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Group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About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Introduction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Flight Management and Booking project, an engineering proof of concept. It is not a planned marketable project.</a:t>
            </a:r>
          </a:p>
          <a:p>
            <a:r>
              <a:rPr lang="en-US" sz="3200" dirty="0"/>
              <a:t>The goal is to exercise the Spring MVC technology according to the Web Application Architecture (WAA) course guidelines to validate its use in future projects.</a:t>
            </a:r>
          </a:p>
          <a:p>
            <a:r>
              <a:rPr lang="en-US" sz="3200" dirty="0"/>
              <a:t>The team decided to </a:t>
            </a:r>
            <a:r>
              <a:rPr lang="en-US" sz="3200" dirty="0" smtClean="0"/>
              <a:t>select </a:t>
            </a:r>
            <a:r>
              <a:rPr lang="en-US" sz="3200" dirty="0"/>
              <a:t>a type of project that we could practice the studied topics as many as </a:t>
            </a:r>
            <a:r>
              <a:rPr lang="en-US" sz="3200" dirty="0" smtClean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online </a:t>
            </a:r>
            <a:r>
              <a:rPr lang="en-US" sz="3200" dirty="0"/>
              <a:t>web application which </a:t>
            </a:r>
            <a:r>
              <a:rPr lang="en-US" sz="3200" dirty="0" smtClean="0"/>
              <a:t>provides ability</a:t>
            </a:r>
          </a:p>
          <a:p>
            <a:pPr lvl="1"/>
            <a:r>
              <a:rPr lang="en-US" sz="2800" dirty="0" smtClean="0"/>
              <a:t>To view flights and make a booking </a:t>
            </a:r>
            <a:r>
              <a:rPr lang="en-US" sz="2800" dirty="0"/>
              <a:t>for a </a:t>
            </a:r>
            <a:r>
              <a:rPr lang="en-US" sz="2800" dirty="0" smtClean="0"/>
              <a:t>flight. </a:t>
            </a:r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view </a:t>
            </a:r>
            <a:r>
              <a:rPr lang="en-US" sz="3200" dirty="0" smtClean="0"/>
              <a:t>booking</a:t>
            </a:r>
          </a:p>
          <a:p>
            <a:r>
              <a:rPr lang="en-US" sz="3200" dirty="0" smtClean="0"/>
              <a:t>Back-office features - provided for authorized person for </a:t>
            </a:r>
            <a:r>
              <a:rPr lang="en-US" sz="3200" dirty="0"/>
              <a:t>system administration </a:t>
            </a:r>
            <a:r>
              <a:rPr lang="en-US" sz="3200" dirty="0" smtClean="0"/>
              <a:t>purpose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899"/>
              </p:ext>
            </p:extLst>
          </p:nvPr>
        </p:nvGraphicFramePr>
        <p:xfrm>
          <a:off x="887896" y="1643062"/>
          <a:ext cx="10522225" cy="4214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Create/View</a:t>
                      </a:r>
                      <a:r>
                        <a:rPr lang="en-US" sz="2400" baseline="0" dirty="0" smtClean="0"/>
                        <a:t> flight </a:t>
                      </a:r>
                      <a:r>
                        <a:rPr lang="en-US" sz="2400" dirty="0" smtClean="0"/>
                        <a:t>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customer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in/out for back-end portal (admin)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 smtClean="0">
                <a:effectLst/>
              </a:rPr>
              <a:t>Internationalization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</a:t>
            </a:r>
            <a:r>
              <a:rPr lang="en-US" sz="1600" dirty="0" smtClean="0">
                <a:effectLst/>
              </a:rPr>
              <a:t>handling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registration</a:t>
            </a:r>
            <a:endParaRPr lang="en-US" sz="2800" dirty="0"/>
          </a:p>
          <a:p>
            <a:pPr lvl="1"/>
            <a:r>
              <a:rPr lang="en-US" sz="2800" dirty="0" smtClean="0"/>
              <a:t>Email booking</a:t>
            </a:r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/>
              <a:t> </a:t>
            </a:r>
            <a:r>
              <a:rPr lang="en-US" sz="3200" dirty="0" smtClean="0"/>
              <a:t>Feature &amp; Technologies:</a:t>
            </a:r>
            <a:endParaRPr lang="en-US" sz="3200" dirty="0"/>
          </a:p>
          <a:p>
            <a:pPr lvl="1"/>
            <a:r>
              <a:rPr lang="en-US" sz="2800" dirty="0" smtClean="0"/>
              <a:t>Search and Advanced Search, multiple customer </a:t>
            </a:r>
            <a:r>
              <a:rPr lang="en-US" sz="2800" smtClean="0"/>
              <a:t>online support</a:t>
            </a:r>
            <a:endParaRPr lang="en-US" sz="2800" dirty="0" smtClean="0"/>
          </a:p>
          <a:p>
            <a:pPr lvl="1"/>
            <a:r>
              <a:rPr lang="en-US" sz="2800" dirty="0" smtClean="0"/>
              <a:t>Mobile </a:t>
            </a:r>
            <a:r>
              <a:rPr lang="en-US" sz="2800" dirty="0"/>
              <a:t>app</a:t>
            </a:r>
          </a:p>
          <a:p>
            <a:pPr lvl="1"/>
            <a:r>
              <a:rPr lang="en-US" sz="2800" dirty="0" smtClean="0"/>
              <a:t>Spring </a:t>
            </a:r>
            <a:r>
              <a:rPr lang="en-US" sz="2800" dirty="0"/>
              <a:t>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297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Flight management And Booking</vt:lpstr>
      <vt:lpstr>contents</vt:lpstr>
      <vt:lpstr>Project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47</cp:revision>
  <dcterms:created xsi:type="dcterms:W3CDTF">2018-09-26T20:47:13Z</dcterms:created>
  <dcterms:modified xsi:type="dcterms:W3CDTF">2018-10-25T03:26:20Z</dcterms:modified>
</cp:coreProperties>
</file>