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/>
    <p:restoredTop sz="94680"/>
  </p:normalViewPr>
  <p:slideViewPr>
    <p:cSldViewPr snapToGrid="0" snapToObjects="1">
      <p:cViewPr varScale="1">
        <p:scale>
          <a:sx n="118" d="100"/>
          <a:sy n="118" d="100"/>
        </p:scale>
        <p:origin x="208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7" name="Shape 17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 lang="en"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twitter.com/realFrenchGA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French Connection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Jeff Leon, Yeshwant Chillakuru, Michael Lai, Eric Green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Moving forward &gt;&gt;&gt;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Better screening process.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Iteration based on feedback.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Expand to other languages.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Better Twitterbot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Issue</a:t>
            </a:r>
          </a:p>
        </p:txBody>
      </p:sp>
      <p:pic>
        <p:nvPicPr>
          <p:cNvPr id="74" name="Shape 74" descr="Pasted image at 2017_03_11 03_23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175" y="1147224"/>
            <a:ext cx="4412852" cy="36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/>
        </p:nvSpPr>
        <p:spPr>
          <a:xfrm>
            <a:off x="402950" y="991900"/>
            <a:ext cx="3853800" cy="64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146" y="991900"/>
            <a:ext cx="3657312" cy="38329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big issue: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How do we find potential teachers for French Immersion Programs?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265500" y="1830600"/>
            <a:ext cx="4045200" cy="1482300"/>
          </a:xfrm>
          <a:prstGeom prst="rect">
            <a:avLst/>
          </a:prstGeom>
          <a:solidFill>
            <a:srgbClr val="FFFFFF">
              <a:alpha val="51540"/>
            </a:srgbClr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000000"/>
                </a:solidFill>
              </a:rPr>
              <a:t>The solution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2400"/>
              <a:t>Crowd Sourcing Social Media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11700" y="332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457200">
              <a:spcBef>
                <a:spcPts val="0"/>
              </a:spcBef>
              <a:buNone/>
            </a:pPr>
            <a:r>
              <a:rPr lang="en"/>
              <a:t>Twitterbot for the French Embassy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 indent="45720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@realFrenchGA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bigger issue: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How do schools recruit these potential teachers?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265500" y="1830600"/>
            <a:ext cx="4045199" cy="1482300"/>
          </a:xfrm>
          <a:prstGeom prst="rect">
            <a:avLst/>
          </a:prstGeom>
          <a:solidFill>
            <a:srgbClr val="FFFFFF">
              <a:alpha val="453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000000"/>
                </a:solidFill>
              </a:rPr>
              <a:t>The solution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French Connection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An app to match schools with teachers and vice versa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French Connection</a:t>
            </a:r>
          </a:p>
        </p:txBody>
      </p:sp>
      <p:pic>
        <p:nvPicPr>
          <p:cNvPr id="105" name="Shape 105" descr="TeacherMatchProfile (1)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9450" y="1199437"/>
            <a:ext cx="2075416" cy="3691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 descr="SchoolMatchProfile (1)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2141" y="1199437"/>
            <a:ext cx="2075416" cy="3691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 descr="Splash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8696" y="1247250"/>
            <a:ext cx="2081550" cy="37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French Connection</a:t>
            </a:r>
          </a:p>
        </p:txBody>
      </p:sp>
      <p:pic>
        <p:nvPicPr>
          <p:cNvPr id="113" name="Shape 113" descr="Chat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7299" y="1206887"/>
            <a:ext cx="2081550" cy="3702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 descr="TeacherMatchProfile Copy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9375" y="1147225"/>
            <a:ext cx="2075416" cy="369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Macintosh PowerPoint</Application>
  <PresentationFormat>On-screen Show (16:9)</PresentationFormat>
  <Paragraphs>25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Economica</vt:lpstr>
      <vt:lpstr>Open Sans</vt:lpstr>
      <vt:lpstr>luxe</vt:lpstr>
      <vt:lpstr>French Connection</vt:lpstr>
      <vt:lpstr>The Issue</vt:lpstr>
      <vt:lpstr>The big issue:  How do we find potential teachers for French Immersion Programs?</vt:lpstr>
      <vt:lpstr>The solution</vt:lpstr>
      <vt:lpstr>Demo</vt:lpstr>
      <vt:lpstr>The bigger issue:  How do schools recruit these potential teachers?</vt:lpstr>
      <vt:lpstr>The solution</vt:lpstr>
      <vt:lpstr>French Connection</vt:lpstr>
      <vt:lpstr>French Connection</vt:lpstr>
      <vt:lpstr>Moving forward &gt;&gt;&gt;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French Connection</dc:title>
  <cp:lastModifiedBy>Microsoft Office User</cp:lastModifiedBy>
  <cp:revision>1</cp:revision>
  <dcterms:modified xsi:type="dcterms:W3CDTF">2017-03-11T23:57:54Z</dcterms:modified>
</cp:coreProperties>
</file>