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 id="2147483690" r:id="rId2"/>
    <p:sldMasterId id="2147483703" r:id="rId3"/>
    <p:sldMasterId id="2147483669" r:id="rId4"/>
  </p:sldMasterIdLst>
  <p:notesMasterIdLst>
    <p:notesMasterId r:id="rId5"/>
  </p:notesMasterIdLst>
  <p:handoutMasterIdLst>
    <p:handoutMasterId r:id="rId6"/>
  </p:handoutMaster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rene Chen" initials="IC"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8501"/>
    <a:srgbClr val="205788"/>
    <a:srgbClr val="C32B07"/>
    <a:srgbClr val="C716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FECB4D8-DB02-4DC6-A0A2-4F2EBAE1DC90}" styleName="中等深淺樣式 1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85" d="100"/>
          <a:sy n="85" d="100"/>
        </p:scale>
        <p:origin x="590" y="72"/>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48" d="100"/>
          <a:sy n="48" d="100"/>
        </p:scale>
        <p:origin x="2684" y="4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0C1403F7-F603-41B2-9BFA-48BC9F14340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a:extLst>
              <a:ext uri="{FF2B5EF4-FFF2-40B4-BE49-F238E27FC236}">
                <a16:creationId xmlns:a16="http://schemas.microsoft.com/office/drawing/2014/main" id="{081EF277-F57C-4EA7-A6A5-0CFDDAF36F0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9DD8A7-2775-4DF9-89F7-E6815AA43649}" type="datetimeFigureOut">
              <a:rPr lang="zh-TW" altLang="en-US" smtClean="0"/>
              <a:t>2023/5/31</a:t>
            </a:fld>
            <a:endParaRPr lang="zh-TW" altLang="en-US"/>
          </a:p>
        </p:txBody>
      </p:sp>
      <p:sp>
        <p:nvSpPr>
          <p:cNvPr id="4" name="頁尾版面配置區 3">
            <a:extLst>
              <a:ext uri="{FF2B5EF4-FFF2-40B4-BE49-F238E27FC236}">
                <a16:creationId xmlns:a16="http://schemas.microsoft.com/office/drawing/2014/main" id="{55896651-7364-4062-AA2A-35CB10F825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a:extLst>
              <a:ext uri="{FF2B5EF4-FFF2-40B4-BE49-F238E27FC236}">
                <a16:creationId xmlns:a16="http://schemas.microsoft.com/office/drawing/2014/main" id="{DCBD3339-D0A3-44C9-86ED-51ABAEF773C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C74152-6760-4895-81E7-D5BE331EB15E}" type="slidenum">
              <a:rPr lang="zh-TW" altLang="en-US" smtClean="0"/>
              <a:t>‹#›</a:t>
            </a:fld>
            <a:endParaRPr lang="zh-TW" altLang="en-US"/>
          </a:p>
        </p:txBody>
      </p:sp>
    </p:spTree>
    <p:extLst>
      <p:ext uri="{BB962C8B-B14F-4D97-AF65-F5344CB8AC3E}">
        <p14:creationId xmlns:p14="http://schemas.microsoft.com/office/powerpoint/2010/main" val="41072882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7DEFDA-1D2F-4C39-930B-1932BDD71057}" type="datetimeFigureOut">
              <a:rPr lang="zh-TW" altLang="en-US" smtClean="0"/>
              <a:t>2023/5/31</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1ED443-4BF1-4784-B1E9-876216484BD4}" type="slidenum">
              <a:rPr lang="zh-TW" altLang="en-US" smtClean="0"/>
              <a:t>‹#›</a:t>
            </a:fld>
            <a:endParaRPr lang="zh-TW" altLang="en-US"/>
          </a:p>
        </p:txBody>
      </p:sp>
    </p:spTree>
    <p:extLst>
      <p:ext uri="{BB962C8B-B14F-4D97-AF65-F5344CB8AC3E}">
        <p14:creationId xmlns:p14="http://schemas.microsoft.com/office/powerpoint/2010/main" val="1545397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mailto:mail@moldex3d.com" TargetMode="Externa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fidential]封面">
    <p:spTree>
      <p:nvGrpSpPr>
        <p:cNvPr id="1" name=""/>
        <p:cNvGrpSpPr/>
        <p:nvPr/>
      </p:nvGrpSpPr>
      <p:grpSpPr>
        <a:xfrm>
          <a:off x="0" y="0"/>
          <a:ext cx="0" cy="0"/>
          <a:chOff x="0" y="0"/>
          <a:chExt cx="0" cy="0"/>
        </a:xfrm>
      </p:grpSpPr>
      <p:sp>
        <p:nvSpPr>
          <p:cNvPr id="9" name="文字方塊 8">
            <a:extLst>
              <a:ext uri="{FF2B5EF4-FFF2-40B4-BE49-F238E27FC236}">
                <a16:creationId xmlns:a16="http://schemas.microsoft.com/office/drawing/2014/main" id="{7083893D-4560-431E-A33F-C5B61DDA0D74}"/>
              </a:ext>
            </a:extLst>
          </p:cNvPr>
          <p:cNvSpPr txBox="1"/>
          <p:nvPr userDrawn="1"/>
        </p:nvSpPr>
        <p:spPr>
          <a:xfrm>
            <a:off x="9633773" y="5870755"/>
            <a:ext cx="2194433" cy="492443"/>
          </a:xfrm>
          <a:prstGeom prst="rect">
            <a:avLst/>
          </a:prstGeom>
          <a:solidFill>
            <a:schemeClr val="tx1">
              <a:lumMod val="95000"/>
              <a:lumOff val="5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600" b="1" dirty="0">
                <a:solidFill>
                  <a:schemeClr val="bg1"/>
                </a:solidFill>
                <a:latin typeface="Arial" panose="020B0604020202020204" pitchFamily="34" charset="0"/>
                <a:ea typeface="微軟正黑體" panose="020B0604030504040204" pitchFamily="34" charset="-120"/>
                <a:cs typeface="Arial" panose="020B0604020202020204" pitchFamily="34" charset="0"/>
              </a:rPr>
              <a:t>Confidential</a:t>
            </a:r>
            <a:endParaRPr lang="zh-TW" altLang="en-US" sz="2600" b="1" dirty="0">
              <a:solidFill>
                <a:schemeClr val="bg1"/>
              </a:solidFill>
              <a:latin typeface="Arial" panose="020B0604020202020204" pitchFamily="34" charset="0"/>
              <a:ea typeface="微軟正黑體" panose="020B0604030504040204" pitchFamily="34" charset="-120"/>
              <a:cs typeface="Arial" panose="020B0604020202020204" pitchFamily="34" charset="0"/>
            </a:endParaRPr>
          </a:p>
        </p:txBody>
      </p:sp>
      <p:sp>
        <p:nvSpPr>
          <p:cNvPr id="5" name="副標題 4">
            <a:extLst>
              <a:ext uri="{FF2B5EF4-FFF2-40B4-BE49-F238E27FC236}">
                <a16:creationId xmlns:a16="http://schemas.microsoft.com/office/drawing/2014/main" id="{84992B01-1821-416E-8E81-7A2EE56DE858}"/>
              </a:ext>
            </a:extLst>
          </p:cNvPr>
          <p:cNvSpPr>
            <a:spLocks noGrp="1"/>
          </p:cNvSpPr>
          <p:nvPr>
            <p:ph type="subTitle" idx="1"/>
          </p:nvPr>
        </p:nvSpPr>
        <p:spPr>
          <a:xfrm>
            <a:off x="6145161" y="4013905"/>
            <a:ext cx="5683045" cy="413184"/>
          </a:xfrm>
          <a:prstGeom prst="rect">
            <a:avLst/>
          </a:prstGeom>
        </p:spPr>
        <p:txBody>
          <a:bodyPr/>
          <a:lstStyle>
            <a:lvl1pPr marL="0" indent="0">
              <a:buNone/>
              <a:defRPr sz="2000" baseline="0">
                <a:solidFill>
                  <a:schemeClr val="tx1"/>
                </a:solidFill>
                <a:latin typeface="Arial" panose="020B0604020202020204" pitchFamily="34" charset="0"/>
                <a:ea typeface="微軟正黑體" panose="020B0604030504040204" pitchFamily="34" charset="-120"/>
              </a:defRPr>
            </a:lvl1pPr>
          </a:lstStyle>
          <a:p>
            <a:endParaRPr lang="zh-TW" altLang="en-US" dirty="0"/>
          </a:p>
        </p:txBody>
      </p:sp>
      <p:sp>
        <p:nvSpPr>
          <p:cNvPr id="6" name="標題 3">
            <a:extLst>
              <a:ext uri="{FF2B5EF4-FFF2-40B4-BE49-F238E27FC236}">
                <a16:creationId xmlns:a16="http://schemas.microsoft.com/office/drawing/2014/main" id="{630182DF-8CA2-4A92-95D7-8C67AC8A04E0}"/>
              </a:ext>
            </a:extLst>
          </p:cNvPr>
          <p:cNvSpPr>
            <a:spLocks noGrp="1"/>
          </p:cNvSpPr>
          <p:nvPr>
            <p:ph type="ctrTitle"/>
          </p:nvPr>
        </p:nvSpPr>
        <p:spPr>
          <a:xfrm>
            <a:off x="6145161" y="2434493"/>
            <a:ext cx="5683045" cy="994507"/>
          </a:xfrm>
          <a:prstGeom prst="rect">
            <a:avLst/>
          </a:prstGeom>
        </p:spPr>
        <p:txBody>
          <a:bodyPr/>
          <a:lstStyle>
            <a:lvl1pPr>
              <a:defRPr sz="3600" b="1" baseline="0">
                <a:solidFill>
                  <a:schemeClr val="tx1"/>
                </a:solidFill>
                <a:latin typeface="Arial" panose="020B0604020202020204" pitchFamily="34" charset="0"/>
                <a:ea typeface="微軟正黑體" panose="020B0604030504040204" pitchFamily="34" charset="-120"/>
              </a:defRPr>
            </a:lvl1pPr>
          </a:lstStyle>
          <a:p>
            <a:endParaRPr lang="zh-TW" altLang="en-US" dirty="0"/>
          </a:p>
        </p:txBody>
      </p:sp>
      <p:cxnSp>
        <p:nvCxnSpPr>
          <p:cNvPr id="7" name="直線接點 6">
            <a:extLst>
              <a:ext uri="{FF2B5EF4-FFF2-40B4-BE49-F238E27FC236}">
                <a16:creationId xmlns:a16="http://schemas.microsoft.com/office/drawing/2014/main" id="{1060453E-C289-A8A3-29FC-0EDC2E599AEF}"/>
              </a:ext>
            </a:extLst>
          </p:cNvPr>
          <p:cNvCxnSpPr>
            <a:cxnSpLocks/>
          </p:cNvCxnSpPr>
          <p:nvPr userDrawn="1"/>
        </p:nvCxnSpPr>
        <p:spPr>
          <a:xfrm>
            <a:off x="6145161" y="3824748"/>
            <a:ext cx="5683045" cy="0"/>
          </a:xfrm>
          <a:prstGeom prst="line">
            <a:avLst/>
          </a:prstGeom>
          <a:ln w="19050">
            <a:solidFill>
              <a:srgbClr val="C32B0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0902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內頁_空白">
    <p:bg>
      <p:bgPr>
        <a:solidFill>
          <a:schemeClr val="bg1"/>
        </a:solidFill>
        <a:effectLst/>
      </p:bgPr>
    </p:bg>
    <p:spTree>
      <p:nvGrpSpPr>
        <p:cNvPr id="1" name=""/>
        <p:cNvGrpSpPr/>
        <p:nvPr/>
      </p:nvGrpSpPr>
      <p:grpSpPr>
        <a:xfrm>
          <a:off x="0" y="0"/>
          <a:ext cx="0" cy="0"/>
          <a:chOff x="0" y="0"/>
          <a:chExt cx="0" cy="0"/>
        </a:xfrm>
      </p:grpSpPr>
      <p:sp>
        <p:nvSpPr>
          <p:cNvPr id="7" name="文字版面配置區 2">
            <a:extLst>
              <a:ext uri="{FF2B5EF4-FFF2-40B4-BE49-F238E27FC236}">
                <a16:creationId xmlns:a16="http://schemas.microsoft.com/office/drawing/2014/main" id="{5271EA77-0DEA-4CD8-A570-82AD486C00EB}"/>
              </a:ext>
            </a:extLst>
          </p:cNvPr>
          <p:cNvSpPr>
            <a:spLocks noGrp="1"/>
          </p:cNvSpPr>
          <p:nvPr>
            <p:ph type="body" sz="quarter" idx="13"/>
          </p:nvPr>
        </p:nvSpPr>
        <p:spPr>
          <a:xfrm>
            <a:off x="5860575" y="1640961"/>
            <a:ext cx="5782101" cy="2639686"/>
          </a:xfrm>
        </p:spPr>
        <p:txBody>
          <a:bodyPr anchor="t"/>
          <a:lstStyle>
            <a:lvl1pPr>
              <a:lnSpc>
                <a:spcPts val="2200"/>
              </a:lnSpc>
              <a:buNone/>
              <a:defRPr sz="1800" b="0">
                <a:solidFill>
                  <a:schemeClr val="bg1"/>
                </a:solidFill>
                <a:latin typeface="微軟正黑體" panose="020B0604030504040204" pitchFamily="34" charset="-120"/>
                <a:ea typeface="微軟正黑體" panose="020B0604030504040204" pitchFamily="34" charset="-120"/>
              </a:defRPr>
            </a:lvl1pPr>
            <a:lvl2pPr>
              <a:buNone/>
              <a:defRPr/>
            </a:lvl2pPr>
          </a:lstStyle>
          <a:p>
            <a:pPr lvl="0"/>
            <a:r>
              <a:rPr lang="zh-TW" altLang="en-US" dirty="0"/>
              <a:t>按一下以編輯母片文字樣式</a:t>
            </a:r>
          </a:p>
        </p:txBody>
      </p:sp>
      <p:sp>
        <p:nvSpPr>
          <p:cNvPr id="8" name="文字版面配置區 2">
            <a:extLst>
              <a:ext uri="{FF2B5EF4-FFF2-40B4-BE49-F238E27FC236}">
                <a16:creationId xmlns:a16="http://schemas.microsoft.com/office/drawing/2014/main" id="{87FCFDF1-AC90-4BEF-9998-CF0EC37BEB5F}"/>
              </a:ext>
            </a:extLst>
          </p:cNvPr>
          <p:cNvSpPr>
            <a:spLocks noGrp="1"/>
          </p:cNvSpPr>
          <p:nvPr>
            <p:ph type="body" sz="quarter" idx="15"/>
          </p:nvPr>
        </p:nvSpPr>
        <p:spPr>
          <a:xfrm>
            <a:off x="533400" y="1640962"/>
            <a:ext cx="4785813" cy="533400"/>
          </a:xfrm>
        </p:spPr>
        <p:txBody>
          <a:bodyPr anchor="t"/>
          <a:lstStyle>
            <a:lvl1pPr>
              <a:buNone/>
              <a:defRPr sz="2400" b="1">
                <a:solidFill>
                  <a:schemeClr val="bg1"/>
                </a:solidFill>
                <a:latin typeface="微軟正黑體" panose="020B0604030504040204" pitchFamily="34" charset="-120"/>
                <a:ea typeface="微軟正黑體" panose="020B0604030504040204" pitchFamily="34" charset="-120"/>
              </a:defRPr>
            </a:lvl1pPr>
            <a:lvl2pPr>
              <a:buNone/>
              <a:defRPr/>
            </a:lvl2pPr>
          </a:lstStyle>
          <a:p>
            <a:pPr lvl="0"/>
            <a:r>
              <a:rPr lang="zh-TW" altLang="en-US" dirty="0"/>
              <a:t>按一下以編輯母片文字樣式</a:t>
            </a:r>
          </a:p>
        </p:txBody>
      </p:sp>
      <p:sp>
        <p:nvSpPr>
          <p:cNvPr id="3" name="投影片編號版面配置區 5">
            <a:extLst>
              <a:ext uri="{FF2B5EF4-FFF2-40B4-BE49-F238E27FC236}">
                <a16:creationId xmlns:a16="http://schemas.microsoft.com/office/drawing/2014/main" id="{4E8EED7B-67F7-CD1A-D323-40C80593209D}"/>
              </a:ext>
            </a:extLst>
          </p:cNvPr>
          <p:cNvSpPr>
            <a:spLocks noGrp="1"/>
          </p:cNvSpPr>
          <p:nvPr>
            <p:ph type="sldNum" sz="quarter" idx="4"/>
          </p:nvPr>
        </p:nvSpPr>
        <p:spPr>
          <a:xfrm>
            <a:off x="11012176" y="6450106"/>
            <a:ext cx="592636" cy="334670"/>
          </a:xfrm>
          <a:prstGeom prst="rect">
            <a:avLst/>
          </a:prstGeom>
        </p:spPr>
        <p:txBody>
          <a:bodyPr anchor="ctr"/>
          <a:lstStyle>
            <a:lvl1pPr>
              <a:defRPr sz="1000">
                <a:solidFill>
                  <a:schemeClr val="tx1"/>
                </a:solidFill>
              </a:defRPr>
            </a:lvl1pPr>
          </a:lstStyle>
          <a:p>
            <a:pPr algn="r"/>
            <a:fld id="{EDFD0139-C9AB-4457-A630-2C0FF017D386}" type="slidenum">
              <a:rPr lang="zh-TW" altLang="en-US" smtClean="0"/>
              <a:pPr algn="r"/>
              <a:t>‹#›</a:t>
            </a:fld>
            <a:endParaRPr lang="zh-TW" altLang="en-US" dirty="0"/>
          </a:p>
        </p:txBody>
      </p:sp>
      <p:sp>
        <p:nvSpPr>
          <p:cNvPr id="4" name="矩形 3">
            <a:extLst>
              <a:ext uri="{FF2B5EF4-FFF2-40B4-BE49-F238E27FC236}">
                <a16:creationId xmlns:a16="http://schemas.microsoft.com/office/drawing/2014/main" id="{6B297BE3-D134-4029-B23C-BC4BFA16B9DE}"/>
              </a:ext>
            </a:extLst>
          </p:cNvPr>
          <p:cNvSpPr/>
          <p:nvPr userDrawn="1"/>
        </p:nvSpPr>
        <p:spPr>
          <a:xfrm>
            <a:off x="0" y="669303"/>
            <a:ext cx="12192000" cy="2865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內容版面配置區 10">
            <a:extLst>
              <a:ext uri="{FF2B5EF4-FFF2-40B4-BE49-F238E27FC236}">
                <a16:creationId xmlns:a16="http://schemas.microsoft.com/office/drawing/2014/main" id="{AD17A6D3-BB1D-8ADA-AD2F-098CF1CA3613}"/>
              </a:ext>
            </a:extLst>
          </p:cNvPr>
          <p:cNvSpPr>
            <a:spLocks noGrp="1"/>
          </p:cNvSpPr>
          <p:nvPr>
            <p:ph sz="quarter" idx="16"/>
          </p:nvPr>
        </p:nvSpPr>
        <p:spPr>
          <a:xfrm>
            <a:off x="509047" y="955898"/>
            <a:ext cx="11095765" cy="5298787"/>
          </a:xfrm>
          <a:prstGeom prst="rect">
            <a:avLst/>
          </a:prstGeom>
        </p:spPr>
        <p:txBody>
          <a:bodyPr/>
          <a:lstStyle>
            <a:lvl1pPr marL="228600" indent="-228600">
              <a:lnSpc>
                <a:spcPct val="100000"/>
              </a:lnSpc>
              <a:buFont typeface="微軟正黑體" panose="020B0604030504040204" pitchFamily="34" charset="-120"/>
              <a:buChar char="›"/>
              <a:defRPr sz="2000" b="1" baseline="0">
                <a:solidFill>
                  <a:schemeClr val="tx1">
                    <a:lumMod val="65000"/>
                    <a:lumOff val="35000"/>
                  </a:schemeClr>
                </a:solidFill>
                <a:latin typeface="Arial" panose="020B0604020202020204" pitchFamily="34" charset="0"/>
                <a:ea typeface="微軟正黑體" panose="020B0604030504040204" pitchFamily="34" charset="-120"/>
              </a:defRPr>
            </a:lvl1pPr>
            <a:lvl2pPr marL="685800" indent="-228600">
              <a:lnSpc>
                <a:spcPct val="100000"/>
              </a:lnSpc>
              <a:buFont typeface="微軟正黑體" panose="020B0604030504040204" pitchFamily="34" charset="-120"/>
              <a:buChar char="ￚ"/>
              <a:defRPr sz="1800" b="1" baseline="0">
                <a:solidFill>
                  <a:srgbClr val="205788"/>
                </a:solidFill>
                <a:latin typeface="Arial" panose="020B0604020202020204" pitchFamily="34" charset="0"/>
                <a:ea typeface="微軟正黑體" panose="020B0604030504040204" pitchFamily="34" charset="-120"/>
              </a:defRPr>
            </a:lvl2pPr>
            <a:lvl3pPr>
              <a:lnSpc>
                <a:spcPct val="100000"/>
              </a:lnSpc>
              <a:defRPr sz="1800" b="1" baseline="0">
                <a:solidFill>
                  <a:srgbClr val="205788"/>
                </a:solidFill>
                <a:latin typeface="Arial" panose="020B0604020202020204" pitchFamily="34" charset="0"/>
                <a:ea typeface="微軟正黑體" panose="020B0604030504040204" pitchFamily="34" charset="-120"/>
              </a:defRPr>
            </a:lvl3pPr>
            <a:lvl4pPr marL="1600200" indent="-228600">
              <a:lnSpc>
                <a:spcPct val="100000"/>
              </a:lnSpc>
              <a:buFont typeface="微軟正黑體" panose="020B0604030504040204" pitchFamily="34" charset="-120"/>
              <a:buChar char="ￚ"/>
              <a:defRPr sz="1600" b="1" baseline="0">
                <a:solidFill>
                  <a:srgbClr val="C32B07"/>
                </a:solidFill>
                <a:latin typeface="Arial" panose="020B0604020202020204" pitchFamily="34" charset="0"/>
                <a:ea typeface="微軟正黑體" panose="020B0604030504040204" pitchFamily="34" charset="-120"/>
              </a:defRPr>
            </a:lvl4pPr>
            <a:lvl5pPr marL="2057400" indent="-228600">
              <a:lnSpc>
                <a:spcPct val="100000"/>
              </a:lnSpc>
              <a:buFont typeface="微軟正黑體" panose="020B0604030504040204" pitchFamily="34" charset="-120"/>
              <a:buChar char="»"/>
              <a:defRPr sz="1600" b="1" baseline="0">
                <a:solidFill>
                  <a:srgbClr val="C32B07"/>
                </a:solidFill>
                <a:latin typeface="Arial" panose="020B0604020202020204" pitchFamily="34" charset="0"/>
                <a:ea typeface="微軟正黑體" panose="020B0604030504040204" pitchFamily="34"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10" name="標題 1">
            <a:extLst>
              <a:ext uri="{FF2B5EF4-FFF2-40B4-BE49-F238E27FC236}">
                <a16:creationId xmlns:a16="http://schemas.microsoft.com/office/drawing/2014/main" id="{B68D273B-5013-0334-059B-03EFA06A1B84}"/>
              </a:ext>
            </a:extLst>
          </p:cNvPr>
          <p:cNvSpPr>
            <a:spLocks noGrp="1"/>
          </p:cNvSpPr>
          <p:nvPr>
            <p:ph type="title"/>
          </p:nvPr>
        </p:nvSpPr>
        <p:spPr>
          <a:xfrm>
            <a:off x="508488" y="206931"/>
            <a:ext cx="11095765" cy="532800"/>
          </a:xfrm>
          <a:prstGeom prst="rect">
            <a:avLst/>
          </a:prstGeom>
        </p:spPr>
        <p:txBody>
          <a:bodyPr lIns="68580" tIns="34290" rIns="68580" bIns="34290" anchor="ctr"/>
          <a:lstStyle>
            <a:lvl1pPr marL="0" indent="0">
              <a:defRPr lang="zh-TW" altLang="en-US" sz="2400" b="1" kern="1200" baseline="0" dirty="0">
                <a:solidFill>
                  <a:schemeClr val="tx1"/>
                </a:solidFill>
                <a:latin typeface="Arial" panose="020B0604020202020204" pitchFamily="34" charset="0"/>
                <a:ea typeface="微軟正黑體" panose="020B0604030504040204" pitchFamily="34" charset="-120"/>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zh-TW" altLang="en-US" dirty="0"/>
              <a:t>按一下以編輯母片標題樣式</a:t>
            </a:r>
          </a:p>
        </p:txBody>
      </p:sp>
    </p:spTree>
    <p:extLst>
      <p:ext uri="{BB962C8B-B14F-4D97-AF65-F5344CB8AC3E}">
        <p14:creationId xmlns:p14="http://schemas.microsoft.com/office/powerpoint/2010/main" val="2142147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內頁_二欄圖文">
    <p:spTree>
      <p:nvGrpSpPr>
        <p:cNvPr id="1" name=""/>
        <p:cNvGrpSpPr/>
        <p:nvPr/>
      </p:nvGrpSpPr>
      <p:grpSpPr>
        <a:xfrm>
          <a:off x="0" y="0"/>
          <a:ext cx="0" cy="0"/>
          <a:chOff x="0" y="0"/>
          <a:chExt cx="0" cy="0"/>
        </a:xfrm>
      </p:grpSpPr>
      <p:sp>
        <p:nvSpPr>
          <p:cNvPr id="2" name="投影片編號版面配置區 5">
            <a:extLst>
              <a:ext uri="{FF2B5EF4-FFF2-40B4-BE49-F238E27FC236}">
                <a16:creationId xmlns:a16="http://schemas.microsoft.com/office/drawing/2014/main" id="{2A5047D5-24BC-9B57-26B1-C5503CBAF605}"/>
              </a:ext>
            </a:extLst>
          </p:cNvPr>
          <p:cNvSpPr>
            <a:spLocks noGrp="1"/>
          </p:cNvSpPr>
          <p:nvPr>
            <p:ph type="sldNum" sz="quarter" idx="4"/>
          </p:nvPr>
        </p:nvSpPr>
        <p:spPr>
          <a:xfrm>
            <a:off x="11012176" y="6450106"/>
            <a:ext cx="592636" cy="334670"/>
          </a:xfrm>
          <a:prstGeom prst="rect">
            <a:avLst/>
          </a:prstGeom>
        </p:spPr>
        <p:txBody>
          <a:bodyPr anchor="ctr"/>
          <a:lstStyle>
            <a:lvl1pPr>
              <a:defRPr sz="1000">
                <a:solidFill>
                  <a:schemeClr val="tx1"/>
                </a:solidFill>
              </a:defRPr>
            </a:lvl1pPr>
          </a:lstStyle>
          <a:p>
            <a:pPr algn="r"/>
            <a:fld id="{EDFD0139-C9AB-4457-A630-2C0FF017D386}" type="slidenum">
              <a:rPr lang="zh-TW" altLang="en-US" smtClean="0"/>
              <a:pPr algn="r"/>
              <a:t>‹#›</a:t>
            </a:fld>
            <a:endParaRPr lang="zh-TW" altLang="en-US" dirty="0"/>
          </a:p>
        </p:txBody>
      </p:sp>
      <p:sp>
        <p:nvSpPr>
          <p:cNvPr id="4" name="圖片版面配置區 8">
            <a:extLst>
              <a:ext uri="{FF2B5EF4-FFF2-40B4-BE49-F238E27FC236}">
                <a16:creationId xmlns:a16="http://schemas.microsoft.com/office/drawing/2014/main" id="{9B8F62CC-2671-FCAC-0226-FB4DA4CE7070}"/>
              </a:ext>
            </a:extLst>
          </p:cNvPr>
          <p:cNvSpPr>
            <a:spLocks noGrp="1"/>
          </p:cNvSpPr>
          <p:nvPr>
            <p:ph type="pic" sz="quarter" idx="17"/>
          </p:nvPr>
        </p:nvSpPr>
        <p:spPr>
          <a:xfrm>
            <a:off x="6437871" y="955898"/>
            <a:ext cx="5166382" cy="5298787"/>
          </a:xfrm>
          <a:prstGeom prst="rect">
            <a:avLst/>
          </a:prstGeom>
        </p:spPr>
        <p:txBody>
          <a:bodyPr anchor="ctr"/>
          <a:lstStyle>
            <a:lvl1pPr algn="ctr">
              <a:buNone/>
              <a:defRPr sz="1200" baseline="0">
                <a:latin typeface="Arial" panose="020B0604020202020204" pitchFamily="34" charset="0"/>
                <a:ea typeface="微軟正黑體" panose="020B0604030504040204" pitchFamily="34" charset="-120"/>
              </a:defRPr>
            </a:lvl1pPr>
          </a:lstStyle>
          <a:p>
            <a:endParaRPr lang="zh-TW" altLang="en-US" dirty="0"/>
          </a:p>
        </p:txBody>
      </p:sp>
      <p:sp>
        <p:nvSpPr>
          <p:cNvPr id="5" name="內容版面配置區 10">
            <a:extLst>
              <a:ext uri="{FF2B5EF4-FFF2-40B4-BE49-F238E27FC236}">
                <a16:creationId xmlns:a16="http://schemas.microsoft.com/office/drawing/2014/main" id="{260115A7-3C8A-DC15-C58E-8741DA3886E7}"/>
              </a:ext>
            </a:extLst>
          </p:cNvPr>
          <p:cNvSpPr>
            <a:spLocks noGrp="1"/>
          </p:cNvSpPr>
          <p:nvPr>
            <p:ph sz="quarter" idx="13"/>
          </p:nvPr>
        </p:nvSpPr>
        <p:spPr>
          <a:xfrm>
            <a:off x="509047" y="955898"/>
            <a:ext cx="5586953" cy="5298787"/>
          </a:xfrm>
          <a:prstGeom prst="rect">
            <a:avLst/>
          </a:prstGeom>
        </p:spPr>
        <p:txBody>
          <a:bodyPr/>
          <a:lstStyle>
            <a:lvl1pPr marL="228600" indent="-228600">
              <a:lnSpc>
                <a:spcPct val="100000"/>
              </a:lnSpc>
              <a:buFont typeface="微軟正黑體" panose="020B0604030504040204" pitchFamily="34" charset="-120"/>
              <a:buChar char="›"/>
              <a:defRPr sz="2000" b="1" baseline="0">
                <a:solidFill>
                  <a:schemeClr val="tx1">
                    <a:lumMod val="65000"/>
                    <a:lumOff val="35000"/>
                  </a:schemeClr>
                </a:solidFill>
                <a:latin typeface="Arial" panose="020B0604020202020204" pitchFamily="34" charset="0"/>
                <a:ea typeface="微軟正黑體" panose="020B0604030504040204" pitchFamily="34" charset="-120"/>
              </a:defRPr>
            </a:lvl1pPr>
            <a:lvl2pPr marL="685800" indent="-228600">
              <a:lnSpc>
                <a:spcPct val="100000"/>
              </a:lnSpc>
              <a:buFont typeface="微軟正黑體" panose="020B0604030504040204" pitchFamily="34" charset="-120"/>
              <a:buChar char="ￚ"/>
              <a:defRPr sz="1800" b="1" baseline="0">
                <a:solidFill>
                  <a:srgbClr val="205788"/>
                </a:solidFill>
                <a:latin typeface="Arial" panose="020B0604020202020204" pitchFamily="34" charset="0"/>
                <a:ea typeface="微軟正黑體" panose="020B0604030504040204" pitchFamily="34" charset="-120"/>
              </a:defRPr>
            </a:lvl2pPr>
            <a:lvl3pPr>
              <a:lnSpc>
                <a:spcPct val="100000"/>
              </a:lnSpc>
              <a:defRPr sz="1800" b="1" baseline="0">
                <a:solidFill>
                  <a:srgbClr val="205788"/>
                </a:solidFill>
                <a:latin typeface="Arial" panose="020B0604020202020204" pitchFamily="34" charset="0"/>
                <a:ea typeface="微軟正黑體" panose="020B0604030504040204" pitchFamily="34" charset="-120"/>
              </a:defRPr>
            </a:lvl3pPr>
            <a:lvl4pPr marL="1600200" indent="-228600">
              <a:lnSpc>
                <a:spcPct val="100000"/>
              </a:lnSpc>
              <a:buFont typeface="微軟正黑體" panose="020B0604030504040204" pitchFamily="34" charset="-120"/>
              <a:buChar char="ￚ"/>
              <a:defRPr sz="1600" b="1" baseline="0">
                <a:solidFill>
                  <a:srgbClr val="C32B07"/>
                </a:solidFill>
                <a:latin typeface="Arial" panose="020B0604020202020204" pitchFamily="34" charset="0"/>
                <a:ea typeface="微軟正黑體" panose="020B0604030504040204" pitchFamily="34" charset="-120"/>
              </a:defRPr>
            </a:lvl4pPr>
            <a:lvl5pPr marL="2057400" indent="-228600">
              <a:lnSpc>
                <a:spcPct val="100000"/>
              </a:lnSpc>
              <a:buFont typeface="微軟正黑體" panose="020B0604030504040204" pitchFamily="34" charset="-120"/>
              <a:buChar char="»"/>
              <a:defRPr sz="1600" b="1" baseline="0">
                <a:solidFill>
                  <a:srgbClr val="C32B07"/>
                </a:solidFill>
                <a:latin typeface="Arial" panose="020B0604020202020204" pitchFamily="34" charset="0"/>
                <a:ea typeface="微軟正黑體" panose="020B0604030504040204" pitchFamily="34"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7" name="標題 1">
            <a:extLst>
              <a:ext uri="{FF2B5EF4-FFF2-40B4-BE49-F238E27FC236}">
                <a16:creationId xmlns:a16="http://schemas.microsoft.com/office/drawing/2014/main" id="{13049FFC-C197-EB15-9912-E7CCC79DD637}"/>
              </a:ext>
            </a:extLst>
          </p:cNvPr>
          <p:cNvSpPr>
            <a:spLocks noGrp="1"/>
          </p:cNvSpPr>
          <p:nvPr>
            <p:ph type="title"/>
          </p:nvPr>
        </p:nvSpPr>
        <p:spPr>
          <a:xfrm>
            <a:off x="508488" y="206931"/>
            <a:ext cx="11095765" cy="532800"/>
          </a:xfrm>
          <a:prstGeom prst="rect">
            <a:avLst/>
          </a:prstGeom>
        </p:spPr>
        <p:txBody>
          <a:bodyPr lIns="68580" tIns="34290" rIns="68580" bIns="34290" anchor="ctr"/>
          <a:lstStyle>
            <a:lvl1pPr marL="0" indent="0">
              <a:defRPr lang="zh-TW" altLang="en-US" sz="2400" b="1" kern="1200" baseline="0" dirty="0">
                <a:solidFill>
                  <a:schemeClr val="tx1"/>
                </a:solidFill>
                <a:latin typeface="Arial" panose="020B0604020202020204" pitchFamily="34" charset="0"/>
                <a:ea typeface="微軟正黑體" panose="020B0604030504040204" pitchFamily="34" charset="-120"/>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zh-TW" altLang="en-US" dirty="0"/>
              <a:t>按一下以編輯母片標題樣式</a:t>
            </a:r>
          </a:p>
        </p:txBody>
      </p:sp>
    </p:spTree>
    <p:extLst>
      <p:ext uri="{BB962C8B-B14F-4D97-AF65-F5344CB8AC3E}">
        <p14:creationId xmlns:p14="http://schemas.microsoft.com/office/powerpoint/2010/main" val="13687396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內頁_二欄文">
    <p:spTree>
      <p:nvGrpSpPr>
        <p:cNvPr id="1" name=""/>
        <p:cNvGrpSpPr/>
        <p:nvPr/>
      </p:nvGrpSpPr>
      <p:grpSpPr>
        <a:xfrm>
          <a:off x="0" y="0"/>
          <a:ext cx="0" cy="0"/>
          <a:chOff x="0" y="0"/>
          <a:chExt cx="0" cy="0"/>
        </a:xfrm>
      </p:grpSpPr>
      <p:sp>
        <p:nvSpPr>
          <p:cNvPr id="2" name="投影片編號版面配置區 5">
            <a:extLst>
              <a:ext uri="{FF2B5EF4-FFF2-40B4-BE49-F238E27FC236}">
                <a16:creationId xmlns:a16="http://schemas.microsoft.com/office/drawing/2014/main" id="{DA4B7E25-A87A-D134-AD43-E5B82C501DAB}"/>
              </a:ext>
            </a:extLst>
          </p:cNvPr>
          <p:cNvSpPr>
            <a:spLocks noGrp="1"/>
          </p:cNvSpPr>
          <p:nvPr>
            <p:ph type="sldNum" sz="quarter" idx="4"/>
          </p:nvPr>
        </p:nvSpPr>
        <p:spPr>
          <a:xfrm>
            <a:off x="11012176" y="6450106"/>
            <a:ext cx="592636" cy="334670"/>
          </a:xfrm>
          <a:prstGeom prst="rect">
            <a:avLst/>
          </a:prstGeom>
        </p:spPr>
        <p:txBody>
          <a:bodyPr anchor="ctr"/>
          <a:lstStyle>
            <a:lvl1pPr>
              <a:defRPr sz="1000">
                <a:solidFill>
                  <a:schemeClr val="tx1"/>
                </a:solidFill>
              </a:defRPr>
            </a:lvl1pPr>
          </a:lstStyle>
          <a:p>
            <a:pPr algn="r"/>
            <a:fld id="{EDFD0139-C9AB-4457-A630-2C0FF017D386}" type="slidenum">
              <a:rPr lang="zh-TW" altLang="en-US" smtClean="0"/>
              <a:pPr algn="r"/>
              <a:t>‹#›</a:t>
            </a:fld>
            <a:endParaRPr lang="zh-TW" altLang="en-US" dirty="0"/>
          </a:p>
        </p:txBody>
      </p:sp>
      <p:sp>
        <p:nvSpPr>
          <p:cNvPr id="4" name="圖片版面配置區 8">
            <a:extLst>
              <a:ext uri="{FF2B5EF4-FFF2-40B4-BE49-F238E27FC236}">
                <a16:creationId xmlns:a16="http://schemas.microsoft.com/office/drawing/2014/main" id="{45D49926-E175-7A63-C144-611D9272629B}"/>
              </a:ext>
            </a:extLst>
          </p:cNvPr>
          <p:cNvSpPr>
            <a:spLocks noGrp="1"/>
          </p:cNvSpPr>
          <p:nvPr>
            <p:ph type="pic" sz="quarter" idx="17"/>
          </p:nvPr>
        </p:nvSpPr>
        <p:spPr>
          <a:xfrm>
            <a:off x="6437871" y="955898"/>
            <a:ext cx="5166382" cy="5298787"/>
          </a:xfrm>
          <a:prstGeom prst="rect">
            <a:avLst/>
          </a:prstGeom>
        </p:spPr>
        <p:txBody>
          <a:bodyPr anchor="ctr"/>
          <a:lstStyle>
            <a:lvl1pPr algn="ctr">
              <a:buNone/>
              <a:defRPr sz="1200" baseline="0">
                <a:latin typeface="Arial" panose="020B0604020202020204" pitchFamily="34" charset="0"/>
                <a:ea typeface="微軟正黑體" panose="020B0604030504040204" pitchFamily="34" charset="-120"/>
              </a:defRPr>
            </a:lvl1pPr>
          </a:lstStyle>
          <a:p>
            <a:endParaRPr lang="zh-TW" altLang="en-US" dirty="0"/>
          </a:p>
        </p:txBody>
      </p:sp>
      <p:sp>
        <p:nvSpPr>
          <p:cNvPr id="5" name="內容版面配置區 10">
            <a:extLst>
              <a:ext uri="{FF2B5EF4-FFF2-40B4-BE49-F238E27FC236}">
                <a16:creationId xmlns:a16="http://schemas.microsoft.com/office/drawing/2014/main" id="{B6558445-1464-64B5-ABA0-91FB2CD952C5}"/>
              </a:ext>
            </a:extLst>
          </p:cNvPr>
          <p:cNvSpPr>
            <a:spLocks noGrp="1"/>
          </p:cNvSpPr>
          <p:nvPr>
            <p:ph sz="quarter" idx="13"/>
          </p:nvPr>
        </p:nvSpPr>
        <p:spPr>
          <a:xfrm>
            <a:off x="509047" y="955898"/>
            <a:ext cx="5586953" cy="5298787"/>
          </a:xfrm>
          <a:prstGeom prst="rect">
            <a:avLst/>
          </a:prstGeom>
        </p:spPr>
        <p:txBody>
          <a:bodyPr/>
          <a:lstStyle>
            <a:lvl1pPr marL="228600" indent="-228600">
              <a:lnSpc>
                <a:spcPct val="100000"/>
              </a:lnSpc>
              <a:buFont typeface="微軟正黑體" panose="020B0604030504040204" pitchFamily="34" charset="-120"/>
              <a:buChar char="›"/>
              <a:defRPr sz="2000" b="1" baseline="0">
                <a:solidFill>
                  <a:schemeClr val="tx1">
                    <a:lumMod val="65000"/>
                    <a:lumOff val="35000"/>
                  </a:schemeClr>
                </a:solidFill>
                <a:latin typeface="Arial" panose="020B0604020202020204" pitchFamily="34" charset="0"/>
                <a:ea typeface="微軟正黑體" panose="020B0604030504040204" pitchFamily="34" charset="-120"/>
              </a:defRPr>
            </a:lvl1pPr>
            <a:lvl2pPr marL="685800" indent="-228600">
              <a:lnSpc>
                <a:spcPct val="100000"/>
              </a:lnSpc>
              <a:buFont typeface="微軟正黑體" panose="020B0604030504040204" pitchFamily="34" charset="-120"/>
              <a:buChar char="ￚ"/>
              <a:defRPr sz="1800" b="1" baseline="0">
                <a:solidFill>
                  <a:srgbClr val="205788"/>
                </a:solidFill>
                <a:latin typeface="Arial" panose="020B0604020202020204" pitchFamily="34" charset="0"/>
                <a:ea typeface="微軟正黑體" panose="020B0604030504040204" pitchFamily="34" charset="-120"/>
              </a:defRPr>
            </a:lvl2pPr>
            <a:lvl3pPr>
              <a:lnSpc>
                <a:spcPct val="100000"/>
              </a:lnSpc>
              <a:defRPr sz="1800" b="1" baseline="0">
                <a:solidFill>
                  <a:srgbClr val="205788"/>
                </a:solidFill>
                <a:latin typeface="Arial" panose="020B0604020202020204" pitchFamily="34" charset="0"/>
                <a:ea typeface="微軟正黑體" panose="020B0604030504040204" pitchFamily="34" charset="-120"/>
              </a:defRPr>
            </a:lvl3pPr>
            <a:lvl4pPr marL="1600200" indent="-228600">
              <a:lnSpc>
                <a:spcPct val="100000"/>
              </a:lnSpc>
              <a:buFont typeface="微軟正黑體" panose="020B0604030504040204" pitchFamily="34" charset="-120"/>
              <a:buChar char="ￚ"/>
              <a:defRPr sz="1600" b="1" baseline="0">
                <a:solidFill>
                  <a:srgbClr val="C32B07"/>
                </a:solidFill>
                <a:latin typeface="Arial" panose="020B0604020202020204" pitchFamily="34" charset="0"/>
                <a:ea typeface="微軟正黑體" panose="020B0604030504040204" pitchFamily="34" charset="-120"/>
              </a:defRPr>
            </a:lvl4pPr>
            <a:lvl5pPr marL="2057400" indent="-228600">
              <a:lnSpc>
                <a:spcPct val="100000"/>
              </a:lnSpc>
              <a:buFont typeface="微軟正黑體" panose="020B0604030504040204" pitchFamily="34" charset="-120"/>
              <a:buChar char="»"/>
              <a:defRPr sz="1600" b="1" baseline="0">
                <a:solidFill>
                  <a:srgbClr val="C32B07"/>
                </a:solidFill>
                <a:latin typeface="Arial" panose="020B0604020202020204" pitchFamily="34" charset="0"/>
                <a:ea typeface="微軟正黑體" panose="020B0604030504040204" pitchFamily="34"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6" name="標題 1">
            <a:extLst>
              <a:ext uri="{FF2B5EF4-FFF2-40B4-BE49-F238E27FC236}">
                <a16:creationId xmlns:a16="http://schemas.microsoft.com/office/drawing/2014/main" id="{5CB9D42C-9403-B68B-7F54-0FED8ACE810C}"/>
              </a:ext>
            </a:extLst>
          </p:cNvPr>
          <p:cNvSpPr>
            <a:spLocks noGrp="1"/>
          </p:cNvSpPr>
          <p:nvPr>
            <p:ph type="title"/>
          </p:nvPr>
        </p:nvSpPr>
        <p:spPr>
          <a:xfrm>
            <a:off x="508488" y="206931"/>
            <a:ext cx="11095765" cy="532800"/>
          </a:xfrm>
          <a:prstGeom prst="rect">
            <a:avLst/>
          </a:prstGeom>
        </p:spPr>
        <p:txBody>
          <a:bodyPr lIns="68580" tIns="34290" rIns="68580" bIns="34290" anchor="ctr"/>
          <a:lstStyle>
            <a:lvl1pPr marL="0" indent="0">
              <a:defRPr lang="zh-TW" altLang="en-US" sz="2400" b="1" kern="1200" baseline="0" dirty="0">
                <a:solidFill>
                  <a:schemeClr val="tx1"/>
                </a:solidFill>
                <a:latin typeface="Arial" panose="020B0604020202020204" pitchFamily="34" charset="0"/>
                <a:ea typeface="微軟正黑體" panose="020B0604030504040204" pitchFamily="34" charset="-120"/>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zh-TW" altLang="en-US" dirty="0"/>
              <a:t>按一下以編輯母片標題樣式</a:t>
            </a:r>
          </a:p>
        </p:txBody>
      </p:sp>
    </p:spTree>
    <p:extLst>
      <p:ext uri="{BB962C8B-B14F-4D97-AF65-F5344CB8AC3E}">
        <p14:creationId xmlns:p14="http://schemas.microsoft.com/office/powerpoint/2010/main" val="7784032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版權免責聲明">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F2BDE4F2-A2D2-45F5-9998-FAE95D067642}"/>
              </a:ext>
            </a:extLst>
          </p:cNvPr>
          <p:cNvSpPr txBox="1"/>
          <p:nvPr userDrawn="1"/>
        </p:nvSpPr>
        <p:spPr>
          <a:xfrm>
            <a:off x="502391" y="140066"/>
            <a:ext cx="11102423" cy="584775"/>
          </a:xfrm>
          <a:prstGeom prst="rect">
            <a:avLst/>
          </a:prstGeom>
          <a:noFill/>
        </p:spPr>
        <p:txBody>
          <a:bodyPr wrap="square" rtlCol="0" anchor="ctr">
            <a:spAutoFit/>
          </a:bodyPr>
          <a:lstStyle/>
          <a:p>
            <a:pPr algn="ctr"/>
            <a:r>
              <a:rPr lang="en-US" altLang="zh-TW" sz="3200" b="1" dirty="0">
                <a:solidFill>
                  <a:schemeClr val="tx1"/>
                </a:solidFill>
                <a:latin typeface="Arial" panose="020B0604020202020204" pitchFamily="34" charset="0"/>
                <a:ea typeface="微軟正黑體" panose="020B0604030504040204" pitchFamily="34" charset="-120"/>
                <a:cs typeface="Arial" panose="020B0604020202020204" pitchFamily="34" charset="0"/>
              </a:rPr>
              <a:t>Copyright &amp; Disclaimer</a:t>
            </a:r>
            <a:endParaRPr lang="zh-TW" altLang="en-US" sz="3200" b="1" dirty="0">
              <a:solidFill>
                <a:schemeClr val="tx1"/>
              </a:solidFill>
              <a:latin typeface="Arial" panose="020B0604020202020204" pitchFamily="34" charset="0"/>
              <a:ea typeface="微軟正黑體" panose="020B0604030504040204" pitchFamily="34" charset="-120"/>
              <a:cs typeface="Arial" panose="020B0604020202020204" pitchFamily="34" charset="0"/>
            </a:endParaRPr>
          </a:p>
        </p:txBody>
      </p:sp>
      <p:sp>
        <p:nvSpPr>
          <p:cNvPr id="10" name="文字方塊 9">
            <a:extLst>
              <a:ext uri="{FF2B5EF4-FFF2-40B4-BE49-F238E27FC236}">
                <a16:creationId xmlns:a16="http://schemas.microsoft.com/office/drawing/2014/main" id="{C704D454-D47A-462F-BE1C-D89E98C5D1C4}"/>
              </a:ext>
            </a:extLst>
          </p:cNvPr>
          <p:cNvSpPr txBox="1"/>
          <p:nvPr userDrawn="1"/>
        </p:nvSpPr>
        <p:spPr>
          <a:xfrm>
            <a:off x="502392" y="1432934"/>
            <a:ext cx="5338393" cy="4093428"/>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altLang="zh-TW" sz="1600" dirty="0">
                <a:solidFill>
                  <a:schemeClr val="tx1"/>
                </a:solidFill>
                <a:latin typeface="Arial" panose="020B0604020202020204" pitchFamily="34" charset="0"/>
                <a:ea typeface="微軟正黑體" panose="020B0604030504040204" pitchFamily="34" charset="-120"/>
                <a:cs typeface="Arial" panose="020B0604020202020204" pitchFamily="34" charset="0"/>
              </a:rPr>
              <a:t>The following is intended for information purposes only, not a commitment to deliver any material, code, or functionality.</a:t>
            </a:r>
          </a:p>
          <a:p>
            <a:pPr marL="285750" indent="-285750">
              <a:spcAft>
                <a:spcPts val="600"/>
              </a:spcAft>
              <a:buFont typeface="Arial" panose="020B0604020202020204" pitchFamily="34" charset="0"/>
              <a:buChar char="•"/>
            </a:pPr>
            <a:endParaRPr lang="en-US" altLang="zh-TW" sz="1600" dirty="0">
              <a:solidFill>
                <a:schemeClr val="tx1"/>
              </a:solidFill>
              <a:latin typeface="Arial" panose="020B0604020202020204" pitchFamily="34" charset="0"/>
              <a:ea typeface="微軟正黑體" panose="020B0604030504040204" pitchFamily="34" charset="-120"/>
              <a:cs typeface="Arial" panose="020B0604020202020204" pitchFamily="34" charset="0"/>
            </a:endParaRPr>
          </a:p>
          <a:p>
            <a:pPr marL="285750" indent="-285750">
              <a:spcAft>
                <a:spcPts val="600"/>
              </a:spcAft>
              <a:buFont typeface="Arial" panose="020B0604020202020204" pitchFamily="34" charset="0"/>
              <a:buChar char="•"/>
            </a:pPr>
            <a:r>
              <a:rPr lang="en-US" altLang="zh-TW" sz="1600" dirty="0">
                <a:solidFill>
                  <a:schemeClr val="tx1"/>
                </a:solidFill>
                <a:latin typeface="Arial" panose="020B0604020202020204" pitchFamily="34" charset="0"/>
                <a:ea typeface="微軟正黑體" panose="020B0604030504040204" pitchFamily="34" charset="-120"/>
                <a:cs typeface="Arial" panose="020B0604020202020204" pitchFamily="34" charset="0"/>
              </a:rPr>
              <a:t>The development, release, and timing of any features or functionality described for Moldex3D remains at the sole discretion of CoreTech System Co., Ltd. </a:t>
            </a:r>
          </a:p>
          <a:p>
            <a:pPr marL="285750" indent="-285750">
              <a:spcAft>
                <a:spcPts val="600"/>
              </a:spcAft>
              <a:buFont typeface="Arial" panose="020B0604020202020204" pitchFamily="34" charset="0"/>
              <a:buChar char="•"/>
            </a:pPr>
            <a:endParaRPr lang="en-US" altLang="zh-TW" sz="1600" dirty="0">
              <a:solidFill>
                <a:schemeClr val="tx1"/>
              </a:solidFill>
              <a:latin typeface="Arial" panose="020B0604020202020204" pitchFamily="34" charset="0"/>
              <a:ea typeface="微軟正黑體" panose="020B0604030504040204" pitchFamily="34" charset="-120"/>
              <a:cs typeface="Arial" panose="020B0604020202020204" pitchFamily="34" charset="0"/>
            </a:endParaRPr>
          </a:p>
          <a:p>
            <a:pPr marL="285750" indent="-285750">
              <a:spcAft>
                <a:spcPts val="600"/>
              </a:spcAft>
              <a:buFont typeface="Arial" panose="020B0604020202020204" pitchFamily="34" charset="0"/>
              <a:buChar char="•"/>
            </a:pPr>
            <a:r>
              <a:rPr lang="en-US" altLang="zh-TW" sz="1600" dirty="0">
                <a:solidFill>
                  <a:schemeClr val="tx1"/>
                </a:solidFill>
                <a:latin typeface="Arial" panose="020B0604020202020204" pitchFamily="34" charset="0"/>
                <a:ea typeface="微軟正黑體" panose="020B0604030504040204" pitchFamily="34" charset="-120"/>
                <a:cs typeface="Arial" panose="020B0604020202020204" pitchFamily="34" charset="0"/>
              </a:rPr>
              <a:t>These contents are provided “AS IS” without warranty of any kind, either expressed or implied, including but not limited to the implied warranties of merchantability, accuracy, completeness,  fitness for a particular purpose of non-infringement. Some jurisdictions do not allow the exclusion of implied warranties, so the above exclusion may not apply to you. </a:t>
            </a:r>
          </a:p>
        </p:txBody>
      </p:sp>
      <p:sp>
        <p:nvSpPr>
          <p:cNvPr id="4" name="文字方塊 3">
            <a:extLst>
              <a:ext uri="{FF2B5EF4-FFF2-40B4-BE49-F238E27FC236}">
                <a16:creationId xmlns:a16="http://schemas.microsoft.com/office/drawing/2014/main" id="{4115C259-4A49-A00A-43B9-C944F70ECFE9}"/>
              </a:ext>
            </a:extLst>
          </p:cNvPr>
          <p:cNvSpPr txBox="1"/>
          <p:nvPr userDrawn="1"/>
        </p:nvSpPr>
        <p:spPr>
          <a:xfrm>
            <a:off x="6351215" y="1432934"/>
            <a:ext cx="5338393" cy="1815882"/>
          </a:xfrm>
          <a:prstGeom prst="rect">
            <a:avLst/>
          </a:prstGeom>
          <a:noFill/>
        </p:spPr>
        <p:txBody>
          <a:bodyPr wrap="square" rtlCol="0">
            <a:spAutoFit/>
          </a:bodyPr>
          <a:lstStyle/>
          <a:p>
            <a:pPr>
              <a:spcAft>
                <a:spcPts val="600"/>
              </a:spcAft>
            </a:pPr>
            <a:r>
              <a:rPr lang="en-US" altLang="zh-TW" sz="1600" dirty="0">
                <a:solidFill>
                  <a:schemeClr val="tx1"/>
                </a:solidFill>
                <a:latin typeface="Arial" panose="020B0604020202020204" pitchFamily="34" charset="0"/>
                <a:ea typeface="微軟正黑體" panose="020B0604030504040204" pitchFamily="34" charset="-120"/>
                <a:cs typeface="Arial" panose="020B0604020202020204" pitchFamily="34" charset="0"/>
              </a:rPr>
              <a:t>Copyright for the following material is primarily held by the CoreTech System Co., Ltd.. Some of the information is collected from Internet for illustration purpose only, not for redistribution.  The original source should be fully acknowledged in any citation. For permission to reproduce or redistribute this material, in whole or in part, please contact </a:t>
            </a:r>
            <a:r>
              <a:rPr lang="en-US" altLang="zh-TW" sz="1600" dirty="0">
                <a:solidFill>
                  <a:schemeClr val="tx1"/>
                </a:solidFill>
                <a:latin typeface="Arial" panose="020B0604020202020204" pitchFamily="34" charset="0"/>
                <a:ea typeface="微軟正黑體" panose="020B0604030504040204" pitchFamily="34" charset="-120"/>
                <a:cs typeface="Arial" panose="020B0604020202020204" pitchFamily="34" charset="0"/>
                <a:hlinkClick r:id="rId2"/>
              </a:rPr>
              <a:t>mail@moldex3d.com</a:t>
            </a:r>
            <a:r>
              <a:rPr lang="zh-TW" altLang="en-US" sz="1600" dirty="0">
                <a:solidFill>
                  <a:schemeClr val="tx1"/>
                </a:solidFill>
                <a:latin typeface="Arial" panose="020B0604020202020204" pitchFamily="34" charset="0"/>
                <a:ea typeface="微軟正黑體" panose="020B0604030504040204" pitchFamily="34" charset="-120"/>
                <a:cs typeface="Arial" panose="020B0604020202020204" pitchFamily="34" charset="0"/>
              </a:rPr>
              <a:t> </a:t>
            </a:r>
            <a:r>
              <a:rPr lang="en-US" altLang="zh-TW" sz="1600" dirty="0">
                <a:solidFill>
                  <a:schemeClr val="tx1"/>
                </a:solidFill>
                <a:latin typeface="Arial" panose="020B0604020202020204" pitchFamily="34" charset="0"/>
                <a:ea typeface="微軟正黑體" panose="020B0604030504040204" pitchFamily="34" charset="-120"/>
                <a:cs typeface="Arial" panose="020B0604020202020204" pitchFamily="34" charset="0"/>
              </a:rPr>
              <a:t>. </a:t>
            </a:r>
          </a:p>
        </p:txBody>
      </p:sp>
      <p:sp>
        <p:nvSpPr>
          <p:cNvPr id="2" name="投影片編號版面配置區 5">
            <a:extLst>
              <a:ext uri="{FF2B5EF4-FFF2-40B4-BE49-F238E27FC236}">
                <a16:creationId xmlns:a16="http://schemas.microsoft.com/office/drawing/2014/main" id="{FD309EDB-F22C-3C32-C6A0-4009B9F9970D}"/>
              </a:ext>
            </a:extLst>
          </p:cNvPr>
          <p:cNvSpPr>
            <a:spLocks noGrp="1"/>
          </p:cNvSpPr>
          <p:nvPr>
            <p:ph type="sldNum" sz="quarter" idx="4"/>
          </p:nvPr>
        </p:nvSpPr>
        <p:spPr>
          <a:xfrm>
            <a:off x="11012176" y="6450106"/>
            <a:ext cx="592636" cy="334670"/>
          </a:xfrm>
          <a:prstGeom prst="rect">
            <a:avLst/>
          </a:prstGeom>
        </p:spPr>
        <p:txBody>
          <a:bodyPr anchor="ctr"/>
          <a:lstStyle>
            <a:lvl1pPr>
              <a:defRPr sz="1000">
                <a:solidFill>
                  <a:schemeClr val="tx1"/>
                </a:solidFill>
              </a:defRPr>
            </a:lvl1pPr>
          </a:lstStyle>
          <a:p>
            <a:pPr algn="r"/>
            <a:fld id="{EDFD0139-C9AB-4457-A630-2C0FF017D386}" type="slidenum">
              <a:rPr lang="zh-TW" altLang="en-US" smtClean="0"/>
              <a:pPr algn="r"/>
              <a:t>‹#›</a:t>
            </a:fld>
            <a:endParaRPr lang="zh-TW" altLang="en-US" dirty="0"/>
          </a:p>
        </p:txBody>
      </p:sp>
    </p:spTree>
    <p:extLst>
      <p:ext uri="{BB962C8B-B14F-4D97-AF65-F5344CB8AC3E}">
        <p14:creationId xmlns:p14="http://schemas.microsoft.com/office/powerpoint/2010/main" val="14022773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章節">
    <p:spTree>
      <p:nvGrpSpPr>
        <p:cNvPr id="1" name=""/>
        <p:cNvGrpSpPr/>
        <p:nvPr/>
      </p:nvGrpSpPr>
      <p:grpSpPr>
        <a:xfrm>
          <a:off x="0" y="0"/>
          <a:ext cx="0" cy="0"/>
          <a:chOff x="0" y="0"/>
          <a:chExt cx="0" cy="0"/>
        </a:xfrm>
      </p:grpSpPr>
      <p:sp>
        <p:nvSpPr>
          <p:cNvPr id="5" name="副標題 4">
            <a:extLst>
              <a:ext uri="{FF2B5EF4-FFF2-40B4-BE49-F238E27FC236}">
                <a16:creationId xmlns:a16="http://schemas.microsoft.com/office/drawing/2014/main" id="{707722A3-AC86-4759-AE4A-5CF5940A2BB2}"/>
              </a:ext>
            </a:extLst>
          </p:cNvPr>
          <p:cNvSpPr>
            <a:spLocks noGrp="1"/>
          </p:cNvSpPr>
          <p:nvPr>
            <p:ph type="subTitle" idx="1"/>
          </p:nvPr>
        </p:nvSpPr>
        <p:spPr>
          <a:xfrm>
            <a:off x="6096000" y="1578022"/>
            <a:ext cx="4766190" cy="413184"/>
          </a:xfrm>
          <a:prstGeom prst="rect">
            <a:avLst/>
          </a:prstGeom>
        </p:spPr>
        <p:txBody>
          <a:bodyPr/>
          <a:lstStyle>
            <a:lvl1pPr marL="0" indent="0">
              <a:buNone/>
              <a:defRPr sz="1600" baseline="0">
                <a:solidFill>
                  <a:schemeClr val="bg1"/>
                </a:solidFill>
                <a:latin typeface="Arial" panose="020B0604020202020204" pitchFamily="34" charset="0"/>
                <a:ea typeface="微軟正黑體" panose="020B0604030504040204" pitchFamily="34" charset="-120"/>
              </a:defRPr>
            </a:lvl1pPr>
          </a:lstStyle>
          <a:p>
            <a:endParaRPr lang="zh-TW" altLang="en-US" dirty="0"/>
          </a:p>
        </p:txBody>
      </p:sp>
      <p:sp>
        <p:nvSpPr>
          <p:cNvPr id="6" name="標題 3">
            <a:extLst>
              <a:ext uri="{FF2B5EF4-FFF2-40B4-BE49-F238E27FC236}">
                <a16:creationId xmlns:a16="http://schemas.microsoft.com/office/drawing/2014/main" id="{C035BEE6-F3A8-4969-9E8F-13D1856F5F7F}"/>
              </a:ext>
            </a:extLst>
          </p:cNvPr>
          <p:cNvSpPr>
            <a:spLocks noGrp="1"/>
          </p:cNvSpPr>
          <p:nvPr>
            <p:ph type="ctrTitle"/>
          </p:nvPr>
        </p:nvSpPr>
        <p:spPr>
          <a:xfrm>
            <a:off x="534480" y="1578022"/>
            <a:ext cx="5561520" cy="994507"/>
          </a:xfrm>
          <a:prstGeom prst="rect">
            <a:avLst/>
          </a:prstGeom>
        </p:spPr>
        <p:txBody>
          <a:bodyPr/>
          <a:lstStyle>
            <a:lvl1pPr>
              <a:defRPr sz="3200" b="1" baseline="0">
                <a:solidFill>
                  <a:schemeClr val="bg1"/>
                </a:solidFill>
                <a:latin typeface="Arial" panose="020B0604020202020204" pitchFamily="34" charset="0"/>
                <a:ea typeface="微軟正黑體" panose="020B0604030504040204" pitchFamily="34" charset="-120"/>
              </a:defRPr>
            </a:lvl1pPr>
          </a:lstStyle>
          <a:p>
            <a:endParaRPr lang="zh-TW" altLang="en-US" dirty="0"/>
          </a:p>
        </p:txBody>
      </p:sp>
      <p:sp>
        <p:nvSpPr>
          <p:cNvPr id="2" name="投影片編號版面配置區 5">
            <a:extLst>
              <a:ext uri="{FF2B5EF4-FFF2-40B4-BE49-F238E27FC236}">
                <a16:creationId xmlns:a16="http://schemas.microsoft.com/office/drawing/2014/main" id="{0BB1BFD2-4485-7E8C-4777-B8F295FFA41F}"/>
              </a:ext>
            </a:extLst>
          </p:cNvPr>
          <p:cNvSpPr>
            <a:spLocks noGrp="1"/>
          </p:cNvSpPr>
          <p:nvPr>
            <p:ph type="sldNum" sz="quarter" idx="4"/>
          </p:nvPr>
        </p:nvSpPr>
        <p:spPr>
          <a:xfrm>
            <a:off x="11012176" y="6450106"/>
            <a:ext cx="592636" cy="334670"/>
          </a:xfrm>
          <a:prstGeom prst="rect">
            <a:avLst/>
          </a:prstGeom>
        </p:spPr>
        <p:txBody>
          <a:bodyPr anchor="ctr"/>
          <a:lstStyle>
            <a:lvl1pPr>
              <a:defRPr sz="1000">
                <a:solidFill>
                  <a:schemeClr val="bg1"/>
                </a:solidFill>
              </a:defRPr>
            </a:lvl1pPr>
          </a:lstStyle>
          <a:p>
            <a:pPr algn="r"/>
            <a:fld id="{EDFD0139-C9AB-4457-A630-2C0FF017D386}" type="slidenum">
              <a:rPr lang="zh-TW" altLang="en-US" smtClean="0"/>
              <a:pPr algn="r"/>
              <a:t>‹#›</a:t>
            </a:fld>
            <a:endParaRPr lang="zh-TW" altLang="en-US" dirty="0">
              <a:solidFill>
                <a:schemeClr val="bg1"/>
              </a:solidFill>
            </a:endParaRPr>
          </a:p>
        </p:txBody>
      </p:sp>
    </p:spTree>
    <p:extLst>
      <p:ext uri="{BB962C8B-B14F-4D97-AF65-F5344CB8AC3E}">
        <p14:creationId xmlns:p14="http://schemas.microsoft.com/office/powerpoint/2010/main" val="7287154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封底">
    <p:spTree>
      <p:nvGrpSpPr>
        <p:cNvPr id="1" name=""/>
        <p:cNvGrpSpPr/>
        <p:nvPr/>
      </p:nvGrpSpPr>
      <p:grpSpPr>
        <a:xfrm>
          <a:off x="0" y="0"/>
          <a:ext cx="0" cy="0"/>
          <a:chOff x="0" y="0"/>
          <a:chExt cx="0" cy="0"/>
        </a:xfrm>
      </p:grpSpPr>
      <p:sp>
        <p:nvSpPr>
          <p:cNvPr id="2" name="標題 3">
            <a:extLst>
              <a:ext uri="{FF2B5EF4-FFF2-40B4-BE49-F238E27FC236}">
                <a16:creationId xmlns:a16="http://schemas.microsoft.com/office/drawing/2014/main" id="{C8ADE286-B19A-4009-911C-4377A9DB265A}"/>
              </a:ext>
            </a:extLst>
          </p:cNvPr>
          <p:cNvSpPr>
            <a:spLocks noGrp="1"/>
          </p:cNvSpPr>
          <p:nvPr>
            <p:ph type="ctrTitle" hasCustomPrompt="1"/>
          </p:nvPr>
        </p:nvSpPr>
        <p:spPr>
          <a:xfrm>
            <a:off x="1258088" y="2971651"/>
            <a:ext cx="9472974" cy="914696"/>
          </a:xfrm>
          <a:prstGeom prst="rect">
            <a:avLst/>
          </a:prstGeom>
        </p:spPr>
        <p:txBody>
          <a:bodyPr anchor="ctr"/>
          <a:lstStyle>
            <a:lvl1pPr algn="ctr">
              <a:defRPr sz="3200" b="1" baseline="0">
                <a:solidFill>
                  <a:schemeClr val="bg1"/>
                </a:solidFill>
                <a:latin typeface="Arial" panose="020B0604020202020204" pitchFamily="34" charset="0"/>
                <a:ea typeface="微軟正黑體" panose="020B0604030504040204" pitchFamily="34" charset="-120"/>
              </a:defRPr>
            </a:lvl1pPr>
          </a:lstStyle>
          <a:p>
            <a:r>
              <a:rPr lang="en-US" altLang="zh-TW" dirty="0"/>
              <a:t>Thank You</a:t>
            </a:r>
            <a:endParaRPr lang="zh-TW" altLang="en-US" dirty="0"/>
          </a:p>
        </p:txBody>
      </p:sp>
      <p:pic>
        <p:nvPicPr>
          <p:cNvPr id="3" name="圖片 2">
            <a:extLst>
              <a:ext uri="{FF2B5EF4-FFF2-40B4-BE49-F238E27FC236}">
                <a16:creationId xmlns:a16="http://schemas.microsoft.com/office/drawing/2014/main" id="{7FCA4418-5214-4FA0-827E-3819D6F639B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5730" y="410611"/>
            <a:ext cx="2231346" cy="745527"/>
          </a:xfrm>
          <a:prstGeom prst="rect">
            <a:avLst/>
          </a:prstGeom>
        </p:spPr>
      </p:pic>
    </p:spTree>
    <p:extLst>
      <p:ext uri="{BB962C8B-B14F-4D97-AF65-F5344CB8AC3E}">
        <p14:creationId xmlns:p14="http://schemas.microsoft.com/office/powerpoint/2010/main" val="22895968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封底">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FA1906EE-D82B-4F0C-A67C-AEE49EDD601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58088" y="2886454"/>
            <a:ext cx="3247651" cy="1085090"/>
          </a:xfrm>
          <a:prstGeom prst="rect">
            <a:avLst/>
          </a:prstGeom>
        </p:spPr>
      </p:pic>
    </p:spTree>
    <p:extLst>
      <p:ext uri="{BB962C8B-B14F-4D97-AF65-F5344CB8AC3E}">
        <p14:creationId xmlns:p14="http://schemas.microsoft.com/office/powerpoint/2010/main" val="3175587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ernal]封面">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815A180D-6607-DE5B-F9DB-AEFE230D1308}"/>
              </a:ext>
            </a:extLst>
          </p:cNvPr>
          <p:cNvSpPr txBox="1"/>
          <p:nvPr userDrawn="1"/>
        </p:nvSpPr>
        <p:spPr>
          <a:xfrm>
            <a:off x="9633773" y="5870755"/>
            <a:ext cx="2194433" cy="492443"/>
          </a:xfrm>
          <a:prstGeom prst="rect">
            <a:avLst/>
          </a:prstGeom>
          <a:solidFill>
            <a:schemeClr val="tx1">
              <a:lumMod val="95000"/>
              <a:lumOff val="5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600" b="1" dirty="0">
                <a:solidFill>
                  <a:schemeClr val="bg1"/>
                </a:solidFill>
                <a:latin typeface="Arial" panose="020B0604020202020204" pitchFamily="34" charset="0"/>
                <a:ea typeface="微軟正黑體" panose="020B0604030504040204" pitchFamily="34" charset="-120"/>
                <a:cs typeface="Arial" panose="020B0604020202020204" pitchFamily="34" charset="0"/>
              </a:rPr>
              <a:t>Internal</a:t>
            </a:r>
            <a:endParaRPr lang="zh-TW" altLang="en-US" sz="2600" b="1" dirty="0">
              <a:solidFill>
                <a:schemeClr val="bg1"/>
              </a:solidFill>
              <a:latin typeface="Arial" panose="020B0604020202020204" pitchFamily="34" charset="0"/>
              <a:ea typeface="微軟正黑體" panose="020B0604030504040204" pitchFamily="34" charset="-120"/>
              <a:cs typeface="Arial" panose="020B0604020202020204" pitchFamily="34" charset="0"/>
            </a:endParaRPr>
          </a:p>
        </p:txBody>
      </p:sp>
      <p:sp>
        <p:nvSpPr>
          <p:cNvPr id="9" name="副標題 4">
            <a:extLst>
              <a:ext uri="{FF2B5EF4-FFF2-40B4-BE49-F238E27FC236}">
                <a16:creationId xmlns:a16="http://schemas.microsoft.com/office/drawing/2014/main" id="{05A66730-EB13-0223-98B0-4FFADC559129}"/>
              </a:ext>
            </a:extLst>
          </p:cNvPr>
          <p:cNvSpPr>
            <a:spLocks noGrp="1"/>
          </p:cNvSpPr>
          <p:nvPr>
            <p:ph type="subTitle" idx="1"/>
          </p:nvPr>
        </p:nvSpPr>
        <p:spPr>
          <a:xfrm>
            <a:off x="6145161" y="4013905"/>
            <a:ext cx="5683045" cy="413184"/>
          </a:xfrm>
          <a:prstGeom prst="rect">
            <a:avLst/>
          </a:prstGeom>
        </p:spPr>
        <p:txBody>
          <a:bodyPr/>
          <a:lstStyle>
            <a:lvl1pPr marL="0" indent="0">
              <a:buNone/>
              <a:defRPr sz="2000" baseline="0">
                <a:solidFill>
                  <a:schemeClr val="tx1"/>
                </a:solidFill>
                <a:latin typeface="Arial" panose="020B0604020202020204" pitchFamily="34" charset="0"/>
                <a:ea typeface="微軟正黑體" panose="020B0604030504040204" pitchFamily="34" charset="-120"/>
              </a:defRPr>
            </a:lvl1pPr>
          </a:lstStyle>
          <a:p>
            <a:endParaRPr lang="zh-TW" altLang="en-US" dirty="0"/>
          </a:p>
        </p:txBody>
      </p:sp>
      <p:sp>
        <p:nvSpPr>
          <p:cNvPr id="10" name="標題 3">
            <a:extLst>
              <a:ext uri="{FF2B5EF4-FFF2-40B4-BE49-F238E27FC236}">
                <a16:creationId xmlns:a16="http://schemas.microsoft.com/office/drawing/2014/main" id="{E04ECD77-7A24-A84C-3521-ECEBA8048A22}"/>
              </a:ext>
            </a:extLst>
          </p:cNvPr>
          <p:cNvSpPr>
            <a:spLocks noGrp="1"/>
          </p:cNvSpPr>
          <p:nvPr>
            <p:ph type="ctrTitle"/>
          </p:nvPr>
        </p:nvSpPr>
        <p:spPr>
          <a:xfrm>
            <a:off x="6145161" y="2434493"/>
            <a:ext cx="5683045" cy="994507"/>
          </a:xfrm>
          <a:prstGeom prst="rect">
            <a:avLst/>
          </a:prstGeom>
        </p:spPr>
        <p:txBody>
          <a:bodyPr/>
          <a:lstStyle>
            <a:lvl1pPr>
              <a:defRPr sz="3600" b="1" baseline="0">
                <a:solidFill>
                  <a:schemeClr val="tx1"/>
                </a:solidFill>
                <a:latin typeface="Arial" panose="020B0604020202020204" pitchFamily="34" charset="0"/>
                <a:ea typeface="微軟正黑體" panose="020B0604030504040204" pitchFamily="34" charset="-120"/>
              </a:defRPr>
            </a:lvl1pPr>
          </a:lstStyle>
          <a:p>
            <a:endParaRPr lang="zh-TW" altLang="en-US" dirty="0"/>
          </a:p>
        </p:txBody>
      </p:sp>
      <p:cxnSp>
        <p:nvCxnSpPr>
          <p:cNvPr id="11" name="直線接點 10">
            <a:extLst>
              <a:ext uri="{FF2B5EF4-FFF2-40B4-BE49-F238E27FC236}">
                <a16:creationId xmlns:a16="http://schemas.microsoft.com/office/drawing/2014/main" id="{D56257B4-68C5-825D-65C4-1E4FD5789FE5}"/>
              </a:ext>
            </a:extLst>
          </p:cNvPr>
          <p:cNvCxnSpPr>
            <a:cxnSpLocks/>
          </p:cNvCxnSpPr>
          <p:nvPr userDrawn="1"/>
        </p:nvCxnSpPr>
        <p:spPr>
          <a:xfrm>
            <a:off x="6145161" y="3824748"/>
            <a:ext cx="5683045" cy="0"/>
          </a:xfrm>
          <a:prstGeom prst="line">
            <a:avLst/>
          </a:prstGeom>
          <a:ln w="19050">
            <a:solidFill>
              <a:srgbClr val="C32B0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0149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seller]封面">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25C6F31F-6548-80E0-4A28-94B7467AE1F9}"/>
              </a:ext>
            </a:extLst>
          </p:cNvPr>
          <p:cNvSpPr txBox="1"/>
          <p:nvPr userDrawn="1"/>
        </p:nvSpPr>
        <p:spPr>
          <a:xfrm>
            <a:off x="9633773" y="5870755"/>
            <a:ext cx="2194433" cy="492443"/>
          </a:xfrm>
          <a:prstGeom prst="rect">
            <a:avLst/>
          </a:prstGeom>
          <a:solidFill>
            <a:schemeClr val="tx1">
              <a:lumMod val="95000"/>
              <a:lumOff val="5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600" b="1" dirty="0">
                <a:solidFill>
                  <a:schemeClr val="bg1"/>
                </a:solidFill>
                <a:latin typeface="Arial" panose="020B0604020202020204" pitchFamily="34" charset="0"/>
                <a:ea typeface="微軟正黑體" panose="020B0604030504040204" pitchFamily="34" charset="-120"/>
                <a:cs typeface="Arial" panose="020B0604020202020204" pitchFamily="34" charset="0"/>
              </a:rPr>
              <a:t>Reseller</a:t>
            </a:r>
            <a:endParaRPr lang="zh-TW" altLang="en-US" sz="2600" b="1" dirty="0">
              <a:solidFill>
                <a:schemeClr val="bg1"/>
              </a:solidFill>
              <a:latin typeface="Arial" panose="020B0604020202020204" pitchFamily="34" charset="0"/>
              <a:ea typeface="微軟正黑體" panose="020B0604030504040204" pitchFamily="34" charset="-120"/>
              <a:cs typeface="Arial" panose="020B0604020202020204" pitchFamily="34" charset="0"/>
            </a:endParaRPr>
          </a:p>
        </p:txBody>
      </p:sp>
      <p:sp>
        <p:nvSpPr>
          <p:cNvPr id="10" name="副標題 4">
            <a:extLst>
              <a:ext uri="{FF2B5EF4-FFF2-40B4-BE49-F238E27FC236}">
                <a16:creationId xmlns:a16="http://schemas.microsoft.com/office/drawing/2014/main" id="{BBFA843C-0A33-A068-5E25-B22B487907BF}"/>
              </a:ext>
            </a:extLst>
          </p:cNvPr>
          <p:cNvSpPr>
            <a:spLocks noGrp="1"/>
          </p:cNvSpPr>
          <p:nvPr>
            <p:ph type="subTitle" idx="1"/>
          </p:nvPr>
        </p:nvSpPr>
        <p:spPr>
          <a:xfrm>
            <a:off x="6145161" y="4013905"/>
            <a:ext cx="5683045" cy="413184"/>
          </a:xfrm>
          <a:prstGeom prst="rect">
            <a:avLst/>
          </a:prstGeom>
        </p:spPr>
        <p:txBody>
          <a:bodyPr/>
          <a:lstStyle>
            <a:lvl1pPr marL="0" indent="0">
              <a:buNone/>
              <a:defRPr sz="2000" baseline="0">
                <a:solidFill>
                  <a:schemeClr val="tx1"/>
                </a:solidFill>
                <a:latin typeface="Arial" panose="020B0604020202020204" pitchFamily="34" charset="0"/>
                <a:ea typeface="微軟正黑體" panose="020B0604030504040204" pitchFamily="34" charset="-120"/>
              </a:defRPr>
            </a:lvl1pPr>
          </a:lstStyle>
          <a:p>
            <a:endParaRPr lang="zh-TW" altLang="en-US" dirty="0"/>
          </a:p>
        </p:txBody>
      </p:sp>
      <p:sp>
        <p:nvSpPr>
          <p:cNvPr id="11" name="標題 3">
            <a:extLst>
              <a:ext uri="{FF2B5EF4-FFF2-40B4-BE49-F238E27FC236}">
                <a16:creationId xmlns:a16="http://schemas.microsoft.com/office/drawing/2014/main" id="{3784F2FB-6E56-5B27-473D-97863D38D180}"/>
              </a:ext>
            </a:extLst>
          </p:cNvPr>
          <p:cNvSpPr>
            <a:spLocks noGrp="1"/>
          </p:cNvSpPr>
          <p:nvPr>
            <p:ph type="ctrTitle"/>
          </p:nvPr>
        </p:nvSpPr>
        <p:spPr>
          <a:xfrm>
            <a:off x="6145161" y="2434493"/>
            <a:ext cx="5683045" cy="994507"/>
          </a:xfrm>
          <a:prstGeom prst="rect">
            <a:avLst/>
          </a:prstGeom>
        </p:spPr>
        <p:txBody>
          <a:bodyPr/>
          <a:lstStyle>
            <a:lvl1pPr>
              <a:defRPr sz="3600" b="1" baseline="0">
                <a:solidFill>
                  <a:schemeClr val="tx1"/>
                </a:solidFill>
                <a:latin typeface="Arial" panose="020B0604020202020204" pitchFamily="34" charset="0"/>
                <a:ea typeface="微軟正黑體" panose="020B0604030504040204" pitchFamily="34" charset="-120"/>
              </a:defRPr>
            </a:lvl1pPr>
          </a:lstStyle>
          <a:p>
            <a:endParaRPr lang="zh-TW" altLang="en-US" dirty="0"/>
          </a:p>
        </p:txBody>
      </p:sp>
      <p:cxnSp>
        <p:nvCxnSpPr>
          <p:cNvPr id="12" name="直線接點 11">
            <a:extLst>
              <a:ext uri="{FF2B5EF4-FFF2-40B4-BE49-F238E27FC236}">
                <a16:creationId xmlns:a16="http://schemas.microsoft.com/office/drawing/2014/main" id="{B12EBB3C-5672-F667-F36C-E224534CE1A4}"/>
              </a:ext>
            </a:extLst>
          </p:cNvPr>
          <p:cNvCxnSpPr>
            <a:cxnSpLocks/>
          </p:cNvCxnSpPr>
          <p:nvPr userDrawn="1"/>
        </p:nvCxnSpPr>
        <p:spPr>
          <a:xfrm>
            <a:off x="6145161" y="3824748"/>
            <a:ext cx="5683045" cy="0"/>
          </a:xfrm>
          <a:prstGeom prst="line">
            <a:avLst/>
          </a:prstGeom>
          <a:ln w="19050">
            <a:solidFill>
              <a:srgbClr val="C32B0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7779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sp>
        <p:nvSpPr>
          <p:cNvPr id="8" name="副標題 4">
            <a:extLst>
              <a:ext uri="{FF2B5EF4-FFF2-40B4-BE49-F238E27FC236}">
                <a16:creationId xmlns:a16="http://schemas.microsoft.com/office/drawing/2014/main" id="{3604AC69-9D6B-244A-59D1-9FB48D830002}"/>
              </a:ext>
            </a:extLst>
          </p:cNvPr>
          <p:cNvSpPr>
            <a:spLocks noGrp="1"/>
          </p:cNvSpPr>
          <p:nvPr>
            <p:ph type="subTitle" idx="1"/>
          </p:nvPr>
        </p:nvSpPr>
        <p:spPr>
          <a:xfrm>
            <a:off x="6145161" y="4013905"/>
            <a:ext cx="5683045" cy="413184"/>
          </a:xfrm>
          <a:prstGeom prst="rect">
            <a:avLst/>
          </a:prstGeom>
        </p:spPr>
        <p:txBody>
          <a:bodyPr/>
          <a:lstStyle>
            <a:lvl1pPr marL="0" indent="0">
              <a:buNone/>
              <a:defRPr sz="2000" baseline="0">
                <a:solidFill>
                  <a:schemeClr val="tx1"/>
                </a:solidFill>
                <a:latin typeface="Arial" panose="020B0604020202020204" pitchFamily="34" charset="0"/>
                <a:ea typeface="微軟正黑體" panose="020B0604030504040204" pitchFamily="34" charset="-120"/>
              </a:defRPr>
            </a:lvl1pPr>
          </a:lstStyle>
          <a:p>
            <a:endParaRPr lang="zh-TW" altLang="en-US" dirty="0"/>
          </a:p>
        </p:txBody>
      </p:sp>
      <p:sp>
        <p:nvSpPr>
          <p:cNvPr id="10" name="標題 3">
            <a:extLst>
              <a:ext uri="{FF2B5EF4-FFF2-40B4-BE49-F238E27FC236}">
                <a16:creationId xmlns:a16="http://schemas.microsoft.com/office/drawing/2014/main" id="{683D5DF7-F736-D984-3715-FE1E0D38C9CD}"/>
              </a:ext>
            </a:extLst>
          </p:cNvPr>
          <p:cNvSpPr>
            <a:spLocks noGrp="1"/>
          </p:cNvSpPr>
          <p:nvPr>
            <p:ph type="ctrTitle"/>
          </p:nvPr>
        </p:nvSpPr>
        <p:spPr>
          <a:xfrm>
            <a:off x="6145161" y="2434493"/>
            <a:ext cx="5683045" cy="994507"/>
          </a:xfrm>
          <a:prstGeom prst="rect">
            <a:avLst/>
          </a:prstGeom>
        </p:spPr>
        <p:txBody>
          <a:bodyPr/>
          <a:lstStyle>
            <a:lvl1pPr>
              <a:defRPr sz="3600" b="1" baseline="0">
                <a:solidFill>
                  <a:schemeClr val="tx1"/>
                </a:solidFill>
                <a:latin typeface="Arial" panose="020B0604020202020204" pitchFamily="34" charset="0"/>
                <a:ea typeface="微軟正黑體" panose="020B0604030504040204" pitchFamily="34" charset="-120"/>
              </a:defRPr>
            </a:lvl1pPr>
          </a:lstStyle>
          <a:p>
            <a:endParaRPr lang="zh-TW" altLang="en-US" dirty="0"/>
          </a:p>
        </p:txBody>
      </p:sp>
      <p:cxnSp>
        <p:nvCxnSpPr>
          <p:cNvPr id="11" name="直線接點 10">
            <a:extLst>
              <a:ext uri="{FF2B5EF4-FFF2-40B4-BE49-F238E27FC236}">
                <a16:creationId xmlns:a16="http://schemas.microsoft.com/office/drawing/2014/main" id="{C4CDC228-4EEF-5B5B-E026-EBF0A44DD161}"/>
              </a:ext>
            </a:extLst>
          </p:cNvPr>
          <p:cNvCxnSpPr>
            <a:cxnSpLocks/>
          </p:cNvCxnSpPr>
          <p:nvPr userDrawn="1"/>
        </p:nvCxnSpPr>
        <p:spPr>
          <a:xfrm>
            <a:off x="6145161" y="3824748"/>
            <a:ext cx="5683045" cy="0"/>
          </a:xfrm>
          <a:prstGeom prst="line">
            <a:avLst/>
          </a:prstGeom>
          <a:ln w="19050">
            <a:solidFill>
              <a:srgbClr val="C32B0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390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fidential]內頁_單欄">
    <p:spTree>
      <p:nvGrpSpPr>
        <p:cNvPr id="1" name=""/>
        <p:cNvGrpSpPr/>
        <p:nvPr/>
      </p:nvGrpSpPr>
      <p:grpSpPr>
        <a:xfrm>
          <a:off x="0" y="0"/>
          <a:ext cx="0" cy="0"/>
          <a:chOff x="0" y="0"/>
          <a:chExt cx="0" cy="0"/>
        </a:xfrm>
      </p:grpSpPr>
      <p:grpSp>
        <p:nvGrpSpPr>
          <p:cNvPr id="7" name="群組 6">
            <a:extLst>
              <a:ext uri="{FF2B5EF4-FFF2-40B4-BE49-F238E27FC236}">
                <a16:creationId xmlns:a16="http://schemas.microsoft.com/office/drawing/2014/main" id="{57B540D5-5189-4DA9-91D7-BC5604BB1129}"/>
              </a:ext>
            </a:extLst>
          </p:cNvPr>
          <p:cNvGrpSpPr/>
          <p:nvPr userDrawn="1"/>
        </p:nvGrpSpPr>
        <p:grpSpPr>
          <a:xfrm>
            <a:off x="-480741" y="693270"/>
            <a:ext cx="13039980" cy="5007461"/>
            <a:chOff x="-480741" y="693270"/>
            <a:chExt cx="13039980" cy="5007461"/>
          </a:xfrm>
        </p:grpSpPr>
        <p:grpSp>
          <p:nvGrpSpPr>
            <p:cNvPr id="8" name="群組 7">
              <a:extLst>
                <a:ext uri="{FF2B5EF4-FFF2-40B4-BE49-F238E27FC236}">
                  <a16:creationId xmlns:a16="http://schemas.microsoft.com/office/drawing/2014/main" id="{A1D29583-7BBD-4FF3-8E60-A598EEF6F904}"/>
                </a:ext>
              </a:extLst>
            </p:cNvPr>
            <p:cNvGrpSpPr/>
            <p:nvPr userDrawn="1"/>
          </p:nvGrpSpPr>
          <p:grpSpPr>
            <a:xfrm>
              <a:off x="3585155" y="693270"/>
              <a:ext cx="4908189" cy="5007461"/>
              <a:chOff x="2489966" y="836152"/>
              <a:chExt cx="4908189" cy="5007461"/>
            </a:xfrm>
          </p:grpSpPr>
          <p:sp>
            <p:nvSpPr>
              <p:cNvPr id="17" name="文字方塊 16">
                <a:extLst>
                  <a:ext uri="{FF2B5EF4-FFF2-40B4-BE49-F238E27FC236}">
                    <a16:creationId xmlns:a16="http://schemas.microsoft.com/office/drawing/2014/main" id="{80F8CFD5-F442-4B33-8583-2BE8B1B8A265}"/>
                  </a:ext>
                </a:extLst>
              </p:cNvPr>
              <p:cNvSpPr txBox="1"/>
              <p:nvPr userDrawn="1"/>
            </p:nvSpPr>
            <p:spPr>
              <a:xfrm rot="1609506">
                <a:off x="2489966" y="836152"/>
                <a:ext cx="4908189" cy="830997"/>
              </a:xfrm>
              <a:prstGeom prst="rect">
                <a:avLst/>
              </a:prstGeom>
              <a:noFill/>
            </p:spPr>
            <p:txBody>
              <a:bodyPr wrap="square" rtlCol="0">
                <a:spAutoFit/>
              </a:bodyPr>
              <a:lstStyle/>
              <a:p>
                <a:pPr algn="ctr"/>
                <a:r>
                  <a:rPr lang="en-US" altLang="zh-TW" sz="4800" dirty="0">
                    <a:ln w="3175">
                      <a:solidFill>
                        <a:srgbClr val="FCA18C"/>
                      </a:solidFill>
                    </a:ln>
                    <a:noFill/>
                  </a:rPr>
                  <a:t>Confidential</a:t>
                </a:r>
                <a:endParaRPr lang="zh-TW" altLang="en-US" sz="4800" dirty="0">
                  <a:ln w="3175">
                    <a:solidFill>
                      <a:srgbClr val="FCA18C"/>
                    </a:solidFill>
                  </a:ln>
                  <a:noFill/>
                </a:endParaRPr>
              </a:p>
            </p:txBody>
          </p:sp>
          <p:sp>
            <p:nvSpPr>
              <p:cNvPr id="18" name="文字方塊 17">
                <a:extLst>
                  <a:ext uri="{FF2B5EF4-FFF2-40B4-BE49-F238E27FC236}">
                    <a16:creationId xmlns:a16="http://schemas.microsoft.com/office/drawing/2014/main" id="{182A30B0-AEBF-4406-9AD6-3C4806A5AFF9}"/>
                  </a:ext>
                </a:extLst>
              </p:cNvPr>
              <p:cNvSpPr txBox="1"/>
              <p:nvPr userDrawn="1"/>
            </p:nvSpPr>
            <p:spPr>
              <a:xfrm rot="1609506">
                <a:off x="2489966" y="2996392"/>
                <a:ext cx="4908189" cy="830997"/>
              </a:xfrm>
              <a:prstGeom prst="rect">
                <a:avLst/>
              </a:prstGeom>
              <a:noFill/>
            </p:spPr>
            <p:txBody>
              <a:bodyPr wrap="square" rtlCol="0">
                <a:spAutoFit/>
              </a:bodyPr>
              <a:lstStyle/>
              <a:p>
                <a:pPr algn="ctr"/>
                <a:r>
                  <a:rPr lang="en-US" altLang="zh-TW" sz="4800" dirty="0">
                    <a:ln w="3175">
                      <a:solidFill>
                        <a:srgbClr val="FCA18C"/>
                      </a:solidFill>
                    </a:ln>
                    <a:noFill/>
                  </a:rPr>
                  <a:t>Confidential</a:t>
                </a:r>
                <a:endParaRPr lang="zh-TW" altLang="en-US" sz="4800" dirty="0">
                  <a:ln w="3175">
                    <a:solidFill>
                      <a:srgbClr val="FCA18C"/>
                    </a:solidFill>
                  </a:ln>
                  <a:noFill/>
                </a:endParaRPr>
              </a:p>
            </p:txBody>
          </p:sp>
          <p:sp>
            <p:nvSpPr>
              <p:cNvPr id="19" name="文字方塊 18">
                <a:extLst>
                  <a:ext uri="{FF2B5EF4-FFF2-40B4-BE49-F238E27FC236}">
                    <a16:creationId xmlns:a16="http://schemas.microsoft.com/office/drawing/2014/main" id="{CE1E02F5-BAFE-4D4E-8DB7-C2CFF98641BF}"/>
                  </a:ext>
                </a:extLst>
              </p:cNvPr>
              <p:cNvSpPr txBox="1"/>
              <p:nvPr userDrawn="1"/>
            </p:nvSpPr>
            <p:spPr>
              <a:xfrm rot="1609506">
                <a:off x="2489966" y="5012616"/>
                <a:ext cx="4908189" cy="830997"/>
              </a:xfrm>
              <a:prstGeom prst="rect">
                <a:avLst/>
              </a:prstGeom>
              <a:noFill/>
            </p:spPr>
            <p:txBody>
              <a:bodyPr wrap="square" rtlCol="0">
                <a:spAutoFit/>
              </a:bodyPr>
              <a:lstStyle/>
              <a:p>
                <a:pPr algn="ctr"/>
                <a:r>
                  <a:rPr lang="en-US" altLang="zh-TW" sz="4800" dirty="0">
                    <a:ln w="3175">
                      <a:solidFill>
                        <a:srgbClr val="FCA18C"/>
                      </a:solidFill>
                    </a:ln>
                    <a:noFill/>
                  </a:rPr>
                  <a:t>Confidential</a:t>
                </a:r>
                <a:endParaRPr lang="zh-TW" altLang="en-US" sz="4800" dirty="0">
                  <a:ln w="3175">
                    <a:solidFill>
                      <a:srgbClr val="FCA18C"/>
                    </a:solidFill>
                  </a:ln>
                  <a:noFill/>
                </a:endParaRPr>
              </a:p>
            </p:txBody>
          </p:sp>
        </p:grpSp>
        <p:grpSp>
          <p:nvGrpSpPr>
            <p:cNvPr id="9" name="群組 8">
              <a:extLst>
                <a:ext uri="{FF2B5EF4-FFF2-40B4-BE49-F238E27FC236}">
                  <a16:creationId xmlns:a16="http://schemas.microsoft.com/office/drawing/2014/main" id="{7EF50D2A-E6DF-4C66-BF7E-8C7BBCEDD800}"/>
                </a:ext>
              </a:extLst>
            </p:cNvPr>
            <p:cNvGrpSpPr/>
            <p:nvPr userDrawn="1"/>
          </p:nvGrpSpPr>
          <p:grpSpPr>
            <a:xfrm>
              <a:off x="7651050" y="730408"/>
              <a:ext cx="4908189" cy="4933185"/>
              <a:chOff x="6879952" y="550388"/>
              <a:chExt cx="4908189" cy="4933185"/>
            </a:xfrm>
          </p:grpSpPr>
          <p:sp>
            <p:nvSpPr>
              <p:cNvPr id="14" name="文字方塊 13">
                <a:extLst>
                  <a:ext uri="{FF2B5EF4-FFF2-40B4-BE49-F238E27FC236}">
                    <a16:creationId xmlns:a16="http://schemas.microsoft.com/office/drawing/2014/main" id="{E46B0A5E-B795-42B1-ADE3-2565942D5460}"/>
                  </a:ext>
                </a:extLst>
              </p:cNvPr>
              <p:cNvSpPr txBox="1"/>
              <p:nvPr userDrawn="1"/>
            </p:nvSpPr>
            <p:spPr>
              <a:xfrm rot="1609506">
                <a:off x="6879952" y="550388"/>
                <a:ext cx="4908189" cy="830997"/>
              </a:xfrm>
              <a:prstGeom prst="rect">
                <a:avLst/>
              </a:prstGeom>
              <a:noFill/>
            </p:spPr>
            <p:txBody>
              <a:bodyPr wrap="square" rtlCol="0">
                <a:spAutoFit/>
              </a:bodyPr>
              <a:lstStyle/>
              <a:p>
                <a:pPr algn="ctr"/>
                <a:r>
                  <a:rPr lang="en-US" altLang="zh-TW" sz="4800" dirty="0">
                    <a:ln w="3175">
                      <a:solidFill>
                        <a:srgbClr val="FCA18C"/>
                      </a:solidFill>
                    </a:ln>
                    <a:noFill/>
                  </a:rPr>
                  <a:t>Confidential</a:t>
                </a:r>
                <a:endParaRPr lang="zh-TW" altLang="en-US" sz="4800" dirty="0">
                  <a:ln w="3175">
                    <a:solidFill>
                      <a:srgbClr val="FCA18C"/>
                    </a:solidFill>
                  </a:ln>
                  <a:noFill/>
                </a:endParaRPr>
              </a:p>
            </p:txBody>
          </p:sp>
          <p:sp>
            <p:nvSpPr>
              <p:cNvPr id="15" name="文字方塊 14">
                <a:extLst>
                  <a:ext uri="{FF2B5EF4-FFF2-40B4-BE49-F238E27FC236}">
                    <a16:creationId xmlns:a16="http://schemas.microsoft.com/office/drawing/2014/main" id="{9872A0EF-644C-4959-AC4E-A41F202672C4}"/>
                  </a:ext>
                </a:extLst>
              </p:cNvPr>
              <p:cNvSpPr txBox="1"/>
              <p:nvPr userDrawn="1"/>
            </p:nvSpPr>
            <p:spPr>
              <a:xfrm rot="1609506">
                <a:off x="6879952" y="2636352"/>
                <a:ext cx="4908189" cy="830997"/>
              </a:xfrm>
              <a:prstGeom prst="rect">
                <a:avLst/>
              </a:prstGeom>
              <a:noFill/>
            </p:spPr>
            <p:txBody>
              <a:bodyPr wrap="square" rtlCol="0">
                <a:spAutoFit/>
              </a:bodyPr>
              <a:lstStyle/>
              <a:p>
                <a:pPr algn="ctr"/>
                <a:r>
                  <a:rPr lang="en-US" altLang="zh-TW" sz="4800" dirty="0">
                    <a:ln w="3175">
                      <a:solidFill>
                        <a:srgbClr val="FCA18C"/>
                      </a:solidFill>
                    </a:ln>
                    <a:noFill/>
                  </a:rPr>
                  <a:t>Confidential</a:t>
                </a:r>
                <a:endParaRPr lang="zh-TW" altLang="en-US" sz="4800" dirty="0">
                  <a:ln w="3175">
                    <a:solidFill>
                      <a:srgbClr val="FCA18C"/>
                    </a:solidFill>
                  </a:ln>
                  <a:noFill/>
                </a:endParaRPr>
              </a:p>
            </p:txBody>
          </p:sp>
          <p:sp>
            <p:nvSpPr>
              <p:cNvPr id="16" name="文字方塊 15">
                <a:extLst>
                  <a:ext uri="{FF2B5EF4-FFF2-40B4-BE49-F238E27FC236}">
                    <a16:creationId xmlns:a16="http://schemas.microsoft.com/office/drawing/2014/main" id="{24BE63A5-46FD-4CE8-84A2-29F5BA640934}"/>
                  </a:ext>
                </a:extLst>
              </p:cNvPr>
              <p:cNvSpPr txBox="1"/>
              <p:nvPr userDrawn="1"/>
            </p:nvSpPr>
            <p:spPr>
              <a:xfrm rot="1609506">
                <a:off x="6879952" y="4652576"/>
                <a:ext cx="4908189" cy="830997"/>
              </a:xfrm>
              <a:prstGeom prst="rect">
                <a:avLst/>
              </a:prstGeom>
              <a:noFill/>
            </p:spPr>
            <p:txBody>
              <a:bodyPr wrap="square" rtlCol="0">
                <a:spAutoFit/>
              </a:bodyPr>
              <a:lstStyle/>
              <a:p>
                <a:pPr algn="ctr"/>
                <a:r>
                  <a:rPr lang="en-US" altLang="zh-TW" sz="4800" dirty="0">
                    <a:ln w="3175">
                      <a:solidFill>
                        <a:srgbClr val="FCA18C"/>
                      </a:solidFill>
                    </a:ln>
                    <a:noFill/>
                  </a:rPr>
                  <a:t>Confidential</a:t>
                </a:r>
                <a:endParaRPr lang="zh-TW" altLang="en-US" sz="4800" dirty="0">
                  <a:ln w="3175">
                    <a:solidFill>
                      <a:srgbClr val="FCA18C"/>
                    </a:solidFill>
                  </a:ln>
                  <a:noFill/>
                </a:endParaRPr>
              </a:p>
            </p:txBody>
          </p:sp>
        </p:grpSp>
        <p:grpSp>
          <p:nvGrpSpPr>
            <p:cNvPr id="10" name="群組 9">
              <a:extLst>
                <a:ext uri="{FF2B5EF4-FFF2-40B4-BE49-F238E27FC236}">
                  <a16:creationId xmlns:a16="http://schemas.microsoft.com/office/drawing/2014/main" id="{5CD6D77D-D2A2-4671-8A5D-6BE574FFFBE0}"/>
                </a:ext>
              </a:extLst>
            </p:cNvPr>
            <p:cNvGrpSpPr/>
            <p:nvPr userDrawn="1"/>
          </p:nvGrpSpPr>
          <p:grpSpPr>
            <a:xfrm>
              <a:off x="-480741" y="730408"/>
              <a:ext cx="4908189" cy="4933185"/>
              <a:chOff x="6879952" y="550388"/>
              <a:chExt cx="4908189" cy="4933185"/>
            </a:xfrm>
          </p:grpSpPr>
          <p:sp>
            <p:nvSpPr>
              <p:cNvPr id="11" name="文字方塊 10">
                <a:extLst>
                  <a:ext uri="{FF2B5EF4-FFF2-40B4-BE49-F238E27FC236}">
                    <a16:creationId xmlns:a16="http://schemas.microsoft.com/office/drawing/2014/main" id="{22AF3600-94DC-4F2B-BE67-FB44C9CB3E26}"/>
                  </a:ext>
                </a:extLst>
              </p:cNvPr>
              <p:cNvSpPr txBox="1"/>
              <p:nvPr userDrawn="1"/>
            </p:nvSpPr>
            <p:spPr>
              <a:xfrm rot="1609506">
                <a:off x="6879952" y="550388"/>
                <a:ext cx="4908189" cy="830997"/>
              </a:xfrm>
              <a:prstGeom prst="rect">
                <a:avLst/>
              </a:prstGeom>
              <a:noFill/>
            </p:spPr>
            <p:txBody>
              <a:bodyPr wrap="square" rtlCol="0">
                <a:spAutoFit/>
              </a:bodyPr>
              <a:lstStyle/>
              <a:p>
                <a:pPr algn="ctr"/>
                <a:r>
                  <a:rPr lang="en-US" altLang="zh-TW" sz="4800" dirty="0">
                    <a:ln w="3175">
                      <a:solidFill>
                        <a:srgbClr val="FCA18C"/>
                      </a:solidFill>
                    </a:ln>
                    <a:noFill/>
                  </a:rPr>
                  <a:t>Confidential</a:t>
                </a:r>
                <a:endParaRPr lang="zh-TW" altLang="en-US" sz="4800" dirty="0">
                  <a:ln w="3175">
                    <a:solidFill>
                      <a:srgbClr val="FCA18C"/>
                    </a:solidFill>
                  </a:ln>
                  <a:noFill/>
                </a:endParaRPr>
              </a:p>
            </p:txBody>
          </p:sp>
          <p:sp>
            <p:nvSpPr>
              <p:cNvPr id="12" name="文字方塊 11">
                <a:extLst>
                  <a:ext uri="{FF2B5EF4-FFF2-40B4-BE49-F238E27FC236}">
                    <a16:creationId xmlns:a16="http://schemas.microsoft.com/office/drawing/2014/main" id="{F9AD203A-A978-43F5-86D2-60B6CCCEF512}"/>
                  </a:ext>
                </a:extLst>
              </p:cNvPr>
              <p:cNvSpPr txBox="1"/>
              <p:nvPr userDrawn="1"/>
            </p:nvSpPr>
            <p:spPr>
              <a:xfrm rot="1609506">
                <a:off x="6879952" y="2636352"/>
                <a:ext cx="4908189" cy="830997"/>
              </a:xfrm>
              <a:prstGeom prst="rect">
                <a:avLst/>
              </a:prstGeom>
              <a:noFill/>
            </p:spPr>
            <p:txBody>
              <a:bodyPr wrap="square" rtlCol="0">
                <a:spAutoFit/>
              </a:bodyPr>
              <a:lstStyle/>
              <a:p>
                <a:pPr algn="ctr"/>
                <a:r>
                  <a:rPr lang="en-US" altLang="zh-TW" sz="4800" dirty="0">
                    <a:ln w="3175">
                      <a:solidFill>
                        <a:srgbClr val="FCA18C"/>
                      </a:solidFill>
                    </a:ln>
                    <a:noFill/>
                  </a:rPr>
                  <a:t>Confidential</a:t>
                </a:r>
                <a:endParaRPr lang="zh-TW" altLang="en-US" sz="4800" dirty="0">
                  <a:ln w="3175">
                    <a:solidFill>
                      <a:srgbClr val="FCA18C"/>
                    </a:solidFill>
                  </a:ln>
                  <a:noFill/>
                </a:endParaRPr>
              </a:p>
            </p:txBody>
          </p:sp>
          <p:sp>
            <p:nvSpPr>
              <p:cNvPr id="13" name="文字方塊 12">
                <a:extLst>
                  <a:ext uri="{FF2B5EF4-FFF2-40B4-BE49-F238E27FC236}">
                    <a16:creationId xmlns:a16="http://schemas.microsoft.com/office/drawing/2014/main" id="{3FA9EBD3-51E3-4FFF-8F0F-BCF208422564}"/>
                  </a:ext>
                </a:extLst>
              </p:cNvPr>
              <p:cNvSpPr txBox="1"/>
              <p:nvPr userDrawn="1"/>
            </p:nvSpPr>
            <p:spPr>
              <a:xfrm rot="1609506">
                <a:off x="6879952" y="4652576"/>
                <a:ext cx="4908189" cy="830997"/>
              </a:xfrm>
              <a:prstGeom prst="rect">
                <a:avLst/>
              </a:prstGeom>
              <a:noFill/>
            </p:spPr>
            <p:txBody>
              <a:bodyPr wrap="square" rtlCol="0">
                <a:spAutoFit/>
              </a:bodyPr>
              <a:lstStyle/>
              <a:p>
                <a:pPr algn="ctr"/>
                <a:r>
                  <a:rPr lang="en-US" altLang="zh-TW" sz="4800" dirty="0">
                    <a:ln w="3175">
                      <a:solidFill>
                        <a:srgbClr val="FCA18C"/>
                      </a:solidFill>
                    </a:ln>
                    <a:noFill/>
                  </a:rPr>
                  <a:t>Confidential</a:t>
                </a:r>
                <a:endParaRPr lang="zh-TW" altLang="en-US" sz="4800" dirty="0">
                  <a:ln w="3175">
                    <a:solidFill>
                      <a:srgbClr val="FCA18C"/>
                    </a:solidFill>
                  </a:ln>
                  <a:noFill/>
                </a:endParaRPr>
              </a:p>
            </p:txBody>
          </p:sp>
        </p:grpSp>
      </p:grpSp>
      <p:sp>
        <p:nvSpPr>
          <p:cNvPr id="2" name="投影片編號版面配置區 5">
            <a:extLst>
              <a:ext uri="{FF2B5EF4-FFF2-40B4-BE49-F238E27FC236}">
                <a16:creationId xmlns:a16="http://schemas.microsoft.com/office/drawing/2014/main" id="{97E655C2-2216-FF23-E724-B4A387BC43C2}"/>
              </a:ext>
            </a:extLst>
          </p:cNvPr>
          <p:cNvSpPr>
            <a:spLocks noGrp="1"/>
          </p:cNvSpPr>
          <p:nvPr>
            <p:ph type="sldNum" sz="quarter" idx="4"/>
          </p:nvPr>
        </p:nvSpPr>
        <p:spPr>
          <a:xfrm>
            <a:off x="11012176" y="6450106"/>
            <a:ext cx="592636" cy="334670"/>
          </a:xfrm>
          <a:prstGeom prst="rect">
            <a:avLst/>
          </a:prstGeom>
        </p:spPr>
        <p:txBody>
          <a:bodyPr anchor="ctr"/>
          <a:lstStyle>
            <a:lvl1pPr>
              <a:defRPr sz="1000">
                <a:solidFill>
                  <a:schemeClr val="tx1"/>
                </a:solidFill>
              </a:defRPr>
            </a:lvl1pPr>
          </a:lstStyle>
          <a:p>
            <a:pPr algn="r"/>
            <a:fld id="{EDFD0139-C9AB-4457-A630-2C0FF017D386}" type="slidenum">
              <a:rPr lang="zh-TW" altLang="en-US" smtClean="0"/>
              <a:pPr algn="r"/>
              <a:t>‹#›</a:t>
            </a:fld>
            <a:endParaRPr lang="zh-TW" altLang="en-US" dirty="0"/>
          </a:p>
        </p:txBody>
      </p:sp>
      <p:sp>
        <p:nvSpPr>
          <p:cNvPr id="4" name="內容版面配置區 10">
            <a:extLst>
              <a:ext uri="{FF2B5EF4-FFF2-40B4-BE49-F238E27FC236}">
                <a16:creationId xmlns:a16="http://schemas.microsoft.com/office/drawing/2014/main" id="{5CD7EB01-F49F-4FA1-46AE-52ABB5721700}"/>
              </a:ext>
            </a:extLst>
          </p:cNvPr>
          <p:cNvSpPr>
            <a:spLocks noGrp="1"/>
          </p:cNvSpPr>
          <p:nvPr>
            <p:ph sz="quarter" idx="13"/>
          </p:nvPr>
        </p:nvSpPr>
        <p:spPr>
          <a:xfrm>
            <a:off x="509047" y="955898"/>
            <a:ext cx="11095765" cy="5298787"/>
          </a:xfrm>
          <a:prstGeom prst="rect">
            <a:avLst/>
          </a:prstGeom>
        </p:spPr>
        <p:txBody>
          <a:bodyPr/>
          <a:lstStyle>
            <a:lvl1pPr marL="228600" indent="-228600">
              <a:lnSpc>
                <a:spcPct val="100000"/>
              </a:lnSpc>
              <a:buFont typeface="微軟正黑體" panose="020B0604030504040204" pitchFamily="34" charset="-120"/>
              <a:buChar char="›"/>
              <a:defRPr sz="2000" b="1" baseline="0">
                <a:solidFill>
                  <a:schemeClr val="tx1">
                    <a:lumMod val="65000"/>
                    <a:lumOff val="35000"/>
                  </a:schemeClr>
                </a:solidFill>
                <a:latin typeface="Arial" panose="020B0604020202020204" pitchFamily="34" charset="0"/>
                <a:ea typeface="微軟正黑體" panose="020B0604030504040204" pitchFamily="34" charset="-120"/>
              </a:defRPr>
            </a:lvl1pPr>
            <a:lvl2pPr marL="685800" indent="-228600">
              <a:lnSpc>
                <a:spcPct val="100000"/>
              </a:lnSpc>
              <a:buFont typeface="微軟正黑體" panose="020B0604030504040204" pitchFamily="34" charset="-120"/>
              <a:buChar char="ￚ"/>
              <a:defRPr sz="1800" b="1" baseline="0">
                <a:solidFill>
                  <a:srgbClr val="205788"/>
                </a:solidFill>
                <a:latin typeface="Arial" panose="020B0604020202020204" pitchFamily="34" charset="0"/>
                <a:ea typeface="微軟正黑體" panose="020B0604030504040204" pitchFamily="34" charset="-120"/>
              </a:defRPr>
            </a:lvl2pPr>
            <a:lvl3pPr>
              <a:lnSpc>
                <a:spcPct val="100000"/>
              </a:lnSpc>
              <a:defRPr sz="1800" b="1" baseline="0">
                <a:solidFill>
                  <a:srgbClr val="205788"/>
                </a:solidFill>
                <a:latin typeface="Arial" panose="020B0604020202020204" pitchFamily="34" charset="0"/>
                <a:ea typeface="微軟正黑體" panose="020B0604030504040204" pitchFamily="34" charset="-120"/>
              </a:defRPr>
            </a:lvl3pPr>
            <a:lvl4pPr marL="1600200" indent="-228600">
              <a:lnSpc>
                <a:spcPct val="100000"/>
              </a:lnSpc>
              <a:buFont typeface="微軟正黑體" panose="020B0604030504040204" pitchFamily="34" charset="-120"/>
              <a:buChar char="ￚ"/>
              <a:defRPr sz="1600" b="1" baseline="0">
                <a:solidFill>
                  <a:srgbClr val="C32B07"/>
                </a:solidFill>
                <a:latin typeface="Arial" panose="020B0604020202020204" pitchFamily="34" charset="0"/>
                <a:ea typeface="微軟正黑體" panose="020B0604030504040204" pitchFamily="34" charset="-120"/>
              </a:defRPr>
            </a:lvl4pPr>
            <a:lvl5pPr marL="2057400" indent="-228600">
              <a:lnSpc>
                <a:spcPct val="100000"/>
              </a:lnSpc>
              <a:buFont typeface="微軟正黑體" panose="020B0604030504040204" pitchFamily="34" charset="-120"/>
              <a:buChar char="»"/>
              <a:defRPr sz="1600" b="1" baseline="0">
                <a:solidFill>
                  <a:srgbClr val="C32B07"/>
                </a:solidFill>
                <a:latin typeface="Arial" panose="020B0604020202020204" pitchFamily="34" charset="0"/>
                <a:ea typeface="微軟正黑體" panose="020B0604030504040204" pitchFamily="34"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5" name="標題 1">
            <a:extLst>
              <a:ext uri="{FF2B5EF4-FFF2-40B4-BE49-F238E27FC236}">
                <a16:creationId xmlns:a16="http://schemas.microsoft.com/office/drawing/2014/main" id="{4573657F-0AE8-5287-33FD-A661444A0296}"/>
              </a:ext>
            </a:extLst>
          </p:cNvPr>
          <p:cNvSpPr>
            <a:spLocks noGrp="1"/>
          </p:cNvSpPr>
          <p:nvPr>
            <p:ph type="title"/>
          </p:nvPr>
        </p:nvSpPr>
        <p:spPr>
          <a:xfrm>
            <a:off x="508488" y="206931"/>
            <a:ext cx="11095765" cy="532800"/>
          </a:xfrm>
          <a:prstGeom prst="rect">
            <a:avLst/>
          </a:prstGeom>
        </p:spPr>
        <p:txBody>
          <a:bodyPr lIns="68580" tIns="34290" rIns="68580" bIns="34290" anchor="ctr"/>
          <a:lstStyle>
            <a:lvl1pPr marL="0" indent="0">
              <a:defRPr lang="zh-TW" altLang="en-US" sz="2400" b="1" kern="1200" baseline="0" dirty="0">
                <a:solidFill>
                  <a:schemeClr val="tx1"/>
                </a:solidFill>
                <a:latin typeface="Arial" panose="020B0604020202020204" pitchFamily="34" charset="0"/>
                <a:ea typeface="微軟正黑體" panose="020B0604030504040204" pitchFamily="34" charset="-120"/>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zh-TW" altLang="en-US" dirty="0"/>
              <a:t>按一下以編輯母片標題樣式</a:t>
            </a:r>
          </a:p>
        </p:txBody>
      </p:sp>
    </p:spTree>
    <p:extLst>
      <p:ext uri="{BB962C8B-B14F-4D97-AF65-F5344CB8AC3E}">
        <p14:creationId xmlns:p14="http://schemas.microsoft.com/office/powerpoint/2010/main" val="2947216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fidential]內頁_二欄圖文">
    <p:spTree>
      <p:nvGrpSpPr>
        <p:cNvPr id="1" name=""/>
        <p:cNvGrpSpPr/>
        <p:nvPr/>
      </p:nvGrpSpPr>
      <p:grpSpPr>
        <a:xfrm>
          <a:off x="0" y="0"/>
          <a:ext cx="0" cy="0"/>
          <a:chOff x="0" y="0"/>
          <a:chExt cx="0" cy="0"/>
        </a:xfrm>
      </p:grpSpPr>
      <p:grpSp>
        <p:nvGrpSpPr>
          <p:cNvPr id="7" name="群組 6">
            <a:extLst>
              <a:ext uri="{FF2B5EF4-FFF2-40B4-BE49-F238E27FC236}">
                <a16:creationId xmlns:a16="http://schemas.microsoft.com/office/drawing/2014/main" id="{D55F8DEB-5BEB-4C84-BCBF-FA3B14EE9D46}"/>
              </a:ext>
            </a:extLst>
          </p:cNvPr>
          <p:cNvGrpSpPr/>
          <p:nvPr userDrawn="1"/>
        </p:nvGrpSpPr>
        <p:grpSpPr>
          <a:xfrm>
            <a:off x="-480741" y="693270"/>
            <a:ext cx="13039980" cy="5007461"/>
            <a:chOff x="-480741" y="693270"/>
            <a:chExt cx="13039980" cy="5007461"/>
          </a:xfrm>
        </p:grpSpPr>
        <p:grpSp>
          <p:nvGrpSpPr>
            <p:cNvPr id="8" name="群組 7">
              <a:extLst>
                <a:ext uri="{FF2B5EF4-FFF2-40B4-BE49-F238E27FC236}">
                  <a16:creationId xmlns:a16="http://schemas.microsoft.com/office/drawing/2014/main" id="{55E12978-7839-47CF-9B96-6878F70266D1}"/>
                </a:ext>
              </a:extLst>
            </p:cNvPr>
            <p:cNvGrpSpPr/>
            <p:nvPr userDrawn="1"/>
          </p:nvGrpSpPr>
          <p:grpSpPr>
            <a:xfrm>
              <a:off x="3585155" y="693270"/>
              <a:ext cx="4908189" cy="5007461"/>
              <a:chOff x="2489966" y="836152"/>
              <a:chExt cx="4908189" cy="5007461"/>
            </a:xfrm>
          </p:grpSpPr>
          <p:sp>
            <p:nvSpPr>
              <p:cNvPr id="19" name="文字方塊 18">
                <a:extLst>
                  <a:ext uri="{FF2B5EF4-FFF2-40B4-BE49-F238E27FC236}">
                    <a16:creationId xmlns:a16="http://schemas.microsoft.com/office/drawing/2014/main" id="{E4E37FEB-9999-4FE8-9855-94698108A77D}"/>
                  </a:ext>
                </a:extLst>
              </p:cNvPr>
              <p:cNvSpPr txBox="1"/>
              <p:nvPr userDrawn="1"/>
            </p:nvSpPr>
            <p:spPr>
              <a:xfrm rot="1609506">
                <a:off x="2489966" y="836152"/>
                <a:ext cx="4908189" cy="830997"/>
              </a:xfrm>
              <a:prstGeom prst="rect">
                <a:avLst/>
              </a:prstGeom>
              <a:noFill/>
            </p:spPr>
            <p:txBody>
              <a:bodyPr wrap="square" rtlCol="0">
                <a:spAutoFit/>
              </a:bodyPr>
              <a:lstStyle/>
              <a:p>
                <a:pPr algn="ctr"/>
                <a:r>
                  <a:rPr lang="en-US" altLang="zh-TW" sz="4800" dirty="0">
                    <a:ln w="3175">
                      <a:solidFill>
                        <a:srgbClr val="FCA18C"/>
                      </a:solidFill>
                    </a:ln>
                    <a:noFill/>
                  </a:rPr>
                  <a:t>Confidential</a:t>
                </a:r>
                <a:endParaRPr lang="zh-TW" altLang="en-US" sz="4800" dirty="0">
                  <a:ln w="3175">
                    <a:solidFill>
                      <a:srgbClr val="FCA18C"/>
                    </a:solidFill>
                  </a:ln>
                  <a:noFill/>
                </a:endParaRPr>
              </a:p>
            </p:txBody>
          </p:sp>
          <p:sp>
            <p:nvSpPr>
              <p:cNvPr id="20" name="文字方塊 19">
                <a:extLst>
                  <a:ext uri="{FF2B5EF4-FFF2-40B4-BE49-F238E27FC236}">
                    <a16:creationId xmlns:a16="http://schemas.microsoft.com/office/drawing/2014/main" id="{85BFA4A8-B7C9-4B91-B25E-5F5ED01C2A60}"/>
                  </a:ext>
                </a:extLst>
              </p:cNvPr>
              <p:cNvSpPr txBox="1"/>
              <p:nvPr userDrawn="1"/>
            </p:nvSpPr>
            <p:spPr>
              <a:xfrm rot="1609506">
                <a:off x="2489966" y="2996392"/>
                <a:ext cx="4908189" cy="830997"/>
              </a:xfrm>
              <a:prstGeom prst="rect">
                <a:avLst/>
              </a:prstGeom>
              <a:noFill/>
            </p:spPr>
            <p:txBody>
              <a:bodyPr wrap="square" rtlCol="0">
                <a:spAutoFit/>
              </a:bodyPr>
              <a:lstStyle/>
              <a:p>
                <a:pPr algn="ctr"/>
                <a:r>
                  <a:rPr lang="en-US" altLang="zh-TW" sz="4800" dirty="0">
                    <a:ln w="3175">
                      <a:solidFill>
                        <a:srgbClr val="FCA18C"/>
                      </a:solidFill>
                    </a:ln>
                    <a:noFill/>
                  </a:rPr>
                  <a:t>Confidential</a:t>
                </a:r>
                <a:endParaRPr lang="zh-TW" altLang="en-US" sz="4800" dirty="0">
                  <a:ln w="3175">
                    <a:solidFill>
                      <a:srgbClr val="FCA18C"/>
                    </a:solidFill>
                  </a:ln>
                  <a:noFill/>
                </a:endParaRPr>
              </a:p>
            </p:txBody>
          </p:sp>
          <p:sp>
            <p:nvSpPr>
              <p:cNvPr id="21" name="文字方塊 20">
                <a:extLst>
                  <a:ext uri="{FF2B5EF4-FFF2-40B4-BE49-F238E27FC236}">
                    <a16:creationId xmlns:a16="http://schemas.microsoft.com/office/drawing/2014/main" id="{17BC891B-0516-4CEB-AF85-45A399F72F63}"/>
                  </a:ext>
                </a:extLst>
              </p:cNvPr>
              <p:cNvSpPr txBox="1"/>
              <p:nvPr userDrawn="1"/>
            </p:nvSpPr>
            <p:spPr>
              <a:xfrm rot="1609506">
                <a:off x="2489966" y="5012616"/>
                <a:ext cx="4908189" cy="830997"/>
              </a:xfrm>
              <a:prstGeom prst="rect">
                <a:avLst/>
              </a:prstGeom>
              <a:noFill/>
            </p:spPr>
            <p:txBody>
              <a:bodyPr wrap="square" rtlCol="0">
                <a:spAutoFit/>
              </a:bodyPr>
              <a:lstStyle/>
              <a:p>
                <a:pPr algn="ctr"/>
                <a:r>
                  <a:rPr lang="en-US" altLang="zh-TW" sz="4800" dirty="0">
                    <a:ln w="3175">
                      <a:solidFill>
                        <a:srgbClr val="FCA18C"/>
                      </a:solidFill>
                    </a:ln>
                    <a:noFill/>
                  </a:rPr>
                  <a:t>Confidential</a:t>
                </a:r>
                <a:endParaRPr lang="zh-TW" altLang="en-US" sz="4800" dirty="0">
                  <a:ln w="3175">
                    <a:solidFill>
                      <a:srgbClr val="FCA18C"/>
                    </a:solidFill>
                  </a:ln>
                  <a:noFill/>
                </a:endParaRPr>
              </a:p>
            </p:txBody>
          </p:sp>
        </p:grpSp>
        <p:grpSp>
          <p:nvGrpSpPr>
            <p:cNvPr id="11" name="群組 10">
              <a:extLst>
                <a:ext uri="{FF2B5EF4-FFF2-40B4-BE49-F238E27FC236}">
                  <a16:creationId xmlns:a16="http://schemas.microsoft.com/office/drawing/2014/main" id="{9BA35C37-B4F9-495F-B1E7-B26487F2292E}"/>
                </a:ext>
              </a:extLst>
            </p:cNvPr>
            <p:cNvGrpSpPr/>
            <p:nvPr userDrawn="1"/>
          </p:nvGrpSpPr>
          <p:grpSpPr>
            <a:xfrm>
              <a:off x="7651050" y="730408"/>
              <a:ext cx="4908189" cy="4933185"/>
              <a:chOff x="6879952" y="550388"/>
              <a:chExt cx="4908189" cy="4933185"/>
            </a:xfrm>
          </p:grpSpPr>
          <p:sp>
            <p:nvSpPr>
              <p:cNvPr id="16" name="文字方塊 15">
                <a:extLst>
                  <a:ext uri="{FF2B5EF4-FFF2-40B4-BE49-F238E27FC236}">
                    <a16:creationId xmlns:a16="http://schemas.microsoft.com/office/drawing/2014/main" id="{E0A025AF-C515-48E5-8655-29A00F55DC1B}"/>
                  </a:ext>
                </a:extLst>
              </p:cNvPr>
              <p:cNvSpPr txBox="1"/>
              <p:nvPr userDrawn="1"/>
            </p:nvSpPr>
            <p:spPr>
              <a:xfrm rot="1609506">
                <a:off x="6879952" y="550388"/>
                <a:ext cx="4908189" cy="830997"/>
              </a:xfrm>
              <a:prstGeom prst="rect">
                <a:avLst/>
              </a:prstGeom>
              <a:noFill/>
            </p:spPr>
            <p:txBody>
              <a:bodyPr wrap="square" rtlCol="0">
                <a:spAutoFit/>
              </a:bodyPr>
              <a:lstStyle/>
              <a:p>
                <a:pPr algn="ctr"/>
                <a:r>
                  <a:rPr lang="en-US" altLang="zh-TW" sz="4800" dirty="0">
                    <a:ln w="3175">
                      <a:solidFill>
                        <a:srgbClr val="FCA18C"/>
                      </a:solidFill>
                    </a:ln>
                    <a:noFill/>
                  </a:rPr>
                  <a:t>Confidential</a:t>
                </a:r>
                <a:endParaRPr lang="zh-TW" altLang="en-US" sz="4800" dirty="0">
                  <a:ln w="3175">
                    <a:solidFill>
                      <a:srgbClr val="FCA18C"/>
                    </a:solidFill>
                  </a:ln>
                  <a:noFill/>
                </a:endParaRPr>
              </a:p>
            </p:txBody>
          </p:sp>
          <p:sp>
            <p:nvSpPr>
              <p:cNvPr id="17" name="文字方塊 16">
                <a:extLst>
                  <a:ext uri="{FF2B5EF4-FFF2-40B4-BE49-F238E27FC236}">
                    <a16:creationId xmlns:a16="http://schemas.microsoft.com/office/drawing/2014/main" id="{35B08CEA-6509-43A6-97F3-FA7EB54DC549}"/>
                  </a:ext>
                </a:extLst>
              </p:cNvPr>
              <p:cNvSpPr txBox="1"/>
              <p:nvPr userDrawn="1"/>
            </p:nvSpPr>
            <p:spPr>
              <a:xfrm rot="1609506">
                <a:off x="6879952" y="2636352"/>
                <a:ext cx="4908189" cy="830997"/>
              </a:xfrm>
              <a:prstGeom prst="rect">
                <a:avLst/>
              </a:prstGeom>
              <a:noFill/>
            </p:spPr>
            <p:txBody>
              <a:bodyPr wrap="square" rtlCol="0">
                <a:spAutoFit/>
              </a:bodyPr>
              <a:lstStyle/>
              <a:p>
                <a:pPr algn="ctr"/>
                <a:r>
                  <a:rPr lang="en-US" altLang="zh-TW" sz="4800" dirty="0">
                    <a:ln w="3175">
                      <a:solidFill>
                        <a:srgbClr val="FCA18C"/>
                      </a:solidFill>
                    </a:ln>
                    <a:noFill/>
                  </a:rPr>
                  <a:t>Confidential</a:t>
                </a:r>
                <a:endParaRPr lang="zh-TW" altLang="en-US" sz="4800" dirty="0">
                  <a:ln w="3175">
                    <a:solidFill>
                      <a:srgbClr val="FCA18C"/>
                    </a:solidFill>
                  </a:ln>
                  <a:noFill/>
                </a:endParaRPr>
              </a:p>
            </p:txBody>
          </p:sp>
          <p:sp>
            <p:nvSpPr>
              <p:cNvPr id="18" name="文字方塊 17">
                <a:extLst>
                  <a:ext uri="{FF2B5EF4-FFF2-40B4-BE49-F238E27FC236}">
                    <a16:creationId xmlns:a16="http://schemas.microsoft.com/office/drawing/2014/main" id="{0084DF42-1627-4AC9-A313-7A398176190E}"/>
                  </a:ext>
                </a:extLst>
              </p:cNvPr>
              <p:cNvSpPr txBox="1"/>
              <p:nvPr userDrawn="1"/>
            </p:nvSpPr>
            <p:spPr>
              <a:xfrm rot="1609506">
                <a:off x="6879952" y="4652576"/>
                <a:ext cx="4908189" cy="830997"/>
              </a:xfrm>
              <a:prstGeom prst="rect">
                <a:avLst/>
              </a:prstGeom>
              <a:noFill/>
            </p:spPr>
            <p:txBody>
              <a:bodyPr wrap="square" rtlCol="0">
                <a:spAutoFit/>
              </a:bodyPr>
              <a:lstStyle/>
              <a:p>
                <a:pPr algn="ctr"/>
                <a:r>
                  <a:rPr lang="en-US" altLang="zh-TW" sz="4800" dirty="0">
                    <a:ln w="3175">
                      <a:solidFill>
                        <a:srgbClr val="FCA18C"/>
                      </a:solidFill>
                    </a:ln>
                    <a:noFill/>
                  </a:rPr>
                  <a:t>Confidential</a:t>
                </a:r>
                <a:endParaRPr lang="zh-TW" altLang="en-US" sz="4800" dirty="0">
                  <a:ln w="3175">
                    <a:solidFill>
                      <a:srgbClr val="FCA18C"/>
                    </a:solidFill>
                  </a:ln>
                  <a:noFill/>
                </a:endParaRPr>
              </a:p>
            </p:txBody>
          </p:sp>
        </p:grpSp>
        <p:grpSp>
          <p:nvGrpSpPr>
            <p:cNvPr id="12" name="群組 11">
              <a:extLst>
                <a:ext uri="{FF2B5EF4-FFF2-40B4-BE49-F238E27FC236}">
                  <a16:creationId xmlns:a16="http://schemas.microsoft.com/office/drawing/2014/main" id="{493B84E4-0B7D-4FD5-BB67-90B14C4D553B}"/>
                </a:ext>
              </a:extLst>
            </p:cNvPr>
            <p:cNvGrpSpPr/>
            <p:nvPr userDrawn="1"/>
          </p:nvGrpSpPr>
          <p:grpSpPr>
            <a:xfrm>
              <a:off x="-480741" y="730408"/>
              <a:ext cx="4908189" cy="4933185"/>
              <a:chOff x="6879952" y="550388"/>
              <a:chExt cx="4908189" cy="4933185"/>
            </a:xfrm>
          </p:grpSpPr>
          <p:sp>
            <p:nvSpPr>
              <p:cNvPr id="13" name="文字方塊 12">
                <a:extLst>
                  <a:ext uri="{FF2B5EF4-FFF2-40B4-BE49-F238E27FC236}">
                    <a16:creationId xmlns:a16="http://schemas.microsoft.com/office/drawing/2014/main" id="{6C6321C0-C8C4-4CD0-AF0F-E375739E2798}"/>
                  </a:ext>
                </a:extLst>
              </p:cNvPr>
              <p:cNvSpPr txBox="1"/>
              <p:nvPr userDrawn="1"/>
            </p:nvSpPr>
            <p:spPr>
              <a:xfrm rot="1609506">
                <a:off x="6879952" y="550388"/>
                <a:ext cx="4908189" cy="830997"/>
              </a:xfrm>
              <a:prstGeom prst="rect">
                <a:avLst/>
              </a:prstGeom>
              <a:noFill/>
            </p:spPr>
            <p:txBody>
              <a:bodyPr wrap="square" rtlCol="0">
                <a:spAutoFit/>
              </a:bodyPr>
              <a:lstStyle/>
              <a:p>
                <a:pPr algn="ctr"/>
                <a:r>
                  <a:rPr lang="en-US" altLang="zh-TW" sz="4800" dirty="0">
                    <a:ln w="3175">
                      <a:solidFill>
                        <a:srgbClr val="FCA18C"/>
                      </a:solidFill>
                    </a:ln>
                    <a:noFill/>
                  </a:rPr>
                  <a:t>Confidential</a:t>
                </a:r>
                <a:endParaRPr lang="zh-TW" altLang="en-US" sz="4800" dirty="0">
                  <a:ln w="3175">
                    <a:solidFill>
                      <a:srgbClr val="FCA18C"/>
                    </a:solidFill>
                  </a:ln>
                  <a:noFill/>
                </a:endParaRPr>
              </a:p>
            </p:txBody>
          </p:sp>
          <p:sp>
            <p:nvSpPr>
              <p:cNvPr id="14" name="文字方塊 13">
                <a:extLst>
                  <a:ext uri="{FF2B5EF4-FFF2-40B4-BE49-F238E27FC236}">
                    <a16:creationId xmlns:a16="http://schemas.microsoft.com/office/drawing/2014/main" id="{B8743BE5-A64E-4DB7-BCC6-9467DCDB7A5A}"/>
                  </a:ext>
                </a:extLst>
              </p:cNvPr>
              <p:cNvSpPr txBox="1"/>
              <p:nvPr userDrawn="1"/>
            </p:nvSpPr>
            <p:spPr>
              <a:xfrm rot="1609506">
                <a:off x="6879952" y="2636352"/>
                <a:ext cx="4908189" cy="830997"/>
              </a:xfrm>
              <a:prstGeom prst="rect">
                <a:avLst/>
              </a:prstGeom>
              <a:noFill/>
            </p:spPr>
            <p:txBody>
              <a:bodyPr wrap="square" rtlCol="0">
                <a:spAutoFit/>
              </a:bodyPr>
              <a:lstStyle/>
              <a:p>
                <a:pPr algn="ctr"/>
                <a:r>
                  <a:rPr lang="en-US" altLang="zh-TW" sz="4800" dirty="0">
                    <a:ln w="3175">
                      <a:solidFill>
                        <a:srgbClr val="FCA18C"/>
                      </a:solidFill>
                    </a:ln>
                    <a:noFill/>
                  </a:rPr>
                  <a:t>Confidential</a:t>
                </a:r>
                <a:endParaRPr lang="zh-TW" altLang="en-US" sz="4800" dirty="0">
                  <a:ln w="3175">
                    <a:solidFill>
                      <a:srgbClr val="FCA18C"/>
                    </a:solidFill>
                  </a:ln>
                  <a:noFill/>
                </a:endParaRPr>
              </a:p>
            </p:txBody>
          </p:sp>
          <p:sp>
            <p:nvSpPr>
              <p:cNvPr id="15" name="文字方塊 14">
                <a:extLst>
                  <a:ext uri="{FF2B5EF4-FFF2-40B4-BE49-F238E27FC236}">
                    <a16:creationId xmlns:a16="http://schemas.microsoft.com/office/drawing/2014/main" id="{3030A067-D5C8-4B7A-B505-C0DE64D5B005}"/>
                  </a:ext>
                </a:extLst>
              </p:cNvPr>
              <p:cNvSpPr txBox="1"/>
              <p:nvPr userDrawn="1"/>
            </p:nvSpPr>
            <p:spPr>
              <a:xfrm rot="1609506">
                <a:off x="6879952" y="4652576"/>
                <a:ext cx="4908189" cy="830997"/>
              </a:xfrm>
              <a:prstGeom prst="rect">
                <a:avLst/>
              </a:prstGeom>
              <a:noFill/>
            </p:spPr>
            <p:txBody>
              <a:bodyPr wrap="square" rtlCol="0">
                <a:spAutoFit/>
              </a:bodyPr>
              <a:lstStyle/>
              <a:p>
                <a:pPr algn="ctr"/>
                <a:r>
                  <a:rPr lang="en-US" altLang="zh-TW" sz="4800" dirty="0">
                    <a:ln w="3175">
                      <a:solidFill>
                        <a:srgbClr val="FCA18C"/>
                      </a:solidFill>
                    </a:ln>
                    <a:noFill/>
                  </a:rPr>
                  <a:t>Confidential</a:t>
                </a:r>
                <a:endParaRPr lang="zh-TW" altLang="en-US" sz="4800" dirty="0">
                  <a:ln w="3175">
                    <a:solidFill>
                      <a:srgbClr val="FCA18C"/>
                    </a:solidFill>
                  </a:ln>
                  <a:noFill/>
                </a:endParaRPr>
              </a:p>
            </p:txBody>
          </p:sp>
        </p:grpSp>
      </p:grpSp>
      <p:sp>
        <p:nvSpPr>
          <p:cNvPr id="22" name="圖片版面配置區 8">
            <a:extLst>
              <a:ext uri="{FF2B5EF4-FFF2-40B4-BE49-F238E27FC236}">
                <a16:creationId xmlns:a16="http://schemas.microsoft.com/office/drawing/2014/main" id="{84FFEDBE-1057-4494-934D-61D770576323}"/>
              </a:ext>
            </a:extLst>
          </p:cNvPr>
          <p:cNvSpPr>
            <a:spLocks noGrp="1"/>
          </p:cNvSpPr>
          <p:nvPr>
            <p:ph type="pic" sz="quarter" idx="17"/>
          </p:nvPr>
        </p:nvSpPr>
        <p:spPr>
          <a:xfrm>
            <a:off x="6437871" y="955898"/>
            <a:ext cx="5166382" cy="5298787"/>
          </a:xfrm>
          <a:prstGeom prst="rect">
            <a:avLst/>
          </a:prstGeom>
        </p:spPr>
        <p:txBody>
          <a:bodyPr anchor="ctr"/>
          <a:lstStyle>
            <a:lvl1pPr algn="ctr">
              <a:buNone/>
              <a:defRPr sz="1200" baseline="0">
                <a:latin typeface="Arial" panose="020B0604020202020204" pitchFamily="34" charset="0"/>
                <a:ea typeface="微軟正黑體" panose="020B0604030504040204" pitchFamily="34" charset="-120"/>
              </a:defRPr>
            </a:lvl1pPr>
          </a:lstStyle>
          <a:p>
            <a:endParaRPr lang="zh-TW" altLang="en-US" dirty="0"/>
          </a:p>
        </p:txBody>
      </p:sp>
      <p:sp>
        <p:nvSpPr>
          <p:cNvPr id="2" name="投影片編號版面配置區 5">
            <a:extLst>
              <a:ext uri="{FF2B5EF4-FFF2-40B4-BE49-F238E27FC236}">
                <a16:creationId xmlns:a16="http://schemas.microsoft.com/office/drawing/2014/main" id="{3062C1E1-1A2E-3337-9204-4D49B7517D80}"/>
              </a:ext>
            </a:extLst>
          </p:cNvPr>
          <p:cNvSpPr>
            <a:spLocks noGrp="1"/>
          </p:cNvSpPr>
          <p:nvPr>
            <p:ph type="sldNum" sz="quarter" idx="4"/>
          </p:nvPr>
        </p:nvSpPr>
        <p:spPr>
          <a:xfrm>
            <a:off x="11012176" y="6450106"/>
            <a:ext cx="592636" cy="334670"/>
          </a:xfrm>
          <a:prstGeom prst="rect">
            <a:avLst/>
          </a:prstGeom>
        </p:spPr>
        <p:txBody>
          <a:bodyPr anchor="ctr"/>
          <a:lstStyle>
            <a:lvl1pPr>
              <a:defRPr sz="1000">
                <a:solidFill>
                  <a:schemeClr val="tx1"/>
                </a:solidFill>
              </a:defRPr>
            </a:lvl1pPr>
          </a:lstStyle>
          <a:p>
            <a:pPr algn="r"/>
            <a:fld id="{EDFD0139-C9AB-4457-A630-2C0FF017D386}" type="slidenum">
              <a:rPr lang="zh-TW" altLang="en-US" smtClean="0"/>
              <a:pPr algn="r"/>
              <a:t>‹#›</a:t>
            </a:fld>
            <a:endParaRPr lang="zh-TW" altLang="en-US" dirty="0"/>
          </a:p>
        </p:txBody>
      </p:sp>
      <p:sp>
        <p:nvSpPr>
          <p:cNvPr id="4" name="內容版面配置區 10">
            <a:extLst>
              <a:ext uri="{FF2B5EF4-FFF2-40B4-BE49-F238E27FC236}">
                <a16:creationId xmlns:a16="http://schemas.microsoft.com/office/drawing/2014/main" id="{43F1E5FB-4410-B904-F8B6-340113EEAD31}"/>
              </a:ext>
            </a:extLst>
          </p:cNvPr>
          <p:cNvSpPr>
            <a:spLocks noGrp="1"/>
          </p:cNvSpPr>
          <p:nvPr>
            <p:ph sz="quarter" idx="13"/>
          </p:nvPr>
        </p:nvSpPr>
        <p:spPr>
          <a:xfrm>
            <a:off x="509047" y="955898"/>
            <a:ext cx="5586953" cy="5298787"/>
          </a:xfrm>
          <a:prstGeom prst="rect">
            <a:avLst/>
          </a:prstGeom>
        </p:spPr>
        <p:txBody>
          <a:bodyPr/>
          <a:lstStyle>
            <a:lvl1pPr marL="228600" indent="-228600">
              <a:lnSpc>
                <a:spcPct val="100000"/>
              </a:lnSpc>
              <a:buFont typeface="微軟正黑體" panose="020B0604030504040204" pitchFamily="34" charset="-120"/>
              <a:buChar char="›"/>
              <a:defRPr sz="2000" b="1" baseline="0">
                <a:solidFill>
                  <a:schemeClr val="tx1">
                    <a:lumMod val="65000"/>
                    <a:lumOff val="35000"/>
                  </a:schemeClr>
                </a:solidFill>
                <a:latin typeface="Arial" panose="020B0604020202020204" pitchFamily="34" charset="0"/>
                <a:ea typeface="微軟正黑體" panose="020B0604030504040204" pitchFamily="34" charset="-120"/>
              </a:defRPr>
            </a:lvl1pPr>
            <a:lvl2pPr marL="685800" indent="-228600">
              <a:lnSpc>
                <a:spcPct val="100000"/>
              </a:lnSpc>
              <a:buFont typeface="微軟正黑體" panose="020B0604030504040204" pitchFamily="34" charset="-120"/>
              <a:buChar char="ￚ"/>
              <a:defRPr sz="1800" b="1" baseline="0">
                <a:solidFill>
                  <a:srgbClr val="205788"/>
                </a:solidFill>
                <a:latin typeface="Arial" panose="020B0604020202020204" pitchFamily="34" charset="0"/>
                <a:ea typeface="微軟正黑體" panose="020B0604030504040204" pitchFamily="34" charset="-120"/>
              </a:defRPr>
            </a:lvl2pPr>
            <a:lvl3pPr>
              <a:lnSpc>
                <a:spcPct val="100000"/>
              </a:lnSpc>
              <a:defRPr sz="1800" b="1" baseline="0">
                <a:solidFill>
                  <a:srgbClr val="205788"/>
                </a:solidFill>
                <a:latin typeface="Arial" panose="020B0604020202020204" pitchFamily="34" charset="0"/>
                <a:ea typeface="微軟正黑體" panose="020B0604030504040204" pitchFamily="34" charset="-120"/>
              </a:defRPr>
            </a:lvl3pPr>
            <a:lvl4pPr marL="1600200" indent="-228600">
              <a:lnSpc>
                <a:spcPct val="100000"/>
              </a:lnSpc>
              <a:buFont typeface="微軟正黑體" panose="020B0604030504040204" pitchFamily="34" charset="-120"/>
              <a:buChar char="ￚ"/>
              <a:defRPr sz="1600" b="1" baseline="0">
                <a:solidFill>
                  <a:srgbClr val="C32B07"/>
                </a:solidFill>
                <a:latin typeface="Arial" panose="020B0604020202020204" pitchFamily="34" charset="0"/>
                <a:ea typeface="微軟正黑體" panose="020B0604030504040204" pitchFamily="34" charset="-120"/>
              </a:defRPr>
            </a:lvl4pPr>
            <a:lvl5pPr marL="2057400" indent="-228600">
              <a:lnSpc>
                <a:spcPct val="100000"/>
              </a:lnSpc>
              <a:buFont typeface="微軟正黑體" panose="020B0604030504040204" pitchFamily="34" charset="-120"/>
              <a:buChar char="»"/>
              <a:defRPr sz="1600" b="1" baseline="0">
                <a:solidFill>
                  <a:srgbClr val="C32B07"/>
                </a:solidFill>
                <a:latin typeface="Arial" panose="020B0604020202020204" pitchFamily="34" charset="0"/>
                <a:ea typeface="微軟正黑體" panose="020B0604030504040204" pitchFamily="34"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5" name="標題 1">
            <a:extLst>
              <a:ext uri="{FF2B5EF4-FFF2-40B4-BE49-F238E27FC236}">
                <a16:creationId xmlns:a16="http://schemas.microsoft.com/office/drawing/2014/main" id="{2192F2EA-650A-2C0F-640C-F26D95F2CA27}"/>
              </a:ext>
            </a:extLst>
          </p:cNvPr>
          <p:cNvSpPr>
            <a:spLocks noGrp="1"/>
          </p:cNvSpPr>
          <p:nvPr>
            <p:ph type="title"/>
          </p:nvPr>
        </p:nvSpPr>
        <p:spPr>
          <a:xfrm>
            <a:off x="508488" y="206931"/>
            <a:ext cx="11095765" cy="532800"/>
          </a:xfrm>
          <a:prstGeom prst="rect">
            <a:avLst/>
          </a:prstGeom>
        </p:spPr>
        <p:txBody>
          <a:bodyPr lIns="68580" tIns="34290" rIns="68580" bIns="34290" anchor="ctr"/>
          <a:lstStyle>
            <a:lvl1pPr marL="0" indent="0">
              <a:defRPr lang="zh-TW" altLang="en-US" sz="2400" b="1" kern="1200" baseline="0" dirty="0">
                <a:solidFill>
                  <a:schemeClr val="tx1"/>
                </a:solidFill>
                <a:latin typeface="Arial" panose="020B0604020202020204" pitchFamily="34" charset="0"/>
                <a:ea typeface="微軟正黑體" panose="020B0604030504040204" pitchFamily="34" charset="-120"/>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zh-TW" altLang="en-US" dirty="0"/>
              <a:t>按一下以編輯母片標題樣式</a:t>
            </a:r>
          </a:p>
        </p:txBody>
      </p:sp>
    </p:spTree>
    <p:extLst>
      <p:ext uri="{BB962C8B-B14F-4D97-AF65-F5344CB8AC3E}">
        <p14:creationId xmlns:p14="http://schemas.microsoft.com/office/powerpoint/2010/main" val="2962634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nfidential]內頁_二欄文">
    <p:spTree>
      <p:nvGrpSpPr>
        <p:cNvPr id="1" name=""/>
        <p:cNvGrpSpPr/>
        <p:nvPr/>
      </p:nvGrpSpPr>
      <p:grpSpPr>
        <a:xfrm>
          <a:off x="0" y="0"/>
          <a:ext cx="0" cy="0"/>
          <a:chOff x="0" y="0"/>
          <a:chExt cx="0" cy="0"/>
        </a:xfrm>
      </p:grpSpPr>
      <p:grpSp>
        <p:nvGrpSpPr>
          <p:cNvPr id="7" name="群組 6">
            <a:extLst>
              <a:ext uri="{FF2B5EF4-FFF2-40B4-BE49-F238E27FC236}">
                <a16:creationId xmlns:a16="http://schemas.microsoft.com/office/drawing/2014/main" id="{D55F8DEB-5BEB-4C84-BCBF-FA3B14EE9D46}"/>
              </a:ext>
            </a:extLst>
          </p:cNvPr>
          <p:cNvGrpSpPr/>
          <p:nvPr userDrawn="1"/>
        </p:nvGrpSpPr>
        <p:grpSpPr>
          <a:xfrm>
            <a:off x="-480741" y="693270"/>
            <a:ext cx="13039980" cy="5007461"/>
            <a:chOff x="-480741" y="693270"/>
            <a:chExt cx="13039980" cy="5007461"/>
          </a:xfrm>
        </p:grpSpPr>
        <p:grpSp>
          <p:nvGrpSpPr>
            <p:cNvPr id="8" name="群組 7">
              <a:extLst>
                <a:ext uri="{FF2B5EF4-FFF2-40B4-BE49-F238E27FC236}">
                  <a16:creationId xmlns:a16="http://schemas.microsoft.com/office/drawing/2014/main" id="{55E12978-7839-47CF-9B96-6878F70266D1}"/>
                </a:ext>
              </a:extLst>
            </p:cNvPr>
            <p:cNvGrpSpPr/>
            <p:nvPr userDrawn="1"/>
          </p:nvGrpSpPr>
          <p:grpSpPr>
            <a:xfrm>
              <a:off x="3585155" y="693270"/>
              <a:ext cx="4908189" cy="5007461"/>
              <a:chOff x="2489966" y="836152"/>
              <a:chExt cx="4908189" cy="5007461"/>
            </a:xfrm>
          </p:grpSpPr>
          <p:sp>
            <p:nvSpPr>
              <p:cNvPr id="19" name="文字方塊 18">
                <a:extLst>
                  <a:ext uri="{FF2B5EF4-FFF2-40B4-BE49-F238E27FC236}">
                    <a16:creationId xmlns:a16="http://schemas.microsoft.com/office/drawing/2014/main" id="{E4E37FEB-9999-4FE8-9855-94698108A77D}"/>
                  </a:ext>
                </a:extLst>
              </p:cNvPr>
              <p:cNvSpPr txBox="1"/>
              <p:nvPr userDrawn="1"/>
            </p:nvSpPr>
            <p:spPr>
              <a:xfrm rot="1609506">
                <a:off x="2489966" y="836152"/>
                <a:ext cx="4908189" cy="830997"/>
              </a:xfrm>
              <a:prstGeom prst="rect">
                <a:avLst/>
              </a:prstGeom>
              <a:noFill/>
            </p:spPr>
            <p:txBody>
              <a:bodyPr wrap="square" rtlCol="0">
                <a:spAutoFit/>
              </a:bodyPr>
              <a:lstStyle/>
              <a:p>
                <a:pPr algn="ctr"/>
                <a:r>
                  <a:rPr lang="en-US" altLang="zh-TW" sz="4800" dirty="0">
                    <a:ln w="3175">
                      <a:solidFill>
                        <a:srgbClr val="FCA18C"/>
                      </a:solidFill>
                    </a:ln>
                    <a:noFill/>
                  </a:rPr>
                  <a:t>Confidential</a:t>
                </a:r>
                <a:endParaRPr lang="zh-TW" altLang="en-US" sz="4800" dirty="0">
                  <a:ln w="3175">
                    <a:solidFill>
                      <a:srgbClr val="FCA18C"/>
                    </a:solidFill>
                  </a:ln>
                  <a:noFill/>
                </a:endParaRPr>
              </a:p>
            </p:txBody>
          </p:sp>
          <p:sp>
            <p:nvSpPr>
              <p:cNvPr id="20" name="文字方塊 19">
                <a:extLst>
                  <a:ext uri="{FF2B5EF4-FFF2-40B4-BE49-F238E27FC236}">
                    <a16:creationId xmlns:a16="http://schemas.microsoft.com/office/drawing/2014/main" id="{85BFA4A8-B7C9-4B91-B25E-5F5ED01C2A60}"/>
                  </a:ext>
                </a:extLst>
              </p:cNvPr>
              <p:cNvSpPr txBox="1"/>
              <p:nvPr userDrawn="1"/>
            </p:nvSpPr>
            <p:spPr>
              <a:xfrm rot="1609506">
                <a:off x="2489966" y="2996392"/>
                <a:ext cx="4908189" cy="830997"/>
              </a:xfrm>
              <a:prstGeom prst="rect">
                <a:avLst/>
              </a:prstGeom>
              <a:noFill/>
            </p:spPr>
            <p:txBody>
              <a:bodyPr wrap="square" rtlCol="0">
                <a:spAutoFit/>
              </a:bodyPr>
              <a:lstStyle/>
              <a:p>
                <a:pPr algn="ctr"/>
                <a:r>
                  <a:rPr lang="en-US" altLang="zh-TW" sz="4800" dirty="0">
                    <a:ln w="3175">
                      <a:solidFill>
                        <a:srgbClr val="FCA18C"/>
                      </a:solidFill>
                    </a:ln>
                    <a:noFill/>
                  </a:rPr>
                  <a:t>Confidential</a:t>
                </a:r>
                <a:endParaRPr lang="zh-TW" altLang="en-US" sz="4800" dirty="0">
                  <a:ln w="3175">
                    <a:solidFill>
                      <a:srgbClr val="FCA18C"/>
                    </a:solidFill>
                  </a:ln>
                  <a:noFill/>
                </a:endParaRPr>
              </a:p>
            </p:txBody>
          </p:sp>
          <p:sp>
            <p:nvSpPr>
              <p:cNvPr id="21" name="文字方塊 20">
                <a:extLst>
                  <a:ext uri="{FF2B5EF4-FFF2-40B4-BE49-F238E27FC236}">
                    <a16:creationId xmlns:a16="http://schemas.microsoft.com/office/drawing/2014/main" id="{17BC891B-0516-4CEB-AF85-45A399F72F63}"/>
                  </a:ext>
                </a:extLst>
              </p:cNvPr>
              <p:cNvSpPr txBox="1"/>
              <p:nvPr userDrawn="1"/>
            </p:nvSpPr>
            <p:spPr>
              <a:xfrm rot="1609506">
                <a:off x="2489966" y="5012616"/>
                <a:ext cx="4908189" cy="830997"/>
              </a:xfrm>
              <a:prstGeom prst="rect">
                <a:avLst/>
              </a:prstGeom>
              <a:noFill/>
            </p:spPr>
            <p:txBody>
              <a:bodyPr wrap="square" rtlCol="0">
                <a:spAutoFit/>
              </a:bodyPr>
              <a:lstStyle/>
              <a:p>
                <a:pPr algn="ctr"/>
                <a:r>
                  <a:rPr lang="en-US" altLang="zh-TW" sz="4800" dirty="0">
                    <a:ln w="3175">
                      <a:solidFill>
                        <a:srgbClr val="FCA18C"/>
                      </a:solidFill>
                    </a:ln>
                    <a:noFill/>
                  </a:rPr>
                  <a:t>Confidential</a:t>
                </a:r>
                <a:endParaRPr lang="zh-TW" altLang="en-US" sz="4800" dirty="0">
                  <a:ln w="3175">
                    <a:solidFill>
                      <a:srgbClr val="FCA18C"/>
                    </a:solidFill>
                  </a:ln>
                  <a:noFill/>
                </a:endParaRPr>
              </a:p>
            </p:txBody>
          </p:sp>
        </p:grpSp>
        <p:grpSp>
          <p:nvGrpSpPr>
            <p:cNvPr id="11" name="群組 10">
              <a:extLst>
                <a:ext uri="{FF2B5EF4-FFF2-40B4-BE49-F238E27FC236}">
                  <a16:creationId xmlns:a16="http://schemas.microsoft.com/office/drawing/2014/main" id="{9BA35C37-B4F9-495F-B1E7-B26487F2292E}"/>
                </a:ext>
              </a:extLst>
            </p:cNvPr>
            <p:cNvGrpSpPr/>
            <p:nvPr userDrawn="1"/>
          </p:nvGrpSpPr>
          <p:grpSpPr>
            <a:xfrm>
              <a:off x="7651050" y="730408"/>
              <a:ext cx="4908189" cy="4933185"/>
              <a:chOff x="6879952" y="550388"/>
              <a:chExt cx="4908189" cy="4933185"/>
            </a:xfrm>
          </p:grpSpPr>
          <p:sp>
            <p:nvSpPr>
              <p:cNvPr id="16" name="文字方塊 15">
                <a:extLst>
                  <a:ext uri="{FF2B5EF4-FFF2-40B4-BE49-F238E27FC236}">
                    <a16:creationId xmlns:a16="http://schemas.microsoft.com/office/drawing/2014/main" id="{E0A025AF-C515-48E5-8655-29A00F55DC1B}"/>
                  </a:ext>
                </a:extLst>
              </p:cNvPr>
              <p:cNvSpPr txBox="1"/>
              <p:nvPr userDrawn="1"/>
            </p:nvSpPr>
            <p:spPr>
              <a:xfrm rot="1609506">
                <a:off x="6879952" y="550388"/>
                <a:ext cx="4908189" cy="830997"/>
              </a:xfrm>
              <a:prstGeom prst="rect">
                <a:avLst/>
              </a:prstGeom>
              <a:noFill/>
            </p:spPr>
            <p:txBody>
              <a:bodyPr wrap="square" rtlCol="0">
                <a:spAutoFit/>
              </a:bodyPr>
              <a:lstStyle/>
              <a:p>
                <a:pPr algn="ctr"/>
                <a:r>
                  <a:rPr lang="en-US" altLang="zh-TW" sz="4800" dirty="0">
                    <a:ln w="3175">
                      <a:solidFill>
                        <a:srgbClr val="FCA18C"/>
                      </a:solidFill>
                    </a:ln>
                    <a:noFill/>
                  </a:rPr>
                  <a:t>Confidential</a:t>
                </a:r>
                <a:endParaRPr lang="zh-TW" altLang="en-US" sz="4800" dirty="0">
                  <a:ln w="3175">
                    <a:solidFill>
                      <a:srgbClr val="FCA18C"/>
                    </a:solidFill>
                  </a:ln>
                  <a:noFill/>
                </a:endParaRPr>
              </a:p>
            </p:txBody>
          </p:sp>
          <p:sp>
            <p:nvSpPr>
              <p:cNvPr id="17" name="文字方塊 16">
                <a:extLst>
                  <a:ext uri="{FF2B5EF4-FFF2-40B4-BE49-F238E27FC236}">
                    <a16:creationId xmlns:a16="http://schemas.microsoft.com/office/drawing/2014/main" id="{35B08CEA-6509-43A6-97F3-FA7EB54DC549}"/>
                  </a:ext>
                </a:extLst>
              </p:cNvPr>
              <p:cNvSpPr txBox="1"/>
              <p:nvPr userDrawn="1"/>
            </p:nvSpPr>
            <p:spPr>
              <a:xfrm rot="1609506">
                <a:off x="6879952" y="2636352"/>
                <a:ext cx="4908189" cy="830997"/>
              </a:xfrm>
              <a:prstGeom prst="rect">
                <a:avLst/>
              </a:prstGeom>
              <a:noFill/>
            </p:spPr>
            <p:txBody>
              <a:bodyPr wrap="square" rtlCol="0">
                <a:spAutoFit/>
              </a:bodyPr>
              <a:lstStyle/>
              <a:p>
                <a:pPr algn="ctr"/>
                <a:r>
                  <a:rPr lang="en-US" altLang="zh-TW" sz="4800" dirty="0">
                    <a:ln w="3175">
                      <a:solidFill>
                        <a:srgbClr val="FCA18C"/>
                      </a:solidFill>
                    </a:ln>
                    <a:noFill/>
                  </a:rPr>
                  <a:t>Confidential</a:t>
                </a:r>
                <a:endParaRPr lang="zh-TW" altLang="en-US" sz="4800" dirty="0">
                  <a:ln w="3175">
                    <a:solidFill>
                      <a:srgbClr val="FCA18C"/>
                    </a:solidFill>
                  </a:ln>
                  <a:noFill/>
                </a:endParaRPr>
              </a:p>
            </p:txBody>
          </p:sp>
          <p:sp>
            <p:nvSpPr>
              <p:cNvPr id="18" name="文字方塊 17">
                <a:extLst>
                  <a:ext uri="{FF2B5EF4-FFF2-40B4-BE49-F238E27FC236}">
                    <a16:creationId xmlns:a16="http://schemas.microsoft.com/office/drawing/2014/main" id="{0084DF42-1627-4AC9-A313-7A398176190E}"/>
                  </a:ext>
                </a:extLst>
              </p:cNvPr>
              <p:cNvSpPr txBox="1"/>
              <p:nvPr userDrawn="1"/>
            </p:nvSpPr>
            <p:spPr>
              <a:xfrm rot="1609506">
                <a:off x="6879952" y="4652576"/>
                <a:ext cx="4908189" cy="830997"/>
              </a:xfrm>
              <a:prstGeom prst="rect">
                <a:avLst/>
              </a:prstGeom>
              <a:noFill/>
            </p:spPr>
            <p:txBody>
              <a:bodyPr wrap="square" rtlCol="0">
                <a:spAutoFit/>
              </a:bodyPr>
              <a:lstStyle/>
              <a:p>
                <a:pPr algn="ctr"/>
                <a:r>
                  <a:rPr lang="en-US" altLang="zh-TW" sz="4800" dirty="0">
                    <a:ln w="3175">
                      <a:solidFill>
                        <a:srgbClr val="FCA18C"/>
                      </a:solidFill>
                    </a:ln>
                    <a:noFill/>
                  </a:rPr>
                  <a:t>Confidential</a:t>
                </a:r>
                <a:endParaRPr lang="zh-TW" altLang="en-US" sz="4800" dirty="0">
                  <a:ln w="3175">
                    <a:solidFill>
                      <a:srgbClr val="FCA18C"/>
                    </a:solidFill>
                  </a:ln>
                  <a:noFill/>
                </a:endParaRPr>
              </a:p>
            </p:txBody>
          </p:sp>
        </p:grpSp>
        <p:grpSp>
          <p:nvGrpSpPr>
            <p:cNvPr id="12" name="群組 11">
              <a:extLst>
                <a:ext uri="{FF2B5EF4-FFF2-40B4-BE49-F238E27FC236}">
                  <a16:creationId xmlns:a16="http://schemas.microsoft.com/office/drawing/2014/main" id="{493B84E4-0B7D-4FD5-BB67-90B14C4D553B}"/>
                </a:ext>
              </a:extLst>
            </p:cNvPr>
            <p:cNvGrpSpPr/>
            <p:nvPr userDrawn="1"/>
          </p:nvGrpSpPr>
          <p:grpSpPr>
            <a:xfrm>
              <a:off x="-480741" y="730408"/>
              <a:ext cx="4908189" cy="4933185"/>
              <a:chOff x="6879952" y="550388"/>
              <a:chExt cx="4908189" cy="4933185"/>
            </a:xfrm>
          </p:grpSpPr>
          <p:sp>
            <p:nvSpPr>
              <p:cNvPr id="13" name="文字方塊 12">
                <a:extLst>
                  <a:ext uri="{FF2B5EF4-FFF2-40B4-BE49-F238E27FC236}">
                    <a16:creationId xmlns:a16="http://schemas.microsoft.com/office/drawing/2014/main" id="{6C6321C0-C8C4-4CD0-AF0F-E375739E2798}"/>
                  </a:ext>
                </a:extLst>
              </p:cNvPr>
              <p:cNvSpPr txBox="1"/>
              <p:nvPr userDrawn="1"/>
            </p:nvSpPr>
            <p:spPr>
              <a:xfrm rot="1609506">
                <a:off x="6879952" y="550388"/>
                <a:ext cx="4908189" cy="830997"/>
              </a:xfrm>
              <a:prstGeom prst="rect">
                <a:avLst/>
              </a:prstGeom>
              <a:noFill/>
            </p:spPr>
            <p:txBody>
              <a:bodyPr wrap="square" rtlCol="0">
                <a:spAutoFit/>
              </a:bodyPr>
              <a:lstStyle/>
              <a:p>
                <a:pPr algn="ctr"/>
                <a:r>
                  <a:rPr lang="en-US" altLang="zh-TW" sz="4800" dirty="0">
                    <a:ln w="3175">
                      <a:solidFill>
                        <a:srgbClr val="FCA18C"/>
                      </a:solidFill>
                    </a:ln>
                    <a:noFill/>
                  </a:rPr>
                  <a:t>Confidential</a:t>
                </a:r>
                <a:endParaRPr lang="zh-TW" altLang="en-US" sz="4800" dirty="0">
                  <a:ln w="3175">
                    <a:solidFill>
                      <a:srgbClr val="FCA18C"/>
                    </a:solidFill>
                  </a:ln>
                  <a:noFill/>
                </a:endParaRPr>
              </a:p>
            </p:txBody>
          </p:sp>
          <p:sp>
            <p:nvSpPr>
              <p:cNvPr id="14" name="文字方塊 13">
                <a:extLst>
                  <a:ext uri="{FF2B5EF4-FFF2-40B4-BE49-F238E27FC236}">
                    <a16:creationId xmlns:a16="http://schemas.microsoft.com/office/drawing/2014/main" id="{B8743BE5-A64E-4DB7-BCC6-9467DCDB7A5A}"/>
                  </a:ext>
                </a:extLst>
              </p:cNvPr>
              <p:cNvSpPr txBox="1"/>
              <p:nvPr userDrawn="1"/>
            </p:nvSpPr>
            <p:spPr>
              <a:xfrm rot="1609506">
                <a:off x="6879952" y="2636352"/>
                <a:ext cx="4908189" cy="830997"/>
              </a:xfrm>
              <a:prstGeom prst="rect">
                <a:avLst/>
              </a:prstGeom>
              <a:noFill/>
            </p:spPr>
            <p:txBody>
              <a:bodyPr wrap="square" rtlCol="0">
                <a:spAutoFit/>
              </a:bodyPr>
              <a:lstStyle/>
              <a:p>
                <a:pPr algn="ctr"/>
                <a:r>
                  <a:rPr lang="en-US" altLang="zh-TW" sz="4800" dirty="0">
                    <a:ln w="3175">
                      <a:solidFill>
                        <a:srgbClr val="FCA18C"/>
                      </a:solidFill>
                    </a:ln>
                    <a:noFill/>
                  </a:rPr>
                  <a:t>Confidential</a:t>
                </a:r>
                <a:endParaRPr lang="zh-TW" altLang="en-US" sz="4800" dirty="0">
                  <a:ln w="3175">
                    <a:solidFill>
                      <a:srgbClr val="FCA18C"/>
                    </a:solidFill>
                  </a:ln>
                  <a:noFill/>
                </a:endParaRPr>
              </a:p>
            </p:txBody>
          </p:sp>
          <p:sp>
            <p:nvSpPr>
              <p:cNvPr id="15" name="文字方塊 14">
                <a:extLst>
                  <a:ext uri="{FF2B5EF4-FFF2-40B4-BE49-F238E27FC236}">
                    <a16:creationId xmlns:a16="http://schemas.microsoft.com/office/drawing/2014/main" id="{3030A067-D5C8-4B7A-B505-C0DE64D5B005}"/>
                  </a:ext>
                </a:extLst>
              </p:cNvPr>
              <p:cNvSpPr txBox="1"/>
              <p:nvPr userDrawn="1"/>
            </p:nvSpPr>
            <p:spPr>
              <a:xfrm rot="1609506">
                <a:off x="6879952" y="4652576"/>
                <a:ext cx="4908189" cy="830997"/>
              </a:xfrm>
              <a:prstGeom prst="rect">
                <a:avLst/>
              </a:prstGeom>
              <a:noFill/>
            </p:spPr>
            <p:txBody>
              <a:bodyPr wrap="square" rtlCol="0">
                <a:spAutoFit/>
              </a:bodyPr>
              <a:lstStyle/>
              <a:p>
                <a:pPr algn="ctr"/>
                <a:r>
                  <a:rPr lang="en-US" altLang="zh-TW" sz="4800" dirty="0">
                    <a:ln w="3175">
                      <a:solidFill>
                        <a:srgbClr val="FCA18C"/>
                      </a:solidFill>
                    </a:ln>
                    <a:noFill/>
                  </a:rPr>
                  <a:t>Confidential</a:t>
                </a:r>
                <a:endParaRPr lang="zh-TW" altLang="en-US" sz="4800" dirty="0">
                  <a:ln w="3175">
                    <a:solidFill>
                      <a:srgbClr val="FCA18C"/>
                    </a:solidFill>
                  </a:ln>
                  <a:noFill/>
                </a:endParaRPr>
              </a:p>
            </p:txBody>
          </p:sp>
        </p:grpSp>
      </p:grpSp>
      <p:sp>
        <p:nvSpPr>
          <p:cNvPr id="2" name="投影片編號版面配置區 5">
            <a:extLst>
              <a:ext uri="{FF2B5EF4-FFF2-40B4-BE49-F238E27FC236}">
                <a16:creationId xmlns:a16="http://schemas.microsoft.com/office/drawing/2014/main" id="{16E000C5-C3E2-6447-56FA-0F733DD1C807}"/>
              </a:ext>
            </a:extLst>
          </p:cNvPr>
          <p:cNvSpPr>
            <a:spLocks noGrp="1"/>
          </p:cNvSpPr>
          <p:nvPr>
            <p:ph type="sldNum" sz="quarter" idx="4"/>
          </p:nvPr>
        </p:nvSpPr>
        <p:spPr>
          <a:xfrm>
            <a:off x="11012176" y="6450106"/>
            <a:ext cx="592636" cy="334670"/>
          </a:xfrm>
          <a:prstGeom prst="rect">
            <a:avLst/>
          </a:prstGeom>
        </p:spPr>
        <p:txBody>
          <a:bodyPr anchor="ctr"/>
          <a:lstStyle>
            <a:lvl1pPr>
              <a:defRPr sz="1000">
                <a:solidFill>
                  <a:schemeClr val="tx1"/>
                </a:solidFill>
              </a:defRPr>
            </a:lvl1pPr>
          </a:lstStyle>
          <a:p>
            <a:pPr algn="r"/>
            <a:fld id="{EDFD0139-C9AB-4457-A630-2C0FF017D386}" type="slidenum">
              <a:rPr lang="zh-TW" altLang="en-US" smtClean="0"/>
              <a:pPr algn="r"/>
              <a:t>‹#›</a:t>
            </a:fld>
            <a:endParaRPr lang="zh-TW" altLang="en-US" dirty="0"/>
          </a:p>
        </p:txBody>
      </p:sp>
      <p:sp>
        <p:nvSpPr>
          <p:cNvPr id="4" name="圖片版面配置區 8">
            <a:extLst>
              <a:ext uri="{FF2B5EF4-FFF2-40B4-BE49-F238E27FC236}">
                <a16:creationId xmlns:a16="http://schemas.microsoft.com/office/drawing/2014/main" id="{1E650053-A719-0CC8-BD0E-3B0F3966E027}"/>
              </a:ext>
            </a:extLst>
          </p:cNvPr>
          <p:cNvSpPr>
            <a:spLocks noGrp="1"/>
          </p:cNvSpPr>
          <p:nvPr>
            <p:ph type="pic" sz="quarter" idx="17"/>
          </p:nvPr>
        </p:nvSpPr>
        <p:spPr>
          <a:xfrm>
            <a:off x="6437871" y="955898"/>
            <a:ext cx="5166382" cy="5298787"/>
          </a:xfrm>
          <a:prstGeom prst="rect">
            <a:avLst/>
          </a:prstGeom>
        </p:spPr>
        <p:txBody>
          <a:bodyPr anchor="ctr"/>
          <a:lstStyle>
            <a:lvl1pPr algn="ctr">
              <a:buNone/>
              <a:defRPr sz="1200" baseline="0">
                <a:latin typeface="Arial" panose="020B0604020202020204" pitchFamily="34" charset="0"/>
                <a:ea typeface="微軟正黑體" panose="020B0604030504040204" pitchFamily="34" charset="-120"/>
              </a:defRPr>
            </a:lvl1pPr>
          </a:lstStyle>
          <a:p>
            <a:endParaRPr lang="zh-TW" altLang="en-US" dirty="0"/>
          </a:p>
        </p:txBody>
      </p:sp>
      <p:sp>
        <p:nvSpPr>
          <p:cNvPr id="5" name="內容版面配置區 10">
            <a:extLst>
              <a:ext uri="{FF2B5EF4-FFF2-40B4-BE49-F238E27FC236}">
                <a16:creationId xmlns:a16="http://schemas.microsoft.com/office/drawing/2014/main" id="{1ACE0F2B-C2F6-F596-B17F-598C72A4DFDF}"/>
              </a:ext>
            </a:extLst>
          </p:cNvPr>
          <p:cNvSpPr>
            <a:spLocks noGrp="1"/>
          </p:cNvSpPr>
          <p:nvPr>
            <p:ph sz="quarter" idx="13"/>
          </p:nvPr>
        </p:nvSpPr>
        <p:spPr>
          <a:xfrm>
            <a:off x="509047" y="955898"/>
            <a:ext cx="5586953" cy="5298787"/>
          </a:xfrm>
          <a:prstGeom prst="rect">
            <a:avLst/>
          </a:prstGeom>
        </p:spPr>
        <p:txBody>
          <a:bodyPr/>
          <a:lstStyle>
            <a:lvl1pPr marL="228600" indent="-228600">
              <a:lnSpc>
                <a:spcPct val="100000"/>
              </a:lnSpc>
              <a:buFont typeface="微軟正黑體" panose="020B0604030504040204" pitchFamily="34" charset="-120"/>
              <a:buChar char="›"/>
              <a:defRPr sz="2000" b="1" baseline="0">
                <a:solidFill>
                  <a:schemeClr val="tx1">
                    <a:lumMod val="65000"/>
                    <a:lumOff val="35000"/>
                  </a:schemeClr>
                </a:solidFill>
                <a:latin typeface="Arial" panose="020B0604020202020204" pitchFamily="34" charset="0"/>
                <a:ea typeface="微軟正黑體" panose="020B0604030504040204" pitchFamily="34" charset="-120"/>
              </a:defRPr>
            </a:lvl1pPr>
            <a:lvl2pPr marL="685800" indent="-228600">
              <a:lnSpc>
                <a:spcPct val="100000"/>
              </a:lnSpc>
              <a:buFont typeface="微軟正黑體" panose="020B0604030504040204" pitchFamily="34" charset="-120"/>
              <a:buChar char="ￚ"/>
              <a:defRPr sz="1800" b="1" baseline="0">
                <a:solidFill>
                  <a:srgbClr val="205788"/>
                </a:solidFill>
                <a:latin typeface="Arial" panose="020B0604020202020204" pitchFamily="34" charset="0"/>
                <a:ea typeface="微軟正黑體" panose="020B0604030504040204" pitchFamily="34" charset="-120"/>
              </a:defRPr>
            </a:lvl2pPr>
            <a:lvl3pPr>
              <a:lnSpc>
                <a:spcPct val="100000"/>
              </a:lnSpc>
              <a:defRPr sz="1800" b="1" baseline="0">
                <a:solidFill>
                  <a:srgbClr val="205788"/>
                </a:solidFill>
                <a:latin typeface="Arial" panose="020B0604020202020204" pitchFamily="34" charset="0"/>
                <a:ea typeface="微軟正黑體" panose="020B0604030504040204" pitchFamily="34" charset="-120"/>
              </a:defRPr>
            </a:lvl3pPr>
            <a:lvl4pPr marL="1600200" indent="-228600">
              <a:lnSpc>
                <a:spcPct val="100000"/>
              </a:lnSpc>
              <a:buFont typeface="微軟正黑體" panose="020B0604030504040204" pitchFamily="34" charset="-120"/>
              <a:buChar char="ￚ"/>
              <a:defRPr sz="1600" b="1" baseline="0">
                <a:solidFill>
                  <a:srgbClr val="C32B07"/>
                </a:solidFill>
                <a:latin typeface="Arial" panose="020B0604020202020204" pitchFamily="34" charset="0"/>
                <a:ea typeface="微軟正黑體" panose="020B0604030504040204" pitchFamily="34" charset="-120"/>
              </a:defRPr>
            </a:lvl4pPr>
            <a:lvl5pPr marL="2057400" indent="-228600">
              <a:lnSpc>
                <a:spcPct val="100000"/>
              </a:lnSpc>
              <a:buFont typeface="微軟正黑體" panose="020B0604030504040204" pitchFamily="34" charset="-120"/>
              <a:buChar char="»"/>
              <a:defRPr sz="1600" b="1" baseline="0">
                <a:solidFill>
                  <a:srgbClr val="C32B07"/>
                </a:solidFill>
                <a:latin typeface="Arial" panose="020B0604020202020204" pitchFamily="34" charset="0"/>
                <a:ea typeface="微軟正黑體" panose="020B0604030504040204" pitchFamily="34"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6" name="標題 1">
            <a:extLst>
              <a:ext uri="{FF2B5EF4-FFF2-40B4-BE49-F238E27FC236}">
                <a16:creationId xmlns:a16="http://schemas.microsoft.com/office/drawing/2014/main" id="{23639499-6034-C0F8-9527-CA632E1AAC1A}"/>
              </a:ext>
            </a:extLst>
          </p:cNvPr>
          <p:cNvSpPr>
            <a:spLocks noGrp="1"/>
          </p:cNvSpPr>
          <p:nvPr>
            <p:ph type="title"/>
          </p:nvPr>
        </p:nvSpPr>
        <p:spPr>
          <a:xfrm>
            <a:off x="508488" y="206931"/>
            <a:ext cx="11095765" cy="532800"/>
          </a:xfrm>
          <a:prstGeom prst="rect">
            <a:avLst/>
          </a:prstGeom>
        </p:spPr>
        <p:txBody>
          <a:bodyPr lIns="68580" tIns="34290" rIns="68580" bIns="34290" anchor="ctr"/>
          <a:lstStyle>
            <a:lvl1pPr marL="0" indent="0">
              <a:defRPr lang="zh-TW" altLang="en-US" sz="2400" b="1" kern="1200" baseline="0" dirty="0">
                <a:solidFill>
                  <a:schemeClr val="tx1"/>
                </a:solidFill>
                <a:latin typeface="Arial" panose="020B0604020202020204" pitchFamily="34" charset="0"/>
                <a:ea typeface="微軟正黑體" panose="020B0604030504040204" pitchFamily="34" charset="-120"/>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zh-TW" altLang="en-US" dirty="0"/>
              <a:t>按一下以編輯母片標題樣式</a:t>
            </a:r>
          </a:p>
        </p:txBody>
      </p:sp>
    </p:spTree>
    <p:extLst>
      <p:ext uri="{BB962C8B-B14F-4D97-AF65-F5344CB8AC3E}">
        <p14:creationId xmlns:p14="http://schemas.microsoft.com/office/powerpoint/2010/main" val="386283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訂版面配置">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F778AF05-D22A-ED44-6AFF-1D26B2585CE3}"/>
              </a:ext>
            </a:extLst>
          </p:cNvPr>
          <p:cNvSpPr>
            <a:spLocks noGrp="1"/>
          </p:cNvSpPr>
          <p:nvPr>
            <p:ph type="sldNum" sz="quarter" idx="10"/>
          </p:nvPr>
        </p:nvSpPr>
        <p:spPr/>
        <p:txBody>
          <a:bodyPr/>
          <a:lstStyle/>
          <a:p>
            <a:pPr algn="r"/>
            <a:fld id="{EDFD0139-C9AB-4457-A630-2C0FF017D386}" type="slidenum">
              <a:rPr lang="zh-TW" altLang="en-US" smtClean="0"/>
              <a:pPr algn="r"/>
              <a:t>‹#›</a:t>
            </a:fld>
            <a:endParaRPr lang="zh-TW" altLang="en-US" dirty="0"/>
          </a:p>
        </p:txBody>
      </p:sp>
      <p:sp>
        <p:nvSpPr>
          <p:cNvPr id="4" name="標題 1">
            <a:extLst>
              <a:ext uri="{FF2B5EF4-FFF2-40B4-BE49-F238E27FC236}">
                <a16:creationId xmlns:a16="http://schemas.microsoft.com/office/drawing/2014/main" id="{F4000C82-D106-1780-E58E-06296E05DD78}"/>
              </a:ext>
            </a:extLst>
          </p:cNvPr>
          <p:cNvSpPr>
            <a:spLocks noGrp="1"/>
          </p:cNvSpPr>
          <p:nvPr>
            <p:ph type="title"/>
          </p:nvPr>
        </p:nvSpPr>
        <p:spPr>
          <a:xfrm>
            <a:off x="508488" y="206931"/>
            <a:ext cx="11095765" cy="532800"/>
          </a:xfrm>
          <a:prstGeom prst="rect">
            <a:avLst/>
          </a:prstGeom>
        </p:spPr>
        <p:txBody>
          <a:bodyPr lIns="68580" tIns="34290" rIns="68580" bIns="34290" anchor="ctr"/>
          <a:lstStyle>
            <a:lvl1pPr marL="0" indent="0">
              <a:defRPr lang="zh-TW" altLang="en-US" sz="2400" b="1" kern="1200" baseline="0" dirty="0">
                <a:solidFill>
                  <a:schemeClr val="tx1"/>
                </a:solidFill>
                <a:latin typeface="Arial" panose="020B0604020202020204" pitchFamily="34" charset="0"/>
                <a:ea typeface="微軟正黑體" panose="020B0604030504040204" pitchFamily="34" charset="-120"/>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zh-TW" altLang="en-US" dirty="0"/>
              <a:t>按一下以編輯母片標題樣式</a:t>
            </a:r>
          </a:p>
        </p:txBody>
      </p:sp>
    </p:spTree>
    <p:extLst>
      <p:ext uri="{BB962C8B-B14F-4D97-AF65-F5344CB8AC3E}">
        <p14:creationId xmlns:p14="http://schemas.microsoft.com/office/powerpoint/2010/main" val="4208102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內頁_單欄">
    <p:spTree>
      <p:nvGrpSpPr>
        <p:cNvPr id="1" name=""/>
        <p:cNvGrpSpPr/>
        <p:nvPr/>
      </p:nvGrpSpPr>
      <p:grpSpPr>
        <a:xfrm>
          <a:off x="0" y="0"/>
          <a:ext cx="0" cy="0"/>
          <a:chOff x="0" y="0"/>
          <a:chExt cx="0" cy="0"/>
        </a:xfrm>
      </p:grpSpPr>
      <p:sp>
        <p:nvSpPr>
          <p:cNvPr id="10" name="內容版面配置區 10">
            <a:extLst>
              <a:ext uri="{FF2B5EF4-FFF2-40B4-BE49-F238E27FC236}">
                <a16:creationId xmlns:a16="http://schemas.microsoft.com/office/drawing/2014/main" id="{E4E2AE32-A916-4A7B-8F0E-9ACB42F61736}"/>
              </a:ext>
            </a:extLst>
          </p:cNvPr>
          <p:cNvSpPr>
            <a:spLocks noGrp="1"/>
          </p:cNvSpPr>
          <p:nvPr>
            <p:ph sz="quarter" idx="13"/>
          </p:nvPr>
        </p:nvSpPr>
        <p:spPr>
          <a:xfrm>
            <a:off x="509047" y="955898"/>
            <a:ext cx="11095765" cy="5298787"/>
          </a:xfrm>
          <a:prstGeom prst="rect">
            <a:avLst/>
          </a:prstGeom>
        </p:spPr>
        <p:txBody>
          <a:bodyPr/>
          <a:lstStyle>
            <a:lvl1pPr marL="228600" indent="-228600">
              <a:lnSpc>
                <a:spcPct val="100000"/>
              </a:lnSpc>
              <a:buFont typeface="微軟正黑體" panose="020B0604030504040204" pitchFamily="34" charset="-120"/>
              <a:buChar char="›"/>
              <a:defRPr sz="2000" b="1" baseline="0">
                <a:solidFill>
                  <a:schemeClr val="tx1">
                    <a:lumMod val="65000"/>
                    <a:lumOff val="35000"/>
                  </a:schemeClr>
                </a:solidFill>
                <a:latin typeface="Arial" panose="020B0604020202020204" pitchFamily="34" charset="0"/>
                <a:ea typeface="微軟正黑體" panose="020B0604030504040204" pitchFamily="34" charset="-120"/>
              </a:defRPr>
            </a:lvl1pPr>
            <a:lvl2pPr marL="685800" indent="-228600">
              <a:lnSpc>
                <a:spcPct val="100000"/>
              </a:lnSpc>
              <a:buFont typeface="微軟正黑體" panose="020B0604030504040204" pitchFamily="34" charset="-120"/>
              <a:buChar char="ￚ"/>
              <a:defRPr sz="1800" b="1" baseline="0">
                <a:solidFill>
                  <a:srgbClr val="205788"/>
                </a:solidFill>
                <a:latin typeface="Arial" panose="020B0604020202020204" pitchFamily="34" charset="0"/>
                <a:ea typeface="微軟正黑體" panose="020B0604030504040204" pitchFamily="34" charset="-120"/>
              </a:defRPr>
            </a:lvl2pPr>
            <a:lvl3pPr>
              <a:lnSpc>
                <a:spcPct val="100000"/>
              </a:lnSpc>
              <a:defRPr sz="1800" b="1" baseline="0">
                <a:solidFill>
                  <a:srgbClr val="205788"/>
                </a:solidFill>
                <a:latin typeface="Arial" panose="020B0604020202020204" pitchFamily="34" charset="0"/>
                <a:ea typeface="微軟正黑體" panose="020B0604030504040204" pitchFamily="34" charset="-120"/>
              </a:defRPr>
            </a:lvl3pPr>
            <a:lvl4pPr marL="1600200" indent="-228600">
              <a:lnSpc>
                <a:spcPct val="100000"/>
              </a:lnSpc>
              <a:buFont typeface="微軟正黑體" panose="020B0604030504040204" pitchFamily="34" charset="-120"/>
              <a:buChar char="ￚ"/>
              <a:defRPr sz="1600" b="1" baseline="0">
                <a:solidFill>
                  <a:srgbClr val="C32B07"/>
                </a:solidFill>
                <a:latin typeface="Arial" panose="020B0604020202020204" pitchFamily="34" charset="0"/>
                <a:ea typeface="微軟正黑體" panose="020B0604030504040204" pitchFamily="34" charset="-120"/>
              </a:defRPr>
            </a:lvl4pPr>
            <a:lvl5pPr marL="2057400" indent="-228600">
              <a:lnSpc>
                <a:spcPct val="100000"/>
              </a:lnSpc>
              <a:buFont typeface="微軟正黑體" panose="020B0604030504040204" pitchFamily="34" charset="-120"/>
              <a:buChar char="»"/>
              <a:defRPr sz="1600" b="1" baseline="0">
                <a:solidFill>
                  <a:srgbClr val="C32B07"/>
                </a:solidFill>
                <a:latin typeface="Arial" panose="020B0604020202020204" pitchFamily="34" charset="0"/>
                <a:ea typeface="微軟正黑體" panose="020B0604030504040204" pitchFamily="34"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5" name="標題 1">
            <a:extLst>
              <a:ext uri="{FF2B5EF4-FFF2-40B4-BE49-F238E27FC236}">
                <a16:creationId xmlns:a16="http://schemas.microsoft.com/office/drawing/2014/main" id="{92509375-0DAA-417A-A72B-73856452974F}"/>
              </a:ext>
            </a:extLst>
          </p:cNvPr>
          <p:cNvSpPr>
            <a:spLocks noGrp="1"/>
          </p:cNvSpPr>
          <p:nvPr>
            <p:ph type="title"/>
          </p:nvPr>
        </p:nvSpPr>
        <p:spPr>
          <a:xfrm>
            <a:off x="508488" y="206931"/>
            <a:ext cx="11095765" cy="532800"/>
          </a:xfrm>
          <a:prstGeom prst="rect">
            <a:avLst/>
          </a:prstGeom>
        </p:spPr>
        <p:txBody>
          <a:bodyPr lIns="68580" tIns="34290" rIns="68580" bIns="34290" anchor="ctr"/>
          <a:lstStyle>
            <a:lvl1pPr marL="0" indent="0">
              <a:defRPr lang="zh-TW" altLang="en-US" sz="2400" b="1" kern="1200" baseline="0" dirty="0">
                <a:solidFill>
                  <a:schemeClr val="tx1"/>
                </a:solidFill>
                <a:latin typeface="Arial" panose="020B0604020202020204" pitchFamily="34" charset="0"/>
                <a:ea typeface="微軟正黑體" panose="020B0604030504040204" pitchFamily="34" charset="-120"/>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zh-TW" altLang="en-US" dirty="0"/>
              <a:t>按一下以編輯母片標題樣式</a:t>
            </a:r>
          </a:p>
        </p:txBody>
      </p:sp>
      <p:sp>
        <p:nvSpPr>
          <p:cNvPr id="2" name="投影片編號版面配置區 5">
            <a:extLst>
              <a:ext uri="{FF2B5EF4-FFF2-40B4-BE49-F238E27FC236}">
                <a16:creationId xmlns:a16="http://schemas.microsoft.com/office/drawing/2014/main" id="{441CB337-FFC4-83AD-4E67-2BE0A047D6AD}"/>
              </a:ext>
            </a:extLst>
          </p:cNvPr>
          <p:cNvSpPr>
            <a:spLocks noGrp="1"/>
          </p:cNvSpPr>
          <p:nvPr>
            <p:ph type="sldNum" sz="quarter" idx="4"/>
          </p:nvPr>
        </p:nvSpPr>
        <p:spPr>
          <a:xfrm>
            <a:off x="11012176" y="6450106"/>
            <a:ext cx="592636" cy="334670"/>
          </a:xfrm>
          <a:prstGeom prst="rect">
            <a:avLst/>
          </a:prstGeom>
        </p:spPr>
        <p:txBody>
          <a:bodyPr anchor="ctr"/>
          <a:lstStyle>
            <a:lvl1pPr>
              <a:defRPr sz="1000">
                <a:solidFill>
                  <a:schemeClr val="tx1"/>
                </a:solidFill>
              </a:defRPr>
            </a:lvl1pPr>
          </a:lstStyle>
          <a:p>
            <a:pPr algn="r"/>
            <a:fld id="{EDFD0139-C9AB-4457-A630-2C0FF017D386}" type="slidenum">
              <a:rPr lang="zh-TW" altLang="en-US" smtClean="0"/>
              <a:pPr algn="r"/>
              <a:t>‹#›</a:t>
            </a:fld>
            <a:endParaRPr lang="zh-TW" altLang="en-US" dirty="0"/>
          </a:p>
        </p:txBody>
      </p:sp>
    </p:spTree>
    <p:extLst>
      <p:ext uri="{BB962C8B-B14F-4D97-AF65-F5344CB8AC3E}">
        <p14:creationId xmlns:p14="http://schemas.microsoft.com/office/powerpoint/2010/main" val="379494229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image" Target="../media/image2.png"/><Relationship Id="rId5" Type="http://schemas.openxmlformats.org/officeDocument/2006/relationships/slideLayout" Target="../slideLayouts/slideLayout9.xml"/><Relationship Id="rId10" Type="http://schemas.openxmlformats.org/officeDocument/2006/relationships/theme" Target="../theme/theme2.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3.xml"/><Relationship Id="rId1"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image" Target="../media/image4.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16" name="文字方塊 15">
            <a:extLst>
              <a:ext uri="{FF2B5EF4-FFF2-40B4-BE49-F238E27FC236}">
                <a16:creationId xmlns:a16="http://schemas.microsoft.com/office/drawing/2014/main" id="{42FC2C12-77AB-4AA5-8812-7C9EAACF03D9}"/>
              </a:ext>
            </a:extLst>
          </p:cNvPr>
          <p:cNvSpPr txBox="1"/>
          <p:nvPr userDrawn="1"/>
        </p:nvSpPr>
        <p:spPr>
          <a:xfrm>
            <a:off x="533400" y="6415801"/>
            <a:ext cx="7619999" cy="246221"/>
          </a:xfrm>
          <a:prstGeom prst="rect">
            <a:avLst/>
          </a:prstGeom>
          <a:noFill/>
        </p:spPr>
        <p:txBody>
          <a:bodyPr wrap="square" rtlCol="0">
            <a:spAutoFit/>
          </a:bodyPr>
          <a:lstStyle/>
          <a:p>
            <a:r>
              <a:rPr lang="en-US" altLang="zh-TW" sz="1000" dirty="0">
                <a:solidFill>
                  <a:schemeClr val="tx1"/>
                </a:solidFill>
                <a:latin typeface="微軟正黑體" panose="020B0604030504040204" pitchFamily="34" charset="-120"/>
                <a:ea typeface="微軟正黑體" panose="020B0604030504040204" pitchFamily="34" charset="-120"/>
              </a:rPr>
              <a:t>CoreTech System Co., Ltd. │ Copyright© 2023 Moldex3D. All rights reserved.</a:t>
            </a:r>
            <a:endParaRPr lang="zh-TW" altLang="en-US" sz="1000" dirty="0">
              <a:solidFill>
                <a:schemeClr val="tx1"/>
              </a:solidFill>
              <a:latin typeface="微軟正黑體" panose="020B0604030504040204" pitchFamily="34" charset="-120"/>
              <a:ea typeface="微軟正黑體" panose="020B0604030504040204" pitchFamily="34" charset="-120"/>
            </a:endParaRPr>
          </a:p>
        </p:txBody>
      </p:sp>
      <p:sp>
        <p:nvSpPr>
          <p:cNvPr id="17" name="投影片編號版面配置區 5">
            <a:extLst>
              <a:ext uri="{FF2B5EF4-FFF2-40B4-BE49-F238E27FC236}">
                <a16:creationId xmlns:a16="http://schemas.microsoft.com/office/drawing/2014/main" id="{50AD2F7D-38D6-4A4D-9DC4-B95EC1D0AE38}"/>
              </a:ext>
            </a:extLst>
          </p:cNvPr>
          <p:cNvSpPr>
            <a:spLocks noGrp="1"/>
          </p:cNvSpPr>
          <p:nvPr>
            <p:ph type="sldNum" sz="quarter" idx="4"/>
          </p:nvPr>
        </p:nvSpPr>
        <p:spPr>
          <a:xfrm>
            <a:off x="10757647" y="6450106"/>
            <a:ext cx="847165" cy="334670"/>
          </a:xfrm>
          <a:prstGeom prst="rect">
            <a:avLst/>
          </a:prstGeom>
        </p:spPr>
        <p:txBody>
          <a:bodyPr anchor="ctr"/>
          <a:lstStyle>
            <a:lvl1pPr>
              <a:defRPr sz="1000">
                <a:solidFill>
                  <a:schemeClr val="tx1"/>
                </a:solidFill>
              </a:defRPr>
            </a:lvl1pPr>
          </a:lstStyle>
          <a:p>
            <a:pPr algn="r"/>
            <a:fld id="{EDFD0139-C9AB-4457-A630-2C0FF017D386}" type="slidenum">
              <a:rPr lang="zh-TW" altLang="en-US" smtClean="0"/>
              <a:pPr algn="r"/>
              <a:t>‹#›</a:t>
            </a:fld>
            <a:endParaRPr lang="zh-TW" altLang="en-US" dirty="0"/>
          </a:p>
        </p:txBody>
      </p:sp>
      <p:pic>
        <p:nvPicPr>
          <p:cNvPr id="2" name="圖片 1">
            <a:extLst>
              <a:ext uri="{FF2B5EF4-FFF2-40B4-BE49-F238E27FC236}">
                <a16:creationId xmlns:a16="http://schemas.microsoft.com/office/drawing/2014/main" id="{601CFA8D-C900-EE32-5D99-BCB574C404C3}"/>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9902725" y="241858"/>
            <a:ext cx="1925481" cy="643333"/>
          </a:xfrm>
          <a:prstGeom prst="rect">
            <a:avLst/>
          </a:prstGeom>
        </p:spPr>
      </p:pic>
    </p:spTree>
    <p:extLst>
      <p:ext uri="{BB962C8B-B14F-4D97-AF65-F5344CB8AC3E}">
        <p14:creationId xmlns:p14="http://schemas.microsoft.com/office/powerpoint/2010/main" val="3107356986"/>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投影片編號版面配置區 5">
            <a:extLst>
              <a:ext uri="{FF2B5EF4-FFF2-40B4-BE49-F238E27FC236}">
                <a16:creationId xmlns:a16="http://schemas.microsoft.com/office/drawing/2014/main" id="{AF275712-2C4B-A377-C2A3-447D14149014}"/>
              </a:ext>
            </a:extLst>
          </p:cNvPr>
          <p:cNvSpPr>
            <a:spLocks noGrp="1"/>
          </p:cNvSpPr>
          <p:nvPr>
            <p:ph type="sldNum" sz="quarter" idx="4"/>
          </p:nvPr>
        </p:nvSpPr>
        <p:spPr>
          <a:xfrm>
            <a:off x="11012176" y="6450106"/>
            <a:ext cx="592636" cy="334670"/>
          </a:xfrm>
          <a:prstGeom prst="rect">
            <a:avLst/>
          </a:prstGeom>
        </p:spPr>
        <p:txBody>
          <a:bodyPr anchor="ctr"/>
          <a:lstStyle>
            <a:lvl1pPr>
              <a:defRPr sz="1000">
                <a:solidFill>
                  <a:schemeClr val="tx1"/>
                </a:solidFill>
              </a:defRPr>
            </a:lvl1pPr>
          </a:lstStyle>
          <a:p>
            <a:pPr algn="r"/>
            <a:fld id="{EDFD0139-C9AB-4457-A630-2C0FF017D386}" type="slidenum">
              <a:rPr lang="zh-TW" altLang="en-US" smtClean="0"/>
              <a:pPr algn="r"/>
              <a:t>‹#›</a:t>
            </a:fld>
            <a:endParaRPr lang="zh-TW" altLang="en-US" dirty="0"/>
          </a:p>
        </p:txBody>
      </p:sp>
      <p:sp>
        <p:nvSpPr>
          <p:cNvPr id="3" name="文字方塊 2">
            <a:extLst>
              <a:ext uri="{FF2B5EF4-FFF2-40B4-BE49-F238E27FC236}">
                <a16:creationId xmlns:a16="http://schemas.microsoft.com/office/drawing/2014/main" id="{6A1B2BA5-837C-F772-36C3-DC3C101263D7}"/>
              </a:ext>
            </a:extLst>
          </p:cNvPr>
          <p:cNvSpPr txBox="1"/>
          <p:nvPr userDrawn="1"/>
        </p:nvSpPr>
        <p:spPr>
          <a:xfrm>
            <a:off x="443750" y="6463553"/>
            <a:ext cx="9686367" cy="307777"/>
          </a:xfrm>
          <a:prstGeom prst="rect">
            <a:avLst/>
          </a:prstGeom>
          <a:noFill/>
        </p:spPr>
        <p:txBody>
          <a:bodyPr wrap="square" rtlCol="0">
            <a:spAutoFit/>
          </a:bodyPr>
          <a:lstStyle/>
          <a:p>
            <a:r>
              <a:rPr lang="en-US" altLang="zh-TW" sz="700" dirty="0">
                <a:solidFill>
                  <a:schemeClr val="tx1"/>
                </a:solidFill>
                <a:latin typeface="微軟正黑體" panose="020B0604030504040204" pitchFamily="34" charset="-120"/>
                <a:ea typeface="微軟正黑體" panose="020B0604030504040204" pitchFamily="34" charset="-120"/>
              </a:rPr>
              <a:t>CoreTech System Co., Ltd. │ Copyright© 2023 Moldex3D. All rights reserved.</a:t>
            </a:r>
          </a:p>
          <a:p>
            <a:r>
              <a:rPr lang="en-US" altLang="zh-TW" sz="650" dirty="0">
                <a:solidFill>
                  <a:schemeClr val="tx1"/>
                </a:solidFill>
                <a:latin typeface="微軟正黑體" panose="020B0604030504040204" pitchFamily="34" charset="-120"/>
                <a:ea typeface="微軟正黑體" panose="020B0604030504040204" pitchFamily="34" charset="-120"/>
              </a:rPr>
              <a:t>No contents are construed as providing a warranty, including any warranty of merchantability, accuracy, completeness, or fitness for purpose, or representation for which CoreTech System Co., Ltd. assumes any legal responsibility.</a:t>
            </a:r>
            <a:endParaRPr lang="zh-TW" altLang="en-US" sz="650" dirty="0">
              <a:solidFill>
                <a:schemeClr val="tx1"/>
              </a:solidFill>
              <a:latin typeface="微軟正黑體" panose="020B0604030504040204" pitchFamily="34" charset="-120"/>
              <a:ea typeface="微軟正黑體" panose="020B0604030504040204" pitchFamily="34" charset="-120"/>
            </a:endParaRPr>
          </a:p>
        </p:txBody>
      </p:sp>
      <p:cxnSp>
        <p:nvCxnSpPr>
          <p:cNvPr id="4" name="直線接點 3">
            <a:extLst>
              <a:ext uri="{FF2B5EF4-FFF2-40B4-BE49-F238E27FC236}">
                <a16:creationId xmlns:a16="http://schemas.microsoft.com/office/drawing/2014/main" id="{35B3568F-5ACB-CB4B-F378-63CB2AF70B02}"/>
              </a:ext>
            </a:extLst>
          </p:cNvPr>
          <p:cNvCxnSpPr>
            <a:cxnSpLocks/>
          </p:cNvCxnSpPr>
          <p:nvPr userDrawn="1"/>
        </p:nvCxnSpPr>
        <p:spPr>
          <a:xfrm>
            <a:off x="497821" y="6436659"/>
            <a:ext cx="11106991" cy="0"/>
          </a:xfrm>
          <a:prstGeom prst="line">
            <a:avLst/>
          </a:prstGeom>
          <a:ln>
            <a:solidFill>
              <a:schemeClr val="bg1">
                <a:lumMod val="50000"/>
              </a:schemeClr>
            </a:solidFill>
          </a:ln>
        </p:spPr>
        <p:style>
          <a:lnRef idx="2">
            <a:schemeClr val="accent3"/>
          </a:lnRef>
          <a:fillRef idx="0">
            <a:schemeClr val="accent3"/>
          </a:fillRef>
          <a:effectRef idx="1">
            <a:schemeClr val="accent3"/>
          </a:effectRef>
          <a:fontRef idx="minor">
            <a:schemeClr val="tx1"/>
          </a:fontRef>
        </p:style>
      </p:cxnSp>
      <p:pic>
        <p:nvPicPr>
          <p:cNvPr id="5" name="圖片 4">
            <a:extLst>
              <a:ext uri="{FF2B5EF4-FFF2-40B4-BE49-F238E27FC236}">
                <a16:creationId xmlns:a16="http://schemas.microsoft.com/office/drawing/2014/main" id="{BF349A8D-8A37-6B5E-214F-DD25CD7D45A2}"/>
              </a:ext>
            </a:extLst>
          </p:cNvPr>
          <p:cNvPicPr>
            <a:picLocks noChangeAspect="1"/>
          </p:cNvPicPr>
          <p:nvPr userDrawn="1"/>
        </p:nvPicPr>
        <p:blipFill>
          <a:blip r:embed="rId11">
            <a:extLst>
              <a:ext uri="{28A0092B-C50C-407E-A947-70E740481C1C}">
                <a14:useLocalDpi xmlns:a14="http://schemas.microsoft.com/office/drawing/2010/main" val="0"/>
              </a:ext>
            </a:extLst>
          </a:blip>
          <a:srcRect/>
          <a:stretch/>
        </p:blipFill>
        <p:spPr>
          <a:xfrm>
            <a:off x="10049360" y="6476130"/>
            <a:ext cx="883526" cy="295200"/>
          </a:xfrm>
          <a:prstGeom prst="rect">
            <a:avLst/>
          </a:prstGeom>
        </p:spPr>
      </p:pic>
      <p:cxnSp>
        <p:nvCxnSpPr>
          <p:cNvPr id="7" name="直線接點 6">
            <a:extLst>
              <a:ext uri="{FF2B5EF4-FFF2-40B4-BE49-F238E27FC236}">
                <a16:creationId xmlns:a16="http://schemas.microsoft.com/office/drawing/2014/main" id="{4D1C484B-979F-0675-8D5F-BE09E25BE138}"/>
              </a:ext>
            </a:extLst>
          </p:cNvPr>
          <p:cNvCxnSpPr>
            <a:cxnSpLocks/>
          </p:cNvCxnSpPr>
          <p:nvPr userDrawn="1"/>
        </p:nvCxnSpPr>
        <p:spPr>
          <a:xfrm>
            <a:off x="0" y="778771"/>
            <a:ext cx="12192000" cy="0"/>
          </a:xfrm>
          <a:prstGeom prst="line">
            <a:avLst/>
          </a:prstGeom>
          <a:ln w="12700">
            <a:solidFill>
              <a:srgbClr val="F0850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5887057"/>
      </p:ext>
    </p:extLst>
  </p:cSld>
  <p:clrMap bg1="lt1" tx1="dk1" bg2="lt2" tx2="dk2" accent1="accent1" accent2="accent2" accent3="accent3" accent4="accent4" accent5="accent5" accent6="accent6" hlink="hlink" folHlink="folHlink"/>
  <p:sldLayoutIdLst>
    <p:sldLayoutId id="2147483692" r:id="rId1"/>
    <p:sldLayoutId id="2147483694" r:id="rId2"/>
    <p:sldLayoutId id="2147483712" r:id="rId3"/>
    <p:sldLayoutId id="2147483724" r:id="rId4"/>
    <p:sldLayoutId id="2147483696" r:id="rId5"/>
    <p:sldLayoutId id="2147483723" r:id="rId6"/>
    <p:sldLayoutId id="2147483711" r:id="rId7"/>
    <p:sldLayoutId id="2147483697" r:id="rId8"/>
    <p:sldLayoutId id="2147483699" r:id="rId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E7D8EEE2-72DE-44B2-87A4-C027E60C5AF2}"/>
              </a:ext>
            </a:extLst>
          </p:cNvPr>
          <p:cNvSpPr/>
          <p:nvPr userDrawn="1"/>
        </p:nvSpPr>
        <p:spPr>
          <a:xfrm>
            <a:off x="0" y="0"/>
            <a:ext cx="12245788" cy="6858000"/>
          </a:xfrm>
          <a:prstGeom prst="rect">
            <a:avLst/>
          </a:prstGeom>
          <a:solidFill>
            <a:srgbClr val="C32B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投影片編號版面配置區 5">
            <a:extLst>
              <a:ext uri="{FF2B5EF4-FFF2-40B4-BE49-F238E27FC236}">
                <a16:creationId xmlns:a16="http://schemas.microsoft.com/office/drawing/2014/main" id="{E37F389A-0CC6-4243-A8FB-91BB473F586B}"/>
              </a:ext>
            </a:extLst>
          </p:cNvPr>
          <p:cNvSpPr>
            <a:spLocks noGrp="1"/>
          </p:cNvSpPr>
          <p:nvPr>
            <p:ph type="sldNum" sz="quarter" idx="4"/>
          </p:nvPr>
        </p:nvSpPr>
        <p:spPr>
          <a:xfrm>
            <a:off x="11012176" y="6450106"/>
            <a:ext cx="592636" cy="334670"/>
          </a:xfrm>
          <a:prstGeom prst="rect">
            <a:avLst/>
          </a:prstGeom>
        </p:spPr>
        <p:txBody>
          <a:bodyPr anchor="ctr"/>
          <a:lstStyle>
            <a:lvl1pPr>
              <a:defRPr sz="1000">
                <a:solidFill>
                  <a:schemeClr val="bg1"/>
                </a:solidFill>
              </a:defRPr>
            </a:lvl1pPr>
          </a:lstStyle>
          <a:p>
            <a:pPr algn="r"/>
            <a:fld id="{EDFD0139-C9AB-4457-A630-2C0FF017D386}" type="slidenum">
              <a:rPr lang="zh-TW" altLang="en-US" smtClean="0"/>
              <a:pPr algn="r"/>
              <a:t>‹#›</a:t>
            </a:fld>
            <a:endParaRPr lang="zh-TW" altLang="en-US" dirty="0">
              <a:solidFill>
                <a:schemeClr val="bg1"/>
              </a:solidFill>
            </a:endParaRPr>
          </a:p>
        </p:txBody>
      </p:sp>
      <p:sp>
        <p:nvSpPr>
          <p:cNvPr id="10" name="文字方塊 9">
            <a:extLst>
              <a:ext uri="{FF2B5EF4-FFF2-40B4-BE49-F238E27FC236}">
                <a16:creationId xmlns:a16="http://schemas.microsoft.com/office/drawing/2014/main" id="{55728A5D-1508-49B3-8A93-C70641F2C0DC}"/>
              </a:ext>
            </a:extLst>
          </p:cNvPr>
          <p:cNvSpPr txBox="1"/>
          <p:nvPr userDrawn="1"/>
        </p:nvSpPr>
        <p:spPr>
          <a:xfrm>
            <a:off x="443750" y="6463553"/>
            <a:ext cx="9686367" cy="307777"/>
          </a:xfrm>
          <a:prstGeom prst="rect">
            <a:avLst/>
          </a:prstGeom>
          <a:noFill/>
        </p:spPr>
        <p:txBody>
          <a:bodyPr wrap="square" rtlCol="0">
            <a:spAutoFit/>
          </a:bodyPr>
          <a:lstStyle/>
          <a:p>
            <a:r>
              <a:rPr lang="en-US" altLang="zh-TW" sz="700" dirty="0">
                <a:solidFill>
                  <a:schemeClr val="bg1"/>
                </a:solidFill>
                <a:latin typeface="微軟正黑體" panose="020B0604030504040204" pitchFamily="34" charset="-120"/>
                <a:ea typeface="微軟正黑體" panose="020B0604030504040204" pitchFamily="34" charset="-120"/>
              </a:rPr>
              <a:t>CoreTech System Co., Ltd. │ Copyright© 2023 Moldex3D. All rights reserved.</a:t>
            </a:r>
          </a:p>
          <a:p>
            <a:r>
              <a:rPr lang="en-US" altLang="zh-TW" sz="650" dirty="0">
                <a:solidFill>
                  <a:schemeClr val="bg1"/>
                </a:solidFill>
                <a:latin typeface="微軟正黑體" panose="020B0604030504040204" pitchFamily="34" charset="-120"/>
                <a:ea typeface="微軟正黑體" panose="020B0604030504040204" pitchFamily="34" charset="-120"/>
              </a:rPr>
              <a:t>No contents are construed as providing a warranty, including any warranty of merchantability, accuracy, completeness, or fitness for purpose, or representation for which CoreTech System Co., Ltd. assumes any legal responsibility.</a:t>
            </a:r>
            <a:endParaRPr lang="zh-TW" altLang="en-US" sz="650" dirty="0">
              <a:solidFill>
                <a:schemeClr val="bg1"/>
              </a:solidFill>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2E75A03F-7F94-4D32-8668-84458EAED63A}"/>
              </a:ext>
            </a:extLst>
          </p:cNvPr>
          <p:cNvCxnSpPr>
            <a:cxnSpLocks/>
          </p:cNvCxnSpPr>
          <p:nvPr userDrawn="1"/>
        </p:nvCxnSpPr>
        <p:spPr>
          <a:xfrm>
            <a:off x="497821" y="6436659"/>
            <a:ext cx="11106991" cy="0"/>
          </a:xfrm>
          <a:prstGeom prst="line">
            <a:avLst/>
          </a:prstGeom>
          <a:ln>
            <a:solidFill>
              <a:schemeClr val="bg1"/>
            </a:solidFill>
          </a:ln>
        </p:spPr>
        <p:style>
          <a:lnRef idx="2">
            <a:schemeClr val="accent3"/>
          </a:lnRef>
          <a:fillRef idx="0">
            <a:schemeClr val="accent3"/>
          </a:fillRef>
          <a:effectRef idx="1">
            <a:schemeClr val="accent3"/>
          </a:effectRef>
          <a:fontRef idx="minor">
            <a:schemeClr val="tx1"/>
          </a:fontRef>
        </p:style>
      </p:cxnSp>
      <p:cxnSp>
        <p:nvCxnSpPr>
          <p:cNvPr id="15" name="直線接點 14">
            <a:extLst>
              <a:ext uri="{FF2B5EF4-FFF2-40B4-BE49-F238E27FC236}">
                <a16:creationId xmlns:a16="http://schemas.microsoft.com/office/drawing/2014/main" id="{6EE1275A-2FD5-489A-B7AD-D7F6186637E7}"/>
              </a:ext>
            </a:extLst>
          </p:cNvPr>
          <p:cNvCxnSpPr>
            <a:cxnSpLocks/>
          </p:cNvCxnSpPr>
          <p:nvPr userDrawn="1"/>
        </p:nvCxnSpPr>
        <p:spPr>
          <a:xfrm>
            <a:off x="497821" y="1165412"/>
            <a:ext cx="11106991" cy="0"/>
          </a:xfrm>
          <a:prstGeom prst="line">
            <a:avLst/>
          </a:prstGeom>
          <a:ln>
            <a:solidFill>
              <a:schemeClr val="bg1"/>
            </a:solidFill>
          </a:ln>
        </p:spPr>
        <p:style>
          <a:lnRef idx="2">
            <a:schemeClr val="accent3"/>
          </a:lnRef>
          <a:fillRef idx="0">
            <a:schemeClr val="accent3"/>
          </a:fillRef>
          <a:effectRef idx="1">
            <a:schemeClr val="accent3"/>
          </a:effectRef>
          <a:fontRef idx="minor">
            <a:schemeClr val="tx1"/>
          </a:fontRef>
        </p:style>
      </p:cxnSp>
      <p:pic>
        <p:nvPicPr>
          <p:cNvPr id="3" name="圖片 2">
            <a:extLst>
              <a:ext uri="{FF2B5EF4-FFF2-40B4-BE49-F238E27FC236}">
                <a16:creationId xmlns:a16="http://schemas.microsoft.com/office/drawing/2014/main" id="{9C3BFF22-9A91-A765-9DE2-E1265AAE1E7D}"/>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9987160" y="6457413"/>
            <a:ext cx="1004400" cy="335585"/>
          </a:xfrm>
          <a:prstGeom prst="rect">
            <a:avLst/>
          </a:prstGeom>
          <a:noFill/>
        </p:spPr>
      </p:pic>
    </p:spTree>
    <p:extLst>
      <p:ext uri="{BB962C8B-B14F-4D97-AF65-F5344CB8AC3E}">
        <p14:creationId xmlns:p14="http://schemas.microsoft.com/office/powerpoint/2010/main" val="3154819259"/>
      </p:ext>
    </p:extLst>
  </p:cSld>
  <p:clrMap bg1="lt1" tx1="dk1" bg2="lt2" tx2="dk2" accent1="accent1" accent2="accent2" accent3="accent3" accent4="accent4" accent5="accent5" accent6="accent6" hlink="hlink" folHlink="folHlink"/>
  <p:sldLayoutIdLst>
    <p:sldLayoutId id="214748370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9030195"/>
      </p:ext>
    </p:extLst>
  </p:cSld>
  <p:clrMap bg1="lt1" tx1="dk1" bg2="lt2" tx2="dk2" accent1="accent1" accent2="accent2" accent3="accent3" accent4="accent4" accent5="accent5" accent6="accent6" hlink="hlink" folHlink="folHlink"/>
  <p:sldLayoutIdLst>
    <p:sldLayoutId id="2147483681" r:id="rId1"/>
    <p:sldLayoutId id="2147483708"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theme/theme1.xml><?xml version="1.0" encoding="utf-8"?>
<a:theme xmlns:a="http://schemas.openxmlformats.org/drawingml/2006/main" name="封面">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內頁">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章節">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封底">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6311</TotalTime>
  <Words>0</Words>
  <Application>Microsoft Office PowerPoint</Application>
  <PresentationFormat>寬螢幕</PresentationFormat>
  <Paragraphs>0</Paragraphs>
  <Slides>0</Slides>
  <Notes>0</Notes>
  <HiddenSlides>0</HiddenSlides>
  <MMClips>0</MMClips>
  <ScaleCrop>false</ScaleCrop>
  <HeadingPairs>
    <vt:vector size="6" baseType="variant">
      <vt:variant>
        <vt:lpstr>使用字型</vt:lpstr>
      </vt:variant>
      <vt:variant>
        <vt:i4>3</vt:i4>
      </vt:variant>
      <vt:variant>
        <vt:lpstr>佈景主題</vt:lpstr>
      </vt:variant>
      <vt:variant>
        <vt:i4>4</vt:i4>
      </vt:variant>
      <vt:variant>
        <vt:lpstr>投影片標題</vt:lpstr>
      </vt:variant>
      <vt:variant>
        <vt:i4>0</vt:i4>
      </vt:variant>
    </vt:vector>
  </HeadingPairs>
  <TitlesOfParts>
    <vt:vector size="7" baseType="lpstr">
      <vt:lpstr>微軟正黑體</vt:lpstr>
      <vt:lpstr>Arial</vt:lpstr>
      <vt:lpstr>Calibri</vt:lpstr>
      <vt:lpstr>封面</vt:lpstr>
      <vt:lpstr>內頁</vt:lpstr>
      <vt:lpstr>章節</vt:lpstr>
      <vt:lpstr>封底</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Irene Chen</dc:creator>
  <cp:lastModifiedBy>Joseph Hung</cp:lastModifiedBy>
  <cp:revision>185</cp:revision>
  <dcterms:created xsi:type="dcterms:W3CDTF">2021-01-29T08:46:50Z</dcterms:created>
  <dcterms:modified xsi:type="dcterms:W3CDTF">2023-05-31T08:47:21Z</dcterms:modified>
</cp:coreProperties>
</file>