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2209033" y="2180873"/>
            <a:ext cx="2163931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0" i="1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Benchmark</a:t>
            </a:r>
            <a:endParaRPr b="0" i="1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b="0" i="1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Ready</a:t>
            </a:r>
            <a:endParaRPr b="0" i="1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2209033" y="3692967"/>
            <a:ext cx="2163931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specify parameters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benchPerform()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2209033" y="686002"/>
            <a:ext cx="2163931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device setup</a:t>
            </a:r>
            <a:endParaRPr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7" name="" hidden="0"/>
          <p:cNvCxnSpPr>
            <a:cxnSpLocks/>
            <a:stCxn id="6" idx="2"/>
            <a:endCxn id="4" idx="0"/>
          </p:cNvCxnSpPr>
          <p:nvPr isPhoto="0" userDrawn="0"/>
        </p:nvCxnSpPr>
        <p:spPr bwMode="auto">
          <a:xfrm rot="5399978" flipH="0" flipV="0">
            <a:off x="3116913" y="2006787"/>
            <a:ext cx="348171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  <a:stCxn id="4" idx="2"/>
            <a:endCxn id="5" idx="0"/>
          </p:cNvCxnSpPr>
          <p:nvPr isPhoto="0" userDrawn="0"/>
        </p:nvCxnSpPr>
        <p:spPr bwMode="auto">
          <a:xfrm rot="5399978" flipH="0" flipV="0">
            <a:off x="3108301" y="3510269"/>
            <a:ext cx="365394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 hidden="0"/>
          <p:cNvSpPr/>
          <p:nvPr isPhoto="0" userDrawn="0"/>
        </p:nvSpPr>
        <p:spPr bwMode="auto">
          <a:xfrm flipH="0" flipV="0">
            <a:off x="2209033" y="5206383"/>
            <a:ext cx="2163930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1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Benchmark</a:t>
            </a:r>
            <a:endParaRPr i="1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1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Running</a:t>
            </a:r>
            <a:endParaRPr i="1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10" name="" hidden="0"/>
          <p:cNvCxnSpPr>
            <a:cxnSpLocks/>
          </p:cNvCxnSpPr>
          <p:nvPr isPhoto="0" userDrawn="0"/>
        </p:nvCxnSpPr>
        <p:spPr bwMode="auto">
          <a:xfrm rot="5399978" flipH="0" flipV="0">
            <a:off x="3108301" y="5023686"/>
            <a:ext cx="36539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 hidden="0"/>
          <p:cNvSpPr/>
          <p:nvPr isPhoto="0" userDrawn="0"/>
        </p:nvSpPr>
        <p:spPr bwMode="auto">
          <a:xfrm flipH="0" flipV="0">
            <a:off x="5172366" y="686002"/>
            <a:ext cx="2163930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1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Benchmark</a:t>
            </a:r>
            <a:endParaRPr i="1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1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Finished</a:t>
            </a:r>
            <a:endParaRPr i="1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12" name="" hidden="0"/>
          <p:cNvCxnSpPr>
            <a:cxnSpLocks/>
            <a:stCxn id="9" idx="3"/>
            <a:endCxn id="11" idx="1"/>
          </p:cNvCxnSpPr>
          <p:nvPr isPhoto="0" userDrawn="0"/>
        </p:nvCxnSpPr>
        <p:spPr bwMode="auto">
          <a:xfrm rot="0" flipH="0" flipV="1">
            <a:off x="4372964" y="1259352"/>
            <a:ext cx="799402" cy="452038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 hidden="0"/>
          <p:cNvSpPr/>
          <p:nvPr isPhoto="0" userDrawn="0"/>
        </p:nvSpPr>
        <p:spPr bwMode="auto">
          <a:xfrm flipH="0" flipV="0">
            <a:off x="5172366" y="2180873"/>
            <a:ext cx="2163930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0"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initUI()</a:t>
            </a:r>
            <a:endParaRPr b="0"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5172366" y="3692967"/>
            <a:ext cx="2163930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1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UI</a:t>
            </a:r>
            <a:endParaRPr i="1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1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Ready</a:t>
            </a:r>
            <a:endParaRPr i="1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5172366" y="5206383"/>
            <a:ext cx="2163930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opening wireless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0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network</a:t>
            </a:r>
            <a:endParaRPr i="0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16" name="" hidden="0"/>
          <p:cNvCxnSpPr>
            <a:cxnSpLocks/>
            <a:stCxn id="11" idx="2"/>
            <a:endCxn id="13" idx="0"/>
          </p:cNvCxnSpPr>
          <p:nvPr isPhoto="0" userDrawn="0"/>
        </p:nvCxnSpPr>
        <p:spPr bwMode="auto">
          <a:xfrm rot="5399978" flipH="0" flipV="0">
            <a:off x="6080246" y="2006787"/>
            <a:ext cx="348171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rot="5399978" flipH="0" flipV="0">
            <a:off x="6080245" y="3506974"/>
            <a:ext cx="348171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rot="5399978" flipH="0" flipV="0">
            <a:off x="6080245" y="5030974"/>
            <a:ext cx="348171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 hidden="0"/>
          <p:cNvSpPr/>
          <p:nvPr isPhoto="0" userDrawn="0"/>
        </p:nvSpPr>
        <p:spPr bwMode="auto">
          <a:xfrm flipH="0" flipV="0">
            <a:off x="8082783" y="2952133"/>
            <a:ext cx="2163930" cy="1146699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i="1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UI</a:t>
            </a:r>
            <a:endParaRPr i="1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  <a:p>
            <a:pPr algn="ctr">
              <a:defRPr/>
            </a:pPr>
            <a:r>
              <a:rPr i="1">
                <a:solidFill>
                  <a:schemeClr val="tx1"/>
                </a:solidFill>
                <a:latin typeface="CMU Serif"/>
                <a:ea typeface="CMU Serif"/>
                <a:cs typeface="CMU Serif"/>
              </a:rPr>
              <a:t>Running</a:t>
            </a:r>
            <a:endParaRPr i="1">
              <a:solidFill>
                <a:schemeClr val="tx1"/>
              </a:solidFill>
              <a:latin typeface="CMU Serif"/>
              <a:ea typeface="CMU Serif"/>
              <a:cs typeface="CMU Serif"/>
            </a:endParaRPr>
          </a:p>
        </p:txBody>
      </p:sp>
      <p:cxnSp>
        <p:nvCxnSpPr>
          <p:cNvPr id="20" name="" hidden="0"/>
          <p:cNvCxnSpPr>
            <a:cxnSpLocks/>
            <a:stCxn id="15" idx="3"/>
            <a:endCxn id="19" idx="1"/>
          </p:cNvCxnSpPr>
          <p:nvPr isPhoto="0" userDrawn="0"/>
        </p:nvCxnSpPr>
        <p:spPr bwMode="auto">
          <a:xfrm rot="0" flipH="0" flipV="1">
            <a:off x="7336297" y="3525483"/>
            <a:ext cx="746485" cy="2254249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ONLYOFFICE/5.4.1.33</Application>
  <DocSecurity>0</DocSecurity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2019-12-10T19:59:39Z</dcterms:modified>
  <cp:category/>
  <cp:contentStatus/>
  <cp:version/>
</cp:coreProperties>
</file>