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2442305" y="3477087"/>
            <a:ext cx="2163931" cy="1146699"/>
          </a:xfrm>
          <a:prstGeom prst="rect">
            <a:avLst/>
          </a:prstGeom>
          <a:solidFill>
            <a:schemeClr val="bg1"/>
          </a:solidFill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Task 1</a:t>
            </a:r>
            <a:endParaRPr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4939149" y="3477087"/>
            <a:ext cx="2163931" cy="1146699"/>
          </a:xfrm>
          <a:prstGeom prst="rect">
            <a:avLst/>
          </a:prstGeom>
          <a:solidFill>
            <a:schemeClr val="bg1"/>
          </a:solidFill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Task 2</a:t>
            </a:r>
            <a:endParaRPr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3709222" y="1553591"/>
            <a:ext cx="2163931" cy="1146699"/>
          </a:xfrm>
          <a:prstGeom prst="rect">
            <a:avLst/>
          </a:prstGeom>
          <a:solidFill>
            <a:schemeClr val="bg1"/>
          </a:solidFill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Computation</a:t>
            </a:r>
            <a:endParaRPr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</p:txBody>
      </p:sp>
      <p:cxnSp>
        <p:nvCxnSpPr>
          <p:cNvPr id="7" name="" hidden="0"/>
          <p:cNvCxnSpPr>
            <a:cxnSpLocks/>
            <a:stCxn id="6" idx="2"/>
            <a:endCxn id="4" idx="0"/>
          </p:cNvCxnSpPr>
        </p:nvCxnSpPr>
        <p:spPr bwMode="auto">
          <a:xfrm rot="5399977" flipH="0" flipV="0">
            <a:off x="3769331" y="2455230"/>
            <a:ext cx="776796" cy="1266916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" hidden="0"/>
          <p:cNvCxnSpPr>
            <a:cxnSpLocks/>
            <a:stCxn id="7" idx="0"/>
            <a:endCxn id="5" idx="0"/>
          </p:cNvCxnSpPr>
        </p:nvCxnSpPr>
        <p:spPr bwMode="auto">
          <a:xfrm rot="10799989" flipH="1" flipV="1">
            <a:off x="4791188" y="2700290"/>
            <a:ext cx="1229927" cy="776796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ONLYOFFICE/5.2.8.9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