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777741" y="2829756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 1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: </a:t>
            </a: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result a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274585" y="2829756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 2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: result b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2044658" y="906260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Computation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application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7" name="" hidden="0"/>
          <p:cNvCxnSpPr>
            <a:cxnSpLocks/>
            <a:stCxn id="6" idx="2"/>
            <a:endCxn id="4" idx="0"/>
          </p:cNvCxnSpPr>
        </p:nvCxnSpPr>
        <p:spPr bwMode="auto">
          <a:xfrm rot="5399976" flipH="0" flipV="0">
            <a:off x="2104767" y="1807899"/>
            <a:ext cx="776796" cy="126691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  <a:stCxn id="7" idx="0"/>
            <a:endCxn id="5" idx="0"/>
          </p:cNvCxnSpPr>
        </p:nvCxnSpPr>
        <p:spPr bwMode="auto">
          <a:xfrm rot="10799989" flipH="1" flipV="1">
            <a:off x="3126624" y="2052959"/>
            <a:ext cx="1229927" cy="77679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2044658" y="4734754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Result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c = a + b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0" name="" hidden="0"/>
          <p:cNvCxnSpPr>
            <a:cxnSpLocks/>
            <a:stCxn id="4" idx="2"/>
            <a:endCxn id="9" idx="0"/>
          </p:cNvCxnSpPr>
        </p:nvCxnSpPr>
        <p:spPr bwMode="auto">
          <a:xfrm rot="5399978" flipH="0" flipV="1">
            <a:off x="2114016" y="3722146"/>
            <a:ext cx="758298" cy="126691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  <a:stCxn id="5" idx="2"/>
            <a:endCxn id="10" idx="1"/>
          </p:cNvCxnSpPr>
        </p:nvCxnSpPr>
        <p:spPr bwMode="auto">
          <a:xfrm rot="5399978" flipH="0" flipV="0">
            <a:off x="3362438" y="3740641"/>
            <a:ext cx="758298" cy="122992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6464998" y="2829755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 1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: </a:t>
            </a: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Render Loop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8961842" y="2829755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Task 2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: Logic Loop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731915" y="906259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Graphical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application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5" name="" hidden="0"/>
          <p:cNvCxnSpPr>
            <a:cxnSpLocks/>
            <a:stCxn id="14" idx="2"/>
            <a:endCxn id="12" idx="0"/>
          </p:cNvCxnSpPr>
        </p:nvCxnSpPr>
        <p:spPr bwMode="auto">
          <a:xfrm rot="5399943" flipH="0" flipV="0">
            <a:off x="7792023" y="1807898"/>
            <a:ext cx="776795" cy="126691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15" idx="0"/>
            <a:endCxn id="13" idx="0"/>
          </p:cNvCxnSpPr>
        </p:nvCxnSpPr>
        <p:spPr bwMode="auto">
          <a:xfrm rot="10799956" flipH="1" flipV="1">
            <a:off x="8813881" y="2052958"/>
            <a:ext cx="1229926" cy="77679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 hidden="0"/>
          <p:cNvSpPr/>
          <p:nvPr isPhoto="0" userDrawn="0"/>
        </p:nvSpPr>
        <p:spPr bwMode="auto">
          <a:xfrm flipH="0" flipV="0">
            <a:off x="7281099" y="5044548"/>
            <a:ext cx="531734" cy="5271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↻</a:t>
            </a: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9795539" y="5044548"/>
            <a:ext cx="496533" cy="5271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↻</a:t>
            </a:r>
            <a:endParaRPr/>
          </a:p>
        </p:txBody>
      </p:sp>
      <p:cxnSp>
        <p:nvCxnSpPr>
          <p:cNvPr id="19" name="" hidden="0"/>
          <p:cNvCxnSpPr>
            <a:cxnSpLocks/>
            <a:stCxn id="12" idx="2"/>
            <a:endCxn id="17" idx="0"/>
          </p:cNvCxnSpPr>
        </p:nvCxnSpPr>
        <p:spPr bwMode="auto">
          <a:xfrm rot="5399978" flipH="0" flipV="1">
            <a:off x="7012918" y="4500977"/>
            <a:ext cx="1068093" cy="19048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 hidden="0"/>
          <p:cNvCxnSpPr>
            <a:cxnSpLocks/>
          </p:cNvCxnSpPr>
        </p:nvCxnSpPr>
        <p:spPr bwMode="auto">
          <a:xfrm rot="5399978" flipH="0" flipV="1">
            <a:off x="9519287" y="4500977"/>
            <a:ext cx="1068093" cy="19048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Dot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  <a:stCxn id="12" idx="3"/>
            <a:endCxn id="13" idx="1"/>
          </p:cNvCxnSpPr>
        </p:nvCxnSpPr>
        <p:spPr bwMode="auto">
          <a:xfrm rot="0" flipH="0" flipV="0">
            <a:off x="8628929" y="3399930"/>
            <a:ext cx="332912" cy="6349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ot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