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905678" y="823906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UI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Ready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905678" y="2337323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opening wireless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network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rot="5399943" flipH="0" flipV="0">
            <a:off x="2813558" y="2161914"/>
            <a:ext cx="348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 hidden="0"/>
          <p:cNvSpPr/>
          <p:nvPr isPhoto="0" userDrawn="0"/>
        </p:nvSpPr>
        <p:spPr bwMode="auto">
          <a:xfrm flipH="0" flipV="0">
            <a:off x="1905678" y="3851561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UI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Running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5399943" flipH="0" flipV="0">
            <a:off x="2813557" y="3661305"/>
            <a:ext cx="348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5418021" y="2335999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Accessing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ESP32-* network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870980" y="297655"/>
            <a:ext cx="221456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ESP32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367389" y="297655"/>
            <a:ext cx="2214561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CMU Serif"/>
                <a:ea typeface="CMU Serif"/>
                <a:cs typeface="CMU Serif"/>
              </a:rPr>
              <a:t>User</a:t>
            </a:r>
            <a:endParaRPr>
              <a:latin typeface="CMU Serif"/>
              <a:ea typeface="CMU Serif"/>
              <a:cs typeface="CMU Serif"/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5418021" y="3851561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webfrontend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loaded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3" name="" hidden="0"/>
          <p:cNvCxnSpPr>
            <a:cxnSpLocks/>
            <a:stCxn id="9" idx="2"/>
            <a:endCxn id="12" idx="0"/>
          </p:cNvCxnSpPr>
          <p:nvPr isPhoto="0" userDrawn="0"/>
        </p:nvCxnSpPr>
        <p:spPr bwMode="auto">
          <a:xfrm rot="5399978" flipH="0" flipV="0">
            <a:off x="6315554" y="3667130"/>
            <a:ext cx="36886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5" idx="3"/>
            <a:endCxn id="9" idx="1"/>
          </p:cNvCxnSpPr>
          <p:nvPr isPhoto="0" userDrawn="0"/>
        </p:nvCxnSpPr>
        <p:spPr bwMode="auto">
          <a:xfrm rot="0" flipH="0" flipV="1">
            <a:off x="4069608" y="2910011"/>
            <a:ext cx="134841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 hidden="0"/>
          <p:cNvSpPr/>
          <p:nvPr isPhoto="0" userDrawn="0"/>
        </p:nvSpPr>
        <p:spPr bwMode="auto">
          <a:xfrm flipH="0" flipV="0">
            <a:off x="1896296" y="5399374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asset handler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392704" y="5399374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request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results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5399978" flipH="0" flipV="0">
            <a:off x="6290238" y="5182691"/>
            <a:ext cx="36886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15" idx="3"/>
            <a:endCxn id="16" idx="1"/>
          </p:cNvCxnSpPr>
          <p:nvPr isPhoto="0" userDrawn="0"/>
        </p:nvCxnSpPr>
        <p:spPr bwMode="auto">
          <a:xfrm rot="0" flipH="0" flipV="0">
            <a:off x="4060226" y="5972724"/>
            <a:ext cx="133247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1137954" y="5709168"/>
            <a:ext cx="531733" cy="5271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↻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8758204" y="5399374"/>
            <a:ext cx="2163929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display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results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21" name="" hidden="0"/>
          <p:cNvCxnSpPr>
            <a:cxnSpLocks/>
            <a:stCxn id="16" idx="3"/>
            <a:endCxn id="20" idx="1"/>
          </p:cNvCxnSpPr>
          <p:nvPr isPhoto="0" userDrawn="0"/>
        </p:nvCxnSpPr>
        <p:spPr bwMode="auto">
          <a:xfrm rot="0" flipH="0" flipV="0">
            <a:off x="7556635" y="5972724"/>
            <a:ext cx="1201569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2019-12-17T11:54:39Z</dcterms:modified>
  <cp:category/>
  <cp:contentStatus/>
  <cp:version/>
</cp:coreProperties>
</file>