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4429-6D21-4391-BCE2-3D9E9D170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DEFDF-E271-42E6-A11A-54A08458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7ABA-5A55-4B6B-AE6B-FCB85655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57CE-951D-41A5-88BE-E0E1CE12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05A0-3BE6-45B6-B120-212A3A99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558-B307-40B7-A626-A5C84618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4E58-9D8D-4660-BD37-007229F7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46FF-A2E5-4638-84D2-8AC0F6AC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5594-CF56-4091-B00C-A51C2C32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77B-D0D7-463D-A348-06B7D26D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B6ADD-4B32-4D90-836A-F58AE404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7DBF5-E497-445C-B69B-3BEB0958E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5FE0-8118-44A7-9B77-BAAC6C44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6A7E-A76D-4FD3-BFAA-FDBFF38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FCC7-64D6-495F-845F-AB27B617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26E3-B501-4ED3-B470-ABE9B6F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3D24-E154-4444-8CE1-CE55519C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ED40-1468-455C-90EA-9426FC2F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9A8A-7998-4ABF-BA9E-EE1B23EB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E48D-9613-4D22-BF61-7792B1B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BFC-D717-4EFE-B01B-FB135FD2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FAF3-76D2-48C7-90A1-4E217B39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145C-580D-4891-B012-DB0201B7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F14C-2B15-4C1F-BCB8-AF8607C4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8972-56EA-45AB-87CA-ADD6A304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AF7C-F3AD-47A9-9932-08829A6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784C-3125-478F-854C-0F48E12F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540D-8017-4CC6-B0B3-C69C9264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23056-FB6F-4777-A64C-774B0A72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50A66-C647-4FF3-A8C1-DE7A7234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243F-A86D-421E-8378-15102CEB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5154-FCE0-4D04-833D-55E4E95C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94C3-6E6E-4740-A561-E464A82D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1A1F-2ED9-4BFA-BFFB-82A2A6D9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E54CA-9CA4-47CE-9742-C6BB06DC4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01854-8A31-497B-A2C0-C8CF9363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12DF6-AE3B-4F69-B3B5-68F5743D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67B93-FE77-4F3A-828E-62BF7599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FAF05-4039-4F19-B204-C1FE78D5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EB4E-1BE6-4980-B890-46E1B4D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ABFF5-C951-4816-8DA1-AFAD5B5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933B4-D3E7-4510-AB1C-2C489191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48AAD-8A62-444E-8301-EB36BC4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9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40318-EC0A-4714-A915-AF4C725F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8B644-B7AB-4EF8-A735-BE2691E2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1EC-A633-45C9-89BA-1A8CB939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EC05-907F-49B3-BC1A-9BC8EADA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7A3E-9E50-41DC-AA7E-86D18379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9C96-7651-42B8-91CD-781E47448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F038F-39E2-4C44-9E15-F767CCC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F7C15-9694-4DD4-B77A-D421A431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DEBD0-28DF-4190-97EF-256536C3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7E9E-3FD5-4967-9A96-31341F5F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A97AE-C5EF-4910-B89A-EC901BF9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313C-DBDC-431E-85DC-93FFA641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03C74-F41D-41B3-9B99-7043CE2E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30E-F432-49D8-BD6D-B3EF2F27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EED0F-A8D7-4C5A-A2EF-43F94E60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DF68-B882-405B-B404-FB76D63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A9D8-C6BD-49C7-A9BC-2075A4E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7FD5-6B85-4F24-8737-28E6CDB0D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39FE-0701-4445-928C-41B38FEC2F72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27D9-584F-405C-96DA-A45E9506B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CBFC-A18F-470A-BF8D-697B9B1F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BB5-5001-4FD0-8089-29386E91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91DAE-DB16-4050-99F4-B5FC93766605}"/>
              </a:ext>
            </a:extLst>
          </p:cNvPr>
          <p:cNvSpPr/>
          <p:nvPr/>
        </p:nvSpPr>
        <p:spPr>
          <a:xfrm>
            <a:off x="951345" y="554181"/>
            <a:ext cx="2623128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gets listed -&gt; generates NFT on the blockchain linked to the property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AF5D0-AADD-464C-AA6A-E49F21C05C9A}"/>
              </a:ext>
            </a:extLst>
          </p:cNvPr>
          <p:cNvSpPr/>
          <p:nvPr/>
        </p:nvSpPr>
        <p:spPr>
          <a:xfrm>
            <a:off x="951345" y="2452254"/>
            <a:ext cx="2623128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 for property NFT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DD1C1A-FEEC-4239-A0DE-B7029EECA5F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62909" y="1764144"/>
            <a:ext cx="0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30C2BA-56F1-4C6B-BD2A-E84151CCC500}"/>
              </a:ext>
            </a:extLst>
          </p:cNvPr>
          <p:cNvSpPr/>
          <p:nvPr/>
        </p:nvSpPr>
        <p:spPr>
          <a:xfrm>
            <a:off x="4507345" y="554181"/>
            <a:ext cx="2826322" cy="238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the bid ends the winning bidder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owns the NFT,</a:t>
            </a:r>
          </a:p>
          <a:p>
            <a:pPr algn="ctr"/>
            <a:r>
              <a:rPr lang="en-US" dirty="0"/>
              <a:t>(ii) The winning bid amount gets split between:</a:t>
            </a:r>
          </a:p>
          <a:p>
            <a:pPr marL="342900" indent="-342900" algn="ctr">
              <a:buAutoNum type="alphaLcParenBoth"/>
            </a:pPr>
            <a:r>
              <a:rPr lang="en-US" dirty="0"/>
              <a:t>Service platform</a:t>
            </a:r>
          </a:p>
          <a:p>
            <a:pPr marL="342900" indent="-342900" algn="ctr">
              <a:buAutoNum type="alphaLcParenBoth"/>
            </a:pPr>
            <a:r>
              <a:rPr lang="en-US" u="sng" dirty="0"/>
              <a:t>landlord</a:t>
            </a:r>
          </a:p>
          <a:p>
            <a:pPr algn="ctr"/>
            <a:r>
              <a:rPr lang="en-US" dirty="0"/>
              <a:t>(c) tenant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E8B53-6EB0-4999-8F7A-150A4C2BA87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74473" y="1745673"/>
            <a:ext cx="932872" cy="131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DB1F7-E2E3-4F4F-867E-EDC20617F9D2}"/>
              </a:ext>
            </a:extLst>
          </p:cNvPr>
          <p:cNvSpPr/>
          <p:nvPr/>
        </p:nvSpPr>
        <p:spPr>
          <a:xfrm>
            <a:off x="4507344" y="3195782"/>
            <a:ext cx="2826329" cy="14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amount equal to first month 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43BB38-E005-4CF1-BDB2-E69477947AF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574473" y="3057236"/>
            <a:ext cx="932871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F54AB-D923-4F8B-9A17-76E992A48DD6}"/>
              </a:ext>
            </a:extLst>
          </p:cNvPr>
          <p:cNvSpPr/>
          <p:nvPr/>
        </p:nvSpPr>
        <p:spPr>
          <a:xfrm>
            <a:off x="9698182" y="3165763"/>
            <a:ext cx="2332184" cy="148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Goes into a joint account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4FE098-42AD-4064-8CF3-8A9E3FCB11C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333673" y="3905827"/>
            <a:ext cx="2364509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70997-14D6-4FB4-8D04-DD71DD3EBEB7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>
            <a:off x="10864274" y="2032001"/>
            <a:ext cx="0" cy="113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A99550-1549-42CF-A757-5E64025E09C6}"/>
              </a:ext>
            </a:extLst>
          </p:cNvPr>
          <p:cNvCxnSpPr/>
          <p:nvPr/>
        </p:nvCxnSpPr>
        <p:spPr>
          <a:xfrm flipH="1">
            <a:off x="7333667" y="3662217"/>
            <a:ext cx="2364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8EBF28-D00A-4718-8DD5-F9DD8CD37FE8}"/>
              </a:ext>
            </a:extLst>
          </p:cNvPr>
          <p:cNvSpPr/>
          <p:nvPr/>
        </p:nvSpPr>
        <p:spPr>
          <a:xfrm>
            <a:off x="9936019" y="1140690"/>
            <a:ext cx="1856509" cy="89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omnibus account with 10^18 tokens</a:t>
            </a:r>
          </a:p>
        </p:txBody>
      </p:sp>
    </p:spTree>
    <p:extLst>
      <p:ext uri="{BB962C8B-B14F-4D97-AF65-F5344CB8AC3E}">
        <p14:creationId xmlns:p14="http://schemas.microsoft.com/office/powerpoint/2010/main" val="9056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Behrman</dc:creator>
  <cp:lastModifiedBy>Ava Lee</cp:lastModifiedBy>
  <cp:revision>5</cp:revision>
  <dcterms:created xsi:type="dcterms:W3CDTF">2020-06-04T02:01:07Z</dcterms:created>
  <dcterms:modified xsi:type="dcterms:W3CDTF">2020-06-07T15:23:16Z</dcterms:modified>
</cp:coreProperties>
</file>