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Economica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bold.fntdata"/><Relationship Id="rId10" Type="http://schemas.openxmlformats.org/officeDocument/2006/relationships/font" Target="fonts/Economica-regular.fntdata"/><Relationship Id="rId13" Type="http://schemas.openxmlformats.org/officeDocument/2006/relationships/font" Target="fonts/Economica-boldItalic.fntdata"/><Relationship Id="rId12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7d0ecc84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7d0ecc84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7d0ecc84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7d0ecc84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7d0ecc84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7d0ecc84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Transaction Success (new tenant acquired)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Subscription for premium service(s)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Tenant Finder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Property Maintenance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Transaction 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Asset Management Servicing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 Fee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be triggered upon successful acquisition of a new tenant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contract may be initiated by either the landlord or former tenant in the event that neither party is willing to engage in the search process themselves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Subscription</a:t>
            </a:r>
            <a:r>
              <a:rPr lang="en"/>
              <a:t> Fees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Tiered </a:t>
            </a:r>
            <a:r>
              <a:rPr lang="en"/>
              <a:t>Subscription</a:t>
            </a:r>
            <a:r>
              <a:rPr lang="en"/>
              <a:t> Model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Basic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Advanced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Premium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