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5" r:id="rId11"/>
    <p:sldId id="264" r:id="rId12"/>
    <p:sldId id="275" r:id="rId13"/>
    <p:sldId id="276" r:id="rId14"/>
    <p:sldId id="268" r:id="rId15"/>
    <p:sldId id="274" r:id="rId16"/>
    <p:sldId id="270" r:id="rId17"/>
    <p:sldId id="271" r:id="rId18"/>
    <p:sldId id="272" r:id="rId19"/>
    <p:sldId id="27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AC0C4-D1D7-48F3-A0A4-F4124C0621E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6209D8-6046-4E14-992A-ACA78AD809D7}">
      <dgm:prSet custT="1"/>
      <dgm:spPr/>
      <dgm:t>
        <a:bodyPr/>
        <a:lstStyle/>
        <a:p>
          <a:r>
            <a:rPr lang="en-US" sz="2400" dirty="0"/>
            <a:t>Universality</a:t>
          </a:r>
        </a:p>
      </dgm:t>
    </dgm:pt>
    <dgm:pt modelId="{4A528A1F-4742-4DF0-9182-004141C78B49}" type="parTrans" cxnId="{8F6DFA28-BD2A-4DB3-AF6D-C8B28ECC5895}">
      <dgm:prSet/>
      <dgm:spPr/>
      <dgm:t>
        <a:bodyPr/>
        <a:lstStyle/>
        <a:p>
          <a:endParaRPr lang="en-US" sz="4000"/>
        </a:p>
      </dgm:t>
    </dgm:pt>
    <dgm:pt modelId="{14E12B75-B747-4859-A959-FB0B91C9AA74}" type="sibTrans" cxnId="{8F6DFA28-BD2A-4DB3-AF6D-C8B28ECC5895}">
      <dgm:prSet/>
      <dgm:spPr/>
      <dgm:t>
        <a:bodyPr/>
        <a:lstStyle/>
        <a:p>
          <a:endParaRPr lang="en-US" sz="4000"/>
        </a:p>
      </dgm:t>
    </dgm:pt>
    <dgm:pt modelId="{F2442C9C-7A52-47A5-926D-BAD1E2DEE499}">
      <dgm:prSet custT="1"/>
      <dgm:spPr/>
      <dgm:t>
        <a:bodyPr/>
        <a:lstStyle/>
        <a:p>
          <a:r>
            <a:rPr lang="en-US" sz="2400" b="1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Uniqueness</a:t>
          </a:r>
        </a:p>
      </dgm:t>
    </dgm:pt>
    <dgm:pt modelId="{8F66B542-E511-4B1B-818B-D32091DACA99}" type="parTrans" cxnId="{69CCB881-8D3D-4E95-8894-86A566CB8CEA}">
      <dgm:prSet/>
      <dgm:spPr/>
      <dgm:t>
        <a:bodyPr/>
        <a:lstStyle/>
        <a:p>
          <a:endParaRPr lang="en-US" sz="4000"/>
        </a:p>
      </dgm:t>
    </dgm:pt>
    <dgm:pt modelId="{AEACC496-9016-4153-8430-ADC0F6D91FD2}" type="sibTrans" cxnId="{69CCB881-8D3D-4E95-8894-86A566CB8CEA}">
      <dgm:prSet/>
      <dgm:spPr/>
      <dgm:t>
        <a:bodyPr/>
        <a:lstStyle/>
        <a:p>
          <a:endParaRPr lang="en-US" sz="4000"/>
        </a:p>
      </dgm:t>
    </dgm:pt>
    <dgm:pt modelId="{D374E0E9-E1BA-464A-8DB1-2BC789612F2A}">
      <dgm:prSet custT="1"/>
      <dgm:spPr/>
      <dgm:t>
        <a:bodyPr/>
        <a:lstStyle/>
        <a:p>
          <a:r>
            <a:rPr lang="en-US" sz="2400" b="1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Permanence</a:t>
          </a:r>
        </a:p>
      </dgm:t>
    </dgm:pt>
    <dgm:pt modelId="{D7B6575B-D37D-478A-B5B4-C10E3B5E1496}" type="parTrans" cxnId="{B8B68AF0-D82E-4B53-9AE3-13E94A5B61B2}">
      <dgm:prSet/>
      <dgm:spPr/>
      <dgm:t>
        <a:bodyPr/>
        <a:lstStyle/>
        <a:p>
          <a:endParaRPr lang="en-US" sz="4000"/>
        </a:p>
      </dgm:t>
    </dgm:pt>
    <dgm:pt modelId="{97DF15A1-1A6E-4DE2-94D0-A64F583F8EF2}" type="sibTrans" cxnId="{B8B68AF0-D82E-4B53-9AE3-13E94A5B61B2}">
      <dgm:prSet/>
      <dgm:spPr/>
      <dgm:t>
        <a:bodyPr/>
        <a:lstStyle/>
        <a:p>
          <a:endParaRPr lang="en-US" sz="4000"/>
        </a:p>
      </dgm:t>
    </dgm:pt>
    <dgm:pt modelId="{B79DD8A5-25E6-4B9A-B837-C74F8F591E18}">
      <dgm:prSet custT="1"/>
      <dgm:spPr/>
      <dgm:t>
        <a:bodyPr/>
        <a:lstStyle/>
        <a:p>
          <a:r>
            <a:rPr lang="en-US" sz="2400" b="1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Measurability</a:t>
          </a:r>
        </a:p>
      </dgm:t>
    </dgm:pt>
    <dgm:pt modelId="{780E6630-8959-49FC-9EAF-0009DD404C5F}" type="parTrans" cxnId="{3EB14864-0920-43B4-9B9C-A3A7473D0186}">
      <dgm:prSet/>
      <dgm:spPr/>
      <dgm:t>
        <a:bodyPr/>
        <a:lstStyle/>
        <a:p>
          <a:endParaRPr lang="en-US" sz="4000"/>
        </a:p>
      </dgm:t>
    </dgm:pt>
    <dgm:pt modelId="{CA30F5BA-C8D4-464D-9DD1-2091910C418D}" type="sibTrans" cxnId="{3EB14864-0920-43B4-9B9C-A3A7473D0186}">
      <dgm:prSet/>
      <dgm:spPr/>
      <dgm:t>
        <a:bodyPr/>
        <a:lstStyle/>
        <a:p>
          <a:endParaRPr lang="en-US" sz="4000"/>
        </a:p>
      </dgm:t>
    </dgm:pt>
    <dgm:pt modelId="{96122381-9481-4F7D-8FFB-BF1B3CB4C10B}">
      <dgm:prSet custT="1"/>
      <dgm:spPr/>
      <dgm:t>
        <a:bodyPr/>
        <a:lstStyle/>
        <a:p>
          <a:r>
            <a:rPr lang="en-US" sz="2400" b="0" dirty="0">
              <a:solidFill>
                <a:schemeClr val="bg1"/>
              </a:solidFill>
              <a:latin typeface="+mn-lt"/>
            </a:rPr>
            <a:t>Performance</a:t>
          </a:r>
          <a:endParaRPr lang="en-US" sz="2400" b="1" dirty="0">
            <a:solidFill>
              <a:schemeClr val="tx2">
                <a:lumMod val="50000"/>
              </a:schemeClr>
            </a:solidFill>
            <a:latin typeface="Franklin Gothic Heavy" panose="020B0903020102020204" pitchFamily="34" charset="0"/>
          </a:endParaRPr>
        </a:p>
      </dgm:t>
    </dgm:pt>
    <dgm:pt modelId="{EEBF1F23-C6D8-4C7F-BB1E-40F5C67B90AC}" type="parTrans" cxnId="{184B0225-ACC4-4F83-AAAB-489707133A97}">
      <dgm:prSet/>
      <dgm:spPr/>
      <dgm:t>
        <a:bodyPr/>
        <a:lstStyle/>
        <a:p>
          <a:endParaRPr lang="en-US" sz="4000"/>
        </a:p>
      </dgm:t>
    </dgm:pt>
    <dgm:pt modelId="{DBE6CB68-BFE6-4FED-85FC-6315B8C7A901}" type="sibTrans" cxnId="{184B0225-ACC4-4F83-AAAB-489707133A97}">
      <dgm:prSet/>
      <dgm:spPr/>
      <dgm:t>
        <a:bodyPr/>
        <a:lstStyle/>
        <a:p>
          <a:endParaRPr lang="en-US" sz="4000"/>
        </a:p>
      </dgm:t>
    </dgm:pt>
    <dgm:pt modelId="{CC579CD6-E3BB-4519-94D2-7D235ABB60FA}">
      <dgm:prSet custT="1"/>
      <dgm:spPr/>
      <dgm:t>
        <a:bodyPr/>
        <a:lstStyle/>
        <a:p>
          <a:r>
            <a:rPr lang="en-US" sz="2400" dirty="0"/>
            <a:t>Acceptability</a:t>
          </a:r>
        </a:p>
      </dgm:t>
    </dgm:pt>
    <dgm:pt modelId="{7FB10208-DDA1-45A3-BB77-AE395A67D7D0}" type="parTrans" cxnId="{A6C573C4-587B-4E62-8B7E-017A740EA1AC}">
      <dgm:prSet/>
      <dgm:spPr/>
      <dgm:t>
        <a:bodyPr/>
        <a:lstStyle/>
        <a:p>
          <a:endParaRPr lang="en-US" sz="4000"/>
        </a:p>
      </dgm:t>
    </dgm:pt>
    <dgm:pt modelId="{0774B59B-44F9-4EEA-9C19-AC812677789F}" type="sibTrans" cxnId="{A6C573C4-587B-4E62-8B7E-017A740EA1AC}">
      <dgm:prSet/>
      <dgm:spPr/>
      <dgm:t>
        <a:bodyPr/>
        <a:lstStyle/>
        <a:p>
          <a:endParaRPr lang="en-US" sz="4000"/>
        </a:p>
      </dgm:t>
    </dgm:pt>
    <dgm:pt modelId="{80341DC3-38BB-423A-9F23-1169FB646C3E}">
      <dgm:prSet custT="1"/>
      <dgm:spPr/>
      <dgm:t>
        <a:bodyPr/>
        <a:lstStyle/>
        <a:p>
          <a:r>
            <a:rPr lang="en-US" sz="2400" dirty="0"/>
            <a:t>Circumvention</a:t>
          </a:r>
        </a:p>
      </dgm:t>
    </dgm:pt>
    <dgm:pt modelId="{704A208E-8EF4-4BC2-8419-B03D9F934250}" type="parTrans" cxnId="{E6BDEF9A-13FA-4417-B94C-2A4EB5F6F4F5}">
      <dgm:prSet/>
      <dgm:spPr/>
      <dgm:t>
        <a:bodyPr/>
        <a:lstStyle/>
        <a:p>
          <a:endParaRPr lang="en-US" sz="4000"/>
        </a:p>
      </dgm:t>
    </dgm:pt>
    <dgm:pt modelId="{3CC9B1C1-F81F-4E5C-B989-69789D04712A}" type="sibTrans" cxnId="{E6BDEF9A-13FA-4417-B94C-2A4EB5F6F4F5}">
      <dgm:prSet/>
      <dgm:spPr/>
      <dgm:t>
        <a:bodyPr/>
        <a:lstStyle/>
        <a:p>
          <a:endParaRPr lang="en-US" sz="4000"/>
        </a:p>
      </dgm:t>
    </dgm:pt>
    <dgm:pt modelId="{17B19D3E-F26A-48D6-A35D-4F1E503EFF5B}">
      <dgm:prSet custT="1"/>
      <dgm:spPr/>
      <dgm:t>
        <a:bodyPr/>
        <a:lstStyle/>
        <a:p>
          <a:r>
            <a:rPr lang="en-US" sz="1600" dirty="0"/>
            <a:t>Everybody needs a face!</a:t>
          </a:r>
        </a:p>
      </dgm:t>
    </dgm:pt>
    <dgm:pt modelId="{5F90118F-D0BC-490C-B0CD-E06C07E5B6F3}" type="parTrans" cxnId="{A40896C3-BA48-4ECD-B73F-73DA8D6BBEF3}">
      <dgm:prSet/>
      <dgm:spPr/>
      <dgm:t>
        <a:bodyPr/>
        <a:lstStyle/>
        <a:p>
          <a:endParaRPr lang="en-US" sz="4000"/>
        </a:p>
      </dgm:t>
    </dgm:pt>
    <dgm:pt modelId="{E1E10396-A985-43EA-AD98-74B4C5C9F2D4}" type="sibTrans" cxnId="{A40896C3-BA48-4ECD-B73F-73DA8D6BBEF3}">
      <dgm:prSet/>
      <dgm:spPr/>
      <dgm:t>
        <a:bodyPr/>
        <a:lstStyle/>
        <a:p>
          <a:endParaRPr lang="en-US" sz="4000"/>
        </a:p>
      </dgm:t>
    </dgm:pt>
    <dgm:pt modelId="{C3A4BC02-FEF3-4F62-8BFE-F85FBE8F497C}">
      <dgm:prSet custT="1"/>
      <dgm:spPr/>
      <dgm:t>
        <a:bodyPr/>
        <a:lstStyle/>
        <a:p>
          <a:r>
            <a:rPr lang="en-US" sz="1600" dirty="0"/>
            <a:t>Everybody needs their OWN face!</a:t>
          </a:r>
        </a:p>
      </dgm:t>
    </dgm:pt>
    <dgm:pt modelId="{D7306BA0-AEB9-4AE8-AF81-585B3A2A8575}" type="parTrans" cxnId="{442CB095-A276-4E7A-8724-9C0FE764F181}">
      <dgm:prSet/>
      <dgm:spPr/>
      <dgm:t>
        <a:bodyPr/>
        <a:lstStyle/>
        <a:p>
          <a:endParaRPr lang="en-US" sz="4000"/>
        </a:p>
      </dgm:t>
    </dgm:pt>
    <dgm:pt modelId="{DD2D6C9E-6A20-4E2B-ABB5-CA116701B4E2}" type="sibTrans" cxnId="{442CB095-A276-4E7A-8724-9C0FE764F181}">
      <dgm:prSet/>
      <dgm:spPr/>
      <dgm:t>
        <a:bodyPr/>
        <a:lstStyle/>
        <a:p>
          <a:endParaRPr lang="en-US" sz="4000"/>
        </a:p>
      </dgm:t>
    </dgm:pt>
    <dgm:pt modelId="{1CC4CB8D-2A8C-4337-B2AB-F4C019D242C8}">
      <dgm:prSet custT="1"/>
      <dgm:spPr/>
      <dgm:t>
        <a:bodyPr/>
        <a:lstStyle/>
        <a:p>
          <a:r>
            <a:rPr lang="en-US" sz="1600" dirty="0"/>
            <a:t>Your face shouldn’t change so easily or quickly!</a:t>
          </a:r>
        </a:p>
      </dgm:t>
    </dgm:pt>
    <dgm:pt modelId="{00DF52F6-525F-4CAA-BF17-9B7492102E1A}" type="parTrans" cxnId="{F99332AF-A0C0-4385-91A6-4E2C5F3AC49D}">
      <dgm:prSet/>
      <dgm:spPr/>
      <dgm:t>
        <a:bodyPr/>
        <a:lstStyle/>
        <a:p>
          <a:endParaRPr lang="en-US" sz="4000"/>
        </a:p>
      </dgm:t>
    </dgm:pt>
    <dgm:pt modelId="{33B73374-323A-4CE5-8C89-52DA52990534}" type="sibTrans" cxnId="{F99332AF-A0C0-4385-91A6-4E2C5F3AC49D}">
      <dgm:prSet/>
      <dgm:spPr/>
      <dgm:t>
        <a:bodyPr/>
        <a:lstStyle/>
        <a:p>
          <a:endParaRPr lang="en-US" sz="4000"/>
        </a:p>
      </dgm:t>
    </dgm:pt>
    <dgm:pt modelId="{1CB553BD-A96D-4EC2-AFED-7A6FAC2A338D}">
      <dgm:prSet custT="1"/>
      <dgm:spPr/>
      <dgm:t>
        <a:bodyPr/>
        <a:lstStyle/>
        <a:p>
          <a:r>
            <a:rPr lang="en-US" sz="1600" dirty="0"/>
            <a:t>Need a device to capture the trait and a means to digitize it!</a:t>
          </a:r>
        </a:p>
      </dgm:t>
    </dgm:pt>
    <dgm:pt modelId="{484FCDE7-F030-4F55-9CBB-77A95DB289C3}" type="parTrans" cxnId="{47544283-3789-4551-9040-03F020FD7CE9}">
      <dgm:prSet/>
      <dgm:spPr/>
      <dgm:t>
        <a:bodyPr/>
        <a:lstStyle/>
        <a:p>
          <a:endParaRPr lang="en-US" sz="4000"/>
        </a:p>
      </dgm:t>
    </dgm:pt>
    <dgm:pt modelId="{BD70FFD7-59B1-4140-B20F-A8A610DED32C}" type="sibTrans" cxnId="{47544283-3789-4551-9040-03F020FD7CE9}">
      <dgm:prSet/>
      <dgm:spPr/>
      <dgm:t>
        <a:bodyPr/>
        <a:lstStyle/>
        <a:p>
          <a:endParaRPr lang="en-US" sz="4000"/>
        </a:p>
      </dgm:t>
    </dgm:pt>
    <dgm:pt modelId="{0AEBB086-A550-4179-934A-9F2CD807CE0F}">
      <dgm:prSet custT="1"/>
      <dgm:spPr/>
      <dgm:t>
        <a:bodyPr/>
        <a:lstStyle/>
        <a:p>
          <a:r>
            <a:rPr lang="en-US" sz="1600" dirty="0"/>
            <a:t>Accurate and reasonable </a:t>
          </a:r>
        </a:p>
      </dgm:t>
    </dgm:pt>
    <dgm:pt modelId="{C471935F-C417-4B4D-9062-907982463BEA}" type="parTrans" cxnId="{A29C40A3-2CCD-40D0-9DD1-A3C7261EC447}">
      <dgm:prSet/>
      <dgm:spPr/>
      <dgm:t>
        <a:bodyPr/>
        <a:lstStyle/>
        <a:p>
          <a:endParaRPr lang="en-US" sz="4000"/>
        </a:p>
      </dgm:t>
    </dgm:pt>
    <dgm:pt modelId="{C2108969-433D-4FF0-8E86-9E5F78B5C873}" type="sibTrans" cxnId="{A29C40A3-2CCD-40D0-9DD1-A3C7261EC447}">
      <dgm:prSet/>
      <dgm:spPr/>
      <dgm:t>
        <a:bodyPr/>
        <a:lstStyle/>
        <a:p>
          <a:endParaRPr lang="en-US" sz="4000"/>
        </a:p>
      </dgm:t>
    </dgm:pt>
    <dgm:pt modelId="{2E6F7E1C-46FE-4E39-AAC9-507A3F2C3AAB}">
      <dgm:prSet custT="1"/>
      <dgm:spPr/>
      <dgm:t>
        <a:bodyPr/>
        <a:lstStyle/>
        <a:p>
          <a:r>
            <a:rPr lang="en-US" sz="1600" dirty="0"/>
            <a:t>Everybody needs to play along!</a:t>
          </a:r>
        </a:p>
      </dgm:t>
    </dgm:pt>
    <dgm:pt modelId="{2A4271F9-07D8-45DF-9696-1E95440F9405}" type="parTrans" cxnId="{E881AA94-2CE6-402E-8741-664104B9D4F2}">
      <dgm:prSet/>
      <dgm:spPr/>
      <dgm:t>
        <a:bodyPr/>
        <a:lstStyle/>
        <a:p>
          <a:endParaRPr lang="en-US" sz="4000"/>
        </a:p>
      </dgm:t>
    </dgm:pt>
    <dgm:pt modelId="{D066EC35-0C29-4F61-9ED1-85D0A2419387}" type="sibTrans" cxnId="{E881AA94-2CE6-402E-8741-664104B9D4F2}">
      <dgm:prSet/>
      <dgm:spPr/>
      <dgm:t>
        <a:bodyPr/>
        <a:lstStyle/>
        <a:p>
          <a:endParaRPr lang="en-US" sz="4000"/>
        </a:p>
      </dgm:t>
    </dgm:pt>
    <dgm:pt modelId="{BF1AB254-465C-4BE0-BA66-61C13668D569}">
      <dgm:prSet custT="1"/>
      <dgm:spPr/>
      <dgm:t>
        <a:bodyPr/>
        <a:lstStyle/>
        <a:p>
          <a:r>
            <a:rPr lang="en-US" sz="1600" dirty="0"/>
            <a:t>Hard to trick the system!</a:t>
          </a:r>
        </a:p>
      </dgm:t>
    </dgm:pt>
    <dgm:pt modelId="{D6308007-2A01-4AB0-A2D3-7A1E197C6575}" type="parTrans" cxnId="{6DCA4885-511F-4E77-A6BF-998571C0CA70}">
      <dgm:prSet/>
      <dgm:spPr/>
      <dgm:t>
        <a:bodyPr/>
        <a:lstStyle/>
        <a:p>
          <a:endParaRPr lang="en-US" sz="4000"/>
        </a:p>
      </dgm:t>
    </dgm:pt>
    <dgm:pt modelId="{8807ED3C-7235-4DC5-9245-8A2225FD411D}" type="sibTrans" cxnId="{6DCA4885-511F-4E77-A6BF-998571C0CA70}">
      <dgm:prSet/>
      <dgm:spPr/>
      <dgm:t>
        <a:bodyPr/>
        <a:lstStyle/>
        <a:p>
          <a:endParaRPr lang="en-US" sz="4000"/>
        </a:p>
      </dgm:t>
    </dgm:pt>
    <dgm:pt modelId="{5F5DB9CD-F3A8-46BC-93A1-9F5E49CDAFFC}" type="pres">
      <dgm:prSet presAssocID="{B04AC0C4-D1D7-48F3-A0A4-F4124C0621E9}" presName="linear" presStyleCnt="0">
        <dgm:presLayoutVars>
          <dgm:animLvl val="lvl"/>
          <dgm:resizeHandles val="exact"/>
        </dgm:presLayoutVars>
      </dgm:prSet>
      <dgm:spPr/>
    </dgm:pt>
    <dgm:pt modelId="{0F49EEE2-02A9-4E82-852A-9E08A0D4CA9B}" type="pres">
      <dgm:prSet presAssocID="{AD6209D8-6046-4E14-992A-ACA78AD809D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23599B4-5991-4B2A-8FED-21FFE8605EB4}" type="pres">
      <dgm:prSet presAssocID="{AD6209D8-6046-4E14-992A-ACA78AD809D7}" presName="childText" presStyleLbl="revTx" presStyleIdx="0" presStyleCnt="7">
        <dgm:presLayoutVars>
          <dgm:bulletEnabled val="1"/>
        </dgm:presLayoutVars>
      </dgm:prSet>
      <dgm:spPr/>
    </dgm:pt>
    <dgm:pt modelId="{51944058-6493-4C4B-9EB2-5A2CB147B0EE}" type="pres">
      <dgm:prSet presAssocID="{F2442C9C-7A52-47A5-926D-BAD1E2DEE49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308CB68-CEA0-4863-BC37-0E67F1061FB4}" type="pres">
      <dgm:prSet presAssocID="{F2442C9C-7A52-47A5-926D-BAD1E2DEE499}" presName="childText" presStyleLbl="revTx" presStyleIdx="1" presStyleCnt="7">
        <dgm:presLayoutVars>
          <dgm:bulletEnabled val="1"/>
        </dgm:presLayoutVars>
      </dgm:prSet>
      <dgm:spPr/>
    </dgm:pt>
    <dgm:pt modelId="{10E5051C-C9B2-412E-B4C6-E38530B43368}" type="pres">
      <dgm:prSet presAssocID="{D374E0E9-E1BA-464A-8DB1-2BC789612F2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8A0A0C6-2B70-4EC1-9D7E-8F1D4E8D72A8}" type="pres">
      <dgm:prSet presAssocID="{D374E0E9-E1BA-464A-8DB1-2BC789612F2A}" presName="childText" presStyleLbl="revTx" presStyleIdx="2" presStyleCnt="7">
        <dgm:presLayoutVars>
          <dgm:bulletEnabled val="1"/>
        </dgm:presLayoutVars>
      </dgm:prSet>
      <dgm:spPr/>
    </dgm:pt>
    <dgm:pt modelId="{888E2B0B-F989-4E02-9297-CD8AD089C6AD}" type="pres">
      <dgm:prSet presAssocID="{B79DD8A5-25E6-4B9A-B837-C74F8F591E1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213AC21-AA5A-4168-BD7C-56A23165CF4E}" type="pres">
      <dgm:prSet presAssocID="{B79DD8A5-25E6-4B9A-B837-C74F8F591E18}" presName="childText" presStyleLbl="revTx" presStyleIdx="3" presStyleCnt="7">
        <dgm:presLayoutVars>
          <dgm:bulletEnabled val="1"/>
        </dgm:presLayoutVars>
      </dgm:prSet>
      <dgm:spPr/>
    </dgm:pt>
    <dgm:pt modelId="{03FFCE50-166E-4784-8C60-BC4C4C3F4087}" type="pres">
      <dgm:prSet presAssocID="{96122381-9481-4F7D-8FFB-BF1B3CB4C10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7F6C2-D096-4C42-BA33-DBF18DD4DDBE}" type="pres">
      <dgm:prSet presAssocID="{96122381-9481-4F7D-8FFB-BF1B3CB4C10B}" presName="childText" presStyleLbl="revTx" presStyleIdx="4" presStyleCnt="7">
        <dgm:presLayoutVars>
          <dgm:bulletEnabled val="1"/>
        </dgm:presLayoutVars>
      </dgm:prSet>
      <dgm:spPr/>
    </dgm:pt>
    <dgm:pt modelId="{A49B659B-DDBA-4B61-A358-EF92C9878558}" type="pres">
      <dgm:prSet presAssocID="{CC579CD6-E3BB-4519-94D2-7D235ABB60F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51910EA-3A5A-4D18-B9AC-FABF2BB1CF64}" type="pres">
      <dgm:prSet presAssocID="{CC579CD6-E3BB-4519-94D2-7D235ABB60FA}" presName="childText" presStyleLbl="revTx" presStyleIdx="5" presStyleCnt="7">
        <dgm:presLayoutVars>
          <dgm:bulletEnabled val="1"/>
        </dgm:presLayoutVars>
      </dgm:prSet>
      <dgm:spPr/>
    </dgm:pt>
    <dgm:pt modelId="{9242EFB9-7234-4278-B879-F0BC29E84B53}" type="pres">
      <dgm:prSet presAssocID="{80341DC3-38BB-423A-9F23-1169FB646C3E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DB5F90BB-B675-4AF9-A71D-F4FB31BF6FFD}" type="pres">
      <dgm:prSet presAssocID="{80341DC3-38BB-423A-9F23-1169FB646C3E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CF3FEF05-AD34-4354-8CB2-55189447C5E3}" type="presOf" srcId="{1CC4CB8D-2A8C-4337-B2AB-F4C019D242C8}" destId="{28A0A0C6-2B70-4EC1-9D7E-8F1D4E8D72A8}" srcOrd="0" destOrd="0" presId="urn:microsoft.com/office/officeart/2005/8/layout/vList2"/>
    <dgm:cxn modelId="{184B0225-ACC4-4F83-AAAB-489707133A97}" srcId="{B04AC0C4-D1D7-48F3-A0A4-F4124C0621E9}" destId="{96122381-9481-4F7D-8FFB-BF1B3CB4C10B}" srcOrd="4" destOrd="0" parTransId="{EEBF1F23-C6D8-4C7F-BB1E-40F5C67B90AC}" sibTransId="{DBE6CB68-BFE6-4FED-85FC-6315B8C7A901}"/>
    <dgm:cxn modelId="{8F6DFA28-BD2A-4DB3-AF6D-C8B28ECC5895}" srcId="{B04AC0C4-D1D7-48F3-A0A4-F4124C0621E9}" destId="{AD6209D8-6046-4E14-992A-ACA78AD809D7}" srcOrd="0" destOrd="0" parTransId="{4A528A1F-4742-4DF0-9182-004141C78B49}" sibTransId="{14E12B75-B747-4859-A959-FB0B91C9AA74}"/>
    <dgm:cxn modelId="{CFBC662C-9500-4BC5-997A-51F6D2C5CD56}" type="presOf" srcId="{D374E0E9-E1BA-464A-8DB1-2BC789612F2A}" destId="{10E5051C-C9B2-412E-B4C6-E38530B43368}" srcOrd="0" destOrd="0" presId="urn:microsoft.com/office/officeart/2005/8/layout/vList2"/>
    <dgm:cxn modelId="{A8802F33-A1B0-40A4-941B-91B16B0AE0EF}" type="presOf" srcId="{0AEBB086-A550-4179-934A-9F2CD807CE0F}" destId="{86E7F6C2-D096-4C42-BA33-DBF18DD4DDBE}" srcOrd="0" destOrd="0" presId="urn:microsoft.com/office/officeart/2005/8/layout/vList2"/>
    <dgm:cxn modelId="{03A30734-6AE3-48A9-940E-69FDF58D8172}" type="presOf" srcId="{B04AC0C4-D1D7-48F3-A0A4-F4124C0621E9}" destId="{5F5DB9CD-F3A8-46BC-93A1-9F5E49CDAFFC}" srcOrd="0" destOrd="0" presId="urn:microsoft.com/office/officeart/2005/8/layout/vList2"/>
    <dgm:cxn modelId="{3EB14864-0920-43B4-9B9C-A3A7473D0186}" srcId="{B04AC0C4-D1D7-48F3-A0A4-F4124C0621E9}" destId="{B79DD8A5-25E6-4B9A-B837-C74F8F591E18}" srcOrd="3" destOrd="0" parTransId="{780E6630-8959-49FC-9EAF-0009DD404C5F}" sibTransId="{CA30F5BA-C8D4-464D-9DD1-2091910C418D}"/>
    <dgm:cxn modelId="{BA88246A-AEC9-4949-B2B3-EA915E3E4574}" type="presOf" srcId="{96122381-9481-4F7D-8FFB-BF1B3CB4C10B}" destId="{03FFCE50-166E-4784-8C60-BC4C4C3F4087}" srcOrd="0" destOrd="0" presId="urn:microsoft.com/office/officeart/2005/8/layout/vList2"/>
    <dgm:cxn modelId="{387D9152-E531-48FD-905C-8A2CC56BBFAB}" type="presOf" srcId="{17B19D3E-F26A-48D6-A35D-4F1E503EFF5B}" destId="{623599B4-5991-4B2A-8FED-21FFE8605EB4}" srcOrd="0" destOrd="0" presId="urn:microsoft.com/office/officeart/2005/8/layout/vList2"/>
    <dgm:cxn modelId="{663E4973-8D33-457D-8389-789070A9C8E3}" type="presOf" srcId="{CC579CD6-E3BB-4519-94D2-7D235ABB60FA}" destId="{A49B659B-DDBA-4B61-A358-EF92C9878558}" srcOrd="0" destOrd="0" presId="urn:microsoft.com/office/officeart/2005/8/layout/vList2"/>
    <dgm:cxn modelId="{B49F145A-0841-446E-B102-9E58DF5F3C4A}" type="presOf" srcId="{F2442C9C-7A52-47A5-926D-BAD1E2DEE499}" destId="{51944058-6493-4C4B-9EB2-5A2CB147B0EE}" srcOrd="0" destOrd="0" presId="urn:microsoft.com/office/officeart/2005/8/layout/vList2"/>
    <dgm:cxn modelId="{69CCB881-8D3D-4E95-8894-86A566CB8CEA}" srcId="{B04AC0C4-D1D7-48F3-A0A4-F4124C0621E9}" destId="{F2442C9C-7A52-47A5-926D-BAD1E2DEE499}" srcOrd="1" destOrd="0" parTransId="{8F66B542-E511-4B1B-818B-D32091DACA99}" sibTransId="{AEACC496-9016-4153-8430-ADC0F6D91FD2}"/>
    <dgm:cxn modelId="{47544283-3789-4551-9040-03F020FD7CE9}" srcId="{B79DD8A5-25E6-4B9A-B837-C74F8F591E18}" destId="{1CB553BD-A96D-4EC2-AFED-7A6FAC2A338D}" srcOrd="0" destOrd="0" parTransId="{484FCDE7-F030-4F55-9CBB-77A95DB289C3}" sibTransId="{BD70FFD7-59B1-4140-B20F-A8A610DED32C}"/>
    <dgm:cxn modelId="{6DCA4885-511F-4E77-A6BF-998571C0CA70}" srcId="{80341DC3-38BB-423A-9F23-1169FB646C3E}" destId="{BF1AB254-465C-4BE0-BA66-61C13668D569}" srcOrd="0" destOrd="0" parTransId="{D6308007-2A01-4AB0-A2D3-7A1E197C6575}" sibTransId="{8807ED3C-7235-4DC5-9245-8A2225FD411D}"/>
    <dgm:cxn modelId="{E881AA94-2CE6-402E-8741-664104B9D4F2}" srcId="{CC579CD6-E3BB-4519-94D2-7D235ABB60FA}" destId="{2E6F7E1C-46FE-4E39-AAC9-507A3F2C3AAB}" srcOrd="0" destOrd="0" parTransId="{2A4271F9-07D8-45DF-9696-1E95440F9405}" sibTransId="{D066EC35-0C29-4F61-9ED1-85D0A2419387}"/>
    <dgm:cxn modelId="{442CB095-A276-4E7A-8724-9C0FE764F181}" srcId="{F2442C9C-7A52-47A5-926D-BAD1E2DEE499}" destId="{C3A4BC02-FEF3-4F62-8BFE-F85FBE8F497C}" srcOrd="0" destOrd="0" parTransId="{D7306BA0-AEB9-4AE8-AF81-585B3A2A8575}" sibTransId="{DD2D6C9E-6A20-4E2B-ABB5-CA116701B4E2}"/>
    <dgm:cxn modelId="{0CB2949A-395C-494B-885B-0771F5D9FFF5}" type="presOf" srcId="{BF1AB254-465C-4BE0-BA66-61C13668D569}" destId="{DB5F90BB-B675-4AF9-A71D-F4FB31BF6FFD}" srcOrd="0" destOrd="0" presId="urn:microsoft.com/office/officeart/2005/8/layout/vList2"/>
    <dgm:cxn modelId="{E6BDEF9A-13FA-4417-B94C-2A4EB5F6F4F5}" srcId="{B04AC0C4-D1D7-48F3-A0A4-F4124C0621E9}" destId="{80341DC3-38BB-423A-9F23-1169FB646C3E}" srcOrd="6" destOrd="0" parTransId="{704A208E-8EF4-4BC2-8419-B03D9F934250}" sibTransId="{3CC9B1C1-F81F-4E5C-B989-69789D04712A}"/>
    <dgm:cxn modelId="{A29C40A3-2CCD-40D0-9DD1-A3C7261EC447}" srcId="{96122381-9481-4F7D-8FFB-BF1B3CB4C10B}" destId="{0AEBB086-A550-4179-934A-9F2CD807CE0F}" srcOrd="0" destOrd="0" parTransId="{C471935F-C417-4B4D-9062-907982463BEA}" sibTransId="{C2108969-433D-4FF0-8E86-9E5F78B5C873}"/>
    <dgm:cxn modelId="{F99332AF-A0C0-4385-91A6-4E2C5F3AC49D}" srcId="{D374E0E9-E1BA-464A-8DB1-2BC789612F2A}" destId="{1CC4CB8D-2A8C-4337-B2AB-F4C019D242C8}" srcOrd="0" destOrd="0" parTransId="{00DF52F6-525F-4CAA-BF17-9B7492102E1A}" sibTransId="{33B73374-323A-4CE5-8C89-52DA52990534}"/>
    <dgm:cxn modelId="{214976B1-7F97-4C3F-9CFC-4245EC13FF5D}" type="presOf" srcId="{C3A4BC02-FEF3-4F62-8BFE-F85FBE8F497C}" destId="{A308CB68-CEA0-4863-BC37-0E67F1061FB4}" srcOrd="0" destOrd="0" presId="urn:microsoft.com/office/officeart/2005/8/layout/vList2"/>
    <dgm:cxn modelId="{0420BFB1-FA11-4F20-9D76-0944B40C4026}" type="presOf" srcId="{B79DD8A5-25E6-4B9A-B837-C74F8F591E18}" destId="{888E2B0B-F989-4E02-9297-CD8AD089C6AD}" srcOrd="0" destOrd="0" presId="urn:microsoft.com/office/officeart/2005/8/layout/vList2"/>
    <dgm:cxn modelId="{45BEDBB2-3121-4DF0-9E98-F52C706EEDA2}" type="presOf" srcId="{2E6F7E1C-46FE-4E39-AAC9-507A3F2C3AAB}" destId="{F51910EA-3A5A-4D18-B9AC-FABF2BB1CF64}" srcOrd="0" destOrd="0" presId="urn:microsoft.com/office/officeart/2005/8/layout/vList2"/>
    <dgm:cxn modelId="{A40896C3-BA48-4ECD-B73F-73DA8D6BBEF3}" srcId="{AD6209D8-6046-4E14-992A-ACA78AD809D7}" destId="{17B19D3E-F26A-48D6-A35D-4F1E503EFF5B}" srcOrd="0" destOrd="0" parTransId="{5F90118F-D0BC-490C-B0CD-E06C07E5B6F3}" sibTransId="{E1E10396-A985-43EA-AD98-74B4C5C9F2D4}"/>
    <dgm:cxn modelId="{A6C573C4-587B-4E62-8B7E-017A740EA1AC}" srcId="{B04AC0C4-D1D7-48F3-A0A4-F4124C0621E9}" destId="{CC579CD6-E3BB-4519-94D2-7D235ABB60FA}" srcOrd="5" destOrd="0" parTransId="{7FB10208-DDA1-45A3-BB77-AE395A67D7D0}" sibTransId="{0774B59B-44F9-4EEA-9C19-AC812677789F}"/>
    <dgm:cxn modelId="{64D35CD7-B4BA-45FB-B7D2-F284482FB4AD}" type="presOf" srcId="{1CB553BD-A96D-4EC2-AFED-7A6FAC2A338D}" destId="{7213AC21-AA5A-4168-BD7C-56A23165CF4E}" srcOrd="0" destOrd="0" presId="urn:microsoft.com/office/officeart/2005/8/layout/vList2"/>
    <dgm:cxn modelId="{DD480FDE-036A-42AA-85CF-BB956156C396}" type="presOf" srcId="{80341DC3-38BB-423A-9F23-1169FB646C3E}" destId="{9242EFB9-7234-4278-B879-F0BC29E84B53}" srcOrd="0" destOrd="0" presId="urn:microsoft.com/office/officeart/2005/8/layout/vList2"/>
    <dgm:cxn modelId="{32257CE4-2D9D-4A7A-AF46-0D1F7F4A4139}" type="presOf" srcId="{AD6209D8-6046-4E14-992A-ACA78AD809D7}" destId="{0F49EEE2-02A9-4E82-852A-9E08A0D4CA9B}" srcOrd="0" destOrd="0" presId="urn:microsoft.com/office/officeart/2005/8/layout/vList2"/>
    <dgm:cxn modelId="{B8B68AF0-D82E-4B53-9AE3-13E94A5B61B2}" srcId="{B04AC0C4-D1D7-48F3-A0A4-F4124C0621E9}" destId="{D374E0E9-E1BA-464A-8DB1-2BC789612F2A}" srcOrd="2" destOrd="0" parTransId="{D7B6575B-D37D-478A-B5B4-C10E3B5E1496}" sibTransId="{97DF15A1-1A6E-4DE2-94D0-A64F583F8EF2}"/>
    <dgm:cxn modelId="{4CABC72F-8668-47F7-A608-CCD26548EFB6}" type="presParOf" srcId="{5F5DB9CD-F3A8-46BC-93A1-9F5E49CDAFFC}" destId="{0F49EEE2-02A9-4E82-852A-9E08A0D4CA9B}" srcOrd="0" destOrd="0" presId="urn:microsoft.com/office/officeart/2005/8/layout/vList2"/>
    <dgm:cxn modelId="{F0098429-291A-4150-9CA0-C71D3DDAFFD7}" type="presParOf" srcId="{5F5DB9CD-F3A8-46BC-93A1-9F5E49CDAFFC}" destId="{623599B4-5991-4B2A-8FED-21FFE8605EB4}" srcOrd="1" destOrd="0" presId="urn:microsoft.com/office/officeart/2005/8/layout/vList2"/>
    <dgm:cxn modelId="{D619BA32-D200-494E-9608-E020648DFBB1}" type="presParOf" srcId="{5F5DB9CD-F3A8-46BC-93A1-9F5E49CDAFFC}" destId="{51944058-6493-4C4B-9EB2-5A2CB147B0EE}" srcOrd="2" destOrd="0" presId="urn:microsoft.com/office/officeart/2005/8/layout/vList2"/>
    <dgm:cxn modelId="{3ED4B7D1-3DFC-4494-AB5B-DD1C6D6749F0}" type="presParOf" srcId="{5F5DB9CD-F3A8-46BC-93A1-9F5E49CDAFFC}" destId="{A308CB68-CEA0-4863-BC37-0E67F1061FB4}" srcOrd="3" destOrd="0" presId="urn:microsoft.com/office/officeart/2005/8/layout/vList2"/>
    <dgm:cxn modelId="{ED6398EA-A413-4D97-B4FD-BA2F01B7FD12}" type="presParOf" srcId="{5F5DB9CD-F3A8-46BC-93A1-9F5E49CDAFFC}" destId="{10E5051C-C9B2-412E-B4C6-E38530B43368}" srcOrd="4" destOrd="0" presId="urn:microsoft.com/office/officeart/2005/8/layout/vList2"/>
    <dgm:cxn modelId="{9F1B6CE7-AF56-460C-BAF5-887D6968CF6E}" type="presParOf" srcId="{5F5DB9CD-F3A8-46BC-93A1-9F5E49CDAFFC}" destId="{28A0A0C6-2B70-4EC1-9D7E-8F1D4E8D72A8}" srcOrd="5" destOrd="0" presId="urn:microsoft.com/office/officeart/2005/8/layout/vList2"/>
    <dgm:cxn modelId="{9F4593B0-95B0-404D-9D39-9DD5BB3F96F0}" type="presParOf" srcId="{5F5DB9CD-F3A8-46BC-93A1-9F5E49CDAFFC}" destId="{888E2B0B-F989-4E02-9297-CD8AD089C6AD}" srcOrd="6" destOrd="0" presId="urn:microsoft.com/office/officeart/2005/8/layout/vList2"/>
    <dgm:cxn modelId="{5685DD7A-F7F0-4F16-A1CD-7509258EB779}" type="presParOf" srcId="{5F5DB9CD-F3A8-46BC-93A1-9F5E49CDAFFC}" destId="{7213AC21-AA5A-4168-BD7C-56A23165CF4E}" srcOrd="7" destOrd="0" presId="urn:microsoft.com/office/officeart/2005/8/layout/vList2"/>
    <dgm:cxn modelId="{50ACDA29-6677-47BA-BC71-F7ACBC1BB3E4}" type="presParOf" srcId="{5F5DB9CD-F3A8-46BC-93A1-9F5E49CDAFFC}" destId="{03FFCE50-166E-4784-8C60-BC4C4C3F4087}" srcOrd="8" destOrd="0" presId="urn:microsoft.com/office/officeart/2005/8/layout/vList2"/>
    <dgm:cxn modelId="{805BCA8B-F917-409A-A055-6811C61A7FF3}" type="presParOf" srcId="{5F5DB9CD-F3A8-46BC-93A1-9F5E49CDAFFC}" destId="{86E7F6C2-D096-4C42-BA33-DBF18DD4DDBE}" srcOrd="9" destOrd="0" presId="urn:microsoft.com/office/officeart/2005/8/layout/vList2"/>
    <dgm:cxn modelId="{C24B13EB-0EAF-4CE1-957B-34F74A9A2979}" type="presParOf" srcId="{5F5DB9CD-F3A8-46BC-93A1-9F5E49CDAFFC}" destId="{A49B659B-DDBA-4B61-A358-EF92C9878558}" srcOrd="10" destOrd="0" presId="urn:microsoft.com/office/officeart/2005/8/layout/vList2"/>
    <dgm:cxn modelId="{F6B33AFC-C6D5-4EC9-ACF9-4695C79D6895}" type="presParOf" srcId="{5F5DB9CD-F3A8-46BC-93A1-9F5E49CDAFFC}" destId="{F51910EA-3A5A-4D18-B9AC-FABF2BB1CF64}" srcOrd="11" destOrd="0" presId="urn:microsoft.com/office/officeart/2005/8/layout/vList2"/>
    <dgm:cxn modelId="{D169E798-4DF7-4B8E-B1C8-1FAF57982C32}" type="presParOf" srcId="{5F5DB9CD-F3A8-46BC-93A1-9F5E49CDAFFC}" destId="{9242EFB9-7234-4278-B879-F0BC29E84B53}" srcOrd="12" destOrd="0" presId="urn:microsoft.com/office/officeart/2005/8/layout/vList2"/>
    <dgm:cxn modelId="{31EDB699-CE1A-42DF-9349-DE90B6884A29}" type="presParOf" srcId="{5F5DB9CD-F3A8-46BC-93A1-9F5E49CDAFFC}" destId="{DB5F90BB-B675-4AF9-A71D-F4FB31BF6FFD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4AC0C4-D1D7-48F3-A0A4-F4124C0621E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6209D8-6046-4E14-992A-ACA78AD809D7}">
      <dgm:prSet custT="1"/>
      <dgm:spPr/>
      <dgm:t>
        <a:bodyPr/>
        <a:lstStyle/>
        <a:p>
          <a:r>
            <a:rPr lang="en-US" sz="2400" dirty="0"/>
            <a:t>Universality</a:t>
          </a:r>
        </a:p>
      </dgm:t>
    </dgm:pt>
    <dgm:pt modelId="{4A528A1F-4742-4DF0-9182-004141C78B49}" type="parTrans" cxnId="{8F6DFA28-BD2A-4DB3-AF6D-C8B28ECC5895}">
      <dgm:prSet/>
      <dgm:spPr/>
      <dgm:t>
        <a:bodyPr/>
        <a:lstStyle/>
        <a:p>
          <a:endParaRPr lang="en-US" sz="4000"/>
        </a:p>
      </dgm:t>
    </dgm:pt>
    <dgm:pt modelId="{14E12B75-B747-4859-A959-FB0B91C9AA74}" type="sibTrans" cxnId="{8F6DFA28-BD2A-4DB3-AF6D-C8B28ECC5895}">
      <dgm:prSet/>
      <dgm:spPr/>
      <dgm:t>
        <a:bodyPr/>
        <a:lstStyle/>
        <a:p>
          <a:endParaRPr lang="en-US" sz="4000"/>
        </a:p>
      </dgm:t>
    </dgm:pt>
    <dgm:pt modelId="{F2442C9C-7A52-47A5-926D-BAD1E2DEE499}">
      <dgm:prSet custT="1"/>
      <dgm:spPr/>
      <dgm:t>
        <a:bodyPr/>
        <a:lstStyle/>
        <a:p>
          <a:r>
            <a:rPr lang="en-US" sz="2400" b="1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Uniqueness</a:t>
          </a:r>
        </a:p>
      </dgm:t>
    </dgm:pt>
    <dgm:pt modelId="{8F66B542-E511-4B1B-818B-D32091DACA99}" type="parTrans" cxnId="{69CCB881-8D3D-4E95-8894-86A566CB8CEA}">
      <dgm:prSet/>
      <dgm:spPr/>
      <dgm:t>
        <a:bodyPr/>
        <a:lstStyle/>
        <a:p>
          <a:endParaRPr lang="en-US" sz="4000"/>
        </a:p>
      </dgm:t>
    </dgm:pt>
    <dgm:pt modelId="{AEACC496-9016-4153-8430-ADC0F6D91FD2}" type="sibTrans" cxnId="{69CCB881-8D3D-4E95-8894-86A566CB8CEA}">
      <dgm:prSet/>
      <dgm:spPr/>
      <dgm:t>
        <a:bodyPr/>
        <a:lstStyle/>
        <a:p>
          <a:endParaRPr lang="en-US" sz="4000"/>
        </a:p>
      </dgm:t>
    </dgm:pt>
    <dgm:pt modelId="{D374E0E9-E1BA-464A-8DB1-2BC789612F2A}">
      <dgm:prSet custT="1"/>
      <dgm:spPr/>
      <dgm:t>
        <a:bodyPr/>
        <a:lstStyle/>
        <a:p>
          <a:r>
            <a:rPr lang="en-US" sz="2400" b="1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Permanence</a:t>
          </a:r>
        </a:p>
      </dgm:t>
    </dgm:pt>
    <dgm:pt modelId="{D7B6575B-D37D-478A-B5B4-C10E3B5E1496}" type="parTrans" cxnId="{B8B68AF0-D82E-4B53-9AE3-13E94A5B61B2}">
      <dgm:prSet/>
      <dgm:spPr/>
      <dgm:t>
        <a:bodyPr/>
        <a:lstStyle/>
        <a:p>
          <a:endParaRPr lang="en-US" sz="4000"/>
        </a:p>
      </dgm:t>
    </dgm:pt>
    <dgm:pt modelId="{97DF15A1-1A6E-4DE2-94D0-A64F583F8EF2}" type="sibTrans" cxnId="{B8B68AF0-D82E-4B53-9AE3-13E94A5B61B2}">
      <dgm:prSet/>
      <dgm:spPr/>
      <dgm:t>
        <a:bodyPr/>
        <a:lstStyle/>
        <a:p>
          <a:endParaRPr lang="en-US" sz="4000"/>
        </a:p>
      </dgm:t>
    </dgm:pt>
    <dgm:pt modelId="{B79DD8A5-25E6-4B9A-B837-C74F8F591E18}">
      <dgm:prSet custT="1"/>
      <dgm:spPr/>
      <dgm:t>
        <a:bodyPr/>
        <a:lstStyle/>
        <a:p>
          <a:r>
            <a:rPr lang="en-US" sz="2400" b="1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Measurability</a:t>
          </a:r>
        </a:p>
      </dgm:t>
    </dgm:pt>
    <dgm:pt modelId="{780E6630-8959-49FC-9EAF-0009DD404C5F}" type="parTrans" cxnId="{3EB14864-0920-43B4-9B9C-A3A7473D0186}">
      <dgm:prSet/>
      <dgm:spPr/>
      <dgm:t>
        <a:bodyPr/>
        <a:lstStyle/>
        <a:p>
          <a:endParaRPr lang="en-US" sz="4000"/>
        </a:p>
      </dgm:t>
    </dgm:pt>
    <dgm:pt modelId="{CA30F5BA-C8D4-464D-9DD1-2091910C418D}" type="sibTrans" cxnId="{3EB14864-0920-43B4-9B9C-A3A7473D0186}">
      <dgm:prSet/>
      <dgm:spPr/>
      <dgm:t>
        <a:bodyPr/>
        <a:lstStyle/>
        <a:p>
          <a:endParaRPr lang="en-US" sz="4000"/>
        </a:p>
      </dgm:t>
    </dgm:pt>
    <dgm:pt modelId="{96122381-9481-4F7D-8FFB-BF1B3CB4C10B}">
      <dgm:prSet custT="1"/>
      <dgm:spPr/>
      <dgm:t>
        <a:bodyPr/>
        <a:lstStyle/>
        <a:p>
          <a:r>
            <a:rPr lang="en-US" sz="2400" b="0" dirty="0">
              <a:solidFill>
                <a:schemeClr val="bg1"/>
              </a:solidFill>
              <a:latin typeface="+mn-lt"/>
            </a:rPr>
            <a:t>Performance</a:t>
          </a:r>
        </a:p>
      </dgm:t>
    </dgm:pt>
    <dgm:pt modelId="{EEBF1F23-C6D8-4C7F-BB1E-40F5C67B90AC}" type="parTrans" cxnId="{184B0225-ACC4-4F83-AAAB-489707133A97}">
      <dgm:prSet/>
      <dgm:spPr/>
      <dgm:t>
        <a:bodyPr/>
        <a:lstStyle/>
        <a:p>
          <a:endParaRPr lang="en-US" sz="4000"/>
        </a:p>
      </dgm:t>
    </dgm:pt>
    <dgm:pt modelId="{DBE6CB68-BFE6-4FED-85FC-6315B8C7A901}" type="sibTrans" cxnId="{184B0225-ACC4-4F83-AAAB-489707133A97}">
      <dgm:prSet/>
      <dgm:spPr/>
      <dgm:t>
        <a:bodyPr/>
        <a:lstStyle/>
        <a:p>
          <a:endParaRPr lang="en-US" sz="4000"/>
        </a:p>
      </dgm:t>
    </dgm:pt>
    <dgm:pt modelId="{CC579CD6-E3BB-4519-94D2-7D235ABB60FA}">
      <dgm:prSet custT="1"/>
      <dgm:spPr/>
      <dgm:t>
        <a:bodyPr/>
        <a:lstStyle/>
        <a:p>
          <a:r>
            <a:rPr lang="en-US" sz="2400" dirty="0"/>
            <a:t>Acceptability</a:t>
          </a:r>
        </a:p>
      </dgm:t>
    </dgm:pt>
    <dgm:pt modelId="{7FB10208-DDA1-45A3-BB77-AE395A67D7D0}" type="parTrans" cxnId="{A6C573C4-587B-4E62-8B7E-017A740EA1AC}">
      <dgm:prSet/>
      <dgm:spPr/>
      <dgm:t>
        <a:bodyPr/>
        <a:lstStyle/>
        <a:p>
          <a:endParaRPr lang="en-US" sz="4000"/>
        </a:p>
      </dgm:t>
    </dgm:pt>
    <dgm:pt modelId="{0774B59B-44F9-4EEA-9C19-AC812677789F}" type="sibTrans" cxnId="{A6C573C4-587B-4E62-8B7E-017A740EA1AC}">
      <dgm:prSet/>
      <dgm:spPr/>
      <dgm:t>
        <a:bodyPr/>
        <a:lstStyle/>
        <a:p>
          <a:endParaRPr lang="en-US" sz="4000"/>
        </a:p>
      </dgm:t>
    </dgm:pt>
    <dgm:pt modelId="{80341DC3-38BB-423A-9F23-1169FB646C3E}">
      <dgm:prSet custT="1"/>
      <dgm:spPr/>
      <dgm:t>
        <a:bodyPr/>
        <a:lstStyle/>
        <a:p>
          <a:r>
            <a:rPr lang="en-US" sz="2400" dirty="0"/>
            <a:t>Circumvention</a:t>
          </a:r>
        </a:p>
      </dgm:t>
    </dgm:pt>
    <dgm:pt modelId="{704A208E-8EF4-4BC2-8419-B03D9F934250}" type="parTrans" cxnId="{E6BDEF9A-13FA-4417-B94C-2A4EB5F6F4F5}">
      <dgm:prSet/>
      <dgm:spPr/>
      <dgm:t>
        <a:bodyPr/>
        <a:lstStyle/>
        <a:p>
          <a:endParaRPr lang="en-US" sz="4000"/>
        </a:p>
      </dgm:t>
    </dgm:pt>
    <dgm:pt modelId="{3CC9B1C1-F81F-4E5C-B989-69789D04712A}" type="sibTrans" cxnId="{E6BDEF9A-13FA-4417-B94C-2A4EB5F6F4F5}">
      <dgm:prSet/>
      <dgm:spPr/>
      <dgm:t>
        <a:bodyPr/>
        <a:lstStyle/>
        <a:p>
          <a:endParaRPr lang="en-US" sz="4000"/>
        </a:p>
      </dgm:t>
    </dgm:pt>
    <dgm:pt modelId="{17B19D3E-F26A-48D6-A35D-4F1E503EFF5B}">
      <dgm:prSet custT="1"/>
      <dgm:spPr/>
      <dgm:t>
        <a:bodyPr/>
        <a:lstStyle/>
        <a:p>
          <a:r>
            <a:rPr lang="en-US" sz="1600" dirty="0"/>
            <a:t>Everybody needs a face!</a:t>
          </a:r>
        </a:p>
      </dgm:t>
    </dgm:pt>
    <dgm:pt modelId="{5F90118F-D0BC-490C-B0CD-E06C07E5B6F3}" type="parTrans" cxnId="{A40896C3-BA48-4ECD-B73F-73DA8D6BBEF3}">
      <dgm:prSet/>
      <dgm:spPr/>
      <dgm:t>
        <a:bodyPr/>
        <a:lstStyle/>
        <a:p>
          <a:endParaRPr lang="en-US" sz="4000"/>
        </a:p>
      </dgm:t>
    </dgm:pt>
    <dgm:pt modelId="{E1E10396-A985-43EA-AD98-74B4C5C9F2D4}" type="sibTrans" cxnId="{A40896C3-BA48-4ECD-B73F-73DA8D6BBEF3}">
      <dgm:prSet/>
      <dgm:spPr/>
      <dgm:t>
        <a:bodyPr/>
        <a:lstStyle/>
        <a:p>
          <a:endParaRPr lang="en-US" sz="4000"/>
        </a:p>
      </dgm:t>
    </dgm:pt>
    <dgm:pt modelId="{C3A4BC02-FEF3-4F62-8BFE-F85FBE8F497C}">
      <dgm:prSet custT="1"/>
      <dgm:spPr/>
      <dgm:t>
        <a:bodyPr/>
        <a:lstStyle/>
        <a:p>
          <a:r>
            <a:rPr lang="en-US" sz="1600" b="1" i="1" dirty="0"/>
            <a:t>We will focus on inter-person and intra-person similarity</a:t>
          </a:r>
        </a:p>
      </dgm:t>
    </dgm:pt>
    <dgm:pt modelId="{D7306BA0-AEB9-4AE8-AF81-585B3A2A8575}" type="parTrans" cxnId="{442CB095-A276-4E7A-8724-9C0FE764F181}">
      <dgm:prSet/>
      <dgm:spPr/>
      <dgm:t>
        <a:bodyPr/>
        <a:lstStyle/>
        <a:p>
          <a:endParaRPr lang="en-US" sz="4000"/>
        </a:p>
      </dgm:t>
    </dgm:pt>
    <dgm:pt modelId="{DD2D6C9E-6A20-4E2B-ABB5-CA116701B4E2}" type="sibTrans" cxnId="{442CB095-A276-4E7A-8724-9C0FE764F181}">
      <dgm:prSet/>
      <dgm:spPr/>
      <dgm:t>
        <a:bodyPr/>
        <a:lstStyle/>
        <a:p>
          <a:endParaRPr lang="en-US" sz="4000"/>
        </a:p>
      </dgm:t>
    </dgm:pt>
    <dgm:pt modelId="{1CC4CB8D-2A8C-4337-B2AB-F4C019D242C8}">
      <dgm:prSet custT="1"/>
      <dgm:spPr/>
      <dgm:t>
        <a:bodyPr/>
        <a:lstStyle/>
        <a:p>
          <a:r>
            <a:rPr lang="en-US" sz="1600" b="1" i="1" dirty="0"/>
            <a:t>We will focus on how stable the data is over time; this helps to establish an appropriate template size</a:t>
          </a:r>
        </a:p>
      </dgm:t>
    </dgm:pt>
    <dgm:pt modelId="{00DF52F6-525F-4CAA-BF17-9B7492102E1A}" type="parTrans" cxnId="{F99332AF-A0C0-4385-91A6-4E2C5F3AC49D}">
      <dgm:prSet/>
      <dgm:spPr/>
      <dgm:t>
        <a:bodyPr/>
        <a:lstStyle/>
        <a:p>
          <a:endParaRPr lang="en-US" sz="4000"/>
        </a:p>
      </dgm:t>
    </dgm:pt>
    <dgm:pt modelId="{33B73374-323A-4CE5-8C89-52DA52990534}" type="sibTrans" cxnId="{F99332AF-A0C0-4385-91A6-4E2C5F3AC49D}">
      <dgm:prSet/>
      <dgm:spPr/>
      <dgm:t>
        <a:bodyPr/>
        <a:lstStyle/>
        <a:p>
          <a:endParaRPr lang="en-US" sz="4000"/>
        </a:p>
      </dgm:t>
    </dgm:pt>
    <dgm:pt modelId="{1CB553BD-A96D-4EC2-AFED-7A6FAC2A338D}">
      <dgm:prSet custT="1"/>
      <dgm:spPr/>
      <dgm:t>
        <a:bodyPr/>
        <a:lstStyle/>
        <a:p>
          <a:r>
            <a:rPr lang="en-US" sz="1600" b="1" i="1" dirty="0"/>
            <a:t>We will focus on categorical and numerical representations of the data</a:t>
          </a:r>
        </a:p>
      </dgm:t>
    </dgm:pt>
    <dgm:pt modelId="{484FCDE7-F030-4F55-9CBB-77A95DB289C3}" type="parTrans" cxnId="{47544283-3789-4551-9040-03F020FD7CE9}">
      <dgm:prSet/>
      <dgm:spPr/>
      <dgm:t>
        <a:bodyPr/>
        <a:lstStyle/>
        <a:p>
          <a:endParaRPr lang="en-US" sz="4000"/>
        </a:p>
      </dgm:t>
    </dgm:pt>
    <dgm:pt modelId="{BD70FFD7-59B1-4140-B20F-A8A610DED32C}" type="sibTrans" cxnId="{47544283-3789-4551-9040-03F020FD7CE9}">
      <dgm:prSet/>
      <dgm:spPr/>
      <dgm:t>
        <a:bodyPr/>
        <a:lstStyle/>
        <a:p>
          <a:endParaRPr lang="en-US" sz="4000"/>
        </a:p>
      </dgm:t>
    </dgm:pt>
    <dgm:pt modelId="{0AEBB086-A550-4179-934A-9F2CD807CE0F}">
      <dgm:prSet custT="1"/>
      <dgm:spPr/>
      <dgm:t>
        <a:bodyPr/>
        <a:lstStyle/>
        <a:p>
          <a:r>
            <a:rPr lang="en-US" sz="1600" dirty="0"/>
            <a:t>Accurate and reasonable </a:t>
          </a:r>
        </a:p>
      </dgm:t>
    </dgm:pt>
    <dgm:pt modelId="{C471935F-C417-4B4D-9062-907982463BEA}" type="parTrans" cxnId="{A29C40A3-2CCD-40D0-9DD1-A3C7261EC447}">
      <dgm:prSet/>
      <dgm:spPr/>
      <dgm:t>
        <a:bodyPr/>
        <a:lstStyle/>
        <a:p>
          <a:endParaRPr lang="en-US" sz="4000"/>
        </a:p>
      </dgm:t>
    </dgm:pt>
    <dgm:pt modelId="{C2108969-433D-4FF0-8E86-9E5F78B5C873}" type="sibTrans" cxnId="{A29C40A3-2CCD-40D0-9DD1-A3C7261EC447}">
      <dgm:prSet/>
      <dgm:spPr/>
      <dgm:t>
        <a:bodyPr/>
        <a:lstStyle/>
        <a:p>
          <a:endParaRPr lang="en-US" sz="4000"/>
        </a:p>
      </dgm:t>
    </dgm:pt>
    <dgm:pt modelId="{2E6F7E1C-46FE-4E39-AAC9-507A3F2C3AAB}">
      <dgm:prSet custT="1"/>
      <dgm:spPr/>
      <dgm:t>
        <a:bodyPr/>
        <a:lstStyle/>
        <a:p>
          <a:r>
            <a:rPr lang="en-US" sz="1600" dirty="0"/>
            <a:t>Everybody needs to play along!</a:t>
          </a:r>
        </a:p>
      </dgm:t>
    </dgm:pt>
    <dgm:pt modelId="{2A4271F9-07D8-45DF-9696-1E95440F9405}" type="parTrans" cxnId="{E881AA94-2CE6-402E-8741-664104B9D4F2}">
      <dgm:prSet/>
      <dgm:spPr/>
      <dgm:t>
        <a:bodyPr/>
        <a:lstStyle/>
        <a:p>
          <a:endParaRPr lang="en-US" sz="4000"/>
        </a:p>
      </dgm:t>
    </dgm:pt>
    <dgm:pt modelId="{D066EC35-0C29-4F61-9ED1-85D0A2419387}" type="sibTrans" cxnId="{E881AA94-2CE6-402E-8741-664104B9D4F2}">
      <dgm:prSet/>
      <dgm:spPr/>
      <dgm:t>
        <a:bodyPr/>
        <a:lstStyle/>
        <a:p>
          <a:endParaRPr lang="en-US" sz="4000"/>
        </a:p>
      </dgm:t>
    </dgm:pt>
    <dgm:pt modelId="{BF1AB254-465C-4BE0-BA66-61C13668D569}">
      <dgm:prSet custT="1"/>
      <dgm:spPr/>
      <dgm:t>
        <a:bodyPr/>
        <a:lstStyle/>
        <a:p>
          <a:r>
            <a:rPr lang="en-US" sz="1600" dirty="0"/>
            <a:t>Hard to trick the system!</a:t>
          </a:r>
        </a:p>
      </dgm:t>
    </dgm:pt>
    <dgm:pt modelId="{D6308007-2A01-4AB0-A2D3-7A1E197C6575}" type="parTrans" cxnId="{6DCA4885-511F-4E77-A6BF-998571C0CA70}">
      <dgm:prSet/>
      <dgm:spPr/>
      <dgm:t>
        <a:bodyPr/>
        <a:lstStyle/>
        <a:p>
          <a:endParaRPr lang="en-US" sz="4000"/>
        </a:p>
      </dgm:t>
    </dgm:pt>
    <dgm:pt modelId="{8807ED3C-7235-4DC5-9245-8A2225FD411D}" type="sibTrans" cxnId="{6DCA4885-511F-4E77-A6BF-998571C0CA70}">
      <dgm:prSet/>
      <dgm:spPr/>
      <dgm:t>
        <a:bodyPr/>
        <a:lstStyle/>
        <a:p>
          <a:endParaRPr lang="en-US" sz="4000"/>
        </a:p>
      </dgm:t>
    </dgm:pt>
    <dgm:pt modelId="{5F5DB9CD-F3A8-46BC-93A1-9F5E49CDAFFC}" type="pres">
      <dgm:prSet presAssocID="{B04AC0C4-D1D7-48F3-A0A4-F4124C0621E9}" presName="linear" presStyleCnt="0">
        <dgm:presLayoutVars>
          <dgm:animLvl val="lvl"/>
          <dgm:resizeHandles val="exact"/>
        </dgm:presLayoutVars>
      </dgm:prSet>
      <dgm:spPr/>
    </dgm:pt>
    <dgm:pt modelId="{0F49EEE2-02A9-4E82-852A-9E08A0D4CA9B}" type="pres">
      <dgm:prSet presAssocID="{AD6209D8-6046-4E14-992A-ACA78AD809D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23599B4-5991-4B2A-8FED-21FFE8605EB4}" type="pres">
      <dgm:prSet presAssocID="{AD6209D8-6046-4E14-992A-ACA78AD809D7}" presName="childText" presStyleLbl="revTx" presStyleIdx="0" presStyleCnt="7">
        <dgm:presLayoutVars>
          <dgm:bulletEnabled val="1"/>
        </dgm:presLayoutVars>
      </dgm:prSet>
      <dgm:spPr/>
    </dgm:pt>
    <dgm:pt modelId="{51944058-6493-4C4B-9EB2-5A2CB147B0EE}" type="pres">
      <dgm:prSet presAssocID="{F2442C9C-7A52-47A5-926D-BAD1E2DEE49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308CB68-CEA0-4863-BC37-0E67F1061FB4}" type="pres">
      <dgm:prSet presAssocID="{F2442C9C-7A52-47A5-926D-BAD1E2DEE499}" presName="childText" presStyleLbl="revTx" presStyleIdx="1" presStyleCnt="7">
        <dgm:presLayoutVars>
          <dgm:bulletEnabled val="1"/>
        </dgm:presLayoutVars>
      </dgm:prSet>
      <dgm:spPr/>
    </dgm:pt>
    <dgm:pt modelId="{10E5051C-C9B2-412E-B4C6-E38530B43368}" type="pres">
      <dgm:prSet presAssocID="{D374E0E9-E1BA-464A-8DB1-2BC789612F2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8A0A0C6-2B70-4EC1-9D7E-8F1D4E8D72A8}" type="pres">
      <dgm:prSet presAssocID="{D374E0E9-E1BA-464A-8DB1-2BC789612F2A}" presName="childText" presStyleLbl="revTx" presStyleIdx="2" presStyleCnt="7">
        <dgm:presLayoutVars>
          <dgm:bulletEnabled val="1"/>
        </dgm:presLayoutVars>
      </dgm:prSet>
      <dgm:spPr/>
    </dgm:pt>
    <dgm:pt modelId="{888E2B0B-F989-4E02-9297-CD8AD089C6AD}" type="pres">
      <dgm:prSet presAssocID="{B79DD8A5-25E6-4B9A-B837-C74F8F591E1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213AC21-AA5A-4168-BD7C-56A23165CF4E}" type="pres">
      <dgm:prSet presAssocID="{B79DD8A5-25E6-4B9A-B837-C74F8F591E18}" presName="childText" presStyleLbl="revTx" presStyleIdx="3" presStyleCnt="7">
        <dgm:presLayoutVars>
          <dgm:bulletEnabled val="1"/>
        </dgm:presLayoutVars>
      </dgm:prSet>
      <dgm:spPr/>
    </dgm:pt>
    <dgm:pt modelId="{03FFCE50-166E-4784-8C60-BC4C4C3F4087}" type="pres">
      <dgm:prSet presAssocID="{96122381-9481-4F7D-8FFB-BF1B3CB4C10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7F6C2-D096-4C42-BA33-DBF18DD4DDBE}" type="pres">
      <dgm:prSet presAssocID="{96122381-9481-4F7D-8FFB-BF1B3CB4C10B}" presName="childText" presStyleLbl="revTx" presStyleIdx="4" presStyleCnt="7">
        <dgm:presLayoutVars>
          <dgm:bulletEnabled val="1"/>
        </dgm:presLayoutVars>
      </dgm:prSet>
      <dgm:spPr/>
    </dgm:pt>
    <dgm:pt modelId="{A49B659B-DDBA-4B61-A358-EF92C9878558}" type="pres">
      <dgm:prSet presAssocID="{CC579CD6-E3BB-4519-94D2-7D235ABB60F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51910EA-3A5A-4D18-B9AC-FABF2BB1CF64}" type="pres">
      <dgm:prSet presAssocID="{CC579CD6-E3BB-4519-94D2-7D235ABB60FA}" presName="childText" presStyleLbl="revTx" presStyleIdx="5" presStyleCnt="7">
        <dgm:presLayoutVars>
          <dgm:bulletEnabled val="1"/>
        </dgm:presLayoutVars>
      </dgm:prSet>
      <dgm:spPr/>
    </dgm:pt>
    <dgm:pt modelId="{9242EFB9-7234-4278-B879-F0BC29E84B53}" type="pres">
      <dgm:prSet presAssocID="{80341DC3-38BB-423A-9F23-1169FB646C3E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DB5F90BB-B675-4AF9-A71D-F4FB31BF6FFD}" type="pres">
      <dgm:prSet presAssocID="{80341DC3-38BB-423A-9F23-1169FB646C3E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CF3FEF05-AD34-4354-8CB2-55189447C5E3}" type="presOf" srcId="{1CC4CB8D-2A8C-4337-B2AB-F4C019D242C8}" destId="{28A0A0C6-2B70-4EC1-9D7E-8F1D4E8D72A8}" srcOrd="0" destOrd="0" presId="urn:microsoft.com/office/officeart/2005/8/layout/vList2"/>
    <dgm:cxn modelId="{184B0225-ACC4-4F83-AAAB-489707133A97}" srcId="{B04AC0C4-D1D7-48F3-A0A4-F4124C0621E9}" destId="{96122381-9481-4F7D-8FFB-BF1B3CB4C10B}" srcOrd="4" destOrd="0" parTransId="{EEBF1F23-C6D8-4C7F-BB1E-40F5C67B90AC}" sibTransId="{DBE6CB68-BFE6-4FED-85FC-6315B8C7A901}"/>
    <dgm:cxn modelId="{8F6DFA28-BD2A-4DB3-AF6D-C8B28ECC5895}" srcId="{B04AC0C4-D1D7-48F3-A0A4-F4124C0621E9}" destId="{AD6209D8-6046-4E14-992A-ACA78AD809D7}" srcOrd="0" destOrd="0" parTransId="{4A528A1F-4742-4DF0-9182-004141C78B49}" sibTransId="{14E12B75-B747-4859-A959-FB0B91C9AA74}"/>
    <dgm:cxn modelId="{CFBC662C-9500-4BC5-997A-51F6D2C5CD56}" type="presOf" srcId="{D374E0E9-E1BA-464A-8DB1-2BC789612F2A}" destId="{10E5051C-C9B2-412E-B4C6-E38530B43368}" srcOrd="0" destOrd="0" presId="urn:microsoft.com/office/officeart/2005/8/layout/vList2"/>
    <dgm:cxn modelId="{A8802F33-A1B0-40A4-941B-91B16B0AE0EF}" type="presOf" srcId="{0AEBB086-A550-4179-934A-9F2CD807CE0F}" destId="{86E7F6C2-D096-4C42-BA33-DBF18DD4DDBE}" srcOrd="0" destOrd="0" presId="urn:microsoft.com/office/officeart/2005/8/layout/vList2"/>
    <dgm:cxn modelId="{03A30734-6AE3-48A9-940E-69FDF58D8172}" type="presOf" srcId="{B04AC0C4-D1D7-48F3-A0A4-F4124C0621E9}" destId="{5F5DB9CD-F3A8-46BC-93A1-9F5E49CDAFFC}" srcOrd="0" destOrd="0" presId="urn:microsoft.com/office/officeart/2005/8/layout/vList2"/>
    <dgm:cxn modelId="{3EB14864-0920-43B4-9B9C-A3A7473D0186}" srcId="{B04AC0C4-D1D7-48F3-A0A4-F4124C0621E9}" destId="{B79DD8A5-25E6-4B9A-B837-C74F8F591E18}" srcOrd="3" destOrd="0" parTransId="{780E6630-8959-49FC-9EAF-0009DD404C5F}" sibTransId="{CA30F5BA-C8D4-464D-9DD1-2091910C418D}"/>
    <dgm:cxn modelId="{BA88246A-AEC9-4949-B2B3-EA915E3E4574}" type="presOf" srcId="{96122381-9481-4F7D-8FFB-BF1B3CB4C10B}" destId="{03FFCE50-166E-4784-8C60-BC4C4C3F4087}" srcOrd="0" destOrd="0" presId="urn:microsoft.com/office/officeart/2005/8/layout/vList2"/>
    <dgm:cxn modelId="{387D9152-E531-48FD-905C-8A2CC56BBFAB}" type="presOf" srcId="{17B19D3E-F26A-48D6-A35D-4F1E503EFF5B}" destId="{623599B4-5991-4B2A-8FED-21FFE8605EB4}" srcOrd="0" destOrd="0" presId="urn:microsoft.com/office/officeart/2005/8/layout/vList2"/>
    <dgm:cxn modelId="{663E4973-8D33-457D-8389-789070A9C8E3}" type="presOf" srcId="{CC579CD6-E3BB-4519-94D2-7D235ABB60FA}" destId="{A49B659B-DDBA-4B61-A358-EF92C9878558}" srcOrd="0" destOrd="0" presId="urn:microsoft.com/office/officeart/2005/8/layout/vList2"/>
    <dgm:cxn modelId="{B49F145A-0841-446E-B102-9E58DF5F3C4A}" type="presOf" srcId="{F2442C9C-7A52-47A5-926D-BAD1E2DEE499}" destId="{51944058-6493-4C4B-9EB2-5A2CB147B0EE}" srcOrd="0" destOrd="0" presId="urn:microsoft.com/office/officeart/2005/8/layout/vList2"/>
    <dgm:cxn modelId="{69CCB881-8D3D-4E95-8894-86A566CB8CEA}" srcId="{B04AC0C4-D1D7-48F3-A0A4-F4124C0621E9}" destId="{F2442C9C-7A52-47A5-926D-BAD1E2DEE499}" srcOrd="1" destOrd="0" parTransId="{8F66B542-E511-4B1B-818B-D32091DACA99}" sibTransId="{AEACC496-9016-4153-8430-ADC0F6D91FD2}"/>
    <dgm:cxn modelId="{47544283-3789-4551-9040-03F020FD7CE9}" srcId="{B79DD8A5-25E6-4B9A-B837-C74F8F591E18}" destId="{1CB553BD-A96D-4EC2-AFED-7A6FAC2A338D}" srcOrd="0" destOrd="0" parTransId="{484FCDE7-F030-4F55-9CBB-77A95DB289C3}" sibTransId="{BD70FFD7-59B1-4140-B20F-A8A610DED32C}"/>
    <dgm:cxn modelId="{6DCA4885-511F-4E77-A6BF-998571C0CA70}" srcId="{80341DC3-38BB-423A-9F23-1169FB646C3E}" destId="{BF1AB254-465C-4BE0-BA66-61C13668D569}" srcOrd="0" destOrd="0" parTransId="{D6308007-2A01-4AB0-A2D3-7A1E197C6575}" sibTransId="{8807ED3C-7235-4DC5-9245-8A2225FD411D}"/>
    <dgm:cxn modelId="{E881AA94-2CE6-402E-8741-664104B9D4F2}" srcId="{CC579CD6-E3BB-4519-94D2-7D235ABB60FA}" destId="{2E6F7E1C-46FE-4E39-AAC9-507A3F2C3AAB}" srcOrd="0" destOrd="0" parTransId="{2A4271F9-07D8-45DF-9696-1E95440F9405}" sibTransId="{D066EC35-0C29-4F61-9ED1-85D0A2419387}"/>
    <dgm:cxn modelId="{442CB095-A276-4E7A-8724-9C0FE764F181}" srcId="{F2442C9C-7A52-47A5-926D-BAD1E2DEE499}" destId="{C3A4BC02-FEF3-4F62-8BFE-F85FBE8F497C}" srcOrd="0" destOrd="0" parTransId="{D7306BA0-AEB9-4AE8-AF81-585B3A2A8575}" sibTransId="{DD2D6C9E-6A20-4E2B-ABB5-CA116701B4E2}"/>
    <dgm:cxn modelId="{0CB2949A-395C-494B-885B-0771F5D9FFF5}" type="presOf" srcId="{BF1AB254-465C-4BE0-BA66-61C13668D569}" destId="{DB5F90BB-B675-4AF9-A71D-F4FB31BF6FFD}" srcOrd="0" destOrd="0" presId="urn:microsoft.com/office/officeart/2005/8/layout/vList2"/>
    <dgm:cxn modelId="{E6BDEF9A-13FA-4417-B94C-2A4EB5F6F4F5}" srcId="{B04AC0C4-D1D7-48F3-A0A4-F4124C0621E9}" destId="{80341DC3-38BB-423A-9F23-1169FB646C3E}" srcOrd="6" destOrd="0" parTransId="{704A208E-8EF4-4BC2-8419-B03D9F934250}" sibTransId="{3CC9B1C1-F81F-4E5C-B989-69789D04712A}"/>
    <dgm:cxn modelId="{A29C40A3-2CCD-40D0-9DD1-A3C7261EC447}" srcId="{96122381-9481-4F7D-8FFB-BF1B3CB4C10B}" destId="{0AEBB086-A550-4179-934A-9F2CD807CE0F}" srcOrd="0" destOrd="0" parTransId="{C471935F-C417-4B4D-9062-907982463BEA}" sibTransId="{C2108969-433D-4FF0-8E86-9E5F78B5C873}"/>
    <dgm:cxn modelId="{F99332AF-A0C0-4385-91A6-4E2C5F3AC49D}" srcId="{D374E0E9-E1BA-464A-8DB1-2BC789612F2A}" destId="{1CC4CB8D-2A8C-4337-B2AB-F4C019D242C8}" srcOrd="0" destOrd="0" parTransId="{00DF52F6-525F-4CAA-BF17-9B7492102E1A}" sibTransId="{33B73374-323A-4CE5-8C89-52DA52990534}"/>
    <dgm:cxn modelId="{214976B1-7F97-4C3F-9CFC-4245EC13FF5D}" type="presOf" srcId="{C3A4BC02-FEF3-4F62-8BFE-F85FBE8F497C}" destId="{A308CB68-CEA0-4863-BC37-0E67F1061FB4}" srcOrd="0" destOrd="0" presId="urn:microsoft.com/office/officeart/2005/8/layout/vList2"/>
    <dgm:cxn modelId="{0420BFB1-FA11-4F20-9D76-0944B40C4026}" type="presOf" srcId="{B79DD8A5-25E6-4B9A-B837-C74F8F591E18}" destId="{888E2B0B-F989-4E02-9297-CD8AD089C6AD}" srcOrd="0" destOrd="0" presId="urn:microsoft.com/office/officeart/2005/8/layout/vList2"/>
    <dgm:cxn modelId="{45BEDBB2-3121-4DF0-9E98-F52C706EEDA2}" type="presOf" srcId="{2E6F7E1C-46FE-4E39-AAC9-507A3F2C3AAB}" destId="{F51910EA-3A5A-4D18-B9AC-FABF2BB1CF64}" srcOrd="0" destOrd="0" presId="urn:microsoft.com/office/officeart/2005/8/layout/vList2"/>
    <dgm:cxn modelId="{A40896C3-BA48-4ECD-B73F-73DA8D6BBEF3}" srcId="{AD6209D8-6046-4E14-992A-ACA78AD809D7}" destId="{17B19D3E-F26A-48D6-A35D-4F1E503EFF5B}" srcOrd="0" destOrd="0" parTransId="{5F90118F-D0BC-490C-B0CD-E06C07E5B6F3}" sibTransId="{E1E10396-A985-43EA-AD98-74B4C5C9F2D4}"/>
    <dgm:cxn modelId="{A6C573C4-587B-4E62-8B7E-017A740EA1AC}" srcId="{B04AC0C4-D1D7-48F3-A0A4-F4124C0621E9}" destId="{CC579CD6-E3BB-4519-94D2-7D235ABB60FA}" srcOrd="5" destOrd="0" parTransId="{7FB10208-DDA1-45A3-BB77-AE395A67D7D0}" sibTransId="{0774B59B-44F9-4EEA-9C19-AC812677789F}"/>
    <dgm:cxn modelId="{64D35CD7-B4BA-45FB-B7D2-F284482FB4AD}" type="presOf" srcId="{1CB553BD-A96D-4EC2-AFED-7A6FAC2A338D}" destId="{7213AC21-AA5A-4168-BD7C-56A23165CF4E}" srcOrd="0" destOrd="0" presId="urn:microsoft.com/office/officeart/2005/8/layout/vList2"/>
    <dgm:cxn modelId="{DD480FDE-036A-42AA-85CF-BB956156C396}" type="presOf" srcId="{80341DC3-38BB-423A-9F23-1169FB646C3E}" destId="{9242EFB9-7234-4278-B879-F0BC29E84B53}" srcOrd="0" destOrd="0" presId="urn:microsoft.com/office/officeart/2005/8/layout/vList2"/>
    <dgm:cxn modelId="{32257CE4-2D9D-4A7A-AF46-0D1F7F4A4139}" type="presOf" srcId="{AD6209D8-6046-4E14-992A-ACA78AD809D7}" destId="{0F49EEE2-02A9-4E82-852A-9E08A0D4CA9B}" srcOrd="0" destOrd="0" presId="urn:microsoft.com/office/officeart/2005/8/layout/vList2"/>
    <dgm:cxn modelId="{B8B68AF0-D82E-4B53-9AE3-13E94A5B61B2}" srcId="{B04AC0C4-D1D7-48F3-A0A4-F4124C0621E9}" destId="{D374E0E9-E1BA-464A-8DB1-2BC789612F2A}" srcOrd="2" destOrd="0" parTransId="{D7B6575B-D37D-478A-B5B4-C10E3B5E1496}" sibTransId="{97DF15A1-1A6E-4DE2-94D0-A64F583F8EF2}"/>
    <dgm:cxn modelId="{4CABC72F-8668-47F7-A608-CCD26548EFB6}" type="presParOf" srcId="{5F5DB9CD-F3A8-46BC-93A1-9F5E49CDAFFC}" destId="{0F49EEE2-02A9-4E82-852A-9E08A0D4CA9B}" srcOrd="0" destOrd="0" presId="urn:microsoft.com/office/officeart/2005/8/layout/vList2"/>
    <dgm:cxn modelId="{F0098429-291A-4150-9CA0-C71D3DDAFFD7}" type="presParOf" srcId="{5F5DB9CD-F3A8-46BC-93A1-9F5E49CDAFFC}" destId="{623599B4-5991-4B2A-8FED-21FFE8605EB4}" srcOrd="1" destOrd="0" presId="urn:microsoft.com/office/officeart/2005/8/layout/vList2"/>
    <dgm:cxn modelId="{D619BA32-D200-494E-9608-E020648DFBB1}" type="presParOf" srcId="{5F5DB9CD-F3A8-46BC-93A1-9F5E49CDAFFC}" destId="{51944058-6493-4C4B-9EB2-5A2CB147B0EE}" srcOrd="2" destOrd="0" presId="urn:microsoft.com/office/officeart/2005/8/layout/vList2"/>
    <dgm:cxn modelId="{3ED4B7D1-3DFC-4494-AB5B-DD1C6D6749F0}" type="presParOf" srcId="{5F5DB9CD-F3A8-46BC-93A1-9F5E49CDAFFC}" destId="{A308CB68-CEA0-4863-BC37-0E67F1061FB4}" srcOrd="3" destOrd="0" presId="urn:microsoft.com/office/officeart/2005/8/layout/vList2"/>
    <dgm:cxn modelId="{ED6398EA-A413-4D97-B4FD-BA2F01B7FD12}" type="presParOf" srcId="{5F5DB9CD-F3A8-46BC-93A1-9F5E49CDAFFC}" destId="{10E5051C-C9B2-412E-B4C6-E38530B43368}" srcOrd="4" destOrd="0" presId="urn:microsoft.com/office/officeart/2005/8/layout/vList2"/>
    <dgm:cxn modelId="{9F1B6CE7-AF56-460C-BAF5-887D6968CF6E}" type="presParOf" srcId="{5F5DB9CD-F3A8-46BC-93A1-9F5E49CDAFFC}" destId="{28A0A0C6-2B70-4EC1-9D7E-8F1D4E8D72A8}" srcOrd="5" destOrd="0" presId="urn:microsoft.com/office/officeart/2005/8/layout/vList2"/>
    <dgm:cxn modelId="{9F4593B0-95B0-404D-9D39-9DD5BB3F96F0}" type="presParOf" srcId="{5F5DB9CD-F3A8-46BC-93A1-9F5E49CDAFFC}" destId="{888E2B0B-F989-4E02-9297-CD8AD089C6AD}" srcOrd="6" destOrd="0" presId="urn:microsoft.com/office/officeart/2005/8/layout/vList2"/>
    <dgm:cxn modelId="{5685DD7A-F7F0-4F16-A1CD-7509258EB779}" type="presParOf" srcId="{5F5DB9CD-F3A8-46BC-93A1-9F5E49CDAFFC}" destId="{7213AC21-AA5A-4168-BD7C-56A23165CF4E}" srcOrd="7" destOrd="0" presId="urn:microsoft.com/office/officeart/2005/8/layout/vList2"/>
    <dgm:cxn modelId="{50ACDA29-6677-47BA-BC71-F7ACBC1BB3E4}" type="presParOf" srcId="{5F5DB9CD-F3A8-46BC-93A1-9F5E49CDAFFC}" destId="{03FFCE50-166E-4784-8C60-BC4C4C3F4087}" srcOrd="8" destOrd="0" presId="urn:microsoft.com/office/officeart/2005/8/layout/vList2"/>
    <dgm:cxn modelId="{805BCA8B-F917-409A-A055-6811C61A7FF3}" type="presParOf" srcId="{5F5DB9CD-F3A8-46BC-93A1-9F5E49CDAFFC}" destId="{86E7F6C2-D096-4C42-BA33-DBF18DD4DDBE}" srcOrd="9" destOrd="0" presId="urn:microsoft.com/office/officeart/2005/8/layout/vList2"/>
    <dgm:cxn modelId="{C24B13EB-0EAF-4CE1-957B-34F74A9A2979}" type="presParOf" srcId="{5F5DB9CD-F3A8-46BC-93A1-9F5E49CDAFFC}" destId="{A49B659B-DDBA-4B61-A358-EF92C9878558}" srcOrd="10" destOrd="0" presId="urn:microsoft.com/office/officeart/2005/8/layout/vList2"/>
    <dgm:cxn modelId="{F6B33AFC-C6D5-4EC9-ACF9-4695C79D6895}" type="presParOf" srcId="{5F5DB9CD-F3A8-46BC-93A1-9F5E49CDAFFC}" destId="{F51910EA-3A5A-4D18-B9AC-FABF2BB1CF64}" srcOrd="11" destOrd="0" presId="urn:microsoft.com/office/officeart/2005/8/layout/vList2"/>
    <dgm:cxn modelId="{D169E798-4DF7-4B8E-B1C8-1FAF57982C32}" type="presParOf" srcId="{5F5DB9CD-F3A8-46BC-93A1-9F5E49CDAFFC}" destId="{9242EFB9-7234-4278-B879-F0BC29E84B53}" srcOrd="12" destOrd="0" presId="urn:microsoft.com/office/officeart/2005/8/layout/vList2"/>
    <dgm:cxn modelId="{31EDB699-CE1A-42DF-9349-DE90B6884A29}" type="presParOf" srcId="{5F5DB9CD-F3A8-46BC-93A1-9F5E49CDAFFC}" destId="{DB5F90BB-B675-4AF9-A71D-F4FB31BF6FFD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4AC0C4-D1D7-48F3-A0A4-F4124C0621E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6209D8-6046-4E14-992A-ACA78AD809D7}">
      <dgm:prSet custT="1"/>
      <dgm:spPr/>
      <dgm:t>
        <a:bodyPr/>
        <a:lstStyle/>
        <a:p>
          <a:r>
            <a:rPr lang="en-US" sz="2400" dirty="0"/>
            <a:t>Universality</a:t>
          </a:r>
        </a:p>
      </dgm:t>
    </dgm:pt>
    <dgm:pt modelId="{4A528A1F-4742-4DF0-9182-004141C78B49}" type="parTrans" cxnId="{8F6DFA28-BD2A-4DB3-AF6D-C8B28ECC5895}">
      <dgm:prSet/>
      <dgm:spPr/>
      <dgm:t>
        <a:bodyPr/>
        <a:lstStyle/>
        <a:p>
          <a:endParaRPr lang="en-US" sz="4000"/>
        </a:p>
      </dgm:t>
    </dgm:pt>
    <dgm:pt modelId="{14E12B75-B747-4859-A959-FB0B91C9AA74}" type="sibTrans" cxnId="{8F6DFA28-BD2A-4DB3-AF6D-C8B28ECC5895}">
      <dgm:prSet/>
      <dgm:spPr/>
      <dgm:t>
        <a:bodyPr/>
        <a:lstStyle/>
        <a:p>
          <a:endParaRPr lang="en-US" sz="4000"/>
        </a:p>
      </dgm:t>
    </dgm:pt>
    <dgm:pt modelId="{F2442C9C-7A52-47A5-926D-BAD1E2DEE499}">
      <dgm:prSet custT="1"/>
      <dgm:spPr/>
      <dgm:t>
        <a:bodyPr/>
        <a:lstStyle/>
        <a:p>
          <a:r>
            <a:rPr lang="en-US" sz="2400" b="1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Uniqueness</a:t>
          </a:r>
        </a:p>
      </dgm:t>
    </dgm:pt>
    <dgm:pt modelId="{8F66B542-E511-4B1B-818B-D32091DACA99}" type="parTrans" cxnId="{69CCB881-8D3D-4E95-8894-86A566CB8CEA}">
      <dgm:prSet/>
      <dgm:spPr/>
      <dgm:t>
        <a:bodyPr/>
        <a:lstStyle/>
        <a:p>
          <a:endParaRPr lang="en-US" sz="4000"/>
        </a:p>
      </dgm:t>
    </dgm:pt>
    <dgm:pt modelId="{AEACC496-9016-4153-8430-ADC0F6D91FD2}" type="sibTrans" cxnId="{69CCB881-8D3D-4E95-8894-86A566CB8CEA}">
      <dgm:prSet/>
      <dgm:spPr/>
      <dgm:t>
        <a:bodyPr/>
        <a:lstStyle/>
        <a:p>
          <a:endParaRPr lang="en-US" sz="4000"/>
        </a:p>
      </dgm:t>
    </dgm:pt>
    <dgm:pt modelId="{D374E0E9-E1BA-464A-8DB1-2BC789612F2A}">
      <dgm:prSet custT="1"/>
      <dgm:spPr/>
      <dgm:t>
        <a:bodyPr/>
        <a:lstStyle/>
        <a:p>
          <a:r>
            <a:rPr lang="en-US" sz="2400" b="1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Permanence</a:t>
          </a:r>
        </a:p>
      </dgm:t>
    </dgm:pt>
    <dgm:pt modelId="{D7B6575B-D37D-478A-B5B4-C10E3B5E1496}" type="parTrans" cxnId="{B8B68AF0-D82E-4B53-9AE3-13E94A5B61B2}">
      <dgm:prSet/>
      <dgm:spPr/>
      <dgm:t>
        <a:bodyPr/>
        <a:lstStyle/>
        <a:p>
          <a:endParaRPr lang="en-US" sz="4000"/>
        </a:p>
      </dgm:t>
    </dgm:pt>
    <dgm:pt modelId="{97DF15A1-1A6E-4DE2-94D0-A64F583F8EF2}" type="sibTrans" cxnId="{B8B68AF0-D82E-4B53-9AE3-13E94A5B61B2}">
      <dgm:prSet/>
      <dgm:spPr/>
      <dgm:t>
        <a:bodyPr/>
        <a:lstStyle/>
        <a:p>
          <a:endParaRPr lang="en-US" sz="4000"/>
        </a:p>
      </dgm:t>
    </dgm:pt>
    <dgm:pt modelId="{B79DD8A5-25E6-4B9A-B837-C74F8F591E18}">
      <dgm:prSet custT="1"/>
      <dgm:spPr/>
      <dgm:t>
        <a:bodyPr/>
        <a:lstStyle/>
        <a:p>
          <a:r>
            <a:rPr lang="en-US" sz="2400" b="1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Measurability</a:t>
          </a:r>
        </a:p>
      </dgm:t>
    </dgm:pt>
    <dgm:pt modelId="{780E6630-8959-49FC-9EAF-0009DD404C5F}" type="parTrans" cxnId="{3EB14864-0920-43B4-9B9C-A3A7473D0186}">
      <dgm:prSet/>
      <dgm:spPr/>
      <dgm:t>
        <a:bodyPr/>
        <a:lstStyle/>
        <a:p>
          <a:endParaRPr lang="en-US" sz="4000"/>
        </a:p>
      </dgm:t>
    </dgm:pt>
    <dgm:pt modelId="{CA30F5BA-C8D4-464D-9DD1-2091910C418D}" type="sibTrans" cxnId="{3EB14864-0920-43B4-9B9C-A3A7473D0186}">
      <dgm:prSet/>
      <dgm:spPr/>
      <dgm:t>
        <a:bodyPr/>
        <a:lstStyle/>
        <a:p>
          <a:endParaRPr lang="en-US" sz="4000"/>
        </a:p>
      </dgm:t>
    </dgm:pt>
    <dgm:pt modelId="{96122381-9481-4F7D-8FFB-BF1B3CB4C10B}">
      <dgm:prSet custT="1"/>
      <dgm:spPr/>
      <dgm:t>
        <a:bodyPr/>
        <a:lstStyle/>
        <a:p>
          <a:r>
            <a:rPr lang="en-US" sz="2400" b="0" dirty="0">
              <a:solidFill>
                <a:schemeClr val="bg1"/>
              </a:solidFill>
              <a:latin typeface="+mn-lt"/>
            </a:rPr>
            <a:t>Performance</a:t>
          </a:r>
        </a:p>
      </dgm:t>
    </dgm:pt>
    <dgm:pt modelId="{EEBF1F23-C6D8-4C7F-BB1E-40F5C67B90AC}" type="parTrans" cxnId="{184B0225-ACC4-4F83-AAAB-489707133A97}">
      <dgm:prSet/>
      <dgm:spPr/>
      <dgm:t>
        <a:bodyPr/>
        <a:lstStyle/>
        <a:p>
          <a:endParaRPr lang="en-US" sz="4000"/>
        </a:p>
      </dgm:t>
    </dgm:pt>
    <dgm:pt modelId="{DBE6CB68-BFE6-4FED-85FC-6315B8C7A901}" type="sibTrans" cxnId="{184B0225-ACC4-4F83-AAAB-489707133A97}">
      <dgm:prSet/>
      <dgm:spPr/>
      <dgm:t>
        <a:bodyPr/>
        <a:lstStyle/>
        <a:p>
          <a:endParaRPr lang="en-US" sz="4000"/>
        </a:p>
      </dgm:t>
    </dgm:pt>
    <dgm:pt modelId="{CC579CD6-E3BB-4519-94D2-7D235ABB60FA}">
      <dgm:prSet custT="1"/>
      <dgm:spPr/>
      <dgm:t>
        <a:bodyPr/>
        <a:lstStyle/>
        <a:p>
          <a:r>
            <a:rPr lang="en-US" sz="2400" dirty="0"/>
            <a:t>Acceptability</a:t>
          </a:r>
        </a:p>
      </dgm:t>
    </dgm:pt>
    <dgm:pt modelId="{7FB10208-DDA1-45A3-BB77-AE395A67D7D0}" type="parTrans" cxnId="{A6C573C4-587B-4E62-8B7E-017A740EA1AC}">
      <dgm:prSet/>
      <dgm:spPr/>
      <dgm:t>
        <a:bodyPr/>
        <a:lstStyle/>
        <a:p>
          <a:endParaRPr lang="en-US" sz="4000"/>
        </a:p>
      </dgm:t>
    </dgm:pt>
    <dgm:pt modelId="{0774B59B-44F9-4EEA-9C19-AC812677789F}" type="sibTrans" cxnId="{A6C573C4-587B-4E62-8B7E-017A740EA1AC}">
      <dgm:prSet/>
      <dgm:spPr/>
      <dgm:t>
        <a:bodyPr/>
        <a:lstStyle/>
        <a:p>
          <a:endParaRPr lang="en-US" sz="4000"/>
        </a:p>
      </dgm:t>
    </dgm:pt>
    <dgm:pt modelId="{80341DC3-38BB-423A-9F23-1169FB646C3E}">
      <dgm:prSet custT="1"/>
      <dgm:spPr/>
      <dgm:t>
        <a:bodyPr/>
        <a:lstStyle/>
        <a:p>
          <a:r>
            <a:rPr lang="en-US" sz="2400" dirty="0"/>
            <a:t>Circumvention</a:t>
          </a:r>
        </a:p>
      </dgm:t>
    </dgm:pt>
    <dgm:pt modelId="{704A208E-8EF4-4BC2-8419-B03D9F934250}" type="parTrans" cxnId="{E6BDEF9A-13FA-4417-B94C-2A4EB5F6F4F5}">
      <dgm:prSet/>
      <dgm:spPr/>
      <dgm:t>
        <a:bodyPr/>
        <a:lstStyle/>
        <a:p>
          <a:endParaRPr lang="en-US" sz="4000"/>
        </a:p>
      </dgm:t>
    </dgm:pt>
    <dgm:pt modelId="{3CC9B1C1-F81F-4E5C-B989-69789D04712A}" type="sibTrans" cxnId="{E6BDEF9A-13FA-4417-B94C-2A4EB5F6F4F5}">
      <dgm:prSet/>
      <dgm:spPr/>
      <dgm:t>
        <a:bodyPr/>
        <a:lstStyle/>
        <a:p>
          <a:endParaRPr lang="en-US" sz="4000"/>
        </a:p>
      </dgm:t>
    </dgm:pt>
    <dgm:pt modelId="{17B19D3E-F26A-48D6-A35D-4F1E503EFF5B}">
      <dgm:prSet custT="1"/>
      <dgm:spPr/>
      <dgm:t>
        <a:bodyPr/>
        <a:lstStyle/>
        <a:p>
          <a:r>
            <a:rPr lang="en-US" sz="1600" dirty="0"/>
            <a:t>Everybody needs a face!</a:t>
          </a:r>
        </a:p>
      </dgm:t>
    </dgm:pt>
    <dgm:pt modelId="{5F90118F-D0BC-490C-B0CD-E06C07E5B6F3}" type="parTrans" cxnId="{A40896C3-BA48-4ECD-B73F-73DA8D6BBEF3}">
      <dgm:prSet/>
      <dgm:spPr/>
      <dgm:t>
        <a:bodyPr/>
        <a:lstStyle/>
        <a:p>
          <a:endParaRPr lang="en-US" sz="4000"/>
        </a:p>
      </dgm:t>
    </dgm:pt>
    <dgm:pt modelId="{E1E10396-A985-43EA-AD98-74B4C5C9F2D4}" type="sibTrans" cxnId="{A40896C3-BA48-4ECD-B73F-73DA8D6BBEF3}">
      <dgm:prSet/>
      <dgm:spPr/>
      <dgm:t>
        <a:bodyPr/>
        <a:lstStyle/>
        <a:p>
          <a:endParaRPr lang="en-US" sz="4000"/>
        </a:p>
      </dgm:t>
    </dgm:pt>
    <dgm:pt modelId="{C3A4BC02-FEF3-4F62-8BFE-F85FBE8F497C}">
      <dgm:prSet custT="1"/>
      <dgm:spPr/>
      <dgm:t>
        <a:bodyPr/>
        <a:lstStyle/>
        <a:p>
          <a:r>
            <a:rPr lang="en-US" sz="1600" b="1" i="1" dirty="0"/>
            <a:t>We will focus on inter-person and intra-person similarity</a:t>
          </a:r>
        </a:p>
      </dgm:t>
    </dgm:pt>
    <dgm:pt modelId="{D7306BA0-AEB9-4AE8-AF81-585B3A2A8575}" type="parTrans" cxnId="{442CB095-A276-4E7A-8724-9C0FE764F181}">
      <dgm:prSet/>
      <dgm:spPr/>
      <dgm:t>
        <a:bodyPr/>
        <a:lstStyle/>
        <a:p>
          <a:endParaRPr lang="en-US" sz="4000"/>
        </a:p>
      </dgm:t>
    </dgm:pt>
    <dgm:pt modelId="{DD2D6C9E-6A20-4E2B-ABB5-CA116701B4E2}" type="sibTrans" cxnId="{442CB095-A276-4E7A-8724-9C0FE764F181}">
      <dgm:prSet/>
      <dgm:spPr/>
      <dgm:t>
        <a:bodyPr/>
        <a:lstStyle/>
        <a:p>
          <a:endParaRPr lang="en-US" sz="4000"/>
        </a:p>
      </dgm:t>
    </dgm:pt>
    <dgm:pt modelId="{1CC4CB8D-2A8C-4337-B2AB-F4C019D242C8}">
      <dgm:prSet custT="1"/>
      <dgm:spPr/>
      <dgm:t>
        <a:bodyPr/>
        <a:lstStyle/>
        <a:p>
          <a:r>
            <a:rPr lang="en-US" sz="1600" b="1" i="1" dirty="0"/>
            <a:t>We will focus on how stable the data is over time; this helps to establish an appropriate template size</a:t>
          </a:r>
        </a:p>
      </dgm:t>
    </dgm:pt>
    <dgm:pt modelId="{00DF52F6-525F-4CAA-BF17-9B7492102E1A}" type="parTrans" cxnId="{F99332AF-A0C0-4385-91A6-4E2C5F3AC49D}">
      <dgm:prSet/>
      <dgm:spPr/>
      <dgm:t>
        <a:bodyPr/>
        <a:lstStyle/>
        <a:p>
          <a:endParaRPr lang="en-US" sz="4000"/>
        </a:p>
      </dgm:t>
    </dgm:pt>
    <dgm:pt modelId="{33B73374-323A-4CE5-8C89-52DA52990534}" type="sibTrans" cxnId="{F99332AF-A0C0-4385-91A6-4E2C5F3AC49D}">
      <dgm:prSet/>
      <dgm:spPr/>
      <dgm:t>
        <a:bodyPr/>
        <a:lstStyle/>
        <a:p>
          <a:endParaRPr lang="en-US" sz="4000"/>
        </a:p>
      </dgm:t>
    </dgm:pt>
    <dgm:pt modelId="{1CB553BD-A96D-4EC2-AFED-7A6FAC2A338D}">
      <dgm:prSet custT="1"/>
      <dgm:spPr/>
      <dgm:t>
        <a:bodyPr/>
        <a:lstStyle/>
        <a:p>
          <a:r>
            <a:rPr lang="en-US" sz="1600" b="1" i="1" dirty="0"/>
            <a:t>We will focus on categorical and numerical representations of the data</a:t>
          </a:r>
        </a:p>
      </dgm:t>
    </dgm:pt>
    <dgm:pt modelId="{484FCDE7-F030-4F55-9CBB-77A95DB289C3}" type="parTrans" cxnId="{47544283-3789-4551-9040-03F020FD7CE9}">
      <dgm:prSet/>
      <dgm:spPr/>
      <dgm:t>
        <a:bodyPr/>
        <a:lstStyle/>
        <a:p>
          <a:endParaRPr lang="en-US" sz="4000"/>
        </a:p>
      </dgm:t>
    </dgm:pt>
    <dgm:pt modelId="{BD70FFD7-59B1-4140-B20F-A8A610DED32C}" type="sibTrans" cxnId="{47544283-3789-4551-9040-03F020FD7CE9}">
      <dgm:prSet/>
      <dgm:spPr/>
      <dgm:t>
        <a:bodyPr/>
        <a:lstStyle/>
        <a:p>
          <a:endParaRPr lang="en-US" sz="4000"/>
        </a:p>
      </dgm:t>
    </dgm:pt>
    <dgm:pt modelId="{0AEBB086-A550-4179-934A-9F2CD807CE0F}">
      <dgm:prSet custT="1"/>
      <dgm:spPr/>
      <dgm:t>
        <a:bodyPr/>
        <a:lstStyle/>
        <a:p>
          <a:r>
            <a:rPr lang="en-US" sz="1600" dirty="0"/>
            <a:t>Accurate and reasonable </a:t>
          </a:r>
        </a:p>
      </dgm:t>
    </dgm:pt>
    <dgm:pt modelId="{C471935F-C417-4B4D-9062-907982463BEA}" type="parTrans" cxnId="{A29C40A3-2CCD-40D0-9DD1-A3C7261EC447}">
      <dgm:prSet/>
      <dgm:spPr/>
      <dgm:t>
        <a:bodyPr/>
        <a:lstStyle/>
        <a:p>
          <a:endParaRPr lang="en-US" sz="4000"/>
        </a:p>
      </dgm:t>
    </dgm:pt>
    <dgm:pt modelId="{C2108969-433D-4FF0-8E86-9E5F78B5C873}" type="sibTrans" cxnId="{A29C40A3-2CCD-40D0-9DD1-A3C7261EC447}">
      <dgm:prSet/>
      <dgm:spPr/>
      <dgm:t>
        <a:bodyPr/>
        <a:lstStyle/>
        <a:p>
          <a:endParaRPr lang="en-US" sz="4000"/>
        </a:p>
      </dgm:t>
    </dgm:pt>
    <dgm:pt modelId="{2E6F7E1C-46FE-4E39-AAC9-507A3F2C3AAB}">
      <dgm:prSet custT="1"/>
      <dgm:spPr/>
      <dgm:t>
        <a:bodyPr/>
        <a:lstStyle/>
        <a:p>
          <a:r>
            <a:rPr lang="en-US" sz="1600" dirty="0"/>
            <a:t>Everybody needs to play along!</a:t>
          </a:r>
        </a:p>
      </dgm:t>
    </dgm:pt>
    <dgm:pt modelId="{2A4271F9-07D8-45DF-9696-1E95440F9405}" type="parTrans" cxnId="{E881AA94-2CE6-402E-8741-664104B9D4F2}">
      <dgm:prSet/>
      <dgm:spPr/>
      <dgm:t>
        <a:bodyPr/>
        <a:lstStyle/>
        <a:p>
          <a:endParaRPr lang="en-US" sz="4000"/>
        </a:p>
      </dgm:t>
    </dgm:pt>
    <dgm:pt modelId="{D066EC35-0C29-4F61-9ED1-85D0A2419387}" type="sibTrans" cxnId="{E881AA94-2CE6-402E-8741-664104B9D4F2}">
      <dgm:prSet/>
      <dgm:spPr/>
      <dgm:t>
        <a:bodyPr/>
        <a:lstStyle/>
        <a:p>
          <a:endParaRPr lang="en-US" sz="4000"/>
        </a:p>
      </dgm:t>
    </dgm:pt>
    <dgm:pt modelId="{BF1AB254-465C-4BE0-BA66-61C13668D569}">
      <dgm:prSet custT="1"/>
      <dgm:spPr/>
      <dgm:t>
        <a:bodyPr/>
        <a:lstStyle/>
        <a:p>
          <a:r>
            <a:rPr lang="en-US" sz="1600" dirty="0"/>
            <a:t>Hard to trick the system!</a:t>
          </a:r>
        </a:p>
      </dgm:t>
    </dgm:pt>
    <dgm:pt modelId="{D6308007-2A01-4AB0-A2D3-7A1E197C6575}" type="parTrans" cxnId="{6DCA4885-511F-4E77-A6BF-998571C0CA70}">
      <dgm:prSet/>
      <dgm:spPr/>
      <dgm:t>
        <a:bodyPr/>
        <a:lstStyle/>
        <a:p>
          <a:endParaRPr lang="en-US" sz="4000"/>
        </a:p>
      </dgm:t>
    </dgm:pt>
    <dgm:pt modelId="{8807ED3C-7235-4DC5-9245-8A2225FD411D}" type="sibTrans" cxnId="{6DCA4885-511F-4E77-A6BF-998571C0CA70}">
      <dgm:prSet/>
      <dgm:spPr/>
      <dgm:t>
        <a:bodyPr/>
        <a:lstStyle/>
        <a:p>
          <a:endParaRPr lang="en-US" sz="4000"/>
        </a:p>
      </dgm:t>
    </dgm:pt>
    <dgm:pt modelId="{5F5DB9CD-F3A8-46BC-93A1-9F5E49CDAFFC}" type="pres">
      <dgm:prSet presAssocID="{B04AC0C4-D1D7-48F3-A0A4-F4124C0621E9}" presName="linear" presStyleCnt="0">
        <dgm:presLayoutVars>
          <dgm:animLvl val="lvl"/>
          <dgm:resizeHandles val="exact"/>
        </dgm:presLayoutVars>
      </dgm:prSet>
      <dgm:spPr/>
    </dgm:pt>
    <dgm:pt modelId="{0F49EEE2-02A9-4E82-852A-9E08A0D4CA9B}" type="pres">
      <dgm:prSet presAssocID="{AD6209D8-6046-4E14-992A-ACA78AD809D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23599B4-5991-4B2A-8FED-21FFE8605EB4}" type="pres">
      <dgm:prSet presAssocID="{AD6209D8-6046-4E14-992A-ACA78AD809D7}" presName="childText" presStyleLbl="revTx" presStyleIdx="0" presStyleCnt="7">
        <dgm:presLayoutVars>
          <dgm:bulletEnabled val="1"/>
        </dgm:presLayoutVars>
      </dgm:prSet>
      <dgm:spPr/>
    </dgm:pt>
    <dgm:pt modelId="{51944058-6493-4C4B-9EB2-5A2CB147B0EE}" type="pres">
      <dgm:prSet presAssocID="{F2442C9C-7A52-47A5-926D-BAD1E2DEE49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308CB68-CEA0-4863-BC37-0E67F1061FB4}" type="pres">
      <dgm:prSet presAssocID="{F2442C9C-7A52-47A5-926D-BAD1E2DEE499}" presName="childText" presStyleLbl="revTx" presStyleIdx="1" presStyleCnt="7">
        <dgm:presLayoutVars>
          <dgm:bulletEnabled val="1"/>
        </dgm:presLayoutVars>
      </dgm:prSet>
      <dgm:spPr/>
    </dgm:pt>
    <dgm:pt modelId="{10E5051C-C9B2-412E-B4C6-E38530B43368}" type="pres">
      <dgm:prSet presAssocID="{D374E0E9-E1BA-464A-8DB1-2BC789612F2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8A0A0C6-2B70-4EC1-9D7E-8F1D4E8D72A8}" type="pres">
      <dgm:prSet presAssocID="{D374E0E9-E1BA-464A-8DB1-2BC789612F2A}" presName="childText" presStyleLbl="revTx" presStyleIdx="2" presStyleCnt="7">
        <dgm:presLayoutVars>
          <dgm:bulletEnabled val="1"/>
        </dgm:presLayoutVars>
      </dgm:prSet>
      <dgm:spPr/>
    </dgm:pt>
    <dgm:pt modelId="{888E2B0B-F989-4E02-9297-CD8AD089C6AD}" type="pres">
      <dgm:prSet presAssocID="{B79DD8A5-25E6-4B9A-B837-C74F8F591E1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213AC21-AA5A-4168-BD7C-56A23165CF4E}" type="pres">
      <dgm:prSet presAssocID="{B79DD8A5-25E6-4B9A-B837-C74F8F591E18}" presName="childText" presStyleLbl="revTx" presStyleIdx="3" presStyleCnt="7">
        <dgm:presLayoutVars>
          <dgm:bulletEnabled val="1"/>
        </dgm:presLayoutVars>
      </dgm:prSet>
      <dgm:spPr/>
    </dgm:pt>
    <dgm:pt modelId="{03FFCE50-166E-4784-8C60-BC4C4C3F4087}" type="pres">
      <dgm:prSet presAssocID="{96122381-9481-4F7D-8FFB-BF1B3CB4C10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7F6C2-D096-4C42-BA33-DBF18DD4DDBE}" type="pres">
      <dgm:prSet presAssocID="{96122381-9481-4F7D-8FFB-BF1B3CB4C10B}" presName="childText" presStyleLbl="revTx" presStyleIdx="4" presStyleCnt="7">
        <dgm:presLayoutVars>
          <dgm:bulletEnabled val="1"/>
        </dgm:presLayoutVars>
      </dgm:prSet>
      <dgm:spPr/>
    </dgm:pt>
    <dgm:pt modelId="{A49B659B-DDBA-4B61-A358-EF92C9878558}" type="pres">
      <dgm:prSet presAssocID="{CC579CD6-E3BB-4519-94D2-7D235ABB60F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51910EA-3A5A-4D18-B9AC-FABF2BB1CF64}" type="pres">
      <dgm:prSet presAssocID="{CC579CD6-E3BB-4519-94D2-7D235ABB60FA}" presName="childText" presStyleLbl="revTx" presStyleIdx="5" presStyleCnt="7">
        <dgm:presLayoutVars>
          <dgm:bulletEnabled val="1"/>
        </dgm:presLayoutVars>
      </dgm:prSet>
      <dgm:spPr/>
    </dgm:pt>
    <dgm:pt modelId="{9242EFB9-7234-4278-B879-F0BC29E84B53}" type="pres">
      <dgm:prSet presAssocID="{80341DC3-38BB-423A-9F23-1169FB646C3E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DB5F90BB-B675-4AF9-A71D-F4FB31BF6FFD}" type="pres">
      <dgm:prSet presAssocID="{80341DC3-38BB-423A-9F23-1169FB646C3E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CF3FEF05-AD34-4354-8CB2-55189447C5E3}" type="presOf" srcId="{1CC4CB8D-2A8C-4337-B2AB-F4C019D242C8}" destId="{28A0A0C6-2B70-4EC1-9D7E-8F1D4E8D72A8}" srcOrd="0" destOrd="0" presId="urn:microsoft.com/office/officeart/2005/8/layout/vList2"/>
    <dgm:cxn modelId="{184B0225-ACC4-4F83-AAAB-489707133A97}" srcId="{B04AC0C4-D1D7-48F3-A0A4-F4124C0621E9}" destId="{96122381-9481-4F7D-8FFB-BF1B3CB4C10B}" srcOrd="4" destOrd="0" parTransId="{EEBF1F23-C6D8-4C7F-BB1E-40F5C67B90AC}" sibTransId="{DBE6CB68-BFE6-4FED-85FC-6315B8C7A901}"/>
    <dgm:cxn modelId="{8F6DFA28-BD2A-4DB3-AF6D-C8B28ECC5895}" srcId="{B04AC0C4-D1D7-48F3-A0A4-F4124C0621E9}" destId="{AD6209D8-6046-4E14-992A-ACA78AD809D7}" srcOrd="0" destOrd="0" parTransId="{4A528A1F-4742-4DF0-9182-004141C78B49}" sibTransId="{14E12B75-B747-4859-A959-FB0B91C9AA74}"/>
    <dgm:cxn modelId="{CFBC662C-9500-4BC5-997A-51F6D2C5CD56}" type="presOf" srcId="{D374E0E9-E1BA-464A-8DB1-2BC789612F2A}" destId="{10E5051C-C9B2-412E-B4C6-E38530B43368}" srcOrd="0" destOrd="0" presId="urn:microsoft.com/office/officeart/2005/8/layout/vList2"/>
    <dgm:cxn modelId="{A8802F33-A1B0-40A4-941B-91B16B0AE0EF}" type="presOf" srcId="{0AEBB086-A550-4179-934A-9F2CD807CE0F}" destId="{86E7F6C2-D096-4C42-BA33-DBF18DD4DDBE}" srcOrd="0" destOrd="0" presId="urn:microsoft.com/office/officeart/2005/8/layout/vList2"/>
    <dgm:cxn modelId="{03A30734-6AE3-48A9-940E-69FDF58D8172}" type="presOf" srcId="{B04AC0C4-D1D7-48F3-A0A4-F4124C0621E9}" destId="{5F5DB9CD-F3A8-46BC-93A1-9F5E49CDAFFC}" srcOrd="0" destOrd="0" presId="urn:microsoft.com/office/officeart/2005/8/layout/vList2"/>
    <dgm:cxn modelId="{3EB14864-0920-43B4-9B9C-A3A7473D0186}" srcId="{B04AC0C4-D1D7-48F3-A0A4-F4124C0621E9}" destId="{B79DD8A5-25E6-4B9A-B837-C74F8F591E18}" srcOrd="3" destOrd="0" parTransId="{780E6630-8959-49FC-9EAF-0009DD404C5F}" sibTransId="{CA30F5BA-C8D4-464D-9DD1-2091910C418D}"/>
    <dgm:cxn modelId="{BA88246A-AEC9-4949-B2B3-EA915E3E4574}" type="presOf" srcId="{96122381-9481-4F7D-8FFB-BF1B3CB4C10B}" destId="{03FFCE50-166E-4784-8C60-BC4C4C3F4087}" srcOrd="0" destOrd="0" presId="urn:microsoft.com/office/officeart/2005/8/layout/vList2"/>
    <dgm:cxn modelId="{387D9152-E531-48FD-905C-8A2CC56BBFAB}" type="presOf" srcId="{17B19D3E-F26A-48D6-A35D-4F1E503EFF5B}" destId="{623599B4-5991-4B2A-8FED-21FFE8605EB4}" srcOrd="0" destOrd="0" presId="urn:microsoft.com/office/officeart/2005/8/layout/vList2"/>
    <dgm:cxn modelId="{663E4973-8D33-457D-8389-789070A9C8E3}" type="presOf" srcId="{CC579CD6-E3BB-4519-94D2-7D235ABB60FA}" destId="{A49B659B-DDBA-4B61-A358-EF92C9878558}" srcOrd="0" destOrd="0" presId="urn:microsoft.com/office/officeart/2005/8/layout/vList2"/>
    <dgm:cxn modelId="{B49F145A-0841-446E-B102-9E58DF5F3C4A}" type="presOf" srcId="{F2442C9C-7A52-47A5-926D-BAD1E2DEE499}" destId="{51944058-6493-4C4B-9EB2-5A2CB147B0EE}" srcOrd="0" destOrd="0" presId="urn:microsoft.com/office/officeart/2005/8/layout/vList2"/>
    <dgm:cxn modelId="{69CCB881-8D3D-4E95-8894-86A566CB8CEA}" srcId="{B04AC0C4-D1D7-48F3-A0A4-F4124C0621E9}" destId="{F2442C9C-7A52-47A5-926D-BAD1E2DEE499}" srcOrd="1" destOrd="0" parTransId="{8F66B542-E511-4B1B-818B-D32091DACA99}" sibTransId="{AEACC496-9016-4153-8430-ADC0F6D91FD2}"/>
    <dgm:cxn modelId="{47544283-3789-4551-9040-03F020FD7CE9}" srcId="{B79DD8A5-25E6-4B9A-B837-C74F8F591E18}" destId="{1CB553BD-A96D-4EC2-AFED-7A6FAC2A338D}" srcOrd="0" destOrd="0" parTransId="{484FCDE7-F030-4F55-9CBB-77A95DB289C3}" sibTransId="{BD70FFD7-59B1-4140-B20F-A8A610DED32C}"/>
    <dgm:cxn modelId="{6DCA4885-511F-4E77-A6BF-998571C0CA70}" srcId="{80341DC3-38BB-423A-9F23-1169FB646C3E}" destId="{BF1AB254-465C-4BE0-BA66-61C13668D569}" srcOrd="0" destOrd="0" parTransId="{D6308007-2A01-4AB0-A2D3-7A1E197C6575}" sibTransId="{8807ED3C-7235-4DC5-9245-8A2225FD411D}"/>
    <dgm:cxn modelId="{E881AA94-2CE6-402E-8741-664104B9D4F2}" srcId="{CC579CD6-E3BB-4519-94D2-7D235ABB60FA}" destId="{2E6F7E1C-46FE-4E39-AAC9-507A3F2C3AAB}" srcOrd="0" destOrd="0" parTransId="{2A4271F9-07D8-45DF-9696-1E95440F9405}" sibTransId="{D066EC35-0C29-4F61-9ED1-85D0A2419387}"/>
    <dgm:cxn modelId="{442CB095-A276-4E7A-8724-9C0FE764F181}" srcId="{F2442C9C-7A52-47A5-926D-BAD1E2DEE499}" destId="{C3A4BC02-FEF3-4F62-8BFE-F85FBE8F497C}" srcOrd="0" destOrd="0" parTransId="{D7306BA0-AEB9-4AE8-AF81-585B3A2A8575}" sibTransId="{DD2D6C9E-6A20-4E2B-ABB5-CA116701B4E2}"/>
    <dgm:cxn modelId="{0CB2949A-395C-494B-885B-0771F5D9FFF5}" type="presOf" srcId="{BF1AB254-465C-4BE0-BA66-61C13668D569}" destId="{DB5F90BB-B675-4AF9-A71D-F4FB31BF6FFD}" srcOrd="0" destOrd="0" presId="urn:microsoft.com/office/officeart/2005/8/layout/vList2"/>
    <dgm:cxn modelId="{E6BDEF9A-13FA-4417-B94C-2A4EB5F6F4F5}" srcId="{B04AC0C4-D1D7-48F3-A0A4-F4124C0621E9}" destId="{80341DC3-38BB-423A-9F23-1169FB646C3E}" srcOrd="6" destOrd="0" parTransId="{704A208E-8EF4-4BC2-8419-B03D9F934250}" sibTransId="{3CC9B1C1-F81F-4E5C-B989-69789D04712A}"/>
    <dgm:cxn modelId="{A29C40A3-2CCD-40D0-9DD1-A3C7261EC447}" srcId="{96122381-9481-4F7D-8FFB-BF1B3CB4C10B}" destId="{0AEBB086-A550-4179-934A-9F2CD807CE0F}" srcOrd="0" destOrd="0" parTransId="{C471935F-C417-4B4D-9062-907982463BEA}" sibTransId="{C2108969-433D-4FF0-8E86-9E5F78B5C873}"/>
    <dgm:cxn modelId="{F99332AF-A0C0-4385-91A6-4E2C5F3AC49D}" srcId="{D374E0E9-E1BA-464A-8DB1-2BC789612F2A}" destId="{1CC4CB8D-2A8C-4337-B2AB-F4C019D242C8}" srcOrd="0" destOrd="0" parTransId="{00DF52F6-525F-4CAA-BF17-9B7492102E1A}" sibTransId="{33B73374-323A-4CE5-8C89-52DA52990534}"/>
    <dgm:cxn modelId="{214976B1-7F97-4C3F-9CFC-4245EC13FF5D}" type="presOf" srcId="{C3A4BC02-FEF3-4F62-8BFE-F85FBE8F497C}" destId="{A308CB68-CEA0-4863-BC37-0E67F1061FB4}" srcOrd="0" destOrd="0" presId="urn:microsoft.com/office/officeart/2005/8/layout/vList2"/>
    <dgm:cxn modelId="{0420BFB1-FA11-4F20-9D76-0944B40C4026}" type="presOf" srcId="{B79DD8A5-25E6-4B9A-B837-C74F8F591E18}" destId="{888E2B0B-F989-4E02-9297-CD8AD089C6AD}" srcOrd="0" destOrd="0" presId="urn:microsoft.com/office/officeart/2005/8/layout/vList2"/>
    <dgm:cxn modelId="{45BEDBB2-3121-4DF0-9E98-F52C706EEDA2}" type="presOf" srcId="{2E6F7E1C-46FE-4E39-AAC9-507A3F2C3AAB}" destId="{F51910EA-3A5A-4D18-B9AC-FABF2BB1CF64}" srcOrd="0" destOrd="0" presId="urn:microsoft.com/office/officeart/2005/8/layout/vList2"/>
    <dgm:cxn modelId="{A40896C3-BA48-4ECD-B73F-73DA8D6BBEF3}" srcId="{AD6209D8-6046-4E14-992A-ACA78AD809D7}" destId="{17B19D3E-F26A-48D6-A35D-4F1E503EFF5B}" srcOrd="0" destOrd="0" parTransId="{5F90118F-D0BC-490C-B0CD-E06C07E5B6F3}" sibTransId="{E1E10396-A985-43EA-AD98-74B4C5C9F2D4}"/>
    <dgm:cxn modelId="{A6C573C4-587B-4E62-8B7E-017A740EA1AC}" srcId="{B04AC0C4-D1D7-48F3-A0A4-F4124C0621E9}" destId="{CC579CD6-E3BB-4519-94D2-7D235ABB60FA}" srcOrd="5" destOrd="0" parTransId="{7FB10208-DDA1-45A3-BB77-AE395A67D7D0}" sibTransId="{0774B59B-44F9-4EEA-9C19-AC812677789F}"/>
    <dgm:cxn modelId="{64D35CD7-B4BA-45FB-B7D2-F284482FB4AD}" type="presOf" srcId="{1CB553BD-A96D-4EC2-AFED-7A6FAC2A338D}" destId="{7213AC21-AA5A-4168-BD7C-56A23165CF4E}" srcOrd="0" destOrd="0" presId="urn:microsoft.com/office/officeart/2005/8/layout/vList2"/>
    <dgm:cxn modelId="{DD480FDE-036A-42AA-85CF-BB956156C396}" type="presOf" srcId="{80341DC3-38BB-423A-9F23-1169FB646C3E}" destId="{9242EFB9-7234-4278-B879-F0BC29E84B53}" srcOrd="0" destOrd="0" presId="urn:microsoft.com/office/officeart/2005/8/layout/vList2"/>
    <dgm:cxn modelId="{32257CE4-2D9D-4A7A-AF46-0D1F7F4A4139}" type="presOf" srcId="{AD6209D8-6046-4E14-992A-ACA78AD809D7}" destId="{0F49EEE2-02A9-4E82-852A-9E08A0D4CA9B}" srcOrd="0" destOrd="0" presId="urn:microsoft.com/office/officeart/2005/8/layout/vList2"/>
    <dgm:cxn modelId="{B8B68AF0-D82E-4B53-9AE3-13E94A5B61B2}" srcId="{B04AC0C4-D1D7-48F3-A0A4-F4124C0621E9}" destId="{D374E0E9-E1BA-464A-8DB1-2BC789612F2A}" srcOrd="2" destOrd="0" parTransId="{D7B6575B-D37D-478A-B5B4-C10E3B5E1496}" sibTransId="{97DF15A1-1A6E-4DE2-94D0-A64F583F8EF2}"/>
    <dgm:cxn modelId="{4CABC72F-8668-47F7-A608-CCD26548EFB6}" type="presParOf" srcId="{5F5DB9CD-F3A8-46BC-93A1-9F5E49CDAFFC}" destId="{0F49EEE2-02A9-4E82-852A-9E08A0D4CA9B}" srcOrd="0" destOrd="0" presId="urn:microsoft.com/office/officeart/2005/8/layout/vList2"/>
    <dgm:cxn modelId="{F0098429-291A-4150-9CA0-C71D3DDAFFD7}" type="presParOf" srcId="{5F5DB9CD-F3A8-46BC-93A1-9F5E49CDAFFC}" destId="{623599B4-5991-4B2A-8FED-21FFE8605EB4}" srcOrd="1" destOrd="0" presId="urn:microsoft.com/office/officeart/2005/8/layout/vList2"/>
    <dgm:cxn modelId="{D619BA32-D200-494E-9608-E020648DFBB1}" type="presParOf" srcId="{5F5DB9CD-F3A8-46BC-93A1-9F5E49CDAFFC}" destId="{51944058-6493-4C4B-9EB2-5A2CB147B0EE}" srcOrd="2" destOrd="0" presId="urn:microsoft.com/office/officeart/2005/8/layout/vList2"/>
    <dgm:cxn modelId="{3ED4B7D1-3DFC-4494-AB5B-DD1C6D6749F0}" type="presParOf" srcId="{5F5DB9CD-F3A8-46BC-93A1-9F5E49CDAFFC}" destId="{A308CB68-CEA0-4863-BC37-0E67F1061FB4}" srcOrd="3" destOrd="0" presId="urn:microsoft.com/office/officeart/2005/8/layout/vList2"/>
    <dgm:cxn modelId="{ED6398EA-A413-4D97-B4FD-BA2F01B7FD12}" type="presParOf" srcId="{5F5DB9CD-F3A8-46BC-93A1-9F5E49CDAFFC}" destId="{10E5051C-C9B2-412E-B4C6-E38530B43368}" srcOrd="4" destOrd="0" presId="urn:microsoft.com/office/officeart/2005/8/layout/vList2"/>
    <dgm:cxn modelId="{9F1B6CE7-AF56-460C-BAF5-887D6968CF6E}" type="presParOf" srcId="{5F5DB9CD-F3A8-46BC-93A1-9F5E49CDAFFC}" destId="{28A0A0C6-2B70-4EC1-9D7E-8F1D4E8D72A8}" srcOrd="5" destOrd="0" presId="urn:microsoft.com/office/officeart/2005/8/layout/vList2"/>
    <dgm:cxn modelId="{9F4593B0-95B0-404D-9D39-9DD5BB3F96F0}" type="presParOf" srcId="{5F5DB9CD-F3A8-46BC-93A1-9F5E49CDAFFC}" destId="{888E2B0B-F989-4E02-9297-CD8AD089C6AD}" srcOrd="6" destOrd="0" presId="urn:microsoft.com/office/officeart/2005/8/layout/vList2"/>
    <dgm:cxn modelId="{5685DD7A-F7F0-4F16-A1CD-7509258EB779}" type="presParOf" srcId="{5F5DB9CD-F3A8-46BC-93A1-9F5E49CDAFFC}" destId="{7213AC21-AA5A-4168-BD7C-56A23165CF4E}" srcOrd="7" destOrd="0" presId="urn:microsoft.com/office/officeart/2005/8/layout/vList2"/>
    <dgm:cxn modelId="{50ACDA29-6677-47BA-BC71-F7ACBC1BB3E4}" type="presParOf" srcId="{5F5DB9CD-F3A8-46BC-93A1-9F5E49CDAFFC}" destId="{03FFCE50-166E-4784-8C60-BC4C4C3F4087}" srcOrd="8" destOrd="0" presId="urn:microsoft.com/office/officeart/2005/8/layout/vList2"/>
    <dgm:cxn modelId="{805BCA8B-F917-409A-A055-6811C61A7FF3}" type="presParOf" srcId="{5F5DB9CD-F3A8-46BC-93A1-9F5E49CDAFFC}" destId="{86E7F6C2-D096-4C42-BA33-DBF18DD4DDBE}" srcOrd="9" destOrd="0" presId="urn:microsoft.com/office/officeart/2005/8/layout/vList2"/>
    <dgm:cxn modelId="{C24B13EB-0EAF-4CE1-957B-34F74A9A2979}" type="presParOf" srcId="{5F5DB9CD-F3A8-46BC-93A1-9F5E49CDAFFC}" destId="{A49B659B-DDBA-4B61-A358-EF92C9878558}" srcOrd="10" destOrd="0" presId="urn:microsoft.com/office/officeart/2005/8/layout/vList2"/>
    <dgm:cxn modelId="{F6B33AFC-C6D5-4EC9-ACF9-4695C79D6895}" type="presParOf" srcId="{5F5DB9CD-F3A8-46BC-93A1-9F5E49CDAFFC}" destId="{F51910EA-3A5A-4D18-B9AC-FABF2BB1CF64}" srcOrd="11" destOrd="0" presId="urn:microsoft.com/office/officeart/2005/8/layout/vList2"/>
    <dgm:cxn modelId="{D169E798-4DF7-4B8E-B1C8-1FAF57982C32}" type="presParOf" srcId="{5F5DB9CD-F3A8-46BC-93A1-9F5E49CDAFFC}" destId="{9242EFB9-7234-4278-B879-F0BC29E84B53}" srcOrd="12" destOrd="0" presId="urn:microsoft.com/office/officeart/2005/8/layout/vList2"/>
    <dgm:cxn modelId="{31EDB699-CE1A-42DF-9349-DE90B6884A29}" type="presParOf" srcId="{5F5DB9CD-F3A8-46BC-93A1-9F5E49CDAFFC}" destId="{DB5F90BB-B675-4AF9-A71D-F4FB31BF6FFD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9EEE2-02A9-4E82-852A-9E08A0D4CA9B}">
      <dsp:nvSpPr>
        <dsp:cNvPr id="0" name=""/>
        <dsp:cNvSpPr/>
      </dsp:nvSpPr>
      <dsp:spPr>
        <a:xfrm>
          <a:off x="0" y="15030"/>
          <a:ext cx="7492908" cy="577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Universality</a:t>
          </a:r>
        </a:p>
      </dsp:txBody>
      <dsp:txXfrm>
        <a:off x="28215" y="43245"/>
        <a:ext cx="7436478" cy="521550"/>
      </dsp:txXfrm>
    </dsp:sp>
    <dsp:sp modelId="{623599B4-5991-4B2A-8FED-21FFE8605EB4}">
      <dsp:nvSpPr>
        <dsp:cNvPr id="0" name=""/>
        <dsp:cNvSpPr/>
      </dsp:nvSpPr>
      <dsp:spPr>
        <a:xfrm>
          <a:off x="0" y="593010"/>
          <a:ext cx="749290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Everybody needs a face!</a:t>
          </a:r>
        </a:p>
      </dsp:txBody>
      <dsp:txXfrm>
        <a:off x="0" y="593010"/>
        <a:ext cx="7492908" cy="314640"/>
      </dsp:txXfrm>
    </dsp:sp>
    <dsp:sp modelId="{51944058-6493-4C4B-9EB2-5A2CB147B0EE}">
      <dsp:nvSpPr>
        <dsp:cNvPr id="0" name=""/>
        <dsp:cNvSpPr/>
      </dsp:nvSpPr>
      <dsp:spPr>
        <a:xfrm>
          <a:off x="0" y="907650"/>
          <a:ext cx="7492908" cy="577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Uniqueness</a:t>
          </a:r>
        </a:p>
      </dsp:txBody>
      <dsp:txXfrm>
        <a:off x="28215" y="935865"/>
        <a:ext cx="7436478" cy="521550"/>
      </dsp:txXfrm>
    </dsp:sp>
    <dsp:sp modelId="{A308CB68-CEA0-4863-BC37-0E67F1061FB4}">
      <dsp:nvSpPr>
        <dsp:cNvPr id="0" name=""/>
        <dsp:cNvSpPr/>
      </dsp:nvSpPr>
      <dsp:spPr>
        <a:xfrm>
          <a:off x="0" y="1485630"/>
          <a:ext cx="749290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Everybody needs their OWN face!</a:t>
          </a:r>
        </a:p>
      </dsp:txBody>
      <dsp:txXfrm>
        <a:off x="0" y="1485630"/>
        <a:ext cx="7492908" cy="314640"/>
      </dsp:txXfrm>
    </dsp:sp>
    <dsp:sp modelId="{10E5051C-C9B2-412E-B4C6-E38530B43368}">
      <dsp:nvSpPr>
        <dsp:cNvPr id="0" name=""/>
        <dsp:cNvSpPr/>
      </dsp:nvSpPr>
      <dsp:spPr>
        <a:xfrm>
          <a:off x="0" y="1800270"/>
          <a:ext cx="7492908" cy="577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Permanence</a:t>
          </a:r>
        </a:p>
      </dsp:txBody>
      <dsp:txXfrm>
        <a:off x="28215" y="1828485"/>
        <a:ext cx="7436478" cy="521550"/>
      </dsp:txXfrm>
    </dsp:sp>
    <dsp:sp modelId="{28A0A0C6-2B70-4EC1-9D7E-8F1D4E8D72A8}">
      <dsp:nvSpPr>
        <dsp:cNvPr id="0" name=""/>
        <dsp:cNvSpPr/>
      </dsp:nvSpPr>
      <dsp:spPr>
        <a:xfrm>
          <a:off x="0" y="2378250"/>
          <a:ext cx="749290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Your face shouldn’t change so easily or quickly!</a:t>
          </a:r>
        </a:p>
      </dsp:txBody>
      <dsp:txXfrm>
        <a:off x="0" y="2378250"/>
        <a:ext cx="7492908" cy="314640"/>
      </dsp:txXfrm>
    </dsp:sp>
    <dsp:sp modelId="{888E2B0B-F989-4E02-9297-CD8AD089C6AD}">
      <dsp:nvSpPr>
        <dsp:cNvPr id="0" name=""/>
        <dsp:cNvSpPr/>
      </dsp:nvSpPr>
      <dsp:spPr>
        <a:xfrm>
          <a:off x="0" y="2692890"/>
          <a:ext cx="7492908" cy="577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Measurability</a:t>
          </a:r>
        </a:p>
      </dsp:txBody>
      <dsp:txXfrm>
        <a:off x="28215" y="2721105"/>
        <a:ext cx="7436478" cy="521550"/>
      </dsp:txXfrm>
    </dsp:sp>
    <dsp:sp modelId="{7213AC21-AA5A-4168-BD7C-56A23165CF4E}">
      <dsp:nvSpPr>
        <dsp:cNvPr id="0" name=""/>
        <dsp:cNvSpPr/>
      </dsp:nvSpPr>
      <dsp:spPr>
        <a:xfrm>
          <a:off x="0" y="3270870"/>
          <a:ext cx="749290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Need a device to capture the trait and a means to digitize it!</a:t>
          </a:r>
        </a:p>
      </dsp:txBody>
      <dsp:txXfrm>
        <a:off x="0" y="3270870"/>
        <a:ext cx="7492908" cy="314640"/>
      </dsp:txXfrm>
    </dsp:sp>
    <dsp:sp modelId="{03FFCE50-166E-4784-8C60-BC4C4C3F4087}">
      <dsp:nvSpPr>
        <dsp:cNvPr id="0" name=""/>
        <dsp:cNvSpPr/>
      </dsp:nvSpPr>
      <dsp:spPr>
        <a:xfrm>
          <a:off x="0" y="3585510"/>
          <a:ext cx="7492908" cy="577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  <a:latin typeface="+mn-lt"/>
            </a:rPr>
            <a:t>Performance</a:t>
          </a:r>
          <a:endParaRPr lang="en-US" sz="2400" b="1" kern="1200" dirty="0">
            <a:solidFill>
              <a:schemeClr val="tx2">
                <a:lumMod val="50000"/>
              </a:schemeClr>
            </a:solidFill>
            <a:latin typeface="Franklin Gothic Heavy" panose="020B0903020102020204" pitchFamily="34" charset="0"/>
          </a:endParaRPr>
        </a:p>
      </dsp:txBody>
      <dsp:txXfrm>
        <a:off x="28215" y="3613725"/>
        <a:ext cx="7436478" cy="521550"/>
      </dsp:txXfrm>
    </dsp:sp>
    <dsp:sp modelId="{86E7F6C2-D096-4C42-BA33-DBF18DD4DDBE}">
      <dsp:nvSpPr>
        <dsp:cNvPr id="0" name=""/>
        <dsp:cNvSpPr/>
      </dsp:nvSpPr>
      <dsp:spPr>
        <a:xfrm>
          <a:off x="0" y="4163490"/>
          <a:ext cx="749290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Accurate and reasonable </a:t>
          </a:r>
        </a:p>
      </dsp:txBody>
      <dsp:txXfrm>
        <a:off x="0" y="4163490"/>
        <a:ext cx="7492908" cy="314640"/>
      </dsp:txXfrm>
    </dsp:sp>
    <dsp:sp modelId="{A49B659B-DDBA-4B61-A358-EF92C9878558}">
      <dsp:nvSpPr>
        <dsp:cNvPr id="0" name=""/>
        <dsp:cNvSpPr/>
      </dsp:nvSpPr>
      <dsp:spPr>
        <a:xfrm>
          <a:off x="0" y="4478130"/>
          <a:ext cx="7492908" cy="577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Acceptability</a:t>
          </a:r>
        </a:p>
      </dsp:txBody>
      <dsp:txXfrm>
        <a:off x="28215" y="4506345"/>
        <a:ext cx="7436478" cy="521550"/>
      </dsp:txXfrm>
    </dsp:sp>
    <dsp:sp modelId="{F51910EA-3A5A-4D18-B9AC-FABF2BB1CF64}">
      <dsp:nvSpPr>
        <dsp:cNvPr id="0" name=""/>
        <dsp:cNvSpPr/>
      </dsp:nvSpPr>
      <dsp:spPr>
        <a:xfrm>
          <a:off x="0" y="5056110"/>
          <a:ext cx="749290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Everybody needs to play along!</a:t>
          </a:r>
        </a:p>
      </dsp:txBody>
      <dsp:txXfrm>
        <a:off x="0" y="5056110"/>
        <a:ext cx="7492908" cy="314640"/>
      </dsp:txXfrm>
    </dsp:sp>
    <dsp:sp modelId="{9242EFB9-7234-4278-B879-F0BC29E84B53}">
      <dsp:nvSpPr>
        <dsp:cNvPr id="0" name=""/>
        <dsp:cNvSpPr/>
      </dsp:nvSpPr>
      <dsp:spPr>
        <a:xfrm>
          <a:off x="0" y="5370750"/>
          <a:ext cx="7492908" cy="577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Circumvention</a:t>
          </a:r>
        </a:p>
      </dsp:txBody>
      <dsp:txXfrm>
        <a:off x="28215" y="5398965"/>
        <a:ext cx="7436478" cy="521550"/>
      </dsp:txXfrm>
    </dsp:sp>
    <dsp:sp modelId="{DB5F90BB-B675-4AF9-A71D-F4FB31BF6FFD}">
      <dsp:nvSpPr>
        <dsp:cNvPr id="0" name=""/>
        <dsp:cNvSpPr/>
      </dsp:nvSpPr>
      <dsp:spPr>
        <a:xfrm>
          <a:off x="0" y="5948730"/>
          <a:ext cx="749290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Hard to trick the system!</a:t>
          </a:r>
        </a:p>
      </dsp:txBody>
      <dsp:txXfrm>
        <a:off x="0" y="5948730"/>
        <a:ext cx="7492908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9EEE2-02A9-4E82-852A-9E08A0D4CA9B}">
      <dsp:nvSpPr>
        <dsp:cNvPr id="0" name=""/>
        <dsp:cNvSpPr/>
      </dsp:nvSpPr>
      <dsp:spPr>
        <a:xfrm>
          <a:off x="0" y="2947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Universality</a:t>
          </a:r>
        </a:p>
      </dsp:txBody>
      <dsp:txXfrm>
        <a:off x="28158" y="57633"/>
        <a:ext cx="7436592" cy="520494"/>
      </dsp:txXfrm>
    </dsp:sp>
    <dsp:sp modelId="{623599B4-5991-4B2A-8FED-21FFE8605EB4}">
      <dsp:nvSpPr>
        <dsp:cNvPr id="0" name=""/>
        <dsp:cNvSpPr/>
      </dsp:nvSpPr>
      <dsp:spPr>
        <a:xfrm>
          <a:off x="0" y="60628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Everybody needs a face!</a:t>
          </a:r>
        </a:p>
      </dsp:txBody>
      <dsp:txXfrm>
        <a:off x="0" y="606285"/>
        <a:ext cx="7492908" cy="281520"/>
      </dsp:txXfrm>
    </dsp:sp>
    <dsp:sp modelId="{51944058-6493-4C4B-9EB2-5A2CB147B0EE}">
      <dsp:nvSpPr>
        <dsp:cNvPr id="0" name=""/>
        <dsp:cNvSpPr/>
      </dsp:nvSpPr>
      <dsp:spPr>
        <a:xfrm>
          <a:off x="0" y="88780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Uniqueness</a:t>
          </a:r>
        </a:p>
      </dsp:txBody>
      <dsp:txXfrm>
        <a:off x="28158" y="915963"/>
        <a:ext cx="7436592" cy="520494"/>
      </dsp:txXfrm>
    </dsp:sp>
    <dsp:sp modelId="{A308CB68-CEA0-4863-BC37-0E67F1061FB4}">
      <dsp:nvSpPr>
        <dsp:cNvPr id="0" name=""/>
        <dsp:cNvSpPr/>
      </dsp:nvSpPr>
      <dsp:spPr>
        <a:xfrm>
          <a:off x="0" y="146461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1" kern="1200" dirty="0"/>
            <a:t>We will focus on inter-person and intra-person similarity</a:t>
          </a:r>
        </a:p>
      </dsp:txBody>
      <dsp:txXfrm>
        <a:off x="0" y="1464615"/>
        <a:ext cx="7492908" cy="281520"/>
      </dsp:txXfrm>
    </dsp:sp>
    <dsp:sp modelId="{10E5051C-C9B2-412E-B4C6-E38530B43368}">
      <dsp:nvSpPr>
        <dsp:cNvPr id="0" name=""/>
        <dsp:cNvSpPr/>
      </dsp:nvSpPr>
      <dsp:spPr>
        <a:xfrm>
          <a:off x="0" y="174613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Permanence</a:t>
          </a:r>
        </a:p>
      </dsp:txBody>
      <dsp:txXfrm>
        <a:off x="28158" y="1774293"/>
        <a:ext cx="7436592" cy="520494"/>
      </dsp:txXfrm>
    </dsp:sp>
    <dsp:sp modelId="{28A0A0C6-2B70-4EC1-9D7E-8F1D4E8D72A8}">
      <dsp:nvSpPr>
        <dsp:cNvPr id="0" name=""/>
        <dsp:cNvSpPr/>
      </dsp:nvSpPr>
      <dsp:spPr>
        <a:xfrm>
          <a:off x="0" y="2322945"/>
          <a:ext cx="7492908" cy="49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1" kern="1200" dirty="0"/>
            <a:t>We will focus on how stable the data is over time; this helps to establish an appropriate template size</a:t>
          </a:r>
        </a:p>
      </dsp:txBody>
      <dsp:txXfrm>
        <a:off x="0" y="2322945"/>
        <a:ext cx="7492908" cy="492660"/>
      </dsp:txXfrm>
    </dsp:sp>
    <dsp:sp modelId="{888E2B0B-F989-4E02-9297-CD8AD089C6AD}">
      <dsp:nvSpPr>
        <dsp:cNvPr id="0" name=""/>
        <dsp:cNvSpPr/>
      </dsp:nvSpPr>
      <dsp:spPr>
        <a:xfrm>
          <a:off x="0" y="281560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Measurability</a:t>
          </a:r>
        </a:p>
      </dsp:txBody>
      <dsp:txXfrm>
        <a:off x="28158" y="2843763"/>
        <a:ext cx="7436592" cy="520494"/>
      </dsp:txXfrm>
    </dsp:sp>
    <dsp:sp modelId="{7213AC21-AA5A-4168-BD7C-56A23165CF4E}">
      <dsp:nvSpPr>
        <dsp:cNvPr id="0" name=""/>
        <dsp:cNvSpPr/>
      </dsp:nvSpPr>
      <dsp:spPr>
        <a:xfrm>
          <a:off x="0" y="339241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1" kern="1200" dirty="0"/>
            <a:t>We will focus on categorical and numerical representations of the data</a:t>
          </a:r>
        </a:p>
      </dsp:txBody>
      <dsp:txXfrm>
        <a:off x="0" y="3392415"/>
        <a:ext cx="7492908" cy="281520"/>
      </dsp:txXfrm>
    </dsp:sp>
    <dsp:sp modelId="{03FFCE50-166E-4784-8C60-BC4C4C3F4087}">
      <dsp:nvSpPr>
        <dsp:cNvPr id="0" name=""/>
        <dsp:cNvSpPr/>
      </dsp:nvSpPr>
      <dsp:spPr>
        <a:xfrm>
          <a:off x="0" y="367393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  <a:latin typeface="+mn-lt"/>
            </a:rPr>
            <a:t>Performance</a:t>
          </a:r>
        </a:p>
      </dsp:txBody>
      <dsp:txXfrm>
        <a:off x="28158" y="3702093"/>
        <a:ext cx="7436592" cy="520494"/>
      </dsp:txXfrm>
    </dsp:sp>
    <dsp:sp modelId="{86E7F6C2-D096-4C42-BA33-DBF18DD4DDBE}">
      <dsp:nvSpPr>
        <dsp:cNvPr id="0" name=""/>
        <dsp:cNvSpPr/>
      </dsp:nvSpPr>
      <dsp:spPr>
        <a:xfrm>
          <a:off x="0" y="425074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Accurate and reasonable </a:t>
          </a:r>
        </a:p>
      </dsp:txBody>
      <dsp:txXfrm>
        <a:off x="0" y="4250745"/>
        <a:ext cx="7492908" cy="281520"/>
      </dsp:txXfrm>
    </dsp:sp>
    <dsp:sp modelId="{A49B659B-DDBA-4B61-A358-EF92C9878558}">
      <dsp:nvSpPr>
        <dsp:cNvPr id="0" name=""/>
        <dsp:cNvSpPr/>
      </dsp:nvSpPr>
      <dsp:spPr>
        <a:xfrm>
          <a:off x="0" y="453226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Acceptability</a:t>
          </a:r>
        </a:p>
      </dsp:txBody>
      <dsp:txXfrm>
        <a:off x="28158" y="4560423"/>
        <a:ext cx="7436592" cy="520494"/>
      </dsp:txXfrm>
    </dsp:sp>
    <dsp:sp modelId="{F51910EA-3A5A-4D18-B9AC-FABF2BB1CF64}">
      <dsp:nvSpPr>
        <dsp:cNvPr id="0" name=""/>
        <dsp:cNvSpPr/>
      </dsp:nvSpPr>
      <dsp:spPr>
        <a:xfrm>
          <a:off x="0" y="510907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Everybody needs to play along!</a:t>
          </a:r>
        </a:p>
      </dsp:txBody>
      <dsp:txXfrm>
        <a:off x="0" y="5109075"/>
        <a:ext cx="7492908" cy="281520"/>
      </dsp:txXfrm>
    </dsp:sp>
    <dsp:sp modelId="{9242EFB9-7234-4278-B879-F0BC29E84B53}">
      <dsp:nvSpPr>
        <dsp:cNvPr id="0" name=""/>
        <dsp:cNvSpPr/>
      </dsp:nvSpPr>
      <dsp:spPr>
        <a:xfrm>
          <a:off x="0" y="539059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Circumvention</a:t>
          </a:r>
        </a:p>
      </dsp:txBody>
      <dsp:txXfrm>
        <a:off x="28158" y="5418753"/>
        <a:ext cx="7436592" cy="520494"/>
      </dsp:txXfrm>
    </dsp:sp>
    <dsp:sp modelId="{DB5F90BB-B675-4AF9-A71D-F4FB31BF6FFD}">
      <dsp:nvSpPr>
        <dsp:cNvPr id="0" name=""/>
        <dsp:cNvSpPr/>
      </dsp:nvSpPr>
      <dsp:spPr>
        <a:xfrm>
          <a:off x="0" y="596740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Hard to trick the system!</a:t>
          </a:r>
        </a:p>
      </dsp:txBody>
      <dsp:txXfrm>
        <a:off x="0" y="5967405"/>
        <a:ext cx="7492908" cy="28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9EEE2-02A9-4E82-852A-9E08A0D4CA9B}">
      <dsp:nvSpPr>
        <dsp:cNvPr id="0" name=""/>
        <dsp:cNvSpPr/>
      </dsp:nvSpPr>
      <dsp:spPr>
        <a:xfrm>
          <a:off x="0" y="2947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Universality</a:t>
          </a:r>
        </a:p>
      </dsp:txBody>
      <dsp:txXfrm>
        <a:off x="28158" y="57633"/>
        <a:ext cx="7436592" cy="520494"/>
      </dsp:txXfrm>
    </dsp:sp>
    <dsp:sp modelId="{623599B4-5991-4B2A-8FED-21FFE8605EB4}">
      <dsp:nvSpPr>
        <dsp:cNvPr id="0" name=""/>
        <dsp:cNvSpPr/>
      </dsp:nvSpPr>
      <dsp:spPr>
        <a:xfrm>
          <a:off x="0" y="60628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Everybody needs a face!</a:t>
          </a:r>
        </a:p>
      </dsp:txBody>
      <dsp:txXfrm>
        <a:off x="0" y="606285"/>
        <a:ext cx="7492908" cy="281520"/>
      </dsp:txXfrm>
    </dsp:sp>
    <dsp:sp modelId="{51944058-6493-4C4B-9EB2-5A2CB147B0EE}">
      <dsp:nvSpPr>
        <dsp:cNvPr id="0" name=""/>
        <dsp:cNvSpPr/>
      </dsp:nvSpPr>
      <dsp:spPr>
        <a:xfrm>
          <a:off x="0" y="88780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Uniqueness</a:t>
          </a:r>
        </a:p>
      </dsp:txBody>
      <dsp:txXfrm>
        <a:off x="28158" y="915963"/>
        <a:ext cx="7436592" cy="520494"/>
      </dsp:txXfrm>
    </dsp:sp>
    <dsp:sp modelId="{A308CB68-CEA0-4863-BC37-0E67F1061FB4}">
      <dsp:nvSpPr>
        <dsp:cNvPr id="0" name=""/>
        <dsp:cNvSpPr/>
      </dsp:nvSpPr>
      <dsp:spPr>
        <a:xfrm>
          <a:off x="0" y="146461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1" kern="1200" dirty="0"/>
            <a:t>We will focus on inter-person and intra-person similarity</a:t>
          </a:r>
        </a:p>
      </dsp:txBody>
      <dsp:txXfrm>
        <a:off x="0" y="1464615"/>
        <a:ext cx="7492908" cy="281520"/>
      </dsp:txXfrm>
    </dsp:sp>
    <dsp:sp modelId="{10E5051C-C9B2-412E-B4C6-E38530B43368}">
      <dsp:nvSpPr>
        <dsp:cNvPr id="0" name=""/>
        <dsp:cNvSpPr/>
      </dsp:nvSpPr>
      <dsp:spPr>
        <a:xfrm>
          <a:off x="0" y="174613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Permanence</a:t>
          </a:r>
        </a:p>
      </dsp:txBody>
      <dsp:txXfrm>
        <a:off x="28158" y="1774293"/>
        <a:ext cx="7436592" cy="520494"/>
      </dsp:txXfrm>
    </dsp:sp>
    <dsp:sp modelId="{28A0A0C6-2B70-4EC1-9D7E-8F1D4E8D72A8}">
      <dsp:nvSpPr>
        <dsp:cNvPr id="0" name=""/>
        <dsp:cNvSpPr/>
      </dsp:nvSpPr>
      <dsp:spPr>
        <a:xfrm>
          <a:off x="0" y="2322945"/>
          <a:ext cx="7492908" cy="49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1" kern="1200" dirty="0"/>
            <a:t>We will focus on how stable the data is over time; this helps to establish an appropriate template size</a:t>
          </a:r>
        </a:p>
      </dsp:txBody>
      <dsp:txXfrm>
        <a:off x="0" y="2322945"/>
        <a:ext cx="7492908" cy="492660"/>
      </dsp:txXfrm>
    </dsp:sp>
    <dsp:sp modelId="{888E2B0B-F989-4E02-9297-CD8AD089C6AD}">
      <dsp:nvSpPr>
        <dsp:cNvPr id="0" name=""/>
        <dsp:cNvSpPr/>
      </dsp:nvSpPr>
      <dsp:spPr>
        <a:xfrm>
          <a:off x="0" y="281560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50000"/>
                </a:schemeClr>
              </a:solidFill>
              <a:latin typeface="Franklin Gothic Heavy" panose="020B0903020102020204" pitchFamily="34" charset="0"/>
            </a:rPr>
            <a:t>Measurability</a:t>
          </a:r>
        </a:p>
      </dsp:txBody>
      <dsp:txXfrm>
        <a:off x="28158" y="2843763"/>
        <a:ext cx="7436592" cy="520494"/>
      </dsp:txXfrm>
    </dsp:sp>
    <dsp:sp modelId="{7213AC21-AA5A-4168-BD7C-56A23165CF4E}">
      <dsp:nvSpPr>
        <dsp:cNvPr id="0" name=""/>
        <dsp:cNvSpPr/>
      </dsp:nvSpPr>
      <dsp:spPr>
        <a:xfrm>
          <a:off x="0" y="339241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1" kern="1200" dirty="0"/>
            <a:t>We will focus on categorical and numerical representations of the data</a:t>
          </a:r>
        </a:p>
      </dsp:txBody>
      <dsp:txXfrm>
        <a:off x="0" y="3392415"/>
        <a:ext cx="7492908" cy="281520"/>
      </dsp:txXfrm>
    </dsp:sp>
    <dsp:sp modelId="{03FFCE50-166E-4784-8C60-BC4C4C3F4087}">
      <dsp:nvSpPr>
        <dsp:cNvPr id="0" name=""/>
        <dsp:cNvSpPr/>
      </dsp:nvSpPr>
      <dsp:spPr>
        <a:xfrm>
          <a:off x="0" y="367393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  <a:latin typeface="+mn-lt"/>
            </a:rPr>
            <a:t>Performance</a:t>
          </a:r>
        </a:p>
      </dsp:txBody>
      <dsp:txXfrm>
        <a:off x="28158" y="3702093"/>
        <a:ext cx="7436592" cy="520494"/>
      </dsp:txXfrm>
    </dsp:sp>
    <dsp:sp modelId="{86E7F6C2-D096-4C42-BA33-DBF18DD4DDBE}">
      <dsp:nvSpPr>
        <dsp:cNvPr id="0" name=""/>
        <dsp:cNvSpPr/>
      </dsp:nvSpPr>
      <dsp:spPr>
        <a:xfrm>
          <a:off x="0" y="425074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Accurate and reasonable </a:t>
          </a:r>
        </a:p>
      </dsp:txBody>
      <dsp:txXfrm>
        <a:off x="0" y="4250745"/>
        <a:ext cx="7492908" cy="281520"/>
      </dsp:txXfrm>
    </dsp:sp>
    <dsp:sp modelId="{A49B659B-DDBA-4B61-A358-EF92C9878558}">
      <dsp:nvSpPr>
        <dsp:cNvPr id="0" name=""/>
        <dsp:cNvSpPr/>
      </dsp:nvSpPr>
      <dsp:spPr>
        <a:xfrm>
          <a:off x="0" y="453226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Acceptability</a:t>
          </a:r>
        </a:p>
      </dsp:txBody>
      <dsp:txXfrm>
        <a:off x="28158" y="4560423"/>
        <a:ext cx="7436592" cy="520494"/>
      </dsp:txXfrm>
    </dsp:sp>
    <dsp:sp modelId="{F51910EA-3A5A-4D18-B9AC-FABF2BB1CF64}">
      <dsp:nvSpPr>
        <dsp:cNvPr id="0" name=""/>
        <dsp:cNvSpPr/>
      </dsp:nvSpPr>
      <dsp:spPr>
        <a:xfrm>
          <a:off x="0" y="510907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Everybody needs to play along!</a:t>
          </a:r>
        </a:p>
      </dsp:txBody>
      <dsp:txXfrm>
        <a:off x="0" y="5109075"/>
        <a:ext cx="7492908" cy="281520"/>
      </dsp:txXfrm>
    </dsp:sp>
    <dsp:sp modelId="{9242EFB9-7234-4278-B879-F0BC29E84B53}">
      <dsp:nvSpPr>
        <dsp:cNvPr id="0" name=""/>
        <dsp:cNvSpPr/>
      </dsp:nvSpPr>
      <dsp:spPr>
        <a:xfrm>
          <a:off x="0" y="5390595"/>
          <a:ext cx="7492908" cy="576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Circumvention</a:t>
          </a:r>
        </a:p>
      </dsp:txBody>
      <dsp:txXfrm>
        <a:off x="28158" y="5418753"/>
        <a:ext cx="7436592" cy="520494"/>
      </dsp:txXfrm>
    </dsp:sp>
    <dsp:sp modelId="{DB5F90BB-B675-4AF9-A71D-F4FB31BF6FFD}">
      <dsp:nvSpPr>
        <dsp:cNvPr id="0" name=""/>
        <dsp:cNvSpPr/>
      </dsp:nvSpPr>
      <dsp:spPr>
        <a:xfrm>
          <a:off x="0" y="5967405"/>
          <a:ext cx="749290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Hard to trick the system!</a:t>
          </a:r>
        </a:p>
      </dsp:txBody>
      <dsp:txXfrm>
        <a:off x="0" y="5967405"/>
        <a:ext cx="7492908" cy="28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AEAB-2941-42B5-A106-D52A96EBD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32CD0-F4A6-4554-88FE-720387732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06EC-50BD-42AB-9D0E-0377BD0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BD07-4BC8-4691-A1CE-429B1297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EA89-A0B9-4954-9935-7E84CD5A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2155-EB2B-402B-9BC6-D7B097A1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C514-E22F-4BF1-9985-63C7099F5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83C2-3645-4763-BE1B-EE3EB01C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B5EB-570D-4DAE-8613-9B380438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D67E-A53C-4690-B6A2-CA9963AC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6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96A1B-2333-409C-A261-902A98D6B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2D043-E354-451F-8070-7B94DFF9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F1DB-30CD-445D-A4B3-C7A7C558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D5EE-5FF3-414F-9AC0-A4FA82AE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5E99-A235-4ABC-815C-B7BEB5F7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4B59-1806-4F31-8A31-2C907ABB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B719-39D4-4D59-BE6F-B419BA5F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79B2-BAF3-4B95-A5FF-8250E52D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0FAC-93E9-4FB1-9C2D-53F1A82F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49CF-7489-48DE-93E0-62D009A7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4A58-EA95-4822-B820-1EA2234C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0E18-B23F-450A-9DC9-3B45848F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85A6-4CD0-40C9-A31E-22343EED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C4C06-884D-4AF9-A573-D2B99CBB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F6216-B4FF-4069-9032-024D4F68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00B0-5AB3-4549-B3DA-8C4D88B5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8C74-97A5-4754-9E7C-3330EF917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E4B2C-3623-4AC2-89F3-1B235A4F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9851C-30E7-4285-BFD8-6862DB93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BFE55-CBF6-4EDE-8F9F-71F53CD3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A6092-9292-4852-8FA7-8C252188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F061-5CAE-4D45-B503-FE49B002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C3DFB-543E-4E5F-B295-6B927748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0B847-B52C-4464-B976-94085C514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7E739-D300-4CE7-B023-F5F05C551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3B6F3-49D3-4699-AE95-659739B8B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3EBDA-15BC-470F-A9AA-D6AC4545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EFA83-D753-4594-AD95-E3C925D8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C18D6-75F0-4416-B07D-EA32FBBB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2CA0-7307-472D-9777-E20E84EB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760C1-ECB2-42F9-90A4-B33C1F0D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C70E0-0B1D-45A3-AF0A-069071B0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C31F1-E596-42D8-83A2-A6229B54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B9BF0-758F-4D4F-A72C-AB259778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ABB8F-BED4-4B6B-8271-548EB7A2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AA2EC-1A1F-4518-A170-55FF22F5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737-381F-4D93-B213-74E3944B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60D4-862B-4F49-A21C-02A35399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2F7B-7B05-49A3-99CF-68D1CF891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09B8-DC10-41CD-ABF0-7AE7A370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AA277-6294-4A7A-AB81-F1CE78D8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A881-41EC-4AE2-B48D-C211BB2E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B234-B596-4C7D-ADFC-571D5BFF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472AC-C500-43B7-A873-7585FDB8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9874E-0620-4973-9036-D06D48506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70EC8-0693-43CC-BC54-15B59A0A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3C5F9-463B-45F8-85FD-4E3877E2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71553-6B2E-4F47-8148-F8F4C1E7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F0FCF-60CC-41F4-AE56-11D3CCD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BA30-8C4A-420F-A0C2-25399697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31DE-B293-4658-9A8A-D69B8DD2D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738C-2334-40DB-8341-4BAFE3D62A18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7D4B-D78D-42D0-98A5-51782BEFB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FB44-5E26-49A0-9588-A64E70B0A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89F9-DE5F-47B0-9BF8-4FE417FC7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preprocessing.OneHotEncoder.html#examples-using-sklearn-preprocessing-onehotencod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cial Media, Facebook, Twitter, Instagram,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3" y="374389"/>
            <a:ext cx="11654576" cy="6096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143" y="3842803"/>
            <a:ext cx="5320146" cy="2469507"/>
          </a:xfr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b="1" dirty="0">
                <a:solidFill>
                  <a:srgbClr val="002060"/>
                </a:solidFill>
              </a:rPr>
              <a:t>Lecture 6</a:t>
            </a:r>
            <a:br>
              <a:rPr lang="en-US" sz="80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User-Device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23211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Inter-person Similarity using the </a:t>
            </a:r>
            <a:r>
              <a:rPr lang="en-US" dirty="0" err="1"/>
              <a:t>Jaccard</a:t>
            </a:r>
            <a:r>
              <a:rPr lang="en-US" dirty="0"/>
              <a:t>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955963" y="2139575"/>
            <a:ext cx="6966065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jaccard_index</a:t>
            </a:r>
            <a:r>
              <a:rPr 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set(x)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set(y)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(b))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compute_intersimilarity</a:t>
            </a:r>
            <a:r>
              <a:rPr 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num_subjects</a:t>
            </a:r>
            <a:r>
              <a:rPr 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interperson_similarity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num_subjects,num_subjects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num_subjects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num_subjects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interperson_similarity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jaccard_index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data[j])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interperson_similarity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="Reds")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('Inter-person similarity')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range(3):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(j,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'%.2f‘ %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interperson_similarity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j],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ha="center",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="center",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2767" y="3297074"/>
            <a:ext cx="3870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Select features that minimize</a:t>
            </a:r>
          </a:p>
          <a:p>
            <a:r>
              <a:rPr lang="en-US" dirty="0"/>
              <a:t>the values in the off-diagonal if using a </a:t>
            </a:r>
          </a:p>
          <a:p>
            <a:r>
              <a:rPr lang="en-US" dirty="0"/>
              <a:t>similarity metric</a:t>
            </a:r>
          </a:p>
          <a:p>
            <a:endParaRPr lang="en-US" dirty="0"/>
          </a:p>
          <a:p>
            <a:r>
              <a:rPr lang="en-US" b="1" dirty="0"/>
              <a:t>Goal: </a:t>
            </a:r>
            <a:r>
              <a:rPr lang="en-US" dirty="0"/>
              <a:t>Select features that maximize the</a:t>
            </a:r>
          </a:p>
          <a:p>
            <a:r>
              <a:rPr lang="en-US" dirty="0"/>
              <a:t>Values in the off-diagonal if using a </a:t>
            </a:r>
          </a:p>
          <a:p>
            <a:r>
              <a:rPr lang="en-US" dirty="0"/>
              <a:t>Distance metric</a:t>
            </a:r>
          </a:p>
        </p:txBody>
      </p:sp>
    </p:spTree>
    <p:extLst>
      <p:ext uri="{BB962C8B-B14F-4D97-AF65-F5344CB8AC3E}">
        <p14:creationId xmlns:p14="http://schemas.microsoft.com/office/powerpoint/2010/main" val="117122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D308-64AE-4C46-B2DD-0B699561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Intra-person Similarity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similar are you with yourself?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7700" y="2402206"/>
            <a:ext cx="75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Select features that maximize the values in the off-diagonal if using a similarity metric / minimize the values if using a distance metric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5425" y="3281368"/>
            <a:ext cx="9052560" cy="316240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105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5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compute_intrasimilarity</a:t>
            </a:r>
            <a:r>
              <a:rPr lang="en-US" sz="105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(data, n):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intraperson_similarity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(data) / float(n))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 = 0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v = 0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(data)-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):    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(data)-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intraperson_similarity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jaccard_index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i:i+chunksize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],data[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j:j+chunksize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 += 1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 += 1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 = 0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intraperson_similarity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="Reds")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('Intra-person similarity')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311614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OCR A Extended" panose="02010509020102010303" pitchFamily="50" charset="0"/>
              </a:rPr>
              <a:t>Recap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Provide some examples of user-device interactions.</a:t>
            </a:r>
          </a:p>
          <a:p>
            <a:r>
              <a:rPr lang="en-US" dirty="0">
                <a:latin typeface="OCR A Extended" panose="02010509020102010303" pitchFamily="50" charset="0"/>
              </a:rPr>
              <a:t>How do they differ from gait and touch biometrics?</a:t>
            </a:r>
          </a:p>
          <a:p>
            <a:r>
              <a:rPr lang="en-US" dirty="0">
                <a:latin typeface="OCR A Extended" panose="02010509020102010303" pitchFamily="50" charset="0"/>
              </a:rPr>
              <a:t>Why is data analysis important?</a:t>
            </a:r>
          </a:p>
          <a:p>
            <a:r>
              <a:rPr lang="en-US" dirty="0">
                <a:latin typeface="OCR A Extended" panose="02010509020102010303" pitchFamily="50" charset="0"/>
              </a:rPr>
              <a:t>What are some common feature representations for user-device interactions?</a:t>
            </a:r>
          </a:p>
          <a:p>
            <a:endParaRPr lang="en-US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1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8F71-45D6-437C-AFB3-FC37DD16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625929"/>
            <a:ext cx="3958397" cy="5606143"/>
          </a:xfrm>
        </p:spPr>
        <p:txBody>
          <a:bodyPr>
            <a:normAutofit/>
          </a:bodyPr>
          <a:lstStyle/>
          <a:p>
            <a:r>
              <a:rPr lang="en-US" sz="4133" b="1" dirty="0"/>
              <a:t>The Big 7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D60417-7209-43A4-821E-C4712248971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69601" y="288000"/>
          <a:ext cx="7492908" cy="6278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42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6818-B7E4-443C-9F10-87A13549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Permanence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5974-DBF2-4483-B9CF-932105BE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402"/>
            <a:ext cx="10515600" cy="4351338"/>
          </a:xfrm>
        </p:spPr>
        <p:txBody>
          <a:bodyPr/>
          <a:lstStyle/>
          <a:p>
            <a:r>
              <a:rPr lang="en-US" dirty="0"/>
              <a:t>Usually, user-device data is matched using a sliding window approach; if the red blocks represent template data and green represent query data, it’s important to know an appropriate window size.</a:t>
            </a:r>
          </a:p>
          <a:p>
            <a:pPr marL="457200" lvl="1" indent="0">
              <a:buNone/>
            </a:pPr>
            <a:r>
              <a:rPr lang="en-US" b="1" i="1" dirty="0"/>
              <a:t>Is a person’s data stable within the time covering the template and the query?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0A613C-C611-417C-8523-4DE2C8C4B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19941"/>
              </p:ext>
            </p:extLst>
          </p:nvPr>
        </p:nvGraphicFramePr>
        <p:xfrm>
          <a:off x="1963174" y="33966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85786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74076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99910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3430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5630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61267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5752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8209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7300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240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56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B4884C-72D6-42A7-8D3E-B1778E893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77177"/>
              </p:ext>
            </p:extLst>
          </p:nvPr>
        </p:nvGraphicFramePr>
        <p:xfrm>
          <a:off x="1963174" y="42278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85786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74076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99910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3430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5630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61267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5752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8209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7300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240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560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B8BF3F-C262-45CD-9025-8C79E238D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29588"/>
              </p:ext>
            </p:extLst>
          </p:nvPr>
        </p:nvGraphicFramePr>
        <p:xfrm>
          <a:off x="1963174" y="511292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85786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74076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99910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3430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5630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61267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5752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8209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7300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240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56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392467-8906-4519-8323-D29F6F33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56251"/>
              </p:ext>
            </p:extLst>
          </p:nvPr>
        </p:nvGraphicFramePr>
        <p:xfrm>
          <a:off x="1963174" y="60154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85786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74076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99910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3430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5630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61267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5752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8209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7300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240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5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79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6818-B7E4-443C-9F10-87A13549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2" y="172600"/>
            <a:ext cx="10515600" cy="1325563"/>
          </a:xfrm>
        </p:spPr>
        <p:txBody>
          <a:bodyPr/>
          <a:lstStyle/>
          <a:p>
            <a:r>
              <a:rPr lang="en-US" dirty="0"/>
              <a:t>Measuring Permanence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6B020-CD18-461B-AF36-C6ACF7AEFBF3}"/>
              </a:ext>
            </a:extLst>
          </p:cNvPr>
          <p:cNvSpPr/>
          <p:nvPr/>
        </p:nvSpPr>
        <p:spPr>
          <a:xfrm>
            <a:off x="1264673" y="1316413"/>
            <a:ext cx="9662653" cy="54476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compute_permanence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n):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permanence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(data) / float(n))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(data)-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chunksize-chunksize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permanence[u]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jaccard_index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i:i+chunksize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],data[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i+chunksize:i+chunksize+chunksize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 +=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permanence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files = ['1.csv', '2.csv', '3.csv']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files: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open(file)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temp.readlines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t.split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(',')[1] for t in temp] 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num_chunks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[5, 10, 20, 50, 100, 200]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permanence_scores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num_chunks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num_chunks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vector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compute_permanence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num_chunks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permanence_scores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(vector)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04428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419F-D346-4524-AE74-00C7F65C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Numerical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2A36D-9854-458E-AA63-25714CFD96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One-Hot Encoding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Method for transforming a categorical feature value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the 	binary representation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2A36D-9854-458E-AA63-25714CFD96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67832F-7B8D-4AFF-9C97-7AD53BBF7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98917"/>
              </p:ext>
            </p:extLst>
          </p:nvPr>
        </p:nvGraphicFramePr>
        <p:xfrm>
          <a:off x="2032001" y="3521860"/>
          <a:ext cx="1777178" cy="297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78">
                  <a:extLst>
                    <a:ext uri="{9D8B030D-6E8A-4147-A177-3AD203B41FA5}">
                      <a16:colId xmlns:a16="http://schemas.microsoft.com/office/drawing/2014/main" val="2848291170"/>
                    </a:ext>
                  </a:extLst>
                </a:gridCol>
              </a:tblGrid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Used App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538176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Facebook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989022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521277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403473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Facebook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15783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993229-0EAE-475E-9571-2A66BE3E28BD}"/>
              </a:ext>
            </a:extLst>
          </p:cNvPr>
          <p:cNvCxnSpPr/>
          <p:nvPr/>
        </p:nvCxnSpPr>
        <p:spPr>
          <a:xfrm>
            <a:off x="3918973" y="5022542"/>
            <a:ext cx="100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60F6EC-277D-4785-98B3-93483196A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38116"/>
              </p:ext>
            </p:extLst>
          </p:nvPr>
        </p:nvGraphicFramePr>
        <p:xfrm>
          <a:off x="5035755" y="3521860"/>
          <a:ext cx="6049296" cy="297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4">
                  <a:extLst>
                    <a:ext uri="{9D8B030D-6E8A-4147-A177-3AD203B41FA5}">
                      <a16:colId xmlns:a16="http://schemas.microsoft.com/office/drawing/2014/main" val="2848291170"/>
                    </a:ext>
                  </a:extLst>
                </a:gridCol>
                <a:gridCol w="1512324">
                  <a:extLst>
                    <a:ext uri="{9D8B030D-6E8A-4147-A177-3AD203B41FA5}">
                      <a16:colId xmlns:a16="http://schemas.microsoft.com/office/drawing/2014/main" val="945781189"/>
                    </a:ext>
                  </a:extLst>
                </a:gridCol>
                <a:gridCol w="1512324">
                  <a:extLst>
                    <a:ext uri="{9D8B030D-6E8A-4147-A177-3AD203B41FA5}">
                      <a16:colId xmlns:a16="http://schemas.microsoft.com/office/drawing/2014/main" val="1101156277"/>
                    </a:ext>
                  </a:extLst>
                </a:gridCol>
                <a:gridCol w="1512324">
                  <a:extLst>
                    <a:ext uri="{9D8B030D-6E8A-4147-A177-3AD203B41FA5}">
                      <a16:colId xmlns:a16="http://schemas.microsoft.com/office/drawing/2014/main" val="1113053868"/>
                    </a:ext>
                  </a:extLst>
                </a:gridCol>
              </a:tblGrid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is_facebook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is_ESPN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is_Checkers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is_facebook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538176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989022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521277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403473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15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95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419F-D346-4524-AE74-00C7F65C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96" y="227473"/>
            <a:ext cx="10515600" cy="1325563"/>
          </a:xfrm>
        </p:spPr>
        <p:txBody>
          <a:bodyPr/>
          <a:lstStyle/>
          <a:p>
            <a:r>
              <a:rPr lang="en-US" dirty="0"/>
              <a:t>Categorical to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A36D-9854-458E-AA63-25714CFD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75" y="13733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One-Hot Encoding</a:t>
            </a:r>
          </a:p>
          <a:p>
            <a:r>
              <a:rPr lang="en-US" dirty="0"/>
              <a:t>Many machine learning algorithms cannot work with categories</a:t>
            </a:r>
          </a:p>
          <a:p>
            <a:r>
              <a:rPr lang="en-US" dirty="0"/>
              <a:t>Using a simple numerical encoding could make a classifier think order matters, but Facebook is not better than ESPN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67832F-7B8D-4AFF-9C97-7AD53BBF7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27295"/>
              </p:ext>
            </p:extLst>
          </p:nvPr>
        </p:nvGraphicFramePr>
        <p:xfrm>
          <a:off x="1923846" y="3521860"/>
          <a:ext cx="1777178" cy="297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78">
                  <a:extLst>
                    <a:ext uri="{9D8B030D-6E8A-4147-A177-3AD203B41FA5}">
                      <a16:colId xmlns:a16="http://schemas.microsoft.com/office/drawing/2014/main" val="2848291170"/>
                    </a:ext>
                  </a:extLst>
                </a:gridCol>
              </a:tblGrid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Used App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538176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Facebook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989022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521277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403473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Facebook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15783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993229-0EAE-475E-9571-2A66BE3E28BD}"/>
              </a:ext>
            </a:extLst>
          </p:cNvPr>
          <p:cNvCxnSpPr/>
          <p:nvPr/>
        </p:nvCxnSpPr>
        <p:spPr>
          <a:xfrm>
            <a:off x="3810818" y="5022542"/>
            <a:ext cx="1006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60F6EC-277D-4785-98B3-93483196A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26257"/>
              </p:ext>
            </p:extLst>
          </p:nvPr>
        </p:nvGraphicFramePr>
        <p:xfrm>
          <a:off x="4927600" y="3521860"/>
          <a:ext cx="6049296" cy="297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4">
                  <a:extLst>
                    <a:ext uri="{9D8B030D-6E8A-4147-A177-3AD203B41FA5}">
                      <a16:colId xmlns:a16="http://schemas.microsoft.com/office/drawing/2014/main" val="2848291170"/>
                    </a:ext>
                  </a:extLst>
                </a:gridCol>
                <a:gridCol w="1512324">
                  <a:extLst>
                    <a:ext uri="{9D8B030D-6E8A-4147-A177-3AD203B41FA5}">
                      <a16:colId xmlns:a16="http://schemas.microsoft.com/office/drawing/2014/main" val="945781189"/>
                    </a:ext>
                  </a:extLst>
                </a:gridCol>
                <a:gridCol w="1512324">
                  <a:extLst>
                    <a:ext uri="{9D8B030D-6E8A-4147-A177-3AD203B41FA5}">
                      <a16:colId xmlns:a16="http://schemas.microsoft.com/office/drawing/2014/main" val="1101156277"/>
                    </a:ext>
                  </a:extLst>
                </a:gridCol>
                <a:gridCol w="1512324">
                  <a:extLst>
                    <a:ext uri="{9D8B030D-6E8A-4147-A177-3AD203B41FA5}">
                      <a16:colId xmlns:a16="http://schemas.microsoft.com/office/drawing/2014/main" val="1113053868"/>
                    </a:ext>
                  </a:extLst>
                </a:gridCol>
              </a:tblGrid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is_facebook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is_ESPN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is_Checkers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is_facebook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538176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989022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521277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403473"/>
                  </a:ext>
                </a:extLst>
              </a:tr>
              <a:tr h="59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15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1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5E65-2993-47D9-9A1A-F6D03546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1AAA-657F-421E-BEA0-CBA51291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87"/>
            <a:ext cx="10515600" cy="48397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b="1" u="sng" dirty="0" err="1"/>
              <a:t>sklearn.preprocessing.OneHotEncoder</a:t>
            </a:r>
            <a:endParaRPr lang="en-US" sz="4500" b="1" u="sng" dirty="0"/>
          </a:p>
          <a:p>
            <a:r>
              <a:rPr lang="en-US" sz="4500" dirty="0"/>
              <a:t>Encode categorical integer features using a one-hot aka one-of-K scheme.</a:t>
            </a:r>
          </a:p>
          <a:p>
            <a:r>
              <a:rPr lang="en-US" sz="4500" dirty="0"/>
              <a:t>The </a:t>
            </a:r>
            <a:r>
              <a:rPr lang="en-US" sz="4500" dirty="0">
                <a:solidFill>
                  <a:srgbClr val="FF0000"/>
                </a:solidFill>
              </a:rPr>
              <a:t>input to this transformer should be a matrix of integers</a:t>
            </a:r>
            <a:r>
              <a:rPr lang="en-US" sz="4500" dirty="0"/>
              <a:t>, denoting the values taken on by categorical (discrete) features. The output will be a sparse matrix where each column corresponds to one possible value of one feature. It is </a:t>
            </a:r>
            <a:r>
              <a:rPr lang="en-US" sz="4500" dirty="0">
                <a:solidFill>
                  <a:srgbClr val="FF0000"/>
                </a:solidFill>
              </a:rPr>
              <a:t>assumed that input features take on values in the range [0, </a:t>
            </a:r>
            <a:r>
              <a:rPr lang="en-US" sz="4500" dirty="0" err="1">
                <a:solidFill>
                  <a:srgbClr val="FF0000"/>
                </a:solidFill>
              </a:rPr>
              <a:t>n_values</a:t>
            </a:r>
            <a:r>
              <a:rPr lang="en-US" sz="4500" dirty="0">
                <a:solidFill>
                  <a:srgbClr val="FF0000"/>
                </a:solidFill>
              </a:rPr>
              <a:t>)</a:t>
            </a:r>
            <a:r>
              <a:rPr lang="en-US" sz="4500" dirty="0"/>
              <a:t>.</a:t>
            </a:r>
          </a:p>
          <a:p>
            <a:r>
              <a:rPr lang="en-US" sz="4500" dirty="0">
                <a:highlight>
                  <a:srgbClr val="FFFF00"/>
                </a:highlight>
              </a:rPr>
              <a:t>This encoding is needed for feeding categorical data to many </a:t>
            </a:r>
            <a:r>
              <a:rPr lang="en-US" sz="4500" dirty="0" err="1">
                <a:highlight>
                  <a:srgbClr val="FFFF00"/>
                </a:highlight>
              </a:rPr>
              <a:t>scikit</a:t>
            </a:r>
            <a:r>
              <a:rPr lang="en-US" sz="4500" dirty="0">
                <a:highlight>
                  <a:srgbClr val="FFFF00"/>
                </a:highlight>
              </a:rPr>
              <a:t>-learn estimators, notably linear models and SVMs with the standard kernels.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>
                <a:hlinkClick r:id="rId2"/>
              </a:rPr>
              <a:t>http://scikit-learn.org/stable/modules/generated/sklearn.preprocessing.OneHotEncoder.html#examples-using-sklearn-preprocessing-onehotencoder</a:t>
            </a:r>
            <a:endParaRPr lang="en-US" sz="23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5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5E65-2993-47D9-9A1A-F6D03546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Numerical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06631-2F83-4451-B776-1A4659CB5116}"/>
              </a:ext>
            </a:extLst>
          </p:cNvPr>
          <p:cNvSpPr/>
          <p:nvPr/>
        </p:nvSpPr>
        <p:spPr>
          <a:xfrm>
            <a:off x="1157748" y="1769346"/>
            <a:ext cx="10294374" cy="40934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facebook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'checkers',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facebook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le.fit_transform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data.reshape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(data),1))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ohe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(sparse=False)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ohe.fit_transform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234274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9239"/>
            <a:ext cx="10515600" cy="3305944"/>
          </a:xfrm>
        </p:spPr>
        <p:txBody>
          <a:bodyPr>
            <a:normAutofit/>
          </a:bodyPr>
          <a:lstStyle/>
          <a:p>
            <a:r>
              <a:rPr lang="en-US" sz="3600" dirty="0"/>
              <a:t>What’s the difference between keystroke and touch?</a:t>
            </a:r>
          </a:p>
          <a:p>
            <a:r>
              <a:rPr lang="en-US" sz="3600" dirty="0"/>
              <a:t>How might we obtain touch data from smartphones?</a:t>
            </a:r>
          </a:p>
          <a:p>
            <a:r>
              <a:rPr lang="en-US" sz="3600" dirty="0"/>
              <a:t>Is touch data dependent on the application?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913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E7C-49A2-4C6D-8BA9-815E037A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pc="600" dirty="0">
                <a:solidFill>
                  <a:srgbClr val="FF0000"/>
                </a:solidFill>
              </a:rPr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A4C6-AC3E-4533-B28E-A4283705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743"/>
            <a:ext cx="10515600" cy="5056063"/>
          </a:xfrm>
        </p:spPr>
        <p:txBody>
          <a:bodyPr>
            <a:normAutofit/>
          </a:bodyPr>
          <a:lstStyle/>
          <a:p>
            <a:r>
              <a:rPr lang="en-US" dirty="0"/>
              <a:t>Perform all data analysis only using your </a:t>
            </a:r>
            <a:r>
              <a:rPr lang="en-US" b="1" u="sng" dirty="0"/>
              <a:t>training</a:t>
            </a:r>
            <a:r>
              <a:rPr lang="en-US" dirty="0"/>
              <a:t> data! </a:t>
            </a:r>
          </a:p>
          <a:p>
            <a:r>
              <a:rPr lang="en-US" dirty="0"/>
              <a:t>Be able to </a:t>
            </a:r>
            <a:r>
              <a:rPr lang="en-US" b="1" u="sng" dirty="0"/>
              <a:t>support</a:t>
            </a:r>
            <a:r>
              <a:rPr lang="en-US" dirty="0"/>
              <a:t> your decisions </a:t>
            </a:r>
          </a:p>
          <a:p>
            <a:pPr lvl="1"/>
            <a:r>
              <a:rPr lang="en-US" dirty="0"/>
              <a:t>Why did you choose a certain window size?</a:t>
            </a:r>
          </a:p>
          <a:p>
            <a:pPr lvl="1"/>
            <a:r>
              <a:rPr lang="en-US" dirty="0"/>
              <a:t>How did you determine your feature representation?</a:t>
            </a:r>
          </a:p>
          <a:p>
            <a:pPr lvl="1"/>
            <a:r>
              <a:rPr lang="en-US" dirty="0"/>
              <a:t>Use graphs / statistics when appropriate</a:t>
            </a:r>
          </a:p>
          <a:p>
            <a:r>
              <a:rPr lang="en-US" dirty="0"/>
              <a:t>You can use a </a:t>
            </a:r>
            <a:r>
              <a:rPr lang="en-US" b="1" u="sng" dirty="0"/>
              <a:t>validation</a:t>
            </a:r>
            <a:r>
              <a:rPr lang="en-US" dirty="0"/>
              <a:t> set to confirm / tweak your parameters before testing with your test set</a:t>
            </a:r>
          </a:p>
          <a:p>
            <a:endParaRPr lang="en-US" dirty="0"/>
          </a:p>
          <a:p>
            <a:r>
              <a:rPr lang="en-US" dirty="0"/>
              <a:t>You are not confined to the data as given; features can be </a:t>
            </a:r>
            <a:r>
              <a:rPr lang="en-US" b="1" u="sng" dirty="0"/>
              <a:t>derived</a:t>
            </a:r>
            <a:r>
              <a:rPr lang="en-US" dirty="0"/>
              <a:t> from the raw data, such as the mean and standard deviation of the number of applications accessed at night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B8BF3F-C262-45CD-9025-8C79E238D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95578"/>
              </p:ext>
            </p:extLst>
          </p:nvPr>
        </p:nvGraphicFramePr>
        <p:xfrm>
          <a:off x="2032000" y="47804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85786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74076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699910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4967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34300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5630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61267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5752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8209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7300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9240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5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3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User-Device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b="1" dirty="0"/>
              <a:t>Data Collection</a:t>
            </a:r>
          </a:p>
          <a:p>
            <a:pPr lvl="1"/>
            <a:r>
              <a:rPr lang="en-US" dirty="0"/>
              <a:t>Screen/power on and off</a:t>
            </a:r>
          </a:p>
          <a:p>
            <a:pPr lvl="1"/>
            <a:r>
              <a:rPr lang="en-US" dirty="0"/>
              <a:t>Battery consumption</a:t>
            </a:r>
          </a:p>
          <a:p>
            <a:pPr lvl="1"/>
            <a:r>
              <a:rPr lang="en-US" dirty="0"/>
              <a:t>Installing / removing applications</a:t>
            </a:r>
          </a:p>
          <a:p>
            <a:pPr lvl="1"/>
            <a:r>
              <a:rPr lang="en-US" dirty="0"/>
              <a:t>Launching applications</a:t>
            </a:r>
          </a:p>
          <a:p>
            <a:pPr lvl="1"/>
            <a:r>
              <a:rPr lang="en-US" dirty="0"/>
              <a:t>Text messages</a:t>
            </a:r>
          </a:p>
          <a:p>
            <a:pPr lvl="2"/>
            <a:r>
              <a:rPr lang="en-US" dirty="0"/>
              <a:t>To who (de-identified, but may indicate area code) and content</a:t>
            </a:r>
          </a:p>
          <a:p>
            <a:pPr lvl="1"/>
            <a:r>
              <a:rPr lang="en-US" dirty="0"/>
              <a:t>Calls</a:t>
            </a:r>
          </a:p>
          <a:p>
            <a:pPr lvl="2"/>
            <a:r>
              <a:rPr lang="en-US" dirty="0"/>
              <a:t>Incoming or outgoing? Missed call?</a:t>
            </a:r>
          </a:p>
          <a:p>
            <a:pPr lvl="1"/>
            <a:r>
              <a:rPr lang="en-US" dirty="0"/>
              <a:t>Networking activity</a:t>
            </a:r>
          </a:p>
          <a:p>
            <a:pPr lvl="2"/>
            <a:r>
              <a:rPr lang="en-US" dirty="0"/>
              <a:t>What networks are seen by the device?</a:t>
            </a:r>
          </a:p>
          <a:p>
            <a:pPr lvl="1"/>
            <a:r>
              <a:rPr lang="en-US" dirty="0"/>
              <a:t>Location</a:t>
            </a:r>
          </a:p>
          <a:p>
            <a:pPr lvl="2"/>
            <a:r>
              <a:rPr lang="en-US" dirty="0"/>
              <a:t>Longitude / latitude</a:t>
            </a:r>
          </a:p>
        </p:txBody>
      </p:sp>
    </p:spTree>
    <p:extLst>
      <p:ext uri="{BB962C8B-B14F-4D97-AF65-F5344CB8AC3E}">
        <p14:creationId xmlns:p14="http://schemas.microsoft.com/office/powerpoint/2010/main" val="215719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User-Device Interactions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Challenges in feature generation:</a:t>
            </a:r>
          </a:p>
          <a:p>
            <a:pPr lvl="1"/>
            <a:r>
              <a:rPr lang="en-US" sz="2800" dirty="0"/>
              <a:t>Usually, the distribution of the data is heavily skewed – many people tend to “do the same thing”</a:t>
            </a:r>
          </a:p>
          <a:p>
            <a:pPr lvl="1"/>
            <a:r>
              <a:rPr lang="en-US" sz="2800" dirty="0"/>
              <a:t>Data is nominal, so avoiding scarcity is hard</a:t>
            </a:r>
          </a:p>
          <a:p>
            <a:pPr lvl="2"/>
            <a:r>
              <a:rPr lang="en-US" sz="2400" dirty="0"/>
              <a:t>Categories</a:t>
            </a:r>
          </a:p>
          <a:p>
            <a:pPr lvl="2"/>
            <a:r>
              <a:rPr lang="en-US" sz="2400" dirty="0"/>
              <a:t>Frequencies</a:t>
            </a:r>
          </a:p>
          <a:p>
            <a:pPr lvl="2"/>
            <a:r>
              <a:rPr lang="en-US" sz="2400" dirty="0"/>
              <a:t>Sequences</a:t>
            </a:r>
          </a:p>
          <a:p>
            <a:pPr lvl="1"/>
            <a:r>
              <a:rPr lang="en-US" sz="2800" dirty="0"/>
              <a:t>No standard way to extract or match features</a:t>
            </a:r>
          </a:p>
          <a:p>
            <a:pPr lvl="1"/>
            <a:r>
              <a:rPr lang="en-US" sz="2800" dirty="0"/>
              <a:t>The data is not permanent</a:t>
            </a:r>
          </a:p>
        </p:txBody>
      </p:sp>
    </p:spTree>
    <p:extLst>
      <p:ext uri="{BB962C8B-B14F-4D97-AF65-F5344CB8AC3E}">
        <p14:creationId xmlns:p14="http://schemas.microsoft.com/office/powerpoint/2010/main" val="209824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867A-C253-455D-80C8-EBE37490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5" y="2766218"/>
            <a:ext cx="7993848" cy="1325563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Let’s Talk About Data Analysis</a:t>
            </a:r>
            <a:br>
              <a:rPr lang="en-US" u="sng" dirty="0"/>
            </a:br>
            <a:r>
              <a:rPr lang="en-US" i="1" dirty="0"/>
              <a:t>Because this is the only modality that we’ll discuss that does not care about the physical make-up of a person</a:t>
            </a:r>
          </a:p>
        </p:txBody>
      </p:sp>
      <p:pic>
        <p:nvPicPr>
          <p:cNvPr id="1026" name="Picture 2" descr="let's talk this over by cactus cowbo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60" y="3649161"/>
            <a:ext cx="2620875" cy="28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8F71-45D6-437C-AFB3-FC37DD16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625929"/>
            <a:ext cx="3958397" cy="5606143"/>
          </a:xfrm>
        </p:spPr>
        <p:txBody>
          <a:bodyPr>
            <a:normAutofit/>
          </a:bodyPr>
          <a:lstStyle/>
          <a:p>
            <a:r>
              <a:rPr lang="en-US" sz="4133" b="1" dirty="0"/>
              <a:t>The Big 7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D60417-7209-43A4-821E-C47122489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166982"/>
              </p:ext>
            </p:extLst>
          </p:nvPr>
        </p:nvGraphicFramePr>
        <p:xfrm>
          <a:off x="4269601" y="288000"/>
          <a:ext cx="7492908" cy="6278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05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8F71-45D6-437C-AFB3-FC37DD16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625929"/>
            <a:ext cx="3958397" cy="5606143"/>
          </a:xfrm>
        </p:spPr>
        <p:txBody>
          <a:bodyPr>
            <a:normAutofit/>
          </a:bodyPr>
          <a:lstStyle/>
          <a:p>
            <a:r>
              <a:rPr lang="en-US" sz="4133" b="1" dirty="0"/>
              <a:t>The Big 7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D60417-7209-43A4-821E-C47122489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937583"/>
              </p:ext>
            </p:extLst>
          </p:nvPr>
        </p:nvGraphicFramePr>
        <p:xfrm>
          <a:off x="4269601" y="288000"/>
          <a:ext cx="7492908" cy="6278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34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737F-F50B-4CD6-BB31-9C9417D1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Inter-person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5A845-E717-4B7F-A5F4-7D282DBC1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/>
                  <a:t>How similar are different people?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𝐽𝑎𝑐𝑐𝑎𝑟𝑑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person1 = [app1, app2, app2, app5]</a:t>
                </a: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person2 = [app16, app2, app2, app11, app5, app1]</a:t>
                </a: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person3 = [app5, app4, app1, app1, app5, app16]</a:t>
                </a:r>
              </a:p>
              <a:p>
                <a:pPr marL="457200" lvl="1" indent="0">
                  <a:buNone/>
                </a:pP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jaccard_idx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np.zeros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((3,3))</a:t>
                </a: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range(3):</a:t>
                </a: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j in range(3):</a:t>
                </a: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jaccard_idx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i,j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jaccard_index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personi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personj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5A845-E717-4B7F-A5F4-7D282DBC1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4FADEAB-7A71-48DD-ADE4-F679747F46D8}"/>
              </a:ext>
            </a:extLst>
          </p:cNvPr>
          <p:cNvSpPr/>
          <p:nvPr/>
        </p:nvSpPr>
        <p:spPr>
          <a:xfrm>
            <a:off x="6213987" y="2272584"/>
            <a:ext cx="5732206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jaccard_index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set(x)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set(y)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 /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405716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D308-64AE-4C46-B2DD-0B699561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Inter-person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7DC6-D031-4F98-BDED-C20EA9D7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2" y="1432335"/>
            <a:ext cx="7681451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[app1, app2, app5]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[app16, app2, app11, app5, app1]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 = [app5, app4, app1, app16]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B7C4B-E5F7-4D22-87D0-EAFAB5B4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79729"/>
              </p:ext>
            </p:extLst>
          </p:nvPr>
        </p:nvGraphicFramePr>
        <p:xfrm>
          <a:off x="2109019" y="2841524"/>
          <a:ext cx="8676968" cy="3549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775">
                  <a:extLst>
                    <a:ext uri="{9D8B030D-6E8A-4147-A177-3AD203B41FA5}">
                      <a16:colId xmlns:a16="http://schemas.microsoft.com/office/drawing/2014/main" val="3569660617"/>
                    </a:ext>
                  </a:extLst>
                </a:gridCol>
                <a:gridCol w="3035709">
                  <a:extLst>
                    <a:ext uri="{9D8B030D-6E8A-4147-A177-3AD203B41FA5}">
                      <a16:colId xmlns:a16="http://schemas.microsoft.com/office/drawing/2014/main" val="183831996"/>
                    </a:ext>
                  </a:extLst>
                </a:gridCol>
                <a:gridCol w="2169242">
                  <a:extLst>
                    <a:ext uri="{9D8B030D-6E8A-4147-A177-3AD203B41FA5}">
                      <a16:colId xmlns:a16="http://schemas.microsoft.com/office/drawing/2014/main" val="1113691000"/>
                    </a:ext>
                  </a:extLst>
                </a:gridCol>
                <a:gridCol w="2169242">
                  <a:extLst>
                    <a:ext uri="{9D8B030D-6E8A-4147-A177-3AD203B41FA5}">
                      <a16:colId xmlns:a16="http://schemas.microsoft.com/office/drawing/2014/main" val="2521694806"/>
                    </a:ext>
                  </a:extLst>
                </a:gridCol>
              </a:tblGrid>
              <a:tr h="737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977740"/>
                  </a:ext>
                </a:extLst>
              </a:tr>
              <a:tr h="9832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1, 2, 5 </a:t>
                      </a:r>
                    </a:p>
                    <a:p>
                      <a:pPr algn="ctr"/>
                      <a:r>
                        <a:rPr lang="en-US" dirty="0"/>
                        <a:t>1, 2, 5, 11, 16</a:t>
                      </a:r>
                    </a:p>
                    <a:p>
                      <a:pPr algn="ctr"/>
                      <a:r>
                        <a:rPr lang="en-US" dirty="0"/>
                        <a:t>3 / 5 =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1, 5</a:t>
                      </a:r>
                    </a:p>
                    <a:p>
                      <a:pPr algn="ctr"/>
                      <a:r>
                        <a:rPr lang="en-US" dirty="0"/>
                        <a:t>1, 2, 4, 5, 16</a:t>
                      </a:r>
                    </a:p>
                    <a:p>
                      <a:pPr algn="ctr"/>
                      <a:r>
                        <a:rPr lang="en-US" dirty="0"/>
                        <a:t>2 / 5 =  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409977"/>
                  </a:ext>
                </a:extLst>
              </a:tr>
              <a:tr h="8470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1, 2, 5 </a:t>
                      </a:r>
                    </a:p>
                    <a:p>
                      <a:pPr algn="ctr"/>
                      <a:r>
                        <a:rPr lang="en-US" dirty="0"/>
                        <a:t>1, 2, 5, 11, 16</a:t>
                      </a:r>
                    </a:p>
                    <a:p>
                      <a:pPr algn="ctr"/>
                      <a:r>
                        <a:rPr lang="en-US" dirty="0"/>
                        <a:t>3 / 5 =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16, 5, 1</a:t>
                      </a:r>
                    </a:p>
                    <a:p>
                      <a:pPr algn="ctr"/>
                      <a:r>
                        <a:rPr lang="en-US" dirty="0"/>
                        <a:t>16, 2, 11, 5, 1, 4</a:t>
                      </a:r>
                    </a:p>
                    <a:p>
                      <a:pPr algn="ctr"/>
                      <a:r>
                        <a:rPr lang="en-US" dirty="0"/>
                        <a:t>3 / 6 =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96569"/>
                  </a:ext>
                </a:extLst>
              </a:tr>
              <a:tr h="8470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1, 5</a:t>
                      </a:r>
                    </a:p>
                    <a:p>
                      <a:pPr algn="ctr"/>
                      <a:r>
                        <a:rPr lang="en-US" dirty="0"/>
                        <a:t>1, 2, 4, 5, 16</a:t>
                      </a:r>
                    </a:p>
                    <a:p>
                      <a:pPr algn="ctr"/>
                      <a:r>
                        <a:rPr lang="en-US" dirty="0"/>
                        <a:t>2 / 5 = 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16, 5, 1</a:t>
                      </a:r>
                    </a:p>
                    <a:p>
                      <a:pPr algn="ctr"/>
                      <a:r>
                        <a:rPr lang="en-US" dirty="0"/>
                        <a:t>16, 2, 11, 5, 1, 4</a:t>
                      </a:r>
                    </a:p>
                    <a:p>
                      <a:pPr algn="ctr"/>
                      <a:r>
                        <a:rPr lang="en-US" dirty="0"/>
                        <a:t>3 / 6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95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7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1759</Words>
  <Application>Microsoft Office PowerPoint</Application>
  <PresentationFormat>Widescreen</PresentationFormat>
  <Paragraphs>301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Franklin Gothic Heavy</vt:lpstr>
      <vt:lpstr>OCR A Extended</vt:lpstr>
      <vt:lpstr>Office Theme</vt:lpstr>
      <vt:lpstr>Lecture 6 User-Device Interactions</vt:lpstr>
      <vt:lpstr>Recap</vt:lpstr>
      <vt:lpstr>User-Device Interactions</vt:lpstr>
      <vt:lpstr>User-Device Interactions</vt:lpstr>
      <vt:lpstr>Let’s Talk About Data Analysis Because this is the only modality that we’ll discuss that does not care about the physical make-up of a person</vt:lpstr>
      <vt:lpstr>The Big 7</vt:lpstr>
      <vt:lpstr>The Big 7</vt:lpstr>
      <vt:lpstr>Inter-person Similarity</vt:lpstr>
      <vt:lpstr>Inter-person Similarity</vt:lpstr>
      <vt:lpstr>Inter-person Similarity using the Jaccard Index</vt:lpstr>
      <vt:lpstr>Intra-person Similarity</vt:lpstr>
      <vt:lpstr>Recap</vt:lpstr>
      <vt:lpstr>The Big 7</vt:lpstr>
      <vt:lpstr>Measuring Permanence</vt:lpstr>
      <vt:lpstr>Measuring Permanence</vt:lpstr>
      <vt:lpstr>Categorical to Numerical</vt:lpstr>
      <vt:lpstr>Categorical to Numerical</vt:lpstr>
      <vt:lpstr>Categorical to Numerical</vt:lpstr>
      <vt:lpstr>Categorical to Numerical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Tempestt Neal</dc:creator>
  <cp:lastModifiedBy>Neal, Tempestt</cp:lastModifiedBy>
  <cp:revision>84</cp:revision>
  <dcterms:created xsi:type="dcterms:W3CDTF">2018-09-10T02:40:45Z</dcterms:created>
  <dcterms:modified xsi:type="dcterms:W3CDTF">2018-09-22T20:27:26Z</dcterms:modified>
</cp:coreProperties>
</file>