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9966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AE78-F660-4B20-B64A-72769430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AA041-6AE0-49AC-9CF9-408E0810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5907-A1B0-41B8-A3D4-DC784B6E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24823-85E6-4919-BB3A-2970185A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FE63-00F0-4457-AEB5-1ACDFBDA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99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21BE-D632-4D1F-A06F-2C46340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70F32-F43E-4BC5-8804-04A8D1AB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2B5F-AA57-4374-92FF-D9779C1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A77E-7B21-487B-848A-8F03D143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5D56-CFE8-4EEC-87CB-AD2B2B8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65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0AD28-788E-483D-A69D-847B808F0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8FFA3-22C2-4A07-8672-B73A1B612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BCE7-6B18-448D-9AD7-BBD7F00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0F02-ACDC-46CF-BBA2-8AA0B2BD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1B85-62CA-4892-946E-34596D65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86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8354-7679-4D89-BF1F-7E4DEE5D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A971-EC67-4E45-9709-B49E511A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C506-93CE-481C-9475-78A240DB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652E-59D2-4EAF-95C4-191AEF5E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A0C2F-B192-44E3-B790-12A80292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588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0D97-A36F-4E67-8083-21A4316F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A86A4-7C5A-422C-A84D-61995B0A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1B15-6FD7-45A4-9D58-42AE50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8935-A6A0-4456-B8AE-3069D758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3F1E-8750-452E-82CB-A08C1319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6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897A-6F87-4BE3-AF9F-161EE574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E327-CC31-47FB-84BB-4537E2187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4F0F-B969-453A-AD74-2104B00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4F714-0747-47A6-A880-45199DB9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F6C79-E1F8-4D23-BF2C-32F62939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11C2F-6E69-4904-9530-6B25C5FA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2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0273-388C-47D2-AD87-8E413523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CDED-6936-4F08-8736-C68CD151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C9E6-F431-44A3-B431-1C6B534C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04CE9-0E24-4D94-A3B5-8FF511AD6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143F9-76C4-45DB-8D27-EA740CF79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68270-53FF-4FE9-8950-5505176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354EB-05B5-4CAD-AA2A-0C75E1FE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E0EA9-07BF-48CF-81B1-5F28844A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69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028E-55DA-4DD8-8300-319FEFE9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A7690-FBD0-47D8-9622-6A5F86AA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CC137-B25E-433B-9DC3-63012529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4536D-02C2-4E33-B291-CAE2BF6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9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BE7DC-A03E-4E10-A85E-B1D584B9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5FFC4-CEDA-4965-AD02-C6937207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BC73B-3CD3-4730-B160-2C3C858D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70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9245-8E5E-4450-B8EC-76FA9FD4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809B-B66A-4BA9-B5AF-D56911C2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DA12E-AE39-4FCB-86EC-903943666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0882-7CC8-45FB-B244-65B38D4E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4C5DE-BA3C-469B-ABED-C193ED7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AEB3-AF3C-469A-A586-12EB31A7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42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3866-7DA0-4D42-80D7-85CF2FD8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99729-034F-45F8-84C7-C49EC568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58B8-3CAA-4A82-905A-3A31942B2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EBF24-A67C-42C2-AAD4-EF8DE2CC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A448F-41E0-45CA-9F27-F71877DE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C70E-1244-4ABB-9E22-9AF39224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19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9BF6-51EA-475B-924B-DB1B5397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0D431-1845-4989-806B-CF842C5C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7286-0D8B-4670-99FD-09FD86751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BCA2-077A-4184-97E6-137B1A070506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DAFE-7398-4C23-A41A-697A9800B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00BF-E8CD-4278-B423-ED0FE2BE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90D2-8B01-4CB0-BB11-6BFC45BAE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935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EB30BB-AD04-4407-BF84-0834873E93CD}"/>
              </a:ext>
            </a:extLst>
          </p:cNvPr>
          <p:cNvGrpSpPr/>
          <p:nvPr/>
        </p:nvGrpSpPr>
        <p:grpSpPr>
          <a:xfrm>
            <a:off x="1367776" y="1014616"/>
            <a:ext cx="3296992" cy="824248"/>
            <a:chOff x="659443" y="512337"/>
            <a:chExt cx="3296992" cy="8242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28FA5-B3D0-4D01-B830-9B0CDF1D2507}"/>
                </a:ext>
              </a:extLst>
            </p:cNvPr>
            <p:cNvSpPr txBox="1"/>
            <p:nvPr/>
          </p:nvSpPr>
          <p:spPr>
            <a:xfrm>
              <a:off x="764417" y="662851"/>
              <a:ext cx="3126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800" b="1" i="0" dirty="0">
                  <a:solidFill>
                    <a:srgbClr val="555555"/>
                  </a:solidFill>
                  <a:effectLst/>
                  <a:latin typeface="Roboto" panose="02000000000000000000" pitchFamily="2" charset="0"/>
                </a:rPr>
                <a:t>READ_CONTACTS</a:t>
              </a:r>
              <a:endParaRPr lang="en-ID" sz="28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A11B6B-C9DE-488F-87D2-21E6CEF3B2D1}"/>
                </a:ext>
              </a:extLst>
            </p:cNvPr>
            <p:cNvSpPr/>
            <p:nvPr/>
          </p:nvSpPr>
          <p:spPr>
            <a:xfrm>
              <a:off x="659443" y="512337"/>
              <a:ext cx="3296992" cy="824248"/>
            </a:xfrm>
            <a:prstGeom prst="rect">
              <a:avLst/>
            </a:prstGeom>
            <a:noFill/>
            <a:ln w="381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EA7A04-0983-41C8-B7C9-6875003675B0}"/>
              </a:ext>
            </a:extLst>
          </p:cNvPr>
          <p:cNvSpPr txBox="1"/>
          <p:nvPr/>
        </p:nvSpPr>
        <p:spPr>
          <a:xfrm>
            <a:off x="1253476" y="2148743"/>
            <a:ext cx="499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</a:rPr>
              <a:t>adalah</a:t>
            </a:r>
            <a:r>
              <a:rPr lang="en-US" dirty="0">
                <a:solidFill>
                  <a:srgbClr val="555555"/>
                </a:solidFill>
              </a:rPr>
              <a:t> permission yang </a:t>
            </a:r>
            <a:r>
              <a:rPr lang="en-US" dirty="0" err="1">
                <a:solidFill>
                  <a:srgbClr val="555555"/>
                </a:solidFill>
              </a:rPr>
              <a:t>membolehkan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aplikasi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untuk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membaca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kontak</a:t>
            </a:r>
            <a:endParaRPr lang="en-ID" dirty="0">
              <a:solidFill>
                <a:srgbClr val="55555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897C8-8562-4F26-B730-E4F507BCAD1B}"/>
              </a:ext>
            </a:extLst>
          </p:cNvPr>
          <p:cNvSpPr txBox="1"/>
          <p:nvPr/>
        </p:nvSpPr>
        <p:spPr>
          <a:xfrm>
            <a:off x="1254487" y="3104953"/>
            <a:ext cx="3410281" cy="28623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</a:rPr>
              <a:t>Dapat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dekategorikan</a:t>
            </a:r>
            <a:r>
              <a:rPr lang="en-US" dirty="0">
                <a:solidFill>
                  <a:srgbClr val="555555"/>
                </a:solidFill>
              </a:rPr>
              <a:t> Dangerous </a:t>
            </a:r>
            <a:r>
              <a:rPr lang="en-US" dirty="0" err="1">
                <a:solidFill>
                  <a:srgbClr val="555555"/>
                </a:solidFill>
              </a:rPr>
              <a:t>karena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kontak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biasanya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berisi</a:t>
            </a:r>
            <a:r>
              <a:rPr lang="en-US" dirty="0">
                <a:solidFill>
                  <a:srgbClr val="555555"/>
                </a:solidFill>
              </a:rPr>
              <a:t> data </a:t>
            </a:r>
            <a:r>
              <a:rPr lang="en-US" dirty="0" err="1">
                <a:solidFill>
                  <a:srgbClr val="555555"/>
                </a:solidFill>
              </a:rPr>
              <a:t>pribadi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seseorang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seperti</a:t>
            </a:r>
            <a:r>
              <a:rPr lang="en-US" dirty="0">
                <a:solidFill>
                  <a:srgbClr val="555555"/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</a:rPr>
              <a:t>No Telepon,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</a:rPr>
              <a:t>Alamat </a:t>
            </a:r>
            <a:r>
              <a:rPr lang="en-US" dirty="0" err="1">
                <a:solidFill>
                  <a:srgbClr val="555555"/>
                </a:solidFill>
              </a:rPr>
              <a:t>Rumah</a:t>
            </a:r>
            <a:endParaRPr lang="en-US" dirty="0">
              <a:solidFill>
                <a:srgbClr val="55555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</a:rPr>
              <a:t>Email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55555"/>
                </a:solidFill>
              </a:rPr>
              <a:t>bahkan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Tanggal</a:t>
            </a:r>
            <a:r>
              <a:rPr lang="en-US" dirty="0">
                <a:solidFill>
                  <a:srgbClr val="555555"/>
                </a:solidFill>
              </a:rPr>
              <a:t> Lahir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55555"/>
              </a:solidFill>
            </a:endParaRPr>
          </a:p>
          <a:p>
            <a:r>
              <a:rPr lang="en-US" dirty="0">
                <a:solidFill>
                  <a:srgbClr val="555555"/>
                </a:solidFill>
              </a:rPr>
              <a:t>yang </a:t>
            </a:r>
            <a:r>
              <a:rPr lang="en-US" dirty="0" err="1">
                <a:solidFill>
                  <a:srgbClr val="555555"/>
                </a:solidFill>
              </a:rPr>
              <a:t>dapat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disalahgunakan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untuk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tindak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kriminal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seperti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err="1">
                <a:solidFill>
                  <a:srgbClr val="555555"/>
                </a:solidFill>
              </a:rPr>
              <a:t>Penipuan</a:t>
            </a:r>
            <a:r>
              <a:rPr lang="en-US" dirty="0">
                <a:solidFill>
                  <a:srgbClr val="555555"/>
                </a:solidFill>
              </a:rPr>
              <a:t>.</a:t>
            </a:r>
            <a:endParaRPr lang="en-ID" dirty="0">
              <a:solidFill>
                <a:srgbClr val="55555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D6799-8A5E-4F53-9895-B4212E5A4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54" y="479340"/>
            <a:ext cx="3362359" cy="59765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593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 Al-Rahman</dc:creator>
  <cp:lastModifiedBy>Yusuf Al-Rahman</cp:lastModifiedBy>
  <cp:revision>2</cp:revision>
  <dcterms:created xsi:type="dcterms:W3CDTF">2022-04-05T17:05:36Z</dcterms:created>
  <dcterms:modified xsi:type="dcterms:W3CDTF">2022-04-06T00:23:22Z</dcterms:modified>
</cp:coreProperties>
</file>