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 showGuides="1">
      <p:cViewPr varScale="1">
        <p:scale>
          <a:sx n="115" d="100"/>
          <a:sy n="115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3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FCEF-B9AA-C04F-A0D0-6C859F767235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3ABF-68B1-CF4B-A4CA-77610143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41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Lee</dc:creator>
  <cp:lastModifiedBy>Joseph Lee</cp:lastModifiedBy>
  <cp:revision>2</cp:revision>
  <dcterms:created xsi:type="dcterms:W3CDTF">2018-03-26T23:07:14Z</dcterms:created>
  <dcterms:modified xsi:type="dcterms:W3CDTF">2018-03-26T23:10:56Z</dcterms:modified>
</cp:coreProperties>
</file>