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 showGuides="1">
      <p:cViewPr varScale="1">
        <p:scale>
          <a:sx n="115" d="100"/>
          <a:sy n="115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4F9-78CC-0642-87BF-040B246BE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7009D-7DD5-8B4F-A939-26A4CDC5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493B-A04D-FD47-A570-59C1BD61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8B2F-FF65-4345-AFD0-90F703D1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87AB-B073-924B-BAE8-7CC829D2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2C9F-C3E7-2844-A5FF-E739D4C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D231-8993-9F4B-9F17-713F36CA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C82F-14FC-BB40-A58A-8BD7AC7D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7C1B-D394-B14E-AC16-A79B1B9A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F630-627B-3F43-A27A-DC057B38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3EE6-1789-4E44-9A08-ECBC7EC9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91A2-D38E-B540-B3E2-1D72B976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E2A7-F4AB-734A-97E6-FEC88864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0A91-6E41-7443-8418-CFA32DF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A25B-3B2B-B34F-9833-0678DF4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3CA4-483E-624F-AF62-15E7A77F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396B-8C74-6048-91FD-2D80A9A7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A702-CEF2-7649-A4AA-6C163EA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DF5E-9B3E-A640-B39F-A88ABD74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A634-81C7-8A4C-859C-25D743FB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3896-447F-0F48-AAE5-756D487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EC92-FFA9-A249-9D89-95D8F1DB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CB3A-FC6B-1149-BAB8-7D01B37A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ECD8-6EDD-E64A-AD61-3CCDE9E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79AE-54F4-5743-9140-A16446E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6201-F229-9C41-8EDD-7CCF32C5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8094-D5B4-E14C-808B-9E21625D2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CA2F-E168-8B42-8469-DA7563CC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CC3D-629B-6649-BA8F-3EA89FD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F5C-28C0-5C46-9D53-62823BC7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397DD-B7B1-1547-B02E-CC8AAF78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652B-474F-0F41-9D3D-55A2E238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B904-EFD0-9C4B-9F55-2062B6D3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CF33-3E1F-F147-9206-1D9521E5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679DF-30F3-5945-9939-B10ED8EF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1B0AF-77B6-8845-99BC-512E3570A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2DB9E-6456-A647-84F6-63E89FA1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07FB3-F6C0-A249-992D-6AC93FAA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BACC5-DDDA-B443-952D-7ECA5302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CCA-B1AA-1D4B-8896-8010606D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1ED6F-3CEB-3A41-BAB1-8DCD65B4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CB92-F8F4-4B49-AB31-0583B5F8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8269-DE94-DB4F-8D34-805886F8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A6F3B-8194-7A40-8EA4-790AAE48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BD172-1F05-2044-9111-72F5BCA9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62B9A-BDCF-EA43-AD96-B6C709C7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24E4-5FA3-EF45-913E-74258164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37E1-9637-8847-BABA-CAB1F800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AD5A-BC53-AA41-8F6B-7A186A15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C7EA-87BF-4A4F-9E98-537CB826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5876-477F-DF4E-929D-38F1F795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AF44-BC77-BD4E-A5E4-D279AE2E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9CB-6C81-AB4F-BF0B-C3AF8B5C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1AEE-6D55-5843-9599-C8F5B1F6C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2D3-E203-EA49-994A-43C4AD89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52AD-3E49-BB4D-BB2E-BD76533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B842-55BF-1340-9121-08A06927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560E-CE8C-3A44-891F-D0B42DB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27C37-E05C-1C47-BC9C-D0C16F3E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0553-0D13-A24C-8C3D-6FA7FA7E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9922-8C35-074E-987A-DD10D6467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D410-EA55-6B4F-AB59-206D6A479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E94D-2335-6C49-81AD-C943149B2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41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Lee</dc:creator>
  <cp:lastModifiedBy>Joseph Lee</cp:lastModifiedBy>
  <cp:revision>1</cp:revision>
  <dcterms:created xsi:type="dcterms:W3CDTF">2018-03-26T23:07:14Z</dcterms:created>
  <dcterms:modified xsi:type="dcterms:W3CDTF">2018-03-26T23:08:39Z</dcterms:modified>
</cp:coreProperties>
</file>