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Rmd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David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2019-10-20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 it normally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Plots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here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slide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bullets</a:t>
            </a:r>
            <a:r>
              <a:rPr/>
              <a:t> </a:t>
            </a:r>
            <a:r>
              <a:rPr/>
              <a:t>incrementally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-bullet</a:t>
            </a:r>
          </a:p>
          <a:p>
            <a:pPr lvl="0" marL="0" indent="0">
              <a:buNone/>
            </a:pPr>
            <a:r>
              <a:rPr/>
              <a:t>-bullet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-RELATIVE PATHS</a:t>
            </a:r>
          </a:p>
          <a:p>
            <a:pPr lvl="1"/>
            <a:r>
              <a:rPr/>
              <a:t>YOU ARE NOT WORKING ALONE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Rmd presentation</dc:title>
  <dc:creator>David</dc:creator>
  <cp:keywords/>
  <dcterms:created xsi:type="dcterms:W3CDTF">2019-10-20T19:45:54Z</dcterms:created>
  <dcterms:modified xsi:type="dcterms:W3CDTF">2019-10-20T19:45:54Z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2019-10-20</vt:lpwstr>
  </property>
  <property fmtid="{D5CDD505-2E9C-101B-9397-08002B2CF9AE}" pid="3" name="output">
    <vt:lpwstr/>
  </property>
</Properties>
</file>