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2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7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51706-62A2-48E5-A8AB-9BE943B198D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1DD28-0F00-4910-8D25-6EB57FD6F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3600" y="0"/>
            <a:ext cx="8481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8000" y="0"/>
            <a:ext cx="84672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613600" y="6498000"/>
            <a:ext cx="84816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0800" y="727200"/>
            <a:ext cx="1684800" cy="5770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of Sections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28000" y="360000"/>
            <a:ext cx="8467200" cy="36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Nav</a:t>
            </a:r>
            <a:r>
              <a:rPr lang="en-US" dirty="0">
                <a:solidFill>
                  <a:schemeClr val="tx1"/>
                </a:solidFill>
              </a:rPr>
              <a:t>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5600" y="727200"/>
            <a:ext cx="6789600" cy="577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6041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1</cp:revision>
  <dcterms:created xsi:type="dcterms:W3CDTF">2017-06-07T22:08:31Z</dcterms:created>
  <dcterms:modified xsi:type="dcterms:W3CDTF">2017-06-07T22:12:54Z</dcterms:modified>
</cp:coreProperties>
</file>