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1706-62A2-48E5-A8AB-9BE943B198D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3600" y="0"/>
            <a:ext cx="8481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0800" y="367200"/>
            <a:ext cx="84672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3600" y="6498000"/>
            <a:ext cx="84816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0800" y="727200"/>
            <a:ext cx="1684800" cy="577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of Sections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3600" y="-3600"/>
            <a:ext cx="8467200" cy="36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5600" y="727200"/>
            <a:ext cx="6789600" cy="577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6041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3</cp:revision>
  <dcterms:created xsi:type="dcterms:W3CDTF">2017-06-07T22:08:31Z</dcterms:created>
  <dcterms:modified xsi:type="dcterms:W3CDTF">2017-07-07T02:26:44Z</dcterms:modified>
</cp:coreProperties>
</file>