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27"/>
  </p:notesMasterIdLst>
  <p:sldIdLst>
    <p:sldId id="256" r:id="rId2"/>
    <p:sldId id="283" r:id="rId3"/>
    <p:sldId id="257" r:id="rId4"/>
    <p:sldId id="284" r:id="rId5"/>
    <p:sldId id="285" r:id="rId6"/>
    <p:sldId id="286" r:id="rId7"/>
    <p:sldId id="288" r:id="rId8"/>
    <p:sldId id="289" r:id="rId9"/>
    <p:sldId id="290" r:id="rId10"/>
    <p:sldId id="291" r:id="rId11"/>
    <p:sldId id="292" r:id="rId12"/>
    <p:sldId id="293" r:id="rId13"/>
    <p:sldId id="294" r:id="rId14"/>
    <p:sldId id="295" r:id="rId15"/>
    <p:sldId id="296" r:id="rId16"/>
    <p:sldId id="297" r:id="rId17"/>
    <p:sldId id="298" r:id="rId18"/>
    <p:sldId id="307" r:id="rId19"/>
    <p:sldId id="299" r:id="rId20"/>
    <p:sldId id="300" r:id="rId21"/>
    <p:sldId id="301" r:id="rId22"/>
    <p:sldId id="302" r:id="rId23"/>
    <p:sldId id="303" r:id="rId24"/>
    <p:sldId id="304"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65" d="100"/>
          <a:sy n="65" d="100"/>
        </p:scale>
        <p:origin x="9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2825EB-CDA5-423F-8262-2F349C384BF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CA"/>
        </a:p>
      </dgm:t>
    </dgm:pt>
    <dgm:pt modelId="{EB588415-E5D7-4BEA-B430-9302D0EFAB9E}">
      <dgm:prSet phldrT="[Text]"/>
      <dgm:spPr/>
      <dgm:t>
        <a:bodyPr/>
        <a:lstStyle/>
        <a:p>
          <a:r>
            <a:rPr lang="en-CA" dirty="0"/>
            <a:t>1</a:t>
          </a:r>
        </a:p>
      </dgm:t>
    </dgm:pt>
    <dgm:pt modelId="{5A6F69DC-56F2-41D9-BDB5-6FB3613F8249}" type="parTrans" cxnId="{F7C5B591-DFA8-44B1-884F-1B78EA0FCDDA}">
      <dgm:prSet/>
      <dgm:spPr/>
      <dgm:t>
        <a:bodyPr/>
        <a:lstStyle/>
        <a:p>
          <a:endParaRPr lang="en-CA"/>
        </a:p>
      </dgm:t>
    </dgm:pt>
    <dgm:pt modelId="{9DB3E87F-A454-4E55-874F-86122D06D844}" type="sibTrans" cxnId="{F7C5B591-DFA8-44B1-884F-1B78EA0FCDDA}">
      <dgm:prSet/>
      <dgm:spPr/>
      <dgm:t>
        <a:bodyPr/>
        <a:lstStyle/>
        <a:p>
          <a:endParaRPr lang="en-CA"/>
        </a:p>
      </dgm:t>
    </dgm:pt>
    <dgm:pt modelId="{6B0469C9-E4AB-4B40-ABF3-F4B9FFCF00D7}">
      <dgm:prSet phldrT="[Text]"/>
      <dgm:spPr/>
      <dgm:t>
        <a:bodyPr/>
        <a:lstStyle/>
        <a:p>
          <a:r>
            <a:rPr lang="en-CA" dirty="0"/>
            <a:t>Age</a:t>
          </a:r>
        </a:p>
      </dgm:t>
    </dgm:pt>
    <dgm:pt modelId="{042B6DE4-ED3E-4116-B60A-30D80A7C767F}" type="parTrans" cxnId="{808964D3-E139-469C-85C6-ACC78F02E1F9}">
      <dgm:prSet/>
      <dgm:spPr/>
      <dgm:t>
        <a:bodyPr/>
        <a:lstStyle/>
        <a:p>
          <a:endParaRPr lang="en-CA"/>
        </a:p>
      </dgm:t>
    </dgm:pt>
    <dgm:pt modelId="{0A954E1B-0043-478B-88A6-32DE3EBA4DA7}" type="sibTrans" cxnId="{808964D3-E139-469C-85C6-ACC78F02E1F9}">
      <dgm:prSet/>
      <dgm:spPr/>
      <dgm:t>
        <a:bodyPr/>
        <a:lstStyle/>
        <a:p>
          <a:endParaRPr lang="en-CA"/>
        </a:p>
      </dgm:t>
    </dgm:pt>
    <dgm:pt modelId="{E3B9B30A-03E6-400E-86FC-C04E7981E4B4}">
      <dgm:prSet phldrT="[Text]"/>
      <dgm:spPr/>
      <dgm:t>
        <a:bodyPr/>
        <a:lstStyle/>
        <a:p>
          <a:r>
            <a:rPr lang="en-CA" dirty="0"/>
            <a:t>2</a:t>
          </a:r>
        </a:p>
      </dgm:t>
    </dgm:pt>
    <dgm:pt modelId="{DF17D9D7-78E2-4290-9C02-AFE5E90415A7}" type="parTrans" cxnId="{B8C77C05-99FC-4124-AFAE-E421689E7376}">
      <dgm:prSet/>
      <dgm:spPr/>
      <dgm:t>
        <a:bodyPr/>
        <a:lstStyle/>
        <a:p>
          <a:endParaRPr lang="en-CA"/>
        </a:p>
      </dgm:t>
    </dgm:pt>
    <dgm:pt modelId="{F2EA1321-E358-4A3D-8B1F-8CD5543DA9F3}" type="sibTrans" cxnId="{B8C77C05-99FC-4124-AFAE-E421689E7376}">
      <dgm:prSet/>
      <dgm:spPr/>
      <dgm:t>
        <a:bodyPr/>
        <a:lstStyle/>
        <a:p>
          <a:endParaRPr lang="en-CA"/>
        </a:p>
      </dgm:t>
    </dgm:pt>
    <dgm:pt modelId="{3DD4E875-0B34-4749-8500-8405D9A5B093}">
      <dgm:prSet phldrT="[Text]"/>
      <dgm:spPr/>
      <dgm:t>
        <a:bodyPr/>
        <a:lstStyle/>
        <a:p>
          <a:r>
            <a:rPr lang="en-CA" dirty="0"/>
            <a:t>BusinessTravel</a:t>
          </a:r>
        </a:p>
      </dgm:t>
    </dgm:pt>
    <dgm:pt modelId="{81C3FEE1-EDE4-480B-940E-5DF28EFC1E22}" type="parTrans" cxnId="{74DEBFA1-5D93-4DFB-8BE4-F68A9310504C}">
      <dgm:prSet/>
      <dgm:spPr/>
      <dgm:t>
        <a:bodyPr/>
        <a:lstStyle/>
        <a:p>
          <a:endParaRPr lang="en-CA"/>
        </a:p>
      </dgm:t>
    </dgm:pt>
    <dgm:pt modelId="{9B88B63E-97BE-4E78-8CB4-7E779ACC5694}" type="sibTrans" cxnId="{74DEBFA1-5D93-4DFB-8BE4-F68A9310504C}">
      <dgm:prSet/>
      <dgm:spPr/>
      <dgm:t>
        <a:bodyPr/>
        <a:lstStyle/>
        <a:p>
          <a:endParaRPr lang="en-CA"/>
        </a:p>
      </dgm:t>
    </dgm:pt>
    <dgm:pt modelId="{3C248FE8-96CC-4A6E-9286-943C04C770ED}">
      <dgm:prSet phldrT="[Text]"/>
      <dgm:spPr/>
      <dgm:t>
        <a:bodyPr/>
        <a:lstStyle/>
        <a:p>
          <a:r>
            <a:rPr lang="en-CA" dirty="0"/>
            <a:t>3</a:t>
          </a:r>
        </a:p>
      </dgm:t>
    </dgm:pt>
    <dgm:pt modelId="{81DCA1FF-F329-414C-83D3-36C2F851717C}" type="parTrans" cxnId="{161BD6B8-22F5-42B4-8E7F-C2FEEC14F51D}">
      <dgm:prSet/>
      <dgm:spPr/>
      <dgm:t>
        <a:bodyPr/>
        <a:lstStyle/>
        <a:p>
          <a:endParaRPr lang="en-CA"/>
        </a:p>
      </dgm:t>
    </dgm:pt>
    <dgm:pt modelId="{1647F100-DD65-433E-B0C0-FA1C0F446716}" type="sibTrans" cxnId="{161BD6B8-22F5-42B4-8E7F-C2FEEC14F51D}">
      <dgm:prSet/>
      <dgm:spPr/>
      <dgm:t>
        <a:bodyPr/>
        <a:lstStyle/>
        <a:p>
          <a:endParaRPr lang="en-CA"/>
        </a:p>
      </dgm:t>
    </dgm:pt>
    <dgm:pt modelId="{A2336D19-DA72-443D-A304-1A8B26E3483C}">
      <dgm:prSet phldrT="[Text]"/>
      <dgm:spPr/>
      <dgm:t>
        <a:bodyPr/>
        <a:lstStyle/>
        <a:p>
          <a:r>
            <a:rPr lang="en-CA" dirty="0"/>
            <a:t>5</a:t>
          </a:r>
        </a:p>
      </dgm:t>
    </dgm:pt>
    <dgm:pt modelId="{D1E45C38-E841-44E4-B775-3790219F812D}" type="parTrans" cxnId="{A5211C32-2F64-42E0-B375-EAB4CD310EC3}">
      <dgm:prSet/>
      <dgm:spPr/>
      <dgm:t>
        <a:bodyPr/>
        <a:lstStyle/>
        <a:p>
          <a:endParaRPr lang="en-CA"/>
        </a:p>
      </dgm:t>
    </dgm:pt>
    <dgm:pt modelId="{C3FC81D2-92BA-4FC1-9D8F-51D7E1897101}" type="sibTrans" cxnId="{A5211C32-2F64-42E0-B375-EAB4CD310EC3}">
      <dgm:prSet/>
      <dgm:spPr/>
      <dgm:t>
        <a:bodyPr/>
        <a:lstStyle/>
        <a:p>
          <a:endParaRPr lang="en-CA"/>
        </a:p>
      </dgm:t>
    </dgm:pt>
    <dgm:pt modelId="{EAA0F77F-B127-4B11-B87A-C06A342D80C7}">
      <dgm:prSet phldrT="[Text]"/>
      <dgm:spPr/>
      <dgm:t>
        <a:bodyPr/>
        <a:lstStyle/>
        <a:p>
          <a:r>
            <a:rPr lang="en-CA" dirty="0"/>
            <a:t>6</a:t>
          </a:r>
        </a:p>
      </dgm:t>
    </dgm:pt>
    <dgm:pt modelId="{FFA02971-7C74-4FF2-A46C-D4888A14697F}" type="parTrans" cxnId="{81E3FB00-633F-47A5-8A01-F750A999625C}">
      <dgm:prSet/>
      <dgm:spPr/>
      <dgm:t>
        <a:bodyPr/>
        <a:lstStyle/>
        <a:p>
          <a:endParaRPr lang="en-CA"/>
        </a:p>
      </dgm:t>
    </dgm:pt>
    <dgm:pt modelId="{7949415F-08D8-4E43-9B39-9279BED845C6}" type="sibTrans" cxnId="{81E3FB00-633F-47A5-8A01-F750A999625C}">
      <dgm:prSet/>
      <dgm:spPr/>
      <dgm:t>
        <a:bodyPr/>
        <a:lstStyle/>
        <a:p>
          <a:endParaRPr lang="en-CA"/>
        </a:p>
      </dgm:t>
    </dgm:pt>
    <dgm:pt modelId="{21B97238-7675-494E-AD01-4E3B3B0C6B60}">
      <dgm:prSet phldrT="[Text]"/>
      <dgm:spPr/>
      <dgm:t>
        <a:bodyPr/>
        <a:lstStyle/>
        <a:p>
          <a:r>
            <a:rPr lang="en-CA" dirty="0"/>
            <a:t>7</a:t>
          </a:r>
        </a:p>
      </dgm:t>
    </dgm:pt>
    <dgm:pt modelId="{6F761CA6-EF49-4E8E-BF80-4C36D3E4FDDB}" type="parTrans" cxnId="{FEF6BFCC-BB4B-4355-95D3-F1A548BDF6E6}">
      <dgm:prSet/>
      <dgm:spPr/>
      <dgm:t>
        <a:bodyPr/>
        <a:lstStyle/>
        <a:p>
          <a:endParaRPr lang="en-CA"/>
        </a:p>
      </dgm:t>
    </dgm:pt>
    <dgm:pt modelId="{EBB7703D-A6F4-435D-86FE-0DD91324F5DD}" type="sibTrans" cxnId="{FEF6BFCC-BB4B-4355-95D3-F1A548BDF6E6}">
      <dgm:prSet/>
      <dgm:spPr/>
      <dgm:t>
        <a:bodyPr/>
        <a:lstStyle/>
        <a:p>
          <a:endParaRPr lang="en-CA"/>
        </a:p>
      </dgm:t>
    </dgm:pt>
    <dgm:pt modelId="{65AD749C-1935-4205-A265-B4C63CC982C3}">
      <dgm:prSet phldrT="[Text]"/>
      <dgm:spPr/>
      <dgm:t>
        <a:bodyPr/>
        <a:lstStyle/>
        <a:p>
          <a:r>
            <a:rPr lang="en-CA" dirty="0"/>
            <a:t>8</a:t>
          </a:r>
        </a:p>
      </dgm:t>
    </dgm:pt>
    <dgm:pt modelId="{DB200F9F-4681-48C9-8540-89129EFCBAAC}" type="parTrans" cxnId="{BDE1B215-554E-4892-89AD-BCDFCECA4591}">
      <dgm:prSet/>
      <dgm:spPr/>
      <dgm:t>
        <a:bodyPr/>
        <a:lstStyle/>
        <a:p>
          <a:endParaRPr lang="en-CA"/>
        </a:p>
      </dgm:t>
    </dgm:pt>
    <dgm:pt modelId="{94A05917-E54C-4143-A877-373231CF99F9}" type="sibTrans" cxnId="{BDE1B215-554E-4892-89AD-BCDFCECA4591}">
      <dgm:prSet/>
      <dgm:spPr/>
      <dgm:t>
        <a:bodyPr/>
        <a:lstStyle/>
        <a:p>
          <a:endParaRPr lang="en-CA"/>
        </a:p>
      </dgm:t>
    </dgm:pt>
    <dgm:pt modelId="{1542B574-598E-400D-951A-C86210D4A4B1}">
      <dgm:prSet phldrT="[Text]"/>
      <dgm:spPr/>
      <dgm:t>
        <a:bodyPr/>
        <a:lstStyle/>
        <a:p>
          <a:r>
            <a:rPr lang="en-CA" dirty="0"/>
            <a:t>9</a:t>
          </a:r>
        </a:p>
      </dgm:t>
    </dgm:pt>
    <dgm:pt modelId="{9F4690DE-AF0B-42FC-8638-BFCC23DA1DA2}" type="parTrans" cxnId="{EEAE101E-BD1C-4003-9453-E5DA26C28CE9}">
      <dgm:prSet/>
      <dgm:spPr/>
      <dgm:t>
        <a:bodyPr/>
        <a:lstStyle/>
        <a:p>
          <a:endParaRPr lang="en-CA"/>
        </a:p>
      </dgm:t>
    </dgm:pt>
    <dgm:pt modelId="{74556DCA-AB3F-4F35-AA11-97BAF7D70E6A}" type="sibTrans" cxnId="{EEAE101E-BD1C-4003-9453-E5DA26C28CE9}">
      <dgm:prSet/>
      <dgm:spPr/>
      <dgm:t>
        <a:bodyPr/>
        <a:lstStyle/>
        <a:p>
          <a:endParaRPr lang="en-CA"/>
        </a:p>
      </dgm:t>
    </dgm:pt>
    <dgm:pt modelId="{54E05771-CD83-4E4A-9961-0267F94C644A}">
      <dgm:prSet phldrT="[Text]"/>
      <dgm:spPr/>
      <dgm:t>
        <a:bodyPr/>
        <a:lstStyle/>
        <a:p>
          <a:r>
            <a:rPr lang="en-CA" dirty="0"/>
            <a:t>10</a:t>
          </a:r>
        </a:p>
      </dgm:t>
    </dgm:pt>
    <dgm:pt modelId="{ECFAC6C1-AD2C-438B-A27B-3AC3AA17A193}" type="parTrans" cxnId="{FA43E8C9-C516-4FAE-9A36-465CB396A05B}">
      <dgm:prSet/>
      <dgm:spPr/>
      <dgm:t>
        <a:bodyPr/>
        <a:lstStyle/>
        <a:p>
          <a:endParaRPr lang="en-CA"/>
        </a:p>
      </dgm:t>
    </dgm:pt>
    <dgm:pt modelId="{D27D22E8-AB97-4960-A12A-8269B67AFA7E}" type="sibTrans" cxnId="{FA43E8C9-C516-4FAE-9A36-465CB396A05B}">
      <dgm:prSet/>
      <dgm:spPr/>
      <dgm:t>
        <a:bodyPr/>
        <a:lstStyle/>
        <a:p>
          <a:endParaRPr lang="en-CA"/>
        </a:p>
      </dgm:t>
    </dgm:pt>
    <dgm:pt modelId="{580B612D-C587-4E72-997B-411B0ECF3F61}">
      <dgm:prSet phldrT="[Text]"/>
      <dgm:spPr/>
      <dgm:t>
        <a:bodyPr/>
        <a:lstStyle/>
        <a:p>
          <a:r>
            <a:rPr lang="en-CA" dirty="0"/>
            <a:t>11</a:t>
          </a:r>
        </a:p>
      </dgm:t>
    </dgm:pt>
    <dgm:pt modelId="{7B327183-BC69-4853-942D-D2DBFAEAB577}" type="parTrans" cxnId="{8A14BE89-E9DA-4A65-BABC-05738C11C0D2}">
      <dgm:prSet/>
      <dgm:spPr/>
      <dgm:t>
        <a:bodyPr/>
        <a:lstStyle/>
        <a:p>
          <a:endParaRPr lang="en-CA"/>
        </a:p>
      </dgm:t>
    </dgm:pt>
    <dgm:pt modelId="{C5A70375-6F92-48FD-8150-8B0BD1DE69DB}" type="sibTrans" cxnId="{8A14BE89-E9DA-4A65-BABC-05738C11C0D2}">
      <dgm:prSet/>
      <dgm:spPr/>
      <dgm:t>
        <a:bodyPr/>
        <a:lstStyle/>
        <a:p>
          <a:endParaRPr lang="en-CA"/>
        </a:p>
      </dgm:t>
    </dgm:pt>
    <dgm:pt modelId="{119D7E09-F2C5-4941-93A4-B0C347E051F4}">
      <dgm:prSet phldrT="[Text]"/>
      <dgm:spPr/>
      <dgm:t>
        <a:bodyPr/>
        <a:lstStyle/>
        <a:p>
          <a:r>
            <a:rPr lang="en-CA" dirty="0"/>
            <a:t>12</a:t>
          </a:r>
        </a:p>
      </dgm:t>
    </dgm:pt>
    <dgm:pt modelId="{47B3BB4A-BD0A-4780-A85A-E6D6A1142C0F}" type="parTrans" cxnId="{D4B88FD2-319A-4CC3-8C4D-2FBD8752EC2C}">
      <dgm:prSet/>
      <dgm:spPr/>
      <dgm:t>
        <a:bodyPr/>
        <a:lstStyle/>
        <a:p>
          <a:endParaRPr lang="en-CA"/>
        </a:p>
      </dgm:t>
    </dgm:pt>
    <dgm:pt modelId="{E403AD89-2B45-41EF-B220-721EA7FD8D75}" type="sibTrans" cxnId="{D4B88FD2-319A-4CC3-8C4D-2FBD8752EC2C}">
      <dgm:prSet/>
      <dgm:spPr/>
      <dgm:t>
        <a:bodyPr/>
        <a:lstStyle/>
        <a:p>
          <a:endParaRPr lang="en-CA"/>
        </a:p>
      </dgm:t>
    </dgm:pt>
    <dgm:pt modelId="{7F2E5294-6C31-4851-B08B-1A67E32E00C9}">
      <dgm:prSet phldrT="[Text]"/>
      <dgm:spPr/>
      <dgm:t>
        <a:bodyPr/>
        <a:lstStyle/>
        <a:p>
          <a:r>
            <a:rPr lang="en-CA" dirty="0"/>
            <a:t>13</a:t>
          </a:r>
        </a:p>
      </dgm:t>
    </dgm:pt>
    <dgm:pt modelId="{CB22AD83-5885-42FA-B838-EA0337EC36E2}" type="parTrans" cxnId="{44FC2B3A-BFCA-4055-8F86-0F77B471001E}">
      <dgm:prSet/>
      <dgm:spPr/>
      <dgm:t>
        <a:bodyPr/>
        <a:lstStyle/>
        <a:p>
          <a:endParaRPr lang="en-CA"/>
        </a:p>
      </dgm:t>
    </dgm:pt>
    <dgm:pt modelId="{A4A6E4B2-C555-4452-B1ED-77D10B14868D}" type="sibTrans" cxnId="{44FC2B3A-BFCA-4055-8F86-0F77B471001E}">
      <dgm:prSet/>
      <dgm:spPr/>
      <dgm:t>
        <a:bodyPr/>
        <a:lstStyle/>
        <a:p>
          <a:endParaRPr lang="en-CA"/>
        </a:p>
      </dgm:t>
    </dgm:pt>
    <dgm:pt modelId="{2AAED212-E735-46AA-89D1-87E881EC0782}">
      <dgm:prSet phldrT="[Text]"/>
      <dgm:spPr/>
      <dgm:t>
        <a:bodyPr/>
        <a:lstStyle/>
        <a:p>
          <a:r>
            <a:rPr lang="en-CA" dirty="0"/>
            <a:t>14</a:t>
          </a:r>
        </a:p>
      </dgm:t>
    </dgm:pt>
    <dgm:pt modelId="{4F304609-7BFE-4075-8440-BE5145AB88BA}" type="parTrans" cxnId="{BF3C05EC-07B2-4F7B-BE83-3E1F0535DCA9}">
      <dgm:prSet/>
      <dgm:spPr/>
      <dgm:t>
        <a:bodyPr/>
        <a:lstStyle/>
        <a:p>
          <a:endParaRPr lang="en-CA"/>
        </a:p>
      </dgm:t>
    </dgm:pt>
    <dgm:pt modelId="{4D9626A6-6F65-4A75-92E5-A917CD40B7DC}" type="sibTrans" cxnId="{BF3C05EC-07B2-4F7B-BE83-3E1F0535DCA9}">
      <dgm:prSet/>
      <dgm:spPr/>
      <dgm:t>
        <a:bodyPr/>
        <a:lstStyle/>
        <a:p>
          <a:endParaRPr lang="en-CA"/>
        </a:p>
      </dgm:t>
    </dgm:pt>
    <dgm:pt modelId="{03E45F5D-9293-41A4-BEAE-D774ED0CC649}">
      <dgm:prSet phldrT="[Text]"/>
      <dgm:spPr/>
      <dgm:t>
        <a:bodyPr/>
        <a:lstStyle/>
        <a:p>
          <a:r>
            <a:rPr lang="en-CA" dirty="0"/>
            <a:t>15</a:t>
          </a:r>
        </a:p>
      </dgm:t>
    </dgm:pt>
    <dgm:pt modelId="{6DDB831D-CCDF-4379-8D46-1C8834631F9D}" type="parTrans" cxnId="{C4F5B381-E94B-428C-A891-C6E328C71266}">
      <dgm:prSet/>
      <dgm:spPr/>
      <dgm:t>
        <a:bodyPr/>
        <a:lstStyle/>
        <a:p>
          <a:endParaRPr lang="en-CA"/>
        </a:p>
      </dgm:t>
    </dgm:pt>
    <dgm:pt modelId="{B1D292E1-A357-4EE4-B073-F9AF8D9A8A5C}" type="sibTrans" cxnId="{C4F5B381-E94B-428C-A891-C6E328C71266}">
      <dgm:prSet/>
      <dgm:spPr/>
      <dgm:t>
        <a:bodyPr/>
        <a:lstStyle/>
        <a:p>
          <a:endParaRPr lang="en-CA"/>
        </a:p>
      </dgm:t>
    </dgm:pt>
    <dgm:pt modelId="{7253235E-3B20-49A3-B467-DD932288441E}">
      <dgm:prSet phldrT="[Text]"/>
      <dgm:spPr/>
      <dgm:t>
        <a:bodyPr/>
        <a:lstStyle/>
        <a:p>
          <a:r>
            <a:rPr lang="en-CA" dirty="0"/>
            <a:t>16</a:t>
          </a:r>
        </a:p>
      </dgm:t>
    </dgm:pt>
    <dgm:pt modelId="{4390EC32-81FE-4383-901F-7773585613EA}" type="parTrans" cxnId="{747FF81E-4207-4E6F-BCAC-05D90D5B1A44}">
      <dgm:prSet/>
      <dgm:spPr/>
      <dgm:t>
        <a:bodyPr/>
        <a:lstStyle/>
        <a:p>
          <a:endParaRPr lang="en-CA"/>
        </a:p>
      </dgm:t>
    </dgm:pt>
    <dgm:pt modelId="{4D7D81F9-580C-4F12-BBA6-46AC474C4BC0}" type="sibTrans" cxnId="{747FF81E-4207-4E6F-BCAC-05D90D5B1A44}">
      <dgm:prSet/>
      <dgm:spPr/>
      <dgm:t>
        <a:bodyPr/>
        <a:lstStyle/>
        <a:p>
          <a:endParaRPr lang="en-CA"/>
        </a:p>
      </dgm:t>
    </dgm:pt>
    <dgm:pt modelId="{6E291A62-1183-4BE0-BB26-20E3D4BEE53D}">
      <dgm:prSet phldrT="[Text]"/>
      <dgm:spPr/>
      <dgm:t>
        <a:bodyPr/>
        <a:lstStyle/>
        <a:p>
          <a:r>
            <a:rPr lang="en-CA" dirty="0"/>
            <a:t>17</a:t>
          </a:r>
        </a:p>
      </dgm:t>
    </dgm:pt>
    <dgm:pt modelId="{4B42B7A6-DA77-42F9-B14B-91C9C0CD4AF0}" type="parTrans" cxnId="{4CAD4992-FB8C-4873-96A1-4694DF84EEDB}">
      <dgm:prSet/>
      <dgm:spPr/>
      <dgm:t>
        <a:bodyPr/>
        <a:lstStyle/>
        <a:p>
          <a:endParaRPr lang="en-CA"/>
        </a:p>
      </dgm:t>
    </dgm:pt>
    <dgm:pt modelId="{645630D1-3C85-4442-9CB4-58E1178447D7}" type="sibTrans" cxnId="{4CAD4992-FB8C-4873-96A1-4694DF84EEDB}">
      <dgm:prSet/>
      <dgm:spPr/>
      <dgm:t>
        <a:bodyPr/>
        <a:lstStyle/>
        <a:p>
          <a:endParaRPr lang="en-CA"/>
        </a:p>
      </dgm:t>
    </dgm:pt>
    <dgm:pt modelId="{74426A97-01EB-435D-B1F2-18C0B4CF9F2B}">
      <dgm:prSet phldrT="[Text]"/>
      <dgm:spPr/>
      <dgm:t>
        <a:bodyPr/>
        <a:lstStyle/>
        <a:p>
          <a:r>
            <a:rPr lang="en-CA" dirty="0"/>
            <a:t>18</a:t>
          </a:r>
        </a:p>
      </dgm:t>
    </dgm:pt>
    <dgm:pt modelId="{C8887E48-8C6B-4BF3-BBE7-1D95FDE00BED}" type="parTrans" cxnId="{73A85253-80A1-4950-8158-04E5934F548C}">
      <dgm:prSet/>
      <dgm:spPr/>
      <dgm:t>
        <a:bodyPr/>
        <a:lstStyle/>
        <a:p>
          <a:endParaRPr lang="en-CA"/>
        </a:p>
      </dgm:t>
    </dgm:pt>
    <dgm:pt modelId="{0A7C35C2-1F37-403A-8AA7-8A872AE224D8}" type="sibTrans" cxnId="{73A85253-80A1-4950-8158-04E5934F548C}">
      <dgm:prSet/>
      <dgm:spPr/>
      <dgm:t>
        <a:bodyPr/>
        <a:lstStyle/>
        <a:p>
          <a:endParaRPr lang="en-CA"/>
        </a:p>
      </dgm:t>
    </dgm:pt>
    <dgm:pt modelId="{B5823DAE-50E1-49FB-AC50-7B634C8AA563}">
      <dgm:prSet phldrT="[Text]"/>
      <dgm:spPr/>
      <dgm:t>
        <a:bodyPr/>
        <a:lstStyle/>
        <a:p>
          <a:r>
            <a:rPr lang="en-CA" dirty="0"/>
            <a:t>19</a:t>
          </a:r>
        </a:p>
      </dgm:t>
    </dgm:pt>
    <dgm:pt modelId="{FEA5C73D-EDE2-4D73-9750-DD82F1E1276B}" type="parTrans" cxnId="{93281B49-2D18-42B3-9F60-7D413CD57A6F}">
      <dgm:prSet/>
      <dgm:spPr/>
      <dgm:t>
        <a:bodyPr/>
        <a:lstStyle/>
        <a:p>
          <a:endParaRPr lang="en-CA"/>
        </a:p>
      </dgm:t>
    </dgm:pt>
    <dgm:pt modelId="{75413518-F047-4B74-A35C-963068934174}" type="sibTrans" cxnId="{93281B49-2D18-42B3-9F60-7D413CD57A6F}">
      <dgm:prSet/>
      <dgm:spPr/>
      <dgm:t>
        <a:bodyPr/>
        <a:lstStyle/>
        <a:p>
          <a:endParaRPr lang="en-CA"/>
        </a:p>
      </dgm:t>
    </dgm:pt>
    <dgm:pt modelId="{B6784591-7877-4BA8-AAD6-0B61F5DDB8FE}">
      <dgm:prSet/>
      <dgm:spPr/>
      <dgm:t>
        <a:bodyPr/>
        <a:lstStyle/>
        <a:p>
          <a:r>
            <a:rPr lang="en-CA"/>
            <a:t>Department</a:t>
          </a:r>
        </a:p>
      </dgm:t>
    </dgm:pt>
    <dgm:pt modelId="{F087612F-31E7-4E28-B15D-A1BC4D3FE539}" type="parTrans" cxnId="{2BA93C8B-E81F-40F4-B68F-16D69FD5570F}">
      <dgm:prSet/>
      <dgm:spPr/>
      <dgm:t>
        <a:bodyPr/>
        <a:lstStyle/>
        <a:p>
          <a:endParaRPr lang="en-CA"/>
        </a:p>
      </dgm:t>
    </dgm:pt>
    <dgm:pt modelId="{6CFF109B-B269-41D1-96FC-4FAF5E66346A}" type="sibTrans" cxnId="{2BA93C8B-E81F-40F4-B68F-16D69FD5570F}">
      <dgm:prSet/>
      <dgm:spPr/>
      <dgm:t>
        <a:bodyPr/>
        <a:lstStyle/>
        <a:p>
          <a:endParaRPr lang="en-CA"/>
        </a:p>
      </dgm:t>
    </dgm:pt>
    <dgm:pt modelId="{2B69A4DE-D7B6-4EF6-8ADE-F0589FA94C2A}">
      <dgm:prSet/>
      <dgm:spPr/>
      <dgm:t>
        <a:bodyPr/>
        <a:lstStyle/>
        <a:p>
          <a:r>
            <a:rPr lang="en-CA"/>
            <a:t>Education</a:t>
          </a:r>
        </a:p>
      </dgm:t>
    </dgm:pt>
    <dgm:pt modelId="{F409052F-3CE1-41CF-A72A-E365F9E9D228}" type="parTrans" cxnId="{C2EF2B67-106B-436D-85CD-7475B57A2682}">
      <dgm:prSet/>
      <dgm:spPr/>
      <dgm:t>
        <a:bodyPr/>
        <a:lstStyle/>
        <a:p>
          <a:endParaRPr lang="en-CA"/>
        </a:p>
      </dgm:t>
    </dgm:pt>
    <dgm:pt modelId="{25485840-F55C-4FDB-94F4-A9CD8C284225}" type="sibTrans" cxnId="{C2EF2B67-106B-436D-85CD-7475B57A2682}">
      <dgm:prSet/>
      <dgm:spPr/>
      <dgm:t>
        <a:bodyPr/>
        <a:lstStyle/>
        <a:p>
          <a:endParaRPr lang="en-CA"/>
        </a:p>
      </dgm:t>
    </dgm:pt>
    <dgm:pt modelId="{9017A276-3F2F-43CB-84D2-CD7B408E8284}">
      <dgm:prSet/>
      <dgm:spPr/>
      <dgm:t>
        <a:bodyPr/>
        <a:lstStyle/>
        <a:p>
          <a:r>
            <a:rPr lang="en-CA" dirty="0"/>
            <a:t>EducationField</a:t>
          </a:r>
        </a:p>
      </dgm:t>
    </dgm:pt>
    <dgm:pt modelId="{6556AC92-162E-43F3-9D12-060E7C9BC7D0}" type="parTrans" cxnId="{3F263D95-5EFE-4475-B762-F8802E910E6F}">
      <dgm:prSet/>
      <dgm:spPr/>
      <dgm:t>
        <a:bodyPr/>
        <a:lstStyle/>
        <a:p>
          <a:endParaRPr lang="en-CA"/>
        </a:p>
      </dgm:t>
    </dgm:pt>
    <dgm:pt modelId="{8BDBE4DE-4617-475E-AEA3-E88AB90C6F5E}" type="sibTrans" cxnId="{3F263D95-5EFE-4475-B762-F8802E910E6F}">
      <dgm:prSet/>
      <dgm:spPr/>
      <dgm:t>
        <a:bodyPr/>
        <a:lstStyle/>
        <a:p>
          <a:endParaRPr lang="en-CA"/>
        </a:p>
      </dgm:t>
    </dgm:pt>
    <dgm:pt modelId="{CEA276BC-CB0D-4C90-9620-755CC08364F0}">
      <dgm:prSet/>
      <dgm:spPr/>
      <dgm:t>
        <a:bodyPr/>
        <a:lstStyle/>
        <a:p>
          <a:r>
            <a:rPr lang="en-CA"/>
            <a:t>JobLevel</a:t>
          </a:r>
        </a:p>
      </dgm:t>
    </dgm:pt>
    <dgm:pt modelId="{69E2771E-36B4-4660-9479-C6D830C3B3C6}" type="parTrans" cxnId="{3A65120E-96AB-4996-A0D0-739362F147F6}">
      <dgm:prSet/>
      <dgm:spPr/>
      <dgm:t>
        <a:bodyPr/>
        <a:lstStyle/>
        <a:p>
          <a:endParaRPr lang="en-CA"/>
        </a:p>
      </dgm:t>
    </dgm:pt>
    <dgm:pt modelId="{A9677DAD-AF59-44CF-9263-B9A9E3D7794C}" type="sibTrans" cxnId="{3A65120E-96AB-4996-A0D0-739362F147F6}">
      <dgm:prSet/>
      <dgm:spPr/>
      <dgm:t>
        <a:bodyPr/>
        <a:lstStyle/>
        <a:p>
          <a:endParaRPr lang="en-CA"/>
        </a:p>
      </dgm:t>
    </dgm:pt>
    <dgm:pt modelId="{DEC7987A-FCA8-4771-B045-B7D2BCD8B2BE}">
      <dgm:prSet/>
      <dgm:spPr/>
      <dgm:t>
        <a:bodyPr/>
        <a:lstStyle/>
        <a:p>
          <a:r>
            <a:rPr lang="en-CA" dirty="0"/>
            <a:t>MaritalStatus</a:t>
          </a:r>
        </a:p>
      </dgm:t>
    </dgm:pt>
    <dgm:pt modelId="{D0863A5C-5E9D-4E29-B8CD-9997803EDAB0}" type="parTrans" cxnId="{3A65154D-0533-437E-A615-B62EE41324F9}">
      <dgm:prSet/>
      <dgm:spPr/>
      <dgm:t>
        <a:bodyPr/>
        <a:lstStyle/>
        <a:p>
          <a:endParaRPr lang="en-CA"/>
        </a:p>
      </dgm:t>
    </dgm:pt>
    <dgm:pt modelId="{33FA3BAF-C6DA-4B7F-93AA-D818D17D81D2}" type="sibTrans" cxnId="{3A65154D-0533-437E-A615-B62EE41324F9}">
      <dgm:prSet/>
      <dgm:spPr/>
      <dgm:t>
        <a:bodyPr/>
        <a:lstStyle/>
        <a:p>
          <a:endParaRPr lang="en-CA"/>
        </a:p>
      </dgm:t>
    </dgm:pt>
    <dgm:pt modelId="{C2DA8DFC-8186-4387-A134-6FD935433C5A}">
      <dgm:prSet/>
      <dgm:spPr/>
      <dgm:t>
        <a:bodyPr/>
        <a:lstStyle/>
        <a:p>
          <a:r>
            <a:rPr lang="en-CA"/>
            <a:t>NumCompaniesWorked</a:t>
          </a:r>
        </a:p>
      </dgm:t>
    </dgm:pt>
    <dgm:pt modelId="{94ACD0E9-D6EB-4BC8-8681-124304C5E7E7}" type="parTrans" cxnId="{A6161A41-AF66-44B7-A1A2-2327F96F9889}">
      <dgm:prSet/>
      <dgm:spPr/>
      <dgm:t>
        <a:bodyPr/>
        <a:lstStyle/>
        <a:p>
          <a:endParaRPr lang="en-CA"/>
        </a:p>
      </dgm:t>
    </dgm:pt>
    <dgm:pt modelId="{F73209C6-8056-46DA-85EB-01FA71D0E21F}" type="sibTrans" cxnId="{A6161A41-AF66-44B7-A1A2-2327F96F9889}">
      <dgm:prSet/>
      <dgm:spPr/>
      <dgm:t>
        <a:bodyPr/>
        <a:lstStyle/>
        <a:p>
          <a:endParaRPr lang="en-CA"/>
        </a:p>
      </dgm:t>
    </dgm:pt>
    <dgm:pt modelId="{C80BDD77-350B-4E47-93DC-5A072D5A2818}">
      <dgm:prSet/>
      <dgm:spPr/>
      <dgm:t>
        <a:bodyPr/>
        <a:lstStyle/>
        <a:p>
          <a:r>
            <a:rPr lang="en-CA" dirty="0"/>
            <a:t>PercentSalaryHike</a:t>
          </a:r>
        </a:p>
      </dgm:t>
    </dgm:pt>
    <dgm:pt modelId="{F730275C-64A0-486C-A53D-C650F1385C49}" type="parTrans" cxnId="{43AEA1F5-78B1-4804-8AB9-CDE34DCABB31}">
      <dgm:prSet/>
      <dgm:spPr/>
      <dgm:t>
        <a:bodyPr/>
        <a:lstStyle/>
        <a:p>
          <a:endParaRPr lang="en-CA"/>
        </a:p>
      </dgm:t>
    </dgm:pt>
    <dgm:pt modelId="{5CB203B9-334B-42D4-B13C-BB6391B88DDD}" type="sibTrans" cxnId="{43AEA1F5-78B1-4804-8AB9-CDE34DCABB31}">
      <dgm:prSet/>
      <dgm:spPr/>
      <dgm:t>
        <a:bodyPr/>
        <a:lstStyle/>
        <a:p>
          <a:endParaRPr lang="en-CA"/>
        </a:p>
      </dgm:t>
    </dgm:pt>
    <dgm:pt modelId="{C2DF5AB6-5B68-435B-BC18-22A0EBD658F0}">
      <dgm:prSet/>
      <dgm:spPr/>
      <dgm:t>
        <a:bodyPr/>
        <a:lstStyle/>
        <a:p>
          <a:r>
            <a:rPr lang="en-CA"/>
            <a:t>StockOptionLevel</a:t>
          </a:r>
        </a:p>
      </dgm:t>
    </dgm:pt>
    <dgm:pt modelId="{07210BBB-01F6-4511-9794-D824ADE2CBE1}" type="parTrans" cxnId="{FAEC3988-096D-487B-A194-BF0722557140}">
      <dgm:prSet/>
      <dgm:spPr/>
      <dgm:t>
        <a:bodyPr/>
        <a:lstStyle/>
        <a:p>
          <a:endParaRPr lang="en-CA"/>
        </a:p>
      </dgm:t>
    </dgm:pt>
    <dgm:pt modelId="{AA22EC4B-3121-4A6D-B5E9-B027546378C1}" type="sibTrans" cxnId="{FAEC3988-096D-487B-A194-BF0722557140}">
      <dgm:prSet/>
      <dgm:spPr/>
      <dgm:t>
        <a:bodyPr/>
        <a:lstStyle/>
        <a:p>
          <a:endParaRPr lang="en-CA"/>
        </a:p>
      </dgm:t>
    </dgm:pt>
    <dgm:pt modelId="{D319D3F9-2E14-4B31-A888-698EC93B6F17}">
      <dgm:prSet/>
      <dgm:spPr/>
      <dgm:t>
        <a:bodyPr/>
        <a:lstStyle/>
        <a:p>
          <a:r>
            <a:rPr lang="en-CA"/>
            <a:t>TotalWorkingYears</a:t>
          </a:r>
        </a:p>
      </dgm:t>
    </dgm:pt>
    <dgm:pt modelId="{5C6AF280-70CE-4D00-A205-55E3EB7F03CF}" type="parTrans" cxnId="{CC5EE343-E45D-444C-BE39-FF179E87CC74}">
      <dgm:prSet/>
      <dgm:spPr/>
      <dgm:t>
        <a:bodyPr/>
        <a:lstStyle/>
        <a:p>
          <a:endParaRPr lang="en-CA"/>
        </a:p>
      </dgm:t>
    </dgm:pt>
    <dgm:pt modelId="{F58DB02F-CC02-407A-B11E-DF1F192D7CD4}" type="sibTrans" cxnId="{CC5EE343-E45D-444C-BE39-FF179E87CC74}">
      <dgm:prSet/>
      <dgm:spPr/>
      <dgm:t>
        <a:bodyPr/>
        <a:lstStyle/>
        <a:p>
          <a:endParaRPr lang="en-CA"/>
        </a:p>
      </dgm:t>
    </dgm:pt>
    <dgm:pt modelId="{72E92E95-9302-4DF5-B683-710A096BF38C}">
      <dgm:prSet/>
      <dgm:spPr/>
      <dgm:t>
        <a:bodyPr/>
        <a:lstStyle/>
        <a:p>
          <a:r>
            <a:rPr lang="en-CA"/>
            <a:t>TrainingTimesLastYear</a:t>
          </a:r>
        </a:p>
      </dgm:t>
    </dgm:pt>
    <dgm:pt modelId="{679844D8-59FA-493E-B79D-C96FE010A285}" type="parTrans" cxnId="{CB1F5D9E-33C6-4F0C-82BE-9FF1C466C539}">
      <dgm:prSet/>
      <dgm:spPr/>
      <dgm:t>
        <a:bodyPr/>
        <a:lstStyle/>
        <a:p>
          <a:endParaRPr lang="en-CA"/>
        </a:p>
      </dgm:t>
    </dgm:pt>
    <dgm:pt modelId="{4601B181-2DC3-4BEB-9ABE-071FF99578F4}" type="sibTrans" cxnId="{CB1F5D9E-33C6-4F0C-82BE-9FF1C466C539}">
      <dgm:prSet/>
      <dgm:spPr/>
      <dgm:t>
        <a:bodyPr/>
        <a:lstStyle/>
        <a:p>
          <a:endParaRPr lang="en-CA"/>
        </a:p>
      </dgm:t>
    </dgm:pt>
    <dgm:pt modelId="{F36B9536-895A-48E7-9A99-08CEE3E01F58}">
      <dgm:prSet/>
      <dgm:spPr/>
      <dgm:t>
        <a:bodyPr/>
        <a:lstStyle/>
        <a:p>
          <a:r>
            <a:rPr lang="en-CA"/>
            <a:t>YearsAtCompany</a:t>
          </a:r>
        </a:p>
      </dgm:t>
    </dgm:pt>
    <dgm:pt modelId="{C5E0D01A-366D-4E7D-981E-3A701427FD42}" type="parTrans" cxnId="{22A5DB37-361B-4925-82A7-A95D647A01E0}">
      <dgm:prSet/>
      <dgm:spPr/>
      <dgm:t>
        <a:bodyPr/>
        <a:lstStyle/>
        <a:p>
          <a:endParaRPr lang="en-CA"/>
        </a:p>
      </dgm:t>
    </dgm:pt>
    <dgm:pt modelId="{DF33F6BF-A7BD-4E62-856D-70E09BAF440E}" type="sibTrans" cxnId="{22A5DB37-361B-4925-82A7-A95D647A01E0}">
      <dgm:prSet/>
      <dgm:spPr/>
      <dgm:t>
        <a:bodyPr/>
        <a:lstStyle/>
        <a:p>
          <a:endParaRPr lang="en-CA"/>
        </a:p>
      </dgm:t>
    </dgm:pt>
    <dgm:pt modelId="{18ADC65E-976C-4E7A-A80F-4B583EDA8BF3}">
      <dgm:prSet/>
      <dgm:spPr/>
      <dgm:t>
        <a:bodyPr/>
        <a:lstStyle/>
        <a:p>
          <a:r>
            <a:rPr lang="en-CA" dirty="0"/>
            <a:t>YearsSinceLastPromotion</a:t>
          </a:r>
        </a:p>
      </dgm:t>
    </dgm:pt>
    <dgm:pt modelId="{2E1A2853-1B2A-4BE4-92C8-3D8D83AEF936}" type="parTrans" cxnId="{BFCD0D9C-868E-43BE-BA7C-8DE83948F2A2}">
      <dgm:prSet/>
      <dgm:spPr/>
      <dgm:t>
        <a:bodyPr/>
        <a:lstStyle/>
        <a:p>
          <a:endParaRPr lang="en-CA"/>
        </a:p>
      </dgm:t>
    </dgm:pt>
    <dgm:pt modelId="{D49B716E-78C6-48DC-BEC6-A9DF7AE72B6C}" type="sibTrans" cxnId="{BFCD0D9C-868E-43BE-BA7C-8DE83948F2A2}">
      <dgm:prSet/>
      <dgm:spPr/>
      <dgm:t>
        <a:bodyPr/>
        <a:lstStyle/>
        <a:p>
          <a:endParaRPr lang="en-CA"/>
        </a:p>
      </dgm:t>
    </dgm:pt>
    <dgm:pt modelId="{1B6E849A-4169-4B8C-B9D6-D7F5A7E5D5BE}">
      <dgm:prSet/>
      <dgm:spPr/>
      <dgm:t>
        <a:bodyPr/>
        <a:lstStyle/>
        <a:p>
          <a:r>
            <a:rPr lang="en-CA" dirty="0"/>
            <a:t>YearsWithCurrManager</a:t>
          </a:r>
        </a:p>
      </dgm:t>
    </dgm:pt>
    <dgm:pt modelId="{A01583CF-AA1F-42BB-A4FC-DC784AC9E1C4}" type="parTrans" cxnId="{C02BDA48-AA41-4970-8953-5B8D7EB3BD5B}">
      <dgm:prSet/>
      <dgm:spPr/>
      <dgm:t>
        <a:bodyPr/>
        <a:lstStyle/>
        <a:p>
          <a:endParaRPr lang="en-CA"/>
        </a:p>
      </dgm:t>
    </dgm:pt>
    <dgm:pt modelId="{05DC14A2-5372-46DE-9E46-7895D1A893B2}" type="sibTrans" cxnId="{C02BDA48-AA41-4970-8953-5B8D7EB3BD5B}">
      <dgm:prSet/>
      <dgm:spPr/>
      <dgm:t>
        <a:bodyPr/>
        <a:lstStyle/>
        <a:p>
          <a:endParaRPr lang="en-CA"/>
        </a:p>
      </dgm:t>
    </dgm:pt>
    <dgm:pt modelId="{B81F9009-24ED-4372-93F3-3F395C96D096}">
      <dgm:prSet phldrT="[Text]"/>
      <dgm:spPr/>
      <dgm:t>
        <a:bodyPr/>
        <a:lstStyle/>
        <a:p>
          <a:r>
            <a:rPr lang="en-CA" dirty="0"/>
            <a:t>4</a:t>
          </a:r>
        </a:p>
      </dgm:t>
    </dgm:pt>
    <dgm:pt modelId="{76BAC3FC-6BB4-4F8F-B426-6AE97219C9F6}" type="sibTrans" cxnId="{DC52FF86-511F-4F3A-B14A-D98EA847383F}">
      <dgm:prSet/>
      <dgm:spPr/>
      <dgm:t>
        <a:bodyPr/>
        <a:lstStyle/>
        <a:p>
          <a:endParaRPr lang="en-CA"/>
        </a:p>
      </dgm:t>
    </dgm:pt>
    <dgm:pt modelId="{30E03DB8-65FD-4190-8524-F95F60BC7BC0}" type="parTrans" cxnId="{DC52FF86-511F-4F3A-B14A-D98EA847383F}">
      <dgm:prSet/>
      <dgm:spPr/>
      <dgm:t>
        <a:bodyPr/>
        <a:lstStyle/>
        <a:p>
          <a:endParaRPr lang="en-CA"/>
        </a:p>
      </dgm:t>
    </dgm:pt>
    <dgm:pt modelId="{7B790D0B-D033-447C-B9F4-FFCC8CB8AAFD}">
      <dgm:prSet/>
      <dgm:spPr/>
      <dgm:t>
        <a:bodyPr/>
        <a:lstStyle/>
        <a:p>
          <a:r>
            <a:rPr lang="en-CA" dirty="0"/>
            <a:t>YearlyIncome</a:t>
          </a:r>
        </a:p>
      </dgm:t>
    </dgm:pt>
    <dgm:pt modelId="{4D4FB1BB-0B30-4AD8-9E1E-EDD7B98EDADD}" type="sibTrans" cxnId="{6CC61125-FCE6-413A-9828-B5FBBA2595E1}">
      <dgm:prSet/>
      <dgm:spPr/>
      <dgm:t>
        <a:bodyPr/>
        <a:lstStyle/>
        <a:p>
          <a:endParaRPr lang="en-CA"/>
        </a:p>
      </dgm:t>
    </dgm:pt>
    <dgm:pt modelId="{DC7ECCCF-CB96-4F29-A656-EF6A00B08F0C}" type="parTrans" cxnId="{6CC61125-FCE6-413A-9828-B5FBBA2595E1}">
      <dgm:prSet/>
      <dgm:spPr/>
      <dgm:t>
        <a:bodyPr/>
        <a:lstStyle/>
        <a:p>
          <a:endParaRPr lang="en-CA"/>
        </a:p>
      </dgm:t>
    </dgm:pt>
    <dgm:pt modelId="{2BD4C51F-5DC6-4977-9377-53A3D2F2613F}">
      <dgm:prSet/>
      <dgm:spPr/>
      <dgm:t>
        <a:bodyPr/>
        <a:lstStyle/>
        <a:p>
          <a:r>
            <a:rPr lang="en-CA" dirty="0"/>
            <a:t>DistanceFromHome</a:t>
          </a:r>
        </a:p>
      </dgm:t>
    </dgm:pt>
    <dgm:pt modelId="{55E2EF11-5A5E-431B-B917-87C611921EB3}" type="sibTrans" cxnId="{A6D0DC36-65E8-4A0C-9D98-99666115082C}">
      <dgm:prSet/>
      <dgm:spPr/>
      <dgm:t>
        <a:bodyPr/>
        <a:lstStyle/>
        <a:p>
          <a:endParaRPr lang="en-CA"/>
        </a:p>
      </dgm:t>
    </dgm:pt>
    <dgm:pt modelId="{2C9A7571-5FBD-4E71-BDC7-386C351F1FA7}" type="parTrans" cxnId="{A6D0DC36-65E8-4A0C-9D98-99666115082C}">
      <dgm:prSet/>
      <dgm:spPr/>
      <dgm:t>
        <a:bodyPr/>
        <a:lstStyle/>
        <a:p>
          <a:endParaRPr lang="en-CA"/>
        </a:p>
      </dgm:t>
    </dgm:pt>
    <dgm:pt modelId="{42D3D407-1B87-4ADD-A674-E165B67D642D}">
      <dgm:prSet/>
      <dgm:spPr/>
      <dgm:t>
        <a:bodyPr/>
        <a:lstStyle/>
        <a:p>
          <a:r>
            <a:rPr lang="en-CA" dirty="0"/>
            <a:t>JobRole</a:t>
          </a:r>
        </a:p>
      </dgm:t>
    </dgm:pt>
    <dgm:pt modelId="{B472EF67-BD58-4DD3-9598-3BB00C85D4C5}" type="sibTrans" cxnId="{EC66D857-C56D-42D5-B732-5ED62A91ABF8}">
      <dgm:prSet/>
      <dgm:spPr/>
      <dgm:t>
        <a:bodyPr/>
        <a:lstStyle/>
        <a:p>
          <a:endParaRPr lang="en-CA"/>
        </a:p>
      </dgm:t>
    </dgm:pt>
    <dgm:pt modelId="{177B783C-541C-4217-A6C9-BCB51264FC93}" type="parTrans" cxnId="{EC66D857-C56D-42D5-B732-5ED62A91ABF8}">
      <dgm:prSet/>
      <dgm:spPr/>
      <dgm:t>
        <a:bodyPr/>
        <a:lstStyle/>
        <a:p>
          <a:endParaRPr lang="en-CA"/>
        </a:p>
      </dgm:t>
    </dgm:pt>
    <dgm:pt modelId="{E2E0FF81-9C87-43F4-947D-83F6E6D1F207}">
      <dgm:prSet/>
      <dgm:spPr/>
      <dgm:t>
        <a:bodyPr/>
        <a:lstStyle/>
        <a:p>
          <a:r>
            <a:rPr lang="en-CA" dirty="0"/>
            <a:t>Gender</a:t>
          </a:r>
        </a:p>
      </dgm:t>
    </dgm:pt>
    <dgm:pt modelId="{538D66CA-38F8-46C4-A2AD-324522F9ADF8}" type="sibTrans" cxnId="{6AA0684D-6967-4415-8E1B-DE547664D6FC}">
      <dgm:prSet/>
      <dgm:spPr/>
      <dgm:t>
        <a:bodyPr/>
        <a:lstStyle/>
        <a:p>
          <a:endParaRPr lang="en-CA"/>
        </a:p>
      </dgm:t>
    </dgm:pt>
    <dgm:pt modelId="{2FB3A19E-4242-4A93-A21D-70950C1838A3}" type="parTrans" cxnId="{6AA0684D-6967-4415-8E1B-DE547664D6FC}">
      <dgm:prSet/>
      <dgm:spPr/>
      <dgm:t>
        <a:bodyPr/>
        <a:lstStyle/>
        <a:p>
          <a:endParaRPr lang="en-CA"/>
        </a:p>
      </dgm:t>
    </dgm:pt>
    <dgm:pt modelId="{699B1EF7-E9CC-4195-8893-4D8F0966F8C2}" type="pres">
      <dgm:prSet presAssocID="{782825EB-CDA5-423F-8262-2F349C384BF0}" presName="linearFlow" presStyleCnt="0">
        <dgm:presLayoutVars>
          <dgm:dir/>
          <dgm:animLvl val="lvl"/>
          <dgm:resizeHandles val="exact"/>
        </dgm:presLayoutVars>
      </dgm:prSet>
      <dgm:spPr/>
    </dgm:pt>
    <dgm:pt modelId="{0B488258-6A79-40F3-803F-318FAF72D443}" type="pres">
      <dgm:prSet presAssocID="{EB588415-E5D7-4BEA-B430-9302D0EFAB9E}" presName="composite" presStyleCnt="0"/>
      <dgm:spPr/>
    </dgm:pt>
    <dgm:pt modelId="{F287A345-13C1-449D-B7AF-1E7849B5F942}" type="pres">
      <dgm:prSet presAssocID="{EB588415-E5D7-4BEA-B430-9302D0EFAB9E}" presName="parentText" presStyleLbl="alignNode1" presStyleIdx="0" presStyleCnt="19">
        <dgm:presLayoutVars>
          <dgm:chMax val="1"/>
          <dgm:bulletEnabled val="1"/>
        </dgm:presLayoutVars>
      </dgm:prSet>
      <dgm:spPr/>
    </dgm:pt>
    <dgm:pt modelId="{8D40508C-1B61-4299-8066-6DB3B1B39D04}" type="pres">
      <dgm:prSet presAssocID="{EB588415-E5D7-4BEA-B430-9302D0EFAB9E}" presName="descendantText" presStyleLbl="alignAcc1" presStyleIdx="0" presStyleCnt="19">
        <dgm:presLayoutVars>
          <dgm:bulletEnabled val="1"/>
        </dgm:presLayoutVars>
      </dgm:prSet>
      <dgm:spPr/>
    </dgm:pt>
    <dgm:pt modelId="{EDC829E4-8301-4280-9DC2-1E52FFC909D3}" type="pres">
      <dgm:prSet presAssocID="{9DB3E87F-A454-4E55-874F-86122D06D844}" presName="sp" presStyleCnt="0"/>
      <dgm:spPr/>
    </dgm:pt>
    <dgm:pt modelId="{CD8F93A5-1574-4024-81DB-D1F49EBA4AB0}" type="pres">
      <dgm:prSet presAssocID="{E3B9B30A-03E6-400E-86FC-C04E7981E4B4}" presName="composite" presStyleCnt="0"/>
      <dgm:spPr/>
    </dgm:pt>
    <dgm:pt modelId="{F1588DB7-BE6B-4210-B286-2B6D8405FD1F}" type="pres">
      <dgm:prSet presAssocID="{E3B9B30A-03E6-400E-86FC-C04E7981E4B4}" presName="parentText" presStyleLbl="alignNode1" presStyleIdx="1" presStyleCnt="19">
        <dgm:presLayoutVars>
          <dgm:chMax val="1"/>
          <dgm:bulletEnabled val="1"/>
        </dgm:presLayoutVars>
      </dgm:prSet>
      <dgm:spPr/>
    </dgm:pt>
    <dgm:pt modelId="{38A5AAF0-0F7D-4EE8-8B36-8B0E3CC70F6F}" type="pres">
      <dgm:prSet presAssocID="{E3B9B30A-03E6-400E-86FC-C04E7981E4B4}" presName="descendantText" presStyleLbl="alignAcc1" presStyleIdx="1" presStyleCnt="19">
        <dgm:presLayoutVars>
          <dgm:bulletEnabled val="1"/>
        </dgm:presLayoutVars>
      </dgm:prSet>
      <dgm:spPr/>
    </dgm:pt>
    <dgm:pt modelId="{E86FAFB7-440E-4950-9473-82923FB3E8BA}" type="pres">
      <dgm:prSet presAssocID="{F2EA1321-E358-4A3D-8B1F-8CD5543DA9F3}" presName="sp" presStyleCnt="0"/>
      <dgm:spPr/>
    </dgm:pt>
    <dgm:pt modelId="{C23DBBB0-86AF-4DBC-84BC-1AE5F1252060}" type="pres">
      <dgm:prSet presAssocID="{3C248FE8-96CC-4A6E-9286-943C04C770ED}" presName="composite" presStyleCnt="0"/>
      <dgm:spPr/>
    </dgm:pt>
    <dgm:pt modelId="{685C59BC-B19B-46D3-8B86-AE943FEBDA0E}" type="pres">
      <dgm:prSet presAssocID="{3C248FE8-96CC-4A6E-9286-943C04C770ED}" presName="parentText" presStyleLbl="alignNode1" presStyleIdx="2" presStyleCnt="19">
        <dgm:presLayoutVars>
          <dgm:chMax val="1"/>
          <dgm:bulletEnabled val="1"/>
        </dgm:presLayoutVars>
      </dgm:prSet>
      <dgm:spPr/>
    </dgm:pt>
    <dgm:pt modelId="{CCC294D2-13EF-4267-A420-C821D8F8B836}" type="pres">
      <dgm:prSet presAssocID="{3C248FE8-96CC-4A6E-9286-943C04C770ED}" presName="descendantText" presStyleLbl="alignAcc1" presStyleIdx="2" presStyleCnt="19">
        <dgm:presLayoutVars>
          <dgm:bulletEnabled val="1"/>
        </dgm:presLayoutVars>
      </dgm:prSet>
      <dgm:spPr/>
    </dgm:pt>
    <dgm:pt modelId="{B3E344C1-31DA-4CEC-A2D8-F47B5A99621B}" type="pres">
      <dgm:prSet presAssocID="{1647F100-DD65-433E-B0C0-FA1C0F446716}" presName="sp" presStyleCnt="0"/>
      <dgm:spPr/>
    </dgm:pt>
    <dgm:pt modelId="{888FE64D-BA74-4346-8B64-BB53246FC6D7}" type="pres">
      <dgm:prSet presAssocID="{B81F9009-24ED-4372-93F3-3F395C96D096}" presName="composite" presStyleCnt="0"/>
      <dgm:spPr/>
    </dgm:pt>
    <dgm:pt modelId="{A77591CA-42B3-47FC-B986-8764D0745414}" type="pres">
      <dgm:prSet presAssocID="{B81F9009-24ED-4372-93F3-3F395C96D096}" presName="parentText" presStyleLbl="alignNode1" presStyleIdx="3" presStyleCnt="19">
        <dgm:presLayoutVars>
          <dgm:chMax val="1"/>
          <dgm:bulletEnabled val="1"/>
        </dgm:presLayoutVars>
      </dgm:prSet>
      <dgm:spPr/>
    </dgm:pt>
    <dgm:pt modelId="{9538DC51-993A-41E8-A1CC-1E987876A72F}" type="pres">
      <dgm:prSet presAssocID="{B81F9009-24ED-4372-93F3-3F395C96D096}" presName="descendantText" presStyleLbl="alignAcc1" presStyleIdx="3" presStyleCnt="19">
        <dgm:presLayoutVars>
          <dgm:bulletEnabled val="1"/>
        </dgm:presLayoutVars>
      </dgm:prSet>
      <dgm:spPr/>
    </dgm:pt>
    <dgm:pt modelId="{0F6AB74B-194E-4509-8C4A-C4B022EBFE55}" type="pres">
      <dgm:prSet presAssocID="{76BAC3FC-6BB4-4F8F-B426-6AE97219C9F6}" presName="sp" presStyleCnt="0"/>
      <dgm:spPr/>
    </dgm:pt>
    <dgm:pt modelId="{D2626727-3CBD-4BF5-89FD-FC86C6024D5F}" type="pres">
      <dgm:prSet presAssocID="{A2336D19-DA72-443D-A304-1A8B26E3483C}" presName="composite" presStyleCnt="0"/>
      <dgm:spPr/>
    </dgm:pt>
    <dgm:pt modelId="{075ABA99-9763-438F-84B3-6AEE91F1BAF1}" type="pres">
      <dgm:prSet presAssocID="{A2336D19-DA72-443D-A304-1A8B26E3483C}" presName="parentText" presStyleLbl="alignNode1" presStyleIdx="4" presStyleCnt="19">
        <dgm:presLayoutVars>
          <dgm:chMax val="1"/>
          <dgm:bulletEnabled val="1"/>
        </dgm:presLayoutVars>
      </dgm:prSet>
      <dgm:spPr/>
    </dgm:pt>
    <dgm:pt modelId="{1485B7B7-B4DB-46C7-A590-3D2036163A31}" type="pres">
      <dgm:prSet presAssocID="{A2336D19-DA72-443D-A304-1A8B26E3483C}" presName="descendantText" presStyleLbl="alignAcc1" presStyleIdx="4" presStyleCnt="19">
        <dgm:presLayoutVars>
          <dgm:bulletEnabled val="1"/>
        </dgm:presLayoutVars>
      </dgm:prSet>
      <dgm:spPr/>
    </dgm:pt>
    <dgm:pt modelId="{0F3FBB52-16AE-41DC-9003-E798A45F3B1E}" type="pres">
      <dgm:prSet presAssocID="{C3FC81D2-92BA-4FC1-9D8F-51D7E1897101}" presName="sp" presStyleCnt="0"/>
      <dgm:spPr/>
    </dgm:pt>
    <dgm:pt modelId="{6CD3B58E-CD71-4E7A-94B5-E83DBE58050E}" type="pres">
      <dgm:prSet presAssocID="{EAA0F77F-B127-4B11-B87A-C06A342D80C7}" presName="composite" presStyleCnt="0"/>
      <dgm:spPr/>
    </dgm:pt>
    <dgm:pt modelId="{D24A6336-4656-439C-A45A-A084E759C66B}" type="pres">
      <dgm:prSet presAssocID="{EAA0F77F-B127-4B11-B87A-C06A342D80C7}" presName="parentText" presStyleLbl="alignNode1" presStyleIdx="5" presStyleCnt="19">
        <dgm:presLayoutVars>
          <dgm:chMax val="1"/>
          <dgm:bulletEnabled val="1"/>
        </dgm:presLayoutVars>
      </dgm:prSet>
      <dgm:spPr/>
    </dgm:pt>
    <dgm:pt modelId="{D6610BA6-B084-464D-9957-3C35F41C1CAD}" type="pres">
      <dgm:prSet presAssocID="{EAA0F77F-B127-4B11-B87A-C06A342D80C7}" presName="descendantText" presStyleLbl="alignAcc1" presStyleIdx="5" presStyleCnt="19">
        <dgm:presLayoutVars>
          <dgm:bulletEnabled val="1"/>
        </dgm:presLayoutVars>
      </dgm:prSet>
      <dgm:spPr/>
    </dgm:pt>
    <dgm:pt modelId="{3C6E2C3C-2CCF-4A10-A7DB-F83B0758EC13}" type="pres">
      <dgm:prSet presAssocID="{7949415F-08D8-4E43-9B39-9279BED845C6}" presName="sp" presStyleCnt="0"/>
      <dgm:spPr/>
    </dgm:pt>
    <dgm:pt modelId="{2048EB59-4227-4C79-B414-A4AD09B55209}" type="pres">
      <dgm:prSet presAssocID="{21B97238-7675-494E-AD01-4E3B3B0C6B60}" presName="composite" presStyleCnt="0"/>
      <dgm:spPr/>
    </dgm:pt>
    <dgm:pt modelId="{DE5C82FB-A282-4E06-87CA-35BD64036BA0}" type="pres">
      <dgm:prSet presAssocID="{21B97238-7675-494E-AD01-4E3B3B0C6B60}" presName="parentText" presStyleLbl="alignNode1" presStyleIdx="6" presStyleCnt="19">
        <dgm:presLayoutVars>
          <dgm:chMax val="1"/>
          <dgm:bulletEnabled val="1"/>
        </dgm:presLayoutVars>
      </dgm:prSet>
      <dgm:spPr/>
    </dgm:pt>
    <dgm:pt modelId="{D6C0283E-3E4D-48CD-9C57-E4318320A94C}" type="pres">
      <dgm:prSet presAssocID="{21B97238-7675-494E-AD01-4E3B3B0C6B60}" presName="descendantText" presStyleLbl="alignAcc1" presStyleIdx="6" presStyleCnt="19">
        <dgm:presLayoutVars>
          <dgm:bulletEnabled val="1"/>
        </dgm:presLayoutVars>
      </dgm:prSet>
      <dgm:spPr/>
    </dgm:pt>
    <dgm:pt modelId="{DB335099-97F3-4422-93A5-E34917B5FA7A}" type="pres">
      <dgm:prSet presAssocID="{EBB7703D-A6F4-435D-86FE-0DD91324F5DD}" presName="sp" presStyleCnt="0"/>
      <dgm:spPr/>
    </dgm:pt>
    <dgm:pt modelId="{C040CFA5-ACF7-4CFE-B138-460BD510A999}" type="pres">
      <dgm:prSet presAssocID="{65AD749C-1935-4205-A265-B4C63CC982C3}" presName="composite" presStyleCnt="0"/>
      <dgm:spPr/>
    </dgm:pt>
    <dgm:pt modelId="{B2B06CA1-6E32-4EDC-B842-54D921885B6D}" type="pres">
      <dgm:prSet presAssocID="{65AD749C-1935-4205-A265-B4C63CC982C3}" presName="parentText" presStyleLbl="alignNode1" presStyleIdx="7" presStyleCnt="19">
        <dgm:presLayoutVars>
          <dgm:chMax val="1"/>
          <dgm:bulletEnabled val="1"/>
        </dgm:presLayoutVars>
      </dgm:prSet>
      <dgm:spPr/>
    </dgm:pt>
    <dgm:pt modelId="{ADE4F6D2-7894-4AAF-A34B-76894F1014E6}" type="pres">
      <dgm:prSet presAssocID="{65AD749C-1935-4205-A265-B4C63CC982C3}" presName="descendantText" presStyleLbl="alignAcc1" presStyleIdx="7" presStyleCnt="19">
        <dgm:presLayoutVars>
          <dgm:bulletEnabled val="1"/>
        </dgm:presLayoutVars>
      </dgm:prSet>
      <dgm:spPr/>
    </dgm:pt>
    <dgm:pt modelId="{C634106E-18D1-48D8-8516-B92D8F86D276}" type="pres">
      <dgm:prSet presAssocID="{94A05917-E54C-4143-A877-373231CF99F9}" presName="sp" presStyleCnt="0"/>
      <dgm:spPr/>
    </dgm:pt>
    <dgm:pt modelId="{4A50F658-D89F-4A1C-90AE-F9142C8C562C}" type="pres">
      <dgm:prSet presAssocID="{1542B574-598E-400D-951A-C86210D4A4B1}" presName="composite" presStyleCnt="0"/>
      <dgm:spPr/>
    </dgm:pt>
    <dgm:pt modelId="{F1A115BB-5321-4505-AE62-F6DDA3C864D4}" type="pres">
      <dgm:prSet presAssocID="{1542B574-598E-400D-951A-C86210D4A4B1}" presName="parentText" presStyleLbl="alignNode1" presStyleIdx="8" presStyleCnt="19">
        <dgm:presLayoutVars>
          <dgm:chMax val="1"/>
          <dgm:bulletEnabled val="1"/>
        </dgm:presLayoutVars>
      </dgm:prSet>
      <dgm:spPr/>
    </dgm:pt>
    <dgm:pt modelId="{65C37828-A69E-4E58-95D3-23500C089AFF}" type="pres">
      <dgm:prSet presAssocID="{1542B574-598E-400D-951A-C86210D4A4B1}" presName="descendantText" presStyleLbl="alignAcc1" presStyleIdx="8" presStyleCnt="19">
        <dgm:presLayoutVars>
          <dgm:bulletEnabled val="1"/>
        </dgm:presLayoutVars>
      </dgm:prSet>
      <dgm:spPr/>
    </dgm:pt>
    <dgm:pt modelId="{50C6B9EF-BBD4-4A8B-90B0-357FD5F9CCF6}" type="pres">
      <dgm:prSet presAssocID="{74556DCA-AB3F-4F35-AA11-97BAF7D70E6A}" presName="sp" presStyleCnt="0"/>
      <dgm:spPr/>
    </dgm:pt>
    <dgm:pt modelId="{4AD1E6BF-2F41-463E-BC28-D76B56E5C5F0}" type="pres">
      <dgm:prSet presAssocID="{54E05771-CD83-4E4A-9961-0267F94C644A}" presName="composite" presStyleCnt="0"/>
      <dgm:spPr/>
    </dgm:pt>
    <dgm:pt modelId="{0A5D5006-D517-41BE-8872-09E4A23CA37C}" type="pres">
      <dgm:prSet presAssocID="{54E05771-CD83-4E4A-9961-0267F94C644A}" presName="parentText" presStyleLbl="alignNode1" presStyleIdx="9" presStyleCnt="19">
        <dgm:presLayoutVars>
          <dgm:chMax val="1"/>
          <dgm:bulletEnabled val="1"/>
        </dgm:presLayoutVars>
      </dgm:prSet>
      <dgm:spPr/>
    </dgm:pt>
    <dgm:pt modelId="{AB79D8F9-2841-4A96-B979-5151CCBF1A06}" type="pres">
      <dgm:prSet presAssocID="{54E05771-CD83-4E4A-9961-0267F94C644A}" presName="descendantText" presStyleLbl="alignAcc1" presStyleIdx="9" presStyleCnt="19">
        <dgm:presLayoutVars>
          <dgm:bulletEnabled val="1"/>
        </dgm:presLayoutVars>
      </dgm:prSet>
      <dgm:spPr/>
    </dgm:pt>
    <dgm:pt modelId="{B7FEFBF3-F006-4388-B167-85130E8BE036}" type="pres">
      <dgm:prSet presAssocID="{D27D22E8-AB97-4960-A12A-8269B67AFA7E}" presName="sp" presStyleCnt="0"/>
      <dgm:spPr/>
    </dgm:pt>
    <dgm:pt modelId="{D0D9E164-737C-4D9B-9A83-BFAF1A7CE461}" type="pres">
      <dgm:prSet presAssocID="{580B612D-C587-4E72-997B-411B0ECF3F61}" presName="composite" presStyleCnt="0"/>
      <dgm:spPr/>
    </dgm:pt>
    <dgm:pt modelId="{230FA1C2-AD0D-4BD9-9604-810D4F838203}" type="pres">
      <dgm:prSet presAssocID="{580B612D-C587-4E72-997B-411B0ECF3F61}" presName="parentText" presStyleLbl="alignNode1" presStyleIdx="10" presStyleCnt="19">
        <dgm:presLayoutVars>
          <dgm:chMax val="1"/>
          <dgm:bulletEnabled val="1"/>
        </dgm:presLayoutVars>
      </dgm:prSet>
      <dgm:spPr/>
    </dgm:pt>
    <dgm:pt modelId="{E4D75811-D49F-4396-8F33-D087C024996B}" type="pres">
      <dgm:prSet presAssocID="{580B612D-C587-4E72-997B-411B0ECF3F61}" presName="descendantText" presStyleLbl="alignAcc1" presStyleIdx="10" presStyleCnt="19">
        <dgm:presLayoutVars>
          <dgm:bulletEnabled val="1"/>
        </dgm:presLayoutVars>
      </dgm:prSet>
      <dgm:spPr/>
    </dgm:pt>
    <dgm:pt modelId="{C3F47C3B-9E4A-4ACC-BD5D-24604D9E6ECC}" type="pres">
      <dgm:prSet presAssocID="{C5A70375-6F92-48FD-8150-8B0BD1DE69DB}" presName="sp" presStyleCnt="0"/>
      <dgm:spPr/>
    </dgm:pt>
    <dgm:pt modelId="{DF7A5A30-E86C-4072-A479-76B441AFCD89}" type="pres">
      <dgm:prSet presAssocID="{119D7E09-F2C5-4941-93A4-B0C347E051F4}" presName="composite" presStyleCnt="0"/>
      <dgm:spPr/>
    </dgm:pt>
    <dgm:pt modelId="{B821F36A-247D-4E5D-8DED-DE4A0DB64855}" type="pres">
      <dgm:prSet presAssocID="{119D7E09-F2C5-4941-93A4-B0C347E051F4}" presName="parentText" presStyleLbl="alignNode1" presStyleIdx="11" presStyleCnt="19">
        <dgm:presLayoutVars>
          <dgm:chMax val="1"/>
          <dgm:bulletEnabled val="1"/>
        </dgm:presLayoutVars>
      </dgm:prSet>
      <dgm:spPr/>
    </dgm:pt>
    <dgm:pt modelId="{876F540D-43E6-4297-89D5-653A205F9E2B}" type="pres">
      <dgm:prSet presAssocID="{119D7E09-F2C5-4941-93A4-B0C347E051F4}" presName="descendantText" presStyleLbl="alignAcc1" presStyleIdx="11" presStyleCnt="19">
        <dgm:presLayoutVars>
          <dgm:bulletEnabled val="1"/>
        </dgm:presLayoutVars>
      </dgm:prSet>
      <dgm:spPr/>
    </dgm:pt>
    <dgm:pt modelId="{0E6AA3A6-A561-482F-99CE-F18D62C498E7}" type="pres">
      <dgm:prSet presAssocID="{E403AD89-2B45-41EF-B220-721EA7FD8D75}" presName="sp" presStyleCnt="0"/>
      <dgm:spPr/>
    </dgm:pt>
    <dgm:pt modelId="{AB911EFD-4CFD-42CD-A6BD-7050FDB3653C}" type="pres">
      <dgm:prSet presAssocID="{7F2E5294-6C31-4851-B08B-1A67E32E00C9}" presName="composite" presStyleCnt="0"/>
      <dgm:spPr/>
    </dgm:pt>
    <dgm:pt modelId="{FBD07DB0-E973-4DBB-A099-9983C723AF2A}" type="pres">
      <dgm:prSet presAssocID="{7F2E5294-6C31-4851-B08B-1A67E32E00C9}" presName="parentText" presStyleLbl="alignNode1" presStyleIdx="12" presStyleCnt="19">
        <dgm:presLayoutVars>
          <dgm:chMax val="1"/>
          <dgm:bulletEnabled val="1"/>
        </dgm:presLayoutVars>
      </dgm:prSet>
      <dgm:spPr/>
    </dgm:pt>
    <dgm:pt modelId="{CAB6A1C8-738E-44AC-B5E9-7222C74D94C7}" type="pres">
      <dgm:prSet presAssocID="{7F2E5294-6C31-4851-B08B-1A67E32E00C9}" presName="descendantText" presStyleLbl="alignAcc1" presStyleIdx="12" presStyleCnt="19">
        <dgm:presLayoutVars>
          <dgm:bulletEnabled val="1"/>
        </dgm:presLayoutVars>
      </dgm:prSet>
      <dgm:spPr/>
    </dgm:pt>
    <dgm:pt modelId="{70F2A3D3-9BF5-4B5D-9792-95812F1E7B8D}" type="pres">
      <dgm:prSet presAssocID="{A4A6E4B2-C555-4452-B1ED-77D10B14868D}" presName="sp" presStyleCnt="0"/>
      <dgm:spPr/>
    </dgm:pt>
    <dgm:pt modelId="{13668057-9EC7-4BFB-98B3-77548099B1E8}" type="pres">
      <dgm:prSet presAssocID="{2AAED212-E735-46AA-89D1-87E881EC0782}" presName="composite" presStyleCnt="0"/>
      <dgm:spPr/>
    </dgm:pt>
    <dgm:pt modelId="{A1194F78-CEE5-437D-88E1-3F731770002D}" type="pres">
      <dgm:prSet presAssocID="{2AAED212-E735-46AA-89D1-87E881EC0782}" presName="parentText" presStyleLbl="alignNode1" presStyleIdx="13" presStyleCnt="19">
        <dgm:presLayoutVars>
          <dgm:chMax val="1"/>
          <dgm:bulletEnabled val="1"/>
        </dgm:presLayoutVars>
      </dgm:prSet>
      <dgm:spPr/>
    </dgm:pt>
    <dgm:pt modelId="{3609B6AD-5313-4CE4-8069-B3F9A7AA35DA}" type="pres">
      <dgm:prSet presAssocID="{2AAED212-E735-46AA-89D1-87E881EC0782}" presName="descendantText" presStyleLbl="alignAcc1" presStyleIdx="13" presStyleCnt="19">
        <dgm:presLayoutVars>
          <dgm:bulletEnabled val="1"/>
        </dgm:presLayoutVars>
      </dgm:prSet>
      <dgm:spPr/>
    </dgm:pt>
    <dgm:pt modelId="{E806F74B-3FE2-45BB-87B3-A57389120402}" type="pres">
      <dgm:prSet presAssocID="{4D9626A6-6F65-4A75-92E5-A917CD40B7DC}" presName="sp" presStyleCnt="0"/>
      <dgm:spPr/>
    </dgm:pt>
    <dgm:pt modelId="{BEF8FF0B-4E3C-4BBB-9239-6E084550B13E}" type="pres">
      <dgm:prSet presAssocID="{03E45F5D-9293-41A4-BEAE-D774ED0CC649}" presName="composite" presStyleCnt="0"/>
      <dgm:spPr/>
    </dgm:pt>
    <dgm:pt modelId="{7DD1EA5E-352F-4B5A-8CFC-EFBAE6C0E011}" type="pres">
      <dgm:prSet presAssocID="{03E45F5D-9293-41A4-BEAE-D774ED0CC649}" presName="parentText" presStyleLbl="alignNode1" presStyleIdx="14" presStyleCnt="19">
        <dgm:presLayoutVars>
          <dgm:chMax val="1"/>
          <dgm:bulletEnabled val="1"/>
        </dgm:presLayoutVars>
      </dgm:prSet>
      <dgm:spPr/>
    </dgm:pt>
    <dgm:pt modelId="{CF48DE04-7BD6-485F-BCCE-0ECBA121D2F6}" type="pres">
      <dgm:prSet presAssocID="{03E45F5D-9293-41A4-BEAE-D774ED0CC649}" presName="descendantText" presStyleLbl="alignAcc1" presStyleIdx="14" presStyleCnt="19">
        <dgm:presLayoutVars>
          <dgm:bulletEnabled val="1"/>
        </dgm:presLayoutVars>
      </dgm:prSet>
      <dgm:spPr/>
    </dgm:pt>
    <dgm:pt modelId="{C5BB2DBD-19DB-407E-8905-4E5EB84E1A03}" type="pres">
      <dgm:prSet presAssocID="{B1D292E1-A357-4EE4-B073-F9AF8D9A8A5C}" presName="sp" presStyleCnt="0"/>
      <dgm:spPr/>
    </dgm:pt>
    <dgm:pt modelId="{2AFFC826-5C21-45D1-98C8-516D47BDAEB4}" type="pres">
      <dgm:prSet presAssocID="{7253235E-3B20-49A3-B467-DD932288441E}" presName="composite" presStyleCnt="0"/>
      <dgm:spPr/>
    </dgm:pt>
    <dgm:pt modelId="{63E7175F-28E4-451E-9FC1-774E93302D08}" type="pres">
      <dgm:prSet presAssocID="{7253235E-3B20-49A3-B467-DD932288441E}" presName="parentText" presStyleLbl="alignNode1" presStyleIdx="15" presStyleCnt="19">
        <dgm:presLayoutVars>
          <dgm:chMax val="1"/>
          <dgm:bulletEnabled val="1"/>
        </dgm:presLayoutVars>
      </dgm:prSet>
      <dgm:spPr/>
    </dgm:pt>
    <dgm:pt modelId="{52E2EAE4-2DE6-4516-85BA-648BA546336C}" type="pres">
      <dgm:prSet presAssocID="{7253235E-3B20-49A3-B467-DD932288441E}" presName="descendantText" presStyleLbl="alignAcc1" presStyleIdx="15" presStyleCnt="19">
        <dgm:presLayoutVars>
          <dgm:bulletEnabled val="1"/>
        </dgm:presLayoutVars>
      </dgm:prSet>
      <dgm:spPr/>
    </dgm:pt>
    <dgm:pt modelId="{3B300A96-E96C-478D-BFCC-6402F02E18EA}" type="pres">
      <dgm:prSet presAssocID="{4D7D81F9-580C-4F12-BBA6-46AC474C4BC0}" presName="sp" presStyleCnt="0"/>
      <dgm:spPr/>
    </dgm:pt>
    <dgm:pt modelId="{CBAB0248-FAB0-4456-B5F8-F6CF5FD5CAAC}" type="pres">
      <dgm:prSet presAssocID="{6E291A62-1183-4BE0-BB26-20E3D4BEE53D}" presName="composite" presStyleCnt="0"/>
      <dgm:spPr/>
    </dgm:pt>
    <dgm:pt modelId="{C9E279B5-EE3B-47CF-9126-01BB65A94947}" type="pres">
      <dgm:prSet presAssocID="{6E291A62-1183-4BE0-BB26-20E3D4BEE53D}" presName="parentText" presStyleLbl="alignNode1" presStyleIdx="16" presStyleCnt="19">
        <dgm:presLayoutVars>
          <dgm:chMax val="1"/>
          <dgm:bulletEnabled val="1"/>
        </dgm:presLayoutVars>
      </dgm:prSet>
      <dgm:spPr/>
    </dgm:pt>
    <dgm:pt modelId="{AAE2023C-D00A-4299-ABE8-C01308EE1097}" type="pres">
      <dgm:prSet presAssocID="{6E291A62-1183-4BE0-BB26-20E3D4BEE53D}" presName="descendantText" presStyleLbl="alignAcc1" presStyleIdx="16" presStyleCnt="19">
        <dgm:presLayoutVars>
          <dgm:bulletEnabled val="1"/>
        </dgm:presLayoutVars>
      </dgm:prSet>
      <dgm:spPr/>
    </dgm:pt>
    <dgm:pt modelId="{3DF3844F-FCC5-4032-977D-FD09C7DB7554}" type="pres">
      <dgm:prSet presAssocID="{645630D1-3C85-4442-9CB4-58E1178447D7}" presName="sp" presStyleCnt="0"/>
      <dgm:spPr/>
    </dgm:pt>
    <dgm:pt modelId="{0834EB88-B95D-4ABA-81D8-CBCFA4896083}" type="pres">
      <dgm:prSet presAssocID="{74426A97-01EB-435D-B1F2-18C0B4CF9F2B}" presName="composite" presStyleCnt="0"/>
      <dgm:spPr/>
    </dgm:pt>
    <dgm:pt modelId="{FA661366-FDC8-4854-918C-DD1117C900A8}" type="pres">
      <dgm:prSet presAssocID="{74426A97-01EB-435D-B1F2-18C0B4CF9F2B}" presName="parentText" presStyleLbl="alignNode1" presStyleIdx="17" presStyleCnt="19">
        <dgm:presLayoutVars>
          <dgm:chMax val="1"/>
          <dgm:bulletEnabled val="1"/>
        </dgm:presLayoutVars>
      </dgm:prSet>
      <dgm:spPr/>
    </dgm:pt>
    <dgm:pt modelId="{C9F83E40-C278-4297-BB60-B4FACA6C5940}" type="pres">
      <dgm:prSet presAssocID="{74426A97-01EB-435D-B1F2-18C0B4CF9F2B}" presName="descendantText" presStyleLbl="alignAcc1" presStyleIdx="17" presStyleCnt="19">
        <dgm:presLayoutVars>
          <dgm:bulletEnabled val="1"/>
        </dgm:presLayoutVars>
      </dgm:prSet>
      <dgm:spPr/>
    </dgm:pt>
    <dgm:pt modelId="{2FCF14E4-BA08-410B-BC42-AF27CBD56CBB}" type="pres">
      <dgm:prSet presAssocID="{0A7C35C2-1F37-403A-8AA7-8A872AE224D8}" presName="sp" presStyleCnt="0"/>
      <dgm:spPr/>
    </dgm:pt>
    <dgm:pt modelId="{9E49CC47-F2B0-46F0-AA53-9F10807FE8F1}" type="pres">
      <dgm:prSet presAssocID="{B5823DAE-50E1-49FB-AC50-7B634C8AA563}" presName="composite" presStyleCnt="0"/>
      <dgm:spPr/>
    </dgm:pt>
    <dgm:pt modelId="{2D830ACE-8D5C-4290-8AE4-D013C3A73DC5}" type="pres">
      <dgm:prSet presAssocID="{B5823DAE-50E1-49FB-AC50-7B634C8AA563}" presName="parentText" presStyleLbl="alignNode1" presStyleIdx="18" presStyleCnt="19">
        <dgm:presLayoutVars>
          <dgm:chMax val="1"/>
          <dgm:bulletEnabled val="1"/>
        </dgm:presLayoutVars>
      </dgm:prSet>
      <dgm:spPr/>
    </dgm:pt>
    <dgm:pt modelId="{4F4233FF-9B77-4F21-BEF4-4A34BDD9F89D}" type="pres">
      <dgm:prSet presAssocID="{B5823DAE-50E1-49FB-AC50-7B634C8AA563}" presName="descendantText" presStyleLbl="alignAcc1" presStyleIdx="18" presStyleCnt="19">
        <dgm:presLayoutVars>
          <dgm:bulletEnabled val="1"/>
        </dgm:presLayoutVars>
      </dgm:prSet>
      <dgm:spPr/>
    </dgm:pt>
  </dgm:ptLst>
  <dgm:cxnLst>
    <dgm:cxn modelId="{81E3FB00-633F-47A5-8A01-F750A999625C}" srcId="{782825EB-CDA5-423F-8262-2F349C384BF0}" destId="{EAA0F77F-B127-4B11-B87A-C06A342D80C7}" srcOrd="5" destOrd="0" parTransId="{FFA02971-7C74-4FF2-A46C-D4888A14697F}" sibTransId="{7949415F-08D8-4E43-9B39-9279BED845C6}"/>
    <dgm:cxn modelId="{3CF64202-2D32-488F-B5BF-5ED813FBD90D}" type="presOf" srcId="{74426A97-01EB-435D-B1F2-18C0B4CF9F2B}" destId="{FA661366-FDC8-4854-918C-DD1117C900A8}" srcOrd="0" destOrd="0" presId="urn:microsoft.com/office/officeart/2005/8/layout/chevron2"/>
    <dgm:cxn modelId="{B8C77C05-99FC-4124-AFAE-E421689E7376}" srcId="{782825EB-CDA5-423F-8262-2F349C384BF0}" destId="{E3B9B30A-03E6-400E-86FC-C04E7981E4B4}" srcOrd="1" destOrd="0" parTransId="{DF17D9D7-78E2-4290-9C02-AFE5E90415A7}" sibTransId="{F2EA1321-E358-4A3D-8B1F-8CD5543DA9F3}"/>
    <dgm:cxn modelId="{493D150B-C56F-4E2C-897F-386F4C6B4197}" type="presOf" srcId="{EB588415-E5D7-4BEA-B430-9302D0EFAB9E}" destId="{F287A345-13C1-449D-B7AF-1E7849B5F942}" srcOrd="0" destOrd="0" presId="urn:microsoft.com/office/officeart/2005/8/layout/chevron2"/>
    <dgm:cxn modelId="{3A65120E-96AB-4996-A0D0-739362F147F6}" srcId="{65AD749C-1935-4205-A265-B4C63CC982C3}" destId="{CEA276BC-CB0D-4C90-9620-755CC08364F0}" srcOrd="0" destOrd="0" parTransId="{69E2771E-36B4-4660-9479-C6D830C3B3C6}" sibTransId="{A9677DAD-AF59-44CF-9263-B9A9E3D7794C}"/>
    <dgm:cxn modelId="{B939EA0E-D81B-4C9A-A05C-825E724582E5}" type="presOf" srcId="{2BD4C51F-5DC6-4977-9377-53A3D2F2613F}" destId="{9538DC51-993A-41E8-A1CC-1E987876A72F}" srcOrd="0" destOrd="0" presId="urn:microsoft.com/office/officeart/2005/8/layout/chevron2"/>
    <dgm:cxn modelId="{BDE1B215-554E-4892-89AD-BCDFCECA4591}" srcId="{782825EB-CDA5-423F-8262-2F349C384BF0}" destId="{65AD749C-1935-4205-A265-B4C63CC982C3}" srcOrd="7" destOrd="0" parTransId="{DB200F9F-4681-48C9-8540-89129EFCBAAC}" sibTransId="{94A05917-E54C-4143-A877-373231CF99F9}"/>
    <dgm:cxn modelId="{DD57751D-620E-43BC-9361-CBB6892B2983}" type="presOf" srcId="{A2336D19-DA72-443D-A304-1A8B26E3483C}" destId="{075ABA99-9763-438F-84B3-6AEE91F1BAF1}" srcOrd="0" destOrd="0" presId="urn:microsoft.com/office/officeart/2005/8/layout/chevron2"/>
    <dgm:cxn modelId="{EEAE101E-BD1C-4003-9453-E5DA26C28CE9}" srcId="{782825EB-CDA5-423F-8262-2F349C384BF0}" destId="{1542B574-598E-400D-951A-C86210D4A4B1}" srcOrd="8" destOrd="0" parTransId="{9F4690DE-AF0B-42FC-8638-BFCC23DA1DA2}" sibTransId="{74556DCA-AB3F-4F35-AA11-97BAF7D70E6A}"/>
    <dgm:cxn modelId="{747FF81E-4207-4E6F-BCAC-05D90D5B1A44}" srcId="{782825EB-CDA5-423F-8262-2F349C384BF0}" destId="{7253235E-3B20-49A3-B467-DD932288441E}" srcOrd="15" destOrd="0" parTransId="{4390EC32-81FE-4383-901F-7773585613EA}" sibTransId="{4D7D81F9-580C-4F12-BBA6-46AC474C4BC0}"/>
    <dgm:cxn modelId="{2FE4E421-A718-4396-B45C-0E00E6747338}" type="presOf" srcId="{B81F9009-24ED-4372-93F3-3F395C96D096}" destId="{A77591CA-42B3-47FC-B986-8764D0745414}" srcOrd="0" destOrd="0" presId="urn:microsoft.com/office/officeart/2005/8/layout/chevron2"/>
    <dgm:cxn modelId="{50093123-D53F-4A0A-A2D0-CCF262FD6132}" type="presOf" srcId="{1542B574-598E-400D-951A-C86210D4A4B1}" destId="{F1A115BB-5321-4505-AE62-F6DDA3C864D4}" srcOrd="0" destOrd="0" presId="urn:microsoft.com/office/officeart/2005/8/layout/chevron2"/>
    <dgm:cxn modelId="{6CC61125-FCE6-413A-9828-B5FBBA2595E1}" srcId="{580B612D-C587-4E72-997B-411B0ECF3F61}" destId="{7B790D0B-D033-447C-B9F4-FFCC8CB8AAFD}" srcOrd="0" destOrd="0" parTransId="{DC7ECCCF-CB96-4F29-A656-EF6A00B08F0C}" sibTransId="{4D4FB1BB-0B30-4AD8-9E1E-EDD7B98EDADD}"/>
    <dgm:cxn modelId="{A5211C32-2F64-42E0-B375-EAB4CD310EC3}" srcId="{782825EB-CDA5-423F-8262-2F349C384BF0}" destId="{A2336D19-DA72-443D-A304-1A8B26E3483C}" srcOrd="4" destOrd="0" parTransId="{D1E45C38-E841-44E4-B775-3790219F812D}" sibTransId="{C3FC81D2-92BA-4FC1-9D8F-51D7E1897101}"/>
    <dgm:cxn modelId="{C1C8D332-BD68-47F2-9EAC-E76F6EBF4BA5}" type="presOf" srcId="{CEA276BC-CB0D-4C90-9620-755CC08364F0}" destId="{ADE4F6D2-7894-4AAF-A34B-76894F1014E6}" srcOrd="0" destOrd="0" presId="urn:microsoft.com/office/officeart/2005/8/layout/chevron2"/>
    <dgm:cxn modelId="{A6D0DC36-65E8-4A0C-9D98-99666115082C}" srcId="{B81F9009-24ED-4372-93F3-3F395C96D096}" destId="{2BD4C51F-5DC6-4977-9377-53A3D2F2613F}" srcOrd="0" destOrd="0" parTransId="{2C9A7571-5FBD-4E71-BDC7-386C351F1FA7}" sibTransId="{55E2EF11-5A5E-431B-B917-87C611921EB3}"/>
    <dgm:cxn modelId="{22A5DB37-361B-4925-82A7-A95D647A01E0}" srcId="{6E291A62-1183-4BE0-BB26-20E3D4BEE53D}" destId="{F36B9536-895A-48E7-9A99-08CEE3E01F58}" srcOrd="0" destOrd="0" parTransId="{C5E0D01A-366D-4E7D-981E-3A701427FD42}" sibTransId="{DF33F6BF-A7BD-4E62-856D-70E09BAF440E}"/>
    <dgm:cxn modelId="{22865D38-B0B6-496D-ABF4-CF2BFA195FA1}" type="presOf" srcId="{65AD749C-1935-4205-A265-B4C63CC982C3}" destId="{B2B06CA1-6E32-4EDC-B842-54D921885B6D}" srcOrd="0" destOrd="0" presId="urn:microsoft.com/office/officeart/2005/8/layout/chevron2"/>
    <dgm:cxn modelId="{44FC2B3A-BFCA-4055-8F86-0F77B471001E}" srcId="{782825EB-CDA5-423F-8262-2F349C384BF0}" destId="{7F2E5294-6C31-4851-B08B-1A67E32E00C9}" srcOrd="12" destOrd="0" parTransId="{CB22AD83-5885-42FA-B838-EA0337EC36E2}" sibTransId="{A4A6E4B2-C555-4452-B1ED-77D10B14868D}"/>
    <dgm:cxn modelId="{650C925C-D327-48C1-98D4-247217356111}" type="presOf" srcId="{9017A276-3F2F-43CB-84D2-CD7B408E8284}" destId="{D6610BA6-B084-464D-9957-3C35F41C1CAD}" srcOrd="0" destOrd="0" presId="urn:microsoft.com/office/officeart/2005/8/layout/chevron2"/>
    <dgm:cxn modelId="{A6161A41-AF66-44B7-A1A2-2327F96F9889}" srcId="{119D7E09-F2C5-4941-93A4-B0C347E051F4}" destId="{C2DA8DFC-8186-4387-A134-6FD935433C5A}" srcOrd="0" destOrd="0" parTransId="{94ACD0E9-D6EB-4BC8-8681-124304C5E7E7}" sibTransId="{F73209C6-8056-46DA-85EB-01FA71D0E21F}"/>
    <dgm:cxn modelId="{CC5EE343-E45D-444C-BE39-FF179E87CC74}" srcId="{03E45F5D-9293-41A4-BEAE-D774ED0CC649}" destId="{D319D3F9-2E14-4B31-A888-698EC93B6F17}" srcOrd="0" destOrd="0" parTransId="{5C6AF280-70CE-4D00-A205-55E3EB7F03CF}" sibTransId="{F58DB02F-CC02-407A-B11E-DF1F192D7CD4}"/>
    <dgm:cxn modelId="{3171A566-35C0-4B1E-A0DD-BC4FD3C16348}" type="presOf" srcId="{2B69A4DE-D7B6-4EF6-8ADE-F0589FA94C2A}" destId="{1485B7B7-B4DB-46C7-A590-3D2036163A31}" srcOrd="0" destOrd="0" presId="urn:microsoft.com/office/officeart/2005/8/layout/chevron2"/>
    <dgm:cxn modelId="{C2EF2B67-106B-436D-85CD-7475B57A2682}" srcId="{A2336D19-DA72-443D-A304-1A8B26E3483C}" destId="{2B69A4DE-D7B6-4EF6-8ADE-F0589FA94C2A}" srcOrd="0" destOrd="0" parTransId="{F409052F-3CE1-41CF-A72A-E365F9E9D228}" sibTransId="{25485840-F55C-4FDB-94F4-A9CD8C284225}"/>
    <dgm:cxn modelId="{C02BDA48-AA41-4970-8953-5B8D7EB3BD5B}" srcId="{B5823DAE-50E1-49FB-AC50-7B634C8AA563}" destId="{1B6E849A-4169-4B8C-B9D6-D7F5A7E5D5BE}" srcOrd="0" destOrd="0" parTransId="{A01583CF-AA1F-42BB-A4FC-DC784AC9E1C4}" sibTransId="{05DC14A2-5372-46DE-9E46-7895D1A893B2}"/>
    <dgm:cxn modelId="{93281B49-2D18-42B3-9F60-7D413CD57A6F}" srcId="{782825EB-CDA5-423F-8262-2F349C384BF0}" destId="{B5823DAE-50E1-49FB-AC50-7B634C8AA563}" srcOrd="18" destOrd="0" parTransId="{FEA5C73D-EDE2-4D73-9750-DD82F1E1276B}" sibTransId="{75413518-F047-4B74-A35C-963068934174}"/>
    <dgm:cxn modelId="{AC62F669-170A-401F-95D5-BEFFD222FB20}" type="presOf" srcId="{03E45F5D-9293-41A4-BEAE-D774ED0CC649}" destId="{7DD1EA5E-352F-4B5A-8CFC-EFBAE6C0E011}" srcOrd="0" destOrd="0" presId="urn:microsoft.com/office/officeart/2005/8/layout/chevron2"/>
    <dgm:cxn modelId="{261AAF6A-3D7B-46E8-AFC0-4AEFBA6AC89C}" type="presOf" srcId="{F36B9536-895A-48E7-9A99-08CEE3E01F58}" destId="{AAE2023C-D00A-4299-ABE8-C01308EE1097}" srcOrd="0" destOrd="0" presId="urn:microsoft.com/office/officeart/2005/8/layout/chevron2"/>
    <dgm:cxn modelId="{BE460B4B-F0D0-4AEA-A94E-60460B5F830E}" type="presOf" srcId="{C80BDD77-350B-4E47-93DC-5A072D5A2818}" destId="{CAB6A1C8-738E-44AC-B5E9-7222C74D94C7}" srcOrd="0" destOrd="0" presId="urn:microsoft.com/office/officeart/2005/8/layout/chevron2"/>
    <dgm:cxn modelId="{3A65154D-0533-437E-A615-B62EE41324F9}" srcId="{54E05771-CD83-4E4A-9961-0267F94C644A}" destId="{DEC7987A-FCA8-4771-B045-B7D2BCD8B2BE}" srcOrd="0" destOrd="0" parTransId="{D0863A5C-5E9D-4E29-B8CD-9997803EDAB0}" sibTransId="{33FA3BAF-C6DA-4B7F-93AA-D818D17D81D2}"/>
    <dgm:cxn modelId="{6AA0684D-6967-4415-8E1B-DE547664D6FC}" srcId="{21B97238-7675-494E-AD01-4E3B3B0C6B60}" destId="{E2E0FF81-9C87-43F4-947D-83F6E6D1F207}" srcOrd="0" destOrd="0" parTransId="{2FB3A19E-4242-4A93-A21D-70950C1838A3}" sibTransId="{538D66CA-38F8-46C4-A2AD-324522F9ADF8}"/>
    <dgm:cxn modelId="{AE2F8C51-9A2B-4AF6-B755-FCE6CCBE855B}" type="presOf" srcId="{6E291A62-1183-4BE0-BB26-20E3D4BEE53D}" destId="{C9E279B5-EE3B-47CF-9126-01BB65A94947}" srcOrd="0" destOrd="0" presId="urn:microsoft.com/office/officeart/2005/8/layout/chevron2"/>
    <dgm:cxn modelId="{E54C6472-3BA7-4D6B-B05E-5246032F93BC}" type="presOf" srcId="{119D7E09-F2C5-4941-93A4-B0C347E051F4}" destId="{B821F36A-247D-4E5D-8DED-DE4A0DB64855}" srcOrd="0" destOrd="0" presId="urn:microsoft.com/office/officeart/2005/8/layout/chevron2"/>
    <dgm:cxn modelId="{73A85253-80A1-4950-8158-04E5934F548C}" srcId="{782825EB-CDA5-423F-8262-2F349C384BF0}" destId="{74426A97-01EB-435D-B1F2-18C0B4CF9F2B}" srcOrd="17" destOrd="0" parTransId="{C8887E48-8C6B-4BF3-BBE7-1D95FDE00BED}" sibTransId="{0A7C35C2-1F37-403A-8AA7-8A872AE224D8}"/>
    <dgm:cxn modelId="{5830B274-7B63-41E4-9C1F-6FC402D95A34}" type="presOf" srcId="{21B97238-7675-494E-AD01-4E3B3B0C6B60}" destId="{DE5C82FB-A282-4E06-87CA-35BD64036BA0}" srcOrd="0" destOrd="0" presId="urn:microsoft.com/office/officeart/2005/8/layout/chevron2"/>
    <dgm:cxn modelId="{FD860677-3DBC-43A2-8B76-7656B37A3DEB}" type="presOf" srcId="{7B790D0B-D033-447C-B9F4-FFCC8CB8AAFD}" destId="{E4D75811-D49F-4396-8F33-D087C024996B}" srcOrd="0" destOrd="0" presId="urn:microsoft.com/office/officeart/2005/8/layout/chevron2"/>
    <dgm:cxn modelId="{EC66D857-C56D-42D5-B732-5ED62A91ABF8}" srcId="{1542B574-598E-400D-951A-C86210D4A4B1}" destId="{42D3D407-1B87-4ADD-A674-E165B67D642D}" srcOrd="0" destOrd="0" parTransId="{177B783C-541C-4217-A6C9-BCB51264FC93}" sibTransId="{B472EF67-BD58-4DD3-9598-3BB00C85D4C5}"/>
    <dgm:cxn modelId="{A149A581-E8D1-41BE-AD07-7D43117826CB}" type="presOf" srcId="{54E05771-CD83-4E4A-9961-0267F94C644A}" destId="{0A5D5006-D517-41BE-8872-09E4A23CA37C}" srcOrd="0" destOrd="0" presId="urn:microsoft.com/office/officeart/2005/8/layout/chevron2"/>
    <dgm:cxn modelId="{C4F5B381-E94B-428C-A891-C6E328C71266}" srcId="{782825EB-CDA5-423F-8262-2F349C384BF0}" destId="{03E45F5D-9293-41A4-BEAE-D774ED0CC649}" srcOrd="14" destOrd="0" parTransId="{6DDB831D-CCDF-4379-8D46-1C8834631F9D}" sibTransId="{B1D292E1-A357-4EE4-B073-F9AF8D9A8A5C}"/>
    <dgm:cxn modelId="{A813E784-DAFB-41C2-8121-8ECA93B03748}" type="presOf" srcId="{1B6E849A-4169-4B8C-B9D6-D7F5A7E5D5BE}" destId="{4F4233FF-9B77-4F21-BEF4-4A34BDD9F89D}" srcOrd="0" destOrd="0" presId="urn:microsoft.com/office/officeart/2005/8/layout/chevron2"/>
    <dgm:cxn modelId="{DC52FF86-511F-4F3A-B14A-D98EA847383F}" srcId="{782825EB-CDA5-423F-8262-2F349C384BF0}" destId="{B81F9009-24ED-4372-93F3-3F395C96D096}" srcOrd="3" destOrd="0" parTransId="{30E03DB8-65FD-4190-8524-F95F60BC7BC0}" sibTransId="{76BAC3FC-6BB4-4F8F-B426-6AE97219C9F6}"/>
    <dgm:cxn modelId="{FAEC3988-096D-487B-A194-BF0722557140}" srcId="{2AAED212-E735-46AA-89D1-87E881EC0782}" destId="{C2DF5AB6-5B68-435B-BC18-22A0EBD658F0}" srcOrd="0" destOrd="0" parTransId="{07210BBB-01F6-4511-9794-D824ADE2CBE1}" sibTransId="{AA22EC4B-3121-4A6D-B5E9-B027546378C1}"/>
    <dgm:cxn modelId="{8A14BE89-E9DA-4A65-BABC-05738C11C0D2}" srcId="{782825EB-CDA5-423F-8262-2F349C384BF0}" destId="{580B612D-C587-4E72-997B-411B0ECF3F61}" srcOrd="10" destOrd="0" parTransId="{7B327183-BC69-4853-942D-D2DBFAEAB577}" sibTransId="{C5A70375-6F92-48FD-8150-8B0BD1DE69DB}"/>
    <dgm:cxn modelId="{2BA93C8B-E81F-40F4-B68F-16D69FD5570F}" srcId="{3C248FE8-96CC-4A6E-9286-943C04C770ED}" destId="{B6784591-7877-4BA8-AAD6-0B61F5DDB8FE}" srcOrd="0" destOrd="0" parTransId="{F087612F-31E7-4E28-B15D-A1BC4D3FE539}" sibTransId="{6CFF109B-B269-41D1-96FC-4FAF5E66346A}"/>
    <dgm:cxn modelId="{871CC48F-AB21-4601-957D-B8439A31DBEF}" type="presOf" srcId="{782825EB-CDA5-423F-8262-2F349C384BF0}" destId="{699B1EF7-E9CC-4195-8893-4D8F0966F8C2}" srcOrd="0" destOrd="0" presId="urn:microsoft.com/office/officeart/2005/8/layout/chevron2"/>
    <dgm:cxn modelId="{F7C5B591-DFA8-44B1-884F-1B78EA0FCDDA}" srcId="{782825EB-CDA5-423F-8262-2F349C384BF0}" destId="{EB588415-E5D7-4BEA-B430-9302D0EFAB9E}" srcOrd="0" destOrd="0" parTransId="{5A6F69DC-56F2-41D9-BDB5-6FB3613F8249}" sibTransId="{9DB3E87F-A454-4E55-874F-86122D06D844}"/>
    <dgm:cxn modelId="{E0EEBC91-D600-4070-A331-63F2073A52B7}" type="presOf" srcId="{2AAED212-E735-46AA-89D1-87E881EC0782}" destId="{A1194F78-CEE5-437D-88E1-3F731770002D}" srcOrd="0" destOrd="0" presId="urn:microsoft.com/office/officeart/2005/8/layout/chevron2"/>
    <dgm:cxn modelId="{4CAD4992-FB8C-4873-96A1-4694DF84EEDB}" srcId="{782825EB-CDA5-423F-8262-2F349C384BF0}" destId="{6E291A62-1183-4BE0-BB26-20E3D4BEE53D}" srcOrd="16" destOrd="0" parTransId="{4B42B7A6-DA77-42F9-B14B-91C9C0CD4AF0}" sibTransId="{645630D1-3C85-4442-9CB4-58E1178447D7}"/>
    <dgm:cxn modelId="{3F263D95-5EFE-4475-B762-F8802E910E6F}" srcId="{EAA0F77F-B127-4B11-B87A-C06A342D80C7}" destId="{9017A276-3F2F-43CB-84D2-CD7B408E8284}" srcOrd="0" destOrd="0" parTransId="{6556AC92-162E-43F3-9D12-060E7C9BC7D0}" sibTransId="{8BDBE4DE-4617-475E-AEA3-E88AB90C6F5E}"/>
    <dgm:cxn modelId="{E5450C9A-D898-4722-9274-6FD3C15E63EC}" type="presOf" srcId="{72E92E95-9302-4DF5-B683-710A096BF38C}" destId="{52E2EAE4-2DE6-4516-85BA-648BA546336C}" srcOrd="0" destOrd="0" presId="urn:microsoft.com/office/officeart/2005/8/layout/chevron2"/>
    <dgm:cxn modelId="{25A2039C-66F2-4317-AB17-8885E2992485}" type="presOf" srcId="{42D3D407-1B87-4ADD-A674-E165B67D642D}" destId="{65C37828-A69E-4E58-95D3-23500C089AFF}" srcOrd="0" destOrd="0" presId="urn:microsoft.com/office/officeart/2005/8/layout/chevron2"/>
    <dgm:cxn modelId="{BFCD0D9C-868E-43BE-BA7C-8DE83948F2A2}" srcId="{74426A97-01EB-435D-B1F2-18C0B4CF9F2B}" destId="{18ADC65E-976C-4E7A-A80F-4B583EDA8BF3}" srcOrd="0" destOrd="0" parTransId="{2E1A2853-1B2A-4BE4-92C8-3D8D83AEF936}" sibTransId="{D49B716E-78C6-48DC-BEC6-A9DF7AE72B6C}"/>
    <dgm:cxn modelId="{CB1F5D9E-33C6-4F0C-82BE-9FF1C466C539}" srcId="{7253235E-3B20-49A3-B467-DD932288441E}" destId="{72E92E95-9302-4DF5-B683-710A096BF38C}" srcOrd="0" destOrd="0" parTransId="{679844D8-59FA-493E-B79D-C96FE010A285}" sibTransId="{4601B181-2DC3-4BEB-9ABE-071FF99578F4}"/>
    <dgm:cxn modelId="{C92FDE9F-5FC8-4B80-B56C-7B0165926733}" type="presOf" srcId="{C2DF5AB6-5B68-435B-BC18-22A0EBD658F0}" destId="{3609B6AD-5313-4CE4-8069-B3F9A7AA35DA}" srcOrd="0" destOrd="0" presId="urn:microsoft.com/office/officeart/2005/8/layout/chevron2"/>
    <dgm:cxn modelId="{74DEBFA1-5D93-4DFB-8BE4-F68A9310504C}" srcId="{E3B9B30A-03E6-400E-86FC-C04E7981E4B4}" destId="{3DD4E875-0B34-4749-8500-8405D9A5B093}" srcOrd="0" destOrd="0" parTransId="{81C3FEE1-EDE4-480B-940E-5DF28EFC1E22}" sibTransId="{9B88B63E-97BE-4E78-8CB4-7E779ACC5694}"/>
    <dgm:cxn modelId="{234B0EA5-DD41-4AFD-9A4A-C1FDDE574147}" type="presOf" srcId="{B6784591-7877-4BA8-AAD6-0B61F5DDB8FE}" destId="{CCC294D2-13EF-4267-A420-C821D8F8B836}" srcOrd="0" destOrd="0" presId="urn:microsoft.com/office/officeart/2005/8/layout/chevron2"/>
    <dgm:cxn modelId="{495E6FAA-A402-4D06-80CD-4A32122BB199}" type="presOf" srcId="{7253235E-3B20-49A3-B467-DD932288441E}" destId="{63E7175F-28E4-451E-9FC1-774E93302D08}" srcOrd="0" destOrd="0" presId="urn:microsoft.com/office/officeart/2005/8/layout/chevron2"/>
    <dgm:cxn modelId="{1C0541AE-3582-4749-A112-90BA15F9BC87}" type="presOf" srcId="{D319D3F9-2E14-4B31-A888-698EC93B6F17}" destId="{CF48DE04-7BD6-485F-BCCE-0ECBA121D2F6}" srcOrd="0" destOrd="0" presId="urn:microsoft.com/office/officeart/2005/8/layout/chevron2"/>
    <dgm:cxn modelId="{161BD6B8-22F5-42B4-8E7F-C2FEEC14F51D}" srcId="{782825EB-CDA5-423F-8262-2F349C384BF0}" destId="{3C248FE8-96CC-4A6E-9286-943C04C770ED}" srcOrd="2" destOrd="0" parTransId="{81DCA1FF-F329-414C-83D3-36C2F851717C}" sibTransId="{1647F100-DD65-433E-B0C0-FA1C0F446716}"/>
    <dgm:cxn modelId="{EF3FA3C2-C508-49C4-9D87-126F2E26EB06}" type="presOf" srcId="{3DD4E875-0B34-4749-8500-8405D9A5B093}" destId="{38A5AAF0-0F7D-4EE8-8B36-8B0E3CC70F6F}" srcOrd="0" destOrd="0" presId="urn:microsoft.com/office/officeart/2005/8/layout/chevron2"/>
    <dgm:cxn modelId="{EF7DF8C4-D287-49A7-A669-5F1965D80621}" type="presOf" srcId="{E3B9B30A-03E6-400E-86FC-C04E7981E4B4}" destId="{F1588DB7-BE6B-4210-B286-2B6D8405FD1F}" srcOrd="0" destOrd="0" presId="urn:microsoft.com/office/officeart/2005/8/layout/chevron2"/>
    <dgm:cxn modelId="{FA43E8C9-C516-4FAE-9A36-465CB396A05B}" srcId="{782825EB-CDA5-423F-8262-2F349C384BF0}" destId="{54E05771-CD83-4E4A-9961-0267F94C644A}" srcOrd="9" destOrd="0" parTransId="{ECFAC6C1-AD2C-438B-A27B-3AC3AA17A193}" sibTransId="{D27D22E8-AB97-4960-A12A-8269B67AFA7E}"/>
    <dgm:cxn modelId="{1D04ADCB-DF81-49DA-9DBC-6E8AF1293A71}" type="presOf" srcId="{EAA0F77F-B127-4B11-B87A-C06A342D80C7}" destId="{D24A6336-4656-439C-A45A-A084E759C66B}" srcOrd="0" destOrd="0" presId="urn:microsoft.com/office/officeart/2005/8/layout/chevron2"/>
    <dgm:cxn modelId="{FEF6BFCC-BB4B-4355-95D3-F1A548BDF6E6}" srcId="{782825EB-CDA5-423F-8262-2F349C384BF0}" destId="{21B97238-7675-494E-AD01-4E3B3B0C6B60}" srcOrd="6" destOrd="0" parTransId="{6F761CA6-EF49-4E8E-BF80-4C36D3E4FDDB}" sibTransId="{EBB7703D-A6F4-435D-86FE-0DD91324F5DD}"/>
    <dgm:cxn modelId="{402A6FCD-B147-4F85-84A8-437DC4DD7E69}" type="presOf" srcId="{7F2E5294-6C31-4851-B08B-1A67E32E00C9}" destId="{FBD07DB0-E973-4DBB-A099-9983C723AF2A}" srcOrd="0" destOrd="0" presId="urn:microsoft.com/office/officeart/2005/8/layout/chevron2"/>
    <dgm:cxn modelId="{D4B88FD2-319A-4CC3-8C4D-2FBD8752EC2C}" srcId="{782825EB-CDA5-423F-8262-2F349C384BF0}" destId="{119D7E09-F2C5-4941-93A4-B0C347E051F4}" srcOrd="11" destOrd="0" parTransId="{47B3BB4A-BD0A-4780-A85A-E6D6A1142C0F}" sibTransId="{E403AD89-2B45-41EF-B220-721EA7FD8D75}"/>
    <dgm:cxn modelId="{808964D3-E139-469C-85C6-ACC78F02E1F9}" srcId="{EB588415-E5D7-4BEA-B430-9302D0EFAB9E}" destId="{6B0469C9-E4AB-4B40-ABF3-F4B9FFCF00D7}" srcOrd="0" destOrd="0" parTransId="{042B6DE4-ED3E-4116-B60A-30D80A7C767F}" sibTransId="{0A954E1B-0043-478B-88A6-32DE3EBA4DA7}"/>
    <dgm:cxn modelId="{C80F18D4-8F08-4DE7-999B-34161DA96C04}" type="presOf" srcId="{E2E0FF81-9C87-43F4-947D-83F6E6D1F207}" destId="{D6C0283E-3E4D-48CD-9C57-E4318320A94C}" srcOrd="0" destOrd="0" presId="urn:microsoft.com/office/officeart/2005/8/layout/chevron2"/>
    <dgm:cxn modelId="{8A05E4D7-1D94-4F2F-A45D-1886EAC70D6F}" type="presOf" srcId="{580B612D-C587-4E72-997B-411B0ECF3F61}" destId="{230FA1C2-AD0D-4BD9-9604-810D4F838203}" srcOrd="0" destOrd="0" presId="urn:microsoft.com/office/officeart/2005/8/layout/chevron2"/>
    <dgm:cxn modelId="{E465C0D9-0CD5-4E35-9D92-2173DDACC233}" type="presOf" srcId="{6B0469C9-E4AB-4B40-ABF3-F4B9FFCF00D7}" destId="{8D40508C-1B61-4299-8066-6DB3B1B39D04}" srcOrd="0" destOrd="0" presId="urn:microsoft.com/office/officeart/2005/8/layout/chevron2"/>
    <dgm:cxn modelId="{510E1EDC-338C-4233-86EE-EE328FFCC83C}" type="presOf" srcId="{C2DA8DFC-8186-4387-A134-6FD935433C5A}" destId="{876F540D-43E6-4297-89D5-653A205F9E2B}" srcOrd="0" destOrd="0" presId="urn:microsoft.com/office/officeart/2005/8/layout/chevron2"/>
    <dgm:cxn modelId="{A588C8E5-BAAB-473F-89AE-7A90A58E440F}" type="presOf" srcId="{18ADC65E-976C-4E7A-A80F-4B583EDA8BF3}" destId="{C9F83E40-C278-4297-BB60-B4FACA6C5940}" srcOrd="0" destOrd="0" presId="urn:microsoft.com/office/officeart/2005/8/layout/chevron2"/>
    <dgm:cxn modelId="{D0EC81E7-9877-4CE0-8011-54665DBF735E}" type="presOf" srcId="{B5823DAE-50E1-49FB-AC50-7B634C8AA563}" destId="{2D830ACE-8D5C-4290-8AE4-D013C3A73DC5}" srcOrd="0" destOrd="0" presId="urn:microsoft.com/office/officeart/2005/8/layout/chevron2"/>
    <dgm:cxn modelId="{BF3C05EC-07B2-4F7B-BE83-3E1F0535DCA9}" srcId="{782825EB-CDA5-423F-8262-2F349C384BF0}" destId="{2AAED212-E735-46AA-89D1-87E881EC0782}" srcOrd="13" destOrd="0" parTransId="{4F304609-7BFE-4075-8440-BE5145AB88BA}" sibTransId="{4D9626A6-6F65-4A75-92E5-A917CD40B7DC}"/>
    <dgm:cxn modelId="{43AEA1F5-78B1-4804-8AB9-CDE34DCABB31}" srcId="{7F2E5294-6C31-4851-B08B-1A67E32E00C9}" destId="{C80BDD77-350B-4E47-93DC-5A072D5A2818}" srcOrd="0" destOrd="0" parTransId="{F730275C-64A0-486C-A53D-C650F1385C49}" sibTransId="{5CB203B9-334B-42D4-B13C-BB6391B88DDD}"/>
    <dgm:cxn modelId="{AC6F3CF7-1252-4FAC-9DD1-52E398132145}" type="presOf" srcId="{DEC7987A-FCA8-4771-B045-B7D2BCD8B2BE}" destId="{AB79D8F9-2841-4A96-B979-5151CCBF1A06}" srcOrd="0" destOrd="0" presId="urn:microsoft.com/office/officeart/2005/8/layout/chevron2"/>
    <dgm:cxn modelId="{C8921CFB-F163-4C4D-ABD6-FB4890DC5A25}" type="presOf" srcId="{3C248FE8-96CC-4A6E-9286-943C04C770ED}" destId="{685C59BC-B19B-46D3-8B86-AE943FEBDA0E}" srcOrd="0" destOrd="0" presId="urn:microsoft.com/office/officeart/2005/8/layout/chevron2"/>
    <dgm:cxn modelId="{24CAD0C8-D555-41C9-8AB5-F96C175ABD9C}" type="presParOf" srcId="{699B1EF7-E9CC-4195-8893-4D8F0966F8C2}" destId="{0B488258-6A79-40F3-803F-318FAF72D443}" srcOrd="0" destOrd="0" presId="urn:microsoft.com/office/officeart/2005/8/layout/chevron2"/>
    <dgm:cxn modelId="{414458A1-57F7-4FDE-8D53-9A715BC0EB5B}" type="presParOf" srcId="{0B488258-6A79-40F3-803F-318FAF72D443}" destId="{F287A345-13C1-449D-B7AF-1E7849B5F942}" srcOrd="0" destOrd="0" presId="urn:microsoft.com/office/officeart/2005/8/layout/chevron2"/>
    <dgm:cxn modelId="{D67312F5-903A-4486-9904-265F117EB2C3}" type="presParOf" srcId="{0B488258-6A79-40F3-803F-318FAF72D443}" destId="{8D40508C-1B61-4299-8066-6DB3B1B39D04}" srcOrd="1" destOrd="0" presId="urn:microsoft.com/office/officeart/2005/8/layout/chevron2"/>
    <dgm:cxn modelId="{99EA8EC6-A7E8-4D1C-8437-1FF4D44CB7C8}" type="presParOf" srcId="{699B1EF7-E9CC-4195-8893-4D8F0966F8C2}" destId="{EDC829E4-8301-4280-9DC2-1E52FFC909D3}" srcOrd="1" destOrd="0" presId="urn:microsoft.com/office/officeart/2005/8/layout/chevron2"/>
    <dgm:cxn modelId="{06E88ACE-523C-43C0-8E06-A93E2FB21FEA}" type="presParOf" srcId="{699B1EF7-E9CC-4195-8893-4D8F0966F8C2}" destId="{CD8F93A5-1574-4024-81DB-D1F49EBA4AB0}" srcOrd="2" destOrd="0" presId="urn:microsoft.com/office/officeart/2005/8/layout/chevron2"/>
    <dgm:cxn modelId="{34BD3793-CC74-49C3-B0FE-D2290408FC32}" type="presParOf" srcId="{CD8F93A5-1574-4024-81DB-D1F49EBA4AB0}" destId="{F1588DB7-BE6B-4210-B286-2B6D8405FD1F}" srcOrd="0" destOrd="0" presId="urn:microsoft.com/office/officeart/2005/8/layout/chevron2"/>
    <dgm:cxn modelId="{7F067EDA-9C25-4482-8840-4DCE86B3E3CD}" type="presParOf" srcId="{CD8F93A5-1574-4024-81DB-D1F49EBA4AB0}" destId="{38A5AAF0-0F7D-4EE8-8B36-8B0E3CC70F6F}" srcOrd="1" destOrd="0" presId="urn:microsoft.com/office/officeart/2005/8/layout/chevron2"/>
    <dgm:cxn modelId="{6B5F21AD-0D79-4B67-84D1-2F4853816B0A}" type="presParOf" srcId="{699B1EF7-E9CC-4195-8893-4D8F0966F8C2}" destId="{E86FAFB7-440E-4950-9473-82923FB3E8BA}" srcOrd="3" destOrd="0" presId="urn:microsoft.com/office/officeart/2005/8/layout/chevron2"/>
    <dgm:cxn modelId="{61DCA487-E9D4-4D78-89A8-0CA3F23A5C77}" type="presParOf" srcId="{699B1EF7-E9CC-4195-8893-4D8F0966F8C2}" destId="{C23DBBB0-86AF-4DBC-84BC-1AE5F1252060}" srcOrd="4" destOrd="0" presId="urn:microsoft.com/office/officeart/2005/8/layout/chevron2"/>
    <dgm:cxn modelId="{C0F489C2-560E-4D9A-865D-0EC4544FBE86}" type="presParOf" srcId="{C23DBBB0-86AF-4DBC-84BC-1AE5F1252060}" destId="{685C59BC-B19B-46D3-8B86-AE943FEBDA0E}" srcOrd="0" destOrd="0" presId="urn:microsoft.com/office/officeart/2005/8/layout/chevron2"/>
    <dgm:cxn modelId="{E9FB1684-A9D4-4051-9800-33F788DC3BD3}" type="presParOf" srcId="{C23DBBB0-86AF-4DBC-84BC-1AE5F1252060}" destId="{CCC294D2-13EF-4267-A420-C821D8F8B836}" srcOrd="1" destOrd="0" presId="urn:microsoft.com/office/officeart/2005/8/layout/chevron2"/>
    <dgm:cxn modelId="{EC68BAA9-0049-4FB3-81D7-A328052DC0A2}" type="presParOf" srcId="{699B1EF7-E9CC-4195-8893-4D8F0966F8C2}" destId="{B3E344C1-31DA-4CEC-A2D8-F47B5A99621B}" srcOrd="5" destOrd="0" presId="urn:microsoft.com/office/officeart/2005/8/layout/chevron2"/>
    <dgm:cxn modelId="{87A0799B-D757-4760-9955-10F2F761A968}" type="presParOf" srcId="{699B1EF7-E9CC-4195-8893-4D8F0966F8C2}" destId="{888FE64D-BA74-4346-8B64-BB53246FC6D7}" srcOrd="6" destOrd="0" presId="urn:microsoft.com/office/officeart/2005/8/layout/chevron2"/>
    <dgm:cxn modelId="{7E7EA18B-5CD4-472D-B78F-425B42B2943D}" type="presParOf" srcId="{888FE64D-BA74-4346-8B64-BB53246FC6D7}" destId="{A77591CA-42B3-47FC-B986-8764D0745414}" srcOrd="0" destOrd="0" presId="urn:microsoft.com/office/officeart/2005/8/layout/chevron2"/>
    <dgm:cxn modelId="{5C46F5EF-0ECA-4673-ACAA-98524DE0B859}" type="presParOf" srcId="{888FE64D-BA74-4346-8B64-BB53246FC6D7}" destId="{9538DC51-993A-41E8-A1CC-1E987876A72F}" srcOrd="1" destOrd="0" presId="urn:microsoft.com/office/officeart/2005/8/layout/chevron2"/>
    <dgm:cxn modelId="{14797D5C-1FC1-4F8A-987C-4D4843F1627F}" type="presParOf" srcId="{699B1EF7-E9CC-4195-8893-4D8F0966F8C2}" destId="{0F6AB74B-194E-4509-8C4A-C4B022EBFE55}" srcOrd="7" destOrd="0" presId="urn:microsoft.com/office/officeart/2005/8/layout/chevron2"/>
    <dgm:cxn modelId="{52079E6D-9D7F-4D51-8DD0-FF491115A6DF}" type="presParOf" srcId="{699B1EF7-E9CC-4195-8893-4D8F0966F8C2}" destId="{D2626727-3CBD-4BF5-89FD-FC86C6024D5F}" srcOrd="8" destOrd="0" presId="urn:microsoft.com/office/officeart/2005/8/layout/chevron2"/>
    <dgm:cxn modelId="{7C22A4B5-4CBB-4AD7-B911-79887102A937}" type="presParOf" srcId="{D2626727-3CBD-4BF5-89FD-FC86C6024D5F}" destId="{075ABA99-9763-438F-84B3-6AEE91F1BAF1}" srcOrd="0" destOrd="0" presId="urn:microsoft.com/office/officeart/2005/8/layout/chevron2"/>
    <dgm:cxn modelId="{FE249E19-F905-4222-B923-765977C7C0C6}" type="presParOf" srcId="{D2626727-3CBD-4BF5-89FD-FC86C6024D5F}" destId="{1485B7B7-B4DB-46C7-A590-3D2036163A31}" srcOrd="1" destOrd="0" presId="urn:microsoft.com/office/officeart/2005/8/layout/chevron2"/>
    <dgm:cxn modelId="{E2D2DA58-19F2-417B-B48A-A7265F6507AC}" type="presParOf" srcId="{699B1EF7-E9CC-4195-8893-4D8F0966F8C2}" destId="{0F3FBB52-16AE-41DC-9003-E798A45F3B1E}" srcOrd="9" destOrd="0" presId="urn:microsoft.com/office/officeart/2005/8/layout/chevron2"/>
    <dgm:cxn modelId="{D07041E4-CC15-4793-86F0-7092BCA5F1F8}" type="presParOf" srcId="{699B1EF7-E9CC-4195-8893-4D8F0966F8C2}" destId="{6CD3B58E-CD71-4E7A-94B5-E83DBE58050E}" srcOrd="10" destOrd="0" presId="urn:microsoft.com/office/officeart/2005/8/layout/chevron2"/>
    <dgm:cxn modelId="{384CF829-89F1-439A-B88F-28B85CC25F3D}" type="presParOf" srcId="{6CD3B58E-CD71-4E7A-94B5-E83DBE58050E}" destId="{D24A6336-4656-439C-A45A-A084E759C66B}" srcOrd="0" destOrd="0" presId="urn:microsoft.com/office/officeart/2005/8/layout/chevron2"/>
    <dgm:cxn modelId="{A5FB9802-39BF-4821-9339-6E062F7EA9B9}" type="presParOf" srcId="{6CD3B58E-CD71-4E7A-94B5-E83DBE58050E}" destId="{D6610BA6-B084-464D-9957-3C35F41C1CAD}" srcOrd="1" destOrd="0" presId="urn:microsoft.com/office/officeart/2005/8/layout/chevron2"/>
    <dgm:cxn modelId="{9E84B854-D0A8-4F92-A0FF-5317B537D7DA}" type="presParOf" srcId="{699B1EF7-E9CC-4195-8893-4D8F0966F8C2}" destId="{3C6E2C3C-2CCF-4A10-A7DB-F83B0758EC13}" srcOrd="11" destOrd="0" presId="urn:microsoft.com/office/officeart/2005/8/layout/chevron2"/>
    <dgm:cxn modelId="{A23C1333-4FD5-4CE1-BDFA-19167B58149B}" type="presParOf" srcId="{699B1EF7-E9CC-4195-8893-4D8F0966F8C2}" destId="{2048EB59-4227-4C79-B414-A4AD09B55209}" srcOrd="12" destOrd="0" presId="urn:microsoft.com/office/officeart/2005/8/layout/chevron2"/>
    <dgm:cxn modelId="{90F72CC1-3CC9-451D-9918-44B4670E47FB}" type="presParOf" srcId="{2048EB59-4227-4C79-B414-A4AD09B55209}" destId="{DE5C82FB-A282-4E06-87CA-35BD64036BA0}" srcOrd="0" destOrd="0" presId="urn:microsoft.com/office/officeart/2005/8/layout/chevron2"/>
    <dgm:cxn modelId="{EFF791BB-F9DD-4705-888B-4495DB641485}" type="presParOf" srcId="{2048EB59-4227-4C79-B414-A4AD09B55209}" destId="{D6C0283E-3E4D-48CD-9C57-E4318320A94C}" srcOrd="1" destOrd="0" presId="urn:microsoft.com/office/officeart/2005/8/layout/chevron2"/>
    <dgm:cxn modelId="{53211BB2-E7C6-46D3-90C6-B4E57867F917}" type="presParOf" srcId="{699B1EF7-E9CC-4195-8893-4D8F0966F8C2}" destId="{DB335099-97F3-4422-93A5-E34917B5FA7A}" srcOrd="13" destOrd="0" presId="urn:microsoft.com/office/officeart/2005/8/layout/chevron2"/>
    <dgm:cxn modelId="{591D1924-74E0-47A2-8461-A52BA381FE02}" type="presParOf" srcId="{699B1EF7-E9CC-4195-8893-4D8F0966F8C2}" destId="{C040CFA5-ACF7-4CFE-B138-460BD510A999}" srcOrd="14" destOrd="0" presId="urn:microsoft.com/office/officeart/2005/8/layout/chevron2"/>
    <dgm:cxn modelId="{02D55F12-04CC-49D2-8702-72440748476B}" type="presParOf" srcId="{C040CFA5-ACF7-4CFE-B138-460BD510A999}" destId="{B2B06CA1-6E32-4EDC-B842-54D921885B6D}" srcOrd="0" destOrd="0" presId="urn:microsoft.com/office/officeart/2005/8/layout/chevron2"/>
    <dgm:cxn modelId="{F76DE01C-4AEA-41B6-97F9-1FB9617D4225}" type="presParOf" srcId="{C040CFA5-ACF7-4CFE-B138-460BD510A999}" destId="{ADE4F6D2-7894-4AAF-A34B-76894F1014E6}" srcOrd="1" destOrd="0" presId="urn:microsoft.com/office/officeart/2005/8/layout/chevron2"/>
    <dgm:cxn modelId="{14E8B1F8-1C1B-4F84-BFA1-F929CAB70755}" type="presParOf" srcId="{699B1EF7-E9CC-4195-8893-4D8F0966F8C2}" destId="{C634106E-18D1-48D8-8516-B92D8F86D276}" srcOrd="15" destOrd="0" presId="urn:microsoft.com/office/officeart/2005/8/layout/chevron2"/>
    <dgm:cxn modelId="{B5526DDE-2B44-419C-A116-C784D59C1DB3}" type="presParOf" srcId="{699B1EF7-E9CC-4195-8893-4D8F0966F8C2}" destId="{4A50F658-D89F-4A1C-90AE-F9142C8C562C}" srcOrd="16" destOrd="0" presId="urn:microsoft.com/office/officeart/2005/8/layout/chevron2"/>
    <dgm:cxn modelId="{860F0626-0A68-4905-B82D-9819D106525B}" type="presParOf" srcId="{4A50F658-D89F-4A1C-90AE-F9142C8C562C}" destId="{F1A115BB-5321-4505-AE62-F6DDA3C864D4}" srcOrd="0" destOrd="0" presId="urn:microsoft.com/office/officeart/2005/8/layout/chevron2"/>
    <dgm:cxn modelId="{B4C94DAB-05AF-4D2A-8F41-6ABA5CF10785}" type="presParOf" srcId="{4A50F658-D89F-4A1C-90AE-F9142C8C562C}" destId="{65C37828-A69E-4E58-95D3-23500C089AFF}" srcOrd="1" destOrd="0" presId="urn:microsoft.com/office/officeart/2005/8/layout/chevron2"/>
    <dgm:cxn modelId="{1A693E7C-790F-47A6-9A87-8240DD06FE67}" type="presParOf" srcId="{699B1EF7-E9CC-4195-8893-4D8F0966F8C2}" destId="{50C6B9EF-BBD4-4A8B-90B0-357FD5F9CCF6}" srcOrd="17" destOrd="0" presId="urn:microsoft.com/office/officeart/2005/8/layout/chevron2"/>
    <dgm:cxn modelId="{316DB8AA-E71E-4A2F-9AAD-64EC68A16C10}" type="presParOf" srcId="{699B1EF7-E9CC-4195-8893-4D8F0966F8C2}" destId="{4AD1E6BF-2F41-463E-BC28-D76B56E5C5F0}" srcOrd="18" destOrd="0" presId="urn:microsoft.com/office/officeart/2005/8/layout/chevron2"/>
    <dgm:cxn modelId="{F003F0A6-3CF0-459A-9963-0A2343569284}" type="presParOf" srcId="{4AD1E6BF-2F41-463E-BC28-D76B56E5C5F0}" destId="{0A5D5006-D517-41BE-8872-09E4A23CA37C}" srcOrd="0" destOrd="0" presId="urn:microsoft.com/office/officeart/2005/8/layout/chevron2"/>
    <dgm:cxn modelId="{CF48AA87-3EAB-493F-A660-D5052976E298}" type="presParOf" srcId="{4AD1E6BF-2F41-463E-BC28-D76B56E5C5F0}" destId="{AB79D8F9-2841-4A96-B979-5151CCBF1A06}" srcOrd="1" destOrd="0" presId="urn:microsoft.com/office/officeart/2005/8/layout/chevron2"/>
    <dgm:cxn modelId="{1D7A211F-39BF-4285-BD16-F0FA6EF3FEA6}" type="presParOf" srcId="{699B1EF7-E9CC-4195-8893-4D8F0966F8C2}" destId="{B7FEFBF3-F006-4388-B167-85130E8BE036}" srcOrd="19" destOrd="0" presId="urn:microsoft.com/office/officeart/2005/8/layout/chevron2"/>
    <dgm:cxn modelId="{E63871E6-1651-4C07-9A88-6EBD42344EB7}" type="presParOf" srcId="{699B1EF7-E9CC-4195-8893-4D8F0966F8C2}" destId="{D0D9E164-737C-4D9B-9A83-BFAF1A7CE461}" srcOrd="20" destOrd="0" presId="urn:microsoft.com/office/officeart/2005/8/layout/chevron2"/>
    <dgm:cxn modelId="{03B0C9C6-D6DD-4FBA-B745-8BD97CD1D076}" type="presParOf" srcId="{D0D9E164-737C-4D9B-9A83-BFAF1A7CE461}" destId="{230FA1C2-AD0D-4BD9-9604-810D4F838203}" srcOrd="0" destOrd="0" presId="urn:microsoft.com/office/officeart/2005/8/layout/chevron2"/>
    <dgm:cxn modelId="{B1808485-9C3A-490C-B70E-0F98768E360E}" type="presParOf" srcId="{D0D9E164-737C-4D9B-9A83-BFAF1A7CE461}" destId="{E4D75811-D49F-4396-8F33-D087C024996B}" srcOrd="1" destOrd="0" presId="urn:microsoft.com/office/officeart/2005/8/layout/chevron2"/>
    <dgm:cxn modelId="{116A8C15-0CCE-4271-8F14-74AB2D4E8352}" type="presParOf" srcId="{699B1EF7-E9CC-4195-8893-4D8F0966F8C2}" destId="{C3F47C3B-9E4A-4ACC-BD5D-24604D9E6ECC}" srcOrd="21" destOrd="0" presId="urn:microsoft.com/office/officeart/2005/8/layout/chevron2"/>
    <dgm:cxn modelId="{B77FC5B9-7515-4356-A099-E5893BBD958F}" type="presParOf" srcId="{699B1EF7-E9CC-4195-8893-4D8F0966F8C2}" destId="{DF7A5A30-E86C-4072-A479-76B441AFCD89}" srcOrd="22" destOrd="0" presId="urn:microsoft.com/office/officeart/2005/8/layout/chevron2"/>
    <dgm:cxn modelId="{37786DB7-7292-45A1-B51B-3B739EDC7A63}" type="presParOf" srcId="{DF7A5A30-E86C-4072-A479-76B441AFCD89}" destId="{B821F36A-247D-4E5D-8DED-DE4A0DB64855}" srcOrd="0" destOrd="0" presId="urn:microsoft.com/office/officeart/2005/8/layout/chevron2"/>
    <dgm:cxn modelId="{254FD612-14EF-48A2-A401-3C6CDEE84131}" type="presParOf" srcId="{DF7A5A30-E86C-4072-A479-76B441AFCD89}" destId="{876F540D-43E6-4297-89D5-653A205F9E2B}" srcOrd="1" destOrd="0" presId="urn:microsoft.com/office/officeart/2005/8/layout/chevron2"/>
    <dgm:cxn modelId="{204A9350-36CC-4063-8E9E-6C780219E9B8}" type="presParOf" srcId="{699B1EF7-E9CC-4195-8893-4D8F0966F8C2}" destId="{0E6AA3A6-A561-482F-99CE-F18D62C498E7}" srcOrd="23" destOrd="0" presId="urn:microsoft.com/office/officeart/2005/8/layout/chevron2"/>
    <dgm:cxn modelId="{E0B1B582-969D-4DBE-AD60-D632748AB3A4}" type="presParOf" srcId="{699B1EF7-E9CC-4195-8893-4D8F0966F8C2}" destId="{AB911EFD-4CFD-42CD-A6BD-7050FDB3653C}" srcOrd="24" destOrd="0" presId="urn:microsoft.com/office/officeart/2005/8/layout/chevron2"/>
    <dgm:cxn modelId="{F66A08F1-50A5-4EA9-900C-684F8332D806}" type="presParOf" srcId="{AB911EFD-4CFD-42CD-A6BD-7050FDB3653C}" destId="{FBD07DB0-E973-4DBB-A099-9983C723AF2A}" srcOrd="0" destOrd="0" presId="urn:microsoft.com/office/officeart/2005/8/layout/chevron2"/>
    <dgm:cxn modelId="{8B5D3D1E-00AF-4A57-A5A6-15FEEA8EA464}" type="presParOf" srcId="{AB911EFD-4CFD-42CD-A6BD-7050FDB3653C}" destId="{CAB6A1C8-738E-44AC-B5E9-7222C74D94C7}" srcOrd="1" destOrd="0" presId="urn:microsoft.com/office/officeart/2005/8/layout/chevron2"/>
    <dgm:cxn modelId="{BE41C0CB-9B40-4233-9817-D34961D52621}" type="presParOf" srcId="{699B1EF7-E9CC-4195-8893-4D8F0966F8C2}" destId="{70F2A3D3-9BF5-4B5D-9792-95812F1E7B8D}" srcOrd="25" destOrd="0" presId="urn:microsoft.com/office/officeart/2005/8/layout/chevron2"/>
    <dgm:cxn modelId="{A5AD849E-1DC4-4341-B836-7906B472C5F3}" type="presParOf" srcId="{699B1EF7-E9CC-4195-8893-4D8F0966F8C2}" destId="{13668057-9EC7-4BFB-98B3-77548099B1E8}" srcOrd="26" destOrd="0" presId="urn:microsoft.com/office/officeart/2005/8/layout/chevron2"/>
    <dgm:cxn modelId="{264267B7-8C17-4E7F-A151-5BC7DD8E0393}" type="presParOf" srcId="{13668057-9EC7-4BFB-98B3-77548099B1E8}" destId="{A1194F78-CEE5-437D-88E1-3F731770002D}" srcOrd="0" destOrd="0" presId="urn:microsoft.com/office/officeart/2005/8/layout/chevron2"/>
    <dgm:cxn modelId="{D6DCFCE1-3E8E-4BED-82BA-E7391F467C1F}" type="presParOf" srcId="{13668057-9EC7-4BFB-98B3-77548099B1E8}" destId="{3609B6AD-5313-4CE4-8069-B3F9A7AA35DA}" srcOrd="1" destOrd="0" presId="urn:microsoft.com/office/officeart/2005/8/layout/chevron2"/>
    <dgm:cxn modelId="{DC08EFAE-F95D-44C2-9BAC-E350FDDC36AC}" type="presParOf" srcId="{699B1EF7-E9CC-4195-8893-4D8F0966F8C2}" destId="{E806F74B-3FE2-45BB-87B3-A57389120402}" srcOrd="27" destOrd="0" presId="urn:microsoft.com/office/officeart/2005/8/layout/chevron2"/>
    <dgm:cxn modelId="{71192C8D-72FA-4F9B-B07B-6841A73C7D31}" type="presParOf" srcId="{699B1EF7-E9CC-4195-8893-4D8F0966F8C2}" destId="{BEF8FF0B-4E3C-4BBB-9239-6E084550B13E}" srcOrd="28" destOrd="0" presId="urn:microsoft.com/office/officeart/2005/8/layout/chevron2"/>
    <dgm:cxn modelId="{4B01F02B-D51E-4019-920F-C193D6E5D51C}" type="presParOf" srcId="{BEF8FF0B-4E3C-4BBB-9239-6E084550B13E}" destId="{7DD1EA5E-352F-4B5A-8CFC-EFBAE6C0E011}" srcOrd="0" destOrd="0" presId="urn:microsoft.com/office/officeart/2005/8/layout/chevron2"/>
    <dgm:cxn modelId="{9337485B-4105-48B4-9931-091194FAC59B}" type="presParOf" srcId="{BEF8FF0B-4E3C-4BBB-9239-6E084550B13E}" destId="{CF48DE04-7BD6-485F-BCCE-0ECBA121D2F6}" srcOrd="1" destOrd="0" presId="urn:microsoft.com/office/officeart/2005/8/layout/chevron2"/>
    <dgm:cxn modelId="{28FA0C89-8AB1-40C0-A3AB-1FB75B75FFFF}" type="presParOf" srcId="{699B1EF7-E9CC-4195-8893-4D8F0966F8C2}" destId="{C5BB2DBD-19DB-407E-8905-4E5EB84E1A03}" srcOrd="29" destOrd="0" presId="urn:microsoft.com/office/officeart/2005/8/layout/chevron2"/>
    <dgm:cxn modelId="{6731AC06-332D-4263-971E-21DAD1276452}" type="presParOf" srcId="{699B1EF7-E9CC-4195-8893-4D8F0966F8C2}" destId="{2AFFC826-5C21-45D1-98C8-516D47BDAEB4}" srcOrd="30" destOrd="0" presId="urn:microsoft.com/office/officeart/2005/8/layout/chevron2"/>
    <dgm:cxn modelId="{E121FD6C-A421-4748-83FF-9F68BB7E0715}" type="presParOf" srcId="{2AFFC826-5C21-45D1-98C8-516D47BDAEB4}" destId="{63E7175F-28E4-451E-9FC1-774E93302D08}" srcOrd="0" destOrd="0" presId="urn:microsoft.com/office/officeart/2005/8/layout/chevron2"/>
    <dgm:cxn modelId="{69E330ED-7000-40D4-880B-C37F1CB53A0D}" type="presParOf" srcId="{2AFFC826-5C21-45D1-98C8-516D47BDAEB4}" destId="{52E2EAE4-2DE6-4516-85BA-648BA546336C}" srcOrd="1" destOrd="0" presId="urn:microsoft.com/office/officeart/2005/8/layout/chevron2"/>
    <dgm:cxn modelId="{347B4594-AF4D-483F-B482-E24710F794B3}" type="presParOf" srcId="{699B1EF7-E9CC-4195-8893-4D8F0966F8C2}" destId="{3B300A96-E96C-478D-BFCC-6402F02E18EA}" srcOrd="31" destOrd="0" presId="urn:microsoft.com/office/officeart/2005/8/layout/chevron2"/>
    <dgm:cxn modelId="{BDFEECE2-E215-4D82-AF3B-A6F5519768FF}" type="presParOf" srcId="{699B1EF7-E9CC-4195-8893-4D8F0966F8C2}" destId="{CBAB0248-FAB0-4456-B5F8-F6CF5FD5CAAC}" srcOrd="32" destOrd="0" presId="urn:microsoft.com/office/officeart/2005/8/layout/chevron2"/>
    <dgm:cxn modelId="{28E72BDF-802F-43C4-AF7B-B370A3428147}" type="presParOf" srcId="{CBAB0248-FAB0-4456-B5F8-F6CF5FD5CAAC}" destId="{C9E279B5-EE3B-47CF-9126-01BB65A94947}" srcOrd="0" destOrd="0" presId="urn:microsoft.com/office/officeart/2005/8/layout/chevron2"/>
    <dgm:cxn modelId="{CAF1DA85-7568-4028-A41E-6AE726073BA6}" type="presParOf" srcId="{CBAB0248-FAB0-4456-B5F8-F6CF5FD5CAAC}" destId="{AAE2023C-D00A-4299-ABE8-C01308EE1097}" srcOrd="1" destOrd="0" presId="urn:microsoft.com/office/officeart/2005/8/layout/chevron2"/>
    <dgm:cxn modelId="{A130D6C8-F497-493E-A359-0B11458CAB25}" type="presParOf" srcId="{699B1EF7-E9CC-4195-8893-4D8F0966F8C2}" destId="{3DF3844F-FCC5-4032-977D-FD09C7DB7554}" srcOrd="33" destOrd="0" presId="urn:microsoft.com/office/officeart/2005/8/layout/chevron2"/>
    <dgm:cxn modelId="{4C024ECC-590B-4ABC-A343-1219DFCFFF76}" type="presParOf" srcId="{699B1EF7-E9CC-4195-8893-4D8F0966F8C2}" destId="{0834EB88-B95D-4ABA-81D8-CBCFA4896083}" srcOrd="34" destOrd="0" presId="urn:microsoft.com/office/officeart/2005/8/layout/chevron2"/>
    <dgm:cxn modelId="{F50680CA-25EC-416D-930C-67F063460AC5}" type="presParOf" srcId="{0834EB88-B95D-4ABA-81D8-CBCFA4896083}" destId="{FA661366-FDC8-4854-918C-DD1117C900A8}" srcOrd="0" destOrd="0" presId="urn:microsoft.com/office/officeart/2005/8/layout/chevron2"/>
    <dgm:cxn modelId="{C50F59F4-C7CE-4746-8B1B-33CD055F0633}" type="presParOf" srcId="{0834EB88-B95D-4ABA-81D8-CBCFA4896083}" destId="{C9F83E40-C278-4297-BB60-B4FACA6C5940}" srcOrd="1" destOrd="0" presId="urn:microsoft.com/office/officeart/2005/8/layout/chevron2"/>
    <dgm:cxn modelId="{55653A5A-CA03-410F-8045-ECF372B2B35C}" type="presParOf" srcId="{699B1EF7-E9CC-4195-8893-4D8F0966F8C2}" destId="{2FCF14E4-BA08-410B-BC42-AF27CBD56CBB}" srcOrd="35" destOrd="0" presId="urn:microsoft.com/office/officeart/2005/8/layout/chevron2"/>
    <dgm:cxn modelId="{38FD9714-90B3-4FFD-8815-96D3DE372E96}" type="presParOf" srcId="{699B1EF7-E9CC-4195-8893-4D8F0966F8C2}" destId="{9E49CC47-F2B0-46F0-AA53-9F10807FE8F1}" srcOrd="36" destOrd="0" presId="urn:microsoft.com/office/officeart/2005/8/layout/chevron2"/>
    <dgm:cxn modelId="{BEE3D46F-B17C-4BC7-AD2C-890EDF2669F9}" type="presParOf" srcId="{9E49CC47-F2B0-46F0-AA53-9F10807FE8F1}" destId="{2D830ACE-8D5C-4290-8AE4-D013C3A73DC5}" srcOrd="0" destOrd="0" presId="urn:microsoft.com/office/officeart/2005/8/layout/chevron2"/>
    <dgm:cxn modelId="{19334159-4330-47DC-B50A-73790A3CBA6F}" type="presParOf" srcId="{9E49CC47-F2B0-46F0-AA53-9F10807FE8F1}" destId="{4F4233FF-9B77-4F21-BEF4-4A34BDD9F89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7A345-13C1-449D-B7AF-1E7849B5F942}">
      <dsp:nvSpPr>
        <dsp:cNvPr id="0" name=""/>
        <dsp:cNvSpPr/>
      </dsp:nvSpPr>
      <dsp:spPr>
        <a:xfrm rot="5400000">
          <a:off x="-46217" y="48483"/>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1</a:t>
          </a:r>
        </a:p>
      </dsp:txBody>
      <dsp:txXfrm rot="-5400000">
        <a:off x="1" y="110107"/>
        <a:ext cx="215681" cy="92435"/>
      </dsp:txXfrm>
    </dsp:sp>
    <dsp:sp modelId="{8D40508C-1B61-4299-8066-6DB3B1B39D04}">
      <dsp:nvSpPr>
        <dsp:cNvPr id="0" name=""/>
        <dsp:cNvSpPr/>
      </dsp:nvSpPr>
      <dsp:spPr>
        <a:xfrm rot="5400000">
          <a:off x="2071893" y="-1853945"/>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dirty="0"/>
            <a:t>Age</a:t>
          </a:r>
        </a:p>
      </dsp:txBody>
      <dsp:txXfrm rot="-5400000">
        <a:off x="215682" y="12043"/>
        <a:ext cx="3902922" cy="180721"/>
      </dsp:txXfrm>
    </dsp:sp>
    <dsp:sp modelId="{F1588DB7-BE6B-4210-B286-2B6D8405FD1F}">
      <dsp:nvSpPr>
        <dsp:cNvPr id="0" name=""/>
        <dsp:cNvSpPr/>
      </dsp:nvSpPr>
      <dsp:spPr>
        <a:xfrm rot="5400000">
          <a:off x="-46217" y="323284"/>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2</a:t>
          </a:r>
        </a:p>
      </dsp:txBody>
      <dsp:txXfrm rot="-5400000">
        <a:off x="1" y="384908"/>
        <a:ext cx="215681" cy="92435"/>
      </dsp:txXfrm>
    </dsp:sp>
    <dsp:sp modelId="{38A5AAF0-0F7D-4EE8-8B36-8B0E3CC70F6F}">
      <dsp:nvSpPr>
        <dsp:cNvPr id="0" name=""/>
        <dsp:cNvSpPr/>
      </dsp:nvSpPr>
      <dsp:spPr>
        <a:xfrm rot="5400000">
          <a:off x="2071893" y="-1579145"/>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dirty="0"/>
            <a:t>BusinessTravel</a:t>
          </a:r>
        </a:p>
      </dsp:txBody>
      <dsp:txXfrm rot="-5400000">
        <a:off x="215682" y="286843"/>
        <a:ext cx="3902922" cy="180721"/>
      </dsp:txXfrm>
    </dsp:sp>
    <dsp:sp modelId="{685C59BC-B19B-46D3-8B86-AE943FEBDA0E}">
      <dsp:nvSpPr>
        <dsp:cNvPr id="0" name=""/>
        <dsp:cNvSpPr/>
      </dsp:nvSpPr>
      <dsp:spPr>
        <a:xfrm rot="5400000">
          <a:off x="-46217" y="598084"/>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3</a:t>
          </a:r>
        </a:p>
      </dsp:txBody>
      <dsp:txXfrm rot="-5400000">
        <a:off x="1" y="659708"/>
        <a:ext cx="215681" cy="92435"/>
      </dsp:txXfrm>
    </dsp:sp>
    <dsp:sp modelId="{CCC294D2-13EF-4267-A420-C821D8F8B836}">
      <dsp:nvSpPr>
        <dsp:cNvPr id="0" name=""/>
        <dsp:cNvSpPr/>
      </dsp:nvSpPr>
      <dsp:spPr>
        <a:xfrm rot="5400000">
          <a:off x="2071893" y="-1304344"/>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a:t>Department</a:t>
          </a:r>
        </a:p>
      </dsp:txBody>
      <dsp:txXfrm rot="-5400000">
        <a:off x="215682" y="561644"/>
        <a:ext cx="3902922" cy="180721"/>
      </dsp:txXfrm>
    </dsp:sp>
    <dsp:sp modelId="{A77591CA-42B3-47FC-B986-8764D0745414}">
      <dsp:nvSpPr>
        <dsp:cNvPr id="0" name=""/>
        <dsp:cNvSpPr/>
      </dsp:nvSpPr>
      <dsp:spPr>
        <a:xfrm rot="5400000">
          <a:off x="-46217" y="872884"/>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4</a:t>
          </a:r>
        </a:p>
      </dsp:txBody>
      <dsp:txXfrm rot="-5400000">
        <a:off x="1" y="934508"/>
        <a:ext cx="215681" cy="92435"/>
      </dsp:txXfrm>
    </dsp:sp>
    <dsp:sp modelId="{9538DC51-993A-41E8-A1CC-1E987876A72F}">
      <dsp:nvSpPr>
        <dsp:cNvPr id="0" name=""/>
        <dsp:cNvSpPr/>
      </dsp:nvSpPr>
      <dsp:spPr>
        <a:xfrm rot="5400000">
          <a:off x="2071893" y="-1029544"/>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dirty="0"/>
            <a:t>DistanceFromHome</a:t>
          </a:r>
        </a:p>
      </dsp:txBody>
      <dsp:txXfrm rot="-5400000">
        <a:off x="215682" y="836444"/>
        <a:ext cx="3902922" cy="180721"/>
      </dsp:txXfrm>
    </dsp:sp>
    <dsp:sp modelId="{075ABA99-9763-438F-84B3-6AEE91F1BAF1}">
      <dsp:nvSpPr>
        <dsp:cNvPr id="0" name=""/>
        <dsp:cNvSpPr/>
      </dsp:nvSpPr>
      <dsp:spPr>
        <a:xfrm rot="5400000">
          <a:off x="-46217" y="1147684"/>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5</a:t>
          </a:r>
        </a:p>
      </dsp:txBody>
      <dsp:txXfrm rot="-5400000">
        <a:off x="1" y="1209308"/>
        <a:ext cx="215681" cy="92435"/>
      </dsp:txXfrm>
    </dsp:sp>
    <dsp:sp modelId="{1485B7B7-B4DB-46C7-A590-3D2036163A31}">
      <dsp:nvSpPr>
        <dsp:cNvPr id="0" name=""/>
        <dsp:cNvSpPr/>
      </dsp:nvSpPr>
      <dsp:spPr>
        <a:xfrm rot="5400000">
          <a:off x="2071893" y="-754744"/>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a:t>Education</a:t>
          </a:r>
        </a:p>
      </dsp:txBody>
      <dsp:txXfrm rot="-5400000">
        <a:off x="215682" y="1111244"/>
        <a:ext cx="3902922" cy="180721"/>
      </dsp:txXfrm>
    </dsp:sp>
    <dsp:sp modelId="{D24A6336-4656-439C-A45A-A084E759C66B}">
      <dsp:nvSpPr>
        <dsp:cNvPr id="0" name=""/>
        <dsp:cNvSpPr/>
      </dsp:nvSpPr>
      <dsp:spPr>
        <a:xfrm rot="5400000">
          <a:off x="-46217" y="1422484"/>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6</a:t>
          </a:r>
        </a:p>
      </dsp:txBody>
      <dsp:txXfrm rot="-5400000">
        <a:off x="1" y="1484108"/>
        <a:ext cx="215681" cy="92435"/>
      </dsp:txXfrm>
    </dsp:sp>
    <dsp:sp modelId="{D6610BA6-B084-464D-9957-3C35F41C1CAD}">
      <dsp:nvSpPr>
        <dsp:cNvPr id="0" name=""/>
        <dsp:cNvSpPr/>
      </dsp:nvSpPr>
      <dsp:spPr>
        <a:xfrm rot="5400000">
          <a:off x="2071893" y="-479944"/>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dirty="0"/>
            <a:t>EducationField</a:t>
          </a:r>
        </a:p>
      </dsp:txBody>
      <dsp:txXfrm rot="-5400000">
        <a:off x="215682" y="1386044"/>
        <a:ext cx="3902922" cy="180721"/>
      </dsp:txXfrm>
    </dsp:sp>
    <dsp:sp modelId="{DE5C82FB-A282-4E06-87CA-35BD64036BA0}">
      <dsp:nvSpPr>
        <dsp:cNvPr id="0" name=""/>
        <dsp:cNvSpPr/>
      </dsp:nvSpPr>
      <dsp:spPr>
        <a:xfrm rot="5400000">
          <a:off x="-46217" y="1697285"/>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7</a:t>
          </a:r>
        </a:p>
      </dsp:txBody>
      <dsp:txXfrm rot="-5400000">
        <a:off x="1" y="1758909"/>
        <a:ext cx="215681" cy="92435"/>
      </dsp:txXfrm>
    </dsp:sp>
    <dsp:sp modelId="{D6C0283E-3E4D-48CD-9C57-E4318320A94C}">
      <dsp:nvSpPr>
        <dsp:cNvPr id="0" name=""/>
        <dsp:cNvSpPr/>
      </dsp:nvSpPr>
      <dsp:spPr>
        <a:xfrm rot="5400000">
          <a:off x="2071893" y="-205144"/>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dirty="0"/>
            <a:t>Gender</a:t>
          </a:r>
        </a:p>
      </dsp:txBody>
      <dsp:txXfrm rot="-5400000">
        <a:off x="215682" y="1660844"/>
        <a:ext cx="3902922" cy="180721"/>
      </dsp:txXfrm>
    </dsp:sp>
    <dsp:sp modelId="{B2B06CA1-6E32-4EDC-B842-54D921885B6D}">
      <dsp:nvSpPr>
        <dsp:cNvPr id="0" name=""/>
        <dsp:cNvSpPr/>
      </dsp:nvSpPr>
      <dsp:spPr>
        <a:xfrm rot="5400000">
          <a:off x="-46217" y="1972085"/>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8</a:t>
          </a:r>
        </a:p>
      </dsp:txBody>
      <dsp:txXfrm rot="-5400000">
        <a:off x="1" y="2033709"/>
        <a:ext cx="215681" cy="92435"/>
      </dsp:txXfrm>
    </dsp:sp>
    <dsp:sp modelId="{ADE4F6D2-7894-4AAF-A34B-76894F1014E6}">
      <dsp:nvSpPr>
        <dsp:cNvPr id="0" name=""/>
        <dsp:cNvSpPr/>
      </dsp:nvSpPr>
      <dsp:spPr>
        <a:xfrm rot="5400000">
          <a:off x="2071893" y="69656"/>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a:t>JobLevel</a:t>
          </a:r>
        </a:p>
      </dsp:txBody>
      <dsp:txXfrm rot="-5400000">
        <a:off x="215682" y="1935645"/>
        <a:ext cx="3902922" cy="180721"/>
      </dsp:txXfrm>
    </dsp:sp>
    <dsp:sp modelId="{F1A115BB-5321-4505-AE62-F6DDA3C864D4}">
      <dsp:nvSpPr>
        <dsp:cNvPr id="0" name=""/>
        <dsp:cNvSpPr/>
      </dsp:nvSpPr>
      <dsp:spPr>
        <a:xfrm rot="5400000">
          <a:off x="-46217" y="2246885"/>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9</a:t>
          </a:r>
        </a:p>
      </dsp:txBody>
      <dsp:txXfrm rot="-5400000">
        <a:off x="1" y="2308509"/>
        <a:ext cx="215681" cy="92435"/>
      </dsp:txXfrm>
    </dsp:sp>
    <dsp:sp modelId="{65C37828-A69E-4E58-95D3-23500C089AFF}">
      <dsp:nvSpPr>
        <dsp:cNvPr id="0" name=""/>
        <dsp:cNvSpPr/>
      </dsp:nvSpPr>
      <dsp:spPr>
        <a:xfrm rot="5400000">
          <a:off x="2071893" y="344456"/>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dirty="0"/>
            <a:t>JobRole</a:t>
          </a:r>
        </a:p>
      </dsp:txBody>
      <dsp:txXfrm rot="-5400000">
        <a:off x="215682" y="2210445"/>
        <a:ext cx="3902922" cy="180721"/>
      </dsp:txXfrm>
    </dsp:sp>
    <dsp:sp modelId="{0A5D5006-D517-41BE-8872-09E4A23CA37C}">
      <dsp:nvSpPr>
        <dsp:cNvPr id="0" name=""/>
        <dsp:cNvSpPr/>
      </dsp:nvSpPr>
      <dsp:spPr>
        <a:xfrm rot="5400000">
          <a:off x="-46217" y="2521685"/>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10</a:t>
          </a:r>
        </a:p>
      </dsp:txBody>
      <dsp:txXfrm rot="-5400000">
        <a:off x="1" y="2583309"/>
        <a:ext cx="215681" cy="92435"/>
      </dsp:txXfrm>
    </dsp:sp>
    <dsp:sp modelId="{AB79D8F9-2841-4A96-B979-5151CCBF1A06}">
      <dsp:nvSpPr>
        <dsp:cNvPr id="0" name=""/>
        <dsp:cNvSpPr/>
      </dsp:nvSpPr>
      <dsp:spPr>
        <a:xfrm rot="5400000">
          <a:off x="2071893" y="619256"/>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dirty="0"/>
            <a:t>MaritalStatus</a:t>
          </a:r>
        </a:p>
      </dsp:txBody>
      <dsp:txXfrm rot="-5400000">
        <a:off x="215682" y="2485245"/>
        <a:ext cx="3902922" cy="180721"/>
      </dsp:txXfrm>
    </dsp:sp>
    <dsp:sp modelId="{230FA1C2-AD0D-4BD9-9604-810D4F838203}">
      <dsp:nvSpPr>
        <dsp:cNvPr id="0" name=""/>
        <dsp:cNvSpPr/>
      </dsp:nvSpPr>
      <dsp:spPr>
        <a:xfrm rot="5400000">
          <a:off x="-46217" y="2796485"/>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11</a:t>
          </a:r>
        </a:p>
      </dsp:txBody>
      <dsp:txXfrm rot="-5400000">
        <a:off x="1" y="2858109"/>
        <a:ext cx="215681" cy="92435"/>
      </dsp:txXfrm>
    </dsp:sp>
    <dsp:sp modelId="{E4D75811-D49F-4396-8F33-D087C024996B}">
      <dsp:nvSpPr>
        <dsp:cNvPr id="0" name=""/>
        <dsp:cNvSpPr/>
      </dsp:nvSpPr>
      <dsp:spPr>
        <a:xfrm rot="5400000">
          <a:off x="2071893" y="894056"/>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dirty="0"/>
            <a:t>YearlyIncome</a:t>
          </a:r>
        </a:p>
      </dsp:txBody>
      <dsp:txXfrm rot="-5400000">
        <a:off x="215682" y="2760045"/>
        <a:ext cx="3902922" cy="180721"/>
      </dsp:txXfrm>
    </dsp:sp>
    <dsp:sp modelId="{B821F36A-247D-4E5D-8DED-DE4A0DB64855}">
      <dsp:nvSpPr>
        <dsp:cNvPr id="0" name=""/>
        <dsp:cNvSpPr/>
      </dsp:nvSpPr>
      <dsp:spPr>
        <a:xfrm rot="5400000">
          <a:off x="-46217" y="3071286"/>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12</a:t>
          </a:r>
        </a:p>
      </dsp:txBody>
      <dsp:txXfrm rot="-5400000">
        <a:off x="1" y="3132910"/>
        <a:ext cx="215681" cy="92435"/>
      </dsp:txXfrm>
    </dsp:sp>
    <dsp:sp modelId="{876F540D-43E6-4297-89D5-653A205F9E2B}">
      <dsp:nvSpPr>
        <dsp:cNvPr id="0" name=""/>
        <dsp:cNvSpPr/>
      </dsp:nvSpPr>
      <dsp:spPr>
        <a:xfrm rot="5400000">
          <a:off x="2071893" y="1168856"/>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a:t>NumCompaniesWorked</a:t>
          </a:r>
        </a:p>
      </dsp:txBody>
      <dsp:txXfrm rot="-5400000">
        <a:off x="215682" y="3034845"/>
        <a:ext cx="3902922" cy="180721"/>
      </dsp:txXfrm>
    </dsp:sp>
    <dsp:sp modelId="{FBD07DB0-E973-4DBB-A099-9983C723AF2A}">
      <dsp:nvSpPr>
        <dsp:cNvPr id="0" name=""/>
        <dsp:cNvSpPr/>
      </dsp:nvSpPr>
      <dsp:spPr>
        <a:xfrm rot="5400000">
          <a:off x="-46217" y="3346086"/>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13</a:t>
          </a:r>
        </a:p>
      </dsp:txBody>
      <dsp:txXfrm rot="-5400000">
        <a:off x="1" y="3407710"/>
        <a:ext cx="215681" cy="92435"/>
      </dsp:txXfrm>
    </dsp:sp>
    <dsp:sp modelId="{CAB6A1C8-738E-44AC-B5E9-7222C74D94C7}">
      <dsp:nvSpPr>
        <dsp:cNvPr id="0" name=""/>
        <dsp:cNvSpPr/>
      </dsp:nvSpPr>
      <dsp:spPr>
        <a:xfrm rot="5400000">
          <a:off x="2071893" y="1443657"/>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dirty="0"/>
            <a:t>PercentSalaryHike</a:t>
          </a:r>
        </a:p>
      </dsp:txBody>
      <dsp:txXfrm rot="-5400000">
        <a:off x="215682" y="3309646"/>
        <a:ext cx="3902922" cy="180721"/>
      </dsp:txXfrm>
    </dsp:sp>
    <dsp:sp modelId="{A1194F78-CEE5-437D-88E1-3F731770002D}">
      <dsp:nvSpPr>
        <dsp:cNvPr id="0" name=""/>
        <dsp:cNvSpPr/>
      </dsp:nvSpPr>
      <dsp:spPr>
        <a:xfrm rot="5400000">
          <a:off x="-46217" y="3620886"/>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14</a:t>
          </a:r>
        </a:p>
      </dsp:txBody>
      <dsp:txXfrm rot="-5400000">
        <a:off x="1" y="3682510"/>
        <a:ext cx="215681" cy="92435"/>
      </dsp:txXfrm>
    </dsp:sp>
    <dsp:sp modelId="{3609B6AD-5313-4CE4-8069-B3F9A7AA35DA}">
      <dsp:nvSpPr>
        <dsp:cNvPr id="0" name=""/>
        <dsp:cNvSpPr/>
      </dsp:nvSpPr>
      <dsp:spPr>
        <a:xfrm rot="5400000">
          <a:off x="2071893" y="1718457"/>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a:t>StockOptionLevel</a:t>
          </a:r>
        </a:p>
      </dsp:txBody>
      <dsp:txXfrm rot="-5400000">
        <a:off x="215682" y="3584446"/>
        <a:ext cx="3902922" cy="180721"/>
      </dsp:txXfrm>
    </dsp:sp>
    <dsp:sp modelId="{7DD1EA5E-352F-4B5A-8CFC-EFBAE6C0E011}">
      <dsp:nvSpPr>
        <dsp:cNvPr id="0" name=""/>
        <dsp:cNvSpPr/>
      </dsp:nvSpPr>
      <dsp:spPr>
        <a:xfrm rot="5400000">
          <a:off x="-46217" y="3895686"/>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15</a:t>
          </a:r>
        </a:p>
      </dsp:txBody>
      <dsp:txXfrm rot="-5400000">
        <a:off x="1" y="3957310"/>
        <a:ext cx="215681" cy="92435"/>
      </dsp:txXfrm>
    </dsp:sp>
    <dsp:sp modelId="{CF48DE04-7BD6-485F-BCCE-0ECBA121D2F6}">
      <dsp:nvSpPr>
        <dsp:cNvPr id="0" name=""/>
        <dsp:cNvSpPr/>
      </dsp:nvSpPr>
      <dsp:spPr>
        <a:xfrm rot="5400000">
          <a:off x="2071893" y="1993257"/>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a:t>TotalWorkingYears</a:t>
          </a:r>
        </a:p>
      </dsp:txBody>
      <dsp:txXfrm rot="-5400000">
        <a:off x="215682" y="3859246"/>
        <a:ext cx="3902922" cy="180721"/>
      </dsp:txXfrm>
    </dsp:sp>
    <dsp:sp modelId="{63E7175F-28E4-451E-9FC1-774E93302D08}">
      <dsp:nvSpPr>
        <dsp:cNvPr id="0" name=""/>
        <dsp:cNvSpPr/>
      </dsp:nvSpPr>
      <dsp:spPr>
        <a:xfrm rot="5400000">
          <a:off x="-46217" y="4170486"/>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16</a:t>
          </a:r>
        </a:p>
      </dsp:txBody>
      <dsp:txXfrm rot="-5400000">
        <a:off x="1" y="4232110"/>
        <a:ext cx="215681" cy="92435"/>
      </dsp:txXfrm>
    </dsp:sp>
    <dsp:sp modelId="{52E2EAE4-2DE6-4516-85BA-648BA546336C}">
      <dsp:nvSpPr>
        <dsp:cNvPr id="0" name=""/>
        <dsp:cNvSpPr/>
      </dsp:nvSpPr>
      <dsp:spPr>
        <a:xfrm rot="5400000">
          <a:off x="2071893" y="2268057"/>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a:t>TrainingTimesLastYear</a:t>
          </a:r>
        </a:p>
      </dsp:txBody>
      <dsp:txXfrm rot="-5400000">
        <a:off x="215682" y="4134046"/>
        <a:ext cx="3902922" cy="180721"/>
      </dsp:txXfrm>
    </dsp:sp>
    <dsp:sp modelId="{C9E279B5-EE3B-47CF-9126-01BB65A94947}">
      <dsp:nvSpPr>
        <dsp:cNvPr id="0" name=""/>
        <dsp:cNvSpPr/>
      </dsp:nvSpPr>
      <dsp:spPr>
        <a:xfrm rot="5400000">
          <a:off x="-46217" y="4445287"/>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17</a:t>
          </a:r>
        </a:p>
      </dsp:txBody>
      <dsp:txXfrm rot="-5400000">
        <a:off x="1" y="4506911"/>
        <a:ext cx="215681" cy="92435"/>
      </dsp:txXfrm>
    </dsp:sp>
    <dsp:sp modelId="{AAE2023C-D00A-4299-ABE8-C01308EE1097}">
      <dsp:nvSpPr>
        <dsp:cNvPr id="0" name=""/>
        <dsp:cNvSpPr/>
      </dsp:nvSpPr>
      <dsp:spPr>
        <a:xfrm rot="5400000">
          <a:off x="2071893" y="2542857"/>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a:t>YearsAtCompany</a:t>
          </a:r>
        </a:p>
      </dsp:txBody>
      <dsp:txXfrm rot="-5400000">
        <a:off x="215682" y="4408846"/>
        <a:ext cx="3902922" cy="180721"/>
      </dsp:txXfrm>
    </dsp:sp>
    <dsp:sp modelId="{FA661366-FDC8-4854-918C-DD1117C900A8}">
      <dsp:nvSpPr>
        <dsp:cNvPr id="0" name=""/>
        <dsp:cNvSpPr/>
      </dsp:nvSpPr>
      <dsp:spPr>
        <a:xfrm rot="5400000">
          <a:off x="-46217" y="4720087"/>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18</a:t>
          </a:r>
        </a:p>
      </dsp:txBody>
      <dsp:txXfrm rot="-5400000">
        <a:off x="1" y="4781711"/>
        <a:ext cx="215681" cy="92435"/>
      </dsp:txXfrm>
    </dsp:sp>
    <dsp:sp modelId="{C9F83E40-C278-4297-BB60-B4FACA6C5940}">
      <dsp:nvSpPr>
        <dsp:cNvPr id="0" name=""/>
        <dsp:cNvSpPr/>
      </dsp:nvSpPr>
      <dsp:spPr>
        <a:xfrm rot="5400000">
          <a:off x="2071893" y="2817657"/>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dirty="0"/>
            <a:t>YearsSinceLastPromotion</a:t>
          </a:r>
        </a:p>
      </dsp:txBody>
      <dsp:txXfrm rot="-5400000">
        <a:off x="215682" y="4683646"/>
        <a:ext cx="3902922" cy="180721"/>
      </dsp:txXfrm>
    </dsp:sp>
    <dsp:sp modelId="{2D830ACE-8D5C-4290-8AE4-D013C3A73DC5}">
      <dsp:nvSpPr>
        <dsp:cNvPr id="0" name=""/>
        <dsp:cNvSpPr/>
      </dsp:nvSpPr>
      <dsp:spPr>
        <a:xfrm rot="5400000">
          <a:off x="-46217" y="4994887"/>
          <a:ext cx="308116" cy="21568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CA" sz="500" kern="1200" dirty="0"/>
            <a:t>19</a:t>
          </a:r>
        </a:p>
      </dsp:txBody>
      <dsp:txXfrm rot="-5400000">
        <a:off x="1" y="5056511"/>
        <a:ext cx="215681" cy="92435"/>
      </dsp:txXfrm>
    </dsp:sp>
    <dsp:sp modelId="{4F4233FF-9B77-4F21-BEF4-4A34BDD9F89D}">
      <dsp:nvSpPr>
        <dsp:cNvPr id="0" name=""/>
        <dsp:cNvSpPr/>
      </dsp:nvSpPr>
      <dsp:spPr>
        <a:xfrm rot="5400000">
          <a:off x="2071893" y="3092458"/>
          <a:ext cx="200275" cy="391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CA" sz="1100" kern="1200" dirty="0"/>
            <a:t>YearsWithCurrManager</a:t>
          </a:r>
        </a:p>
      </dsp:txBody>
      <dsp:txXfrm rot="-5400000">
        <a:off x="215682" y="4958447"/>
        <a:ext cx="3902922" cy="18072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B1A47-4D89-4B37-880A-1347B936F81A}" type="datetimeFigureOut">
              <a:rPr lang="en-CA" smtClean="0"/>
              <a:t>2021-11-27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5F8BD-17C5-4E8E-AD6F-1E9A5B514968}" type="slidenum">
              <a:rPr lang="en-CA" smtClean="0"/>
              <a:t>‹#›</a:t>
            </a:fld>
            <a:endParaRPr lang="en-CA"/>
          </a:p>
        </p:txBody>
      </p:sp>
    </p:spTree>
    <p:extLst>
      <p:ext uri="{BB962C8B-B14F-4D97-AF65-F5344CB8AC3E}">
        <p14:creationId xmlns:p14="http://schemas.microsoft.com/office/powerpoint/2010/main" val="78038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515F8BD-17C5-4E8E-AD6F-1E9A5B514968}" type="slidenum">
              <a:rPr lang="en-CA" smtClean="0"/>
              <a:t>2</a:t>
            </a:fld>
            <a:endParaRPr lang="en-CA"/>
          </a:p>
        </p:txBody>
      </p:sp>
    </p:spTree>
    <p:extLst>
      <p:ext uri="{BB962C8B-B14F-4D97-AF65-F5344CB8AC3E}">
        <p14:creationId xmlns:p14="http://schemas.microsoft.com/office/powerpoint/2010/main" val="3063979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EED74714-3043-42E0-B368-50B76259CFF1}" type="datetime2">
              <a:rPr lang="en-US" smtClean="0"/>
              <a:t>Saturday, November 27,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54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8F11EC99-E0A7-4A49-9B9D-5A4059F7F00C}" type="datetime2">
              <a:rPr lang="en-US" smtClean="0"/>
              <a:t>Saturday, November 27,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6420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4AD8744E-49D4-4CFC-A465-C04192B700F5}" type="datetime2">
              <a:rPr lang="en-US" smtClean="0"/>
              <a:t>Saturday, November 27,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967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3BAC9085-63F4-4B7C-B5A2-D96159214094}" type="datetime2">
              <a:rPr lang="en-US" smtClean="0"/>
              <a:t>Saturday, November 27,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2804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C58D269-151A-4EB1-A4D3-CE4D1916D2BD}" type="datetime2">
              <a:rPr lang="en-US" smtClean="0"/>
              <a:t>Saturday, November 27,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5971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A3D7AAEA-C4DE-460D-8834-0E4956D993C3}" type="datetime2">
              <a:rPr lang="en-US" smtClean="0"/>
              <a:t>Saturday, November 27,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5889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0F03C84C-262F-456E-BE49-3168A13DE60A}" type="datetime2">
              <a:rPr lang="en-US" smtClean="0"/>
              <a:t>Saturday, November 27,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3535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5A205DDB-BAF1-4762-B80F-4AF588DCFE5D}" type="datetime2">
              <a:rPr lang="en-US" smtClean="0"/>
              <a:t>Saturday, November 27,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1324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735F4F43-38FC-411D-9AAA-FCB4DC17CD69}" type="datetime2">
              <a:rPr lang="en-US" smtClean="0"/>
              <a:t>Saturday, November 27,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0397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F73111D5-C0D4-4F81-A228-B76D660E8EC4}" type="datetime2">
              <a:rPr lang="en-US" smtClean="0"/>
              <a:t>Saturday, November 27,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7651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630C6801-139B-4A14-A298-B28942E9C3B2}" type="datetime2">
              <a:rPr lang="en-US" smtClean="0"/>
              <a:t>Saturday, November 27,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752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633277EF-AB2F-42F2-A3A4-804648B8C16C}" type="datetime2">
              <a:rPr lang="en-US" smtClean="0"/>
              <a:t>Saturday, November 27,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669892017"/>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38" r:id="rId6"/>
    <p:sldLayoutId id="2147483843" r:id="rId7"/>
    <p:sldLayoutId id="2147483839" r:id="rId8"/>
    <p:sldLayoutId id="2147483840" r:id="rId9"/>
    <p:sldLayoutId id="2147483841" r:id="rId10"/>
    <p:sldLayoutId id="2147483842" r:id="rId11"/>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619C41B3-14BA-4820-8364-1EAFC692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2CB18E0-1DDF-4646-88F3-F94254CFD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75384" y="1368239"/>
            <a:ext cx="5988425" cy="4076699"/>
          </a:xfrm>
          <a:prstGeom prst="rect">
            <a:avLst/>
          </a:prstGeom>
          <a:gradFill>
            <a:gsLst>
              <a:gs pos="0">
                <a:schemeClr val="accent5">
                  <a:alpha val="48000"/>
                </a:schemeClr>
              </a:gs>
              <a:gs pos="70000">
                <a:schemeClr val="accent2">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19B5D85F-D893-403B-A0AA-D5821267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accent2">
                  <a:lumMod val="60000"/>
                  <a:lumOff val="40000"/>
                  <a:alpha val="48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67">
            <a:extLst>
              <a:ext uri="{FF2B5EF4-FFF2-40B4-BE49-F238E27FC236}">
                <a16:creationId xmlns:a16="http://schemas.microsoft.com/office/drawing/2014/main" id="{BF047611-AE0F-4337-9311-A2CA2CACE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5" y="3"/>
            <a:ext cx="4092520" cy="6857997"/>
          </a:xfrm>
          <a:prstGeom prst="rect">
            <a:avLst/>
          </a:prstGeom>
          <a:gradFill>
            <a:gsLst>
              <a:gs pos="7000">
                <a:schemeClr val="accent2">
                  <a:alpha val="92000"/>
                </a:schemeClr>
              </a:gs>
              <a:gs pos="99000">
                <a:schemeClr val="accent4">
                  <a:alpha val="74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B47C80-C2D9-4FDF-9591-920E29F1D9CD}"/>
              </a:ext>
            </a:extLst>
          </p:cNvPr>
          <p:cNvSpPr txBox="1"/>
          <p:nvPr/>
        </p:nvSpPr>
        <p:spPr>
          <a:xfrm>
            <a:off x="177282" y="1882972"/>
            <a:ext cx="5918718" cy="1938992"/>
          </a:xfrm>
          <a:prstGeom prst="rect">
            <a:avLst/>
          </a:prstGeom>
          <a:noFill/>
        </p:spPr>
        <p:txBody>
          <a:bodyPr wrap="square" rtlCol="0">
            <a:spAutoFit/>
          </a:bodyPr>
          <a:lstStyle/>
          <a:p>
            <a:pPr algn="ctr"/>
            <a:r>
              <a:rPr lang="en-CA" sz="4000" dirty="0">
                <a:solidFill>
                  <a:schemeClr val="tx2">
                    <a:lumMod val="75000"/>
                    <a:lumOff val="25000"/>
                  </a:schemeClr>
                </a:solidFill>
              </a:rPr>
              <a:t>PROJECT PRESENTATION</a:t>
            </a:r>
          </a:p>
          <a:p>
            <a:pPr algn="ctr"/>
            <a:r>
              <a:rPr lang="en-CA" sz="4000" dirty="0">
                <a:solidFill>
                  <a:schemeClr val="tx2">
                    <a:lumMod val="75000"/>
                    <a:lumOff val="25000"/>
                  </a:schemeClr>
                </a:solidFill>
              </a:rPr>
              <a:t>ON</a:t>
            </a:r>
          </a:p>
          <a:p>
            <a:pPr algn="ctr"/>
            <a:r>
              <a:rPr lang="en-CA" sz="4000" dirty="0">
                <a:solidFill>
                  <a:schemeClr val="tx2">
                    <a:lumMod val="75000"/>
                    <a:lumOff val="25000"/>
                  </a:schemeClr>
                </a:solidFill>
              </a:rPr>
              <a:t>EMPLOYEE ATTRITION</a:t>
            </a:r>
          </a:p>
        </p:txBody>
      </p:sp>
      <p:sp>
        <p:nvSpPr>
          <p:cNvPr id="9" name="TextBox 8">
            <a:extLst>
              <a:ext uri="{FF2B5EF4-FFF2-40B4-BE49-F238E27FC236}">
                <a16:creationId xmlns:a16="http://schemas.microsoft.com/office/drawing/2014/main" id="{914044DC-B5BC-4A7F-AFDF-C93920382898}"/>
              </a:ext>
            </a:extLst>
          </p:cNvPr>
          <p:cNvSpPr txBox="1"/>
          <p:nvPr/>
        </p:nvSpPr>
        <p:spPr>
          <a:xfrm>
            <a:off x="8957568" y="5540047"/>
            <a:ext cx="2618913" cy="923330"/>
          </a:xfrm>
          <a:prstGeom prst="rect">
            <a:avLst/>
          </a:prstGeom>
          <a:noFill/>
        </p:spPr>
        <p:txBody>
          <a:bodyPr wrap="square" rtlCol="0">
            <a:spAutoFit/>
          </a:bodyPr>
          <a:lstStyle/>
          <a:p>
            <a:r>
              <a:rPr lang="en-CA" dirty="0"/>
              <a:t>Submitted By:</a:t>
            </a:r>
          </a:p>
          <a:p>
            <a:r>
              <a:rPr lang="en-CA" dirty="0"/>
              <a:t>	Sherin Joseph</a:t>
            </a:r>
          </a:p>
          <a:p>
            <a:r>
              <a:rPr lang="en-CA" dirty="0"/>
              <a:t>	27-Nov-2021</a:t>
            </a:r>
          </a:p>
        </p:txBody>
      </p:sp>
      <p:sp>
        <p:nvSpPr>
          <p:cNvPr id="11" name="Slide Number Placeholder 10">
            <a:extLst>
              <a:ext uri="{FF2B5EF4-FFF2-40B4-BE49-F238E27FC236}">
                <a16:creationId xmlns:a16="http://schemas.microsoft.com/office/drawing/2014/main" id="{F970969A-21E3-4F91-8835-4D4E55106B1A}"/>
              </a:ext>
            </a:extLst>
          </p:cNvPr>
          <p:cNvSpPr>
            <a:spLocks noGrp="1"/>
          </p:cNvSpPr>
          <p:nvPr>
            <p:ph type="sldNum" sz="quarter" idx="12"/>
          </p:nvPr>
        </p:nvSpPr>
        <p:spPr>
          <a:xfrm>
            <a:off x="11576480" y="6400801"/>
            <a:ext cx="530175" cy="457199"/>
          </a:xfrm>
        </p:spPr>
        <p:txBody>
          <a:bodyPr/>
          <a:lstStyle/>
          <a:p>
            <a:fld id="{C01389E6-C847-4AD0-B56D-D205B2EAB1EE}" type="slidenum">
              <a:rPr lang="en-US" sz="1600" smtClean="0"/>
              <a:t>1</a:t>
            </a:fld>
            <a:endParaRPr lang="en-US" sz="1600" dirty="0"/>
          </a:p>
        </p:txBody>
      </p:sp>
      <p:pic>
        <p:nvPicPr>
          <p:cNvPr id="3" name="Picture 2" descr="A picture containing text, person, indoor, computer&#10;&#10;Description automatically generated">
            <a:extLst>
              <a:ext uri="{FF2B5EF4-FFF2-40B4-BE49-F238E27FC236}">
                <a16:creationId xmlns:a16="http://schemas.microsoft.com/office/drawing/2014/main" id="{8A955EA6-C339-462F-B574-0A3B18859252}"/>
              </a:ext>
            </a:extLst>
          </p:cNvPr>
          <p:cNvPicPr>
            <a:picLocks noChangeAspect="1"/>
          </p:cNvPicPr>
          <p:nvPr/>
        </p:nvPicPr>
        <p:blipFill rotWithShape="1">
          <a:blip r:embed="rId2">
            <a:extLst>
              <a:ext uri="{28A0092B-C50C-407E-A947-70E740481C1C}">
                <a14:useLocalDpi xmlns:a14="http://schemas.microsoft.com/office/drawing/2010/main" val="0"/>
              </a:ext>
            </a:extLst>
          </a:blip>
          <a:srcRect t="634" b="1824"/>
          <a:stretch/>
        </p:blipFill>
        <p:spPr>
          <a:xfrm>
            <a:off x="6180335" y="1073021"/>
            <a:ext cx="6035520" cy="3325958"/>
          </a:xfrm>
          <a:prstGeom prst="rect">
            <a:avLst/>
          </a:prstGeom>
        </p:spPr>
      </p:pic>
    </p:spTree>
    <p:extLst>
      <p:ext uri="{BB962C8B-B14F-4D97-AF65-F5344CB8AC3E}">
        <p14:creationId xmlns:p14="http://schemas.microsoft.com/office/powerpoint/2010/main" val="293661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91C278-ADD4-41E2-8E82-30BC0F9C1392}"/>
              </a:ext>
            </a:extLst>
          </p:cNvPr>
          <p:cNvSpPr>
            <a:spLocks noGrp="1"/>
          </p:cNvSpPr>
          <p:nvPr>
            <p:ph type="sldNum" sz="quarter" idx="12"/>
          </p:nvPr>
        </p:nvSpPr>
        <p:spPr/>
        <p:txBody>
          <a:bodyPr/>
          <a:lstStyle/>
          <a:p>
            <a:fld id="{C01389E6-C847-4AD0-B56D-D205B2EAB1EE}" type="slidenum">
              <a:rPr lang="en-US" sz="1600" smtClean="0"/>
              <a:t>10</a:t>
            </a:fld>
            <a:endParaRPr lang="en-US" sz="1600" dirty="0"/>
          </a:p>
        </p:txBody>
      </p:sp>
      <p:pic>
        <p:nvPicPr>
          <p:cNvPr id="6" name="Picture 5">
            <a:extLst>
              <a:ext uri="{FF2B5EF4-FFF2-40B4-BE49-F238E27FC236}">
                <a16:creationId xmlns:a16="http://schemas.microsoft.com/office/drawing/2014/main" id="{4B540C96-FD65-421D-B9BE-FE7635FB9699}"/>
              </a:ext>
            </a:extLst>
          </p:cNvPr>
          <p:cNvPicPr>
            <a:picLocks noChangeAspect="1"/>
          </p:cNvPicPr>
          <p:nvPr/>
        </p:nvPicPr>
        <p:blipFill>
          <a:blip r:embed="rId2"/>
          <a:stretch>
            <a:fillRect/>
          </a:stretch>
        </p:blipFill>
        <p:spPr>
          <a:xfrm>
            <a:off x="0" y="84803"/>
            <a:ext cx="4074060" cy="2743754"/>
          </a:xfrm>
          <a:prstGeom prst="rect">
            <a:avLst/>
          </a:prstGeom>
        </p:spPr>
      </p:pic>
      <p:pic>
        <p:nvPicPr>
          <p:cNvPr id="8" name="Picture 7">
            <a:extLst>
              <a:ext uri="{FF2B5EF4-FFF2-40B4-BE49-F238E27FC236}">
                <a16:creationId xmlns:a16="http://schemas.microsoft.com/office/drawing/2014/main" id="{28AF14FD-D114-459D-8986-D4F5F79B5B2C}"/>
              </a:ext>
            </a:extLst>
          </p:cNvPr>
          <p:cNvPicPr>
            <a:picLocks noChangeAspect="1"/>
          </p:cNvPicPr>
          <p:nvPr/>
        </p:nvPicPr>
        <p:blipFill>
          <a:blip r:embed="rId3"/>
          <a:stretch>
            <a:fillRect/>
          </a:stretch>
        </p:blipFill>
        <p:spPr>
          <a:xfrm>
            <a:off x="7299172" y="3564703"/>
            <a:ext cx="4888875" cy="2845241"/>
          </a:xfrm>
          <a:prstGeom prst="rect">
            <a:avLst/>
          </a:prstGeom>
        </p:spPr>
      </p:pic>
      <p:pic>
        <p:nvPicPr>
          <p:cNvPr id="10" name="Picture 9">
            <a:extLst>
              <a:ext uri="{FF2B5EF4-FFF2-40B4-BE49-F238E27FC236}">
                <a16:creationId xmlns:a16="http://schemas.microsoft.com/office/drawing/2014/main" id="{E170E5D9-0362-482F-AC25-057D2F96C3F3}"/>
              </a:ext>
            </a:extLst>
          </p:cNvPr>
          <p:cNvPicPr>
            <a:picLocks noChangeAspect="1"/>
          </p:cNvPicPr>
          <p:nvPr/>
        </p:nvPicPr>
        <p:blipFill>
          <a:blip r:embed="rId4"/>
          <a:stretch>
            <a:fillRect/>
          </a:stretch>
        </p:blipFill>
        <p:spPr>
          <a:xfrm>
            <a:off x="267586" y="3403549"/>
            <a:ext cx="3439925" cy="2917405"/>
          </a:xfrm>
          <a:prstGeom prst="rect">
            <a:avLst/>
          </a:prstGeom>
        </p:spPr>
      </p:pic>
      <p:pic>
        <p:nvPicPr>
          <p:cNvPr id="12" name="Picture 11">
            <a:extLst>
              <a:ext uri="{FF2B5EF4-FFF2-40B4-BE49-F238E27FC236}">
                <a16:creationId xmlns:a16="http://schemas.microsoft.com/office/drawing/2014/main" id="{BC5568A9-5888-43BC-B063-44F5AA610970}"/>
              </a:ext>
            </a:extLst>
          </p:cNvPr>
          <p:cNvPicPr>
            <a:picLocks noChangeAspect="1"/>
          </p:cNvPicPr>
          <p:nvPr/>
        </p:nvPicPr>
        <p:blipFill>
          <a:blip r:embed="rId5"/>
          <a:stretch>
            <a:fillRect/>
          </a:stretch>
        </p:blipFill>
        <p:spPr>
          <a:xfrm>
            <a:off x="7831248" y="0"/>
            <a:ext cx="4360752" cy="2998017"/>
          </a:xfrm>
          <a:prstGeom prst="rect">
            <a:avLst/>
          </a:prstGeom>
        </p:spPr>
      </p:pic>
      <p:sp>
        <p:nvSpPr>
          <p:cNvPr id="13" name="Content Placeholder 2">
            <a:extLst>
              <a:ext uri="{FF2B5EF4-FFF2-40B4-BE49-F238E27FC236}">
                <a16:creationId xmlns:a16="http://schemas.microsoft.com/office/drawing/2014/main" id="{1924A9FC-FE0E-4302-A384-023E58D728FB}"/>
              </a:ext>
            </a:extLst>
          </p:cNvPr>
          <p:cNvSpPr>
            <a:spLocks noGrp="1"/>
          </p:cNvSpPr>
          <p:nvPr>
            <p:ph idx="1"/>
          </p:nvPr>
        </p:nvSpPr>
        <p:spPr>
          <a:xfrm>
            <a:off x="4198511" y="1221287"/>
            <a:ext cx="3508285" cy="3821493"/>
          </a:xfrm>
        </p:spPr>
        <p:txBody>
          <a:bodyPr vert="horz" lIns="0" tIns="0" rIns="0" bIns="0" rtlCol="0">
            <a:normAutofit/>
          </a:bodyPr>
          <a:lstStyle/>
          <a:p>
            <a:pPr>
              <a:buClr>
                <a:schemeClr val="accent6">
                  <a:lumMod val="75000"/>
                </a:schemeClr>
              </a:buClr>
              <a:buFont typeface="Wingdings" panose="05000000000000000000" pitchFamily="2" charset="2"/>
              <a:buChar char="Ø"/>
            </a:pPr>
            <a:r>
              <a:rPr lang="en-CA" sz="1600" dirty="0"/>
              <a:t>It is seen that as the job level increases from 1 to 5 (junior to manager), the count of employees tend to reduce.</a:t>
            </a:r>
          </a:p>
          <a:p>
            <a:pPr>
              <a:buClr>
                <a:schemeClr val="accent6">
                  <a:lumMod val="75000"/>
                </a:schemeClr>
              </a:buClr>
              <a:buFont typeface="Wingdings" panose="05000000000000000000" pitchFamily="2" charset="2"/>
              <a:buChar char="Ø"/>
            </a:pPr>
            <a:r>
              <a:rPr lang="en-CA" sz="1600" dirty="0"/>
              <a:t>Most of the employees had an annual salary between 25000 and 75000.</a:t>
            </a:r>
          </a:p>
          <a:p>
            <a:pPr>
              <a:buClr>
                <a:schemeClr val="accent6">
                  <a:lumMod val="75000"/>
                </a:schemeClr>
              </a:buClr>
              <a:buFont typeface="Wingdings" panose="05000000000000000000" pitchFamily="2" charset="2"/>
              <a:buChar char="Ø"/>
            </a:pPr>
            <a:r>
              <a:rPr lang="en-CA" sz="1600" dirty="0"/>
              <a:t>About 46% of employees were marries and 32% were single. 22% of them were divorced.</a:t>
            </a:r>
          </a:p>
          <a:p>
            <a:pPr>
              <a:buClr>
                <a:schemeClr val="accent6">
                  <a:lumMod val="75000"/>
                </a:schemeClr>
              </a:buClr>
              <a:buFont typeface="Wingdings" panose="05000000000000000000" pitchFamily="2" charset="2"/>
              <a:buChar char="Ø"/>
            </a:pPr>
            <a:r>
              <a:rPr lang="en-CA" sz="1600" dirty="0"/>
              <a:t>The Sales Executives made 20% of the employees and the least was HR team with only 4% of total employees.</a:t>
            </a:r>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p:txBody>
      </p:sp>
      <p:sp>
        <p:nvSpPr>
          <p:cNvPr id="14" name="TextBox 13">
            <a:extLst>
              <a:ext uri="{FF2B5EF4-FFF2-40B4-BE49-F238E27FC236}">
                <a16:creationId xmlns:a16="http://schemas.microsoft.com/office/drawing/2014/main" id="{4AFF3D50-B969-4F6A-A775-6B0B189C5B78}"/>
              </a:ext>
            </a:extLst>
          </p:cNvPr>
          <p:cNvSpPr txBox="1"/>
          <p:nvPr/>
        </p:nvSpPr>
        <p:spPr>
          <a:xfrm>
            <a:off x="1346583" y="3105150"/>
            <a:ext cx="1215548" cy="276999"/>
          </a:xfrm>
          <a:prstGeom prst="rect">
            <a:avLst/>
          </a:prstGeom>
          <a:noFill/>
        </p:spPr>
        <p:txBody>
          <a:bodyPr wrap="square" rtlCol="0">
            <a:spAutoFit/>
          </a:bodyPr>
          <a:lstStyle/>
          <a:p>
            <a:r>
              <a:rPr lang="en-CA" sz="1200" dirty="0"/>
              <a:t>Marital Status</a:t>
            </a:r>
          </a:p>
        </p:txBody>
      </p:sp>
      <p:sp>
        <p:nvSpPr>
          <p:cNvPr id="15" name="TextBox 14">
            <a:extLst>
              <a:ext uri="{FF2B5EF4-FFF2-40B4-BE49-F238E27FC236}">
                <a16:creationId xmlns:a16="http://schemas.microsoft.com/office/drawing/2014/main" id="{2418F47E-31A7-4F33-B858-34B792C92B93}"/>
              </a:ext>
            </a:extLst>
          </p:cNvPr>
          <p:cNvSpPr txBox="1"/>
          <p:nvPr/>
        </p:nvSpPr>
        <p:spPr>
          <a:xfrm>
            <a:off x="9746690" y="3290500"/>
            <a:ext cx="1215548" cy="276999"/>
          </a:xfrm>
          <a:prstGeom prst="rect">
            <a:avLst/>
          </a:prstGeom>
          <a:noFill/>
        </p:spPr>
        <p:txBody>
          <a:bodyPr wrap="square" rtlCol="0">
            <a:spAutoFit/>
          </a:bodyPr>
          <a:lstStyle/>
          <a:p>
            <a:r>
              <a:rPr lang="en-CA" sz="1200" dirty="0"/>
              <a:t>Job Role</a:t>
            </a:r>
          </a:p>
        </p:txBody>
      </p:sp>
    </p:spTree>
    <p:extLst>
      <p:ext uri="{BB962C8B-B14F-4D97-AF65-F5344CB8AC3E}">
        <p14:creationId xmlns:p14="http://schemas.microsoft.com/office/powerpoint/2010/main" val="3208451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31B12A-805A-4D10-B411-7289D361671A}"/>
              </a:ext>
            </a:extLst>
          </p:cNvPr>
          <p:cNvSpPr>
            <a:spLocks noGrp="1"/>
          </p:cNvSpPr>
          <p:nvPr>
            <p:ph type="sldNum" sz="quarter" idx="12"/>
          </p:nvPr>
        </p:nvSpPr>
        <p:spPr/>
        <p:txBody>
          <a:bodyPr/>
          <a:lstStyle/>
          <a:p>
            <a:fld id="{C01389E6-C847-4AD0-B56D-D205B2EAB1EE}" type="slidenum">
              <a:rPr lang="en-US" sz="1600" smtClean="0"/>
              <a:t>11</a:t>
            </a:fld>
            <a:endParaRPr lang="en-US" sz="1600" dirty="0"/>
          </a:p>
        </p:txBody>
      </p:sp>
      <p:pic>
        <p:nvPicPr>
          <p:cNvPr id="6" name="Picture 5">
            <a:extLst>
              <a:ext uri="{FF2B5EF4-FFF2-40B4-BE49-F238E27FC236}">
                <a16:creationId xmlns:a16="http://schemas.microsoft.com/office/drawing/2014/main" id="{80DF1896-290B-4D70-A7CC-6D48DA69B508}"/>
              </a:ext>
            </a:extLst>
          </p:cNvPr>
          <p:cNvPicPr>
            <a:picLocks noChangeAspect="1"/>
          </p:cNvPicPr>
          <p:nvPr/>
        </p:nvPicPr>
        <p:blipFill>
          <a:blip r:embed="rId2"/>
          <a:stretch>
            <a:fillRect/>
          </a:stretch>
        </p:blipFill>
        <p:spPr>
          <a:xfrm>
            <a:off x="0" y="-1"/>
            <a:ext cx="4562148" cy="3258677"/>
          </a:xfrm>
          <a:prstGeom prst="rect">
            <a:avLst/>
          </a:prstGeom>
        </p:spPr>
      </p:pic>
      <p:pic>
        <p:nvPicPr>
          <p:cNvPr id="8" name="Picture 7">
            <a:extLst>
              <a:ext uri="{FF2B5EF4-FFF2-40B4-BE49-F238E27FC236}">
                <a16:creationId xmlns:a16="http://schemas.microsoft.com/office/drawing/2014/main" id="{8516BB45-C84C-4B40-BF5A-57EC08063B21}"/>
              </a:ext>
            </a:extLst>
          </p:cNvPr>
          <p:cNvPicPr>
            <a:picLocks noChangeAspect="1"/>
          </p:cNvPicPr>
          <p:nvPr/>
        </p:nvPicPr>
        <p:blipFill>
          <a:blip r:embed="rId3"/>
          <a:stretch>
            <a:fillRect/>
          </a:stretch>
        </p:blipFill>
        <p:spPr>
          <a:xfrm>
            <a:off x="7713958" y="0"/>
            <a:ext cx="4478043" cy="3205214"/>
          </a:xfrm>
          <a:prstGeom prst="rect">
            <a:avLst/>
          </a:prstGeom>
        </p:spPr>
      </p:pic>
      <p:pic>
        <p:nvPicPr>
          <p:cNvPr id="10" name="Picture 9">
            <a:extLst>
              <a:ext uri="{FF2B5EF4-FFF2-40B4-BE49-F238E27FC236}">
                <a16:creationId xmlns:a16="http://schemas.microsoft.com/office/drawing/2014/main" id="{E750BA47-272B-4A4B-A969-7122CAA5A1D9}"/>
              </a:ext>
            </a:extLst>
          </p:cNvPr>
          <p:cNvPicPr>
            <a:picLocks noChangeAspect="1"/>
          </p:cNvPicPr>
          <p:nvPr/>
        </p:nvPicPr>
        <p:blipFill>
          <a:blip r:embed="rId4"/>
          <a:stretch>
            <a:fillRect/>
          </a:stretch>
        </p:blipFill>
        <p:spPr>
          <a:xfrm>
            <a:off x="7550918" y="3205214"/>
            <a:ext cx="4641082" cy="3078269"/>
          </a:xfrm>
          <a:prstGeom prst="rect">
            <a:avLst/>
          </a:prstGeom>
        </p:spPr>
      </p:pic>
      <p:pic>
        <p:nvPicPr>
          <p:cNvPr id="12" name="Picture 11">
            <a:extLst>
              <a:ext uri="{FF2B5EF4-FFF2-40B4-BE49-F238E27FC236}">
                <a16:creationId xmlns:a16="http://schemas.microsoft.com/office/drawing/2014/main" id="{F2958287-54E3-4DF3-9A39-3AB286C8D51A}"/>
              </a:ext>
            </a:extLst>
          </p:cNvPr>
          <p:cNvPicPr>
            <a:picLocks noChangeAspect="1"/>
          </p:cNvPicPr>
          <p:nvPr/>
        </p:nvPicPr>
        <p:blipFill>
          <a:blip r:embed="rId5"/>
          <a:stretch>
            <a:fillRect/>
          </a:stretch>
        </p:blipFill>
        <p:spPr>
          <a:xfrm>
            <a:off x="0" y="3331675"/>
            <a:ext cx="4588363" cy="3078269"/>
          </a:xfrm>
          <a:prstGeom prst="rect">
            <a:avLst/>
          </a:prstGeom>
        </p:spPr>
      </p:pic>
      <p:sp>
        <p:nvSpPr>
          <p:cNvPr id="13" name="Content Placeholder 2">
            <a:extLst>
              <a:ext uri="{FF2B5EF4-FFF2-40B4-BE49-F238E27FC236}">
                <a16:creationId xmlns:a16="http://schemas.microsoft.com/office/drawing/2014/main" id="{540570E9-AA42-49DE-BB58-F0CE4979EE0A}"/>
              </a:ext>
            </a:extLst>
          </p:cNvPr>
          <p:cNvSpPr>
            <a:spLocks noGrp="1"/>
          </p:cNvSpPr>
          <p:nvPr>
            <p:ph idx="1"/>
          </p:nvPr>
        </p:nvSpPr>
        <p:spPr>
          <a:xfrm>
            <a:off x="4603700" y="1420928"/>
            <a:ext cx="3026154" cy="4481931"/>
          </a:xfrm>
        </p:spPr>
        <p:txBody>
          <a:bodyPr vert="horz" lIns="0" tIns="0" rIns="0" bIns="0" rtlCol="0">
            <a:normAutofit/>
          </a:bodyPr>
          <a:lstStyle/>
          <a:p>
            <a:pPr>
              <a:buClr>
                <a:schemeClr val="accent6">
                  <a:lumMod val="75000"/>
                </a:schemeClr>
              </a:buClr>
              <a:buFont typeface="Wingdings" panose="05000000000000000000" pitchFamily="2" charset="2"/>
              <a:buChar char="Ø"/>
            </a:pPr>
            <a:r>
              <a:rPr lang="en-CA" sz="1600" dirty="0"/>
              <a:t>The people who have worked in 1 company is top of the list. The count of it is 1577.</a:t>
            </a:r>
          </a:p>
          <a:p>
            <a:pPr>
              <a:buClr>
                <a:schemeClr val="accent6">
                  <a:lumMod val="75000"/>
                </a:schemeClr>
              </a:buClr>
              <a:buFont typeface="Wingdings" panose="05000000000000000000" pitchFamily="2" charset="2"/>
              <a:buChar char="Ø"/>
            </a:pPr>
            <a:r>
              <a:rPr lang="en-CA" sz="1600" dirty="0"/>
              <a:t>Most of the employees had a hike less than 15%. Only 54 employees had hike of 25% in their salary.</a:t>
            </a:r>
          </a:p>
          <a:p>
            <a:pPr>
              <a:buClr>
                <a:schemeClr val="accent6">
                  <a:lumMod val="75000"/>
                </a:schemeClr>
              </a:buClr>
              <a:buFont typeface="Wingdings" panose="05000000000000000000" pitchFamily="2" charset="2"/>
              <a:buChar char="Ø"/>
            </a:pPr>
            <a:r>
              <a:rPr lang="en-CA" sz="1600" dirty="0"/>
              <a:t>There were 1641 employees who took the training 2 time last years and that group was top in the list.</a:t>
            </a:r>
          </a:p>
          <a:p>
            <a:pPr>
              <a:buClr>
                <a:schemeClr val="accent6">
                  <a:lumMod val="75000"/>
                </a:schemeClr>
              </a:buClr>
              <a:buFont typeface="Wingdings" panose="05000000000000000000" pitchFamily="2" charset="2"/>
              <a:buChar char="Ø"/>
            </a:pPr>
            <a:r>
              <a:rPr lang="en-CA" sz="1600" dirty="0"/>
              <a:t>Majority of employees had total working years of less than 10 years.</a:t>
            </a:r>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p:txBody>
      </p:sp>
    </p:spTree>
    <p:extLst>
      <p:ext uri="{BB962C8B-B14F-4D97-AF65-F5344CB8AC3E}">
        <p14:creationId xmlns:p14="http://schemas.microsoft.com/office/powerpoint/2010/main" val="3258262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CB4BE5-CC08-4F16-BD36-7518B154092C}"/>
              </a:ext>
            </a:extLst>
          </p:cNvPr>
          <p:cNvSpPr>
            <a:spLocks noGrp="1"/>
          </p:cNvSpPr>
          <p:nvPr>
            <p:ph type="sldNum" sz="quarter" idx="12"/>
          </p:nvPr>
        </p:nvSpPr>
        <p:spPr/>
        <p:txBody>
          <a:bodyPr/>
          <a:lstStyle/>
          <a:p>
            <a:fld id="{C01389E6-C847-4AD0-B56D-D205B2EAB1EE}" type="slidenum">
              <a:rPr lang="en-US" sz="1600" smtClean="0"/>
              <a:t>12</a:t>
            </a:fld>
            <a:endParaRPr lang="en-US" sz="1600" dirty="0"/>
          </a:p>
        </p:txBody>
      </p:sp>
      <p:pic>
        <p:nvPicPr>
          <p:cNvPr id="6" name="Picture 5">
            <a:extLst>
              <a:ext uri="{FF2B5EF4-FFF2-40B4-BE49-F238E27FC236}">
                <a16:creationId xmlns:a16="http://schemas.microsoft.com/office/drawing/2014/main" id="{451026C0-0953-47C9-9586-691B3ED51D28}"/>
              </a:ext>
            </a:extLst>
          </p:cNvPr>
          <p:cNvPicPr>
            <a:picLocks noChangeAspect="1"/>
          </p:cNvPicPr>
          <p:nvPr/>
        </p:nvPicPr>
        <p:blipFill>
          <a:blip r:embed="rId2"/>
          <a:stretch>
            <a:fillRect/>
          </a:stretch>
        </p:blipFill>
        <p:spPr>
          <a:xfrm>
            <a:off x="0" y="-1"/>
            <a:ext cx="3800154" cy="2353901"/>
          </a:xfrm>
          <a:prstGeom prst="rect">
            <a:avLst/>
          </a:prstGeom>
        </p:spPr>
      </p:pic>
      <p:pic>
        <p:nvPicPr>
          <p:cNvPr id="8" name="Picture 7">
            <a:extLst>
              <a:ext uri="{FF2B5EF4-FFF2-40B4-BE49-F238E27FC236}">
                <a16:creationId xmlns:a16="http://schemas.microsoft.com/office/drawing/2014/main" id="{91C0518F-DF00-4341-B06A-5EA91BF1E812}"/>
              </a:ext>
            </a:extLst>
          </p:cNvPr>
          <p:cNvPicPr>
            <a:picLocks noChangeAspect="1"/>
          </p:cNvPicPr>
          <p:nvPr/>
        </p:nvPicPr>
        <p:blipFill>
          <a:blip r:embed="rId3"/>
          <a:stretch>
            <a:fillRect/>
          </a:stretch>
        </p:blipFill>
        <p:spPr>
          <a:xfrm>
            <a:off x="3800154" y="2013780"/>
            <a:ext cx="3958875" cy="2408839"/>
          </a:xfrm>
          <a:prstGeom prst="rect">
            <a:avLst/>
          </a:prstGeom>
        </p:spPr>
      </p:pic>
      <p:pic>
        <p:nvPicPr>
          <p:cNvPr id="10" name="Picture 9">
            <a:extLst>
              <a:ext uri="{FF2B5EF4-FFF2-40B4-BE49-F238E27FC236}">
                <a16:creationId xmlns:a16="http://schemas.microsoft.com/office/drawing/2014/main" id="{D95AF698-B5C0-4D1F-A466-5CD1AB88337D}"/>
              </a:ext>
            </a:extLst>
          </p:cNvPr>
          <p:cNvPicPr>
            <a:picLocks noChangeAspect="1"/>
          </p:cNvPicPr>
          <p:nvPr/>
        </p:nvPicPr>
        <p:blipFill>
          <a:blip r:embed="rId4"/>
          <a:stretch>
            <a:fillRect/>
          </a:stretch>
        </p:blipFill>
        <p:spPr>
          <a:xfrm>
            <a:off x="2768" y="4422619"/>
            <a:ext cx="3958875" cy="2357193"/>
          </a:xfrm>
          <a:prstGeom prst="rect">
            <a:avLst/>
          </a:prstGeom>
        </p:spPr>
      </p:pic>
      <p:sp>
        <p:nvSpPr>
          <p:cNvPr id="11" name="Content Placeholder 2">
            <a:extLst>
              <a:ext uri="{FF2B5EF4-FFF2-40B4-BE49-F238E27FC236}">
                <a16:creationId xmlns:a16="http://schemas.microsoft.com/office/drawing/2014/main" id="{E53ABF1F-1A71-4141-ADCB-300E9AA62A89}"/>
              </a:ext>
            </a:extLst>
          </p:cNvPr>
          <p:cNvSpPr txBox="1">
            <a:spLocks/>
          </p:cNvSpPr>
          <p:nvPr/>
        </p:nvSpPr>
        <p:spPr>
          <a:xfrm>
            <a:off x="3930013" y="874430"/>
            <a:ext cx="7996624" cy="610338"/>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lumMod val="75000"/>
                </a:schemeClr>
              </a:buClr>
              <a:buFont typeface="Wingdings" panose="05000000000000000000" pitchFamily="2" charset="2"/>
              <a:buChar char="Ø"/>
            </a:pPr>
            <a:r>
              <a:rPr lang="en-CA" sz="1600" dirty="0"/>
              <a:t>Most employees in the company was between 4 to 9 years within the company. A few of them were over 20 years.</a:t>
            </a:r>
          </a:p>
        </p:txBody>
      </p:sp>
      <p:sp>
        <p:nvSpPr>
          <p:cNvPr id="12" name="Content Placeholder 2">
            <a:extLst>
              <a:ext uri="{FF2B5EF4-FFF2-40B4-BE49-F238E27FC236}">
                <a16:creationId xmlns:a16="http://schemas.microsoft.com/office/drawing/2014/main" id="{13A90A07-D4A7-49F0-9C62-22941A007CCC}"/>
              </a:ext>
            </a:extLst>
          </p:cNvPr>
          <p:cNvSpPr txBox="1">
            <a:spLocks/>
          </p:cNvSpPr>
          <p:nvPr/>
        </p:nvSpPr>
        <p:spPr>
          <a:xfrm>
            <a:off x="4303809" y="5330114"/>
            <a:ext cx="6783669" cy="795055"/>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Clr>
                <a:schemeClr val="accent6">
                  <a:lumMod val="75000"/>
                </a:schemeClr>
              </a:buClr>
              <a:buFont typeface="Wingdings" panose="05000000000000000000" pitchFamily="2" charset="2"/>
              <a:buChar char="Ø"/>
            </a:pPr>
            <a:r>
              <a:rPr lang="en-CA" sz="1600" dirty="0"/>
              <a:t>For most employees, they stayed with same manager for 2-7 years within the company.</a:t>
            </a:r>
          </a:p>
        </p:txBody>
      </p:sp>
      <p:sp>
        <p:nvSpPr>
          <p:cNvPr id="13" name="Content Placeholder 2">
            <a:extLst>
              <a:ext uri="{FF2B5EF4-FFF2-40B4-BE49-F238E27FC236}">
                <a16:creationId xmlns:a16="http://schemas.microsoft.com/office/drawing/2014/main" id="{ECD5E7FF-D9EC-4098-8A8F-5CDABB2009AF}"/>
              </a:ext>
            </a:extLst>
          </p:cNvPr>
          <p:cNvSpPr txBox="1">
            <a:spLocks/>
          </p:cNvSpPr>
          <p:nvPr/>
        </p:nvSpPr>
        <p:spPr>
          <a:xfrm>
            <a:off x="7842981" y="3005794"/>
            <a:ext cx="4263675" cy="941561"/>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lumMod val="75000"/>
                </a:schemeClr>
              </a:buClr>
              <a:buFont typeface="Wingdings" panose="05000000000000000000" pitchFamily="2" charset="2"/>
              <a:buChar char="Ø"/>
            </a:pPr>
            <a:r>
              <a:rPr lang="en-CA" sz="1600" dirty="0"/>
              <a:t>Most of them were recently promoted within last 3 years. A few employees were not promoted for more than 8 years.</a:t>
            </a:r>
          </a:p>
        </p:txBody>
      </p:sp>
    </p:spTree>
    <p:extLst>
      <p:ext uri="{BB962C8B-B14F-4D97-AF65-F5344CB8AC3E}">
        <p14:creationId xmlns:p14="http://schemas.microsoft.com/office/powerpoint/2010/main" val="323597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FFE8-7FF3-4747-B827-CC4C9E5C1F2F}"/>
              </a:ext>
            </a:extLst>
          </p:cNvPr>
          <p:cNvSpPr>
            <a:spLocks noGrp="1"/>
          </p:cNvSpPr>
          <p:nvPr>
            <p:ph type="title"/>
          </p:nvPr>
        </p:nvSpPr>
        <p:spPr>
          <a:xfrm>
            <a:off x="1253905" y="298764"/>
            <a:ext cx="10241280" cy="643400"/>
          </a:xfrm>
        </p:spPr>
        <p:txBody>
          <a:bodyPr/>
          <a:lstStyle/>
          <a:p>
            <a:pPr algn="ctr"/>
            <a:r>
              <a:rPr lang="en-CA" dirty="0"/>
              <a:t>Bivariate analysis</a:t>
            </a:r>
          </a:p>
        </p:txBody>
      </p:sp>
      <p:sp>
        <p:nvSpPr>
          <p:cNvPr id="4" name="Slide Number Placeholder 3">
            <a:extLst>
              <a:ext uri="{FF2B5EF4-FFF2-40B4-BE49-F238E27FC236}">
                <a16:creationId xmlns:a16="http://schemas.microsoft.com/office/drawing/2014/main" id="{F640FC53-DE6D-4236-95B5-486E5E1700FD}"/>
              </a:ext>
            </a:extLst>
          </p:cNvPr>
          <p:cNvSpPr>
            <a:spLocks noGrp="1"/>
          </p:cNvSpPr>
          <p:nvPr>
            <p:ph type="sldNum" sz="quarter" idx="12"/>
          </p:nvPr>
        </p:nvSpPr>
        <p:spPr/>
        <p:txBody>
          <a:bodyPr/>
          <a:lstStyle/>
          <a:p>
            <a:fld id="{C01389E6-C847-4AD0-B56D-D205B2EAB1EE}" type="slidenum">
              <a:rPr lang="en-US" sz="1600" smtClean="0"/>
              <a:t>13</a:t>
            </a:fld>
            <a:endParaRPr lang="en-US" sz="1600" dirty="0"/>
          </a:p>
        </p:txBody>
      </p:sp>
      <p:pic>
        <p:nvPicPr>
          <p:cNvPr id="6" name="Picture 5">
            <a:extLst>
              <a:ext uri="{FF2B5EF4-FFF2-40B4-BE49-F238E27FC236}">
                <a16:creationId xmlns:a16="http://schemas.microsoft.com/office/drawing/2014/main" id="{85BFD654-C779-4F76-8E71-5A43B6EE3DED}"/>
              </a:ext>
            </a:extLst>
          </p:cNvPr>
          <p:cNvPicPr>
            <a:picLocks noChangeAspect="1"/>
          </p:cNvPicPr>
          <p:nvPr/>
        </p:nvPicPr>
        <p:blipFill>
          <a:blip r:embed="rId2"/>
          <a:stretch>
            <a:fillRect/>
          </a:stretch>
        </p:blipFill>
        <p:spPr>
          <a:xfrm>
            <a:off x="211954" y="1220069"/>
            <a:ext cx="4948778" cy="3442064"/>
          </a:xfrm>
          <a:prstGeom prst="rect">
            <a:avLst/>
          </a:prstGeom>
        </p:spPr>
      </p:pic>
      <p:pic>
        <p:nvPicPr>
          <p:cNvPr id="8" name="Picture 7">
            <a:extLst>
              <a:ext uri="{FF2B5EF4-FFF2-40B4-BE49-F238E27FC236}">
                <a16:creationId xmlns:a16="http://schemas.microsoft.com/office/drawing/2014/main" id="{86194138-76ED-44F2-A085-AC188B57672B}"/>
              </a:ext>
            </a:extLst>
          </p:cNvPr>
          <p:cNvPicPr>
            <a:picLocks noChangeAspect="1"/>
          </p:cNvPicPr>
          <p:nvPr/>
        </p:nvPicPr>
        <p:blipFill>
          <a:blip r:embed="rId3"/>
          <a:stretch>
            <a:fillRect/>
          </a:stretch>
        </p:blipFill>
        <p:spPr>
          <a:xfrm>
            <a:off x="7031267" y="1297804"/>
            <a:ext cx="4948779" cy="3286594"/>
          </a:xfrm>
          <a:prstGeom prst="rect">
            <a:avLst/>
          </a:prstGeom>
        </p:spPr>
      </p:pic>
      <p:sp>
        <p:nvSpPr>
          <p:cNvPr id="9" name="Content Placeholder 2">
            <a:extLst>
              <a:ext uri="{FF2B5EF4-FFF2-40B4-BE49-F238E27FC236}">
                <a16:creationId xmlns:a16="http://schemas.microsoft.com/office/drawing/2014/main" id="{ABCD3CE7-6495-450C-AA60-9C4853AE12A8}"/>
              </a:ext>
            </a:extLst>
          </p:cNvPr>
          <p:cNvSpPr txBox="1">
            <a:spLocks/>
          </p:cNvSpPr>
          <p:nvPr/>
        </p:nvSpPr>
        <p:spPr>
          <a:xfrm>
            <a:off x="320286" y="5099643"/>
            <a:ext cx="5157061" cy="1310301"/>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Clr>
                <a:schemeClr val="accent6">
                  <a:lumMod val="75000"/>
                </a:schemeClr>
              </a:buClr>
              <a:buFont typeface="Wingdings" panose="05000000000000000000" pitchFamily="2" charset="2"/>
              <a:buChar char="Ø"/>
            </a:pPr>
            <a:r>
              <a:rPr lang="en-CA" sz="1400" b="0" i="0" dirty="0">
                <a:solidFill>
                  <a:srgbClr val="000000"/>
                </a:solidFill>
                <a:effectLst/>
                <a:latin typeface="Helvetica Neue"/>
              </a:rPr>
              <a:t>The mean age of employees who left the company was slightly lower than the employees who stayed with in the company. </a:t>
            </a:r>
            <a:r>
              <a:rPr lang="en-CA" sz="1400" dirty="0">
                <a:solidFill>
                  <a:srgbClr val="000000"/>
                </a:solidFill>
                <a:latin typeface="Helvetica Neue"/>
              </a:rPr>
              <a:t>It means the younger employees leave company more than the seniors.</a:t>
            </a:r>
            <a:endParaRPr lang="en-CA" sz="1600" dirty="0"/>
          </a:p>
        </p:txBody>
      </p:sp>
      <p:sp>
        <p:nvSpPr>
          <p:cNvPr id="10" name="Content Placeholder 2">
            <a:extLst>
              <a:ext uri="{FF2B5EF4-FFF2-40B4-BE49-F238E27FC236}">
                <a16:creationId xmlns:a16="http://schemas.microsoft.com/office/drawing/2014/main" id="{48397BC0-6C76-486D-BEAF-FB6FBB4D9DCF}"/>
              </a:ext>
            </a:extLst>
          </p:cNvPr>
          <p:cNvSpPr txBox="1">
            <a:spLocks/>
          </p:cNvSpPr>
          <p:nvPr/>
        </p:nvSpPr>
        <p:spPr>
          <a:xfrm>
            <a:off x="7157877" y="5099642"/>
            <a:ext cx="4948779" cy="1310301"/>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Clr>
                <a:schemeClr val="accent6">
                  <a:lumMod val="75000"/>
                </a:schemeClr>
              </a:buClr>
              <a:buFont typeface="Wingdings" panose="05000000000000000000" pitchFamily="2" charset="2"/>
              <a:buChar char="Ø"/>
            </a:pPr>
            <a:r>
              <a:rPr lang="en-CA" sz="1600" dirty="0"/>
              <a:t>The attrition in the employees who rarely travelled for business purpose was almost double the rate as compared to those who frequently had business travel.</a:t>
            </a:r>
          </a:p>
        </p:txBody>
      </p:sp>
    </p:spTree>
    <p:extLst>
      <p:ext uri="{BB962C8B-B14F-4D97-AF65-F5344CB8AC3E}">
        <p14:creationId xmlns:p14="http://schemas.microsoft.com/office/powerpoint/2010/main" val="222985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FD7898-5D58-40FC-8616-AE0C5258CFC9}"/>
              </a:ext>
            </a:extLst>
          </p:cNvPr>
          <p:cNvSpPr>
            <a:spLocks noGrp="1"/>
          </p:cNvSpPr>
          <p:nvPr>
            <p:ph type="sldNum" sz="quarter" idx="12"/>
          </p:nvPr>
        </p:nvSpPr>
        <p:spPr/>
        <p:txBody>
          <a:bodyPr/>
          <a:lstStyle/>
          <a:p>
            <a:fld id="{C01389E6-C847-4AD0-B56D-D205B2EAB1EE}" type="slidenum">
              <a:rPr lang="en-US" sz="1600" smtClean="0"/>
              <a:t>14</a:t>
            </a:fld>
            <a:endParaRPr lang="en-US" sz="1600" dirty="0"/>
          </a:p>
        </p:txBody>
      </p:sp>
      <p:pic>
        <p:nvPicPr>
          <p:cNvPr id="6" name="Picture 5">
            <a:extLst>
              <a:ext uri="{FF2B5EF4-FFF2-40B4-BE49-F238E27FC236}">
                <a16:creationId xmlns:a16="http://schemas.microsoft.com/office/drawing/2014/main" id="{434AC3C3-7091-4C7E-98EE-74500A3304D3}"/>
              </a:ext>
            </a:extLst>
          </p:cNvPr>
          <p:cNvPicPr>
            <a:picLocks noChangeAspect="1"/>
          </p:cNvPicPr>
          <p:nvPr/>
        </p:nvPicPr>
        <p:blipFill>
          <a:blip r:embed="rId2"/>
          <a:stretch>
            <a:fillRect/>
          </a:stretch>
        </p:blipFill>
        <p:spPr>
          <a:xfrm>
            <a:off x="85566" y="82315"/>
            <a:ext cx="4520955" cy="3013970"/>
          </a:xfrm>
          <a:prstGeom prst="rect">
            <a:avLst/>
          </a:prstGeom>
        </p:spPr>
      </p:pic>
      <p:pic>
        <p:nvPicPr>
          <p:cNvPr id="8" name="Picture 7">
            <a:extLst>
              <a:ext uri="{FF2B5EF4-FFF2-40B4-BE49-F238E27FC236}">
                <a16:creationId xmlns:a16="http://schemas.microsoft.com/office/drawing/2014/main" id="{5DAA279B-5691-4276-9AEA-B43C9736ECE3}"/>
              </a:ext>
            </a:extLst>
          </p:cNvPr>
          <p:cNvPicPr>
            <a:picLocks noChangeAspect="1"/>
          </p:cNvPicPr>
          <p:nvPr/>
        </p:nvPicPr>
        <p:blipFill>
          <a:blip r:embed="rId3"/>
          <a:stretch>
            <a:fillRect/>
          </a:stretch>
        </p:blipFill>
        <p:spPr>
          <a:xfrm>
            <a:off x="7612820" y="0"/>
            <a:ext cx="4579180" cy="3096285"/>
          </a:xfrm>
          <a:prstGeom prst="rect">
            <a:avLst/>
          </a:prstGeom>
        </p:spPr>
      </p:pic>
      <p:pic>
        <p:nvPicPr>
          <p:cNvPr id="10" name="Picture 9">
            <a:extLst>
              <a:ext uri="{FF2B5EF4-FFF2-40B4-BE49-F238E27FC236}">
                <a16:creationId xmlns:a16="http://schemas.microsoft.com/office/drawing/2014/main" id="{75C718F2-04D1-4C55-A7AE-37B2DF3C1FCC}"/>
              </a:ext>
            </a:extLst>
          </p:cNvPr>
          <p:cNvPicPr>
            <a:picLocks noChangeAspect="1"/>
          </p:cNvPicPr>
          <p:nvPr/>
        </p:nvPicPr>
        <p:blipFill>
          <a:blip r:embed="rId4"/>
          <a:stretch>
            <a:fillRect/>
          </a:stretch>
        </p:blipFill>
        <p:spPr>
          <a:xfrm>
            <a:off x="0" y="3159660"/>
            <a:ext cx="4606521" cy="3239430"/>
          </a:xfrm>
          <a:prstGeom prst="rect">
            <a:avLst/>
          </a:prstGeom>
        </p:spPr>
      </p:pic>
      <p:pic>
        <p:nvPicPr>
          <p:cNvPr id="12" name="Picture 11">
            <a:extLst>
              <a:ext uri="{FF2B5EF4-FFF2-40B4-BE49-F238E27FC236}">
                <a16:creationId xmlns:a16="http://schemas.microsoft.com/office/drawing/2014/main" id="{D20D581A-429E-416A-98CD-A5CD98AA93FD}"/>
              </a:ext>
            </a:extLst>
          </p:cNvPr>
          <p:cNvPicPr>
            <a:picLocks noChangeAspect="1"/>
          </p:cNvPicPr>
          <p:nvPr/>
        </p:nvPicPr>
        <p:blipFill rotWithShape="1">
          <a:blip r:embed="rId5"/>
          <a:srcRect t="1880"/>
          <a:stretch/>
        </p:blipFill>
        <p:spPr>
          <a:xfrm>
            <a:off x="7653283" y="3170515"/>
            <a:ext cx="4538717" cy="3239429"/>
          </a:xfrm>
          <a:prstGeom prst="rect">
            <a:avLst/>
          </a:prstGeom>
        </p:spPr>
      </p:pic>
      <p:sp>
        <p:nvSpPr>
          <p:cNvPr id="13" name="Content Placeholder 2">
            <a:extLst>
              <a:ext uri="{FF2B5EF4-FFF2-40B4-BE49-F238E27FC236}">
                <a16:creationId xmlns:a16="http://schemas.microsoft.com/office/drawing/2014/main" id="{C037F9CC-1E6E-4ACF-AE56-B50EC2B6D36C}"/>
              </a:ext>
            </a:extLst>
          </p:cNvPr>
          <p:cNvSpPr>
            <a:spLocks noGrp="1"/>
          </p:cNvSpPr>
          <p:nvPr>
            <p:ph idx="1"/>
          </p:nvPr>
        </p:nvSpPr>
        <p:spPr>
          <a:xfrm>
            <a:off x="4627129" y="929549"/>
            <a:ext cx="3026154" cy="4481931"/>
          </a:xfrm>
        </p:spPr>
        <p:txBody>
          <a:bodyPr vert="horz" lIns="0" tIns="0" rIns="0" bIns="0" rtlCol="0">
            <a:normAutofit fontScale="92500" lnSpcReduction="10000"/>
          </a:bodyPr>
          <a:lstStyle/>
          <a:p>
            <a:pPr>
              <a:buClr>
                <a:schemeClr val="accent6">
                  <a:lumMod val="75000"/>
                </a:schemeClr>
              </a:buClr>
              <a:buFont typeface="Wingdings" panose="05000000000000000000" pitchFamily="2" charset="2"/>
              <a:buChar char="Ø"/>
            </a:pPr>
            <a:r>
              <a:rPr lang="en-CA" sz="1600" dirty="0"/>
              <a:t>We could see that the employees in Research and Development department were prone to attrition than other departments.</a:t>
            </a:r>
          </a:p>
          <a:p>
            <a:pPr>
              <a:buClr>
                <a:schemeClr val="accent6">
                  <a:lumMod val="75000"/>
                </a:schemeClr>
              </a:buClr>
              <a:buFont typeface="Wingdings" panose="05000000000000000000" pitchFamily="2" charset="2"/>
              <a:buChar char="Ø"/>
            </a:pPr>
            <a:r>
              <a:rPr lang="en-CA" sz="1600" dirty="0"/>
              <a:t>The average distance travelled to company from home by employees who left the company and who stayed in company are almost the same.</a:t>
            </a:r>
          </a:p>
          <a:p>
            <a:pPr>
              <a:buClr>
                <a:schemeClr val="accent6">
                  <a:lumMod val="75000"/>
                </a:schemeClr>
              </a:buClr>
              <a:buFont typeface="Wingdings" panose="05000000000000000000" pitchFamily="2" charset="2"/>
              <a:buChar char="Ø"/>
            </a:pPr>
            <a:r>
              <a:rPr lang="en-CA" sz="1600" dirty="0"/>
              <a:t>The employees who left the company had medium level of education.</a:t>
            </a:r>
          </a:p>
          <a:p>
            <a:pPr>
              <a:buClr>
                <a:schemeClr val="accent6">
                  <a:lumMod val="75000"/>
                </a:schemeClr>
              </a:buClr>
              <a:buFont typeface="Wingdings" panose="05000000000000000000" pitchFamily="2" charset="2"/>
              <a:buChar char="Ø"/>
            </a:pPr>
            <a:r>
              <a:rPr lang="en-CA" sz="1600" dirty="0"/>
              <a:t>The people in field of Life Science and Medical field were more subjected to attrition than others.</a:t>
            </a:r>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p:txBody>
      </p:sp>
    </p:spTree>
    <p:extLst>
      <p:ext uri="{BB962C8B-B14F-4D97-AF65-F5344CB8AC3E}">
        <p14:creationId xmlns:p14="http://schemas.microsoft.com/office/powerpoint/2010/main" val="52575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21C12C-DEBF-4703-BBC8-87B3ED6B8575}"/>
              </a:ext>
            </a:extLst>
          </p:cNvPr>
          <p:cNvSpPr>
            <a:spLocks noGrp="1"/>
          </p:cNvSpPr>
          <p:nvPr>
            <p:ph type="sldNum" sz="quarter" idx="12"/>
          </p:nvPr>
        </p:nvSpPr>
        <p:spPr/>
        <p:txBody>
          <a:bodyPr/>
          <a:lstStyle/>
          <a:p>
            <a:fld id="{C01389E6-C847-4AD0-B56D-D205B2EAB1EE}" type="slidenum">
              <a:rPr lang="en-US" sz="1600" smtClean="0"/>
              <a:t>15</a:t>
            </a:fld>
            <a:endParaRPr lang="en-US" sz="1600" dirty="0"/>
          </a:p>
        </p:txBody>
      </p:sp>
      <p:pic>
        <p:nvPicPr>
          <p:cNvPr id="8" name="Picture 7">
            <a:extLst>
              <a:ext uri="{FF2B5EF4-FFF2-40B4-BE49-F238E27FC236}">
                <a16:creationId xmlns:a16="http://schemas.microsoft.com/office/drawing/2014/main" id="{86D74C37-26DD-4E81-99EF-DA7098CA4F31}"/>
              </a:ext>
            </a:extLst>
          </p:cNvPr>
          <p:cNvPicPr>
            <a:picLocks noChangeAspect="1"/>
          </p:cNvPicPr>
          <p:nvPr/>
        </p:nvPicPr>
        <p:blipFill>
          <a:blip r:embed="rId2"/>
          <a:stretch>
            <a:fillRect/>
          </a:stretch>
        </p:blipFill>
        <p:spPr>
          <a:xfrm>
            <a:off x="0" y="-84050"/>
            <a:ext cx="4449403" cy="3170058"/>
          </a:xfrm>
          <a:prstGeom prst="rect">
            <a:avLst/>
          </a:prstGeom>
        </p:spPr>
      </p:pic>
      <p:pic>
        <p:nvPicPr>
          <p:cNvPr id="12" name="Picture 11">
            <a:extLst>
              <a:ext uri="{FF2B5EF4-FFF2-40B4-BE49-F238E27FC236}">
                <a16:creationId xmlns:a16="http://schemas.microsoft.com/office/drawing/2014/main" id="{519D4BFF-F219-440F-B2A4-673007A60F75}"/>
              </a:ext>
            </a:extLst>
          </p:cNvPr>
          <p:cNvPicPr>
            <a:picLocks noChangeAspect="1"/>
          </p:cNvPicPr>
          <p:nvPr/>
        </p:nvPicPr>
        <p:blipFill>
          <a:blip r:embed="rId3"/>
          <a:stretch>
            <a:fillRect/>
          </a:stretch>
        </p:blipFill>
        <p:spPr>
          <a:xfrm>
            <a:off x="7681201" y="0"/>
            <a:ext cx="4510799" cy="3170058"/>
          </a:xfrm>
          <a:prstGeom prst="rect">
            <a:avLst/>
          </a:prstGeom>
        </p:spPr>
      </p:pic>
      <p:pic>
        <p:nvPicPr>
          <p:cNvPr id="13" name="Picture 12">
            <a:extLst>
              <a:ext uri="{FF2B5EF4-FFF2-40B4-BE49-F238E27FC236}">
                <a16:creationId xmlns:a16="http://schemas.microsoft.com/office/drawing/2014/main" id="{8005F254-219E-4E46-BAD4-F3AA51AEECEA}"/>
              </a:ext>
            </a:extLst>
          </p:cNvPr>
          <p:cNvPicPr>
            <a:picLocks noChangeAspect="1"/>
          </p:cNvPicPr>
          <p:nvPr/>
        </p:nvPicPr>
        <p:blipFill>
          <a:blip r:embed="rId4"/>
          <a:stretch>
            <a:fillRect/>
          </a:stretch>
        </p:blipFill>
        <p:spPr>
          <a:xfrm>
            <a:off x="0" y="3086008"/>
            <a:ext cx="4449404" cy="3323937"/>
          </a:xfrm>
          <a:prstGeom prst="rect">
            <a:avLst/>
          </a:prstGeom>
        </p:spPr>
      </p:pic>
      <p:pic>
        <p:nvPicPr>
          <p:cNvPr id="14" name="Picture 13">
            <a:extLst>
              <a:ext uri="{FF2B5EF4-FFF2-40B4-BE49-F238E27FC236}">
                <a16:creationId xmlns:a16="http://schemas.microsoft.com/office/drawing/2014/main" id="{CF999ED9-1FC9-4AF9-9CE5-4D502DE5CF02}"/>
              </a:ext>
            </a:extLst>
          </p:cNvPr>
          <p:cNvPicPr>
            <a:picLocks noChangeAspect="1"/>
          </p:cNvPicPr>
          <p:nvPr/>
        </p:nvPicPr>
        <p:blipFill>
          <a:blip r:embed="rId5"/>
          <a:stretch>
            <a:fillRect/>
          </a:stretch>
        </p:blipFill>
        <p:spPr>
          <a:xfrm>
            <a:off x="8041137" y="3239886"/>
            <a:ext cx="4150863" cy="3170058"/>
          </a:xfrm>
          <a:prstGeom prst="rect">
            <a:avLst/>
          </a:prstGeom>
        </p:spPr>
      </p:pic>
      <p:sp>
        <p:nvSpPr>
          <p:cNvPr id="15" name="Content Placeholder 2">
            <a:extLst>
              <a:ext uri="{FF2B5EF4-FFF2-40B4-BE49-F238E27FC236}">
                <a16:creationId xmlns:a16="http://schemas.microsoft.com/office/drawing/2014/main" id="{C36889F1-F4E5-4D63-AE27-478C2AAA71DD}"/>
              </a:ext>
            </a:extLst>
          </p:cNvPr>
          <p:cNvSpPr>
            <a:spLocks noGrp="1"/>
          </p:cNvSpPr>
          <p:nvPr>
            <p:ph idx="1"/>
          </p:nvPr>
        </p:nvSpPr>
        <p:spPr>
          <a:xfrm>
            <a:off x="4582923" y="970469"/>
            <a:ext cx="3026154" cy="4724162"/>
          </a:xfrm>
        </p:spPr>
        <p:txBody>
          <a:bodyPr vert="horz" lIns="0" tIns="0" rIns="0" bIns="0" rtlCol="0">
            <a:normAutofit/>
          </a:bodyPr>
          <a:lstStyle/>
          <a:p>
            <a:pPr>
              <a:buClr>
                <a:schemeClr val="accent6">
                  <a:lumMod val="75000"/>
                </a:schemeClr>
              </a:buClr>
              <a:buFont typeface="Wingdings" panose="05000000000000000000" pitchFamily="2" charset="2"/>
              <a:buChar char="Ø"/>
            </a:pPr>
            <a:r>
              <a:rPr lang="en-CA" sz="1400" dirty="0"/>
              <a:t>It is seen that as the job level increases, the attrition rate decreases.</a:t>
            </a:r>
          </a:p>
          <a:p>
            <a:pPr>
              <a:buClr>
                <a:schemeClr val="accent6">
                  <a:lumMod val="75000"/>
                </a:schemeClr>
              </a:buClr>
              <a:buFont typeface="Wingdings" panose="05000000000000000000" pitchFamily="2" charset="2"/>
              <a:buChar char="Ø"/>
            </a:pPr>
            <a:r>
              <a:rPr lang="en-CA" sz="1400" dirty="0"/>
              <a:t>Its seen that the employees who were single left the company more compared to others.</a:t>
            </a:r>
          </a:p>
          <a:p>
            <a:pPr>
              <a:buClr>
                <a:schemeClr val="accent6">
                  <a:lumMod val="75000"/>
                </a:schemeClr>
              </a:buClr>
              <a:buFont typeface="Wingdings" panose="05000000000000000000" pitchFamily="2" charset="2"/>
              <a:buChar char="Ø"/>
            </a:pPr>
            <a:r>
              <a:rPr lang="en-CA" sz="1400" dirty="0"/>
              <a:t>Yearly income is not a significant feature to explain the attrition as the mean values of either categories are almost same.</a:t>
            </a:r>
          </a:p>
          <a:p>
            <a:pPr>
              <a:buClr>
                <a:schemeClr val="accent6">
                  <a:lumMod val="75000"/>
                </a:schemeClr>
              </a:buClr>
              <a:buFont typeface="Wingdings" panose="05000000000000000000" pitchFamily="2" charset="2"/>
              <a:buChar char="Ø"/>
            </a:pPr>
            <a:r>
              <a:rPr lang="en-CA" sz="1400" dirty="0"/>
              <a:t>The density plot shows the attritions across the number of companies worked. As the number of companies worked increase, the attrition level reduces.</a:t>
            </a:r>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p:txBody>
      </p:sp>
    </p:spTree>
    <p:extLst>
      <p:ext uri="{BB962C8B-B14F-4D97-AF65-F5344CB8AC3E}">
        <p14:creationId xmlns:p14="http://schemas.microsoft.com/office/powerpoint/2010/main" val="271548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F3BDE4-F774-4471-86B8-BDDFE4B955C4}"/>
              </a:ext>
            </a:extLst>
          </p:cNvPr>
          <p:cNvSpPr>
            <a:spLocks noGrp="1"/>
          </p:cNvSpPr>
          <p:nvPr>
            <p:ph type="sldNum" sz="quarter" idx="12"/>
          </p:nvPr>
        </p:nvSpPr>
        <p:spPr/>
        <p:txBody>
          <a:bodyPr/>
          <a:lstStyle/>
          <a:p>
            <a:fld id="{C01389E6-C847-4AD0-B56D-D205B2EAB1EE}" type="slidenum">
              <a:rPr lang="en-US" sz="1600" smtClean="0"/>
              <a:t>16</a:t>
            </a:fld>
            <a:endParaRPr lang="en-US" sz="1600" dirty="0"/>
          </a:p>
        </p:txBody>
      </p:sp>
      <p:pic>
        <p:nvPicPr>
          <p:cNvPr id="10" name="Picture 9">
            <a:extLst>
              <a:ext uri="{FF2B5EF4-FFF2-40B4-BE49-F238E27FC236}">
                <a16:creationId xmlns:a16="http://schemas.microsoft.com/office/drawing/2014/main" id="{ABC14BC9-23AB-43D5-B9A9-1DD9DBFD0082}"/>
              </a:ext>
            </a:extLst>
          </p:cNvPr>
          <p:cNvPicPr>
            <a:picLocks noChangeAspect="1"/>
          </p:cNvPicPr>
          <p:nvPr/>
        </p:nvPicPr>
        <p:blipFill>
          <a:blip r:embed="rId2"/>
          <a:stretch>
            <a:fillRect/>
          </a:stretch>
        </p:blipFill>
        <p:spPr>
          <a:xfrm>
            <a:off x="99086" y="195886"/>
            <a:ext cx="4531280" cy="3228393"/>
          </a:xfrm>
          <a:prstGeom prst="rect">
            <a:avLst/>
          </a:prstGeom>
        </p:spPr>
      </p:pic>
      <p:pic>
        <p:nvPicPr>
          <p:cNvPr id="12" name="Picture 11">
            <a:extLst>
              <a:ext uri="{FF2B5EF4-FFF2-40B4-BE49-F238E27FC236}">
                <a16:creationId xmlns:a16="http://schemas.microsoft.com/office/drawing/2014/main" id="{CA1AD10B-A015-4DC3-B617-BCD6E12565DA}"/>
              </a:ext>
            </a:extLst>
          </p:cNvPr>
          <p:cNvPicPr>
            <a:picLocks noChangeAspect="1"/>
          </p:cNvPicPr>
          <p:nvPr/>
        </p:nvPicPr>
        <p:blipFill>
          <a:blip r:embed="rId3"/>
          <a:stretch>
            <a:fillRect/>
          </a:stretch>
        </p:blipFill>
        <p:spPr>
          <a:xfrm>
            <a:off x="4630366" y="2034130"/>
            <a:ext cx="4000450" cy="2974156"/>
          </a:xfrm>
          <a:prstGeom prst="rect">
            <a:avLst/>
          </a:prstGeom>
        </p:spPr>
      </p:pic>
      <p:pic>
        <p:nvPicPr>
          <p:cNvPr id="13" name="Picture 12">
            <a:extLst>
              <a:ext uri="{FF2B5EF4-FFF2-40B4-BE49-F238E27FC236}">
                <a16:creationId xmlns:a16="http://schemas.microsoft.com/office/drawing/2014/main" id="{574791FA-EC3E-4117-88FD-E43BACF2BD3C}"/>
              </a:ext>
            </a:extLst>
          </p:cNvPr>
          <p:cNvPicPr>
            <a:picLocks noChangeAspect="1"/>
          </p:cNvPicPr>
          <p:nvPr/>
        </p:nvPicPr>
        <p:blipFill>
          <a:blip r:embed="rId4"/>
          <a:stretch>
            <a:fillRect/>
          </a:stretch>
        </p:blipFill>
        <p:spPr>
          <a:xfrm>
            <a:off x="-1" y="3601506"/>
            <a:ext cx="4531279" cy="3256495"/>
          </a:xfrm>
          <a:prstGeom prst="rect">
            <a:avLst/>
          </a:prstGeom>
        </p:spPr>
      </p:pic>
      <p:sp>
        <p:nvSpPr>
          <p:cNvPr id="14" name="Content Placeholder 2">
            <a:extLst>
              <a:ext uri="{FF2B5EF4-FFF2-40B4-BE49-F238E27FC236}">
                <a16:creationId xmlns:a16="http://schemas.microsoft.com/office/drawing/2014/main" id="{32890271-7BCC-4405-9971-6FB87BBC2FB0}"/>
              </a:ext>
            </a:extLst>
          </p:cNvPr>
          <p:cNvSpPr txBox="1">
            <a:spLocks/>
          </p:cNvSpPr>
          <p:nvPr/>
        </p:nvSpPr>
        <p:spPr>
          <a:xfrm>
            <a:off x="4630366" y="5351814"/>
            <a:ext cx="4948779" cy="1006406"/>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Clr>
                <a:schemeClr val="accent6">
                  <a:lumMod val="75000"/>
                </a:schemeClr>
              </a:buClr>
              <a:buFont typeface="Wingdings" panose="05000000000000000000" pitchFamily="2" charset="2"/>
              <a:buChar char="Ø"/>
            </a:pPr>
            <a:r>
              <a:rPr lang="en-CA" sz="1600" dirty="0"/>
              <a:t>The people who got promoted recently tend to leave company more than those got it a long ago.</a:t>
            </a:r>
          </a:p>
        </p:txBody>
      </p:sp>
      <p:sp>
        <p:nvSpPr>
          <p:cNvPr id="15" name="Content Placeholder 2">
            <a:extLst>
              <a:ext uri="{FF2B5EF4-FFF2-40B4-BE49-F238E27FC236}">
                <a16:creationId xmlns:a16="http://schemas.microsoft.com/office/drawing/2014/main" id="{5CD46123-A536-431C-B507-2D629FE60370}"/>
              </a:ext>
            </a:extLst>
          </p:cNvPr>
          <p:cNvSpPr txBox="1">
            <a:spLocks/>
          </p:cNvSpPr>
          <p:nvPr/>
        </p:nvSpPr>
        <p:spPr>
          <a:xfrm>
            <a:off x="8729904" y="2463491"/>
            <a:ext cx="3376752" cy="2115433"/>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Clr>
                <a:schemeClr val="accent6">
                  <a:lumMod val="75000"/>
                </a:schemeClr>
              </a:buClr>
              <a:buFont typeface="Wingdings" panose="05000000000000000000" pitchFamily="2" charset="2"/>
              <a:buChar char="Ø"/>
            </a:pPr>
            <a:r>
              <a:rPr lang="en-CA" sz="1600" dirty="0"/>
              <a:t>The employees leaves the company mainly in their initial stages of their career. Once their gain more experience, they tend to stick on to the company.</a:t>
            </a:r>
          </a:p>
        </p:txBody>
      </p:sp>
      <p:sp>
        <p:nvSpPr>
          <p:cNvPr id="16" name="Content Placeholder 2">
            <a:extLst>
              <a:ext uri="{FF2B5EF4-FFF2-40B4-BE49-F238E27FC236}">
                <a16:creationId xmlns:a16="http://schemas.microsoft.com/office/drawing/2014/main" id="{6E8B1911-E555-4D83-A0BE-25E734284B28}"/>
              </a:ext>
            </a:extLst>
          </p:cNvPr>
          <p:cNvSpPr txBox="1">
            <a:spLocks/>
          </p:cNvSpPr>
          <p:nvPr/>
        </p:nvSpPr>
        <p:spPr>
          <a:xfrm>
            <a:off x="4873209" y="499781"/>
            <a:ext cx="4948779" cy="984987"/>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Clr>
                <a:schemeClr val="accent6">
                  <a:lumMod val="75000"/>
                </a:schemeClr>
              </a:buClr>
              <a:buFont typeface="Wingdings" panose="05000000000000000000" pitchFamily="2" charset="2"/>
              <a:buChar char="Ø"/>
            </a:pPr>
            <a:r>
              <a:rPr lang="en-CA" sz="1600" dirty="0"/>
              <a:t>The density plot shows that when the precent of salary hike is high, then employees chance of leaving the company is less.</a:t>
            </a:r>
          </a:p>
        </p:txBody>
      </p:sp>
    </p:spTree>
    <p:extLst>
      <p:ext uri="{BB962C8B-B14F-4D97-AF65-F5344CB8AC3E}">
        <p14:creationId xmlns:p14="http://schemas.microsoft.com/office/powerpoint/2010/main" val="359999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55CEF6-9174-4723-AB94-CD897ABF2F97}"/>
              </a:ext>
            </a:extLst>
          </p:cNvPr>
          <p:cNvSpPr>
            <a:spLocks noGrp="1"/>
          </p:cNvSpPr>
          <p:nvPr>
            <p:ph type="sldNum" sz="quarter" idx="12"/>
          </p:nvPr>
        </p:nvSpPr>
        <p:spPr/>
        <p:txBody>
          <a:bodyPr/>
          <a:lstStyle/>
          <a:p>
            <a:fld id="{C01389E6-C847-4AD0-B56D-D205B2EAB1EE}" type="slidenum">
              <a:rPr lang="en-US" sz="1600" smtClean="0"/>
              <a:t>17</a:t>
            </a:fld>
            <a:endParaRPr lang="en-US" sz="1600" dirty="0"/>
          </a:p>
        </p:txBody>
      </p:sp>
      <p:pic>
        <p:nvPicPr>
          <p:cNvPr id="6" name="Picture 5">
            <a:extLst>
              <a:ext uri="{FF2B5EF4-FFF2-40B4-BE49-F238E27FC236}">
                <a16:creationId xmlns:a16="http://schemas.microsoft.com/office/drawing/2014/main" id="{B1D35AE2-F9A1-4A7B-82C4-86973182E466}"/>
              </a:ext>
            </a:extLst>
          </p:cNvPr>
          <p:cNvPicPr>
            <a:picLocks noChangeAspect="1"/>
          </p:cNvPicPr>
          <p:nvPr/>
        </p:nvPicPr>
        <p:blipFill>
          <a:blip r:embed="rId2"/>
          <a:stretch>
            <a:fillRect/>
          </a:stretch>
        </p:blipFill>
        <p:spPr>
          <a:xfrm>
            <a:off x="4241569" y="825501"/>
            <a:ext cx="3978977" cy="2928120"/>
          </a:xfrm>
          <a:prstGeom prst="rect">
            <a:avLst/>
          </a:prstGeom>
        </p:spPr>
      </p:pic>
      <p:pic>
        <p:nvPicPr>
          <p:cNvPr id="8" name="Picture 7">
            <a:extLst>
              <a:ext uri="{FF2B5EF4-FFF2-40B4-BE49-F238E27FC236}">
                <a16:creationId xmlns:a16="http://schemas.microsoft.com/office/drawing/2014/main" id="{D7D8F6A2-7B6C-4CC3-9ACD-8EB3AA2CCA50}"/>
              </a:ext>
            </a:extLst>
          </p:cNvPr>
          <p:cNvPicPr>
            <a:picLocks noChangeAspect="1"/>
          </p:cNvPicPr>
          <p:nvPr/>
        </p:nvPicPr>
        <p:blipFill>
          <a:blip r:embed="rId3"/>
          <a:stretch>
            <a:fillRect/>
          </a:stretch>
        </p:blipFill>
        <p:spPr>
          <a:xfrm>
            <a:off x="6399" y="3246597"/>
            <a:ext cx="4582728" cy="3268302"/>
          </a:xfrm>
          <a:prstGeom prst="rect">
            <a:avLst/>
          </a:prstGeom>
        </p:spPr>
      </p:pic>
      <p:pic>
        <p:nvPicPr>
          <p:cNvPr id="12" name="Picture 11">
            <a:extLst>
              <a:ext uri="{FF2B5EF4-FFF2-40B4-BE49-F238E27FC236}">
                <a16:creationId xmlns:a16="http://schemas.microsoft.com/office/drawing/2014/main" id="{2F64D578-856B-4ADC-AB1E-A4D59E1BF8FA}"/>
              </a:ext>
            </a:extLst>
          </p:cNvPr>
          <p:cNvPicPr>
            <a:picLocks noChangeAspect="1"/>
          </p:cNvPicPr>
          <p:nvPr/>
        </p:nvPicPr>
        <p:blipFill>
          <a:blip r:embed="rId4"/>
          <a:stretch>
            <a:fillRect/>
          </a:stretch>
        </p:blipFill>
        <p:spPr>
          <a:xfrm>
            <a:off x="7632071" y="3376394"/>
            <a:ext cx="4559929" cy="3138505"/>
          </a:xfrm>
          <a:prstGeom prst="rect">
            <a:avLst/>
          </a:prstGeom>
        </p:spPr>
      </p:pic>
      <p:sp>
        <p:nvSpPr>
          <p:cNvPr id="13" name="Content Placeholder 2">
            <a:extLst>
              <a:ext uri="{FF2B5EF4-FFF2-40B4-BE49-F238E27FC236}">
                <a16:creationId xmlns:a16="http://schemas.microsoft.com/office/drawing/2014/main" id="{02B53F23-D1F4-40C8-9818-989CD6B075BA}"/>
              </a:ext>
            </a:extLst>
          </p:cNvPr>
          <p:cNvSpPr txBox="1">
            <a:spLocks/>
          </p:cNvSpPr>
          <p:nvPr/>
        </p:nvSpPr>
        <p:spPr>
          <a:xfrm>
            <a:off x="4611182" y="0"/>
            <a:ext cx="5981372" cy="984987"/>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Clr>
                <a:schemeClr val="accent6">
                  <a:lumMod val="75000"/>
                </a:schemeClr>
              </a:buClr>
              <a:buFont typeface="Wingdings" panose="05000000000000000000" pitchFamily="2" charset="2"/>
              <a:buChar char="Ø"/>
            </a:pPr>
            <a:r>
              <a:rPr lang="en-CA" sz="1600" dirty="0"/>
              <a:t>The employees who took training 2 or 3 times left the company more compared to employees who took more or less training times.</a:t>
            </a:r>
          </a:p>
        </p:txBody>
      </p:sp>
      <p:sp>
        <p:nvSpPr>
          <p:cNvPr id="14" name="Content Placeholder 2">
            <a:extLst>
              <a:ext uri="{FF2B5EF4-FFF2-40B4-BE49-F238E27FC236}">
                <a16:creationId xmlns:a16="http://schemas.microsoft.com/office/drawing/2014/main" id="{18D7F511-DEB6-43DD-A817-871F7A115C7D}"/>
              </a:ext>
            </a:extLst>
          </p:cNvPr>
          <p:cNvSpPr txBox="1">
            <a:spLocks/>
          </p:cNvSpPr>
          <p:nvPr/>
        </p:nvSpPr>
        <p:spPr>
          <a:xfrm>
            <a:off x="270115" y="1665495"/>
            <a:ext cx="2848662" cy="1885457"/>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Clr>
                <a:schemeClr val="accent6">
                  <a:lumMod val="75000"/>
                </a:schemeClr>
              </a:buClr>
              <a:buFont typeface="Wingdings" panose="05000000000000000000" pitchFamily="2" charset="2"/>
              <a:buChar char="Ø"/>
            </a:pPr>
            <a:r>
              <a:rPr lang="en-CA" sz="1600" dirty="0"/>
              <a:t>It is seen that as the experience in the company increase, there are less chances they leave the company.</a:t>
            </a:r>
          </a:p>
        </p:txBody>
      </p:sp>
      <p:sp>
        <p:nvSpPr>
          <p:cNvPr id="15" name="Content Placeholder 2">
            <a:extLst>
              <a:ext uri="{FF2B5EF4-FFF2-40B4-BE49-F238E27FC236}">
                <a16:creationId xmlns:a16="http://schemas.microsoft.com/office/drawing/2014/main" id="{246D6155-0363-4EE5-8C38-A61EF80DBA63}"/>
              </a:ext>
            </a:extLst>
          </p:cNvPr>
          <p:cNvSpPr txBox="1">
            <a:spLocks/>
          </p:cNvSpPr>
          <p:nvPr/>
        </p:nvSpPr>
        <p:spPr>
          <a:xfrm>
            <a:off x="8819082" y="2063923"/>
            <a:ext cx="2848662" cy="1365077"/>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buClr>
                <a:schemeClr val="accent6">
                  <a:lumMod val="75000"/>
                </a:schemeClr>
              </a:buClr>
              <a:buFont typeface="Wingdings" panose="05000000000000000000" pitchFamily="2" charset="2"/>
              <a:buChar char="Ø"/>
            </a:pPr>
            <a:r>
              <a:rPr lang="en-CA" sz="1600" dirty="0"/>
              <a:t>When the employees work under same manager for long, the attrition rate reduces.</a:t>
            </a:r>
          </a:p>
        </p:txBody>
      </p:sp>
    </p:spTree>
    <p:extLst>
      <p:ext uri="{BB962C8B-B14F-4D97-AF65-F5344CB8AC3E}">
        <p14:creationId xmlns:p14="http://schemas.microsoft.com/office/powerpoint/2010/main" val="1675615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1D72-3E8B-41E9-B476-45F073C6655D}"/>
              </a:ext>
            </a:extLst>
          </p:cNvPr>
          <p:cNvSpPr>
            <a:spLocks noGrp="1"/>
          </p:cNvSpPr>
          <p:nvPr>
            <p:ph type="title"/>
          </p:nvPr>
        </p:nvSpPr>
        <p:spPr>
          <a:xfrm>
            <a:off x="866331" y="172494"/>
            <a:ext cx="10459338" cy="499933"/>
          </a:xfrm>
        </p:spPr>
        <p:txBody>
          <a:bodyPr anchor="b">
            <a:normAutofit/>
          </a:bodyPr>
          <a:lstStyle/>
          <a:p>
            <a:pPr algn="ctr"/>
            <a:r>
              <a:rPr lang="en-CA" sz="2000" dirty="0"/>
              <a:t>Handling missing values</a:t>
            </a:r>
          </a:p>
        </p:txBody>
      </p:sp>
      <p:sp>
        <p:nvSpPr>
          <p:cNvPr id="6" name="Content Placeholder 2">
            <a:extLst>
              <a:ext uri="{FF2B5EF4-FFF2-40B4-BE49-F238E27FC236}">
                <a16:creationId xmlns:a16="http://schemas.microsoft.com/office/drawing/2014/main" id="{C2F119D8-C274-4885-B400-26FDF8EEC2EB}"/>
              </a:ext>
            </a:extLst>
          </p:cNvPr>
          <p:cNvSpPr>
            <a:spLocks noGrp="1"/>
          </p:cNvSpPr>
          <p:nvPr>
            <p:ph idx="1"/>
          </p:nvPr>
        </p:nvSpPr>
        <p:spPr>
          <a:xfrm>
            <a:off x="223352" y="2440364"/>
            <a:ext cx="9110677" cy="485904"/>
          </a:xfrm>
        </p:spPr>
        <p:txBody>
          <a:bodyPr vert="horz" lIns="0" tIns="0" rIns="0" bIns="0" rtlCol="0">
            <a:normAutofit/>
          </a:bodyPr>
          <a:lstStyle/>
          <a:p>
            <a:pPr>
              <a:buClr>
                <a:schemeClr val="accent6">
                  <a:lumMod val="75000"/>
                </a:schemeClr>
              </a:buClr>
              <a:buFont typeface="Wingdings" panose="05000000000000000000" pitchFamily="2" charset="2"/>
              <a:buChar char="Ø"/>
            </a:pPr>
            <a:r>
              <a:rPr lang="en-CA" sz="1200" dirty="0"/>
              <a:t>There were some missing values in the 'TotalWorkingYears'. They are replaced with the value in corresponding 'YearsAtCompany' field instead of 0 as though this company is the employees first company.</a:t>
            </a:r>
          </a:p>
          <a:p>
            <a:pPr>
              <a:buClr>
                <a:schemeClr val="accent6">
                  <a:lumMod val="75000"/>
                </a:schemeClr>
              </a:buClr>
              <a:buFont typeface="Wingdings" panose="05000000000000000000" pitchFamily="2" charset="2"/>
              <a:buChar char="Ø"/>
            </a:pPr>
            <a:endParaRPr lang="en-CA" sz="1600" dirty="0"/>
          </a:p>
        </p:txBody>
      </p:sp>
      <p:sp>
        <p:nvSpPr>
          <p:cNvPr id="4" name="Slide Number Placeholder 3">
            <a:extLst>
              <a:ext uri="{FF2B5EF4-FFF2-40B4-BE49-F238E27FC236}">
                <a16:creationId xmlns:a16="http://schemas.microsoft.com/office/drawing/2014/main" id="{743825BC-E652-44C2-8036-4038634D224D}"/>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sz="1600" smtClean="0"/>
              <a:pPr>
                <a:spcAft>
                  <a:spcPts val="600"/>
                </a:spcAft>
              </a:pPr>
              <a:t>18</a:t>
            </a:fld>
            <a:endParaRPr lang="en-US" sz="1600" dirty="0"/>
          </a:p>
        </p:txBody>
      </p:sp>
      <p:pic>
        <p:nvPicPr>
          <p:cNvPr id="5" name="Picture 4">
            <a:extLst>
              <a:ext uri="{FF2B5EF4-FFF2-40B4-BE49-F238E27FC236}">
                <a16:creationId xmlns:a16="http://schemas.microsoft.com/office/drawing/2014/main" id="{987830B8-628C-4FC3-BA33-D07418B37243}"/>
              </a:ext>
            </a:extLst>
          </p:cNvPr>
          <p:cNvPicPr>
            <a:picLocks noChangeAspect="1"/>
          </p:cNvPicPr>
          <p:nvPr/>
        </p:nvPicPr>
        <p:blipFill>
          <a:blip r:embed="rId2"/>
          <a:stretch>
            <a:fillRect/>
          </a:stretch>
        </p:blipFill>
        <p:spPr>
          <a:xfrm>
            <a:off x="2082823" y="1266565"/>
            <a:ext cx="3486150" cy="847725"/>
          </a:xfrm>
          <a:prstGeom prst="rect">
            <a:avLst/>
          </a:prstGeom>
        </p:spPr>
      </p:pic>
      <p:pic>
        <p:nvPicPr>
          <p:cNvPr id="9" name="Picture 8">
            <a:extLst>
              <a:ext uri="{FF2B5EF4-FFF2-40B4-BE49-F238E27FC236}">
                <a16:creationId xmlns:a16="http://schemas.microsoft.com/office/drawing/2014/main" id="{AF6B7E6B-9C0A-4B8F-B062-7B584BB7FE6F}"/>
              </a:ext>
            </a:extLst>
          </p:cNvPr>
          <p:cNvPicPr>
            <a:picLocks noChangeAspect="1"/>
          </p:cNvPicPr>
          <p:nvPr/>
        </p:nvPicPr>
        <p:blipFill rotWithShape="1">
          <a:blip r:embed="rId3"/>
          <a:srcRect r="5755"/>
          <a:stretch/>
        </p:blipFill>
        <p:spPr>
          <a:xfrm>
            <a:off x="240044" y="3068848"/>
            <a:ext cx="9048716" cy="723900"/>
          </a:xfrm>
          <a:prstGeom prst="rect">
            <a:avLst/>
          </a:prstGeom>
        </p:spPr>
      </p:pic>
      <p:pic>
        <p:nvPicPr>
          <p:cNvPr id="11" name="Picture 10">
            <a:extLst>
              <a:ext uri="{FF2B5EF4-FFF2-40B4-BE49-F238E27FC236}">
                <a16:creationId xmlns:a16="http://schemas.microsoft.com/office/drawing/2014/main" id="{A4F6FB89-65A1-41DE-977D-21751037B0AE}"/>
              </a:ext>
            </a:extLst>
          </p:cNvPr>
          <p:cNvPicPr>
            <a:picLocks noChangeAspect="1"/>
          </p:cNvPicPr>
          <p:nvPr/>
        </p:nvPicPr>
        <p:blipFill rotWithShape="1">
          <a:blip r:embed="rId4"/>
          <a:srcRect r="4825"/>
          <a:stretch/>
        </p:blipFill>
        <p:spPr>
          <a:xfrm>
            <a:off x="268715" y="4746757"/>
            <a:ext cx="9110676" cy="1657350"/>
          </a:xfrm>
          <a:prstGeom prst="rect">
            <a:avLst/>
          </a:prstGeom>
        </p:spPr>
      </p:pic>
      <p:sp>
        <p:nvSpPr>
          <p:cNvPr id="16" name="Content Placeholder 2">
            <a:extLst>
              <a:ext uri="{FF2B5EF4-FFF2-40B4-BE49-F238E27FC236}">
                <a16:creationId xmlns:a16="http://schemas.microsoft.com/office/drawing/2014/main" id="{9F4E3D80-E814-4BB8-9819-9A71E6AAAF49}"/>
              </a:ext>
            </a:extLst>
          </p:cNvPr>
          <p:cNvSpPr txBox="1">
            <a:spLocks/>
          </p:cNvSpPr>
          <p:nvPr/>
        </p:nvSpPr>
        <p:spPr>
          <a:xfrm>
            <a:off x="6234109" y="1397247"/>
            <a:ext cx="4572709" cy="514327"/>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lumMod val="75000"/>
                </a:schemeClr>
              </a:buClr>
              <a:buFont typeface="Wingdings" panose="05000000000000000000" pitchFamily="2" charset="2"/>
              <a:buChar char="Ø"/>
            </a:pPr>
            <a:r>
              <a:rPr lang="en-CA" sz="1600" dirty="0"/>
              <a:t>There are no duplicate observations in the dataset.</a:t>
            </a:r>
          </a:p>
          <a:p>
            <a:pPr>
              <a:buClr>
                <a:schemeClr val="accent6">
                  <a:lumMod val="75000"/>
                </a:schemeClr>
              </a:buClr>
              <a:buFont typeface="Wingdings" panose="05000000000000000000" pitchFamily="2" charset="2"/>
              <a:buChar char="Ø"/>
            </a:pPr>
            <a:endParaRPr lang="en-CA" sz="1600" dirty="0"/>
          </a:p>
        </p:txBody>
      </p:sp>
      <p:sp>
        <p:nvSpPr>
          <p:cNvPr id="21" name="Content Placeholder 2">
            <a:extLst>
              <a:ext uri="{FF2B5EF4-FFF2-40B4-BE49-F238E27FC236}">
                <a16:creationId xmlns:a16="http://schemas.microsoft.com/office/drawing/2014/main" id="{D2A30672-625C-4795-92CC-47240582543E}"/>
              </a:ext>
            </a:extLst>
          </p:cNvPr>
          <p:cNvSpPr txBox="1">
            <a:spLocks/>
          </p:cNvSpPr>
          <p:nvPr/>
        </p:nvSpPr>
        <p:spPr>
          <a:xfrm>
            <a:off x="223352" y="4151485"/>
            <a:ext cx="9156039" cy="396848"/>
          </a:xfrm>
          <a:prstGeom prst="rect">
            <a:avLst/>
          </a:prstGeom>
        </p:spPr>
        <p:txBody>
          <a:bodyPr vert="horz" lIns="0" tIns="0" rIns="0" bIns="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lumMod val="75000"/>
                </a:schemeClr>
              </a:buClr>
              <a:buFont typeface="Wingdings" panose="05000000000000000000" pitchFamily="2" charset="2"/>
              <a:buChar char="Ø"/>
            </a:pPr>
            <a:r>
              <a:rPr lang="en-CA" sz="1200" dirty="0"/>
              <a:t>The missing values in the 'NumCompaniesWorked' is replaced with the mode values corresponding to the 'JobLevel' and 'Education' of the respective columns.</a:t>
            </a:r>
          </a:p>
        </p:txBody>
      </p:sp>
      <p:sp>
        <p:nvSpPr>
          <p:cNvPr id="23" name="Rectangle 22">
            <a:extLst>
              <a:ext uri="{FF2B5EF4-FFF2-40B4-BE49-F238E27FC236}">
                <a16:creationId xmlns:a16="http://schemas.microsoft.com/office/drawing/2014/main" id="{03EE2CD8-105B-4159-9E21-9A956BA81B4E}"/>
              </a:ext>
            </a:extLst>
          </p:cNvPr>
          <p:cNvSpPr/>
          <p:nvPr/>
        </p:nvSpPr>
        <p:spPr>
          <a:xfrm>
            <a:off x="156469" y="2208594"/>
            <a:ext cx="1195186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C969838D-C1B5-461D-BD6D-C7D86E11BAE4}"/>
              </a:ext>
            </a:extLst>
          </p:cNvPr>
          <p:cNvSpPr/>
          <p:nvPr/>
        </p:nvSpPr>
        <p:spPr>
          <a:xfrm>
            <a:off x="127894" y="3813653"/>
            <a:ext cx="927301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6CB48A47-1C07-40B1-A888-553F59F7B399}"/>
              </a:ext>
            </a:extLst>
          </p:cNvPr>
          <p:cNvSpPr/>
          <p:nvPr/>
        </p:nvSpPr>
        <p:spPr>
          <a:xfrm rot="5400000">
            <a:off x="7349958" y="4305268"/>
            <a:ext cx="4149795" cy="47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7" name="Picture 26">
            <a:extLst>
              <a:ext uri="{FF2B5EF4-FFF2-40B4-BE49-F238E27FC236}">
                <a16:creationId xmlns:a16="http://schemas.microsoft.com/office/drawing/2014/main" id="{7024F658-26E9-493A-9E7F-4F5DDAC7E8A6}"/>
              </a:ext>
            </a:extLst>
          </p:cNvPr>
          <p:cNvPicPr>
            <a:picLocks noChangeAspect="1"/>
          </p:cNvPicPr>
          <p:nvPr/>
        </p:nvPicPr>
        <p:blipFill>
          <a:blip r:embed="rId5"/>
          <a:stretch>
            <a:fillRect/>
          </a:stretch>
        </p:blipFill>
        <p:spPr>
          <a:xfrm>
            <a:off x="9519296" y="2347960"/>
            <a:ext cx="2589034" cy="3969852"/>
          </a:xfrm>
          <a:prstGeom prst="rect">
            <a:avLst/>
          </a:prstGeom>
        </p:spPr>
      </p:pic>
    </p:spTree>
    <p:extLst>
      <p:ext uri="{BB962C8B-B14F-4D97-AF65-F5344CB8AC3E}">
        <p14:creationId xmlns:p14="http://schemas.microsoft.com/office/powerpoint/2010/main" val="4244682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F1D72-3E8B-41E9-B476-45F073C6655D}"/>
              </a:ext>
            </a:extLst>
          </p:cNvPr>
          <p:cNvSpPr>
            <a:spLocks noGrp="1"/>
          </p:cNvSpPr>
          <p:nvPr>
            <p:ph type="title"/>
          </p:nvPr>
        </p:nvSpPr>
        <p:spPr>
          <a:xfrm>
            <a:off x="133216" y="176983"/>
            <a:ext cx="5327375" cy="712249"/>
          </a:xfrm>
        </p:spPr>
        <p:txBody>
          <a:bodyPr anchor="b">
            <a:normAutofit/>
          </a:bodyPr>
          <a:lstStyle/>
          <a:p>
            <a:r>
              <a:rPr lang="en-CA" sz="2000" dirty="0"/>
              <a:t>Feature engineering</a:t>
            </a:r>
          </a:p>
        </p:txBody>
      </p:sp>
      <p:sp>
        <p:nvSpPr>
          <p:cNvPr id="6" name="Content Placeholder 2">
            <a:extLst>
              <a:ext uri="{FF2B5EF4-FFF2-40B4-BE49-F238E27FC236}">
                <a16:creationId xmlns:a16="http://schemas.microsoft.com/office/drawing/2014/main" id="{C2F119D8-C274-4885-B400-26FDF8EEC2EB}"/>
              </a:ext>
            </a:extLst>
          </p:cNvPr>
          <p:cNvSpPr>
            <a:spLocks noGrp="1"/>
          </p:cNvSpPr>
          <p:nvPr>
            <p:ph idx="1"/>
          </p:nvPr>
        </p:nvSpPr>
        <p:spPr>
          <a:xfrm>
            <a:off x="133217" y="2072898"/>
            <a:ext cx="5018206" cy="3601436"/>
          </a:xfrm>
        </p:spPr>
        <p:txBody>
          <a:bodyPr vert="horz" lIns="0" tIns="0" rIns="0" bIns="0" rtlCol="0">
            <a:normAutofit/>
          </a:bodyPr>
          <a:lstStyle/>
          <a:p>
            <a:pPr>
              <a:buClr>
                <a:schemeClr val="accent6">
                  <a:lumMod val="75000"/>
                </a:schemeClr>
              </a:buClr>
              <a:buFont typeface="Wingdings" panose="05000000000000000000" pitchFamily="2" charset="2"/>
              <a:buChar char="Ø"/>
            </a:pPr>
            <a:r>
              <a:rPr lang="en-CA" sz="1600" dirty="0"/>
              <a:t>Age =&gt; Age Group</a:t>
            </a:r>
          </a:p>
          <a:p>
            <a:pPr>
              <a:buClr>
                <a:schemeClr val="accent6">
                  <a:lumMod val="75000"/>
                </a:schemeClr>
              </a:buClr>
              <a:buFont typeface="Wingdings" panose="05000000000000000000" pitchFamily="2" charset="2"/>
              <a:buChar char="Ø"/>
            </a:pPr>
            <a:r>
              <a:rPr lang="en-CA" sz="1600" dirty="0"/>
              <a:t>DistanceFromHome =&gt; Distance Category</a:t>
            </a:r>
          </a:p>
          <a:p>
            <a:pPr>
              <a:buClr>
                <a:schemeClr val="accent6">
                  <a:lumMod val="75000"/>
                </a:schemeClr>
              </a:buClr>
              <a:buFont typeface="Wingdings" panose="05000000000000000000" pitchFamily="2" charset="2"/>
              <a:buChar char="Ø"/>
            </a:pPr>
            <a:r>
              <a:rPr lang="en-CA" sz="1600" dirty="0"/>
              <a:t>YearlyIncome =&gt; Income Category</a:t>
            </a:r>
          </a:p>
          <a:p>
            <a:pPr>
              <a:buClr>
                <a:schemeClr val="accent6">
                  <a:lumMod val="75000"/>
                </a:schemeClr>
              </a:buClr>
              <a:buFont typeface="Wingdings" panose="05000000000000000000" pitchFamily="2" charset="2"/>
              <a:buChar char="Ø"/>
            </a:pPr>
            <a:r>
              <a:rPr lang="en-CA" sz="1600" dirty="0"/>
              <a:t>PercentSalaryHike =&gt; Salary Hike Category</a:t>
            </a:r>
          </a:p>
          <a:p>
            <a:pPr>
              <a:buClr>
                <a:schemeClr val="accent6">
                  <a:lumMod val="75000"/>
                </a:schemeClr>
              </a:buClr>
              <a:buFont typeface="Wingdings" panose="05000000000000000000" pitchFamily="2" charset="2"/>
              <a:buChar char="Ø"/>
            </a:pPr>
            <a:r>
              <a:rPr lang="en-CA" sz="1600" dirty="0"/>
              <a:t>TotalWorkingYears =&gt; Experience Category</a:t>
            </a:r>
          </a:p>
          <a:p>
            <a:pPr>
              <a:buClr>
                <a:schemeClr val="accent6">
                  <a:lumMod val="75000"/>
                </a:schemeClr>
              </a:buClr>
              <a:buFont typeface="Wingdings" panose="05000000000000000000" pitchFamily="2" charset="2"/>
              <a:buChar char="Ø"/>
            </a:pPr>
            <a:r>
              <a:rPr lang="en-CA" sz="1600" dirty="0"/>
              <a:t>YearsAtCompany =&gt; ExperienceInCompanyCategory</a:t>
            </a:r>
          </a:p>
          <a:p>
            <a:pPr>
              <a:buClr>
                <a:schemeClr val="accent6">
                  <a:lumMod val="75000"/>
                </a:schemeClr>
              </a:buClr>
              <a:buFont typeface="Wingdings" panose="05000000000000000000" pitchFamily="2" charset="2"/>
              <a:buChar char="Ø"/>
            </a:pPr>
            <a:r>
              <a:rPr lang="en-CA" sz="1600" dirty="0"/>
              <a:t>YearsSinceLastPromotion =&gt; Promotion Time category</a:t>
            </a:r>
          </a:p>
          <a:p>
            <a:pPr>
              <a:buClr>
                <a:schemeClr val="accent6">
                  <a:lumMod val="75000"/>
                </a:schemeClr>
              </a:buClr>
              <a:buFont typeface="Wingdings" panose="05000000000000000000" pitchFamily="2" charset="2"/>
              <a:buChar char="Ø"/>
            </a:pPr>
            <a:r>
              <a:rPr lang="en-CA" sz="1600" dirty="0"/>
              <a:t>YearsWithCurrManager =&gt; CurrentManager Category</a:t>
            </a:r>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p:txBody>
      </p:sp>
      <p:sp>
        <p:nvSpPr>
          <p:cNvPr id="15" name="Rectangle 14">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743825BC-E652-44C2-8036-4038634D224D}"/>
              </a:ext>
            </a:extLst>
          </p:cNvPr>
          <p:cNvSpPr>
            <a:spLocks noGrp="1"/>
          </p:cNvSpPr>
          <p:nvPr>
            <p:ph type="sldNum" sz="quarter" idx="12"/>
          </p:nvPr>
        </p:nvSpPr>
        <p:spPr>
          <a:xfrm>
            <a:off x="11753348" y="6336427"/>
            <a:ext cx="438652" cy="448830"/>
          </a:xfrm>
        </p:spPr>
        <p:txBody>
          <a:bodyPr>
            <a:normAutofit/>
          </a:bodyPr>
          <a:lstStyle/>
          <a:p>
            <a:pPr>
              <a:spcAft>
                <a:spcPts val="600"/>
              </a:spcAft>
            </a:pPr>
            <a:fld id="{C01389E6-C847-4AD0-B56D-D205B2EAB1EE}" type="slidenum">
              <a:rPr lang="en-US" sz="1600" smtClean="0"/>
              <a:pPr>
                <a:spcAft>
                  <a:spcPts val="600"/>
                </a:spcAft>
              </a:pPr>
              <a:t>19</a:t>
            </a:fld>
            <a:endParaRPr lang="en-US" sz="1600" dirty="0"/>
          </a:p>
        </p:txBody>
      </p:sp>
      <p:sp>
        <p:nvSpPr>
          <p:cNvPr id="19" name="Rectangle 18">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670558CB-4FA3-49A3-803E-5EA637FB6D5A}"/>
              </a:ext>
            </a:extLst>
          </p:cNvPr>
          <p:cNvPicPr>
            <a:picLocks noChangeAspect="1"/>
          </p:cNvPicPr>
          <p:nvPr/>
        </p:nvPicPr>
        <p:blipFill>
          <a:blip r:embed="rId2"/>
          <a:stretch>
            <a:fillRect/>
          </a:stretch>
        </p:blipFill>
        <p:spPr>
          <a:xfrm>
            <a:off x="5309419" y="72743"/>
            <a:ext cx="6529509" cy="6784829"/>
          </a:xfrm>
          <a:prstGeom prst="rect">
            <a:avLst/>
          </a:prstGeom>
        </p:spPr>
      </p:pic>
    </p:spTree>
    <p:extLst>
      <p:ext uri="{BB962C8B-B14F-4D97-AF65-F5344CB8AC3E}">
        <p14:creationId xmlns:p14="http://schemas.microsoft.com/office/powerpoint/2010/main" val="290102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B3D7-CF58-420C-ACF0-AE4B55FE12B6}"/>
              </a:ext>
            </a:extLst>
          </p:cNvPr>
          <p:cNvSpPr>
            <a:spLocks noGrp="1"/>
          </p:cNvSpPr>
          <p:nvPr>
            <p:ph type="title"/>
          </p:nvPr>
        </p:nvSpPr>
        <p:spPr>
          <a:xfrm>
            <a:off x="1071293" y="724276"/>
            <a:ext cx="10241280" cy="690055"/>
          </a:xfrm>
        </p:spPr>
        <p:txBody>
          <a:bodyPr>
            <a:normAutofit/>
          </a:bodyPr>
          <a:lstStyle/>
          <a:p>
            <a:pPr algn="ctr"/>
            <a:r>
              <a:rPr lang="en-CA" dirty="0"/>
              <a:t>Outline</a:t>
            </a:r>
          </a:p>
        </p:txBody>
      </p:sp>
      <p:sp>
        <p:nvSpPr>
          <p:cNvPr id="4" name="Slide Number Placeholder 3">
            <a:extLst>
              <a:ext uri="{FF2B5EF4-FFF2-40B4-BE49-F238E27FC236}">
                <a16:creationId xmlns:a16="http://schemas.microsoft.com/office/drawing/2014/main" id="{5A832AF2-54A2-44CE-8AC0-8AF98E9F868B}"/>
              </a:ext>
            </a:extLst>
          </p:cNvPr>
          <p:cNvSpPr>
            <a:spLocks noGrp="1"/>
          </p:cNvSpPr>
          <p:nvPr>
            <p:ph type="sldNum" sz="quarter" idx="12"/>
          </p:nvPr>
        </p:nvSpPr>
        <p:spPr/>
        <p:txBody>
          <a:bodyPr/>
          <a:lstStyle/>
          <a:p>
            <a:fld id="{C01389E6-C847-4AD0-B56D-D205B2EAB1EE}" type="slidenum">
              <a:rPr lang="en-US" sz="1600" smtClean="0"/>
              <a:t>2</a:t>
            </a:fld>
            <a:endParaRPr lang="en-US" sz="1600" dirty="0"/>
          </a:p>
        </p:txBody>
      </p:sp>
      <p:sp>
        <p:nvSpPr>
          <p:cNvPr id="5" name="Content Placeholder 2">
            <a:extLst>
              <a:ext uri="{FF2B5EF4-FFF2-40B4-BE49-F238E27FC236}">
                <a16:creationId xmlns:a16="http://schemas.microsoft.com/office/drawing/2014/main" id="{F164D4DD-22E2-4EBB-A164-44BA46789FFD}"/>
              </a:ext>
            </a:extLst>
          </p:cNvPr>
          <p:cNvSpPr>
            <a:spLocks noGrp="1"/>
          </p:cNvSpPr>
          <p:nvPr>
            <p:ph idx="1"/>
          </p:nvPr>
        </p:nvSpPr>
        <p:spPr>
          <a:xfrm>
            <a:off x="1606990" y="1702366"/>
            <a:ext cx="4584943" cy="3960262"/>
          </a:xfrm>
        </p:spPr>
        <p:txBody>
          <a:bodyPr>
            <a:normAutofit fontScale="85000" lnSpcReduction="20000"/>
          </a:bodyPr>
          <a:lstStyle/>
          <a:p>
            <a:pPr>
              <a:buClr>
                <a:schemeClr val="accent6">
                  <a:lumMod val="75000"/>
                </a:schemeClr>
              </a:buClr>
              <a:buFont typeface="Wingdings" panose="05000000000000000000" pitchFamily="2" charset="2"/>
              <a:buChar char="Ø"/>
            </a:pPr>
            <a:r>
              <a:rPr lang="en-CA" dirty="0"/>
              <a:t>Introduction</a:t>
            </a:r>
          </a:p>
          <a:p>
            <a:pPr>
              <a:buClr>
                <a:schemeClr val="accent6">
                  <a:lumMod val="75000"/>
                </a:schemeClr>
              </a:buClr>
              <a:buFont typeface="Wingdings" panose="05000000000000000000" pitchFamily="2" charset="2"/>
              <a:buChar char="Ø"/>
            </a:pPr>
            <a:r>
              <a:rPr lang="en-CA" dirty="0"/>
              <a:t>Background</a:t>
            </a:r>
          </a:p>
          <a:p>
            <a:pPr>
              <a:buClr>
                <a:schemeClr val="accent6">
                  <a:lumMod val="75000"/>
                </a:schemeClr>
              </a:buClr>
              <a:buFont typeface="Wingdings" panose="05000000000000000000" pitchFamily="2" charset="2"/>
              <a:buChar char="Ø"/>
            </a:pPr>
            <a:r>
              <a:rPr lang="en-CA" dirty="0"/>
              <a:t>Objectives of Analysis</a:t>
            </a:r>
          </a:p>
          <a:p>
            <a:pPr>
              <a:buClr>
                <a:schemeClr val="accent6">
                  <a:lumMod val="75000"/>
                </a:schemeClr>
              </a:buClr>
              <a:buFont typeface="Wingdings" panose="05000000000000000000" pitchFamily="2" charset="2"/>
              <a:buChar char="Ø"/>
            </a:pPr>
            <a:r>
              <a:rPr lang="en-CA" dirty="0"/>
              <a:t>Methodology</a:t>
            </a:r>
          </a:p>
          <a:p>
            <a:pPr>
              <a:buClr>
                <a:schemeClr val="accent6">
                  <a:lumMod val="75000"/>
                </a:schemeClr>
              </a:buClr>
              <a:buFont typeface="Wingdings" panose="05000000000000000000" pitchFamily="2" charset="2"/>
              <a:buChar char="Ø"/>
            </a:pPr>
            <a:r>
              <a:rPr lang="en-CA" dirty="0"/>
              <a:t>Study Variables</a:t>
            </a:r>
          </a:p>
          <a:p>
            <a:pPr>
              <a:buClr>
                <a:schemeClr val="accent6">
                  <a:lumMod val="75000"/>
                </a:schemeClr>
              </a:buClr>
              <a:buFont typeface="Wingdings" panose="05000000000000000000" pitchFamily="2" charset="2"/>
              <a:buChar char="Ø"/>
            </a:pPr>
            <a:r>
              <a:rPr lang="en-CA" dirty="0"/>
              <a:t>Univariate and Bivariate Analysis</a:t>
            </a:r>
          </a:p>
          <a:p>
            <a:pPr>
              <a:buClr>
                <a:schemeClr val="accent6">
                  <a:lumMod val="75000"/>
                </a:schemeClr>
              </a:buClr>
              <a:buFont typeface="Wingdings" panose="05000000000000000000" pitchFamily="2" charset="2"/>
              <a:buChar char="Ø"/>
            </a:pPr>
            <a:r>
              <a:rPr lang="en-CA" dirty="0"/>
              <a:t>Feature Engineering</a:t>
            </a:r>
          </a:p>
          <a:p>
            <a:pPr>
              <a:buClr>
                <a:schemeClr val="accent6">
                  <a:lumMod val="75000"/>
                </a:schemeClr>
              </a:buClr>
              <a:buFont typeface="Wingdings" panose="05000000000000000000" pitchFamily="2" charset="2"/>
              <a:buChar char="Ø"/>
            </a:pPr>
            <a:r>
              <a:rPr lang="en-CA" dirty="0"/>
              <a:t>Modelling</a:t>
            </a:r>
          </a:p>
          <a:p>
            <a:pPr>
              <a:buClr>
                <a:schemeClr val="accent6">
                  <a:lumMod val="75000"/>
                </a:schemeClr>
              </a:buClr>
              <a:buFont typeface="Wingdings" panose="05000000000000000000" pitchFamily="2" charset="2"/>
              <a:buChar char="Ø"/>
            </a:pPr>
            <a:r>
              <a:rPr lang="en-CA" dirty="0"/>
              <a:t>Hypothesis Testing and Findings</a:t>
            </a:r>
          </a:p>
          <a:p>
            <a:pPr>
              <a:buClr>
                <a:schemeClr val="accent6">
                  <a:lumMod val="75000"/>
                </a:schemeClr>
              </a:buClr>
              <a:buFont typeface="Wingdings" panose="05000000000000000000" pitchFamily="2" charset="2"/>
              <a:buChar char="Ø"/>
            </a:pPr>
            <a:r>
              <a:rPr lang="en-CA" dirty="0"/>
              <a:t>Conclusions and Recommendations</a:t>
            </a:r>
          </a:p>
        </p:txBody>
      </p:sp>
    </p:spTree>
    <p:extLst>
      <p:ext uri="{BB962C8B-B14F-4D97-AF65-F5344CB8AC3E}">
        <p14:creationId xmlns:p14="http://schemas.microsoft.com/office/powerpoint/2010/main" val="4009946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4A19-F37F-4D33-AAA9-A5CD8E104F8B}"/>
              </a:ext>
            </a:extLst>
          </p:cNvPr>
          <p:cNvSpPr>
            <a:spLocks noGrp="1"/>
          </p:cNvSpPr>
          <p:nvPr>
            <p:ph type="title"/>
          </p:nvPr>
        </p:nvSpPr>
        <p:spPr>
          <a:xfrm>
            <a:off x="2638209" y="0"/>
            <a:ext cx="7112227" cy="643620"/>
          </a:xfrm>
        </p:spPr>
        <p:txBody>
          <a:bodyPr>
            <a:normAutofit fontScale="90000"/>
          </a:bodyPr>
          <a:lstStyle/>
          <a:p>
            <a:r>
              <a:rPr lang="en-CA" dirty="0"/>
              <a:t>Chi-square Summary</a:t>
            </a:r>
          </a:p>
        </p:txBody>
      </p:sp>
      <p:sp>
        <p:nvSpPr>
          <p:cNvPr id="4" name="Slide Number Placeholder 3">
            <a:extLst>
              <a:ext uri="{FF2B5EF4-FFF2-40B4-BE49-F238E27FC236}">
                <a16:creationId xmlns:a16="http://schemas.microsoft.com/office/drawing/2014/main" id="{BE63046B-5E15-45FD-90F1-CFF643DDCC4B}"/>
              </a:ext>
            </a:extLst>
          </p:cNvPr>
          <p:cNvSpPr>
            <a:spLocks noGrp="1"/>
          </p:cNvSpPr>
          <p:nvPr>
            <p:ph type="sldNum" sz="quarter" idx="12"/>
          </p:nvPr>
        </p:nvSpPr>
        <p:spPr/>
        <p:txBody>
          <a:bodyPr/>
          <a:lstStyle/>
          <a:p>
            <a:fld id="{C01389E6-C847-4AD0-B56D-D205B2EAB1EE}" type="slidenum">
              <a:rPr lang="en-US" sz="1600" smtClean="0"/>
              <a:t>20</a:t>
            </a:fld>
            <a:endParaRPr lang="en-US" sz="1600" dirty="0"/>
          </a:p>
        </p:txBody>
      </p:sp>
      <p:graphicFrame>
        <p:nvGraphicFramePr>
          <p:cNvPr id="6" name="Table 6">
            <a:extLst>
              <a:ext uri="{FF2B5EF4-FFF2-40B4-BE49-F238E27FC236}">
                <a16:creationId xmlns:a16="http://schemas.microsoft.com/office/drawing/2014/main" id="{E414CD4E-DB92-448B-8242-6D5225A59A1C}"/>
              </a:ext>
            </a:extLst>
          </p:cNvPr>
          <p:cNvGraphicFramePr>
            <a:graphicFrameLocks noGrp="1"/>
          </p:cNvGraphicFramePr>
          <p:nvPr>
            <p:extLst>
              <p:ext uri="{D42A27DB-BD31-4B8C-83A1-F6EECF244321}">
                <p14:modId xmlns:p14="http://schemas.microsoft.com/office/powerpoint/2010/main" val="1950799040"/>
              </p:ext>
            </p:extLst>
          </p:nvPr>
        </p:nvGraphicFramePr>
        <p:xfrm>
          <a:off x="85344" y="729402"/>
          <a:ext cx="6108979" cy="5549478"/>
        </p:xfrm>
        <a:graphic>
          <a:graphicData uri="http://schemas.openxmlformats.org/drawingml/2006/table">
            <a:tbl>
              <a:tblPr firstRow="1" bandRow="1">
                <a:tableStyleId>{5C22544A-7EE6-4342-B048-85BDC9FD1C3A}</a:tableStyleId>
              </a:tblPr>
              <a:tblGrid>
                <a:gridCol w="2451379">
                  <a:extLst>
                    <a:ext uri="{9D8B030D-6E8A-4147-A177-3AD203B41FA5}">
                      <a16:colId xmlns:a16="http://schemas.microsoft.com/office/drawing/2014/main" val="2047608294"/>
                    </a:ext>
                  </a:extLst>
                </a:gridCol>
                <a:gridCol w="2610464">
                  <a:extLst>
                    <a:ext uri="{9D8B030D-6E8A-4147-A177-3AD203B41FA5}">
                      <a16:colId xmlns:a16="http://schemas.microsoft.com/office/drawing/2014/main" val="2452039222"/>
                    </a:ext>
                  </a:extLst>
                </a:gridCol>
                <a:gridCol w="1047136">
                  <a:extLst>
                    <a:ext uri="{9D8B030D-6E8A-4147-A177-3AD203B41FA5}">
                      <a16:colId xmlns:a16="http://schemas.microsoft.com/office/drawing/2014/main" val="3184268623"/>
                    </a:ext>
                  </a:extLst>
                </a:gridCol>
              </a:tblGrid>
              <a:tr h="251809">
                <a:tc>
                  <a:txBody>
                    <a:bodyPr/>
                    <a:lstStyle/>
                    <a:p>
                      <a:r>
                        <a:rPr lang="en-CA" sz="1600" kern="1200" dirty="0">
                          <a:solidFill>
                            <a:schemeClr val="bg1"/>
                          </a:solidFill>
                          <a:latin typeface="+mn-lt"/>
                          <a:ea typeface="+mn-ea"/>
                          <a:cs typeface="+mn-cs"/>
                        </a:rPr>
                        <a:t>Variable</a:t>
                      </a:r>
                    </a:p>
                  </a:txBody>
                  <a:tcPr/>
                </a:tc>
                <a:tc>
                  <a:txBody>
                    <a:bodyPr/>
                    <a:lstStyle/>
                    <a:p>
                      <a:r>
                        <a:rPr lang="en-CA" sz="1600" kern="1200" dirty="0">
                          <a:solidFill>
                            <a:schemeClr val="bg1"/>
                          </a:solidFill>
                          <a:latin typeface="+mn-lt"/>
                          <a:ea typeface="+mn-ea"/>
                          <a:cs typeface="+mn-cs"/>
                        </a:rPr>
                        <a:t>P-Value</a:t>
                      </a:r>
                    </a:p>
                  </a:txBody>
                  <a:tcPr/>
                </a:tc>
                <a:tc>
                  <a:txBody>
                    <a:bodyPr/>
                    <a:lstStyle/>
                    <a:p>
                      <a:r>
                        <a:rPr lang="en-CA" sz="1600" kern="1200" dirty="0">
                          <a:solidFill>
                            <a:schemeClr val="bg1"/>
                          </a:solidFill>
                          <a:latin typeface="+mn-lt"/>
                          <a:ea typeface="+mn-ea"/>
                          <a:cs typeface="+mn-cs"/>
                        </a:rPr>
                        <a:t>Relevant</a:t>
                      </a:r>
                    </a:p>
                  </a:txBody>
                  <a:tcPr/>
                </a:tc>
                <a:extLst>
                  <a:ext uri="{0D108BD9-81ED-4DB2-BD59-A6C34878D82A}">
                    <a16:rowId xmlns:a16="http://schemas.microsoft.com/office/drawing/2014/main" val="3323625896"/>
                  </a:ext>
                </a:extLst>
              </a:tr>
              <a:tr h="413058">
                <a:tc>
                  <a:txBody>
                    <a:bodyPr/>
                    <a:lstStyle/>
                    <a:p>
                      <a:r>
                        <a:rPr lang="en-CA" sz="1600" kern="1200" dirty="0">
                          <a:solidFill>
                            <a:schemeClr val="tx1"/>
                          </a:solidFill>
                          <a:latin typeface="+mn-lt"/>
                          <a:ea typeface="+mn-ea"/>
                          <a:cs typeface="+mn-cs"/>
                        </a:rPr>
                        <a:t>BusinessTravel</a:t>
                      </a:r>
                    </a:p>
                  </a:txBody>
                  <a:tcPr/>
                </a:tc>
                <a:tc>
                  <a:txBody>
                    <a:bodyPr/>
                    <a:lstStyle/>
                    <a:p>
                      <a:r>
                        <a:rPr lang="en-CA" sz="1600" kern="1200" dirty="0">
                          <a:solidFill>
                            <a:schemeClr val="tx1"/>
                          </a:solidFill>
                          <a:latin typeface="+mn-lt"/>
                          <a:ea typeface="+mn-ea"/>
                          <a:cs typeface="+mn-cs"/>
                        </a:rPr>
                        <a:t>1.2264572393247815e-13</a:t>
                      </a:r>
                    </a:p>
                  </a:txBody>
                  <a:tcPr/>
                </a:tc>
                <a:tc>
                  <a:txBody>
                    <a:bodyPr/>
                    <a:lstStyle/>
                    <a:p>
                      <a:r>
                        <a:rPr lang="en-CA" sz="1600" kern="1200" dirty="0">
                          <a:solidFill>
                            <a:schemeClr val="tx1"/>
                          </a:solidFill>
                          <a:latin typeface="+mn-lt"/>
                          <a:ea typeface="+mn-ea"/>
                          <a:cs typeface="+mn-cs"/>
                        </a:rPr>
                        <a:t>Yes</a:t>
                      </a:r>
                    </a:p>
                  </a:txBody>
                  <a:tcPr/>
                </a:tc>
                <a:extLst>
                  <a:ext uri="{0D108BD9-81ED-4DB2-BD59-A6C34878D82A}">
                    <a16:rowId xmlns:a16="http://schemas.microsoft.com/office/drawing/2014/main" val="2721730468"/>
                  </a:ext>
                </a:extLst>
              </a:tr>
              <a:tr h="413058">
                <a:tc>
                  <a:txBody>
                    <a:bodyPr/>
                    <a:lstStyle/>
                    <a:p>
                      <a:r>
                        <a:rPr lang="en-CA" sz="1600" kern="1200" dirty="0">
                          <a:solidFill>
                            <a:schemeClr val="tx1"/>
                          </a:solidFill>
                          <a:latin typeface="+mn-lt"/>
                          <a:ea typeface="+mn-ea"/>
                          <a:cs typeface="+mn-cs"/>
                        </a:rPr>
                        <a:t>Department</a:t>
                      </a:r>
                    </a:p>
                  </a:txBody>
                  <a:tcPr/>
                </a:tc>
                <a:tc>
                  <a:txBody>
                    <a:bodyPr/>
                    <a:lstStyle/>
                    <a:p>
                      <a:r>
                        <a:rPr lang="en-CA" sz="1600" kern="1200" dirty="0">
                          <a:solidFill>
                            <a:schemeClr val="tx1"/>
                          </a:solidFill>
                          <a:latin typeface="+mn-lt"/>
                          <a:ea typeface="+mn-ea"/>
                          <a:cs typeface="+mn-cs"/>
                        </a:rPr>
                        <a:t>5.84897393561658e-05</a:t>
                      </a:r>
                    </a:p>
                  </a:txBody>
                  <a:tcPr/>
                </a:tc>
                <a:tc>
                  <a:txBody>
                    <a:bodyPr/>
                    <a:lstStyle/>
                    <a:p>
                      <a:r>
                        <a:rPr lang="en-CA" sz="1600" kern="1200" dirty="0">
                          <a:solidFill>
                            <a:schemeClr val="tx1"/>
                          </a:solidFill>
                          <a:latin typeface="+mn-lt"/>
                          <a:ea typeface="+mn-ea"/>
                          <a:cs typeface="+mn-cs"/>
                        </a:rPr>
                        <a:t>Yes</a:t>
                      </a:r>
                    </a:p>
                  </a:txBody>
                  <a:tcPr/>
                </a:tc>
                <a:extLst>
                  <a:ext uri="{0D108BD9-81ED-4DB2-BD59-A6C34878D82A}">
                    <a16:rowId xmlns:a16="http://schemas.microsoft.com/office/drawing/2014/main" val="2334197547"/>
                  </a:ext>
                </a:extLst>
              </a:tr>
              <a:tr h="413058">
                <a:tc>
                  <a:txBody>
                    <a:bodyPr/>
                    <a:lstStyle/>
                    <a:p>
                      <a:r>
                        <a:rPr lang="en-CA" sz="1600" kern="1200" dirty="0">
                          <a:solidFill>
                            <a:schemeClr val="tx1"/>
                          </a:solidFill>
                          <a:latin typeface="+mn-lt"/>
                          <a:ea typeface="+mn-ea"/>
                          <a:cs typeface="+mn-cs"/>
                        </a:rPr>
                        <a:t>EducationField</a:t>
                      </a:r>
                    </a:p>
                  </a:txBody>
                  <a:tcPr/>
                </a:tc>
                <a:tc>
                  <a:txBody>
                    <a:bodyPr/>
                    <a:lstStyle/>
                    <a:p>
                      <a:r>
                        <a:rPr lang="en-CA" sz="1600" kern="1200" dirty="0">
                          <a:solidFill>
                            <a:schemeClr val="tx1"/>
                          </a:solidFill>
                          <a:latin typeface="+mn-lt"/>
                          <a:ea typeface="+mn-ea"/>
                          <a:cs typeface="+mn-cs"/>
                        </a:rPr>
                        <a:t>6.421844581631005e-06</a:t>
                      </a:r>
                    </a:p>
                  </a:txBody>
                  <a:tcPr/>
                </a:tc>
                <a:tc>
                  <a:txBody>
                    <a:bodyPr/>
                    <a:lstStyle/>
                    <a:p>
                      <a:r>
                        <a:rPr lang="en-CA" sz="1600" kern="1200" dirty="0">
                          <a:solidFill>
                            <a:schemeClr val="tx1"/>
                          </a:solidFill>
                          <a:latin typeface="+mn-lt"/>
                          <a:ea typeface="+mn-ea"/>
                          <a:cs typeface="+mn-cs"/>
                        </a:rPr>
                        <a:t>Yes</a:t>
                      </a:r>
                    </a:p>
                  </a:txBody>
                  <a:tcPr/>
                </a:tc>
                <a:extLst>
                  <a:ext uri="{0D108BD9-81ED-4DB2-BD59-A6C34878D82A}">
                    <a16:rowId xmlns:a16="http://schemas.microsoft.com/office/drawing/2014/main" val="2604844922"/>
                  </a:ext>
                </a:extLst>
              </a:tr>
              <a:tr h="413058">
                <a:tc>
                  <a:txBody>
                    <a:bodyPr/>
                    <a:lstStyle/>
                    <a:p>
                      <a:r>
                        <a:rPr lang="en-CA" sz="1600" kern="1200" dirty="0">
                          <a:solidFill>
                            <a:schemeClr val="tx1"/>
                          </a:solidFill>
                          <a:latin typeface="+mn-lt"/>
                          <a:ea typeface="+mn-ea"/>
                          <a:cs typeface="+mn-cs"/>
                        </a:rPr>
                        <a:t>Gender</a:t>
                      </a:r>
                    </a:p>
                  </a:txBody>
                  <a:tcPr/>
                </a:tc>
                <a:tc>
                  <a:txBody>
                    <a:bodyPr/>
                    <a:lstStyle/>
                    <a:p>
                      <a:r>
                        <a:rPr lang="en-CA" sz="1600" kern="1200" dirty="0">
                          <a:solidFill>
                            <a:schemeClr val="tx1"/>
                          </a:solidFill>
                          <a:latin typeface="+mn-lt"/>
                          <a:ea typeface="+mn-ea"/>
                          <a:cs typeface="+mn-cs"/>
                        </a:rPr>
                        <a:t>0.8356764160313717</a:t>
                      </a:r>
                    </a:p>
                  </a:txBody>
                  <a:tcPr/>
                </a:tc>
                <a:tc>
                  <a:txBody>
                    <a:bodyPr/>
                    <a:lstStyle/>
                    <a:p>
                      <a:r>
                        <a:rPr lang="en-CA" sz="1600" kern="1200" dirty="0">
                          <a:solidFill>
                            <a:schemeClr val="tx1"/>
                          </a:solidFill>
                          <a:latin typeface="+mn-lt"/>
                          <a:ea typeface="+mn-ea"/>
                          <a:cs typeface="+mn-cs"/>
                        </a:rPr>
                        <a:t>No</a:t>
                      </a:r>
                    </a:p>
                  </a:txBody>
                  <a:tcPr/>
                </a:tc>
                <a:extLst>
                  <a:ext uri="{0D108BD9-81ED-4DB2-BD59-A6C34878D82A}">
                    <a16:rowId xmlns:a16="http://schemas.microsoft.com/office/drawing/2014/main" val="4116476626"/>
                  </a:ext>
                </a:extLst>
              </a:tr>
              <a:tr h="413058">
                <a:tc>
                  <a:txBody>
                    <a:bodyPr/>
                    <a:lstStyle/>
                    <a:p>
                      <a:r>
                        <a:rPr lang="en-CA" sz="1600" kern="1200" dirty="0">
                          <a:solidFill>
                            <a:schemeClr val="tx1"/>
                          </a:solidFill>
                          <a:latin typeface="+mn-lt"/>
                          <a:ea typeface="+mn-ea"/>
                          <a:cs typeface="+mn-cs"/>
                        </a:rPr>
                        <a:t>JobRole</a:t>
                      </a:r>
                    </a:p>
                  </a:txBody>
                  <a:tcPr/>
                </a:tc>
                <a:tc>
                  <a:txBody>
                    <a:bodyPr/>
                    <a:lstStyle/>
                    <a:p>
                      <a:r>
                        <a:rPr lang="en-CA" sz="1600" kern="1200" dirty="0">
                          <a:solidFill>
                            <a:schemeClr val="tx1"/>
                          </a:solidFill>
                          <a:latin typeface="+mn-lt"/>
                          <a:ea typeface="+mn-ea"/>
                          <a:cs typeface="+mn-cs"/>
                        </a:rPr>
                        <a:t>0.12174569127114664</a:t>
                      </a:r>
                    </a:p>
                  </a:txBody>
                  <a:tcPr/>
                </a:tc>
                <a:tc>
                  <a:txBody>
                    <a:bodyPr/>
                    <a:lstStyle/>
                    <a:p>
                      <a:r>
                        <a:rPr lang="en-CA" sz="1600" kern="1200" dirty="0">
                          <a:solidFill>
                            <a:schemeClr val="tx1"/>
                          </a:solidFill>
                          <a:latin typeface="+mn-lt"/>
                          <a:ea typeface="+mn-ea"/>
                          <a:cs typeface="+mn-cs"/>
                        </a:rPr>
                        <a:t>No</a:t>
                      </a:r>
                    </a:p>
                  </a:txBody>
                  <a:tcPr/>
                </a:tc>
                <a:extLst>
                  <a:ext uri="{0D108BD9-81ED-4DB2-BD59-A6C34878D82A}">
                    <a16:rowId xmlns:a16="http://schemas.microsoft.com/office/drawing/2014/main" val="1498277395"/>
                  </a:ext>
                </a:extLst>
              </a:tr>
              <a:tr h="413058">
                <a:tc>
                  <a:txBody>
                    <a:bodyPr/>
                    <a:lstStyle/>
                    <a:p>
                      <a:r>
                        <a:rPr lang="en-CA" sz="1600" kern="1200" dirty="0">
                          <a:solidFill>
                            <a:schemeClr val="tx1"/>
                          </a:solidFill>
                          <a:latin typeface="+mn-lt"/>
                          <a:ea typeface="+mn-ea"/>
                          <a:cs typeface="+mn-cs"/>
                        </a:rPr>
                        <a:t>MaritalStatus</a:t>
                      </a:r>
                    </a:p>
                  </a:txBody>
                  <a:tcPr/>
                </a:tc>
                <a:tc>
                  <a:txBody>
                    <a:bodyPr/>
                    <a:lstStyle/>
                    <a:p>
                      <a:r>
                        <a:rPr lang="en-CA" sz="1600" kern="1200" dirty="0">
                          <a:solidFill>
                            <a:schemeClr val="tx1"/>
                          </a:solidFill>
                          <a:latin typeface="+mn-lt"/>
                          <a:ea typeface="+mn-ea"/>
                          <a:cs typeface="+mn-cs"/>
                        </a:rPr>
                        <a:t>2.0861725602157853e-27</a:t>
                      </a:r>
                    </a:p>
                  </a:txBody>
                  <a:tcPr/>
                </a:tc>
                <a:tc>
                  <a:txBody>
                    <a:bodyPr/>
                    <a:lstStyle/>
                    <a:p>
                      <a:r>
                        <a:rPr lang="en-CA" sz="1600" kern="1200" dirty="0">
                          <a:solidFill>
                            <a:schemeClr val="tx1"/>
                          </a:solidFill>
                          <a:latin typeface="+mn-lt"/>
                          <a:ea typeface="+mn-ea"/>
                          <a:cs typeface="+mn-cs"/>
                        </a:rPr>
                        <a:t>Yes</a:t>
                      </a:r>
                    </a:p>
                  </a:txBody>
                  <a:tcPr/>
                </a:tc>
                <a:extLst>
                  <a:ext uri="{0D108BD9-81ED-4DB2-BD59-A6C34878D82A}">
                    <a16:rowId xmlns:a16="http://schemas.microsoft.com/office/drawing/2014/main" val="2555296928"/>
                  </a:ext>
                </a:extLst>
              </a:tr>
              <a:tr h="413058">
                <a:tc>
                  <a:txBody>
                    <a:bodyPr/>
                    <a:lstStyle/>
                    <a:p>
                      <a:r>
                        <a:rPr lang="en-CA" sz="1600" kern="1200" dirty="0">
                          <a:solidFill>
                            <a:schemeClr val="tx1"/>
                          </a:solidFill>
                          <a:latin typeface="+mn-lt"/>
                          <a:ea typeface="+mn-ea"/>
                          <a:cs typeface="+mn-cs"/>
                        </a:rPr>
                        <a:t>AgeGroup</a:t>
                      </a:r>
                    </a:p>
                  </a:txBody>
                  <a:tcPr/>
                </a:tc>
                <a:tc>
                  <a:txBody>
                    <a:bodyPr/>
                    <a:lstStyle/>
                    <a:p>
                      <a:r>
                        <a:rPr lang="en-CA" sz="1600" kern="1200" dirty="0">
                          <a:solidFill>
                            <a:schemeClr val="tx1"/>
                          </a:solidFill>
                          <a:latin typeface="+mn-lt"/>
                          <a:ea typeface="+mn-ea"/>
                          <a:cs typeface="+mn-cs"/>
                        </a:rPr>
                        <a:t>1.1602583974931013e-21</a:t>
                      </a:r>
                    </a:p>
                  </a:txBody>
                  <a:tcPr/>
                </a:tc>
                <a:tc>
                  <a:txBody>
                    <a:bodyPr/>
                    <a:lstStyle/>
                    <a:p>
                      <a:r>
                        <a:rPr lang="en-CA" sz="1600" kern="1200" dirty="0">
                          <a:solidFill>
                            <a:schemeClr val="tx1"/>
                          </a:solidFill>
                          <a:latin typeface="+mn-lt"/>
                          <a:ea typeface="+mn-ea"/>
                          <a:cs typeface="+mn-cs"/>
                        </a:rPr>
                        <a:t>Yes</a:t>
                      </a:r>
                    </a:p>
                  </a:txBody>
                  <a:tcPr/>
                </a:tc>
                <a:extLst>
                  <a:ext uri="{0D108BD9-81ED-4DB2-BD59-A6C34878D82A}">
                    <a16:rowId xmlns:a16="http://schemas.microsoft.com/office/drawing/2014/main" val="1442978563"/>
                  </a:ext>
                </a:extLst>
              </a:tr>
              <a:tr h="413058">
                <a:tc>
                  <a:txBody>
                    <a:bodyPr/>
                    <a:lstStyle/>
                    <a:p>
                      <a:r>
                        <a:rPr lang="en-CA" sz="1600" kern="1200" dirty="0">
                          <a:solidFill>
                            <a:schemeClr val="tx1"/>
                          </a:solidFill>
                          <a:latin typeface="+mn-lt"/>
                          <a:ea typeface="+mn-ea"/>
                          <a:cs typeface="+mn-cs"/>
                        </a:rPr>
                        <a:t>DistanceCategory</a:t>
                      </a:r>
                    </a:p>
                  </a:txBody>
                  <a:tcPr/>
                </a:tc>
                <a:tc>
                  <a:txBody>
                    <a:bodyPr/>
                    <a:lstStyle/>
                    <a:p>
                      <a:r>
                        <a:rPr lang="en-CA" sz="1600" kern="1200" dirty="0">
                          <a:solidFill>
                            <a:schemeClr val="tx1"/>
                          </a:solidFill>
                          <a:latin typeface="+mn-lt"/>
                          <a:ea typeface="+mn-ea"/>
                          <a:cs typeface="+mn-cs"/>
                        </a:rPr>
                        <a:t>0.9962038617379816</a:t>
                      </a:r>
                    </a:p>
                  </a:txBody>
                  <a:tcPr/>
                </a:tc>
                <a:tc>
                  <a:txBody>
                    <a:bodyPr/>
                    <a:lstStyle/>
                    <a:p>
                      <a:r>
                        <a:rPr lang="en-CA" sz="1600" kern="1200" dirty="0">
                          <a:solidFill>
                            <a:schemeClr val="tx1"/>
                          </a:solidFill>
                          <a:latin typeface="+mn-lt"/>
                          <a:ea typeface="+mn-ea"/>
                          <a:cs typeface="+mn-cs"/>
                        </a:rPr>
                        <a:t>No</a:t>
                      </a:r>
                    </a:p>
                  </a:txBody>
                  <a:tcPr/>
                </a:tc>
                <a:extLst>
                  <a:ext uri="{0D108BD9-81ED-4DB2-BD59-A6C34878D82A}">
                    <a16:rowId xmlns:a16="http://schemas.microsoft.com/office/drawing/2014/main" val="274900201"/>
                  </a:ext>
                </a:extLst>
              </a:tr>
              <a:tr h="413058">
                <a:tc>
                  <a:txBody>
                    <a:bodyPr/>
                    <a:lstStyle/>
                    <a:p>
                      <a:r>
                        <a:rPr lang="en-CA" sz="1600" kern="1200" dirty="0">
                          <a:solidFill>
                            <a:schemeClr val="tx1"/>
                          </a:solidFill>
                          <a:latin typeface="+mn-lt"/>
                          <a:ea typeface="+mn-ea"/>
                          <a:cs typeface="+mn-cs"/>
                        </a:rPr>
                        <a:t>IncomeCategory</a:t>
                      </a:r>
                    </a:p>
                  </a:txBody>
                  <a:tcPr/>
                </a:tc>
                <a:tc>
                  <a:txBody>
                    <a:bodyPr/>
                    <a:lstStyle/>
                    <a:p>
                      <a:r>
                        <a:rPr lang="en-CA" sz="1600" kern="1200" dirty="0">
                          <a:solidFill>
                            <a:schemeClr val="tx1"/>
                          </a:solidFill>
                          <a:latin typeface="+mn-lt"/>
                          <a:ea typeface="+mn-ea"/>
                          <a:cs typeface="+mn-cs"/>
                        </a:rPr>
                        <a:t>0.49107048938622566</a:t>
                      </a:r>
                    </a:p>
                  </a:txBody>
                  <a:tcPr/>
                </a:tc>
                <a:tc>
                  <a:txBody>
                    <a:bodyPr/>
                    <a:lstStyle/>
                    <a:p>
                      <a:r>
                        <a:rPr lang="en-CA" sz="1600" kern="1200" dirty="0">
                          <a:solidFill>
                            <a:schemeClr val="tx1"/>
                          </a:solidFill>
                          <a:latin typeface="+mn-lt"/>
                          <a:ea typeface="+mn-ea"/>
                          <a:cs typeface="+mn-cs"/>
                        </a:rPr>
                        <a:t>No</a:t>
                      </a:r>
                    </a:p>
                  </a:txBody>
                  <a:tcPr/>
                </a:tc>
                <a:extLst>
                  <a:ext uri="{0D108BD9-81ED-4DB2-BD59-A6C34878D82A}">
                    <a16:rowId xmlns:a16="http://schemas.microsoft.com/office/drawing/2014/main" val="3439022390"/>
                  </a:ext>
                </a:extLst>
              </a:tr>
              <a:tr h="413058">
                <a:tc>
                  <a:txBody>
                    <a:bodyPr/>
                    <a:lstStyle/>
                    <a:p>
                      <a:r>
                        <a:rPr lang="en-CA" sz="1600" kern="1200" dirty="0">
                          <a:solidFill>
                            <a:schemeClr val="tx1"/>
                          </a:solidFill>
                          <a:latin typeface="+mn-lt"/>
                          <a:ea typeface="+mn-ea"/>
                          <a:cs typeface="+mn-cs"/>
                        </a:rPr>
                        <a:t>SalaryHikeCategory</a:t>
                      </a:r>
                    </a:p>
                  </a:txBody>
                  <a:tcPr/>
                </a:tc>
                <a:tc>
                  <a:txBody>
                    <a:bodyPr/>
                    <a:lstStyle/>
                    <a:p>
                      <a:r>
                        <a:rPr lang="en-CA" sz="1600" kern="1200" dirty="0">
                          <a:solidFill>
                            <a:schemeClr val="tx1"/>
                          </a:solidFill>
                          <a:latin typeface="+mn-lt"/>
                          <a:ea typeface="+mn-ea"/>
                          <a:cs typeface="+mn-cs"/>
                        </a:rPr>
                        <a:t>0.8126508812674836</a:t>
                      </a:r>
                    </a:p>
                  </a:txBody>
                  <a:tcPr/>
                </a:tc>
                <a:tc>
                  <a:txBody>
                    <a:bodyPr/>
                    <a:lstStyle/>
                    <a:p>
                      <a:r>
                        <a:rPr lang="en-CA" sz="1600" kern="1200" dirty="0">
                          <a:solidFill>
                            <a:schemeClr val="tx1"/>
                          </a:solidFill>
                          <a:latin typeface="+mn-lt"/>
                          <a:ea typeface="+mn-ea"/>
                          <a:cs typeface="+mn-cs"/>
                        </a:rPr>
                        <a:t>No</a:t>
                      </a:r>
                    </a:p>
                  </a:txBody>
                  <a:tcPr/>
                </a:tc>
                <a:extLst>
                  <a:ext uri="{0D108BD9-81ED-4DB2-BD59-A6C34878D82A}">
                    <a16:rowId xmlns:a16="http://schemas.microsoft.com/office/drawing/2014/main" val="2620145876"/>
                  </a:ext>
                </a:extLst>
              </a:tr>
              <a:tr h="413058">
                <a:tc>
                  <a:txBody>
                    <a:bodyPr/>
                    <a:lstStyle/>
                    <a:p>
                      <a:r>
                        <a:rPr lang="en-CA" sz="1600" kern="1200" dirty="0">
                          <a:solidFill>
                            <a:schemeClr val="tx1"/>
                          </a:solidFill>
                          <a:latin typeface="+mn-lt"/>
                          <a:ea typeface="+mn-ea"/>
                          <a:cs typeface="+mn-cs"/>
                        </a:rPr>
                        <a:t>ExperienceCategory</a:t>
                      </a:r>
                    </a:p>
                  </a:txBody>
                  <a:tcPr/>
                </a:tc>
                <a:tc>
                  <a:txBody>
                    <a:bodyPr/>
                    <a:lstStyle/>
                    <a:p>
                      <a:r>
                        <a:rPr lang="en-CA" sz="1600" kern="1200" dirty="0">
                          <a:solidFill>
                            <a:schemeClr val="tx1"/>
                          </a:solidFill>
                          <a:latin typeface="+mn-lt"/>
                          <a:ea typeface="+mn-ea"/>
                          <a:cs typeface="+mn-cs"/>
                        </a:rPr>
                        <a:t>9.937931359997116e-14</a:t>
                      </a:r>
                    </a:p>
                  </a:txBody>
                  <a:tcPr/>
                </a:tc>
                <a:tc>
                  <a:txBody>
                    <a:bodyPr/>
                    <a:lstStyle/>
                    <a:p>
                      <a:r>
                        <a:rPr lang="en-CA" sz="1600" kern="1200" dirty="0">
                          <a:solidFill>
                            <a:schemeClr val="tx1"/>
                          </a:solidFill>
                          <a:latin typeface="+mn-lt"/>
                          <a:ea typeface="+mn-ea"/>
                          <a:cs typeface="+mn-cs"/>
                        </a:rPr>
                        <a:t>Yes</a:t>
                      </a:r>
                    </a:p>
                  </a:txBody>
                  <a:tcPr/>
                </a:tc>
                <a:extLst>
                  <a:ext uri="{0D108BD9-81ED-4DB2-BD59-A6C34878D82A}">
                    <a16:rowId xmlns:a16="http://schemas.microsoft.com/office/drawing/2014/main" val="2138164115"/>
                  </a:ext>
                </a:extLst>
              </a:tr>
              <a:tr h="251809">
                <a:tc>
                  <a:txBody>
                    <a:bodyPr/>
                    <a:lstStyle/>
                    <a:p>
                      <a:r>
                        <a:rPr lang="en-CA" sz="1600" kern="1200" dirty="0">
                          <a:solidFill>
                            <a:schemeClr val="tx1"/>
                          </a:solidFill>
                          <a:latin typeface="+mn-lt"/>
                          <a:ea typeface="+mn-ea"/>
                          <a:cs typeface="+mn-cs"/>
                        </a:rPr>
                        <a:t>promotionCategory</a:t>
                      </a:r>
                    </a:p>
                  </a:txBody>
                  <a:tcPr/>
                </a:tc>
                <a:tc>
                  <a:txBody>
                    <a:bodyPr/>
                    <a:lstStyle/>
                    <a:p>
                      <a:r>
                        <a:rPr lang="en-CA" sz="1600" kern="1200" dirty="0">
                          <a:solidFill>
                            <a:schemeClr val="tx1"/>
                          </a:solidFill>
                          <a:latin typeface="+mn-lt"/>
                          <a:ea typeface="+mn-ea"/>
                          <a:cs typeface="+mn-cs"/>
                        </a:rPr>
                        <a:t>0.0007464007759094239</a:t>
                      </a:r>
                    </a:p>
                  </a:txBody>
                  <a:tcPr/>
                </a:tc>
                <a:tc>
                  <a:txBody>
                    <a:bodyPr/>
                    <a:lstStyle/>
                    <a:p>
                      <a:r>
                        <a:rPr lang="en-CA" sz="1600" kern="1200" dirty="0">
                          <a:solidFill>
                            <a:schemeClr val="tx1"/>
                          </a:solidFill>
                          <a:latin typeface="+mn-lt"/>
                          <a:ea typeface="+mn-ea"/>
                          <a:cs typeface="+mn-cs"/>
                        </a:rPr>
                        <a:t>Yes</a:t>
                      </a:r>
                    </a:p>
                  </a:txBody>
                  <a:tcPr/>
                </a:tc>
                <a:extLst>
                  <a:ext uri="{0D108BD9-81ED-4DB2-BD59-A6C34878D82A}">
                    <a16:rowId xmlns:a16="http://schemas.microsoft.com/office/drawing/2014/main" val="4210933929"/>
                  </a:ext>
                </a:extLst>
              </a:tr>
              <a:tr h="251809">
                <a:tc>
                  <a:txBody>
                    <a:bodyPr/>
                    <a:lstStyle/>
                    <a:p>
                      <a:r>
                        <a:rPr lang="en-CA" sz="1600" kern="1200" dirty="0">
                          <a:solidFill>
                            <a:schemeClr val="tx1"/>
                          </a:solidFill>
                          <a:latin typeface="+mn-lt"/>
                          <a:ea typeface="+mn-ea"/>
                          <a:cs typeface="+mn-cs"/>
                        </a:rPr>
                        <a:t>sameManagerCategory</a:t>
                      </a:r>
                    </a:p>
                  </a:txBody>
                  <a:tcPr/>
                </a:tc>
                <a:tc>
                  <a:txBody>
                    <a:bodyPr/>
                    <a:lstStyle/>
                    <a:p>
                      <a:r>
                        <a:rPr lang="en-CA" sz="1600" kern="1200" dirty="0">
                          <a:solidFill>
                            <a:schemeClr val="tx1"/>
                          </a:solidFill>
                          <a:latin typeface="+mn-lt"/>
                          <a:ea typeface="+mn-ea"/>
                          <a:cs typeface="+mn-cs"/>
                        </a:rPr>
                        <a:t>5.785819377061715e-10</a:t>
                      </a:r>
                    </a:p>
                  </a:txBody>
                  <a:tcPr/>
                </a:tc>
                <a:tc>
                  <a:txBody>
                    <a:bodyPr/>
                    <a:lstStyle/>
                    <a:p>
                      <a:r>
                        <a:rPr lang="en-CA" sz="1600" kern="1200" dirty="0">
                          <a:solidFill>
                            <a:schemeClr val="tx1"/>
                          </a:solidFill>
                          <a:latin typeface="+mn-lt"/>
                          <a:ea typeface="+mn-ea"/>
                          <a:cs typeface="+mn-cs"/>
                        </a:rPr>
                        <a:t>Yes</a:t>
                      </a:r>
                    </a:p>
                  </a:txBody>
                  <a:tcPr/>
                </a:tc>
                <a:extLst>
                  <a:ext uri="{0D108BD9-81ED-4DB2-BD59-A6C34878D82A}">
                    <a16:rowId xmlns:a16="http://schemas.microsoft.com/office/drawing/2014/main" val="3594497495"/>
                  </a:ext>
                </a:extLst>
              </a:tr>
            </a:tbl>
          </a:graphicData>
        </a:graphic>
      </p:graphicFrame>
      <p:pic>
        <p:nvPicPr>
          <p:cNvPr id="8" name="Picture 7">
            <a:extLst>
              <a:ext uri="{FF2B5EF4-FFF2-40B4-BE49-F238E27FC236}">
                <a16:creationId xmlns:a16="http://schemas.microsoft.com/office/drawing/2014/main" id="{086D8194-6F5D-4CA1-93F5-43631872EA49}"/>
              </a:ext>
            </a:extLst>
          </p:cNvPr>
          <p:cNvPicPr>
            <a:picLocks noChangeAspect="1"/>
          </p:cNvPicPr>
          <p:nvPr/>
        </p:nvPicPr>
        <p:blipFill>
          <a:blip r:embed="rId2"/>
          <a:stretch>
            <a:fillRect/>
          </a:stretch>
        </p:blipFill>
        <p:spPr>
          <a:xfrm>
            <a:off x="6194323" y="1153739"/>
            <a:ext cx="5997677" cy="4789861"/>
          </a:xfrm>
          <a:prstGeom prst="rect">
            <a:avLst/>
          </a:prstGeom>
        </p:spPr>
      </p:pic>
    </p:spTree>
    <p:extLst>
      <p:ext uri="{BB962C8B-B14F-4D97-AF65-F5344CB8AC3E}">
        <p14:creationId xmlns:p14="http://schemas.microsoft.com/office/powerpoint/2010/main" val="449859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A819-D767-4864-8676-3D3BF5AF3A55}"/>
              </a:ext>
            </a:extLst>
          </p:cNvPr>
          <p:cNvSpPr>
            <a:spLocks noGrp="1"/>
          </p:cNvSpPr>
          <p:nvPr>
            <p:ph type="title"/>
          </p:nvPr>
        </p:nvSpPr>
        <p:spPr>
          <a:xfrm>
            <a:off x="1371600" y="221225"/>
            <a:ext cx="10241280" cy="717362"/>
          </a:xfrm>
        </p:spPr>
        <p:txBody>
          <a:bodyPr/>
          <a:lstStyle/>
          <a:p>
            <a:r>
              <a:rPr lang="en-CA" dirty="0"/>
              <a:t>Preparation for modelling</a:t>
            </a:r>
          </a:p>
        </p:txBody>
      </p:sp>
      <p:sp>
        <p:nvSpPr>
          <p:cNvPr id="4" name="Slide Number Placeholder 3">
            <a:extLst>
              <a:ext uri="{FF2B5EF4-FFF2-40B4-BE49-F238E27FC236}">
                <a16:creationId xmlns:a16="http://schemas.microsoft.com/office/drawing/2014/main" id="{11731921-42C7-40A1-9BBB-DB30CE91599E}"/>
              </a:ext>
            </a:extLst>
          </p:cNvPr>
          <p:cNvSpPr>
            <a:spLocks noGrp="1"/>
          </p:cNvSpPr>
          <p:nvPr>
            <p:ph type="sldNum" sz="quarter" idx="12"/>
          </p:nvPr>
        </p:nvSpPr>
        <p:spPr/>
        <p:txBody>
          <a:bodyPr/>
          <a:lstStyle/>
          <a:p>
            <a:fld id="{C01389E6-C847-4AD0-B56D-D205B2EAB1EE}" type="slidenum">
              <a:rPr lang="en-US" sz="1600" smtClean="0"/>
              <a:t>21</a:t>
            </a:fld>
            <a:endParaRPr lang="en-US" sz="1600" dirty="0"/>
          </a:p>
        </p:txBody>
      </p:sp>
      <p:pic>
        <p:nvPicPr>
          <p:cNvPr id="6" name="Picture 5">
            <a:extLst>
              <a:ext uri="{FF2B5EF4-FFF2-40B4-BE49-F238E27FC236}">
                <a16:creationId xmlns:a16="http://schemas.microsoft.com/office/drawing/2014/main" id="{6F0444F2-05A0-4862-9E7B-0DA6F514CBE9}"/>
              </a:ext>
            </a:extLst>
          </p:cNvPr>
          <p:cNvPicPr>
            <a:picLocks noChangeAspect="1"/>
          </p:cNvPicPr>
          <p:nvPr/>
        </p:nvPicPr>
        <p:blipFill>
          <a:blip r:embed="rId2"/>
          <a:stretch>
            <a:fillRect/>
          </a:stretch>
        </p:blipFill>
        <p:spPr>
          <a:xfrm>
            <a:off x="1272201" y="1308987"/>
            <a:ext cx="9496425" cy="1038225"/>
          </a:xfrm>
          <a:prstGeom prst="rect">
            <a:avLst/>
          </a:prstGeom>
        </p:spPr>
      </p:pic>
      <p:pic>
        <p:nvPicPr>
          <p:cNvPr id="8" name="Picture 7">
            <a:extLst>
              <a:ext uri="{FF2B5EF4-FFF2-40B4-BE49-F238E27FC236}">
                <a16:creationId xmlns:a16="http://schemas.microsoft.com/office/drawing/2014/main" id="{6184CB5E-4C9F-4EE1-A62D-413AFC7C8635}"/>
              </a:ext>
            </a:extLst>
          </p:cNvPr>
          <p:cNvPicPr>
            <a:picLocks noChangeAspect="1"/>
          </p:cNvPicPr>
          <p:nvPr/>
        </p:nvPicPr>
        <p:blipFill>
          <a:blip r:embed="rId3"/>
          <a:stretch>
            <a:fillRect/>
          </a:stretch>
        </p:blipFill>
        <p:spPr>
          <a:xfrm>
            <a:off x="1199962" y="2905125"/>
            <a:ext cx="9553575" cy="523875"/>
          </a:xfrm>
          <a:prstGeom prst="rect">
            <a:avLst/>
          </a:prstGeom>
        </p:spPr>
      </p:pic>
      <p:pic>
        <p:nvPicPr>
          <p:cNvPr id="10" name="Picture 9">
            <a:extLst>
              <a:ext uri="{FF2B5EF4-FFF2-40B4-BE49-F238E27FC236}">
                <a16:creationId xmlns:a16="http://schemas.microsoft.com/office/drawing/2014/main" id="{836B7D8F-CFFE-41E0-8AC2-BAF98FC3BAF3}"/>
              </a:ext>
            </a:extLst>
          </p:cNvPr>
          <p:cNvPicPr>
            <a:picLocks noChangeAspect="1"/>
          </p:cNvPicPr>
          <p:nvPr/>
        </p:nvPicPr>
        <p:blipFill>
          <a:blip r:embed="rId4"/>
          <a:stretch>
            <a:fillRect/>
          </a:stretch>
        </p:blipFill>
        <p:spPr>
          <a:xfrm>
            <a:off x="1215051" y="3871722"/>
            <a:ext cx="9553575" cy="676275"/>
          </a:xfrm>
          <a:prstGeom prst="rect">
            <a:avLst/>
          </a:prstGeom>
        </p:spPr>
      </p:pic>
      <p:pic>
        <p:nvPicPr>
          <p:cNvPr id="12" name="Picture 11">
            <a:extLst>
              <a:ext uri="{FF2B5EF4-FFF2-40B4-BE49-F238E27FC236}">
                <a16:creationId xmlns:a16="http://schemas.microsoft.com/office/drawing/2014/main" id="{A447127F-C57D-4840-B7E1-F9CABFC7D813}"/>
              </a:ext>
            </a:extLst>
          </p:cNvPr>
          <p:cNvPicPr>
            <a:picLocks noChangeAspect="1"/>
          </p:cNvPicPr>
          <p:nvPr/>
        </p:nvPicPr>
        <p:blipFill>
          <a:blip r:embed="rId5"/>
          <a:stretch>
            <a:fillRect/>
          </a:stretch>
        </p:blipFill>
        <p:spPr>
          <a:xfrm>
            <a:off x="1272201" y="4990719"/>
            <a:ext cx="9563100" cy="1419225"/>
          </a:xfrm>
          <a:prstGeom prst="rect">
            <a:avLst/>
          </a:prstGeom>
        </p:spPr>
      </p:pic>
      <p:sp>
        <p:nvSpPr>
          <p:cNvPr id="13" name="Arrow: Down 12">
            <a:extLst>
              <a:ext uri="{FF2B5EF4-FFF2-40B4-BE49-F238E27FC236}">
                <a16:creationId xmlns:a16="http://schemas.microsoft.com/office/drawing/2014/main" id="{499D1216-FB0B-4673-BDDF-E748F52E5414}"/>
              </a:ext>
            </a:extLst>
          </p:cNvPr>
          <p:cNvSpPr/>
          <p:nvPr/>
        </p:nvSpPr>
        <p:spPr>
          <a:xfrm>
            <a:off x="5558828" y="2431128"/>
            <a:ext cx="244443" cy="39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Arrow: Down 13">
            <a:extLst>
              <a:ext uri="{FF2B5EF4-FFF2-40B4-BE49-F238E27FC236}">
                <a16:creationId xmlns:a16="http://schemas.microsoft.com/office/drawing/2014/main" id="{157A5993-C47A-4121-9A83-B33F007F29F2}"/>
              </a:ext>
            </a:extLst>
          </p:cNvPr>
          <p:cNvSpPr/>
          <p:nvPr/>
        </p:nvSpPr>
        <p:spPr>
          <a:xfrm>
            <a:off x="5558828" y="3416473"/>
            <a:ext cx="244443" cy="39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Down 14">
            <a:extLst>
              <a:ext uri="{FF2B5EF4-FFF2-40B4-BE49-F238E27FC236}">
                <a16:creationId xmlns:a16="http://schemas.microsoft.com/office/drawing/2014/main" id="{9B84CB30-F02E-44E6-AA7B-166D73756904}"/>
              </a:ext>
            </a:extLst>
          </p:cNvPr>
          <p:cNvSpPr/>
          <p:nvPr/>
        </p:nvSpPr>
        <p:spPr>
          <a:xfrm>
            <a:off x="5558828" y="4562683"/>
            <a:ext cx="244443" cy="39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156633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FCDCCF-3294-4096-BB2C-4D2D80357DD4}"/>
              </a:ext>
            </a:extLst>
          </p:cNvPr>
          <p:cNvSpPr>
            <a:spLocks noGrp="1"/>
          </p:cNvSpPr>
          <p:nvPr>
            <p:ph type="sldNum" sz="quarter" idx="12"/>
          </p:nvPr>
        </p:nvSpPr>
        <p:spPr/>
        <p:txBody>
          <a:bodyPr/>
          <a:lstStyle/>
          <a:p>
            <a:fld id="{C01389E6-C847-4AD0-B56D-D205B2EAB1EE}" type="slidenum">
              <a:rPr lang="en-US" sz="1600" smtClean="0"/>
              <a:t>22</a:t>
            </a:fld>
            <a:endParaRPr lang="en-US" sz="1600" dirty="0"/>
          </a:p>
        </p:txBody>
      </p:sp>
      <p:graphicFrame>
        <p:nvGraphicFramePr>
          <p:cNvPr id="6" name="Table 4">
            <a:extLst>
              <a:ext uri="{FF2B5EF4-FFF2-40B4-BE49-F238E27FC236}">
                <a16:creationId xmlns:a16="http://schemas.microsoft.com/office/drawing/2014/main" id="{87EAB690-695D-457B-B8A8-D55E41E7FBAB}"/>
              </a:ext>
            </a:extLst>
          </p:cNvPr>
          <p:cNvGraphicFramePr>
            <a:graphicFrameLocks/>
          </p:cNvGraphicFramePr>
          <p:nvPr>
            <p:extLst>
              <p:ext uri="{D42A27DB-BD31-4B8C-83A1-F6EECF244321}">
                <p14:modId xmlns:p14="http://schemas.microsoft.com/office/powerpoint/2010/main" val="2593659484"/>
              </p:ext>
            </p:extLst>
          </p:nvPr>
        </p:nvGraphicFramePr>
        <p:xfrm>
          <a:off x="383458" y="1047135"/>
          <a:ext cx="11562736" cy="5362807"/>
        </p:xfrm>
        <a:graphic>
          <a:graphicData uri="http://schemas.openxmlformats.org/drawingml/2006/table">
            <a:tbl>
              <a:tblPr firstRow="1" bandRow="1"/>
              <a:tblGrid>
                <a:gridCol w="2890684">
                  <a:extLst>
                    <a:ext uri="{9D8B030D-6E8A-4147-A177-3AD203B41FA5}">
                      <a16:colId xmlns:a16="http://schemas.microsoft.com/office/drawing/2014/main" val="1763116640"/>
                    </a:ext>
                  </a:extLst>
                </a:gridCol>
                <a:gridCol w="2890684">
                  <a:extLst>
                    <a:ext uri="{9D8B030D-6E8A-4147-A177-3AD203B41FA5}">
                      <a16:colId xmlns:a16="http://schemas.microsoft.com/office/drawing/2014/main" val="691448954"/>
                    </a:ext>
                  </a:extLst>
                </a:gridCol>
                <a:gridCol w="2890684">
                  <a:extLst>
                    <a:ext uri="{9D8B030D-6E8A-4147-A177-3AD203B41FA5}">
                      <a16:colId xmlns:a16="http://schemas.microsoft.com/office/drawing/2014/main" val="3231343061"/>
                    </a:ext>
                  </a:extLst>
                </a:gridCol>
                <a:gridCol w="2890684">
                  <a:extLst>
                    <a:ext uri="{9D8B030D-6E8A-4147-A177-3AD203B41FA5}">
                      <a16:colId xmlns:a16="http://schemas.microsoft.com/office/drawing/2014/main" val="389009918"/>
                    </a:ext>
                  </a:extLst>
                </a:gridCol>
              </a:tblGrid>
              <a:tr h="1022847">
                <a:tc>
                  <a:txBody>
                    <a:bodyPr/>
                    <a:lstStyle>
                      <a:lvl1pPr marL="0" algn="l" defTabSz="914400" rtl="0" eaLnBrk="1" latinLnBrk="0" hangingPunct="1">
                        <a:defRPr sz="1800" b="1" kern="1200">
                          <a:solidFill>
                            <a:schemeClr val="lt1"/>
                          </a:solidFill>
                          <a:latin typeface="Garamond" panose="02020404030301010803"/>
                        </a:defRPr>
                      </a:lvl1pPr>
                      <a:lvl2pPr marL="457200" algn="l" defTabSz="914400" rtl="0" eaLnBrk="1" latinLnBrk="0" hangingPunct="1">
                        <a:defRPr sz="1800" b="1" kern="1200">
                          <a:solidFill>
                            <a:schemeClr val="lt1"/>
                          </a:solidFill>
                          <a:latin typeface="Garamond" panose="02020404030301010803"/>
                        </a:defRPr>
                      </a:lvl2pPr>
                      <a:lvl3pPr marL="914400" algn="l" defTabSz="914400" rtl="0" eaLnBrk="1" latinLnBrk="0" hangingPunct="1">
                        <a:defRPr sz="1800" b="1" kern="1200">
                          <a:solidFill>
                            <a:schemeClr val="lt1"/>
                          </a:solidFill>
                          <a:latin typeface="Garamond" panose="02020404030301010803"/>
                        </a:defRPr>
                      </a:lvl3pPr>
                      <a:lvl4pPr marL="1371600" algn="l" defTabSz="914400" rtl="0" eaLnBrk="1" latinLnBrk="0" hangingPunct="1">
                        <a:defRPr sz="1800" b="1" kern="1200">
                          <a:solidFill>
                            <a:schemeClr val="lt1"/>
                          </a:solidFill>
                          <a:latin typeface="Garamond" panose="02020404030301010803"/>
                        </a:defRPr>
                      </a:lvl4pPr>
                      <a:lvl5pPr marL="1828800" algn="l" defTabSz="914400" rtl="0" eaLnBrk="1" latinLnBrk="0" hangingPunct="1">
                        <a:defRPr sz="1800" b="1" kern="1200">
                          <a:solidFill>
                            <a:schemeClr val="lt1"/>
                          </a:solidFill>
                          <a:latin typeface="Garamond" panose="02020404030301010803"/>
                        </a:defRPr>
                      </a:lvl5pPr>
                      <a:lvl6pPr marL="2286000" algn="l" defTabSz="914400" rtl="0" eaLnBrk="1" latinLnBrk="0" hangingPunct="1">
                        <a:defRPr sz="1800" b="1" kern="1200">
                          <a:solidFill>
                            <a:schemeClr val="lt1"/>
                          </a:solidFill>
                          <a:latin typeface="Garamond" panose="02020404030301010803"/>
                        </a:defRPr>
                      </a:lvl6pPr>
                      <a:lvl7pPr marL="2743200" algn="l" defTabSz="914400" rtl="0" eaLnBrk="1" latinLnBrk="0" hangingPunct="1">
                        <a:defRPr sz="1800" b="1" kern="1200">
                          <a:solidFill>
                            <a:schemeClr val="lt1"/>
                          </a:solidFill>
                          <a:latin typeface="Garamond" panose="02020404030301010803"/>
                        </a:defRPr>
                      </a:lvl7pPr>
                      <a:lvl8pPr marL="3200400" algn="l" defTabSz="914400" rtl="0" eaLnBrk="1" latinLnBrk="0" hangingPunct="1">
                        <a:defRPr sz="1800" b="1" kern="1200">
                          <a:solidFill>
                            <a:schemeClr val="lt1"/>
                          </a:solidFill>
                          <a:latin typeface="Garamond" panose="02020404030301010803"/>
                        </a:defRPr>
                      </a:lvl8pPr>
                      <a:lvl9pPr marL="3657600" algn="l" defTabSz="914400" rtl="0" eaLnBrk="1" latinLnBrk="0" hangingPunct="1">
                        <a:defRPr sz="1800" b="1" kern="1200">
                          <a:solidFill>
                            <a:schemeClr val="lt1"/>
                          </a:solidFill>
                          <a:latin typeface="Garamond" panose="02020404030301010803"/>
                        </a:defRPr>
                      </a:lvl9pPr>
                    </a:lstStyle>
                    <a:p>
                      <a:pPr algn="ctr"/>
                      <a:r>
                        <a:rPr lang="en-CA" sz="2400" kern="1200" dirty="0">
                          <a:solidFill>
                            <a:schemeClr val="bg1"/>
                          </a:solidFill>
                          <a:latin typeface="+mn-lt"/>
                          <a:ea typeface="+mn-ea"/>
                          <a:cs typeface="+mn-cs"/>
                        </a:rPr>
                        <a:t>Model</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13228"/>
                    </a:solidFill>
                  </a:tcPr>
                </a:tc>
                <a:tc>
                  <a:txBody>
                    <a:bodyPr/>
                    <a:lstStyle>
                      <a:lvl1pPr marL="0" algn="l" defTabSz="914400" rtl="0" eaLnBrk="1" latinLnBrk="0" hangingPunct="1">
                        <a:defRPr sz="1800" b="1" kern="1200">
                          <a:solidFill>
                            <a:schemeClr val="lt1"/>
                          </a:solidFill>
                          <a:latin typeface="Garamond" panose="02020404030301010803"/>
                        </a:defRPr>
                      </a:lvl1pPr>
                      <a:lvl2pPr marL="457200" algn="l" defTabSz="914400" rtl="0" eaLnBrk="1" latinLnBrk="0" hangingPunct="1">
                        <a:defRPr sz="1800" b="1" kern="1200">
                          <a:solidFill>
                            <a:schemeClr val="lt1"/>
                          </a:solidFill>
                          <a:latin typeface="Garamond" panose="02020404030301010803"/>
                        </a:defRPr>
                      </a:lvl2pPr>
                      <a:lvl3pPr marL="914400" algn="l" defTabSz="914400" rtl="0" eaLnBrk="1" latinLnBrk="0" hangingPunct="1">
                        <a:defRPr sz="1800" b="1" kern="1200">
                          <a:solidFill>
                            <a:schemeClr val="lt1"/>
                          </a:solidFill>
                          <a:latin typeface="Garamond" panose="02020404030301010803"/>
                        </a:defRPr>
                      </a:lvl3pPr>
                      <a:lvl4pPr marL="1371600" algn="l" defTabSz="914400" rtl="0" eaLnBrk="1" latinLnBrk="0" hangingPunct="1">
                        <a:defRPr sz="1800" b="1" kern="1200">
                          <a:solidFill>
                            <a:schemeClr val="lt1"/>
                          </a:solidFill>
                          <a:latin typeface="Garamond" panose="02020404030301010803"/>
                        </a:defRPr>
                      </a:lvl4pPr>
                      <a:lvl5pPr marL="1828800" algn="l" defTabSz="914400" rtl="0" eaLnBrk="1" latinLnBrk="0" hangingPunct="1">
                        <a:defRPr sz="1800" b="1" kern="1200">
                          <a:solidFill>
                            <a:schemeClr val="lt1"/>
                          </a:solidFill>
                          <a:latin typeface="Garamond" panose="02020404030301010803"/>
                        </a:defRPr>
                      </a:lvl5pPr>
                      <a:lvl6pPr marL="2286000" algn="l" defTabSz="914400" rtl="0" eaLnBrk="1" latinLnBrk="0" hangingPunct="1">
                        <a:defRPr sz="1800" b="1" kern="1200">
                          <a:solidFill>
                            <a:schemeClr val="lt1"/>
                          </a:solidFill>
                          <a:latin typeface="Garamond" panose="02020404030301010803"/>
                        </a:defRPr>
                      </a:lvl6pPr>
                      <a:lvl7pPr marL="2743200" algn="l" defTabSz="914400" rtl="0" eaLnBrk="1" latinLnBrk="0" hangingPunct="1">
                        <a:defRPr sz="1800" b="1" kern="1200">
                          <a:solidFill>
                            <a:schemeClr val="lt1"/>
                          </a:solidFill>
                          <a:latin typeface="Garamond" panose="02020404030301010803"/>
                        </a:defRPr>
                      </a:lvl7pPr>
                      <a:lvl8pPr marL="3200400" algn="l" defTabSz="914400" rtl="0" eaLnBrk="1" latinLnBrk="0" hangingPunct="1">
                        <a:defRPr sz="1800" b="1" kern="1200">
                          <a:solidFill>
                            <a:schemeClr val="lt1"/>
                          </a:solidFill>
                          <a:latin typeface="Garamond" panose="02020404030301010803"/>
                        </a:defRPr>
                      </a:lvl8pPr>
                      <a:lvl9pPr marL="3657600" algn="l" defTabSz="914400" rtl="0" eaLnBrk="1" latinLnBrk="0" hangingPunct="1">
                        <a:defRPr sz="1800" b="1" kern="1200">
                          <a:solidFill>
                            <a:schemeClr val="lt1"/>
                          </a:solidFill>
                          <a:latin typeface="Garamond" panose="02020404030301010803"/>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2400" kern="1200" dirty="0">
                          <a:solidFill>
                            <a:schemeClr val="bg1"/>
                          </a:solidFill>
                          <a:latin typeface="+mn-lt"/>
                          <a:ea typeface="+mn-ea"/>
                          <a:cs typeface="+mn-cs"/>
                        </a:rPr>
                        <a:t>K-Fold Value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13228"/>
                    </a:solidFill>
                  </a:tcPr>
                </a:tc>
                <a:tc>
                  <a:txBody>
                    <a:bodyPr/>
                    <a:lstStyle>
                      <a:lvl1pPr marL="0" algn="l" defTabSz="914400" rtl="0" eaLnBrk="1" latinLnBrk="0" hangingPunct="1">
                        <a:defRPr sz="1800" b="1" kern="1200">
                          <a:solidFill>
                            <a:schemeClr val="lt1"/>
                          </a:solidFill>
                          <a:latin typeface="Garamond" panose="02020404030301010803"/>
                        </a:defRPr>
                      </a:lvl1pPr>
                      <a:lvl2pPr marL="457200" algn="l" defTabSz="914400" rtl="0" eaLnBrk="1" latinLnBrk="0" hangingPunct="1">
                        <a:defRPr sz="1800" b="1" kern="1200">
                          <a:solidFill>
                            <a:schemeClr val="lt1"/>
                          </a:solidFill>
                          <a:latin typeface="Garamond" panose="02020404030301010803"/>
                        </a:defRPr>
                      </a:lvl2pPr>
                      <a:lvl3pPr marL="914400" algn="l" defTabSz="914400" rtl="0" eaLnBrk="1" latinLnBrk="0" hangingPunct="1">
                        <a:defRPr sz="1800" b="1" kern="1200">
                          <a:solidFill>
                            <a:schemeClr val="lt1"/>
                          </a:solidFill>
                          <a:latin typeface="Garamond" panose="02020404030301010803"/>
                        </a:defRPr>
                      </a:lvl3pPr>
                      <a:lvl4pPr marL="1371600" algn="l" defTabSz="914400" rtl="0" eaLnBrk="1" latinLnBrk="0" hangingPunct="1">
                        <a:defRPr sz="1800" b="1" kern="1200">
                          <a:solidFill>
                            <a:schemeClr val="lt1"/>
                          </a:solidFill>
                          <a:latin typeface="Garamond" panose="02020404030301010803"/>
                        </a:defRPr>
                      </a:lvl4pPr>
                      <a:lvl5pPr marL="1828800" algn="l" defTabSz="914400" rtl="0" eaLnBrk="1" latinLnBrk="0" hangingPunct="1">
                        <a:defRPr sz="1800" b="1" kern="1200">
                          <a:solidFill>
                            <a:schemeClr val="lt1"/>
                          </a:solidFill>
                          <a:latin typeface="Garamond" panose="02020404030301010803"/>
                        </a:defRPr>
                      </a:lvl5pPr>
                      <a:lvl6pPr marL="2286000" algn="l" defTabSz="914400" rtl="0" eaLnBrk="1" latinLnBrk="0" hangingPunct="1">
                        <a:defRPr sz="1800" b="1" kern="1200">
                          <a:solidFill>
                            <a:schemeClr val="lt1"/>
                          </a:solidFill>
                          <a:latin typeface="Garamond" panose="02020404030301010803"/>
                        </a:defRPr>
                      </a:lvl6pPr>
                      <a:lvl7pPr marL="2743200" algn="l" defTabSz="914400" rtl="0" eaLnBrk="1" latinLnBrk="0" hangingPunct="1">
                        <a:defRPr sz="1800" b="1" kern="1200">
                          <a:solidFill>
                            <a:schemeClr val="lt1"/>
                          </a:solidFill>
                          <a:latin typeface="Garamond" panose="02020404030301010803"/>
                        </a:defRPr>
                      </a:lvl7pPr>
                      <a:lvl8pPr marL="3200400" algn="l" defTabSz="914400" rtl="0" eaLnBrk="1" latinLnBrk="0" hangingPunct="1">
                        <a:defRPr sz="1800" b="1" kern="1200">
                          <a:solidFill>
                            <a:schemeClr val="lt1"/>
                          </a:solidFill>
                          <a:latin typeface="Garamond" panose="02020404030301010803"/>
                        </a:defRPr>
                      </a:lvl8pPr>
                      <a:lvl9pPr marL="3657600" algn="l" defTabSz="914400" rtl="0" eaLnBrk="1" latinLnBrk="0" hangingPunct="1">
                        <a:defRPr sz="1800" b="1" kern="1200">
                          <a:solidFill>
                            <a:schemeClr val="lt1"/>
                          </a:solidFill>
                          <a:latin typeface="Garamond" panose="02020404030301010803"/>
                        </a:defRPr>
                      </a:lvl9pPr>
                    </a:lstStyle>
                    <a:p>
                      <a:pPr algn="ctr"/>
                      <a:r>
                        <a:rPr lang="en-CA" sz="2400" kern="1200" dirty="0">
                          <a:solidFill>
                            <a:schemeClr val="bg1"/>
                          </a:solidFill>
                          <a:latin typeface="+mn-lt"/>
                          <a:ea typeface="+mn-ea"/>
                          <a:cs typeface="+mn-cs"/>
                        </a:rPr>
                        <a:t>Accuracy</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13228"/>
                    </a:solidFill>
                  </a:tcPr>
                </a:tc>
                <a:tc>
                  <a:txBody>
                    <a:bodyPr/>
                    <a:lstStyle>
                      <a:lvl1pPr marL="0" algn="l" defTabSz="914400" rtl="0" eaLnBrk="1" latinLnBrk="0" hangingPunct="1">
                        <a:defRPr sz="1800" b="1" kern="1200">
                          <a:solidFill>
                            <a:schemeClr val="lt1"/>
                          </a:solidFill>
                          <a:latin typeface="Garamond" panose="02020404030301010803"/>
                        </a:defRPr>
                      </a:lvl1pPr>
                      <a:lvl2pPr marL="457200" algn="l" defTabSz="914400" rtl="0" eaLnBrk="1" latinLnBrk="0" hangingPunct="1">
                        <a:defRPr sz="1800" b="1" kern="1200">
                          <a:solidFill>
                            <a:schemeClr val="lt1"/>
                          </a:solidFill>
                          <a:latin typeface="Garamond" panose="02020404030301010803"/>
                        </a:defRPr>
                      </a:lvl2pPr>
                      <a:lvl3pPr marL="914400" algn="l" defTabSz="914400" rtl="0" eaLnBrk="1" latinLnBrk="0" hangingPunct="1">
                        <a:defRPr sz="1800" b="1" kern="1200">
                          <a:solidFill>
                            <a:schemeClr val="lt1"/>
                          </a:solidFill>
                          <a:latin typeface="Garamond" panose="02020404030301010803"/>
                        </a:defRPr>
                      </a:lvl3pPr>
                      <a:lvl4pPr marL="1371600" algn="l" defTabSz="914400" rtl="0" eaLnBrk="1" latinLnBrk="0" hangingPunct="1">
                        <a:defRPr sz="1800" b="1" kern="1200">
                          <a:solidFill>
                            <a:schemeClr val="lt1"/>
                          </a:solidFill>
                          <a:latin typeface="Garamond" panose="02020404030301010803"/>
                        </a:defRPr>
                      </a:lvl4pPr>
                      <a:lvl5pPr marL="1828800" algn="l" defTabSz="914400" rtl="0" eaLnBrk="1" latinLnBrk="0" hangingPunct="1">
                        <a:defRPr sz="1800" b="1" kern="1200">
                          <a:solidFill>
                            <a:schemeClr val="lt1"/>
                          </a:solidFill>
                          <a:latin typeface="Garamond" panose="02020404030301010803"/>
                        </a:defRPr>
                      </a:lvl5pPr>
                      <a:lvl6pPr marL="2286000" algn="l" defTabSz="914400" rtl="0" eaLnBrk="1" latinLnBrk="0" hangingPunct="1">
                        <a:defRPr sz="1800" b="1" kern="1200">
                          <a:solidFill>
                            <a:schemeClr val="lt1"/>
                          </a:solidFill>
                          <a:latin typeface="Garamond" panose="02020404030301010803"/>
                        </a:defRPr>
                      </a:lvl6pPr>
                      <a:lvl7pPr marL="2743200" algn="l" defTabSz="914400" rtl="0" eaLnBrk="1" latinLnBrk="0" hangingPunct="1">
                        <a:defRPr sz="1800" b="1" kern="1200">
                          <a:solidFill>
                            <a:schemeClr val="lt1"/>
                          </a:solidFill>
                          <a:latin typeface="Garamond" panose="02020404030301010803"/>
                        </a:defRPr>
                      </a:lvl7pPr>
                      <a:lvl8pPr marL="3200400" algn="l" defTabSz="914400" rtl="0" eaLnBrk="1" latinLnBrk="0" hangingPunct="1">
                        <a:defRPr sz="1800" b="1" kern="1200">
                          <a:solidFill>
                            <a:schemeClr val="lt1"/>
                          </a:solidFill>
                          <a:latin typeface="Garamond" panose="02020404030301010803"/>
                        </a:defRPr>
                      </a:lvl8pPr>
                      <a:lvl9pPr marL="3657600" algn="l" defTabSz="914400" rtl="0" eaLnBrk="1" latinLnBrk="0" hangingPunct="1">
                        <a:defRPr sz="1800" b="1" kern="1200">
                          <a:solidFill>
                            <a:schemeClr val="lt1"/>
                          </a:solidFill>
                          <a:latin typeface="Garamond" panose="02020404030301010803"/>
                        </a:defRPr>
                      </a:lvl9pPr>
                    </a:lstStyle>
                    <a:p>
                      <a:pPr algn="ctr"/>
                      <a:r>
                        <a:rPr lang="en-CA" sz="2400" kern="1200" dirty="0">
                          <a:solidFill>
                            <a:schemeClr val="bg1"/>
                          </a:solidFill>
                          <a:latin typeface="+mn-lt"/>
                          <a:ea typeface="+mn-ea"/>
                          <a:cs typeface="+mn-cs"/>
                        </a:rPr>
                        <a:t>Confusion Matrix</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13228"/>
                    </a:solidFill>
                  </a:tcPr>
                </a:tc>
                <a:extLst>
                  <a:ext uri="{0D108BD9-81ED-4DB2-BD59-A6C34878D82A}">
                    <a16:rowId xmlns:a16="http://schemas.microsoft.com/office/drawing/2014/main" val="1324836520"/>
                  </a:ext>
                </a:extLst>
              </a:tr>
              <a:tr h="867992">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Logistic Regression</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0.846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0.85</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endParaRPr lang="en-CA"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extLst>
                  <a:ext uri="{0D108BD9-81ED-4DB2-BD59-A6C34878D82A}">
                    <a16:rowId xmlns:a16="http://schemas.microsoft.com/office/drawing/2014/main" val="3233571218"/>
                  </a:ext>
                </a:extLst>
              </a:tr>
              <a:tr h="867992">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KNN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2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0.877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2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0.86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2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endParaRPr lang="en-CA"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20000"/>
                      </a:srgbClr>
                    </a:solidFill>
                  </a:tcPr>
                </a:tc>
                <a:extLst>
                  <a:ext uri="{0D108BD9-81ED-4DB2-BD59-A6C34878D82A}">
                    <a16:rowId xmlns:a16="http://schemas.microsoft.com/office/drawing/2014/main" val="3736899815"/>
                  </a:ext>
                </a:extLst>
              </a:tr>
              <a:tr h="867992">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highlight>
                            <a:srgbClr val="00FF00"/>
                          </a:highlight>
                          <a:latin typeface="+mn-lt"/>
                          <a:ea typeface="+mn-ea"/>
                          <a:cs typeface="+mn-cs"/>
                        </a:rPr>
                        <a:t>Random Forest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highlight>
                            <a:srgbClr val="00FF00"/>
                          </a:highlight>
                          <a:latin typeface="+mn-lt"/>
                          <a:ea typeface="+mn-ea"/>
                          <a:cs typeface="+mn-cs"/>
                        </a:rPr>
                        <a:t>0.997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highlight>
                            <a:srgbClr val="00FF00"/>
                          </a:highlight>
                          <a:latin typeface="+mn-lt"/>
                          <a:ea typeface="+mn-ea"/>
                          <a:cs typeface="+mn-cs"/>
                        </a:rPr>
                        <a:t>0.99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endParaRPr lang="en-CA"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extLst>
                  <a:ext uri="{0D108BD9-81ED-4DB2-BD59-A6C34878D82A}">
                    <a16:rowId xmlns:a16="http://schemas.microsoft.com/office/drawing/2014/main" val="3602582387"/>
                  </a:ext>
                </a:extLst>
              </a:tr>
              <a:tr h="867992">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Adaboost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2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0.845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2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0.85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2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endParaRPr lang="en-CA"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20000"/>
                      </a:srgbClr>
                    </a:solidFill>
                  </a:tcPr>
                </a:tc>
                <a:extLst>
                  <a:ext uri="{0D108BD9-81ED-4DB2-BD59-A6C34878D82A}">
                    <a16:rowId xmlns:a16="http://schemas.microsoft.com/office/drawing/2014/main" val="2418317722"/>
                  </a:ext>
                </a:extLst>
              </a:tr>
              <a:tr h="867992">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SVM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0.838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r>
                        <a:rPr lang="en-CA" sz="2000" kern="1200" dirty="0">
                          <a:solidFill>
                            <a:schemeClr val="tx1"/>
                          </a:solidFill>
                          <a:latin typeface="+mn-lt"/>
                          <a:ea typeface="+mn-ea"/>
                          <a:cs typeface="+mn-cs"/>
                        </a:rPr>
                        <a:t>0.85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tc>
                  <a:txBody>
                    <a:bodyPr/>
                    <a:lstStyle>
                      <a:lvl1pPr marL="0" algn="l" defTabSz="914400" rtl="0" eaLnBrk="1" latinLnBrk="0" hangingPunct="1">
                        <a:defRPr sz="1800" kern="1200">
                          <a:solidFill>
                            <a:schemeClr val="dk1"/>
                          </a:solidFill>
                          <a:latin typeface="Garamond" panose="02020404030301010803"/>
                        </a:defRPr>
                      </a:lvl1pPr>
                      <a:lvl2pPr marL="457200" algn="l" defTabSz="914400" rtl="0" eaLnBrk="1" latinLnBrk="0" hangingPunct="1">
                        <a:defRPr sz="1800" kern="1200">
                          <a:solidFill>
                            <a:schemeClr val="dk1"/>
                          </a:solidFill>
                          <a:latin typeface="Garamond" panose="02020404030301010803"/>
                        </a:defRPr>
                      </a:lvl2pPr>
                      <a:lvl3pPr marL="914400" algn="l" defTabSz="914400" rtl="0" eaLnBrk="1" latinLnBrk="0" hangingPunct="1">
                        <a:defRPr sz="1800" kern="1200">
                          <a:solidFill>
                            <a:schemeClr val="dk1"/>
                          </a:solidFill>
                          <a:latin typeface="Garamond" panose="02020404030301010803"/>
                        </a:defRPr>
                      </a:lvl3pPr>
                      <a:lvl4pPr marL="1371600" algn="l" defTabSz="914400" rtl="0" eaLnBrk="1" latinLnBrk="0" hangingPunct="1">
                        <a:defRPr sz="1800" kern="1200">
                          <a:solidFill>
                            <a:schemeClr val="dk1"/>
                          </a:solidFill>
                          <a:latin typeface="Garamond" panose="02020404030301010803"/>
                        </a:defRPr>
                      </a:lvl4pPr>
                      <a:lvl5pPr marL="1828800" algn="l" defTabSz="914400" rtl="0" eaLnBrk="1" latinLnBrk="0" hangingPunct="1">
                        <a:defRPr sz="1800" kern="1200">
                          <a:solidFill>
                            <a:schemeClr val="dk1"/>
                          </a:solidFill>
                          <a:latin typeface="Garamond" panose="02020404030301010803"/>
                        </a:defRPr>
                      </a:lvl5pPr>
                      <a:lvl6pPr marL="2286000" algn="l" defTabSz="914400" rtl="0" eaLnBrk="1" latinLnBrk="0" hangingPunct="1">
                        <a:defRPr sz="1800" kern="1200">
                          <a:solidFill>
                            <a:schemeClr val="dk1"/>
                          </a:solidFill>
                          <a:latin typeface="Garamond" panose="02020404030301010803"/>
                        </a:defRPr>
                      </a:lvl6pPr>
                      <a:lvl7pPr marL="2743200" algn="l" defTabSz="914400" rtl="0" eaLnBrk="1" latinLnBrk="0" hangingPunct="1">
                        <a:defRPr sz="1800" kern="1200">
                          <a:solidFill>
                            <a:schemeClr val="dk1"/>
                          </a:solidFill>
                          <a:latin typeface="Garamond" panose="02020404030301010803"/>
                        </a:defRPr>
                      </a:lvl7pPr>
                      <a:lvl8pPr marL="3200400" algn="l" defTabSz="914400" rtl="0" eaLnBrk="1" latinLnBrk="0" hangingPunct="1">
                        <a:defRPr sz="1800" kern="1200">
                          <a:solidFill>
                            <a:schemeClr val="dk1"/>
                          </a:solidFill>
                          <a:latin typeface="Garamond" panose="02020404030301010803"/>
                        </a:defRPr>
                      </a:lvl8pPr>
                      <a:lvl9pPr marL="3657600" algn="l" defTabSz="914400" rtl="0" eaLnBrk="1" latinLnBrk="0" hangingPunct="1">
                        <a:defRPr sz="1800" kern="1200">
                          <a:solidFill>
                            <a:schemeClr val="dk1"/>
                          </a:solidFill>
                          <a:latin typeface="Garamond" panose="02020404030301010803"/>
                        </a:defRPr>
                      </a:lvl9pPr>
                    </a:lstStyle>
                    <a:p>
                      <a:pPr algn="ctr"/>
                      <a:endParaRPr lang="en-CA"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13228">
                        <a:tint val="40000"/>
                      </a:srgbClr>
                    </a:solidFill>
                  </a:tcPr>
                </a:tc>
                <a:extLst>
                  <a:ext uri="{0D108BD9-81ED-4DB2-BD59-A6C34878D82A}">
                    <a16:rowId xmlns:a16="http://schemas.microsoft.com/office/drawing/2014/main" val="2944457605"/>
                  </a:ext>
                </a:extLst>
              </a:tr>
            </a:tbl>
          </a:graphicData>
        </a:graphic>
      </p:graphicFrame>
      <p:sp>
        <p:nvSpPr>
          <p:cNvPr id="9" name="Title 1">
            <a:extLst>
              <a:ext uri="{FF2B5EF4-FFF2-40B4-BE49-F238E27FC236}">
                <a16:creationId xmlns:a16="http://schemas.microsoft.com/office/drawing/2014/main" id="{3435E43D-3E73-40FF-B1A3-538FDE19ECF4}"/>
              </a:ext>
            </a:extLst>
          </p:cNvPr>
          <p:cNvSpPr>
            <a:spLocks noGrp="1"/>
          </p:cNvSpPr>
          <p:nvPr>
            <p:ph type="title"/>
          </p:nvPr>
        </p:nvSpPr>
        <p:spPr>
          <a:xfrm>
            <a:off x="1268361" y="0"/>
            <a:ext cx="10241280" cy="717362"/>
          </a:xfrm>
        </p:spPr>
        <p:txBody>
          <a:bodyPr/>
          <a:lstStyle/>
          <a:p>
            <a:pPr algn="ctr"/>
            <a:r>
              <a:rPr lang="en-CA" dirty="0"/>
              <a:t>Model comparison</a:t>
            </a:r>
          </a:p>
        </p:txBody>
      </p:sp>
      <p:pic>
        <p:nvPicPr>
          <p:cNvPr id="11" name="Picture 10">
            <a:extLst>
              <a:ext uri="{FF2B5EF4-FFF2-40B4-BE49-F238E27FC236}">
                <a16:creationId xmlns:a16="http://schemas.microsoft.com/office/drawing/2014/main" id="{B4513202-8E33-4A2C-B491-503A2DA9F5EB}"/>
              </a:ext>
            </a:extLst>
          </p:cNvPr>
          <p:cNvPicPr>
            <a:picLocks noChangeAspect="1"/>
          </p:cNvPicPr>
          <p:nvPr/>
        </p:nvPicPr>
        <p:blipFill>
          <a:blip r:embed="rId2"/>
          <a:stretch>
            <a:fillRect/>
          </a:stretch>
        </p:blipFill>
        <p:spPr>
          <a:xfrm>
            <a:off x="9792930" y="2157565"/>
            <a:ext cx="1586258" cy="686835"/>
          </a:xfrm>
          <a:prstGeom prst="rect">
            <a:avLst/>
          </a:prstGeom>
        </p:spPr>
      </p:pic>
      <p:pic>
        <p:nvPicPr>
          <p:cNvPr id="13" name="Picture 12">
            <a:extLst>
              <a:ext uri="{FF2B5EF4-FFF2-40B4-BE49-F238E27FC236}">
                <a16:creationId xmlns:a16="http://schemas.microsoft.com/office/drawing/2014/main" id="{CA4B6436-615B-4A17-86E5-CB655DA6BDB7}"/>
              </a:ext>
            </a:extLst>
          </p:cNvPr>
          <p:cNvPicPr>
            <a:picLocks noChangeAspect="1"/>
          </p:cNvPicPr>
          <p:nvPr/>
        </p:nvPicPr>
        <p:blipFill>
          <a:blip r:embed="rId3"/>
          <a:stretch>
            <a:fillRect/>
          </a:stretch>
        </p:blipFill>
        <p:spPr>
          <a:xfrm>
            <a:off x="9797846" y="3036324"/>
            <a:ext cx="1586259" cy="686834"/>
          </a:xfrm>
          <a:prstGeom prst="rect">
            <a:avLst/>
          </a:prstGeom>
        </p:spPr>
      </p:pic>
      <p:pic>
        <p:nvPicPr>
          <p:cNvPr id="15" name="Picture 14">
            <a:extLst>
              <a:ext uri="{FF2B5EF4-FFF2-40B4-BE49-F238E27FC236}">
                <a16:creationId xmlns:a16="http://schemas.microsoft.com/office/drawing/2014/main" id="{E1436FB5-70F8-4DFA-AD6E-CE51D371489D}"/>
              </a:ext>
            </a:extLst>
          </p:cNvPr>
          <p:cNvPicPr>
            <a:picLocks noChangeAspect="1"/>
          </p:cNvPicPr>
          <p:nvPr/>
        </p:nvPicPr>
        <p:blipFill>
          <a:blip r:embed="rId4"/>
          <a:stretch>
            <a:fillRect/>
          </a:stretch>
        </p:blipFill>
        <p:spPr>
          <a:xfrm>
            <a:off x="9820433" y="3915082"/>
            <a:ext cx="1563671" cy="686834"/>
          </a:xfrm>
          <a:prstGeom prst="rect">
            <a:avLst/>
          </a:prstGeom>
        </p:spPr>
      </p:pic>
      <p:pic>
        <p:nvPicPr>
          <p:cNvPr id="17" name="Picture 16">
            <a:extLst>
              <a:ext uri="{FF2B5EF4-FFF2-40B4-BE49-F238E27FC236}">
                <a16:creationId xmlns:a16="http://schemas.microsoft.com/office/drawing/2014/main" id="{89EB3360-34BD-49BF-8164-42C390E94804}"/>
              </a:ext>
            </a:extLst>
          </p:cNvPr>
          <p:cNvPicPr>
            <a:picLocks noChangeAspect="1"/>
          </p:cNvPicPr>
          <p:nvPr/>
        </p:nvPicPr>
        <p:blipFill>
          <a:blip r:embed="rId5"/>
          <a:stretch>
            <a:fillRect/>
          </a:stretch>
        </p:blipFill>
        <p:spPr>
          <a:xfrm>
            <a:off x="9820432" y="4755323"/>
            <a:ext cx="1558755" cy="675170"/>
          </a:xfrm>
          <a:prstGeom prst="rect">
            <a:avLst/>
          </a:prstGeom>
        </p:spPr>
      </p:pic>
      <p:pic>
        <p:nvPicPr>
          <p:cNvPr id="19" name="Picture 18">
            <a:extLst>
              <a:ext uri="{FF2B5EF4-FFF2-40B4-BE49-F238E27FC236}">
                <a16:creationId xmlns:a16="http://schemas.microsoft.com/office/drawing/2014/main" id="{C40FE9CF-6D9F-4D92-A926-AF98FC9D8F6C}"/>
              </a:ext>
            </a:extLst>
          </p:cNvPr>
          <p:cNvPicPr>
            <a:picLocks noChangeAspect="1"/>
          </p:cNvPicPr>
          <p:nvPr/>
        </p:nvPicPr>
        <p:blipFill>
          <a:blip r:embed="rId6"/>
          <a:stretch>
            <a:fillRect/>
          </a:stretch>
        </p:blipFill>
        <p:spPr>
          <a:xfrm>
            <a:off x="9820432" y="5634081"/>
            <a:ext cx="1567390" cy="682951"/>
          </a:xfrm>
          <a:prstGeom prst="rect">
            <a:avLst/>
          </a:prstGeom>
        </p:spPr>
      </p:pic>
      <p:pic>
        <p:nvPicPr>
          <p:cNvPr id="21" name="Picture 20">
            <a:extLst>
              <a:ext uri="{FF2B5EF4-FFF2-40B4-BE49-F238E27FC236}">
                <a16:creationId xmlns:a16="http://schemas.microsoft.com/office/drawing/2014/main" id="{835FF2BC-054B-4267-87F4-1A1FB58970DF}"/>
              </a:ext>
            </a:extLst>
          </p:cNvPr>
          <p:cNvPicPr>
            <a:picLocks noChangeAspect="1"/>
          </p:cNvPicPr>
          <p:nvPr/>
        </p:nvPicPr>
        <p:blipFill>
          <a:blip r:embed="rId7"/>
          <a:stretch>
            <a:fillRect/>
          </a:stretch>
        </p:blipFill>
        <p:spPr>
          <a:xfrm>
            <a:off x="9316914" y="2157565"/>
            <a:ext cx="497955" cy="686834"/>
          </a:xfrm>
          <a:prstGeom prst="rect">
            <a:avLst/>
          </a:prstGeom>
        </p:spPr>
      </p:pic>
      <p:pic>
        <p:nvPicPr>
          <p:cNvPr id="22" name="Picture 21">
            <a:extLst>
              <a:ext uri="{FF2B5EF4-FFF2-40B4-BE49-F238E27FC236}">
                <a16:creationId xmlns:a16="http://schemas.microsoft.com/office/drawing/2014/main" id="{C30B6741-D5CF-4B29-8B8F-B01892C79F01}"/>
              </a:ext>
            </a:extLst>
          </p:cNvPr>
          <p:cNvPicPr>
            <a:picLocks noChangeAspect="1"/>
          </p:cNvPicPr>
          <p:nvPr/>
        </p:nvPicPr>
        <p:blipFill>
          <a:blip r:embed="rId7"/>
          <a:stretch>
            <a:fillRect/>
          </a:stretch>
        </p:blipFill>
        <p:spPr>
          <a:xfrm>
            <a:off x="9316411" y="3022804"/>
            <a:ext cx="497955" cy="686834"/>
          </a:xfrm>
          <a:prstGeom prst="rect">
            <a:avLst/>
          </a:prstGeom>
        </p:spPr>
      </p:pic>
      <p:pic>
        <p:nvPicPr>
          <p:cNvPr id="23" name="Picture 22">
            <a:extLst>
              <a:ext uri="{FF2B5EF4-FFF2-40B4-BE49-F238E27FC236}">
                <a16:creationId xmlns:a16="http://schemas.microsoft.com/office/drawing/2014/main" id="{20442F7C-A37F-4CF9-9666-2D6CA0176807}"/>
              </a:ext>
            </a:extLst>
          </p:cNvPr>
          <p:cNvPicPr>
            <a:picLocks noChangeAspect="1"/>
          </p:cNvPicPr>
          <p:nvPr/>
        </p:nvPicPr>
        <p:blipFill>
          <a:blip r:embed="rId7"/>
          <a:stretch>
            <a:fillRect/>
          </a:stretch>
        </p:blipFill>
        <p:spPr>
          <a:xfrm>
            <a:off x="9354341" y="3915082"/>
            <a:ext cx="497955" cy="686834"/>
          </a:xfrm>
          <a:prstGeom prst="rect">
            <a:avLst/>
          </a:prstGeom>
        </p:spPr>
      </p:pic>
      <p:pic>
        <p:nvPicPr>
          <p:cNvPr id="24" name="Picture 23">
            <a:extLst>
              <a:ext uri="{FF2B5EF4-FFF2-40B4-BE49-F238E27FC236}">
                <a16:creationId xmlns:a16="http://schemas.microsoft.com/office/drawing/2014/main" id="{6B05FBB4-E3D2-4512-B2EE-12A352DD2C61}"/>
              </a:ext>
            </a:extLst>
          </p:cNvPr>
          <p:cNvPicPr>
            <a:picLocks noChangeAspect="1"/>
          </p:cNvPicPr>
          <p:nvPr/>
        </p:nvPicPr>
        <p:blipFill>
          <a:blip r:embed="rId7"/>
          <a:stretch>
            <a:fillRect/>
          </a:stretch>
        </p:blipFill>
        <p:spPr>
          <a:xfrm>
            <a:off x="9317592" y="4743659"/>
            <a:ext cx="497955" cy="686834"/>
          </a:xfrm>
          <a:prstGeom prst="rect">
            <a:avLst/>
          </a:prstGeom>
        </p:spPr>
      </p:pic>
      <p:pic>
        <p:nvPicPr>
          <p:cNvPr id="25" name="Picture 24">
            <a:extLst>
              <a:ext uri="{FF2B5EF4-FFF2-40B4-BE49-F238E27FC236}">
                <a16:creationId xmlns:a16="http://schemas.microsoft.com/office/drawing/2014/main" id="{5686C9F6-E6E7-4CCE-8EB1-AA4B36C7F3A8}"/>
              </a:ext>
            </a:extLst>
          </p:cNvPr>
          <p:cNvPicPr>
            <a:picLocks noChangeAspect="1"/>
          </p:cNvPicPr>
          <p:nvPr/>
        </p:nvPicPr>
        <p:blipFill>
          <a:blip r:embed="rId7"/>
          <a:stretch>
            <a:fillRect/>
          </a:stretch>
        </p:blipFill>
        <p:spPr>
          <a:xfrm>
            <a:off x="9318686" y="5630198"/>
            <a:ext cx="533610" cy="686834"/>
          </a:xfrm>
          <a:prstGeom prst="rect">
            <a:avLst/>
          </a:prstGeom>
        </p:spPr>
      </p:pic>
    </p:spTree>
    <p:extLst>
      <p:ext uri="{BB962C8B-B14F-4D97-AF65-F5344CB8AC3E}">
        <p14:creationId xmlns:p14="http://schemas.microsoft.com/office/powerpoint/2010/main" val="386646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0465-050D-4072-8B76-8F0C7D0CC1B2}"/>
              </a:ext>
            </a:extLst>
          </p:cNvPr>
          <p:cNvSpPr>
            <a:spLocks noGrp="1"/>
          </p:cNvSpPr>
          <p:nvPr>
            <p:ph type="title"/>
          </p:nvPr>
        </p:nvSpPr>
        <p:spPr>
          <a:xfrm>
            <a:off x="1371600" y="162232"/>
            <a:ext cx="10241280" cy="805852"/>
          </a:xfrm>
        </p:spPr>
        <p:txBody>
          <a:bodyPr/>
          <a:lstStyle/>
          <a:p>
            <a:pPr algn="ctr"/>
            <a:r>
              <a:rPr lang="en-CA" dirty="0"/>
              <a:t>conclusions</a:t>
            </a:r>
          </a:p>
        </p:txBody>
      </p:sp>
      <p:sp>
        <p:nvSpPr>
          <p:cNvPr id="4" name="Slide Number Placeholder 3">
            <a:extLst>
              <a:ext uri="{FF2B5EF4-FFF2-40B4-BE49-F238E27FC236}">
                <a16:creationId xmlns:a16="http://schemas.microsoft.com/office/drawing/2014/main" id="{F4990B51-5258-4E34-B436-B6B65C8A776A}"/>
              </a:ext>
            </a:extLst>
          </p:cNvPr>
          <p:cNvSpPr>
            <a:spLocks noGrp="1"/>
          </p:cNvSpPr>
          <p:nvPr>
            <p:ph type="sldNum" sz="quarter" idx="12"/>
          </p:nvPr>
        </p:nvSpPr>
        <p:spPr/>
        <p:txBody>
          <a:bodyPr/>
          <a:lstStyle/>
          <a:p>
            <a:fld id="{C01389E6-C847-4AD0-B56D-D205B2EAB1EE}" type="slidenum">
              <a:rPr lang="en-US" sz="1600" smtClean="0"/>
              <a:t>23</a:t>
            </a:fld>
            <a:endParaRPr lang="en-US" sz="1600" dirty="0"/>
          </a:p>
        </p:txBody>
      </p:sp>
      <p:sp>
        <p:nvSpPr>
          <p:cNvPr id="5" name="Content Placeholder 2">
            <a:extLst>
              <a:ext uri="{FF2B5EF4-FFF2-40B4-BE49-F238E27FC236}">
                <a16:creationId xmlns:a16="http://schemas.microsoft.com/office/drawing/2014/main" id="{7ABFE252-2A8C-4AC3-B81C-74917349C5F1}"/>
              </a:ext>
            </a:extLst>
          </p:cNvPr>
          <p:cNvSpPr>
            <a:spLocks noGrp="1"/>
          </p:cNvSpPr>
          <p:nvPr>
            <p:ph idx="1"/>
          </p:nvPr>
        </p:nvSpPr>
        <p:spPr>
          <a:xfrm>
            <a:off x="966135" y="1321461"/>
            <a:ext cx="10857690" cy="4617612"/>
          </a:xfrm>
        </p:spPr>
        <p:txBody>
          <a:bodyPr vert="horz" lIns="0" tIns="0" rIns="0" bIns="0" rtlCol="0">
            <a:normAutofit/>
          </a:bodyPr>
          <a:lstStyle/>
          <a:p>
            <a:pPr>
              <a:buClr>
                <a:schemeClr val="accent6">
                  <a:lumMod val="75000"/>
                </a:schemeClr>
              </a:buClr>
              <a:buFont typeface="Wingdings" panose="05000000000000000000" pitchFamily="2" charset="2"/>
              <a:buChar char="Ø"/>
            </a:pPr>
            <a:r>
              <a:rPr lang="en-CA" sz="1600" dirty="0"/>
              <a:t>The level of attrition is significantly different across different age groups. Young employees leave company more than seniors.</a:t>
            </a:r>
          </a:p>
          <a:p>
            <a:pPr>
              <a:buClr>
                <a:schemeClr val="accent6">
                  <a:lumMod val="75000"/>
                </a:schemeClr>
              </a:buClr>
              <a:buFont typeface="Wingdings" panose="05000000000000000000" pitchFamily="2" charset="2"/>
              <a:buChar char="Ø"/>
            </a:pPr>
            <a:r>
              <a:rPr lang="en-CA" sz="1600" dirty="0"/>
              <a:t>The Research and Development department had seen most attrition of its employees compared to other departments.</a:t>
            </a:r>
          </a:p>
          <a:p>
            <a:pPr>
              <a:buClr>
                <a:schemeClr val="accent6">
                  <a:lumMod val="75000"/>
                </a:schemeClr>
              </a:buClr>
              <a:buFont typeface="Wingdings" panose="05000000000000000000" pitchFamily="2" charset="2"/>
              <a:buChar char="Ø"/>
            </a:pPr>
            <a:r>
              <a:rPr lang="en-CA" sz="1600" dirty="0"/>
              <a:t>The people in field of Life Science and Medical field were more subjected to attrition than others.</a:t>
            </a:r>
          </a:p>
          <a:p>
            <a:pPr>
              <a:buClr>
                <a:schemeClr val="accent6">
                  <a:lumMod val="75000"/>
                </a:schemeClr>
              </a:buClr>
              <a:buFont typeface="Wingdings" panose="05000000000000000000" pitchFamily="2" charset="2"/>
              <a:buChar char="Ø"/>
            </a:pPr>
            <a:r>
              <a:rPr lang="en-CA" sz="1600" dirty="0"/>
              <a:t>The distance travelled by the employees to reach office does not play significant role in attrition.</a:t>
            </a:r>
          </a:p>
          <a:p>
            <a:pPr>
              <a:buClr>
                <a:schemeClr val="accent6">
                  <a:lumMod val="75000"/>
                </a:schemeClr>
              </a:buClr>
              <a:buFont typeface="Wingdings" panose="05000000000000000000" pitchFamily="2" charset="2"/>
              <a:buChar char="Ø"/>
            </a:pPr>
            <a:r>
              <a:rPr lang="en-CA" sz="1600" dirty="0"/>
              <a:t>The attrition rate does not depend on the annual income of the employees.</a:t>
            </a:r>
          </a:p>
          <a:p>
            <a:pPr>
              <a:buClr>
                <a:schemeClr val="accent6">
                  <a:lumMod val="75000"/>
                </a:schemeClr>
              </a:buClr>
              <a:buFont typeface="Wingdings" panose="05000000000000000000" pitchFamily="2" charset="2"/>
              <a:buChar char="Ø"/>
            </a:pPr>
            <a:r>
              <a:rPr lang="en-CA" sz="1600" dirty="0"/>
              <a:t>It is seen that the employees with high tenure years in company have less attrition compared to new staffs.</a:t>
            </a:r>
          </a:p>
          <a:p>
            <a:pPr>
              <a:buClr>
                <a:schemeClr val="accent6">
                  <a:lumMod val="75000"/>
                </a:schemeClr>
              </a:buClr>
              <a:buFont typeface="Wingdings" panose="05000000000000000000" pitchFamily="2" charset="2"/>
              <a:buChar char="Ø"/>
            </a:pPr>
            <a:r>
              <a:rPr lang="en-CA" sz="1600" dirty="0"/>
              <a:t>The people who got promoted recently tend to leave company more than those who got it a long ago.</a:t>
            </a:r>
          </a:p>
          <a:p>
            <a:pPr>
              <a:buClr>
                <a:schemeClr val="accent6">
                  <a:lumMod val="75000"/>
                </a:schemeClr>
              </a:buClr>
              <a:buFont typeface="Wingdings" panose="05000000000000000000" pitchFamily="2" charset="2"/>
              <a:buChar char="Ø"/>
            </a:pPr>
            <a:r>
              <a:rPr lang="en-CA" sz="1600" dirty="0"/>
              <a:t>The attrition in the employees who rarely travelled for business purpose was almost double the rate as compared to those who frequently had business travel.</a:t>
            </a:r>
          </a:p>
          <a:p>
            <a:pPr>
              <a:buClr>
                <a:schemeClr val="accent6">
                  <a:lumMod val="75000"/>
                </a:schemeClr>
              </a:buClr>
              <a:buFont typeface="Wingdings" panose="05000000000000000000" pitchFamily="2" charset="2"/>
              <a:buChar char="Ø"/>
            </a:pPr>
            <a:r>
              <a:rPr lang="en-CA" sz="1600" dirty="0"/>
              <a:t>As the job level increases from junior to manager level, the attrition rate decreases.</a:t>
            </a:r>
          </a:p>
          <a:p>
            <a:pPr>
              <a:buClr>
                <a:schemeClr val="accent6">
                  <a:lumMod val="75000"/>
                </a:schemeClr>
              </a:buClr>
              <a:buFont typeface="Wingdings" panose="05000000000000000000" pitchFamily="2" charset="2"/>
              <a:buChar char="Ø"/>
            </a:pPr>
            <a:r>
              <a:rPr lang="en-CA" sz="1600" dirty="0"/>
              <a:t>Employees who were single, left the company more compared to married and divorced employees.</a:t>
            </a:r>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a:p>
            <a:pPr>
              <a:buClr>
                <a:schemeClr val="accent6">
                  <a:lumMod val="75000"/>
                </a:schemeClr>
              </a:buClr>
              <a:buFont typeface="Wingdings" panose="05000000000000000000" pitchFamily="2" charset="2"/>
              <a:buChar char="Ø"/>
            </a:pPr>
            <a:endParaRPr lang="en-CA" sz="1600" dirty="0"/>
          </a:p>
        </p:txBody>
      </p:sp>
    </p:spTree>
    <p:extLst>
      <p:ext uri="{BB962C8B-B14F-4D97-AF65-F5344CB8AC3E}">
        <p14:creationId xmlns:p14="http://schemas.microsoft.com/office/powerpoint/2010/main" val="3829221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538860A-BD8D-4D87-8DA0-C62336796090}"/>
              </a:ext>
            </a:extLst>
          </p:cNvPr>
          <p:cNvSpPr>
            <a:spLocks noGrp="1"/>
          </p:cNvSpPr>
          <p:nvPr>
            <p:ph type="title"/>
          </p:nvPr>
        </p:nvSpPr>
        <p:spPr>
          <a:xfrm>
            <a:off x="1842418" y="308118"/>
            <a:ext cx="5327375" cy="720581"/>
          </a:xfrm>
        </p:spPr>
        <p:txBody>
          <a:bodyPr anchor="b">
            <a:normAutofit/>
          </a:bodyPr>
          <a:lstStyle/>
          <a:p>
            <a:r>
              <a:rPr lang="en-CA" sz="2800" dirty="0"/>
              <a:t>RECOMMENDATIONS</a:t>
            </a:r>
          </a:p>
        </p:txBody>
      </p:sp>
      <p:sp>
        <p:nvSpPr>
          <p:cNvPr id="6" name="Content Placeholder 2">
            <a:extLst>
              <a:ext uri="{FF2B5EF4-FFF2-40B4-BE49-F238E27FC236}">
                <a16:creationId xmlns:a16="http://schemas.microsoft.com/office/drawing/2014/main" id="{3355DC1B-799A-468E-AB61-411F39866281}"/>
              </a:ext>
            </a:extLst>
          </p:cNvPr>
          <p:cNvSpPr>
            <a:spLocks noGrp="1"/>
          </p:cNvSpPr>
          <p:nvPr>
            <p:ph idx="1"/>
          </p:nvPr>
        </p:nvSpPr>
        <p:spPr>
          <a:xfrm>
            <a:off x="397276" y="1968001"/>
            <a:ext cx="6712057" cy="3950696"/>
          </a:xfrm>
        </p:spPr>
        <p:txBody>
          <a:bodyPr vert="horz" lIns="0" tIns="0" rIns="0" bIns="0" rtlCol="0">
            <a:normAutofit/>
          </a:bodyPr>
          <a:lstStyle/>
          <a:p>
            <a:pPr>
              <a:lnSpc>
                <a:spcPct val="110000"/>
              </a:lnSpc>
              <a:buClr>
                <a:schemeClr val="accent6">
                  <a:lumMod val="75000"/>
                </a:schemeClr>
              </a:buClr>
              <a:buFont typeface="Wingdings" panose="05000000000000000000" pitchFamily="2" charset="2"/>
              <a:buChar char="Ø"/>
            </a:pPr>
            <a:r>
              <a:rPr lang="en-CA" sz="1600" dirty="0"/>
              <a:t>The employees in the Research and Development department especially from Life Science and Medical field should be given more attention so that they do not leave the company very soon.</a:t>
            </a:r>
          </a:p>
          <a:p>
            <a:pPr>
              <a:lnSpc>
                <a:spcPct val="110000"/>
              </a:lnSpc>
              <a:buClr>
                <a:schemeClr val="accent6">
                  <a:lumMod val="75000"/>
                </a:schemeClr>
              </a:buClr>
              <a:buFont typeface="Wingdings" panose="05000000000000000000" pitchFamily="2" charset="2"/>
              <a:buChar char="Ø"/>
            </a:pPr>
            <a:r>
              <a:rPr lang="en-CA" sz="1600" dirty="0"/>
              <a:t>Company could provide the employees more benefits in terms of insurance, pension plans or company shares if they stay with company for more than 10 years. Thus the chance of attrition can be reduced.</a:t>
            </a:r>
          </a:p>
          <a:p>
            <a:pPr>
              <a:lnSpc>
                <a:spcPct val="110000"/>
              </a:lnSpc>
              <a:buClr>
                <a:schemeClr val="accent6">
                  <a:lumMod val="75000"/>
                </a:schemeClr>
              </a:buClr>
              <a:buFont typeface="Wingdings" panose="05000000000000000000" pitchFamily="2" charset="2"/>
              <a:buChar char="Ø"/>
            </a:pPr>
            <a:r>
              <a:rPr lang="en-CA" sz="1600" dirty="0"/>
              <a:t>If legal, company could make some agreements with employees when they get promoted that they would successfully carry out the new roles for a certain time period.</a:t>
            </a:r>
          </a:p>
          <a:p>
            <a:pPr>
              <a:lnSpc>
                <a:spcPct val="110000"/>
              </a:lnSpc>
              <a:buClr>
                <a:schemeClr val="accent6">
                  <a:lumMod val="75000"/>
                </a:schemeClr>
              </a:buClr>
              <a:buFont typeface="Wingdings" panose="05000000000000000000" pitchFamily="2" charset="2"/>
              <a:buChar char="Ø"/>
            </a:pPr>
            <a:endParaRPr lang="en-CA" sz="1400" dirty="0"/>
          </a:p>
          <a:p>
            <a:pPr>
              <a:lnSpc>
                <a:spcPct val="110000"/>
              </a:lnSpc>
              <a:buClr>
                <a:schemeClr val="accent6">
                  <a:lumMod val="75000"/>
                </a:schemeClr>
              </a:buClr>
              <a:buFont typeface="Wingdings" panose="05000000000000000000" pitchFamily="2" charset="2"/>
              <a:buChar char="Ø"/>
            </a:pPr>
            <a:endParaRPr lang="en-CA" sz="1400" dirty="0"/>
          </a:p>
          <a:p>
            <a:pPr>
              <a:lnSpc>
                <a:spcPct val="110000"/>
              </a:lnSpc>
              <a:buClr>
                <a:schemeClr val="accent6">
                  <a:lumMod val="75000"/>
                </a:schemeClr>
              </a:buClr>
              <a:buFont typeface="Wingdings" panose="05000000000000000000" pitchFamily="2" charset="2"/>
              <a:buChar char="Ø"/>
            </a:pPr>
            <a:endParaRPr lang="en-CA" sz="1400" dirty="0"/>
          </a:p>
          <a:p>
            <a:pPr>
              <a:lnSpc>
                <a:spcPct val="110000"/>
              </a:lnSpc>
              <a:buClr>
                <a:schemeClr val="accent6">
                  <a:lumMod val="75000"/>
                </a:schemeClr>
              </a:buClr>
              <a:buFont typeface="Wingdings" panose="05000000000000000000" pitchFamily="2" charset="2"/>
              <a:buChar char="Ø"/>
            </a:pPr>
            <a:endParaRPr lang="en-CA" sz="1400" dirty="0"/>
          </a:p>
          <a:p>
            <a:pPr>
              <a:lnSpc>
                <a:spcPct val="110000"/>
              </a:lnSpc>
              <a:buClr>
                <a:schemeClr val="accent6">
                  <a:lumMod val="75000"/>
                </a:schemeClr>
              </a:buClr>
              <a:buFont typeface="Wingdings" panose="05000000000000000000" pitchFamily="2" charset="2"/>
              <a:buChar char="Ø"/>
            </a:pPr>
            <a:endParaRPr lang="en-CA" sz="1400" dirty="0"/>
          </a:p>
          <a:p>
            <a:pPr>
              <a:lnSpc>
                <a:spcPct val="110000"/>
              </a:lnSpc>
              <a:buClr>
                <a:schemeClr val="accent6">
                  <a:lumMod val="75000"/>
                </a:schemeClr>
              </a:buClr>
              <a:buFont typeface="Wingdings" panose="05000000000000000000" pitchFamily="2" charset="2"/>
              <a:buChar char="Ø"/>
            </a:pPr>
            <a:endParaRPr lang="en-CA" sz="1400" dirty="0"/>
          </a:p>
        </p:txBody>
      </p:sp>
      <p:sp>
        <p:nvSpPr>
          <p:cNvPr id="15" name="Rectangle 14">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6EC5C958-57B2-4D83-973A-D3D36ABA91DA}"/>
              </a:ext>
            </a:extLst>
          </p:cNvPr>
          <p:cNvSpPr>
            <a:spLocks noGrp="1"/>
          </p:cNvSpPr>
          <p:nvPr>
            <p:ph type="sldNum" sz="quarter" idx="12"/>
          </p:nvPr>
        </p:nvSpPr>
        <p:spPr>
          <a:xfrm>
            <a:off x="11669678" y="6408742"/>
            <a:ext cx="438652" cy="448830"/>
          </a:xfrm>
        </p:spPr>
        <p:txBody>
          <a:bodyPr>
            <a:normAutofit/>
          </a:bodyPr>
          <a:lstStyle/>
          <a:p>
            <a:pPr>
              <a:spcAft>
                <a:spcPts val="600"/>
              </a:spcAft>
            </a:pPr>
            <a:fld id="{C01389E6-C847-4AD0-B56D-D205B2EAB1EE}" type="slidenum">
              <a:rPr lang="en-US" sz="1600" smtClean="0"/>
              <a:pPr>
                <a:spcAft>
                  <a:spcPts val="600"/>
                </a:spcAft>
              </a:pPr>
              <a:t>24</a:t>
            </a:fld>
            <a:endParaRPr lang="en-US" sz="1600" dirty="0"/>
          </a:p>
        </p:txBody>
      </p:sp>
      <p:sp>
        <p:nvSpPr>
          <p:cNvPr id="19" name="Rectangle 18">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Business Growth">
            <a:extLst>
              <a:ext uri="{FF2B5EF4-FFF2-40B4-BE49-F238E27FC236}">
                <a16:creationId xmlns:a16="http://schemas.microsoft.com/office/drawing/2014/main" id="{6415B781-C8FF-4337-AA7B-36D493CC0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9796" y="1028699"/>
            <a:ext cx="4076701" cy="4076701"/>
          </a:xfrm>
          <a:prstGeom prst="rect">
            <a:avLst/>
          </a:prstGeom>
        </p:spPr>
      </p:pic>
    </p:spTree>
    <p:extLst>
      <p:ext uri="{BB962C8B-B14F-4D97-AF65-F5344CB8AC3E}">
        <p14:creationId xmlns:p14="http://schemas.microsoft.com/office/powerpoint/2010/main" val="3918465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8F1DA978-2FF0-4E09-976F-91C6D4AA5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5488" y="125488"/>
            <a:ext cx="6346209" cy="6095235"/>
          </a:xfrm>
          <a:prstGeom prst="rect">
            <a:avLst/>
          </a:prstGeom>
          <a:gradFill>
            <a:gsLst>
              <a:gs pos="0">
                <a:schemeClr val="accent5">
                  <a:lumMod val="60000"/>
                  <a:lumOff val="40000"/>
                  <a:alpha val="0"/>
                </a:schemeClr>
              </a:gs>
              <a:gs pos="99000">
                <a:schemeClr val="accent2">
                  <a:alpha val="9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8104" y="2550870"/>
            <a:ext cx="2501979" cy="6112279"/>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79BBB12-9455-421B-86B2-0EA775202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72450" y="728296"/>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C129D3-7250-4C90-946B-F9B7291F6248}"/>
              </a:ext>
            </a:extLst>
          </p:cNvPr>
          <p:cNvSpPr>
            <a:spLocks noGrp="1"/>
          </p:cNvSpPr>
          <p:nvPr>
            <p:ph type="title"/>
          </p:nvPr>
        </p:nvSpPr>
        <p:spPr>
          <a:xfrm>
            <a:off x="872556" y="740563"/>
            <a:ext cx="4688488" cy="3232560"/>
          </a:xfrm>
        </p:spPr>
        <p:txBody>
          <a:bodyPr vert="horz" lIns="0" tIns="0" rIns="0" bIns="0" rtlCol="0" anchor="b">
            <a:normAutofit/>
          </a:bodyPr>
          <a:lstStyle/>
          <a:p>
            <a:r>
              <a:rPr lang="en-US" sz="4000" spc="750">
                <a:solidFill>
                  <a:schemeClr val="bg1"/>
                </a:solidFill>
              </a:rPr>
              <a:t>Thank you</a:t>
            </a:r>
          </a:p>
        </p:txBody>
      </p:sp>
      <p:pic>
        <p:nvPicPr>
          <p:cNvPr id="8" name="Graphic 7" descr="Smiling Face with No Fill">
            <a:extLst>
              <a:ext uri="{FF2B5EF4-FFF2-40B4-BE49-F238E27FC236}">
                <a16:creationId xmlns:a16="http://schemas.microsoft.com/office/drawing/2014/main" id="{BD866A48-048B-4B00-B1BC-25614F9926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9154" y="1199785"/>
            <a:ext cx="4449692" cy="4449692"/>
          </a:xfrm>
          <a:prstGeom prst="rect">
            <a:avLst/>
          </a:prstGeom>
        </p:spPr>
      </p:pic>
      <p:sp>
        <p:nvSpPr>
          <p:cNvPr id="4" name="Slide Number Placeholder 3">
            <a:extLst>
              <a:ext uri="{FF2B5EF4-FFF2-40B4-BE49-F238E27FC236}">
                <a16:creationId xmlns:a16="http://schemas.microsoft.com/office/drawing/2014/main" id="{7E97A668-C949-4B7B-B592-A50E2DFE8397}"/>
              </a:ext>
            </a:extLst>
          </p:cNvPr>
          <p:cNvSpPr>
            <a:spLocks noGrp="1"/>
          </p:cNvSpPr>
          <p:nvPr>
            <p:ph type="sldNum" sz="quarter" idx="12"/>
          </p:nvPr>
        </p:nvSpPr>
        <p:spPr>
          <a:xfrm>
            <a:off x="11669678" y="6408742"/>
            <a:ext cx="438652" cy="448830"/>
          </a:xfrm>
        </p:spPr>
        <p:txBody>
          <a:bodyPr vert="horz" lIns="91440" tIns="45720" rIns="91440" bIns="45720" rtlCol="0" anchor="ctr">
            <a:normAutofit/>
          </a:bodyPr>
          <a:lstStyle/>
          <a:p>
            <a:pPr>
              <a:spcAft>
                <a:spcPts val="600"/>
              </a:spcAft>
            </a:pPr>
            <a:fld id="{C01389E6-C847-4AD0-B56D-D205B2EAB1EE}" type="slidenum">
              <a:rPr lang="en-US" sz="1600">
                <a:solidFill>
                  <a:schemeClr val="tx1"/>
                </a:solidFill>
              </a:rPr>
              <a:pPr>
                <a:spcAft>
                  <a:spcPts val="600"/>
                </a:spcAft>
              </a:pPr>
              <a:t>25</a:t>
            </a:fld>
            <a:endParaRPr lang="en-US" sz="1600" dirty="0">
              <a:solidFill>
                <a:schemeClr val="tx1"/>
              </a:solidFill>
            </a:endParaRPr>
          </a:p>
        </p:txBody>
      </p:sp>
    </p:spTree>
    <p:extLst>
      <p:ext uri="{BB962C8B-B14F-4D97-AF65-F5344CB8AC3E}">
        <p14:creationId xmlns:p14="http://schemas.microsoft.com/office/powerpoint/2010/main" val="391250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DB54-7AB5-4183-85A9-3ACD44F6B81B}"/>
              </a:ext>
            </a:extLst>
          </p:cNvPr>
          <p:cNvSpPr>
            <a:spLocks noGrp="1"/>
          </p:cNvSpPr>
          <p:nvPr>
            <p:ph type="title"/>
          </p:nvPr>
        </p:nvSpPr>
        <p:spPr>
          <a:xfrm>
            <a:off x="1149658" y="568172"/>
            <a:ext cx="10241280" cy="618418"/>
          </a:xfrm>
        </p:spPr>
        <p:txBody>
          <a:bodyPr/>
          <a:lstStyle/>
          <a:p>
            <a:pPr algn="ctr"/>
            <a:r>
              <a:rPr lang="en-CA" dirty="0"/>
              <a:t>introduction</a:t>
            </a:r>
          </a:p>
        </p:txBody>
      </p:sp>
      <p:sp>
        <p:nvSpPr>
          <p:cNvPr id="3" name="Content Placeholder 2">
            <a:extLst>
              <a:ext uri="{FF2B5EF4-FFF2-40B4-BE49-F238E27FC236}">
                <a16:creationId xmlns:a16="http://schemas.microsoft.com/office/drawing/2014/main" id="{11EFACBF-97B0-46F6-A809-80B7ABF473FC}"/>
              </a:ext>
            </a:extLst>
          </p:cNvPr>
          <p:cNvSpPr>
            <a:spLocks noGrp="1"/>
          </p:cNvSpPr>
          <p:nvPr>
            <p:ph idx="1"/>
          </p:nvPr>
        </p:nvSpPr>
        <p:spPr/>
        <p:txBody>
          <a:bodyPr vert="horz" lIns="0" tIns="0" rIns="0" bIns="0" rtlCol="0">
            <a:normAutofit/>
          </a:bodyPr>
          <a:lstStyle/>
          <a:p>
            <a:pPr>
              <a:buClr>
                <a:schemeClr val="accent6">
                  <a:lumMod val="75000"/>
                </a:schemeClr>
              </a:buClr>
              <a:buFont typeface="Wingdings" panose="05000000000000000000" pitchFamily="2" charset="2"/>
              <a:buChar char="Ø"/>
            </a:pPr>
            <a:r>
              <a:rPr lang="en-CA" dirty="0"/>
              <a:t>The project deals with the employee attrition in a company.</a:t>
            </a:r>
          </a:p>
          <a:p>
            <a:pPr>
              <a:buClr>
                <a:schemeClr val="accent6">
                  <a:lumMod val="75000"/>
                </a:schemeClr>
              </a:buClr>
              <a:buFont typeface="Wingdings" panose="05000000000000000000" pitchFamily="2" charset="2"/>
              <a:buChar char="Ø"/>
            </a:pPr>
            <a:r>
              <a:rPr lang="en-CA" dirty="0"/>
              <a:t>The company uses the observational data to analyse and interpret where highest attrition occurs.</a:t>
            </a:r>
          </a:p>
          <a:p>
            <a:pPr>
              <a:buClr>
                <a:schemeClr val="accent6">
                  <a:lumMod val="75000"/>
                </a:schemeClr>
              </a:buClr>
              <a:buFont typeface="Wingdings" panose="05000000000000000000" pitchFamily="2" charset="2"/>
              <a:buChar char="Ø"/>
            </a:pPr>
            <a:r>
              <a:rPr lang="en-CA" dirty="0"/>
              <a:t>They would like to know which category of employees are more subjected to attrition.</a:t>
            </a:r>
          </a:p>
          <a:p>
            <a:pPr>
              <a:buClr>
                <a:schemeClr val="accent6">
                  <a:lumMod val="75000"/>
                </a:schemeClr>
              </a:buClr>
              <a:buFont typeface="Wingdings" panose="05000000000000000000" pitchFamily="2" charset="2"/>
              <a:buChar char="Ø"/>
            </a:pPr>
            <a:r>
              <a:rPr lang="en-CA" dirty="0"/>
              <a:t>The meaningful insights derived from the data would enable the company to take necessary actions to deal with employees in a much efficient manner and reduce attrition rate in future.</a:t>
            </a:r>
          </a:p>
          <a:p>
            <a:pPr>
              <a:buClr>
                <a:schemeClr val="accent6">
                  <a:lumMod val="75000"/>
                </a:schemeClr>
              </a:buClr>
              <a:buFont typeface="Wingdings" panose="05000000000000000000" pitchFamily="2" charset="2"/>
              <a:buChar char="Ø"/>
            </a:pPr>
            <a:endParaRPr lang="en-CA" dirty="0"/>
          </a:p>
        </p:txBody>
      </p:sp>
      <p:sp>
        <p:nvSpPr>
          <p:cNvPr id="4" name="Slide Number Placeholder 3">
            <a:extLst>
              <a:ext uri="{FF2B5EF4-FFF2-40B4-BE49-F238E27FC236}">
                <a16:creationId xmlns:a16="http://schemas.microsoft.com/office/drawing/2014/main" id="{8117FBD1-9AA5-4F4C-B99E-9511BD53142E}"/>
              </a:ext>
            </a:extLst>
          </p:cNvPr>
          <p:cNvSpPr>
            <a:spLocks noGrp="1"/>
          </p:cNvSpPr>
          <p:nvPr>
            <p:ph type="sldNum" sz="quarter" idx="12"/>
          </p:nvPr>
        </p:nvSpPr>
        <p:spPr/>
        <p:txBody>
          <a:bodyPr/>
          <a:lstStyle/>
          <a:p>
            <a:fld id="{C01389E6-C847-4AD0-B56D-D205B2EAB1EE}" type="slidenum">
              <a:rPr lang="en-US" sz="1600" smtClean="0"/>
              <a:t>3</a:t>
            </a:fld>
            <a:endParaRPr lang="en-US" sz="1600" dirty="0"/>
          </a:p>
        </p:txBody>
      </p:sp>
    </p:spTree>
    <p:extLst>
      <p:ext uri="{BB962C8B-B14F-4D97-AF65-F5344CB8AC3E}">
        <p14:creationId xmlns:p14="http://schemas.microsoft.com/office/powerpoint/2010/main" val="58242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6175-FF51-470C-9181-1D018B4E6750}"/>
              </a:ext>
            </a:extLst>
          </p:cNvPr>
          <p:cNvSpPr>
            <a:spLocks noGrp="1"/>
          </p:cNvSpPr>
          <p:nvPr>
            <p:ph type="title"/>
          </p:nvPr>
        </p:nvSpPr>
        <p:spPr>
          <a:xfrm>
            <a:off x="1063782" y="153908"/>
            <a:ext cx="10241280" cy="753429"/>
          </a:xfrm>
        </p:spPr>
        <p:txBody>
          <a:bodyPr/>
          <a:lstStyle/>
          <a:p>
            <a:pPr algn="ctr"/>
            <a:r>
              <a:rPr lang="en-CA" dirty="0"/>
              <a:t>Background</a:t>
            </a:r>
          </a:p>
        </p:txBody>
      </p:sp>
      <p:sp>
        <p:nvSpPr>
          <p:cNvPr id="4" name="Slide Number Placeholder 3">
            <a:extLst>
              <a:ext uri="{FF2B5EF4-FFF2-40B4-BE49-F238E27FC236}">
                <a16:creationId xmlns:a16="http://schemas.microsoft.com/office/drawing/2014/main" id="{EBDDA7B6-8C34-4812-94D2-D02D848486E4}"/>
              </a:ext>
            </a:extLst>
          </p:cNvPr>
          <p:cNvSpPr>
            <a:spLocks noGrp="1"/>
          </p:cNvSpPr>
          <p:nvPr>
            <p:ph type="sldNum" sz="quarter" idx="12"/>
          </p:nvPr>
        </p:nvSpPr>
        <p:spPr>
          <a:xfrm>
            <a:off x="11444748" y="6315786"/>
            <a:ext cx="661908" cy="542213"/>
          </a:xfrm>
        </p:spPr>
        <p:txBody>
          <a:bodyPr/>
          <a:lstStyle/>
          <a:p>
            <a:fld id="{C01389E6-C847-4AD0-B56D-D205B2EAB1EE}" type="slidenum">
              <a:rPr lang="en-US" sz="1600" smtClean="0"/>
              <a:t>4</a:t>
            </a:fld>
            <a:endParaRPr lang="en-US" sz="1600" dirty="0"/>
          </a:p>
        </p:txBody>
      </p:sp>
      <p:sp>
        <p:nvSpPr>
          <p:cNvPr id="5" name="Content Placeholder 2">
            <a:extLst>
              <a:ext uri="{FF2B5EF4-FFF2-40B4-BE49-F238E27FC236}">
                <a16:creationId xmlns:a16="http://schemas.microsoft.com/office/drawing/2014/main" id="{ACC43E63-1278-43EC-82D7-11409D4D4723}"/>
              </a:ext>
            </a:extLst>
          </p:cNvPr>
          <p:cNvSpPr>
            <a:spLocks noGrp="1"/>
          </p:cNvSpPr>
          <p:nvPr>
            <p:ph idx="1"/>
          </p:nvPr>
        </p:nvSpPr>
        <p:spPr>
          <a:xfrm>
            <a:off x="3802362" y="1680685"/>
            <a:ext cx="10241280" cy="974967"/>
          </a:xfrm>
        </p:spPr>
        <p:txBody>
          <a:bodyPr vert="horz" lIns="0" tIns="0" rIns="0" bIns="0" rtlCol="0">
            <a:normAutofit/>
          </a:bodyPr>
          <a:lstStyle/>
          <a:p>
            <a:pPr>
              <a:buClr>
                <a:schemeClr val="accent6">
                  <a:lumMod val="75000"/>
                </a:schemeClr>
              </a:buClr>
              <a:buFont typeface="Wingdings" panose="05000000000000000000" pitchFamily="2" charset="2"/>
              <a:buChar char="Ø"/>
            </a:pPr>
            <a:r>
              <a:rPr lang="en-CA" dirty="0"/>
              <a:t>The dataset consists of the employee data from a company.</a:t>
            </a:r>
          </a:p>
          <a:p>
            <a:pPr>
              <a:buClr>
                <a:schemeClr val="accent6">
                  <a:lumMod val="75000"/>
                </a:schemeClr>
              </a:buClr>
              <a:buFont typeface="Wingdings" panose="05000000000000000000" pitchFamily="2" charset="2"/>
              <a:buChar char="Ø"/>
            </a:pPr>
            <a:r>
              <a:rPr lang="en-CA" dirty="0"/>
              <a:t>There are 4410 observations and 24 columns</a:t>
            </a:r>
          </a:p>
          <a:p>
            <a:pPr>
              <a:buClr>
                <a:schemeClr val="accent6">
                  <a:lumMod val="75000"/>
                </a:schemeClr>
              </a:buClr>
              <a:buFont typeface="Wingdings" panose="05000000000000000000" pitchFamily="2" charset="2"/>
              <a:buChar char="Ø"/>
            </a:pPr>
            <a:endParaRPr lang="en-CA" dirty="0"/>
          </a:p>
          <a:p>
            <a:pPr>
              <a:buClr>
                <a:schemeClr val="accent6">
                  <a:lumMod val="75000"/>
                </a:schemeClr>
              </a:buClr>
              <a:buFont typeface="Wingdings" panose="05000000000000000000" pitchFamily="2" charset="2"/>
              <a:buChar char="Ø"/>
            </a:pPr>
            <a:endParaRPr lang="en-CA" dirty="0"/>
          </a:p>
        </p:txBody>
      </p:sp>
      <p:pic>
        <p:nvPicPr>
          <p:cNvPr id="9" name="Picture 8">
            <a:extLst>
              <a:ext uri="{FF2B5EF4-FFF2-40B4-BE49-F238E27FC236}">
                <a16:creationId xmlns:a16="http://schemas.microsoft.com/office/drawing/2014/main" id="{264F4AB7-2428-4237-96E7-F1FD341840D7}"/>
              </a:ext>
            </a:extLst>
          </p:cNvPr>
          <p:cNvPicPr>
            <a:picLocks noChangeAspect="1"/>
          </p:cNvPicPr>
          <p:nvPr/>
        </p:nvPicPr>
        <p:blipFill>
          <a:blip r:embed="rId2"/>
          <a:stretch>
            <a:fillRect/>
          </a:stretch>
        </p:blipFill>
        <p:spPr>
          <a:xfrm>
            <a:off x="0" y="1408200"/>
            <a:ext cx="3370639" cy="4134239"/>
          </a:xfrm>
          <a:prstGeom prst="rect">
            <a:avLst/>
          </a:prstGeom>
        </p:spPr>
      </p:pic>
      <p:pic>
        <p:nvPicPr>
          <p:cNvPr id="13" name="Picture 12">
            <a:extLst>
              <a:ext uri="{FF2B5EF4-FFF2-40B4-BE49-F238E27FC236}">
                <a16:creationId xmlns:a16="http://schemas.microsoft.com/office/drawing/2014/main" id="{86178352-B58B-4689-B8A9-956AF431CA50}"/>
              </a:ext>
            </a:extLst>
          </p:cNvPr>
          <p:cNvPicPr>
            <a:picLocks noChangeAspect="1"/>
          </p:cNvPicPr>
          <p:nvPr/>
        </p:nvPicPr>
        <p:blipFill>
          <a:blip r:embed="rId3"/>
          <a:stretch>
            <a:fillRect/>
          </a:stretch>
        </p:blipFill>
        <p:spPr>
          <a:xfrm>
            <a:off x="3272618" y="3429000"/>
            <a:ext cx="8919382" cy="2113439"/>
          </a:xfrm>
          <a:prstGeom prst="rect">
            <a:avLst/>
          </a:prstGeom>
        </p:spPr>
      </p:pic>
    </p:spTree>
    <p:extLst>
      <p:ext uri="{BB962C8B-B14F-4D97-AF65-F5344CB8AC3E}">
        <p14:creationId xmlns:p14="http://schemas.microsoft.com/office/powerpoint/2010/main" val="199335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CCDBFE-F9ED-4539-9C6E-54AAFB087E0C}"/>
              </a:ext>
            </a:extLst>
          </p:cNvPr>
          <p:cNvSpPr>
            <a:spLocks noGrp="1"/>
          </p:cNvSpPr>
          <p:nvPr>
            <p:ph type="title"/>
          </p:nvPr>
        </p:nvSpPr>
        <p:spPr>
          <a:xfrm>
            <a:off x="387927" y="1028701"/>
            <a:ext cx="3248863" cy="3020785"/>
          </a:xfrm>
        </p:spPr>
        <p:txBody>
          <a:bodyPr>
            <a:normAutofit/>
          </a:bodyPr>
          <a:lstStyle/>
          <a:p>
            <a:pPr algn="r"/>
            <a:r>
              <a:rPr lang="en-CA" sz="3000">
                <a:solidFill>
                  <a:schemeClr val="bg1"/>
                </a:solidFill>
              </a:rPr>
              <a:t>Objectives</a:t>
            </a:r>
          </a:p>
        </p:txBody>
      </p:sp>
      <p:sp>
        <p:nvSpPr>
          <p:cNvPr id="17" name="Content Placeholder 2">
            <a:extLst>
              <a:ext uri="{FF2B5EF4-FFF2-40B4-BE49-F238E27FC236}">
                <a16:creationId xmlns:a16="http://schemas.microsoft.com/office/drawing/2014/main" id="{DB62B420-503F-4D1F-B064-4ECADCD342D8}"/>
              </a:ext>
            </a:extLst>
          </p:cNvPr>
          <p:cNvSpPr>
            <a:spLocks noGrp="1"/>
          </p:cNvSpPr>
          <p:nvPr>
            <p:ph idx="1"/>
          </p:nvPr>
        </p:nvSpPr>
        <p:spPr>
          <a:xfrm>
            <a:off x="4777409" y="1028702"/>
            <a:ext cx="6273972" cy="4843462"/>
          </a:xfrm>
        </p:spPr>
        <p:txBody>
          <a:bodyPr vert="horz" lIns="0" tIns="0" rIns="0" bIns="0" rtlCol="0">
            <a:normAutofit/>
          </a:bodyPr>
          <a:lstStyle/>
          <a:p>
            <a:pPr>
              <a:buClr>
                <a:schemeClr val="accent6">
                  <a:lumMod val="75000"/>
                </a:schemeClr>
              </a:buClr>
              <a:buFont typeface="Wingdings" panose="05000000000000000000" pitchFamily="2" charset="2"/>
              <a:buChar char="Ø"/>
            </a:pPr>
            <a:r>
              <a:rPr lang="en-CA" sz="1700" dirty="0"/>
              <a:t>Is the attrition significantly different across different age groups.</a:t>
            </a:r>
          </a:p>
          <a:p>
            <a:pPr>
              <a:buClr>
                <a:schemeClr val="accent6">
                  <a:lumMod val="75000"/>
                </a:schemeClr>
              </a:buClr>
              <a:buFont typeface="Wingdings" panose="05000000000000000000" pitchFamily="2" charset="2"/>
              <a:buChar char="Ø"/>
            </a:pPr>
            <a:r>
              <a:rPr lang="en-CA" sz="1700" dirty="0"/>
              <a:t>Which department has seen its employees leaving the job more compared to others.</a:t>
            </a:r>
          </a:p>
          <a:p>
            <a:pPr>
              <a:buClr>
                <a:schemeClr val="accent6">
                  <a:lumMod val="75000"/>
                </a:schemeClr>
              </a:buClr>
              <a:buFont typeface="Wingdings" panose="05000000000000000000" pitchFamily="2" charset="2"/>
              <a:buChar char="Ø"/>
            </a:pPr>
            <a:r>
              <a:rPr lang="en-CA" sz="1700" dirty="0"/>
              <a:t>Is the distance travelled by the employee a reason for them to leave the company.</a:t>
            </a:r>
          </a:p>
          <a:p>
            <a:pPr>
              <a:buClr>
                <a:schemeClr val="accent6">
                  <a:lumMod val="75000"/>
                </a:schemeClr>
              </a:buClr>
              <a:buFont typeface="Wingdings" panose="05000000000000000000" pitchFamily="2" charset="2"/>
              <a:buChar char="Ø"/>
            </a:pPr>
            <a:r>
              <a:rPr lang="en-CA" sz="1700" dirty="0"/>
              <a:t>Does the attrition depend on field of education of employees. If yes, employees from which field have left their jobs more than others.</a:t>
            </a:r>
          </a:p>
          <a:p>
            <a:pPr>
              <a:buClr>
                <a:schemeClr val="accent6">
                  <a:lumMod val="75000"/>
                </a:schemeClr>
              </a:buClr>
              <a:buFont typeface="Wingdings" panose="05000000000000000000" pitchFamily="2" charset="2"/>
              <a:buChar char="Ø"/>
            </a:pPr>
            <a:r>
              <a:rPr lang="en-CA" sz="1700" dirty="0"/>
              <a:t>Are the employees with lower wages more subjected to attrition than those with high income.</a:t>
            </a:r>
          </a:p>
          <a:p>
            <a:pPr>
              <a:buClr>
                <a:schemeClr val="accent6">
                  <a:lumMod val="75000"/>
                </a:schemeClr>
              </a:buClr>
              <a:buFont typeface="Wingdings" panose="05000000000000000000" pitchFamily="2" charset="2"/>
              <a:buChar char="Ø"/>
            </a:pPr>
            <a:r>
              <a:rPr lang="en-CA" sz="1700" dirty="0"/>
              <a:t>If the employees with higher tenure years in the company have less attrition compared to the new staffs in the company.</a:t>
            </a:r>
          </a:p>
          <a:p>
            <a:pPr>
              <a:buClr>
                <a:schemeClr val="accent6">
                  <a:lumMod val="75000"/>
                </a:schemeClr>
              </a:buClr>
              <a:buFont typeface="Wingdings" panose="05000000000000000000" pitchFamily="2" charset="2"/>
              <a:buChar char="Ø"/>
            </a:pPr>
            <a:r>
              <a:rPr lang="en-CA" sz="1700" dirty="0"/>
              <a:t>If the employees who have not recently been promoted have higher attrition compared to those who have been promoted recently.</a:t>
            </a:r>
          </a:p>
          <a:p>
            <a:pPr>
              <a:buClr>
                <a:schemeClr val="accent6">
                  <a:lumMod val="75000"/>
                </a:schemeClr>
              </a:buClr>
              <a:buFont typeface="Wingdings" panose="05000000000000000000" pitchFamily="2" charset="2"/>
              <a:buChar char="Ø"/>
            </a:pPr>
            <a:endParaRPr lang="en-CA" sz="1700" dirty="0"/>
          </a:p>
          <a:p>
            <a:pPr>
              <a:buClr>
                <a:schemeClr val="accent6">
                  <a:lumMod val="75000"/>
                </a:schemeClr>
              </a:buClr>
              <a:buFont typeface="Wingdings" panose="05000000000000000000" pitchFamily="2" charset="2"/>
              <a:buChar char="Ø"/>
            </a:pPr>
            <a:endParaRPr lang="en-CA" sz="1700" dirty="0"/>
          </a:p>
        </p:txBody>
      </p:sp>
      <p:sp>
        <p:nvSpPr>
          <p:cNvPr id="4" name="Slide Number Placeholder 3">
            <a:extLst>
              <a:ext uri="{FF2B5EF4-FFF2-40B4-BE49-F238E27FC236}">
                <a16:creationId xmlns:a16="http://schemas.microsoft.com/office/drawing/2014/main" id="{BD2A566E-2E77-46F0-8A2E-1AA68B4B0194}"/>
              </a:ext>
            </a:extLst>
          </p:cNvPr>
          <p:cNvSpPr>
            <a:spLocks noGrp="1"/>
          </p:cNvSpPr>
          <p:nvPr>
            <p:ph type="sldNum" sz="quarter" idx="12"/>
          </p:nvPr>
        </p:nvSpPr>
        <p:spPr>
          <a:xfrm>
            <a:off x="11371006" y="6135329"/>
            <a:ext cx="737324" cy="722243"/>
          </a:xfrm>
        </p:spPr>
        <p:txBody>
          <a:bodyPr>
            <a:normAutofit/>
          </a:bodyPr>
          <a:lstStyle/>
          <a:p>
            <a:pPr>
              <a:spcAft>
                <a:spcPts val="600"/>
              </a:spcAft>
            </a:pPr>
            <a:fld id="{C01389E6-C847-4AD0-B56D-D205B2EAB1EE}" type="slidenum">
              <a:rPr lang="en-US" sz="1600">
                <a:solidFill>
                  <a:schemeClr val="tx1"/>
                </a:solidFill>
              </a:rPr>
              <a:pPr>
                <a:spcAft>
                  <a:spcPts val="600"/>
                </a:spcAft>
              </a:pPr>
              <a:t>5</a:t>
            </a:fld>
            <a:endParaRPr lang="en-US" sz="1600" dirty="0">
              <a:solidFill>
                <a:schemeClr val="tx1"/>
              </a:solidFill>
            </a:endParaRPr>
          </a:p>
        </p:txBody>
      </p:sp>
    </p:spTree>
    <p:extLst>
      <p:ext uri="{BB962C8B-B14F-4D97-AF65-F5344CB8AC3E}">
        <p14:creationId xmlns:p14="http://schemas.microsoft.com/office/powerpoint/2010/main" val="221861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805B-63B3-4F07-B6A1-A7CDC3C6FCF8}"/>
              </a:ext>
            </a:extLst>
          </p:cNvPr>
          <p:cNvSpPr>
            <a:spLocks noGrp="1"/>
          </p:cNvSpPr>
          <p:nvPr>
            <p:ph type="title"/>
          </p:nvPr>
        </p:nvSpPr>
        <p:spPr>
          <a:xfrm>
            <a:off x="975360" y="212960"/>
            <a:ext cx="10241280" cy="733013"/>
          </a:xfrm>
        </p:spPr>
        <p:txBody>
          <a:bodyPr/>
          <a:lstStyle/>
          <a:p>
            <a:pPr algn="ctr"/>
            <a:r>
              <a:rPr lang="en-CA" dirty="0"/>
              <a:t>Methodology</a:t>
            </a:r>
          </a:p>
        </p:txBody>
      </p:sp>
      <p:sp>
        <p:nvSpPr>
          <p:cNvPr id="4" name="Slide Number Placeholder 3">
            <a:extLst>
              <a:ext uri="{FF2B5EF4-FFF2-40B4-BE49-F238E27FC236}">
                <a16:creationId xmlns:a16="http://schemas.microsoft.com/office/drawing/2014/main" id="{DACE0016-D476-49DE-8230-789E61E0BACD}"/>
              </a:ext>
            </a:extLst>
          </p:cNvPr>
          <p:cNvSpPr>
            <a:spLocks noGrp="1"/>
          </p:cNvSpPr>
          <p:nvPr>
            <p:ph type="sldNum" sz="quarter" idx="12"/>
          </p:nvPr>
        </p:nvSpPr>
        <p:spPr/>
        <p:txBody>
          <a:bodyPr/>
          <a:lstStyle/>
          <a:p>
            <a:fld id="{C01389E6-C847-4AD0-B56D-D205B2EAB1EE}" type="slidenum">
              <a:rPr lang="en-US" sz="1600" smtClean="0"/>
              <a:t>6</a:t>
            </a:fld>
            <a:endParaRPr lang="en-US" sz="1600" dirty="0"/>
          </a:p>
        </p:txBody>
      </p:sp>
      <p:sp>
        <p:nvSpPr>
          <p:cNvPr id="5" name="Content Placeholder 2">
            <a:extLst>
              <a:ext uri="{FF2B5EF4-FFF2-40B4-BE49-F238E27FC236}">
                <a16:creationId xmlns:a16="http://schemas.microsoft.com/office/drawing/2014/main" id="{2D02DDDE-EC99-4B3E-B2C3-D095861CBA2A}"/>
              </a:ext>
            </a:extLst>
          </p:cNvPr>
          <p:cNvSpPr>
            <a:spLocks noGrp="1"/>
          </p:cNvSpPr>
          <p:nvPr>
            <p:ph idx="1"/>
          </p:nvPr>
        </p:nvSpPr>
        <p:spPr>
          <a:xfrm>
            <a:off x="975360" y="1550002"/>
            <a:ext cx="7996624" cy="733013"/>
          </a:xfrm>
        </p:spPr>
        <p:txBody>
          <a:bodyPr vert="horz" lIns="0" tIns="0" rIns="0" bIns="0" rtlCol="0">
            <a:normAutofit/>
          </a:bodyPr>
          <a:lstStyle/>
          <a:p>
            <a:pPr>
              <a:buClr>
                <a:schemeClr val="accent6">
                  <a:lumMod val="75000"/>
                </a:schemeClr>
              </a:buClr>
              <a:buFont typeface="Wingdings" panose="05000000000000000000" pitchFamily="2" charset="2"/>
              <a:buChar char="Ø"/>
            </a:pPr>
            <a:r>
              <a:rPr lang="en-CA" sz="1700" dirty="0"/>
              <a:t>The dataset do not have any duplicate values and hence all observations are included for analysis.</a:t>
            </a:r>
          </a:p>
          <a:p>
            <a:pPr>
              <a:buClr>
                <a:schemeClr val="accent6">
                  <a:lumMod val="75000"/>
                </a:schemeClr>
              </a:buClr>
              <a:buFont typeface="Wingdings" panose="05000000000000000000" pitchFamily="2" charset="2"/>
              <a:buChar char="Ø"/>
            </a:pPr>
            <a:endParaRPr lang="en-CA" sz="1700" dirty="0"/>
          </a:p>
        </p:txBody>
      </p:sp>
      <p:sp>
        <p:nvSpPr>
          <p:cNvPr id="7" name="TextBox 6">
            <a:extLst>
              <a:ext uri="{FF2B5EF4-FFF2-40B4-BE49-F238E27FC236}">
                <a16:creationId xmlns:a16="http://schemas.microsoft.com/office/drawing/2014/main" id="{87880612-A721-4F43-BD27-0F3F2CB9F6B1}"/>
              </a:ext>
            </a:extLst>
          </p:cNvPr>
          <p:cNvSpPr txBox="1"/>
          <p:nvPr/>
        </p:nvSpPr>
        <p:spPr>
          <a:xfrm>
            <a:off x="658640" y="1130639"/>
            <a:ext cx="1640939" cy="369332"/>
          </a:xfrm>
          <a:prstGeom prst="rect">
            <a:avLst/>
          </a:prstGeom>
          <a:noFill/>
        </p:spPr>
        <p:txBody>
          <a:bodyPr wrap="square">
            <a:spAutoFit/>
          </a:bodyPr>
          <a:lstStyle/>
          <a:p>
            <a:r>
              <a:rPr lang="en-CA" b="1" dirty="0"/>
              <a:t>Inclusions</a:t>
            </a:r>
          </a:p>
        </p:txBody>
      </p:sp>
      <p:sp>
        <p:nvSpPr>
          <p:cNvPr id="8" name="TextBox 7">
            <a:extLst>
              <a:ext uri="{FF2B5EF4-FFF2-40B4-BE49-F238E27FC236}">
                <a16:creationId xmlns:a16="http://schemas.microsoft.com/office/drawing/2014/main" id="{11A537D2-1748-440C-A4E9-9ED2F261C206}"/>
              </a:ext>
            </a:extLst>
          </p:cNvPr>
          <p:cNvSpPr txBox="1"/>
          <p:nvPr/>
        </p:nvSpPr>
        <p:spPr>
          <a:xfrm>
            <a:off x="658641" y="2238635"/>
            <a:ext cx="1731474" cy="369332"/>
          </a:xfrm>
          <a:prstGeom prst="rect">
            <a:avLst/>
          </a:prstGeom>
          <a:noFill/>
        </p:spPr>
        <p:txBody>
          <a:bodyPr wrap="square">
            <a:spAutoFit/>
          </a:bodyPr>
          <a:lstStyle/>
          <a:p>
            <a:r>
              <a:rPr lang="en-CA" b="1" dirty="0"/>
              <a:t>Exclusions</a:t>
            </a:r>
          </a:p>
        </p:txBody>
      </p:sp>
      <p:sp>
        <p:nvSpPr>
          <p:cNvPr id="9" name="Content Placeholder 2">
            <a:extLst>
              <a:ext uri="{FF2B5EF4-FFF2-40B4-BE49-F238E27FC236}">
                <a16:creationId xmlns:a16="http://schemas.microsoft.com/office/drawing/2014/main" id="{36703651-244F-444D-8FF0-FB748CAF31DD}"/>
              </a:ext>
            </a:extLst>
          </p:cNvPr>
          <p:cNvSpPr txBox="1">
            <a:spLocks/>
          </p:cNvSpPr>
          <p:nvPr/>
        </p:nvSpPr>
        <p:spPr>
          <a:xfrm>
            <a:off x="975360" y="2707557"/>
            <a:ext cx="10692384" cy="1850946"/>
          </a:xfrm>
          <a:prstGeom prst="rect">
            <a:avLst/>
          </a:prstGeom>
        </p:spPr>
        <p:txBody>
          <a:bodyPr vert="horz" lIns="0" tIns="0" rIns="0" bIns="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lumMod val="75000"/>
                </a:schemeClr>
              </a:buClr>
              <a:buFont typeface="Wingdings" panose="05000000000000000000" pitchFamily="2" charset="2"/>
              <a:buChar char="Ø"/>
            </a:pPr>
            <a:r>
              <a:rPr lang="en-CA" sz="1700" dirty="0"/>
              <a:t>The variables such as ‘EmployeeCount’, ‘Over18’ and ‘StandardHours’ are having same values for all observations and hence they are excluded from analysis.</a:t>
            </a:r>
          </a:p>
          <a:p>
            <a:pPr>
              <a:buClr>
                <a:schemeClr val="accent6">
                  <a:lumMod val="75000"/>
                </a:schemeClr>
              </a:buClr>
              <a:buFont typeface="Wingdings" panose="05000000000000000000" pitchFamily="2" charset="2"/>
              <a:buChar char="Ø"/>
            </a:pPr>
            <a:r>
              <a:rPr lang="en-CA" sz="1700" dirty="0"/>
              <a:t>There are some missing values in ‘TotalWorkingYears’ which are replaced with the value in corresponding 'YearsAtCompany' field instead of 0 as though this company is the employees first company.</a:t>
            </a:r>
          </a:p>
          <a:p>
            <a:pPr>
              <a:buClr>
                <a:schemeClr val="accent6">
                  <a:lumMod val="75000"/>
                </a:schemeClr>
              </a:buClr>
              <a:buFont typeface="Wingdings" panose="05000000000000000000" pitchFamily="2" charset="2"/>
              <a:buChar char="Ø"/>
            </a:pPr>
            <a:r>
              <a:rPr lang="en-CA" sz="1700" dirty="0"/>
              <a:t>There are some missing values in ‘NumCompaniesWorked’ which are replaced with the mode values corresponding to the 'JobLevel' and 'Education' of the respective columns.</a:t>
            </a:r>
          </a:p>
          <a:p>
            <a:pPr>
              <a:buClr>
                <a:schemeClr val="accent6">
                  <a:lumMod val="75000"/>
                </a:schemeClr>
              </a:buClr>
              <a:buFont typeface="Wingdings" panose="05000000000000000000" pitchFamily="2" charset="2"/>
              <a:buChar char="Ø"/>
            </a:pPr>
            <a:endParaRPr lang="en-CA" sz="1700" dirty="0"/>
          </a:p>
          <a:p>
            <a:pPr>
              <a:buClr>
                <a:schemeClr val="accent6">
                  <a:lumMod val="75000"/>
                </a:schemeClr>
              </a:buClr>
              <a:buFont typeface="Wingdings" panose="05000000000000000000" pitchFamily="2" charset="2"/>
              <a:buChar char="Ø"/>
            </a:pPr>
            <a:endParaRPr lang="en-CA" sz="1700" dirty="0"/>
          </a:p>
          <a:p>
            <a:pPr>
              <a:buClr>
                <a:schemeClr val="accent6">
                  <a:lumMod val="75000"/>
                </a:schemeClr>
              </a:buClr>
              <a:buFont typeface="Wingdings" panose="05000000000000000000" pitchFamily="2" charset="2"/>
              <a:buChar char="Ø"/>
            </a:pPr>
            <a:endParaRPr lang="en-CA" sz="1700" dirty="0"/>
          </a:p>
        </p:txBody>
      </p:sp>
      <p:sp>
        <p:nvSpPr>
          <p:cNvPr id="12" name="TextBox 11">
            <a:extLst>
              <a:ext uri="{FF2B5EF4-FFF2-40B4-BE49-F238E27FC236}">
                <a16:creationId xmlns:a16="http://schemas.microsoft.com/office/drawing/2014/main" id="{04F3CCC5-2953-4808-81C1-6DDB7F6A239A}"/>
              </a:ext>
            </a:extLst>
          </p:cNvPr>
          <p:cNvSpPr txBox="1"/>
          <p:nvPr/>
        </p:nvSpPr>
        <p:spPr>
          <a:xfrm>
            <a:off x="658641" y="4595084"/>
            <a:ext cx="1161106" cy="369332"/>
          </a:xfrm>
          <a:prstGeom prst="rect">
            <a:avLst/>
          </a:prstGeom>
          <a:noFill/>
        </p:spPr>
        <p:txBody>
          <a:bodyPr wrap="square">
            <a:spAutoFit/>
          </a:bodyPr>
          <a:lstStyle/>
          <a:p>
            <a:r>
              <a:rPr lang="en-CA" b="1" dirty="0"/>
              <a:t>Software</a:t>
            </a:r>
          </a:p>
        </p:txBody>
      </p:sp>
      <p:sp>
        <p:nvSpPr>
          <p:cNvPr id="13" name="Content Placeholder 2">
            <a:extLst>
              <a:ext uri="{FF2B5EF4-FFF2-40B4-BE49-F238E27FC236}">
                <a16:creationId xmlns:a16="http://schemas.microsoft.com/office/drawing/2014/main" id="{C59BE58B-B940-425E-A7C5-111C0BDE3D8E}"/>
              </a:ext>
            </a:extLst>
          </p:cNvPr>
          <p:cNvSpPr txBox="1">
            <a:spLocks/>
          </p:cNvSpPr>
          <p:nvPr/>
        </p:nvSpPr>
        <p:spPr>
          <a:xfrm>
            <a:off x="975360" y="4995061"/>
            <a:ext cx="7996624" cy="517296"/>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lumMod val="75000"/>
                </a:schemeClr>
              </a:buClr>
              <a:buFont typeface="Wingdings" panose="05000000000000000000" pitchFamily="2" charset="2"/>
              <a:buChar char="Ø"/>
            </a:pPr>
            <a:r>
              <a:rPr lang="en-CA" sz="1700" dirty="0"/>
              <a:t>Python using Jupyter Notebook.</a:t>
            </a:r>
          </a:p>
          <a:p>
            <a:pPr>
              <a:buClr>
                <a:schemeClr val="accent6">
                  <a:lumMod val="75000"/>
                </a:schemeClr>
              </a:buClr>
              <a:buFont typeface="Wingdings" panose="05000000000000000000" pitchFamily="2" charset="2"/>
              <a:buChar char="Ø"/>
            </a:pPr>
            <a:endParaRPr lang="en-CA" sz="1700" dirty="0"/>
          </a:p>
        </p:txBody>
      </p:sp>
      <p:sp>
        <p:nvSpPr>
          <p:cNvPr id="14" name="TextBox 13">
            <a:extLst>
              <a:ext uri="{FF2B5EF4-FFF2-40B4-BE49-F238E27FC236}">
                <a16:creationId xmlns:a16="http://schemas.microsoft.com/office/drawing/2014/main" id="{45006947-FA37-4E03-B8C3-FF064B9352E1}"/>
              </a:ext>
            </a:extLst>
          </p:cNvPr>
          <p:cNvSpPr txBox="1"/>
          <p:nvPr/>
        </p:nvSpPr>
        <p:spPr>
          <a:xfrm>
            <a:off x="658640" y="5485744"/>
            <a:ext cx="3035174" cy="369332"/>
          </a:xfrm>
          <a:prstGeom prst="rect">
            <a:avLst/>
          </a:prstGeom>
          <a:noFill/>
        </p:spPr>
        <p:txBody>
          <a:bodyPr wrap="square">
            <a:spAutoFit/>
          </a:bodyPr>
          <a:lstStyle/>
          <a:p>
            <a:r>
              <a:rPr lang="en-CA" b="1" dirty="0"/>
              <a:t>Statistical Methods</a:t>
            </a:r>
          </a:p>
        </p:txBody>
      </p:sp>
      <p:sp>
        <p:nvSpPr>
          <p:cNvPr id="15" name="Content Placeholder 2">
            <a:extLst>
              <a:ext uri="{FF2B5EF4-FFF2-40B4-BE49-F238E27FC236}">
                <a16:creationId xmlns:a16="http://schemas.microsoft.com/office/drawing/2014/main" id="{FA1EF27D-C27C-4B6B-8EAD-457FCAFD0AC7}"/>
              </a:ext>
            </a:extLst>
          </p:cNvPr>
          <p:cNvSpPr txBox="1">
            <a:spLocks/>
          </p:cNvSpPr>
          <p:nvPr/>
        </p:nvSpPr>
        <p:spPr>
          <a:xfrm>
            <a:off x="975360" y="5804921"/>
            <a:ext cx="7996624" cy="517296"/>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lumMod val="75000"/>
                </a:schemeClr>
              </a:buClr>
              <a:buFont typeface="Wingdings" panose="05000000000000000000" pitchFamily="2" charset="2"/>
              <a:buChar char="Ø"/>
            </a:pPr>
            <a:r>
              <a:rPr lang="en-CA" sz="1700" dirty="0"/>
              <a:t>Logistic Regression, KNN, Addaboost, SVM and Random Forest</a:t>
            </a:r>
          </a:p>
          <a:p>
            <a:pPr>
              <a:buClr>
                <a:schemeClr val="accent6">
                  <a:lumMod val="75000"/>
                </a:schemeClr>
              </a:buClr>
              <a:buFont typeface="Wingdings" panose="05000000000000000000" pitchFamily="2" charset="2"/>
              <a:buChar char="Ø"/>
            </a:pPr>
            <a:endParaRPr lang="en-CA" sz="1700" dirty="0"/>
          </a:p>
        </p:txBody>
      </p:sp>
    </p:spTree>
    <p:extLst>
      <p:ext uri="{BB962C8B-B14F-4D97-AF65-F5344CB8AC3E}">
        <p14:creationId xmlns:p14="http://schemas.microsoft.com/office/powerpoint/2010/main" val="345442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8671-8357-46D6-A909-E82CDBE603AD}"/>
              </a:ext>
            </a:extLst>
          </p:cNvPr>
          <p:cNvSpPr>
            <a:spLocks noGrp="1"/>
          </p:cNvSpPr>
          <p:nvPr>
            <p:ph type="title"/>
          </p:nvPr>
        </p:nvSpPr>
        <p:spPr>
          <a:xfrm>
            <a:off x="1172423" y="144856"/>
            <a:ext cx="10241280" cy="545200"/>
          </a:xfrm>
        </p:spPr>
        <p:txBody>
          <a:bodyPr>
            <a:normAutofit fontScale="90000"/>
          </a:bodyPr>
          <a:lstStyle/>
          <a:p>
            <a:pPr algn="ctr"/>
            <a:r>
              <a:rPr lang="en-CA" dirty="0"/>
              <a:t>Study variables</a:t>
            </a:r>
          </a:p>
        </p:txBody>
      </p:sp>
      <p:sp>
        <p:nvSpPr>
          <p:cNvPr id="4" name="Slide Number Placeholder 3">
            <a:extLst>
              <a:ext uri="{FF2B5EF4-FFF2-40B4-BE49-F238E27FC236}">
                <a16:creationId xmlns:a16="http://schemas.microsoft.com/office/drawing/2014/main" id="{7F3898D0-EB14-4371-B26D-608D3000F498}"/>
              </a:ext>
            </a:extLst>
          </p:cNvPr>
          <p:cNvSpPr>
            <a:spLocks noGrp="1"/>
          </p:cNvSpPr>
          <p:nvPr>
            <p:ph type="sldNum" sz="quarter" idx="12"/>
          </p:nvPr>
        </p:nvSpPr>
        <p:spPr/>
        <p:txBody>
          <a:bodyPr/>
          <a:lstStyle/>
          <a:p>
            <a:fld id="{C01389E6-C847-4AD0-B56D-D205B2EAB1EE}" type="slidenum">
              <a:rPr lang="en-US" sz="1600" smtClean="0"/>
              <a:t>7</a:t>
            </a:fld>
            <a:endParaRPr lang="en-US" sz="1600" dirty="0"/>
          </a:p>
        </p:txBody>
      </p:sp>
      <p:graphicFrame>
        <p:nvGraphicFramePr>
          <p:cNvPr id="5" name="Diagram 4">
            <a:extLst>
              <a:ext uri="{FF2B5EF4-FFF2-40B4-BE49-F238E27FC236}">
                <a16:creationId xmlns:a16="http://schemas.microsoft.com/office/drawing/2014/main" id="{E48D66B4-EFF3-4CB2-9859-60EC418CCAA8}"/>
              </a:ext>
            </a:extLst>
          </p:cNvPr>
          <p:cNvGraphicFramePr/>
          <p:nvPr>
            <p:extLst>
              <p:ext uri="{D42A27DB-BD31-4B8C-83A1-F6EECF244321}">
                <p14:modId xmlns:p14="http://schemas.microsoft.com/office/powerpoint/2010/main" val="3075461939"/>
              </p:ext>
            </p:extLst>
          </p:nvPr>
        </p:nvGraphicFramePr>
        <p:xfrm>
          <a:off x="896292" y="1150891"/>
          <a:ext cx="4128381" cy="5259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5C397A63-120A-448C-BCB3-644857420233}"/>
              </a:ext>
            </a:extLst>
          </p:cNvPr>
          <p:cNvSpPr txBox="1"/>
          <p:nvPr/>
        </p:nvSpPr>
        <p:spPr>
          <a:xfrm>
            <a:off x="1724118" y="751058"/>
            <a:ext cx="2744332" cy="369332"/>
          </a:xfrm>
          <a:prstGeom prst="rect">
            <a:avLst/>
          </a:prstGeom>
          <a:noFill/>
        </p:spPr>
        <p:txBody>
          <a:bodyPr wrap="square">
            <a:spAutoFit/>
          </a:bodyPr>
          <a:lstStyle/>
          <a:p>
            <a:r>
              <a:rPr lang="en-CA" b="1" dirty="0">
                <a:solidFill>
                  <a:srgbClr val="0070C0"/>
                </a:solidFill>
              </a:rPr>
              <a:t>Independent Variables</a:t>
            </a:r>
          </a:p>
        </p:txBody>
      </p:sp>
      <p:sp>
        <p:nvSpPr>
          <p:cNvPr id="7" name="TextBox 6">
            <a:extLst>
              <a:ext uri="{FF2B5EF4-FFF2-40B4-BE49-F238E27FC236}">
                <a16:creationId xmlns:a16="http://schemas.microsoft.com/office/drawing/2014/main" id="{8D7E9ED4-EAAD-46EE-BE09-7D631B702034}"/>
              </a:ext>
            </a:extLst>
          </p:cNvPr>
          <p:cNvSpPr txBox="1"/>
          <p:nvPr/>
        </p:nvSpPr>
        <p:spPr>
          <a:xfrm>
            <a:off x="7236169" y="751058"/>
            <a:ext cx="2744332" cy="369332"/>
          </a:xfrm>
          <a:prstGeom prst="rect">
            <a:avLst/>
          </a:prstGeom>
          <a:noFill/>
        </p:spPr>
        <p:txBody>
          <a:bodyPr wrap="square">
            <a:spAutoFit/>
          </a:bodyPr>
          <a:lstStyle/>
          <a:p>
            <a:r>
              <a:rPr lang="en-CA" b="1" dirty="0">
                <a:solidFill>
                  <a:srgbClr val="0070C0"/>
                </a:solidFill>
              </a:rPr>
              <a:t>Dependent Variables</a:t>
            </a:r>
          </a:p>
        </p:txBody>
      </p:sp>
      <p:sp>
        <p:nvSpPr>
          <p:cNvPr id="8" name="Arrow: Down 7">
            <a:extLst>
              <a:ext uri="{FF2B5EF4-FFF2-40B4-BE49-F238E27FC236}">
                <a16:creationId xmlns:a16="http://schemas.microsoft.com/office/drawing/2014/main" id="{97E67EEB-FC81-47E3-877A-44ADA17C3C0A}"/>
              </a:ext>
            </a:extLst>
          </p:cNvPr>
          <p:cNvSpPr/>
          <p:nvPr/>
        </p:nvSpPr>
        <p:spPr>
          <a:xfrm rot="16200000">
            <a:off x="5847404" y="2776720"/>
            <a:ext cx="966881" cy="1040513"/>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9" name="Group 8">
            <a:extLst>
              <a:ext uri="{FF2B5EF4-FFF2-40B4-BE49-F238E27FC236}">
                <a16:creationId xmlns:a16="http://schemas.microsoft.com/office/drawing/2014/main" id="{DD42CB97-72BA-4F78-90C4-85495E31E425}"/>
              </a:ext>
            </a:extLst>
          </p:cNvPr>
          <p:cNvGrpSpPr/>
          <p:nvPr/>
        </p:nvGrpSpPr>
        <p:grpSpPr>
          <a:xfrm>
            <a:off x="7637017" y="2562583"/>
            <a:ext cx="1689985" cy="1381502"/>
            <a:chOff x="9453297" y="3182470"/>
            <a:chExt cx="1689985" cy="1381502"/>
          </a:xfrm>
        </p:grpSpPr>
        <p:sp>
          <p:nvSpPr>
            <p:cNvPr id="10" name="Oval 9">
              <a:extLst>
                <a:ext uri="{FF2B5EF4-FFF2-40B4-BE49-F238E27FC236}">
                  <a16:creationId xmlns:a16="http://schemas.microsoft.com/office/drawing/2014/main" id="{49FD4DD0-072D-4516-B5B9-FAFC06089BF1}"/>
                </a:ext>
              </a:extLst>
            </p:cNvPr>
            <p:cNvSpPr/>
            <p:nvPr/>
          </p:nvSpPr>
          <p:spPr>
            <a:xfrm>
              <a:off x="9453297" y="3182470"/>
              <a:ext cx="1689985" cy="138150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Oval 4">
              <a:extLst>
                <a:ext uri="{FF2B5EF4-FFF2-40B4-BE49-F238E27FC236}">
                  <a16:creationId xmlns:a16="http://schemas.microsoft.com/office/drawing/2014/main" id="{7B41B533-1C4C-43D5-BA46-D30A72AD052F}"/>
                </a:ext>
              </a:extLst>
            </p:cNvPr>
            <p:cNvSpPr txBox="1"/>
            <p:nvPr/>
          </p:nvSpPr>
          <p:spPr>
            <a:xfrm>
              <a:off x="9700790" y="3384786"/>
              <a:ext cx="1194999" cy="9768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CA" b="1" dirty="0">
                  <a:solidFill>
                    <a:schemeClr val="bg1"/>
                  </a:solidFill>
                </a:rPr>
                <a:t>Attrition</a:t>
              </a:r>
              <a:endParaRPr lang="en-CA" sz="1800" b="1" kern="1200" dirty="0">
                <a:solidFill>
                  <a:schemeClr val="bg1"/>
                </a:solidFill>
              </a:endParaRPr>
            </a:p>
          </p:txBody>
        </p:sp>
      </p:grpSp>
    </p:spTree>
    <p:extLst>
      <p:ext uri="{BB962C8B-B14F-4D97-AF65-F5344CB8AC3E}">
        <p14:creationId xmlns:p14="http://schemas.microsoft.com/office/powerpoint/2010/main" val="170968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F08C-1EAA-437F-A201-DABE39DDED8F}"/>
              </a:ext>
            </a:extLst>
          </p:cNvPr>
          <p:cNvSpPr>
            <a:spLocks noGrp="1"/>
          </p:cNvSpPr>
          <p:nvPr>
            <p:ph type="title"/>
          </p:nvPr>
        </p:nvSpPr>
        <p:spPr>
          <a:xfrm>
            <a:off x="975360" y="17502"/>
            <a:ext cx="10241280" cy="771536"/>
          </a:xfrm>
        </p:spPr>
        <p:txBody>
          <a:bodyPr/>
          <a:lstStyle/>
          <a:p>
            <a:pPr algn="ctr"/>
            <a:r>
              <a:rPr lang="en-CA" dirty="0"/>
              <a:t>Univariate analysis</a:t>
            </a:r>
          </a:p>
        </p:txBody>
      </p:sp>
      <p:sp>
        <p:nvSpPr>
          <p:cNvPr id="4" name="Slide Number Placeholder 3">
            <a:extLst>
              <a:ext uri="{FF2B5EF4-FFF2-40B4-BE49-F238E27FC236}">
                <a16:creationId xmlns:a16="http://schemas.microsoft.com/office/drawing/2014/main" id="{F8CC7AF9-97E6-4834-B4B7-28C140144C4C}"/>
              </a:ext>
            </a:extLst>
          </p:cNvPr>
          <p:cNvSpPr>
            <a:spLocks noGrp="1"/>
          </p:cNvSpPr>
          <p:nvPr>
            <p:ph type="sldNum" sz="quarter" idx="12"/>
          </p:nvPr>
        </p:nvSpPr>
        <p:spPr/>
        <p:txBody>
          <a:bodyPr/>
          <a:lstStyle/>
          <a:p>
            <a:fld id="{C01389E6-C847-4AD0-B56D-D205B2EAB1EE}" type="slidenum">
              <a:rPr lang="en-US" sz="1600" smtClean="0"/>
              <a:t>8</a:t>
            </a:fld>
            <a:endParaRPr lang="en-US" sz="1600" dirty="0"/>
          </a:p>
        </p:txBody>
      </p:sp>
      <p:pic>
        <p:nvPicPr>
          <p:cNvPr id="6" name="Picture 5">
            <a:extLst>
              <a:ext uri="{FF2B5EF4-FFF2-40B4-BE49-F238E27FC236}">
                <a16:creationId xmlns:a16="http://schemas.microsoft.com/office/drawing/2014/main" id="{61085757-316C-4AF0-AED7-7D316EAE9B46}"/>
              </a:ext>
            </a:extLst>
          </p:cNvPr>
          <p:cNvPicPr>
            <a:picLocks noChangeAspect="1"/>
          </p:cNvPicPr>
          <p:nvPr/>
        </p:nvPicPr>
        <p:blipFill rotWithShape="1">
          <a:blip r:embed="rId2"/>
          <a:srcRect l="2168" r="9896" b="5623"/>
          <a:stretch/>
        </p:blipFill>
        <p:spPr>
          <a:xfrm>
            <a:off x="11030" y="706171"/>
            <a:ext cx="4067066" cy="2880225"/>
          </a:xfrm>
          <a:prstGeom prst="rect">
            <a:avLst/>
          </a:prstGeom>
        </p:spPr>
      </p:pic>
      <p:pic>
        <p:nvPicPr>
          <p:cNvPr id="8" name="Picture 7">
            <a:extLst>
              <a:ext uri="{FF2B5EF4-FFF2-40B4-BE49-F238E27FC236}">
                <a16:creationId xmlns:a16="http://schemas.microsoft.com/office/drawing/2014/main" id="{CB7751D1-D7D8-40F8-BBE5-1F570789ABC4}"/>
              </a:ext>
            </a:extLst>
          </p:cNvPr>
          <p:cNvPicPr>
            <a:picLocks noChangeAspect="1"/>
          </p:cNvPicPr>
          <p:nvPr/>
        </p:nvPicPr>
        <p:blipFill rotWithShape="1">
          <a:blip r:embed="rId3"/>
          <a:srcRect l="3697" t="4392" r="6469" b="3293"/>
          <a:stretch/>
        </p:blipFill>
        <p:spPr>
          <a:xfrm>
            <a:off x="8482092" y="3844511"/>
            <a:ext cx="3709908" cy="2565433"/>
          </a:xfrm>
          <a:prstGeom prst="rect">
            <a:avLst/>
          </a:prstGeom>
        </p:spPr>
      </p:pic>
      <p:pic>
        <p:nvPicPr>
          <p:cNvPr id="10" name="Picture 9">
            <a:extLst>
              <a:ext uri="{FF2B5EF4-FFF2-40B4-BE49-F238E27FC236}">
                <a16:creationId xmlns:a16="http://schemas.microsoft.com/office/drawing/2014/main" id="{AC27C5F3-337C-4DC7-B3A9-052D37FB9261}"/>
              </a:ext>
            </a:extLst>
          </p:cNvPr>
          <p:cNvPicPr>
            <a:picLocks noChangeAspect="1"/>
          </p:cNvPicPr>
          <p:nvPr/>
        </p:nvPicPr>
        <p:blipFill>
          <a:blip r:embed="rId4"/>
          <a:stretch>
            <a:fillRect/>
          </a:stretch>
        </p:blipFill>
        <p:spPr>
          <a:xfrm>
            <a:off x="381657" y="3844510"/>
            <a:ext cx="3473551" cy="2565433"/>
          </a:xfrm>
          <a:prstGeom prst="rect">
            <a:avLst/>
          </a:prstGeom>
        </p:spPr>
      </p:pic>
      <p:pic>
        <p:nvPicPr>
          <p:cNvPr id="12" name="Picture 11">
            <a:extLst>
              <a:ext uri="{FF2B5EF4-FFF2-40B4-BE49-F238E27FC236}">
                <a16:creationId xmlns:a16="http://schemas.microsoft.com/office/drawing/2014/main" id="{D60F7AFA-30B4-44D4-A62C-AC4688535E68}"/>
              </a:ext>
            </a:extLst>
          </p:cNvPr>
          <p:cNvPicPr>
            <a:picLocks noChangeAspect="1"/>
          </p:cNvPicPr>
          <p:nvPr/>
        </p:nvPicPr>
        <p:blipFill rotWithShape="1">
          <a:blip r:embed="rId5"/>
          <a:srcRect l="3390" b="8567"/>
          <a:stretch/>
        </p:blipFill>
        <p:spPr>
          <a:xfrm>
            <a:off x="8010991" y="950615"/>
            <a:ext cx="4169979" cy="2243288"/>
          </a:xfrm>
          <a:prstGeom prst="rect">
            <a:avLst/>
          </a:prstGeom>
        </p:spPr>
      </p:pic>
      <p:sp>
        <p:nvSpPr>
          <p:cNvPr id="13" name="Content Placeholder 2">
            <a:extLst>
              <a:ext uri="{FF2B5EF4-FFF2-40B4-BE49-F238E27FC236}">
                <a16:creationId xmlns:a16="http://schemas.microsoft.com/office/drawing/2014/main" id="{3C32DA13-5DE9-4D72-A23F-88D342ABBEBC}"/>
              </a:ext>
            </a:extLst>
          </p:cNvPr>
          <p:cNvSpPr>
            <a:spLocks noGrp="1"/>
          </p:cNvSpPr>
          <p:nvPr>
            <p:ph idx="1"/>
          </p:nvPr>
        </p:nvSpPr>
        <p:spPr>
          <a:xfrm>
            <a:off x="4169980" y="1728776"/>
            <a:ext cx="4262378" cy="3818703"/>
          </a:xfrm>
        </p:spPr>
        <p:txBody>
          <a:bodyPr vert="horz" lIns="0" tIns="0" rIns="0" bIns="0" rtlCol="0">
            <a:normAutofit/>
          </a:bodyPr>
          <a:lstStyle/>
          <a:p>
            <a:pPr>
              <a:buClr>
                <a:schemeClr val="accent6">
                  <a:lumMod val="75000"/>
                </a:schemeClr>
              </a:buClr>
              <a:buFont typeface="Wingdings" panose="05000000000000000000" pitchFamily="2" charset="2"/>
              <a:buChar char="Ø"/>
            </a:pPr>
            <a:r>
              <a:rPr lang="en-CA" sz="1600" dirty="0"/>
              <a:t>The distribution of attrition shows that most employees stayed with company. Only 711 people have left the company.</a:t>
            </a:r>
          </a:p>
          <a:p>
            <a:pPr>
              <a:buClr>
                <a:schemeClr val="accent6">
                  <a:lumMod val="75000"/>
                </a:schemeClr>
              </a:buClr>
              <a:buFont typeface="Wingdings" panose="05000000000000000000" pitchFamily="2" charset="2"/>
              <a:buChar char="Ø"/>
            </a:pPr>
            <a:r>
              <a:rPr lang="en-CA" sz="1600" dirty="0"/>
              <a:t>The group of employees who have rarely traveled for business requirements are more compared to other groups.</a:t>
            </a:r>
          </a:p>
          <a:p>
            <a:pPr>
              <a:buClr>
                <a:schemeClr val="accent6">
                  <a:lumMod val="75000"/>
                </a:schemeClr>
              </a:buClr>
              <a:buFont typeface="Wingdings" panose="05000000000000000000" pitchFamily="2" charset="2"/>
              <a:buChar char="Ø"/>
            </a:pPr>
            <a:r>
              <a:rPr lang="en-CA" sz="1600" dirty="0"/>
              <a:t>The Research and Development department is the biggest one with 65% of employees.</a:t>
            </a:r>
          </a:p>
          <a:p>
            <a:pPr>
              <a:buClr>
                <a:schemeClr val="accent6">
                  <a:lumMod val="75000"/>
                </a:schemeClr>
              </a:buClr>
              <a:buFont typeface="Wingdings" panose="05000000000000000000" pitchFamily="2" charset="2"/>
              <a:buChar char="Ø"/>
            </a:pPr>
            <a:r>
              <a:rPr lang="en-CA" sz="1600" dirty="0"/>
              <a:t>The histogram shows the age distribution and the average age of employees is around 35 years.</a:t>
            </a:r>
          </a:p>
          <a:p>
            <a:pPr>
              <a:buClr>
                <a:schemeClr val="accent6">
                  <a:lumMod val="75000"/>
                </a:schemeClr>
              </a:buClr>
              <a:buFont typeface="Wingdings" panose="05000000000000000000" pitchFamily="2" charset="2"/>
              <a:buChar char="Ø"/>
            </a:pPr>
            <a:endParaRPr lang="en-CA" sz="1700" dirty="0"/>
          </a:p>
        </p:txBody>
      </p:sp>
      <p:sp>
        <p:nvSpPr>
          <p:cNvPr id="14" name="TextBox 13">
            <a:extLst>
              <a:ext uri="{FF2B5EF4-FFF2-40B4-BE49-F238E27FC236}">
                <a16:creationId xmlns:a16="http://schemas.microsoft.com/office/drawing/2014/main" id="{45A0ED83-8A72-44D5-A683-8ED2A14C66DA}"/>
              </a:ext>
            </a:extLst>
          </p:cNvPr>
          <p:cNvSpPr txBox="1"/>
          <p:nvPr/>
        </p:nvSpPr>
        <p:spPr>
          <a:xfrm>
            <a:off x="1301247" y="6151829"/>
            <a:ext cx="1269937" cy="276999"/>
          </a:xfrm>
          <a:prstGeom prst="rect">
            <a:avLst/>
          </a:prstGeom>
          <a:noFill/>
        </p:spPr>
        <p:txBody>
          <a:bodyPr wrap="square" rtlCol="0">
            <a:spAutoFit/>
          </a:bodyPr>
          <a:lstStyle/>
          <a:p>
            <a:r>
              <a:rPr lang="en-CA" sz="1200" dirty="0"/>
              <a:t>Business Travel</a:t>
            </a:r>
          </a:p>
        </p:txBody>
      </p:sp>
      <p:sp>
        <p:nvSpPr>
          <p:cNvPr id="15" name="TextBox 14">
            <a:extLst>
              <a:ext uri="{FF2B5EF4-FFF2-40B4-BE49-F238E27FC236}">
                <a16:creationId xmlns:a16="http://schemas.microsoft.com/office/drawing/2014/main" id="{D564A70D-D30D-402E-B365-DC6F51AF58E1}"/>
              </a:ext>
            </a:extLst>
          </p:cNvPr>
          <p:cNvSpPr txBox="1"/>
          <p:nvPr/>
        </p:nvSpPr>
        <p:spPr>
          <a:xfrm>
            <a:off x="9529339" y="3193903"/>
            <a:ext cx="1269937" cy="276999"/>
          </a:xfrm>
          <a:prstGeom prst="rect">
            <a:avLst/>
          </a:prstGeom>
          <a:noFill/>
        </p:spPr>
        <p:txBody>
          <a:bodyPr wrap="square" rtlCol="0">
            <a:spAutoFit/>
          </a:bodyPr>
          <a:lstStyle/>
          <a:p>
            <a:r>
              <a:rPr lang="en-CA" sz="1200" dirty="0"/>
              <a:t>Department</a:t>
            </a:r>
          </a:p>
        </p:txBody>
      </p:sp>
    </p:spTree>
    <p:extLst>
      <p:ext uri="{BB962C8B-B14F-4D97-AF65-F5344CB8AC3E}">
        <p14:creationId xmlns:p14="http://schemas.microsoft.com/office/powerpoint/2010/main" val="145533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D71DF4-4CFC-4481-B51D-A01B87D07A0C}"/>
              </a:ext>
            </a:extLst>
          </p:cNvPr>
          <p:cNvSpPr>
            <a:spLocks noGrp="1"/>
          </p:cNvSpPr>
          <p:nvPr>
            <p:ph type="sldNum" sz="quarter" idx="12"/>
          </p:nvPr>
        </p:nvSpPr>
        <p:spPr/>
        <p:txBody>
          <a:bodyPr/>
          <a:lstStyle/>
          <a:p>
            <a:fld id="{C01389E6-C847-4AD0-B56D-D205B2EAB1EE}" type="slidenum">
              <a:rPr lang="en-US" sz="1600" smtClean="0"/>
              <a:t>9</a:t>
            </a:fld>
            <a:endParaRPr lang="en-US" sz="1600" dirty="0"/>
          </a:p>
        </p:txBody>
      </p:sp>
      <p:pic>
        <p:nvPicPr>
          <p:cNvPr id="6" name="Picture 5">
            <a:extLst>
              <a:ext uri="{FF2B5EF4-FFF2-40B4-BE49-F238E27FC236}">
                <a16:creationId xmlns:a16="http://schemas.microsoft.com/office/drawing/2014/main" id="{2FB087E7-75D7-44FC-B125-9EDD6DD9D817}"/>
              </a:ext>
            </a:extLst>
          </p:cNvPr>
          <p:cNvPicPr>
            <a:picLocks noChangeAspect="1"/>
          </p:cNvPicPr>
          <p:nvPr/>
        </p:nvPicPr>
        <p:blipFill>
          <a:blip r:embed="rId2"/>
          <a:stretch>
            <a:fillRect/>
          </a:stretch>
        </p:blipFill>
        <p:spPr>
          <a:xfrm>
            <a:off x="108615" y="112302"/>
            <a:ext cx="4258039" cy="2585631"/>
          </a:xfrm>
          <a:prstGeom prst="rect">
            <a:avLst/>
          </a:prstGeom>
        </p:spPr>
      </p:pic>
      <p:pic>
        <p:nvPicPr>
          <p:cNvPr id="8" name="Picture 7">
            <a:extLst>
              <a:ext uri="{FF2B5EF4-FFF2-40B4-BE49-F238E27FC236}">
                <a16:creationId xmlns:a16="http://schemas.microsoft.com/office/drawing/2014/main" id="{AF10A9AA-2A9D-4271-8B33-1CF7ECC5800F}"/>
              </a:ext>
            </a:extLst>
          </p:cNvPr>
          <p:cNvPicPr>
            <a:picLocks noChangeAspect="1"/>
          </p:cNvPicPr>
          <p:nvPr/>
        </p:nvPicPr>
        <p:blipFill>
          <a:blip r:embed="rId3"/>
          <a:stretch>
            <a:fillRect/>
          </a:stretch>
        </p:blipFill>
        <p:spPr>
          <a:xfrm>
            <a:off x="7858408" y="3105150"/>
            <a:ext cx="4333592" cy="3304794"/>
          </a:xfrm>
          <a:prstGeom prst="rect">
            <a:avLst/>
          </a:prstGeom>
        </p:spPr>
      </p:pic>
      <p:pic>
        <p:nvPicPr>
          <p:cNvPr id="10" name="Picture 9">
            <a:extLst>
              <a:ext uri="{FF2B5EF4-FFF2-40B4-BE49-F238E27FC236}">
                <a16:creationId xmlns:a16="http://schemas.microsoft.com/office/drawing/2014/main" id="{6260F2A4-B9AB-4D7F-B689-2668D455D026}"/>
              </a:ext>
            </a:extLst>
          </p:cNvPr>
          <p:cNvPicPr>
            <a:picLocks noChangeAspect="1"/>
          </p:cNvPicPr>
          <p:nvPr/>
        </p:nvPicPr>
        <p:blipFill>
          <a:blip r:embed="rId4"/>
          <a:stretch>
            <a:fillRect/>
          </a:stretch>
        </p:blipFill>
        <p:spPr>
          <a:xfrm>
            <a:off x="17946" y="3367935"/>
            <a:ext cx="4258039" cy="2781252"/>
          </a:xfrm>
          <a:prstGeom prst="rect">
            <a:avLst/>
          </a:prstGeom>
        </p:spPr>
      </p:pic>
      <p:pic>
        <p:nvPicPr>
          <p:cNvPr id="12" name="Picture 11">
            <a:extLst>
              <a:ext uri="{FF2B5EF4-FFF2-40B4-BE49-F238E27FC236}">
                <a16:creationId xmlns:a16="http://schemas.microsoft.com/office/drawing/2014/main" id="{DCDF9666-991A-4A7D-8888-D8002F4876AF}"/>
              </a:ext>
            </a:extLst>
          </p:cNvPr>
          <p:cNvPicPr>
            <a:picLocks noChangeAspect="1"/>
          </p:cNvPicPr>
          <p:nvPr/>
        </p:nvPicPr>
        <p:blipFill>
          <a:blip r:embed="rId5"/>
          <a:stretch>
            <a:fillRect/>
          </a:stretch>
        </p:blipFill>
        <p:spPr>
          <a:xfrm>
            <a:off x="8718487" y="211324"/>
            <a:ext cx="2711371" cy="2781252"/>
          </a:xfrm>
          <a:prstGeom prst="rect">
            <a:avLst/>
          </a:prstGeom>
        </p:spPr>
      </p:pic>
      <p:sp>
        <p:nvSpPr>
          <p:cNvPr id="13" name="Content Placeholder 2">
            <a:extLst>
              <a:ext uri="{FF2B5EF4-FFF2-40B4-BE49-F238E27FC236}">
                <a16:creationId xmlns:a16="http://schemas.microsoft.com/office/drawing/2014/main" id="{2DE8FBD9-55AC-4A47-B14B-DD1301B58B7D}"/>
              </a:ext>
            </a:extLst>
          </p:cNvPr>
          <p:cNvSpPr>
            <a:spLocks noGrp="1"/>
          </p:cNvSpPr>
          <p:nvPr>
            <p:ph idx="1"/>
          </p:nvPr>
        </p:nvSpPr>
        <p:spPr>
          <a:xfrm>
            <a:off x="4407732" y="1414170"/>
            <a:ext cx="3508285" cy="4255127"/>
          </a:xfrm>
        </p:spPr>
        <p:txBody>
          <a:bodyPr vert="horz" lIns="0" tIns="0" rIns="0" bIns="0" rtlCol="0">
            <a:normAutofit/>
          </a:bodyPr>
          <a:lstStyle/>
          <a:p>
            <a:pPr>
              <a:buClr>
                <a:schemeClr val="accent6">
                  <a:lumMod val="75000"/>
                </a:schemeClr>
              </a:buClr>
              <a:buFont typeface="Wingdings" panose="05000000000000000000" pitchFamily="2" charset="2"/>
              <a:buChar char="Ø"/>
            </a:pPr>
            <a:r>
              <a:rPr lang="en-CA" sz="1600" dirty="0"/>
              <a:t>Most of employees travel from 3-14 kms from their home to the company.</a:t>
            </a:r>
          </a:p>
          <a:p>
            <a:pPr>
              <a:buClr>
                <a:schemeClr val="accent6">
                  <a:lumMod val="75000"/>
                </a:schemeClr>
              </a:buClr>
              <a:buFont typeface="Wingdings" panose="05000000000000000000" pitchFamily="2" charset="2"/>
              <a:buChar char="Ø"/>
            </a:pPr>
            <a:r>
              <a:rPr lang="en-CA" sz="1600" dirty="0"/>
              <a:t>Exactly 60% of the employees are Males and 40% are Females.</a:t>
            </a:r>
          </a:p>
          <a:p>
            <a:pPr>
              <a:buClr>
                <a:schemeClr val="accent6">
                  <a:lumMod val="75000"/>
                </a:schemeClr>
              </a:buClr>
              <a:buFont typeface="Wingdings" panose="05000000000000000000" pitchFamily="2" charset="2"/>
              <a:buChar char="Ø"/>
            </a:pPr>
            <a:r>
              <a:rPr lang="en-CA" sz="1600" dirty="0"/>
              <a:t>Most of the employees had their education in the field of Life Science and Medical field. Least were from HR background (2%).</a:t>
            </a:r>
          </a:p>
          <a:p>
            <a:pPr>
              <a:buClr>
                <a:schemeClr val="accent6">
                  <a:lumMod val="75000"/>
                </a:schemeClr>
              </a:buClr>
              <a:buFont typeface="Wingdings" panose="05000000000000000000" pitchFamily="2" charset="2"/>
              <a:buChar char="Ø"/>
            </a:pPr>
            <a:r>
              <a:rPr lang="en-CA" sz="1600" dirty="0"/>
              <a:t>Highest percent of employees had education level of 3 and least group were in level 5.</a:t>
            </a:r>
          </a:p>
          <a:p>
            <a:pPr>
              <a:buClr>
                <a:schemeClr val="accent6">
                  <a:lumMod val="75000"/>
                </a:schemeClr>
              </a:buClr>
              <a:buFont typeface="Wingdings" panose="05000000000000000000" pitchFamily="2" charset="2"/>
              <a:buChar char="Ø"/>
            </a:pPr>
            <a:endParaRPr lang="en-CA" sz="1700" dirty="0"/>
          </a:p>
          <a:p>
            <a:pPr>
              <a:buClr>
                <a:schemeClr val="accent6">
                  <a:lumMod val="75000"/>
                </a:schemeClr>
              </a:buClr>
              <a:buFont typeface="Wingdings" panose="05000000000000000000" pitchFamily="2" charset="2"/>
              <a:buChar char="Ø"/>
            </a:pPr>
            <a:endParaRPr lang="en-CA" sz="1700" dirty="0"/>
          </a:p>
        </p:txBody>
      </p:sp>
      <p:sp>
        <p:nvSpPr>
          <p:cNvPr id="14" name="TextBox 13">
            <a:extLst>
              <a:ext uri="{FF2B5EF4-FFF2-40B4-BE49-F238E27FC236}">
                <a16:creationId xmlns:a16="http://schemas.microsoft.com/office/drawing/2014/main" id="{CDBB5E9B-8CF4-41BC-BAE1-4970EEC69F8C}"/>
              </a:ext>
            </a:extLst>
          </p:cNvPr>
          <p:cNvSpPr txBox="1"/>
          <p:nvPr/>
        </p:nvSpPr>
        <p:spPr>
          <a:xfrm>
            <a:off x="10025204" y="16538"/>
            <a:ext cx="1269937" cy="276999"/>
          </a:xfrm>
          <a:prstGeom prst="rect">
            <a:avLst/>
          </a:prstGeom>
          <a:noFill/>
        </p:spPr>
        <p:txBody>
          <a:bodyPr wrap="square" rtlCol="0">
            <a:spAutoFit/>
          </a:bodyPr>
          <a:lstStyle/>
          <a:p>
            <a:r>
              <a:rPr lang="en-CA" sz="1200" dirty="0"/>
              <a:t>Gender</a:t>
            </a:r>
          </a:p>
        </p:txBody>
      </p:sp>
      <p:sp>
        <p:nvSpPr>
          <p:cNvPr id="15" name="TextBox 14">
            <a:extLst>
              <a:ext uri="{FF2B5EF4-FFF2-40B4-BE49-F238E27FC236}">
                <a16:creationId xmlns:a16="http://schemas.microsoft.com/office/drawing/2014/main" id="{2AAB3A29-74AD-4781-80C7-11F0050DF3E4}"/>
              </a:ext>
            </a:extLst>
          </p:cNvPr>
          <p:cNvSpPr txBox="1"/>
          <p:nvPr/>
        </p:nvSpPr>
        <p:spPr>
          <a:xfrm>
            <a:off x="1346583" y="3105150"/>
            <a:ext cx="1215548" cy="276999"/>
          </a:xfrm>
          <a:prstGeom prst="rect">
            <a:avLst/>
          </a:prstGeom>
          <a:noFill/>
        </p:spPr>
        <p:txBody>
          <a:bodyPr wrap="square" rtlCol="0">
            <a:spAutoFit/>
          </a:bodyPr>
          <a:lstStyle/>
          <a:p>
            <a:r>
              <a:rPr lang="en-CA" sz="1200" dirty="0"/>
              <a:t>Education Field</a:t>
            </a:r>
          </a:p>
        </p:txBody>
      </p:sp>
    </p:spTree>
    <p:extLst>
      <p:ext uri="{BB962C8B-B14F-4D97-AF65-F5344CB8AC3E}">
        <p14:creationId xmlns:p14="http://schemas.microsoft.com/office/powerpoint/2010/main" val="226604565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TotalTime>
  <Words>1639</Words>
  <Application>Microsoft Office PowerPoint</Application>
  <PresentationFormat>Widescreen</PresentationFormat>
  <Paragraphs>271</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Garamond</vt:lpstr>
      <vt:lpstr>Gill Sans Nova</vt:lpstr>
      <vt:lpstr>Helvetica Neue</vt:lpstr>
      <vt:lpstr>Wingdings</vt:lpstr>
      <vt:lpstr>GradientRiseVTI</vt:lpstr>
      <vt:lpstr>PowerPoint Presentation</vt:lpstr>
      <vt:lpstr>Outline</vt:lpstr>
      <vt:lpstr>introduction</vt:lpstr>
      <vt:lpstr>Background</vt:lpstr>
      <vt:lpstr>Objectives</vt:lpstr>
      <vt:lpstr>Methodology</vt:lpstr>
      <vt:lpstr>Study variables</vt:lpstr>
      <vt:lpstr>Univariate analysis</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Handling missing values</vt:lpstr>
      <vt:lpstr>Feature engineering</vt:lpstr>
      <vt:lpstr>Chi-square Summary</vt:lpstr>
      <vt:lpstr>Preparation for modelling</vt:lpstr>
      <vt:lpstr>Model comparison</vt:lpstr>
      <vt:lpstr>conclusions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Sherin Joseph</dc:creator>
  <cp:lastModifiedBy>Sherin Joseph</cp:lastModifiedBy>
  <cp:revision>88</cp:revision>
  <dcterms:created xsi:type="dcterms:W3CDTF">2021-11-08T19:25:16Z</dcterms:created>
  <dcterms:modified xsi:type="dcterms:W3CDTF">2021-11-27T19:05:43Z</dcterms:modified>
</cp:coreProperties>
</file>