
<file path=[Content_Types].xml><?xml version="1.0" encoding="utf-8"?>
<Types xmlns="http://schemas.openxmlformats.org/package/2006/content-types">
  <Default Extension="gif" ContentType="image/gif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F2021-CC63-4B62-914A-366F757392A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C50A79A-6A4B-43B2-8ED9-1C842B36CF45}">
      <dgm:prSet/>
      <dgm:spPr/>
      <dgm:t>
        <a:bodyPr/>
        <a:lstStyle/>
        <a:p>
          <a:r>
            <a:rPr lang="en-US"/>
            <a:t>The system should be able to call the weather based off of a users ZIP code.</a:t>
          </a:r>
        </a:p>
      </dgm:t>
    </dgm:pt>
    <dgm:pt modelId="{39F0E93D-8CAA-46FA-94BB-733D8A1EBCDD}" type="parTrans" cxnId="{E302EC8A-132E-454D-923F-47210D7D3685}">
      <dgm:prSet/>
      <dgm:spPr/>
      <dgm:t>
        <a:bodyPr/>
        <a:lstStyle/>
        <a:p>
          <a:endParaRPr lang="en-US"/>
        </a:p>
      </dgm:t>
    </dgm:pt>
    <dgm:pt modelId="{01AA6C90-57DC-4468-B5CC-ADFC14020651}" type="sibTrans" cxnId="{E302EC8A-132E-454D-923F-47210D7D3685}">
      <dgm:prSet/>
      <dgm:spPr/>
      <dgm:t>
        <a:bodyPr/>
        <a:lstStyle/>
        <a:p>
          <a:endParaRPr lang="en-US"/>
        </a:p>
      </dgm:t>
    </dgm:pt>
    <dgm:pt modelId="{8CA412B0-1D03-4F9B-B5E3-A2DB16C65EBB}">
      <dgm:prSet/>
      <dgm:spPr/>
      <dgm:t>
        <a:bodyPr/>
        <a:lstStyle/>
        <a:p>
          <a:r>
            <a:rPr lang="en-US"/>
            <a:t>The system should be able to tell the user the future weather conditions, and the current weather conditions.</a:t>
          </a:r>
        </a:p>
      </dgm:t>
    </dgm:pt>
    <dgm:pt modelId="{934FBE0F-27A7-4F23-83D6-17C6F696C2A4}" type="parTrans" cxnId="{A8B18E14-248A-4CF8-8A3E-37F0C4B1534E}">
      <dgm:prSet/>
      <dgm:spPr/>
      <dgm:t>
        <a:bodyPr/>
        <a:lstStyle/>
        <a:p>
          <a:endParaRPr lang="en-US"/>
        </a:p>
      </dgm:t>
    </dgm:pt>
    <dgm:pt modelId="{34B6EEEA-AD67-490E-87CE-1796AD859DB9}" type="sibTrans" cxnId="{A8B18E14-248A-4CF8-8A3E-37F0C4B1534E}">
      <dgm:prSet/>
      <dgm:spPr/>
      <dgm:t>
        <a:bodyPr/>
        <a:lstStyle/>
        <a:p>
          <a:endParaRPr lang="en-US"/>
        </a:p>
      </dgm:t>
    </dgm:pt>
    <dgm:pt modelId="{18BC0238-0B59-4B75-BB2C-72664BEC5554}">
      <dgm:prSet/>
      <dgm:spPr/>
      <dgm:t>
        <a:bodyPr/>
        <a:lstStyle/>
        <a:p>
          <a:r>
            <a:rPr lang="en-US"/>
            <a:t>The system should tell the user what to wear based on the current weather conditions.</a:t>
          </a:r>
        </a:p>
      </dgm:t>
    </dgm:pt>
    <dgm:pt modelId="{4DF2B7F8-878C-4955-86A3-92E23221EF8A}" type="parTrans" cxnId="{C50BB745-02AA-4275-B8A6-4EA851D7E609}">
      <dgm:prSet/>
      <dgm:spPr/>
      <dgm:t>
        <a:bodyPr/>
        <a:lstStyle/>
        <a:p>
          <a:endParaRPr lang="en-US"/>
        </a:p>
      </dgm:t>
    </dgm:pt>
    <dgm:pt modelId="{6F5FC2ED-98C8-4096-9067-22F29E387767}" type="sibTrans" cxnId="{C50BB745-02AA-4275-B8A6-4EA851D7E609}">
      <dgm:prSet/>
      <dgm:spPr/>
      <dgm:t>
        <a:bodyPr/>
        <a:lstStyle/>
        <a:p>
          <a:endParaRPr lang="en-US"/>
        </a:p>
      </dgm:t>
    </dgm:pt>
    <dgm:pt modelId="{D076DB12-4D68-4653-A8AA-5173B7860864}" type="pres">
      <dgm:prSet presAssocID="{222F2021-CC63-4B62-914A-366F757392A6}" presName="vert0" presStyleCnt="0">
        <dgm:presLayoutVars>
          <dgm:dir/>
          <dgm:animOne val="branch"/>
          <dgm:animLvl val="lvl"/>
        </dgm:presLayoutVars>
      </dgm:prSet>
      <dgm:spPr/>
    </dgm:pt>
    <dgm:pt modelId="{FE0C5272-1694-4386-A058-903CEAAB4100}" type="pres">
      <dgm:prSet presAssocID="{2C50A79A-6A4B-43B2-8ED9-1C842B36CF45}" presName="thickLine" presStyleLbl="alignNode1" presStyleIdx="0" presStyleCnt="3"/>
      <dgm:spPr/>
    </dgm:pt>
    <dgm:pt modelId="{0FD1DFC7-06F4-49A7-9BCA-A12C0236BB16}" type="pres">
      <dgm:prSet presAssocID="{2C50A79A-6A4B-43B2-8ED9-1C842B36CF45}" presName="horz1" presStyleCnt="0"/>
      <dgm:spPr/>
    </dgm:pt>
    <dgm:pt modelId="{870056C6-5C3B-4EA4-BEBE-CE91BC08A96D}" type="pres">
      <dgm:prSet presAssocID="{2C50A79A-6A4B-43B2-8ED9-1C842B36CF45}" presName="tx1" presStyleLbl="revTx" presStyleIdx="0" presStyleCnt="3"/>
      <dgm:spPr/>
    </dgm:pt>
    <dgm:pt modelId="{896DC5A8-31BB-47CD-B16A-5DA28D549DCF}" type="pres">
      <dgm:prSet presAssocID="{2C50A79A-6A4B-43B2-8ED9-1C842B36CF45}" presName="vert1" presStyleCnt="0"/>
      <dgm:spPr/>
    </dgm:pt>
    <dgm:pt modelId="{8A2B6BE3-389E-4B0F-ACAA-05E327CA55A6}" type="pres">
      <dgm:prSet presAssocID="{8CA412B0-1D03-4F9B-B5E3-A2DB16C65EBB}" presName="thickLine" presStyleLbl="alignNode1" presStyleIdx="1" presStyleCnt="3"/>
      <dgm:spPr/>
    </dgm:pt>
    <dgm:pt modelId="{898F79F8-448C-46AE-B5EF-D035C0C508FE}" type="pres">
      <dgm:prSet presAssocID="{8CA412B0-1D03-4F9B-B5E3-A2DB16C65EBB}" presName="horz1" presStyleCnt="0"/>
      <dgm:spPr/>
    </dgm:pt>
    <dgm:pt modelId="{BCF23323-DE73-42EC-9589-080EF88A3216}" type="pres">
      <dgm:prSet presAssocID="{8CA412B0-1D03-4F9B-B5E3-A2DB16C65EBB}" presName="tx1" presStyleLbl="revTx" presStyleIdx="1" presStyleCnt="3"/>
      <dgm:spPr/>
    </dgm:pt>
    <dgm:pt modelId="{CD185C73-46FD-42B0-BCB1-110226DF3408}" type="pres">
      <dgm:prSet presAssocID="{8CA412B0-1D03-4F9B-B5E3-A2DB16C65EBB}" presName="vert1" presStyleCnt="0"/>
      <dgm:spPr/>
    </dgm:pt>
    <dgm:pt modelId="{1B25FE28-4E38-487F-A4BE-416DF79B702B}" type="pres">
      <dgm:prSet presAssocID="{18BC0238-0B59-4B75-BB2C-72664BEC5554}" presName="thickLine" presStyleLbl="alignNode1" presStyleIdx="2" presStyleCnt="3"/>
      <dgm:spPr/>
    </dgm:pt>
    <dgm:pt modelId="{6E2552AD-368A-42A0-9C8C-6B236E7AB1E0}" type="pres">
      <dgm:prSet presAssocID="{18BC0238-0B59-4B75-BB2C-72664BEC5554}" presName="horz1" presStyleCnt="0"/>
      <dgm:spPr/>
    </dgm:pt>
    <dgm:pt modelId="{5E9C4895-3CF2-447F-81A9-0E28A03011AD}" type="pres">
      <dgm:prSet presAssocID="{18BC0238-0B59-4B75-BB2C-72664BEC5554}" presName="tx1" presStyleLbl="revTx" presStyleIdx="2" presStyleCnt="3"/>
      <dgm:spPr/>
    </dgm:pt>
    <dgm:pt modelId="{331C2339-FAE8-49DF-9A7C-2A450F5B3939}" type="pres">
      <dgm:prSet presAssocID="{18BC0238-0B59-4B75-BB2C-72664BEC5554}" presName="vert1" presStyleCnt="0"/>
      <dgm:spPr/>
    </dgm:pt>
  </dgm:ptLst>
  <dgm:cxnLst>
    <dgm:cxn modelId="{A8B18E14-248A-4CF8-8A3E-37F0C4B1534E}" srcId="{222F2021-CC63-4B62-914A-366F757392A6}" destId="{8CA412B0-1D03-4F9B-B5E3-A2DB16C65EBB}" srcOrd="1" destOrd="0" parTransId="{934FBE0F-27A7-4F23-83D6-17C6F696C2A4}" sibTransId="{34B6EEEA-AD67-490E-87CE-1796AD859DB9}"/>
    <dgm:cxn modelId="{BAA7BD30-24AF-4231-8BC4-0BB5508295EA}" type="presOf" srcId="{222F2021-CC63-4B62-914A-366F757392A6}" destId="{D076DB12-4D68-4653-A8AA-5173B7860864}" srcOrd="0" destOrd="0" presId="urn:microsoft.com/office/officeart/2008/layout/LinedList"/>
    <dgm:cxn modelId="{2E089539-9DBF-4B2B-B1B3-49AB549BF68C}" type="presOf" srcId="{18BC0238-0B59-4B75-BB2C-72664BEC5554}" destId="{5E9C4895-3CF2-447F-81A9-0E28A03011AD}" srcOrd="0" destOrd="0" presId="urn:microsoft.com/office/officeart/2008/layout/LinedList"/>
    <dgm:cxn modelId="{907D5A5E-0A08-4CB5-8B3D-A8654140DBC2}" type="presOf" srcId="{8CA412B0-1D03-4F9B-B5E3-A2DB16C65EBB}" destId="{BCF23323-DE73-42EC-9589-080EF88A3216}" srcOrd="0" destOrd="0" presId="urn:microsoft.com/office/officeart/2008/layout/LinedList"/>
    <dgm:cxn modelId="{C50BB745-02AA-4275-B8A6-4EA851D7E609}" srcId="{222F2021-CC63-4B62-914A-366F757392A6}" destId="{18BC0238-0B59-4B75-BB2C-72664BEC5554}" srcOrd="2" destOrd="0" parTransId="{4DF2B7F8-878C-4955-86A3-92E23221EF8A}" sibTransId="{6F5FC2ED-98C8-4096-9067-22F29E387767}"/>
    <dgm:cxn modelId="{E302EC8A-132E-454D-923F-47210D7D3685}" srcId="{222F2021-CC63-4B62-914A-366F757392A6}" destId="{2C50A79A-6A4B-43B2-8ED9-1C842B36CF45}" srcOrd="0" destOrd="0" parTransId="{39F0E93D-8CAA-46FA-94BB-733D8A1EBCDD}" sibTransId="{01AA6C90-57DC-4468-B5CC-ADFC14020651}"/>
    <dgm:cxn modelId="{1C17E6AD-11A7-471B-B6A3-A0BC768715F1}" type="presOf" srcId="{2C50A79A-6A4B-43B2-8ED9-1C842B36CF45}" destId="{870056C6-5C3B-4EA4-BEBE-CE91BC08A96D}" srcOrd="0" destOrd="0" presId="urn:microsoft.com/office/officeart/2008/layout/LinedList"/>
    <dgm:cxn modelId="{B7BB3D25-33E1-47CF-AC67-CDB0BED3755B}" type="presParOf" srcId="{D076DB12-4D68-4653-A8AA-5173B7860864}" destId="{FE0C5272-1694-4386-A058-903CEAAB4100}" srcOrd="0" destOrd="0" presId="urn:microsoft.com/office/officeart/2008/layout/LinedList"/>
    <dgm:cxn modelId="{370A5EA5-D292-4917-BC7B-119117718DE6}" type="presParOf" srcId="{D076DB12-4D68-4653-A8AA-5173B7860864}" destId="{0FD1DFC7-06F4-49A7-9BCA-A12C0236BB16}" srcOrd="1" destOrd="0" presId="urn:microsoft.com/office/officeart/2008/layout/LinedList"/>
    <dgm:cxn modelId="{72E30AB3-8E71-4F63-AF63-E0D2807E1D9E}" type="presParOf" srcId="{0FD1DFC7-06F4-49A7-9BCA-A12C0236BB16}" destId="{870056C6-5C3B-4EA4-BEBE-CE91BC08A96D}" srcOrd="0" destOrd="0" presId="urn:microsoft.com/office/officeart/2008/layout/LinedList"/>
    <dgm:cxn modelId="{71DB720D-D6CA-4547-BE78-6B32F5C89596}" type="presParOf" srcId="{0FD1DFC7-06F4-49A7-9BCA-A12C0236BB16}" destId="{896DC5A8-31BB-47CD-B16A-5DA28D549DCF}" srcOrd="1" destOrd="0" presId="urn:microsoft.com/office/officeart/2008/layout/LinedList"/>
    <dgm:cxn modelId="{C954AA69-BE0B-4352-B88F-7CD2DBF073A9}" type="presParOf" srcId="{D076DB12-4D68-4653-A8AA-5173B7860864}" destId="{8A2B6BE3-389E-4B0F-ACAA-05E327CA55A6}" srcOrd="2" destOrd="0" presId="urn:microsoft.com/office/officeart/2008/layout/LinedList"/>
    <dgm:cxn modelId="{55C320FA-46E4-4A6C-B30F-5D4614698453}" type="presParOf" srcId="{D076DB12-4D68-4653-A8AA-5173B7860864}" destId="{898F79F8-448C-46AE-B5EF-D035C0C508FE}" srcOrd="3" destOrd="0" presId="urn:microsoft.com/office/officeart/2008/layout/LinedList"/>
    <dgm:cxn modelId="{3544B82C-993C-41E9-BC76-1FC2E447FBCB}" type="presParOf" srcId="{898F79F8-448C-46AE-B5EF-D035C0C508FE}" destId="{BCF23323-DE73-42EC-9589-080EF88A3216}" srcOrd="0" destOrd="0" presId="urn:microsoft.com/office/officeart/2008/layout/LinedList"/>
    <dgm:cxn modelId="{3AC3EA32-95DF-4FA8-8A14-3F5F2B61D15B}" type="presParOf" srcId="{898F79F8-448C-46AE-B5EF-D035C0C508FE}" destId="{CD185C73-46FD-42B0-BCB1-110226DF3408}" srcOrd="1" destOrd="0" presId="urn:microsoft.com/office/officeart/2008/layout/LinedList"/>
    <dgm:cxn modelId="{357D0663-6BE4-4F16-95EC-1D153D4F612F}" type="presParOf" srcId="{D076DB12-4D68-4653-A8AA-5173B7860864}" destId="{1B25FE28-4E38-487F-A4BE-416DF79B702B}" srcOrd="4" destOrd="0" presId="urn:microsoft.com/office/officeart/2008/layout/LinedList"/>
    <dgm:cxn modelId="{A71AF656-3F85-49D3-8FD4-A79A2CA09D19}" type="presParOf" srcId="{D076DB12-4D68-4653-A8AA-5173B7860864}" destId="{6E2552AD-368A-42A0-9C8C-6B236E7AB1E0}" srcOrd="5" destOrd="0" presId="urn:microsoft.com/office/officeart/2008/layout/LinedList"/>
    <dgm:cxn modelId="{06A4F64C-3E68-4B91-994A-E0CCBB7FA401}" type="presParOf" srcId="{6E2552AD-368A-42A0-9C8C-6B236E7AB1E0}" destId="{5E9C4895-3CF2-447F-81A9-0E28A03011AD}" srcOrd="0" destOrd="0" presId="urn:microsoft.com/office/officeart/2008/layout/LinedList"/>
    <dgm:cxn modelId="{253A8282-8D91-44B1-BA01-874C02247E95}" type="presParOf" srcId="{6E2552AD-368A-42A0-9C8C-6B236E7AB1E0}" destId="{331C2339-FAE8-49DF-9A7C-2A450F5B39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C5272-1694-4386-A058-903CEAAB4100}">
      <dsp:nvSpPr>
        <dsp:cNvPr id="0" name=""/>
        <dsp:cNvSpPr/>
      </dsp:nvSpPr>
      <dsp:spPr>
        <a:xfrm>
          <a:off x="0" y="2643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056C6-5C3B-4EA4-BEBE-CE91BC08A96D}">
      <dsp:nvSpPr>
        <dsp:cNvPr id="0" name=""/>
        <dsp:cNvSpPr/>
      </dsp:nvSpPr>
      <dsp:spPr>
        <a:xfrm>
          <a:off x="0" y="2643"/>
          <a:ext cx="6263640" cy="180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system should be able to call the weather based off of a users ZIP code.</a:t>
          </a:r>
        </a:p>
      </dsp:txBody>
      <dsp:txXfrm>
        <a:off x="0" y="2643"/>
        <a:ext cx="6263640" cy="1802653"/>
      </dsp:txXfrm>
    </dsp:sp>
    <dsp:sp modelId="{8A2B6BE3-389E-4B0F-ACAA-05E327CA55A6}">
      <dsp:nvSpPr>
        <dsp:cNvPr id="0" name=""/>
        <dsp:cNvSpPr/>
      </dsp:nvSpPr>
      <dsp:spPr>
        <a:xfrm>
          <a:off x="0" y="1805297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23323-DE73-42EC-9589-080EF88A3216}">
      <dsp:nvSpPr>
        <dsp:cNvPr id="0" name=""/>
        <dsp:cNvSpPr/>
      </dsp:nvSpPr>
      <dsp:spPr>
        <a:xfrm>
          <a:off x="0" y="1805297"/>
          <a:ext cx="6263640" cy="180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system should be able to tell the user the future weather conditions, and the current weather conditions.</a:t>
          </a:r>
        </a:p>
      </dsp:txBody>
      <dsp:txXfrm>
        <a:off x="0" y="1805297"/>
        <a:ext cx="6263640" cy="1802653"/>
      </dsp:txXfrm>
    </dsp:sp>
    <dsp:sp modelId="{1B25FE28-4E38-487F-A4BE-416DF79B702B}">
      <dsp:nvSpPr>
        <dsp:cNvPr id="0" name=""/>
        <dsp:cNvSpPr/>
      </dsp:nvSpPr>
      <dsp:spPr>
        <a:xfrm>
          <a:off x="0" y="3607950"/>
          <a:ext cx="6263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C4895-3CF2-447F-81A9-0E28A03011AD}">
      <dsp:nvSpPr>
        <dsp:cNvPr id="0" name=""/>
        <dsp:cNvSpPr/>
      </dsp:nvSpPr>
      <dsp:spPr>
        <a:xfrm>
          <a:off x="0" y="3607950"/>
          <a:ext cx="6263640" cy="180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system should tell the user what to wear based on the current weather conditions.</a:t>
          </a:r>
        </a:p>
      </dsp:txBody>
      <dsp:txXfrm>
        <a:off x="0" y="3607950"/>
        <a:ext cx="6263640" cy="1802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645D2-F770-419E-B2B0-60B262B3B8D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6E2FA-A9CA-48F3-B63E-807DB688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Hypertext Transfer Protocol and Transmission Control 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6E2FA-A9CA-48F3-B63E-807DB68837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3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FF40-6861-4814-8DFB-D9CF467FC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8300C-AB49-4AD6-AFF2-33F0232EA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89956-1ADE-4F7E-BAF8-BF237F8A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003-BBFE-48BD-BB6D-45B4854C48ED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7AA99-642D-4C67-9794-AE2DABF4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B9ED-EA72-4531-B0B1-908B6BB9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1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C8AB-8224-4C14-AD11-B5A7CD46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72C55-17E3-45EF-8B64-548998570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13B8-8D50-4B95-BCCC-E65990C2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0C91-9F0B-4DDB-8696-E04104551020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F1276-FAA2-43D2-A7BA-6724CCEE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AA753-F9AC-488B-80C3-356DCCE6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2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97639-398D-4F03-83AC-4E0A15333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8EC0D-8CBD-495D-8015-1E28224A0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4DF28-31D6-4FFD-A38C-40495431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483E-9DA2-4CEA-A5D8-CB2D797400A2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5604-7FC4-4F11-9209-04CC5FBD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E3CC7-BAD9-45BF-BDB0-AA86CEAF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0412-4470-49A3-9C0C-584E6D76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DFF40-D113-47D5-BC12-4F790DEF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9F1E1-127B-45D3-90DE-FD135F72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B98-FCA6-4DCF-AFA5-1392E39C10F7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385CD-65CB-419A-A3D7-FFD85AB3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0DF07-0D86-4553-A38C-1517C630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0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7818-BA91-4574-9F86-D51A2D9F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A37D5-67AB-4709-AF95-83282888F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EF02B-A86A-45BD-BF50-2DA143ED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C0E8-7F7F-4947-AE02-DBC3BC217D4E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346CB-AF33-43DF-A043-58EACD09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3488F-347B-4335-86B0-C252D65F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0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2A51-24EE-47E1-B013-B22FECD3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430DB-AD70-4B37-AF77-03495635E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A8D7F-844F-43C4-BB16-425A3E14B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5878B-E6AE-4EFC-9CB5-EE78CCA4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9D98-65C0-4397-BFA0-96FF4477AA13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E58FC-5F70-4B74-8787-88FCD23A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C8937-5BC3-48B1-9B37-D75BF02C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C6DD-9661-470D-8F9B-8C97D699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30CFF-C696-45EC-9E90-C43341457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827D4-70F8-4EC6-AE48-1AFAAF9C5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CBA92-8DFB-4D11-83A7-916B26128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2B9C5-9060-44AD-8CD8-87C4CCD16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6C2C5-22E6-4BCE-99BC-8174000A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71A-2937-4E45-832B-0BA0BB5101A7}" type="datetime1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F41139-B003-4505-A6FB-B5AA1B6E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B1247-40E7-4350-97DD-0ABBFF61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10C6-6F37-4AF0-808E-F404B9BC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E7118-28B0-46CA-9FC7-58A401ED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BD1-3494-454D-9A55-9B7E02BA7213}" type="datetime1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7E3FF-6C1A-4B5A-8651-BEF072A8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B3E95-CBF0-41AC-8936-8AA7A906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8F312-C89B-4802-BB92-1D170707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B0B4-479E-44B0-A46C-A394FC5B63AE}" type="datetime1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273F9-8174-4B39-8EDC-D02E1DC1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113CC-D649-4154-87C2-B3308D68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9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2D2A-7365-4425-80B6-A40A144A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ED94-6D8D-4585-A39B-657E32B6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66E35-EB95-4883-9611-5207459B1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8A0B8-51C5-4D55-BAC4-86E55588C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269B-739C-4B45-9ED1-EBFAF6A0E028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AD6CE-D465-480C-8D91-93ADDCF6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A9855-305E-4A5A-A45E-62D09DC4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7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B6A1-9F9A-40DC-B495-9B78AEC0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56A54-E780-4C94-9FB9-B1439774A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D4471-06D4-44B9-985D-1A020F21B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0459D-F1D3-499B-84D7-F34864CB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54D1-7672-4361-9992-A220790DE805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F7B7C-C538-46E8-A281-E7C6B201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B24E8-9A6B-458D-B332-C3168C66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2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40F60-417C-4984-9329-F9DD90D9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16AE-625B-4B66-BB02-7134916B1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7FDF0-E9EB-4FD5-A61C-0C3FD49DB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B587E-C9C6-4A00-8100-92A8F536F26C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1F733-7E75-4E81-A2FF-262C70CFC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822B8-87AB-4AA1-B746-44F5AAAA9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4658-8233-4786-BF63-68AEB2BE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6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C5BAC-71DF-48C0-AB51-699516D3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742FA10-28D2-4023-A08B-427E9370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C497CE0-1368-4C66-923F-CA97C35ED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96D638D-D7BB-43E9-BC7A-6FBBDB50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07DB018-8F92-42DF-A1CA-065C774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2A6006-A798-4927-B799-42A45D5B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6DB3F4-548A-4D02-A6CC-D5275E6C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D9F4A59-DDA2-427E-802B-9056AD99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F086A79-DD15-4D5E-A197-9ADE0ACF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CB86A9C-D602-4645-AF2E-7BADDF1E9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1C6649F-C4FA-423E-A09A-1B286FAE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00891A4-E0CB-4F23-AD2A-4A210875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688C71A-541C-4CD1-9821-92958FFC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B5F5BDE4-42C0-4408-B6A9-B35D037F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215F5C9-B825-47D1-8E5B-AE5BE61A4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8FDD346A-E62F-4D05-B776-13CE8F35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1037E36-F1A3-4462-A9C6-C94A7814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0D539D8-C2C4-45F9-9778-440E8624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8B003199-95C6-4E08-9D5D-E53DAF42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A2507B4-2AA4-44A1-93B1-D65EC73A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77CA1F-ACAE-4B45-AAA4-A56760332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536" y="1261872"/>
            <a:ext cx="8238744" cy="3118104"/>
          </a:xfrm>
        </p:spPr>
        <p:txBody>
          <a:bodyPr>
            <a:normAutofit/>
          </a:bodyPr>
          <a:lstStyle/>
          <a:p>
            <a:pPr algn="l"/>
            <a:r>
              <a:rPr lang="en-US" sz="6800" dirty="0" err="1"/>
              <a:t>WeatherWear</a:t>
            </a:r>
            <a:br>
              <a:rPr lang="en-US" sz="6800" dirty="0"/>
            </a:br>
            <a:r>
              <a:rPr lang="en-US" sz="2200" i="1" dirty="0"/>
              <a:t>Implementation of Client-Server API Calls for a Web-Based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EAB43-2DB2-47B2-B39E-7D57BD30B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536" y="4562856"/>
            <a:ext cx="8238744" cy="1225296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Joseph Sivits</a:t>
            </a:r>
          </a:p>
          <a:p>
            <a:pPr algn="l"/>
            <a:r>
              <a:rPr lang="en-US" sz="2000" dirty="0"/>
              <a:t>CSC-3440-0 Computer Networking and Communication</a:t>
            </a:r>
          </a:p>
          <a:p>
            <a:pPr algn="l"/>
            <a:r>
              <a:rPr lang="en-US" sz="2000" dirty="0"/>
              <a:t>Dr. </a:t>
            </a:r>
            <a:r>
              <a:rPr lang="en-US" sz="2000" dirty="0" err="1"/>
              <a:t>Selvanayaki</a:t>
            </a:r>
            <a:r>
              <a:rPr lang="en-US" sz="2000" dirty="0"/>
              <a:t> </a:t>
            </a:r>
            <a:r>
              <a:rPr lang="en-US" sz="2000" dirty="0" err="1"/>
              <a:t>Kolandapalayam</a:t>
            </a:r>
            <a:r>
              <a:rPr lang="en-US" sz="2000" dirty="0"/>
              <a:t> Shanmugam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43EA0-2147-4E85-ABFE-169282EA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03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92F2-9BC4-46FC-A61D-A1A089C8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Project Demo</a:t>
            </a:r>
          </a:p>
        </p:txBody>
      </p:sp>
      <p:pic>
        <p:nvPicPr>
          <p:cNvPr id="4" name="VideoDemo">
            <a:hlinkClick r:id="" action="ppaction://media"/>
            <a:extLst>
              <a:ext uri="{FF2B5EF4-FFF2-40B4-BE49-F238E27FC236}">
                <a16:creationId xmlns:a16="http://schemas.microsoft.com/office/drawing/2014/main" id="{39EC24B1-035C-4974-91E8-8655D8FD954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42503" y="1825625"/>
            <a:ext cx="7735887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E63B0-070A-4B2E-B29D-499A8609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1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23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7096-F9A1-47B9-B994-ABA778FE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sz="5000" b="1" dirty="0"/>
              <a:t>Conclusion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Group success">
            <a:extLst>
              <a:ext uri="{FF2B5EF4-FFF2-40B4-BE49-F238E27FC236}">
                <a16:creationId xmlns:a16="http://schemas.microsoft.com/office/drawing/2014/main" id="{4A648625-D7ED-4D24-BDA3-E38998332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A3E5-3826-4208-A6FB-F0C81A56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3000" dirty="0"/>
              <a:t>Overall, I’d consider this project a success.</a:t>
            </a:r>
          </a:p>
          <a:p>
            <a:r>
              <a:rPr lang="en-US" sz="3000" dirty="0"/>
              <a:t>At the beginning I wanted to use </a:t>
            </a:r>
            <a:r>
              <a:rPr lang="en-US" sz="3000" dirty="0" err="1"/>
              <a:t>GoogleWeatherAPI</a:t>
            </a:r>
            <a:r>
              <a:rPr lang="en-US" sz="3000" dirty="0"/>
              <a:t>, I found </a:t>
            </a:r>
            <a:r>
              <a:rPr lang="en-US" sz="3000" dirty="0" err="1"/>
              <a:t>OpenWeatherAPI</a:t>
            </a:r>
            <a:r>
              <a:rPr lang="en-US" sz="3000" dirty="0"/>
              <a:t> to be better as it is a good </a:t>
            </a:r>
            <a:r>
              <a:rPr lang="en-US" sz="3000" i="1" dirty="0"/>
              <a:t>free</a:t>
            </a:r>
            <a:r>
              <a:rPr lang="en-US" sz="3000" dirty="0"/>
              <a:t> alternative with plenty of helpful videos.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3C69B-7A60-44A7-918C-6A16DF41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9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32D3-507C-43F7-887C-B1EE9A1A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sz="5000" b="1" dirty="0"/>
              <a:t>Future Enhancements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4533F87-8174-43A1-BE56-CD0CC12BB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3027-DB44-4E94-A8D5-2491B9B5F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Profile Implementation</a:t>
            </a:r>
          </a:p>
          <a:p>
            <a:pPr lvl="1"/>
            <a:r>
              <a:rPr lang="en-US" sz="3200" dirty="0"/>
              <a:t>Selection of styles and preferences</a:t>
            </a:r>
          </a:p>
          <a:p>
            <a:pPr lvl="1"/>
            <a:r>
              <a:rPr lang="en-US" sz="3200" dirty="0"/>
              <a:t>When logged in ZIP code is not necessary</a:t>
            </a:r>
          </a:p>
          <a:p>
            <a:r>
              <a:rPr lang="en-US" sz="3200" dirty="0"/>
              <a:t>Advertisements tailored to location</a:t>
            </a:r>
          </a:p>
          <a:p>
            <a:pPr lvl="1"/>
            <a:r>
              <a:rPr lang="en-US" sz="3200" dirty="0"/>
              <a:t>Local food places could advertise</a:t>
            </a:r>
          </a:p>
          <a:p>
            <a:pPr lvl="1"/>
            <a:r>
              <a:rPr lang="en-US" sz="3200" dirty="0"/>
              <a:t>Brands could advertise for weather conditions</a:t>
            </a:r>
          </a:p>
          <a:p>
            <a:r>
              <a:rPr lang="en-US" sz="3200" dirty="0"/>
              <a:t>Make application as non-geographic specific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C6A245-90B7-43F6-882F-4924BEE7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4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CC4F-D6C5-417D-97CB-128E2DEB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CD1C-5869-4732-833B-979B32A8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https://openweathermap.org/api </a:t>
            </a:r>
            <a:r>
              <a:rPr lang="en-US" i="1" dirty="0"/>
              <a:t>Web API Used for Weather Data</a:t>
            </a:r>
          </a:p>
          <a:p>
            <a:r>
              <a:rPr lang="en-US" dirty="0"/>
              <a:t>https://www.draw.io/ </a:t>
            </a:r>
            <a:r>
              <a:rPr lang="en-US" i="1" dirty="0"/>
              <a:t>Modeling Software Used</a:t>
            </a:r>
            <a:endParaRPr lang="en-US" dirty="0"/>
          </a:p>
          <a:p>
            <a:r>
              <a:rPr lang="en-US" dirty="0"/>
              <a:t>P. </a:t>
            </a:r>
            <a:r>
              <a:rPr lang="en-US" dirty="0" err="1"/>
              <a:t>Rodeghero</a:t>
            </a:r>
            <a:r>
              <a:rPr lang="en-US" dirty="0"/>
              <a:t>, C. McMillan and A. </a:t>
            </a:r>
            <a:r>
              <a:rPr lang="en-US" dirty="0" err="1"/>
              <a:t>Shirey</a:t>
            </a:r>
            <a:r>
              <a:rPr lang="en-US" dirty="0"/>
              <a:t>, "API Usage in Descriptions of Source Code Functionality," </a:t>
            </a:r>
            <a:r>
              <a:rPr lang="en-US" i="1" dirty="0"/>
              <a:t>2017 IEEE/ACM 1st International Workshop on API Usage and Evolution (WAPI)</a:t>
            </a:r>
            <a:r>
              <a:rPr lang="en-US" dirty="0"/>
              <a:t>, Buenos Aires, 2017, pp. 3-6.</a:t>
            </a:r>
          </a:p>
          <a:p>
            <a:r>
              <a:rPr lang="en-US" dirty="0"/>
              <a:t>S. </a:t>
            </a:r>
            <a:r>
              <a:rPr lang="en-US" dirty="0" err="1"/>
              <a:t>Dhesikan</a:t>
            </a:r>
            <a:r>
              <a:rPr lang="en-US" dirty="0"/>
              <a:t> and P. </a:t>
            </a:r>
            <a:r>
              <a:rPr lang="en-US" dirty="0" err="1"/>
              <a:t>Kathail</a:t>
            </a:r>
            <a:r>
              <a:rPr lang="en-US" dirty="0"/>
              <a:t>, "Broadcast and Network Integration using the Network Control (SDN) API," </a:t>
            </a:r>
            <a:r>
              <a:rPr lang="en-US" i="1" dirty="0"/>
              <a:t>SMPTE 2016 Annual Technical Conference and Exhibition</a:t>
            </a:r>
            <a:r>
              <a:rPr lang="en-US" dirty="0"/>
              <a:t>, Los Angeles, CA, 2016, pp. 1-7.</a:t>
            </a:r>
          </a:p>
          <a:p>
            <a:r>
              <a:rPr lang="en-US" dirty="0"/>
              <a:t>J. Li, L. Han, S. Zhen and L. Yao, "The assessment of automatic weather station operating quality based on fuzzy AHP," </a:t>
            </a:r>
            <a:r>
              <a:rPr lang="en-US" i="1" dirty="0"/>
              <a:t>2010 International Conference on Machine Learning and Cybernetics</a:t>
            </a:r>
            <a:r>
              <a:rPr lang="en-US" dirty="0"/>
              <a:t>, Qingdao, 2010, pp. 1164-1168.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B7F5E-5E8D-46D8-BEEB-D5137DE0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1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14D6-79AD-4CCC-A5FF-20DD9CEA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1DDC-FD2E-4351-96C3-0E2AB96B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Create a web-based application that can create predictions of what the user should wear based on the weather conditions.</a:t>
            </a:r>
          </a:p>
        </p:txBody>
      </p:sp>
      <p:pic>
        <p:nvPicPr>
          <p:cNvPr id="5" name="Graphic 4" descr="Sun">
            <a:extLst>
              <a:ext uri="{FF2B5EF4-FFF2-40B4-BE49-F238E27FC236}">
                <a16:creationId xmlns:a16="http://schemas.microsoft.com/office/drawing/2014/main" id="{D69E5368-9683-4D40-B7A5-E1F08456E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6082" y="4805363"/>
            <a:ext cx="914400" cy="914400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036E6631-0CA2-4778-B736-A0E0401BB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7995" y="4805363"/>
            <a:ext cx="914400" cy="914400"/>
          </a:xfrm>
          <a:prstGeom prst="rect">
            <a:avLst/>
          </a:prstGeom>
        </p:spPr>
      </p:pic>
      <p:pic>
        <p:nvPicPr>
          <p:cNvPr id="9" name="Graphic 8" descr="Partial sun">
            <a:extLst>
              <a:ext uri="{FF2B5EF4-FFF2-40B4-BE49-F238E27FC236}">
                <a16:creationId xmlns:a16="http://schemas.microsoft.com/office/drawing/2014/main" id="{2A0921E2-7E45-49A5-A4F2-CF3EFF7D29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39510" y="4805363"/>
            <a:ext cx="914400" cy="914400"/>
          </a:xfrm>
          <a:prstGeom prst="rect">
            <a:avLst/>
          </a:prstGeom>
        </p:spPr>
      </p:pic>
      <p:pic>
        <p:nvPicPr>
          <p:cNvPr id="11" name="Graphic 10" descr="Lightning">
            <a:extLst>
              <a:ext uri="{FF2B5EF4-FFF2-40B4-BE49-F238E27FC236}">
                <a16:creationId xmlns:a16="http://schemas.microsoft.com/office/drawing/2014/main" id="{A28A17BC-DB64-4E30-8F27-18AF942764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06775" y="3086894"/>
            <a:ext cx="914400" cy="914400"/>
          </a:xfrm>
          <a:prstGeom prst="rect">
            <a:avLst/>
          </a:prstGeom>
        </p:spPr>
      </p:pic>
      <p:pic>
        <p:nvPicPr>
          <p:cNvPr id="13" name="Graphic 12" descr="Rain">
            <a:extLst>
              <a:ext uri="{FF2B5EF4-FFF2-40B4-BE49-F238E27FC236}">
                <a16:creationId xmlns:a16="http://schemas.microsoft.com/office/drawing/2014/main" id="{BD399450-61F8-4484-9AB1-5D85103232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3910" y="3086894"/>
            <a:ext cx="914400" cy="914400"/>
          </a:xfrm>
          <a:prstGeom prst="rect">
            <a:avLst/>
          </a:prstGeom>
        </p:spPr>
      </p:pic>
      <p:pic>
        <p:nvPicPr>
          <p:cNvPr id="15" name="Graphic 14" descr="Snow">
            <a:extLst>
              <a:ext uri="{FF2B5EF4-FFF2-40B4-BE49-F238E27FC236}">
                <a16:creationId xmlns:a16="http://schemas.microsoft.com/office/drawing/2014/main" id="{6A85FA68-E1C4-452D-96E2-AC1B31C6B9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95100" y="3108148"/>
            <a:ext cx="914400" cy="914400"/>
          </a:xfrm>
          <a:prstGeom prst="rect">
            <a:avLst/>
          </a:prstGeom>
        </p:spPr>
      </p:pic>
      <p:pic>
        <p:nvPicPr>
          <p:cNvPr id="17" name="Graphic 16" descr="Head with gears">
            <a:extLst>
              <a:ext uri="{FF2B5EF4-FFF2-40B4-BE49-F238E27FC236}">
                <a16:creationId xmlns:a16="http://schemas.microsoft.com/office/drawing/2014/main" id="{728DC131-C702-47F5-8FC8-9DC676764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3690" y="3543282"/>
            <a:ext cx="2286000" cy="2286000"/>
          </a:xfrm>
          <a:prstGeom prst="rect">
            <a:avLst/>
          </a:prstGeom>
          <a:effectLst>
            <a:reflection stA="99000" endPos="0" dist="50800" dir="5400000" sy="-100000" algn="bl" rotWithShape="0"/>
          </a:effectLst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9E2B882-EB49-4285-85DF-ADEB9842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3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F1D1-BF8F-460E-A7C9-C7BB6268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sz="5000" b="1" dirty="0"/>
              <a:t>Scope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5EB89B-BFA4-4A11-9697-5F617513B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23" y="2811104"/>
            <a:ext cx="3366480" cy="23647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A803-15E1-43B6-B0EE-1E8307FEB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The project will exist as a native web app, with portability to mobile devices.</a:t>
            </a:r>
          </a:p>
          <a:p>
            <a:r>
              <a:rPr lang="en-US" sz="3000" dirty="0"/>
              <a:t>Implements networking through client-to-server connection for API calls.</a:t>
            </a:r>
          </a:p>
          <a:p>
            <a:r>
              <a:rPr lang="en-US" sz="3000" dirty="0"/>
              <a:t>Connects the algorithm to user-controlled preferences and location data using Transmission Control Protocol (TCP).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4FF5B-C3EA-4C8E-B5B9-8202E303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2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7B2B-3C6E-475A-A2F9-8730EA28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r>
              <a:rPr lang="en-US" sz="5000" b="1" dirty="0"/>
              <a:t>Project Management Plan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58D84B4-9406-4242-9E7C-AB20FA382F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930450"/>
              </p:ext>
            </p:extLst>
          </p:nvPr>
        </p:nvGraphicFramePr>
        <p:xfrm>
          <a:off x="198120" y="1280160"/>
          <a:ext cx="6705600" cy="2433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525">
                  <a:extLst>
                    <a:ext uri="{9D8B030D-6E8A-4147-A177-3AD203B41FA5}">
                      <a16:colId xmlns:a16="http://schemas.microsoft.com/office/drawing/2014/main" val="2534821336"/>
                    </a:ext>
                  </a:extLst>
                </a:gridCol>
                <a:gridCol w="3161212">
                  <a:extLst>
                    <a:ext uri="{9D8B030D-6E8A-4147-A177-3AD203B41FA5}">
                      <a16:colId xmlns:a16="http://schemas.microsoft.com/office/drawing/2014/main" val="2295333166"/>
                    </a:ext>
                  </a:extLst>
                </a:gridCol>
                <a:gridCol w="1325155">
                  <a:extLst>
                    <a:ext uri="{9D8B030D-6E8A-4147-A177-3AD203B41FA5}">
                      <a16:colId xmlns:a16="http://schemas.microsoft.com/office/drawing/2014/main" val="3321336892"/>
                    </a:ext>
                  </a:extLst>
                </a:gridCol>
                <a:gridCol w="1532708">
                  <a:extLst>
                    <a:ext uri="{9D8B030D-6E8A-4147-A177-3AD203B41FA5}">
                      <a16:colId xmlns:a16="http://schemas.microsoft.com/office/drawing/2014/main" val="1956385660"/>
                    </a:ext>
                  </a:extLst>
                </a:gridCol>
              </a:tblGrid>
              <a:tr h="6049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02835"/>
                  </a:ext>
                </a:extLst>
              </a:tr>
              <a:tr h="358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Obtain API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71692"/>
                  </a:ext>
                </a:extLst>
              </a:tr>
              <a:tr h="358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 Weather Call to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37426"/>
                  </a:ext>
                </a:extLst>
              </a:tr>
              <a:tr h="358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399576"/>
                  </a:ext>
                </a:extLst>
              </a:tr>
              <a:tr h="358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 API Call to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T2, 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13427"/>
                  </a:ext>
                </a:extLst>
              </a:tr>
              <a:tr h="358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Stylize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87098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BF85B5A-6FA5-46C7-BC89-FB905F761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94828"/>
              </p:ext>
            </p:extLst>
          </p:nvPr>
        </p:nvGraphicFramePr>
        <p:xfrm>
          <a:off x="0" y="4049181"/>
          <a:ext cx="66446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520">
                  <a:extLst>
                    <a:ext uri="{9D8B030D-6E8A-4147-A177-3AD203B41FA5}">
                      <a16:colId xmlns:a16="http://schemas.microsoft.com/office/drawing/2014/main" val="1591268304"/>
                    </a:ext>
                  </a:extLst>
                </a:gridCol>
                <a:gridCol w="3246120">
                  <a:extLst>
                    <a:ext uri="{9D8B030D-6E8A-4147-A177-3AD203B41FA5}">
                      <a16:colId xmlns:a16="http://schemas.microsoft.com/office/drawing/2014/main" val="114959625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Cost per Day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$500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90966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Estimated Development Days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390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Estimated Days for Testing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51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Estimated Days for Evolutions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78517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Total Days for Development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2582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Estimated Total Cost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$15,000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358408"/>
                  </a:ext>
                </a:extLst>
              </a:tr>
            </a:tbl>
          </a:graphicData>
        </a:graphic>
      </p:graphicFrame>
      <p:pic>
        <p:nvPicPr>
          <p:cNvPr id="13" name="Picture 12" descr="Activity Network Diagram&#10;">
            <a:extLst>
              <a:ext uri="{FF2B5EF4-FFF2-40B4-BE49-F238E27FC236}">
                <a16:creationId xmlns:a16="http://schemas.microsoft.com/office/drawing/2014/main" id="{F3B6410A-85D1-465D-BBBE-B2F351C79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35" y="4161844"/>
            <a:ext cx="7110546" cy="2060674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88439EE-3E53-40C4-B60C-4BCDE27C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599D-B42A-4F3F-BC2E-F95FA1E2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>
            <a:normAutofit/>
          </a:bodyPr>
          <a:lstStyle/>
          <a:p>
            <a:r>
              <a:rPr lang="en-US" sz="4000" b="1" dirty="0"/>
              <a:t>Requirements of the 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C90271-3CFF-4E49-AD29-FAE9189F0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76043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25475-347A-4D20-806F-B1537D38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4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AE1D-B36E-47AC-95C1-2636AF32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525439"/>
            <a:ext cx="3336545" cy="1657614"/>
          </a:xfrm>
        </p:spPr>
        <p:txBody>
          <a:bodyPr>
            <a:normAutofit/>
          </a:bodyPr>
          <a:lstStyle/>
          <a:p>
            <a:r>
              <a:rPr lang="en-US" sz="4000" b="1" dirty="0"/>
              <a:t>Technology Used</a:t>
            </a:r>
          </a:p>
        </p:txBody>
      </p:sp>
      <p:pic>
        <p:nvPicPr>
          <p:cNvPr id="7" name="Picture 6" descr="A picture containing monitor, screen, table, computer&#10;&#10;Description automatically generated">
            <a:extLst>
              <a:ext uri="{FF2B5EF4-FFF2-40B4-BE49-F238E27FC236}">
                <a16:creationId xmlns:a16="http://schemas.microsoft.com/office/drawing/2014/main" id="{461889E9-C71C-440B-8E26-7843110CC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03" y="2500808"/>
            <a:ext cx="1192017" cy="1678897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89363C45-A652-40FC-A4F9-483A9AD87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06" y="375320"/>
            <a:ext cx="1657612" cy="1657612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DB4402A-8CC2-46CB-8065-80632EE44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9" y="543637"/>
            <a:ext cx="3085407" cy="3085407"/>
          </a:xfrm>
          <a:prstGeom prst="rect">
            <a:avLst/>
          </a:prstGeom>
        </p:spPr>
      </p:pic>
      <p:pic>
        <p:nvPicPr>
          <p:cNvPr id="13" name="Picture 12" descr="A picture containing window&#10;&#10;Description automatically generated">
            <a:extLst>
              <a:ext uri="{FF2B5EF4-FFF2-40B4-BE49-F238E27FC236}">
                <a16:creationId xmlns:a16="http://schemas.microsoft.com/office/drawing/2014/main" id="{1C36B19A-C5E9-40F7-ADBE-F3CCE93C42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" y="4911833"/>
            <a:ext cx="1448019" cy="1448019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4A026E0-897F-458F-A353-7E462557A5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48" y="4911833"/>
            <a:ext cx="1448024" cy="1448024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D515068-2536-415E-BA32-B1DE2537F0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17" y="4912224"/>
            <a:ext cx="1447628" cy="14476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11FF-D9B9-46FA-BE3A-25CCD40A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4" y="2274491"/>
            <a:ext cx="3336546" cy="3902472"/>
          </a:xfrm>
        </p:spPr>
        <p:txBody>
          <a:bodyPr>
            <a:normAutofit fontScale="55000" lnSpcReduction="20000"/>
          </a:bodyPr>
          <a:lstStyle/>
          <a:p>
            <a:r>
              <a:rPr lang="en-US" sz="5000" dirty="0"/>
              <a:t>HTML5</a:t>
            </a:r>
          </a:p>
          <a:p>
            <a:r>
              <a:rPr lang="en-US" sz="5000" dirty="0"/>
              <a:t>CSS</a:t>
            </a:r>
          </a:p>
          <a:p>
            <a:r>
              <a:rPr lang="en-US" sz="5000" dirty="0"/>
              <a:t>JavaScript</a:t>
            </a:r>
          </a:p>
          <a:p>
            <a:r>
              <a:rPr lang="en-US" sz="5000" dirty="0"/>
              <a:t>jQuery</a:t>
            </a:r>
          </a:p>
          <a:p>
            <a:r>
              <a:rPr lang="en-US" sz="5000" dirty="0" err="1"/>
              <a:t>OpenWeatherMap</a:t>
            </a:r>
            <a:r>
              <a:rPr lang="en-US" sz="5000" dirty="0"/>
              <a:t> API</a:t>
            </a:r>
          </a:p>
          <a:p>
            <a:r>
              <a:rPr lang="en-US" sz="5000" dirty="0"/>
              <a:t>Visual Studio Code</a:t>
            </a:r>
          </a:p>
          <a:p>
            <a:r>
              <a:rPr lang="en-US" sz="5000" dirty="0"/>
              <a:t>Networking Protocols</a:t>
            </a:r>
          </a:p>
          <a:p>
            <a:endParaRPr lang="en-US" sz="2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6858001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218591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B2E2F5E-41B5-46C8-A181-F8E6C99E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9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3BC2-EF72-4179-BFE7-E4B2E5B8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sz="5000" b="1" dirty="0"/>
              <a:t>Hardware Requirements for 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C748D5DD-CAB5-4C71-A9DC-FA0327D5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A712-5C42-4430-8509-F48572B0E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3000" dirty="0"/>
              <a:t>Computer with capabilities of connecting to the internet.</a:t>
            </a:r>
          </a:p>
          <a:p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8CA5C-5E1A-4889-84B2-41785E3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6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6A17-F0B1-4338-AE2B-6885B6E6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sz="5000" b="1" dirty="0"/>
              <a:t>Software Requirements for Project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Web design">
            <a:extLst>
              <a:ext uri="{FF2B5EF4-FFF2-40B4-BE49-F238E27FC236}">
                <a16:creationId xmlns:a16="http://schemas.microsoft.com/office/drawing/2014/main" id="{04FD4E7A-E945-4B6B-81C4-267A00234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1B60-067A-40F0-B645-3D70F2BE5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3000" dirty="0"/>
              <a:t>Integrated Development Environment capable of compiling HTML5, CSS, and JavaScript.</a:t>
            </a:r>
          </a:p>
          <a:p>
            <a:r>
              <a:rPr lang="en-US" sz="3000" dirty="0"/>
              <a:t>Cloud-based REST* API for real-time and future weather reports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FC33B-D0AD-4146-ACBA-484047FA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2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155B0-C590-4E32-8BFC-C2E0314C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for Project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B35CB8A-A880-423B-8656-7C4BF5619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66" y="2149222"/>
            <a:ext cx="6891867" cy="3721608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CA231-D302-4690-8022-6283A892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4658-8233-4786-BF63-68AEB2BE3C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11705</TotalTime>
  <Words>531</Words>
  <Application>Microsoft Office PowerPoint</Application>
  <PresentationFormat>Widescreen</PresentationFormat>
  <Paragraphs>98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WeatherWear Implementation of Client-Server API Calls for a Web-Based Application</vt:lpstr>
      <vt:lpstr>Objective</vt:lpstr>
      <vt:lpstr>Scope</vt:lpstr>
      <vt:lpstr>Project Management Plan</vt:lpstr>
      <vt:lpstr>Requirements of the Project</vt:lpstr>
      <vt:lpstr>Technology Used</vt:lpstr>
      <vt:lpstr>Hardware Requirements for Project</vt:lpstr>
      <vt:lpstr>Software Requirements for Project</vt:lpstr>
      <vt:lpstr>Architecture for Project</vt:lpstr>
      <vt:lpstr>Project Demo</vt:lpstr>
      <vt:lpstr>Conclusion</vt:lpstr>
      <vt:lpstr>Future Enhancements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WeatherWear</dc:title>
  <dc:creator>Joseph Sivits</dc:creator>
  <cp:lastModifiedBy>Joseph Sivits</cp:lastModifiedBy>
  <cp:revision>9</cp:revision>
  <cp:lastPrinted>2019-12-05T22:17:57Z</cp:lastPrinted>
  <dcterms:created xsi:type="dcterms:W3CDTF">2019-12-02T20:39:45Z</dcterms:created>
  <dcterms:modified xsi:type="dcterms:W3CDTF">2019-12-13T07:04:21Z</dcterms:modified>
</cp:coreProperties>
</file>