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59" r:id="rId5"/>
    <p:sldId id="257" r:id="rId6"/>
    <p:sldId id="261" r:id="rId7"/>
    <p:sldId id="264" r:id="rId8"/>
    <p:sldId id="263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2" autoAdjust="0"/>
    <p:restoredTop sz="86409" autoAdjust="0"/>
  </p:normalViewPr>
  <p:slideViewPr>
    <p:cSldViewPr snapToGrid="0">
      <p:cViewPr varScale="1">
        <p:scale>
          <a:sx n="68" d="100"/>
          <a:sy n="68" d="100"/>
        </p:scale>
        <p:origin x="3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C561E-9A82-4893-9E01-8B70357E93C2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D3194-1452-4D92-BCCD-CF85F0FD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4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D3194-1452-4D92-BCCD-CF85F0FD3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7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Replacing</a:t>
            </a:r>
            <a:r>
              <a:rPr lang="en-US" baseline="0" dirty="0" smtClean="0"/>
              <a:t> Bluetooth connection into the system instead!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D3194-1452-4D92-BCCD-CF85F0FD3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5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make 2D</a:t>
            </a:r>
            <a:r>
              <a:rPr lang="en-US" baseline="0" dirty="0" smtClean="0"/>
              <a:t> or 3D graph on the phone to demonstrate 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D3194-1452-4D92-BCCD-CF85F0FD39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5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Configure the Bluetooth</a:t>
            </a:r>
            <a:r>
              <a:rPr lang="en-US" baseline="0" dirty="0" smtClean="0"/>
              <a:t> connection into the mobile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D3194-1452-4D92-BCCD-CF85F0FD39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75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Mobile app</a:t>
            </a:r>
            <a:r>
              <a:rPr lang="en-US" baseline="0" dirty="0" smtClean="0"/>
              <a:t>, confirmed after meeting with professor. </a:t>
            </a:r>
            <a:br>
              <a:rPr lang="en-US" baseline="0" dirty="0" smtClean="0"/>
            </a:br>
            <a:r>
              <a:rPr lang="en-US" baseline="0" dirty="0" smtClean="0"/>
              <a:t>Focus of project: not just create, but understand API and interfacing. </a:t>
            </a:r>
            <a:br>
              <a:rPr lang="en-US" baseline="0" dirty="0" smtClean="0"/>
            </a:br>
            <a:r>
              <a:rPr lang="en-US" baseline="0" dirty="0" smtClean="0"/>
              <a:t>Last week: understanding project, catching up, premise more hardware based. </a:t>
            </a:r>
            <a:br>
              <a:rPr lang="en-US" baseline="0" dirty="0" smtClean="0"/>
            </a:br>
            <a:r>
              <a:rPr lang="en-US" baseline="0" dirty="0" smtClean="0"/>
              <a:t>This week: from </a:t>
            </a:r>
            <a:r>
              <a:rPr lang="en-US" baseline="0" dirty="0" err="1" smtClean="0"/>
              <a:t>gantt</a:t>
            </a:r>
            <a:r>
              <a:rPr lang="en-US" baseline="0" dirty="0" smtClean="0"/>
              <a:t> chart more research but want to be aggressive and start researching into writing app on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D3194-1452-4D92-BCCD-CF85F0FD39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5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</a:t>
            </a:r>
            <a:r>
              <a:rPr lang="en-US" baseline="0" dirty="0" smtClean="0"/>
              <a:t> want to show understanding of system level interfacing. </a:t>
            </a:r>
            <a:br>
              <a:rPr lang="en-US" baseline="0" dirty="0" smtClean="0"/>
            </a:br>
            <a:r>
              <a:rPr lang="en-US" baseline="0" dirty="0" smtClean="0"/>
              <a:t>2: want to show understanding of syntax. </a:t>
            </a:r>
            <a:br>
              <a:rPr lang="en-US" baseline="0" dirty="0" smtClean="0"/>
            </a:br>
            <a:r>
              <a:rPr lang="en-US" baseline="0" dirty="0" smtClean="0"/>
              <a:t>3: implemented through functions supported by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. </a:t>
            </a:r>
            <a:br>
              <a:rPr lang="en-US" baseline="0" dirty="0" smtClean="0"/>
            </a:br>
            <a:r>
              <a:rPr lang="en-US" baseline="0" dirty="0" smtClean="0"/>
              <a:t>4: synchronizing data between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 and another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D3194-1452-4D92-BCCD-CF85F0FD39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7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5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0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2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7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9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4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7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8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E1FA8-ACD9-40D9-8038-8288C732915B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7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ECE191: Group D</a:t>
            </a:r>
            <a:br>
              <a:rPr lang="en-US" dirty="0" smtClean="0"/>
            </a:br>
            <a:r>
              <a:rPr lang="en-US" dirty="0" smtClean="0"/>
              <a:t>Audio, Visual, and Touch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Mentor: Truong Nguyen, </a:t>
            </a:r>
            <a:r>
              <a:rPr lang="en-US" dirty="0" err="1" smtClean="0"/>
              <a:t>Siarhei</a:t>
            </a:r>
            <a:r>
              <a:rPr lang="en-US" dirty="0" smtClean="0"/>
              <a:t> </a:t>
            </a:r>
            <a:r>
              <a:rPr lang="en-US" dirty="0" err="1" smtClean="0"/>
              <a:t>Vishniakou</a:t>
            </a:r>
            <a:endParaRPr lang="en-US" dirty="0" smtClean="0"/>
          </a:p>
          <a:p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Dinh</a:t>
            </a:r>
            <a:r>
              <a:rPr lang="en-US" dirty="0"/>
              <a:t>, Francis </a:t>
            </a:r>
            <a:r>
              <a:rPr lang="en-US" dirty="0" err="1"/>
              <a:t>Tsui</a:t>
            </a:r>
            <a:r>
              <a:rPr lang="en-US" dirty="0"/>
              <a:t>, Joseph </a:t>
            </a:r>
            <a:r>
              <a:rPr lang="en-US" dirty="0" smtClean="0"/>
              <a:t>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data from PC to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Demonstrate “hello world”</a:t>
            </a:r>
          </a:p>
          <a:p>
            <a:r>
              <a:rPr lang="en-US" dirty="0" smtClean="0"/>
              <a:t>Flash code on </a:t>
            </a:r>
            <a:r>
              <a:rPr lang="en-US" dirty="0" err="1" smtClean="0"/>
              <a:t>Arduino</a:t>
            </a:r>
            <a:r>
              <a:rPr lang="en-US" dirty="0"/>
              <a:t> </a:t>
            </a:r>
            <a:r>
              <a:rPr lang="en-US" dirty="0" smtClean="0"/>
              <a:t>that generates 8x8 random array</a:t>
            </a:r>
          </a:p>
          <a:p>
            <a:r>
              <a:rPr lang="en-US" dirty="0" smtClean="0"/>
              <a:t>Research wired data transfer between </a:t>
            </a:r>
            <a:r>
              <a:rPr lang="en-US" dirty="0" err="1" smtClean="0"/>
              <a:t>Arduino</a:t>
            </a:r>
            <a:r>
              <a:rPr lang="en-US" dirty="0" smtClean="0"/>
              <a:t> and MATLAB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Q&amp;A </a:t>
            </a:r>
            <a:r>
              <a:rPr lang="en-US" dirty="0" smtClean="0"/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2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Statement of Work</a:t>
            </a:r>
          </a:p>
          <a:p>
            <a:r>
              <a:rPr lang="en-US" dirty="0" smtClean="0"/>
              <a:t>Gantt Chart</a:t>
            </a:r>
          </a:p>
          <a:p>
            <a:r>
              <a:rPr lang="en-US" dirty="0" smtClean="0"/>
              <a:t>Next Week’s </a:t>
            </a:r>
            <a:r>
              <a:rPr lang="en-US" dirty="0" smtClean="0"/>
              <a:t>Goals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“Sensing Fusion” – creating device that assimilates another sense into currently available devices on the market</a:t>
            </a:r>
          </a:p>
          <a:p>
            <a:r>
              <a:rPr lang="en-US" dirty="0" smtClean="0"/>
              <a:t>Specifically: Touch</a:t>
            </a:r>
          </a:p>
          <a:p>
            <a:pPr lvl="1"/>
            <a:r>
              <a:rPr lang="en-US" dirty="0" smtClean="0"/>
              <a:t>Design pressure sensor and array of actuators</a:t>
            </a:r>
          </a:p>
          <a:p>
            <a:pPr lvl="2"/>
            <a:r>
              <a:rPr lang="en-US" dirty="0" smtClean="0"/>
              <a:t>Collect data from pressure sensor</a:t>
            </a:r>
          </a:p>
          <a:p>
            <a:pPr lvl="2"/>
            <a:r>
              <a:rPr lang="en-US" dirty="0" smtClean="0"/>
              <a:t>Send data to produce pressure output on array of actuators</a:t>
            </a:r>
          </a:p>
          <a:p>
            <a:pPr lvl="1"/>
            <a:r>
              <a:rPr lang="en-US" dirty="0" smtClean="0"/>
              <a:t>Application interface to make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mobile app (</a:t>
            </a:r>
            <a:r>
              <a:rPr lang="en-US" dirty="0" err="1" smtClean="0"/>
              <a:t>iOS</a:t>
            </a:r>
            <a:r>
              <a:rPr lang="en-US" dirty="0" smtClean="0"/>
              <a:t> or Android)</a:t>
            </a:r>
          </a:p>
          <a:p>
            <a:pPr lvl="1"/>
            <a:r>
              <a:rPr lang="en-US" dirty="0" smtClean="0"/>
              <a:t>Receive data from </a:t>
            </a:r>
            <a:r>
              <a:rPr lang="en-US" dirty="0" err="1" smtClean="0"/>
              <a:t>Arduino</a:t>
            </a:r>
            <a:r>
              <a:rPr lang="en-US" dirty="0" smtClean="0"/>
              <a:t> over Bluetooth</a:t>
            </a:r>
          </a:p>
          <a:p>
            <a:pPr lvl="1"/>
            <a:r>
              <a:rPr lang="en-US" dirty="0" smtClean="0"/>
              <a:t>Process data (at least 1 of the following):</a:t>
            </a:r>
          </a:p>
          <a:p>
            <a:pPr lvl="2"/>
            <a:r>
              <a:rPr lang="en-US" dirty="0" smtClean="0"/>
              <a:t>Display a 3D surface plot of the data (drafting software)</a:t>
            </a:r>
          </a:p>
          <a:p>
            <a:pPr lvl="2"/>
            <a:r>
              <a:rPr lang="en-US" dirty="0" smtClean="0"/>
              <a:t>Use data to drive a game</a:t>
            </a:r>
          </a:p>
          <a:p>
            <a:pPr lvl="2"/>
            <a:r>
              <a:rPr lang="en-US" dirty="0" smtClean="0"/>
              <a:t>Drive an array of actuators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Statement of Work</a:t>
            </a:r>
            <a:endParaRPr lang="en-US" dirty="0"/>
          </a:p>
        </p:txBody>
      </p:sp>
      <p:sp>
        <p:nvSpPr>
          <p:cNvPr id="3" name="AutoShape 2" descr="https://mail-attachment.googleusercontent.com/attachment/u/0/?ui=2&amp;ik=653fc51bc3&amp;view=att&amp;th=13c3ba9cc952c47c&amp;attid=0.1&amp;disp=inline&amp;safe=1&amp;zw&amp;saduie=AG9B_P_-yfL22TFq90MckfIXqMj6&amp;sadet=1358299400618&amp;sads=9_ees_RK5xI3yRjeKYxDl5yvixI"/>
          <p:cNvSpPr>
            <a:spLocks noChangeAspect="1" noChangeArrowheads="1"/>
          </p:cNvSpPr>
          <p:nvPr/>
        </p:nvSpPr>
        <p:spPr bwMode="auto">
          <a:xfrm>
            <a:off x="155575" y="-2179638"/>
            <a:ext cx="6057900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" t="5017" r="9685" b="49864"/>
          <a:stretch/>
        </p:blipFill>
        <p:spPr>
          <a:xfrm>
            <a:off x="838200" y="1506501"/>
            <a:ext cx="10550503" cy="43513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3930" y="5119175"/>
            <a:ext cx="6677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Stage 1</a:t>
            </a:r>
          </a:p>
          <a:p>
            <a:pPr lvl="1"/>
            <a:r>
              <a:rPr lang="en-US" dirty="0"/>
              <a:t>Step 1: </a:t>
            </a:r>
            <a:r>
              <a:rPr lang="en-US" dirty="0" smtClean="0"/>
              <a:t>Flash program onto </a:t>
            </a:r>
            <a:r>
              <a:rPr lang="en-US" dirty="0" err="1" smtClean="0"/>
              <a:t>Arduino</a:t>
            </a:r>
            <a:r>
              <a:rPr lang="en-US" dirty="0" smtClean="0"/>
              <a:t>, emulating data of pressure sensor</a:t>
            </a:r>
            <a:endParaRPr lang="en-US" dirty="0"/>
          </a:p>
          <a:p>
            <a:pPr lvl="1"/>
            <a:r>
              <a:rPr lang="en-US" dirty="0"/>
              <a:t>Step </a:t>
            </a:r>
            <a:r>
              <a:rPr lang="en-US" dirty="0" smtClean="0"/>
              <a:t>2: Receive data from </a:t>
            </a:r>
            <a:r>
              <a:rPr lang="en-US" dirty="0" err="1" smtClean="0"/>
              <a:t>Arduino</a:t>
            </a:r>
            <a:r>
              <a:rPr lang="en-US" dirty="0" smtClean="0"/>
              <a:t> in MATLAB via USB</a:t>
            </a:r>
            <a:endParaRPr lang="en-US" dirty="0"/>
          </a:p>
          <a:p>
            <a:pPr lvl="1"/>
            <a:r>
              <a:rPr lang="en-US" dirty="0"/>
              <a:t>Step 3: Do image processing on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6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4" y="1432391"/>
            <a:ext cx="9667875" cy="4638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066" y="4356847"/>
            <a:ext cx="4596934" cy="2501152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Stage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Replace USB connection from stage 1 with Bluetooth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4" y="1690688"/>
            <a:ext cx="8867775" cy="3686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9041" y="3523128"/>
            <a:ext cx="3502959" cy="3334871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Stage 3</a:t>
            </a:r>
          </a:p>
          <a:p>
            <a:pPr lvl="1"/>
            <a:r>
              <a:rPr lang="en-US" dirty="0" smtClean="0"/>
              <a:t>App development to process data from sensor on mobile device</a:t>
            </a:r>
          </a:p>
          <a:p>
            <a:pPr lvl="2"/>
            <a:r>
              <a:rPr lang="en-US" dirty="0" smtClean="0"/>
              <a:t>Device may include </a:t>
            </a:r>
            <a:r>
              <a:rPr lang="en-US" dirty="0" err="1" smtClean="0"/>
              <a:t>iOS</a:t>
            </a:r>
            <a:r>
              <a:rPr lang="en-US" dirty="0" smtClean="0"/>
              <a:t>, Android, Windows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033"/>
            <a:ext cx="8429625" cy="4410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624" y="3334870"/>
            <a:ext cx="3762375" cy="352312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Stage 4</a:t>
            </a:r>
          </a:p>
          <a:p>
            <a:pPr lvl="1"/>
            <a:r>
              <a:rPr lang="en-US" dirty="0" smtClean="0"/>
              <a:t>Step 1: Receive data from </a:t>
            </a:r>
            <a:r>
              <a:rPr lang="en-US" dirty="0" err="1" smtClean="0"/>
              <a:t>Arduino</a:t>
            </a:r>
            <a:r>
              <a:rPr lang="en-US" dirty="0" smtClean="0"/>
              <a:t> via Bluetooth connection</a:t>
            </a:r>
          </a:p>
          <a:p>
            <a:pPr lvl="1"/>
            <a:r>
              <a:rPr lang="en-US" dirty="0" smtClean="0"/>
              <a:t>Step 2: display data on application built from stage 3</a:t>
            </a:r>
          </a:p>
          <a:p>
            <a:pPr lvl="1"/>
            <a:r>
              <a:rPr lang="en-US" dirty="0" smtClean="0"/>
              <a:t>Step 3: debug and finalize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7" y="1497724"/>
            <a:ext cx="12132743" cy="4077703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4787153" y="1888518"/>
            <a:ext cx="268941" cy="4572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332</Words>
  <Application>Microsoft Office PowerPoint</Application>
  <PresentationFormat>Widescreen</PresentationFormat>
  <Paragraphs>60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ECE191: Group D Audio, Visual, and Touch Communication</vt:lpstr>
      <vt:lpstr>Agenda</vt:lpstr>
      <vt:lpstr>Background</vt:lpstr>
      <vt:lpstr>Project Overview</vt:lpstr>
      <vt:lpstr>Statement of Work</vt:lpstr>
      <vt:lpstr>Statement of Work</vt:lpstr>
      <vt:lpstr>Statement of Work</vt:lpstr>
      <vt:lpstr>Statement of Work</vt:lpstr>
      <vt:lpstr>Gantt Chart</vt:lpstr>
      <vt:lpstr>Next Week’s Goals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ECE191</dc:title>
  <dc:creator>Joseph Lee</dc:creator>
  <cp:lastModifiedBy>Joseph Lee</cp:lastModifiedBy>
  <cp:revision>49</cp:revision>
  <dcterms:created xsi:type="dcterms:W3CDTF">2013-01-14T00:49:41Z</dcterms:created>
  <dcterms:modified xsi:type="dcterms:W3CDTF">2013-01-18T01:27:50Z</dcterms:modified>
</cp:coreProperties>
</file>