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2" r:id="rId4"/>
    <p:sldId id="257" r:id="rId5"/>
    <p:sldId id="271" r:id="rId6"/>
    <p:sldId id="273" r:id="rId7"/>
    <p:sldId id="274" r:id="rId8"/>
    <p:sldId id="275" r:id="rId9"/>
    <p:sldId id="270" r:id="rId10"/>
    <p:sldId id="272" r:id="rId11"/>
    <p:sldId id="26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92" autoAdjust="0"/>
    <p:restoredTop sz="69799" autoAdjust="0"/>
  </p:normalViewPr>
  <p:slideViewPr>
    <p:cSldViewPr snapToGrid="0">
      <p:cViewPr varScale="1">
        <p:scale>
          <a:sx n="54" d="100"/>
          <a:sy n="54" d="100"/>
        </p:scale>
        <p:origin x="85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</inkml:traceFormat>
        <inkml:channelProperties>
          <inkml:channelProperty channel="X" name="resolution" value="70.29412" units="1/cm"/>
          <inkml:channelProperty channel="Y" name="resolution" value="40.42105" units="1/cm"/>
        </inkml:channelProperties>
      </inkml:inkSource>
      <inkml:timestamp xml:id="ts0" timeString="2013-01-25T01:47:52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26283 3448,'80'0,"-40"0,0 0,0 0,1 0,-1 0,80 0,-40 0,81 0,-81 0,-40 0,0 0,121 0,-1 0,1 0,-121 0,40 41,-40-41,41 0,39 0,-80 0,0 0,0 0,0 0,81 0,-81 0,0 0,0 0,0 0,0 0</inkml:trace>
  <inkml:trace contextRef="#ctx0" brushRef="#br0" timeOffset="1618.9886">25520 2606,'81'0,"240"0,-40 121,-1-1,-119 40,120 81,-161-121,1-80,-81 81,80-121,-80 0,0 40,0 40,1-40,-41 40,40-40</inkml:trace>
  <inkml:trace contextRef="#ctx0" brushRef="#br0" timeOffset="2733.9967">27888 2045,'0'160,"-161"81,-160 240,-240-40,-322 1043,120-521,362-362,-80-119,160-81,-81-201,362-160,0 81,0-121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C561E-9A82-4893-9E01-8B70357E93C2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D3194-1452-4D92-BCCD-CF85F0FD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4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the updates: updating stage 3, changing priorities, see technology overview.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D3194-1452-4D92-BCCD-CF85F0FD39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5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D3194-1452-4D92-BCCD-CF85F0FD39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73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D3194-1452-4D92-BCCD-CF85F0FD39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6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D3194-1452-4D92-BCCD-CF85F0FD39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61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D3194-1452-4D92-BCCD-CF85F0FD39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95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D3194-1452-4D92-BCCD-CF85F0FD39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38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</a:t>
            </a:r>
            <a:r>
              <a:rPr lang="en-US" baseline="0" dirty="0" smtClean="0"/>
              <a:t> Francis: please add branch Bluetooth connection to phone.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D3194-1452-4D92-BCCD-CF85F0FD39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5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1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5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0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2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7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9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4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7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1FA8-ACD9-40D9-8038-8288C732915B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8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E1FA8-ACD9-40D9-8038-8288C732915B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571-7D20-4B1A-9067-779C831F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7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customXml" Target="../ink/ink1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9" y="1041400"/>
            <a:ext cx="10691446" cy="2447388"/>
          </a:xfrm>
        </p:spPr>
        <p:txBody>
          <a:bodyPr>
            <a:normAutofit/>
          </a:bodyPr>
          <a:lstStyle/>
          <a:p>
            <a:r>
              <a:rPr lang="en-US" dirty="0" smtClean="0"/>
              <a:t>ECE191: Group D</a:t>
            </a:r>
            <a:br>
              <a:rPr lang="en-US" dirty="0" smtClean="0"/>
            </a:br>
            <a:r>
              <a:rPr lang="en-US" dirty="0" smtClean="0"/>
              <a:t>Pressure Sensor for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Mentor: Professor Truong Nguyen, </a:t>
            </a:r>
            <a:r>
              <a:rPr lang="en-US" dirty="0" err="1" smtClean="0"/>
              <a:t>Siarhei</a:t>
            </a:r>
            <a:r>
              <a:rPr lang="en-US" dirty="0" smtClean="0"/>
              <a:t> </a:t>
            </a:r>
            <a:r>
              <a:rPr lang="en-US" dirty="0" err="1" smtClean="0"/>
              <a:t>Vishniakou</a:t>
            </a:r>
            <a:endParaRPr lang="en-US" dirty="0" smtClean="0"/>
          </a:p>
          <a:p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Dinh</a:t>
            </a:r>
            <a:r>
              <a:rPr lang="en-US" dirty="0"/>
              <a:t>, Francis </a:t>
            </a:r>
            <a:r>
              <a:rPr lang="en-US" dirty="0" err="1"/>
              <a:t>Tsui</a:t>
            </a:r>
            <a:r>
              <a:rPr lang="en-US" dirty="0"/>
              <a:t>, </a:t>
            </a:r>
            <a:r>
              <a:rPr lang="en-US" dirty="0" smtClean="0"/>
              <a:t>Anish </a:t>
            </a:r>
            <a:r>
              <a:rPr lang="en-US" dirty="0" err="1" smtClean="0"/>
              <a:t>Bhayani</a:t>
            </a:r>
            <a:r>
              <a:rPr lang="en-US" dirty="0" smtClean="0"/>
              <a:t>, Joseph Lee</a:t>
            </a:r>
          </a:p>
          <a:p>
            <a:endParaRPr lang="en-US" dirty="0"/>
          </a:p>
          <a:p>
            <a:pPr algn="l"/>
            <a:r>
              <a:rPr lang="en-US" dirty="0" smtClean="0"/>
              <a:t>Sponsors: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32" t="5634" r="473" b="35289"/>
          <a:stretch/>
        </p:blipFill>
        <p:spPr>
          <a:xfrm>
            <a:off x="5805266" y="4666957"/>
            <a:ext cx="2644726" cy="590843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932" y="352278"/>
            <a:ext cx="3232606" cy="13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33" b="39587"/>
          <a:stretch/>
        </p:blipFill>
        <p:spPr>
          <a:xfrm>
            <a:off x="2831562" y="4653598"/>
            <a:ext cx="2973704" cy="60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047"/>
          <a:stretch/>
        </p:blipFill>
        <p:spPr>
          <a:xfrm>
            <a:off x="450176" y="1540375"/>
            <a:ext cx="7112000" cy="50114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74691" y="6211669"/>
            <a:ext cx="4435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 vs. Area vs. Pressure on Pressure Sensor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87162" y="2196852"/>
            <a:ext cx="45561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Understood pressure sensor interface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Generated random data and sent to </a:t>
            </a:r>
            <a:r>
              <a:rPr lang="en-US" dirty="0" err="1" smtClean="0"/>
              <a:t>Matlab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Matlab</a:t>
            </a:r>
            <a:r>
              <a:rPr lang="en-US" dirty="0" smtClean="0"/>
              <a:t> surf() command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3D graph represents pressure at specific </a:t>
            </a:r>
            <a:br>
              <a:rPr lang="en-US" dirty="0" smtClean="0"/>
            </a:br>
            <a:r>
              <a:rPr lang="en-US" dirty="0" smtClean="0"/>
              <a:t>points on surface of the sensor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Shows how mobile OS will recognize</a:t>
            </a:r>
            <a:br>
              <a:rPr lang="en-US" dirty="0" smtClean="0"/>
            </a:br>
            <a:r>
              <a:rPr lang="en-US" dirty="0" smtClean="0"/>
              <a:t>pressure inputs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Week’s Goals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27742" y="1983545"/>
            <a:ext cx="39260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Bluetooth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team viewing serial connection between </a:t>
            </a:r>
            <a:r>
              <a:rPr lang="en-US" dirty="0" err="1" smtClean="0"/>
              <a:t>Arduino</a:t>
            </a:r>
            <a:r>
              <a:rPr lang="en-US" dirty="0" smtClean="0"/>
              <a:t> and PC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team developing connection to Android 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Github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Setup server side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installation on every team member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8690" t="8287" r="11170" b="23482"/>
          <a:stretch/>
        </p:blipFill>
        <p:spPr>
          <a:xfrm>
            <a:off x="304800" y="1690688"/>
            <a:ext cx="6831106" cy="43620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23892" y="4845867"/>
            <a:ext cx="1125416" cy="1206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Q&amp;A </a:t>
            </a:r>
            <a:r>
              <a:rPr lang="en-US" dirty="0" smtClean="0"/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2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</a:p>
          <a:p>
            <a:r>
              <a:rPr lang="en-US" dirty="0" smtClean="0"/>
              <a:t>Week’s Accomplishments</a:t>
            </a:r>
          </a:p>
          <a:p>
            <a:r>
              <a:rPr lang="en-US" dirty="0" smtClean="0"/>
              <a:t>Sensing Pressure</a:t>
            </a:r>
          </a:p>
          <a:p>
            <a:r>
              <a:rPr lang="en-US" dirty="0" smtClean="0"/>
              <a:t>Simulating Sensor Data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Processed Data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Next Week’s Goals</a:t>
            </a:r>
          </a:p>
        </p:txBody>
      </p:sp>
    </p:spTree>
    <p:extLst>
      <p:ext uri="{BB962C8B-B14F-4D97-AF65-F5344CB8AC3E}">
        <p14:creationId xmlns:p14="http://schemas.microsoft.com/office/powerpoint/2010/main" val="12980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38" y="1690688"/>
            <a:ext cx="11732366" cy="4345239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5659350" y="2071399"/>
            <a:ext cx="268941" cy="4572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narVert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52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smtClean="0"/>
              <a:t>Week’s Accomplishments</a:t>
            </a:r>
            <a:endParaRPr lang="en-US" dirty="0"/>
          </a:p>
        </p:txBody>
      </p:sp>
      <p:sp>
        <p:nvSpPr>
          <p:cNvPr id="3" name="AutoShape 2" descr="https://mail-attachment.googleusercontent.com/attachment/u/0/?ui=2&amp;ik=653fc51bc3&amp;view=att&amp;th=13c3ba9cc952c47c&amp;attid=0.1&amp;disp=inline&amp;safe=1&amp;zw&amp;saduie=AG9B_P_-yfL22TFq90MckfIXqMj6&amp;sadet=1358299400618&amp;sads=9_ees_RK5xI3yRjeKYxDl5yvixI"/>
          <p:cNvSpPr>
            <a:spLocks noChangeAspect="1" noChangeArrowheads="1"/>
          </p:cNvSpPr>
          <p:nvPr/>
        </p:nvSpPr>
        <p:spPr bwMode="auto">
          <a:xfrm>
            <a:off x="838200" y="1825625"/>
            <a:ext cx="6057900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285750" indent="-285750"/>
            <a:r>
              <a:rPr lang="en-US" dirty="0"/>
              <a:t>Understanding framework of project</a:t>
            </a:r>
          </a:p>
          <a:p>
            <a:pPr marL="285750" indent="-285750"/>
            <a:r>
              <a:rPr lang="en-US" dirty="0" err="1" smtClean="0"/>
              <a:t>Arduino</a:t>
            </a:r>
            <a:r>
              <a:rPr lang="en-US" dirty="0" smtClean="0"/>
              <a:t>: Stage 1</a:t>
            </a:r>
          </a:p>
          <a:p>
            <a:pPr marL="285750" indent="-285750"/>
            <a:r>
              <a:rPr lang="en-US" dirty="0" err="1" smtClean="0"/>
              <a:t>Arduino</a:t>
            </a:r>
            <a:r>
              <a:rPr lang="en-US" dirty="0" smtClean="0"/>
              <a:t>: Stage 2</a:t>
            </a:r>
          </a:p>
          <a:p>
            <a:pPr marL="742950" lvl="1" indent="-285750"/>
            <a:r>
              <a:rPr lang="en-US" dirty="0" smtClean="0"/>
              <a:t>MATLAB processing</a:t>
            </a:r>
          </a:p>
          <a:p>
            <a:pPr marL="285750" indent="-285750"/>
            <a:r>
              <a:rPr lang="en-US" dirty="0" smtClean="0"/>
              <a:t>Bluetooth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6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 Pressure - Sampling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8606" y="4591065"/>
            <a:ext cx="1053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Divide pulse of voltage into 64 discrete data points</a:t>
            </a:r>
          </a:p>
        </p:txBody>
      </p:sp>
      <p:pic>
        <p:nvPicPr>
          <p:cNvPr id="1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06" y="1690688"/>
            <a:ext cx="1551696" cy="173790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2508028" y="2559638"/>
            <a:ext cx="1364566" cy="247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2" descr="https://mail-attachment.googleusercontent.com/attachment/u/0/?ui=2&amp;ik=653fc51bc3&amp;view=att&amp;th=13c6a5342a68a61c&amp;attid=0.3&amp;disp=inline&amp;safe=1&amp;zw&amp;saduie=AG9B_P_-yfL22TFq90MckfIXqMj6&amp;sadet=1358994236077&amp;sads=DN3VJ3W8mExZVSGSbHVBfnnKtbE"/>
          <p:cNvSpPr>
            <a:spLocks noChangeAspect="1" noChangeArrowheads="1"/>
          </p:cNvSpPr>
          <p:nvPr/>
        </p:nvSpPr>
        <p:spPr bwMode="auto">
          <a:xfrm>
            <a:off x="155574" y="-144463"/>
            <a:ext cx="4232355" cy="423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71" b="86292"/>
          <a:stretch/>
        </p:blipFill>
        <p:spPr>
          <a:xfrm>
            <a:off x="4140320" y="3676321"/>
            <a:ext cx="1216416" cy="5640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02" b="39587"/>
          <a:stretch/>
        </p:blipFill>
        <p:spPr>
          <a:xfrm>
            <a:off x="7515286" y="1472456"/>
            <a:ext cx="4381647" cy="24858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41" b="8532"/>
          <a:stretch/>
        </p:blipFill>
        <p:spPr>
          <a:xfrm>
            <a:off x="4140320" y="1457820"/>
            <a:ext cx="2302683" cy="2241983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6287947" y="2476803"/>
            <a:ext cx="1364566" cy="247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02311" y="381090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Mildly</a:t>
            </a:r>
          </a:p>
        </p:txBody>
      </p:sp>
    </p:spTree>
    <p:extLst>
      <p:ext uri="{BB962C8B-B14F-4D97-AF65-F5344CB8AC3E}">
        <p14:creationId xmlns:p14="http://schemas.microsoft.com/office/powerpoint/2010/main" val="35342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 </a:t>
            </a:r>
            <a:r>
              <a:rPr lang="en-US" dirty="0" smtClean="0"/>
              <a:t>Pressure -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28038"/>
            <a:ext cx="10515600" cy="2048924"/>
          </a:xfrm>
        </p:spPr>
        <p:txBody>
          <a:bodyPr/>
          <a:lstStyle/>
          <a:p>
            <a:pPr marL="285750" indent="-285750"/>
            <a:r>
              <a:rPr lang="en-US" dirty="0"/>
              <a:t>Apply pressure on sensor array</a:t>
            </a:r>
          </a:p>
          <a:p>
            <a:pPr marL="285750" indent="-285750"/>
            <a:r>
              <a:rPr lang="en-US" dirty="0"/>
              <a:t>Pressure sensor translate pressure into pulse of analog voltage</a:t>
            </a:r>
          </a:p>
          <a:p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07" y="1755457"/>
            <a:ext cx="1551696" cy="173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12" y="2040413"/>
            <a:ext cx="2628462" cy="131423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050929" y="2624407"/>
            <a:ext cx="1364566" cy="247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 Pressure - Interfacing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878230"/>
            <a:ext cx="6428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Arduino</a:t>
            </a:r>
            <a:r>
              <a:rPr lang="en-US" sz="2800" dirty="0"/>
              <a:t> read the analog input voltage</a:t>
            </a:r>
          </a:p>
          <a:p>
            <a:endParaRPr lang="en-US" sz="28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8" y="1690687"/>
            <a:ext cx="3787180" cy="2840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380" y="1618546"/>
            <a:ext cx="3947160" cy="2960370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 flipH="1">
            <a:off x="3785431" y="2931952"/>
            <a:ext cx="935715" cy="3335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639" y="2485481"/>
            <a:ext cx="2653223" cy="1379676"/>
          </a:xfrm>
          <a:prstGeom prst="rect">
            <a:avLst/>
          </a:prstGeom>
        </p:spPr>
      </p:pic>
      <p:sp>
        <p:nvSpPr>
          <p:cNvPr id="12" name="Left Arrow 11"/>
          <p:cNvSpPr/>
          <p:nvPr/>
        </p:nvSpPr>
        <p:spPr>
          <a:xfrm flipH="1">
            <a:off x="8305349" y="2944100"/>
            <a:ext cx="935715" cy="3335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6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Sensor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756" y="1658402"/>
            <a:ext cx="4183966" cy="21756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053" y="2357924"/>
            <a:ext cx="850233" cy="806065"/>
          </a:xfrm>
          <a:prstGeom prst="rect">
            <a:avLst/>
          </a:prstGeom>
        </p:spPr>
      </p:pic>
      <p:sp>
        <p:nvSpPr>
          <p:cNvPr id="6" name="Striped Right Arrow 5"/>
          <p:cNvSpPr/>
          <p:nvPr/>
        </p:nvSpPr>
        <p:spPr>
          <a:xfrm flipH="1">
            <a:off x="6522490" y="2550562"/>
            <a:ext cx="701496" cy="41971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91445" y="3338136"/>
            <a:ext cx="260252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Seed </a:t>
            </a:r>
            <a:r>
              <a:rPr lang="en-US" dirty="0"/>
              <a:t>a</a:t>
            </a:r>
            <a:r>
              <a:rPr lang="en-US" dirty="0" smtClean="0"/>
              <a:t> random number into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8978" y="4220308"/>
            <a:ext cx="10734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seed a random number into </a:t>
            </a:r>
            <a:r>
              <a:rPr lang="en-US" dirty="0" err="1" smtClean="0"/>
              <a:t>Arduino</a:t>
            </a:r>
            <a:r>
              <a:rPr lang="en-U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Program create pseudo random numbers. Random generator generates will use the seed value to find next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we initially don’t seed a random number into </a:t>
            </a:r>
            <a:r>
              <a:rPr lang="en-US" dirty="0" err="1"/>
              <a:t>A</a:t>
            </a:r>
            <a:r>
              <a:rPr lang="en-US" dirty="0" err="1" smtClean="0"/>
              <a:t>rduino</a:t>
            </a:r>
            <a:r>
              <a:rPr lang="en-US" dirty="0" smtClean="0"/>
              <a:t>, it will always generate a same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random sequence will simulate the analog output voltage from the pressure sensor (ranging 0-1023) 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68751" y="956603"/>
            <a:ext cx="3066757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From above approach, we would like to simulate the sequence of discrete data points by generating a random number sequence.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529039"/>
            <a:ext cx="203424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 of random numbers</a:t>
            </a:r>
            <a:endParaRPr lang="en-US" dirty="0"/>
          </a:p>
        </p:txBody>
      </p:sp>
      <p:sp>
        <p:nvSpPr>
          <p:cNvPr id="11" name="Striped Right Arrow 10"/>
          <p:cNvSpPr/>
          <p:nvPr/>
        </p:nvSpPr>
        <p:spPr>
          <a:xfrm flipH="1">
            <a:off x="1949851" y="2649152"/>
            <a:ext cx="701496" cy="41971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8450640" y="736200"/>
              <a:ext cx="1776960" cy="20217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41280" y="726840"/>
                <a:ext cx="1795680" cy="20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865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Processed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834572"/>
            <a:ext cx="3629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</a:t>
            </a:r>
            <a:r>
              <a:rPr lang="en-US" b="1" u="sng" dirty="0" smtClean="0"/>
              <a:t>ifficulties: </a:t>
            </a:r>
          </a:p>
          <a:p>
            <a:r>
              <a:rPr lang="en-US" dirty="0" smtClean="0"/>
              <a:t>We were unable to process the data in real time.</a:t>
            </a:r>
          </a:p>
          <a:p>
            <a:r>
              <a:rPr lang="en-US" dirty="0" smtClean="0"/>
              <a:t>Process discrete pack of data at a time</a:t>
            </a:r>
          </a:p>
        </p:txBody>
      </p:sp>
      <p:pic>
        <p:nvPicPr>
          <p:cNvPr id="5" name="Content Placeholder 4" descr="processpath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23" t="5899" r="-14992" b="-5899"/>
          <a:stretch/>
        </p:blipFill>
        <p:spPr>
          <a:xfrm>
            <a:off x="806829" y="1980647"/>
            <a:ext cx="8718550" cy="34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6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4586</TotalTime>
  <Words>329</Words>
  <Application>Microsoft Office PowerPoint</Application>
  <PresentationFormat>Widescreen</PresentationFormat>
  <Paragraphs>65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ECE191: Group D Pressure Sensor for Mobile</vt:lpstr>
      <vt:lpstr>Agenda</vt:lpstr>
      <vt:lpstr>Gantt Chart</vt:lpstr>
      <vt:lpstr>Week’s Accomplishments</vt:lpstr>
      <vt:lpstr>Sensing Pressure - Sampling</vt:lpstr>
      <vt:lpstr>Sensing Pressure - Transmission</vt:lpstr>
      <vt:lpstr>Sensing Pressure - Interfacing</vt:lpstr>
      <vt:lpstr>Simulating Sensor Data</vt:lpstr>
      <vt:lpstr>MATLAB Processed Data</vt:lpstr>
      <vt:lpstr>Summary</vt:lpstr>
      <vt:lpstr>Next Week’s Goals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ECE191</dc:title>
  <dc:creator>Joseph Lee</dc:creator>
  <cp:lastModifiedBy>Joseph Lee</cp:lastModifiedBy>
  <cp:revision>88</cp:revision>
  <dcterms:created xsi:type="dcterms:W3CDTF">2013-01-14T00:49:41Z</dcterms:created>
  <dcterms:modified xsi:type="dcterms:W3CDTF">2013-01-25T01:49:34Z</dcterms:modified>
</cp:coreProperties>
</file>