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72" r:id="rId4"/>
    <p:sldId id="260" r:id="rId5"/>
    <p:sldId id="276" r:id="rId6"/>
    <p:sldId id="281" r:id="rId7"/>
    <p:sldId id="296" r:id="rId8"/>
    <p:sldId id="297" r:id="rId9"/>
    <p:sldId id="282" r:id="rId10"/>
    <p:sldId id="283" r:id="rId11"/>
    <p:sldId id="268" r:id="rId12"/>
    <p:sldId id="284" r:id="rId13"/>
    <p:sldId id="285" r:id="rId14"/>
    <p:sldId id="286" r:id="rId15"/>
    <p:sldId id="277" r:id="rId16"/>
    <p:sldId id="287" r:id="rId17"/>
    <p:sldId id="288" r:id="rId18"/>
    <p:sldId id="289" r:id="rId19"/>
    <p:sldId id="278" r:id="rId20"/>
    <p:sldId id="290" r:id="rId21"/>
    <p:sldId id="291" r:id="rId22"/>
    <p:sldId id="292" r:id="rId23"/>
    <p:sldId id="279" r:id="rId24"/>
    <p:sldId id="293" r:id="rId25"/>
    <p:sldId id="294" r:id="rId26"/>
    <p:sldId id="295" r:id="rId27"/>
    <p:sldId id="280" r:id="rId28"/>
    <p:sldId id="269" r:id="rId29"/>
    <p:sldId id="273" r:id="rId30"/>
    <p:sldId id="274" r:id="rId31"/>
    <p:sldId id="263" r:id="rId32"/>
    <p:sldId id="270" r:id="rId33"/>
    <p:sldId id="261"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BC4356-EB66-4407-AFFB-A5273D6B0051}" v="42" dt="2023-03-29T22:28:07.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p:scale>
          <a:sx n="95" d="100"/>
          <a:sy n="95" d="100"/>
        </p:scale>
        <p:origin x="4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Surrey" userId="64bb78f6-b6e1-4f0f-9ea2-a889924a907d" providerId="ADAL" clId="{ECBC4356-EB66-4407-AFFB-A5273D6B0051}"/>
    <pc:docChg chg="undo custSel addSld delSld modSld sldOrd">
      <pc:chgData name="Joseph Surrey" userId="64bb78f6-b6e1-4f0f-9ea2-a889924a907d" providerId="ADAL" clId="{ECBC4356-EB66-4407-AFFB-A5273D6B0051}" dt="2023-03-29T22:28:29.494" v="709" actId="20577"/>
      <pc:docMkLst>
        <pc:docMk/>
      </pc:docMkLst>
      <pc:sldChg chg="modSp mod">
        <pc:chgData name="Joseph Surrey" userId="64bb78f6-b6e1-4f0f-9ea2-a889924a907d" providerId="ADAL" clId="{ECBC4356-EB66-4407-AFFB-A5273D6B0051}" dt="2023-03-24T02:10:54.947" v="176" actId="14100"/>
        <pc:sldMkLst>
          <pc:docMk/>
          <pc:sldMk cId="3838895173" sldId="258"/>
        </pc:sldMkLst>
        <pc:spChg chg="mod">
          <ac:chgData name="Joseph Surrey" userId="64bb78f6-b6e1-4f0f-9ea2-a889924a907d" providerId="ADAL" clId="{ECBC4356-EB66-4407-AFFB-A5273D6B0051}" dt="2023-03-24T01:37:52.495" v="14" actId="20577"/>
          <ac:spMkLst>
            <pc:docMk/>
            <pc:sldMk cId="3838895173" sldId="258"/>
            <ac:spMk id="2" creationId="{0D168B5A-EFF4-4803-8DA6-5994B306EBAF}"/>
          </ac:spMkLst>
        </pc:spChg>
        <pc:spChg chg="mod">
          <ac:chgData name="Joseph Surrey" userId="64bb78f6-b6e1-4f0f-9ea2-a889924a907d" providerId="ADAL" clId="{ECBC4356-EB66-4407-AFFB-A5273D6B0051}" dt="2023-03-24T02:10:54.947" v="176" actId="14100"/>
          <ac:spMkLst>
            <pc:docMk/>
            <pc:sldMk cId="3838895173" sldId="258"/>
            <ac:spMk id="4" creationId="{F7FB308A-232B-4B31-A59D-BD561ECFBE8B}"/>
          </ac:spMkLst>
        </pc:spChg>
      </pc:sldChg>
      <pc:sldChg chg="addSp modSp mod">
        <pc:chgData name="Joseph Surrey" userId="64bb78f6-b6e1-4f0f-9ea2-a889924a907d" providerId="ADAL" clId="{ECBC4356-EB66-4407-AFFB-A5273D6B0051}" dt="2023-03-29T22:13:17.909" v="180" actId="1076"/>
        <pc:sldMkLst>
          <pc:docMk/>
          <pc:sldMk cId="3760331451" sldId="260"/>
        </pc:sldMkLst>
        <pc:picChg chg="add mod">
          <ac:chgData name="Joseph Surrey" userId="64bb78f6-b6e1-4f0f-9ea2-a889924a907d" providerId="ADAL" clId="{ECBC4356-EB66-4407-AFFB-A5273D6B0051}" dt="2023-03-29T22:13:03.347" v="178" actId="1076"/>
          <ac:picMkLst>
            <pc:docMk/>
            <pc:sldMk cId="3760331451" sldId="260"/>
            <ac:picMk id="5" creationId="{8C9B2FAE-C6BE-01EE-F845-40616CC641CD}"/>
          </ac:picMkLst>
        </pc:picChg>
        <pc:picChg chg="add mod">
          <ac:chgData name="Joseph Surrey" userId="64bb78f6-b6e1-4f0f-9ea2-a889924a907d" providerId="ADAL" clId="{ECBC4356-EB66-4407-AFFB-A5273D6B0051}" dt="2023-03-29T22:13:17.909" v="180" actId="1076"/>
          <ac:picMkLst>
            <pc:docMk/>
            <pc:sldMk cId="3760331451" sldId="260"/>
            <ac:picMk id="7" creationId="{6608EBB2-97C4-6FD4-BAF0-A307510312F3}"/>
          </ac:picMkLst>
        </pc:picChg>
      </pc:sldChg>
      <pc:sldChg chg="addSp delSp modSp mod ord">
        <pc:chgData name="Joseph Surrey" userId="64bb78f6-b6e1-4f0f-9ea2-a889924a907d" providerId="ADAL" clId="{ECBC4356-EB66-4407-AFFB-A5273D6B0051}" dt="2023-03-29T22:16:44.639" v="198"/>
        <pc:sldMkLst>
          <pc:docMk/>
          <pc:sldMk cId="0" sldId="268"/>
        </pc:sldMkLst>
        <pc:spChg chg="add del">
          <ac:chgData name="Joseph Surrey" userId="64bb78f6-b6e1-4f0f-9ea2-a889924a907d" providerId="ADAL" clId="{ECBC4356-EB66-4407-AFFB-A5273D6B0051}" dt="2023-03-29T22:16:15.361" v="192" actId="22"/>
          <ac:spMkLst>
            <pc:docMk/>
            <pc:sldMk cId="0" sldId="268"/>
            <ac:spMk id="7" creationId="{2235C2CC-0255-C1F7-2898-69D88DD789F2}"/>
          </ac:spMkLst>
        </pc:spChg>
        <pc:picChg chg="add del mod">
          <ac:chgData name="Joseph Surrey" userId="64bb78f6-b6e1-4f0f-9ea2-a889924a907d" providerId="ADAL" clId="{ECBC4356-EB66-4407-AFFB-A5273D6B0051}" dt="2023-03-29T22:15:51.118" v="189" actId="478"/>
          <ac:picMkLst>
            <pc:docMk/>
            <pc:sldMk cId="0" sldId="268"/>
            <ac:picMk id="3" creationId="{A2723B6E-D108-1FC1-5D32-E1DCCB75EBC8}"/>
          </ac:picMkLst>
        </pc:picChg>
        <pc:picChg chg="add del mod">
          <ac:chgData name="Joseph Surrey" userId="64bb78f6-b6e1-4f0f-9ea2-a889924a907d" providerId="ADAL" clId="{ECBC4356-EB66-4407-AFFB-A5273D6B0051}" dt="2023-03-29T22:15:51.626" v="190" actId="478"/>
          <ac:picMkLst>
            <pc:docMk/>
            <pc:sldMk cId="0" sldId="268"/>
            <ac:picMk id="5" creationId="{F6777CD9-F7BE-FBEB-7996-81254931E3D5}"/>
          </ac:picMkLst>
        </pc:picChg>
        <pc:picChg chg="add mod">
          <ac:chgData name="Joseph Surrey" userId="64bb78f6-b6e1-4f0f-9ea2-a889924a907d" providerId="ADAL" clId="{ECBC4356-EB66-4407-AFFB-A5273D6B0051}" dt="2023-03-29T22:16:24.565" v="194" actId="1076"/>
          <ac:picMkLst>
            <pc:docMk/>
            <pc:sldMk cId="0" sldId="268"/>
            <ac:picMk id="9" creationId="{5EE60417-82D6-157A-B277-74798224E149}"/>
          </ac:picMkLst>
        </pc:picChg>
        <pc:picChg chg="add mod">
          <ac:chgData name="Joseph Surrey" userId="64bb78f6-b6e1-4f0f-9ea2-a889924a907d" providerId="ADAL" clId="{ECBC4356-EB66-4407-AFFB-A5273D6B0051}" dt="2023-03-29T22:16:38.775" v="196" actId="1076"/>
          <ac:picMkLst>
            <pc:docMk/>
            <pc:sldMk cId="0" sldId="268"/>
            <ac:picMk id="11" creationId="{C49A7B68-9A53-9986-4F99-B15FD67CE1FB}"/>
          </ac:picMkLst>
        </pc:picChg>
      </pc:sldChg>
      <pc:sldChg chg="modSp mod">
        <pc:chgData name="Joseph Surrey" userId="64bb78f6-b6e1-4f0f-9ea2-a889924a907d" providerId="ADAL" clId="{ECBC4356-EB66-4407-AFFB-A5273D6B0051}" dt="2023-03-24T01:54:41.096" v="169" actId="20577"/>
        <pc:sldMkLst>
          <pc:docMk/>
          <pc:sldMk cId="975627948" sldId="272"/>
        </pc:sldMkLst>
        <pc:graphicFrameChg chg="mod modGraphic">
          <ac:chgData name="Joseph Surrey" userId="64bb78f6-b6e1-4f0f-9ea2-a889924a907d" providerId="ADAL" clId="{ECBC4356-EB66-4407-AFFB-A5273D6B0051}" dt="2023-03-24T01:54:41.096" v="169" actId="20577"/>
          <ac:graphicFrameMkLst>
            <pc:docMk/>
            <pc:sldMk cId="975627948" sldId="272"/>
            <ac:graphicFrameMk id="6" creationId="{A02ECB3F-5E1A-4602-8844-49609D54ADF8}"/>
          </ac:graphicFrameMkLst>
        </pc:graphicFrameChg>
      </pc:sldChg>
      <pc:sldChg chg="delSp add del mod">
        <pc:chgData name="Joseph Surrey" userId="64bb78f6-b6e1-4f0f-9ea2-a889924a907d" providerId="ADAL" clId="{ECBC4356-EB66-4407-AFFB-A5273D6B0051}" dt="2023-03-29T22:15:49.535" v="188" actId="2696"/>
        <pc:sldMkLst>
          <pc:docMk/>
          <pc:sldMk cId="3670083527" sldId="275"/>
        </pc:sldMkLst>
        <pc:picChg chg="del">
          <ac:chgData name="Joseph Surrey" userId="64bb78f6-b6e1-4f0f-9ea2-a889924a907d" providerId="ADAL" clId="{ECBC4356-EB66-4407-AFFB-A5273D6B0051}" dt="2023-03-29T22:15:39.920" v="186" actId="478"/>
          <ac:picMkLst>
            <pc:docMk/>
            <pc:sldMk cId="3670083527" sldId="275"/>
            <ac:picMk id="5" creationId="{8C9B2FAE-C6BE-01EE-F845-40616CC641CD}"/>
          </ac:picMkLst>
        </pc:picChg>
        <pc:picChg chg="del">
          <ac:chgData name="Joseph Surrey" userId="64bb78f6-b6e1-4f0f-9ea2-a889924a907d" providerId="ADAL" clId="{ECBC4356-EB66-4407-AFFB-A5273D6B0051}" dt="2023-03-29T22:15:40.371" v="187" actId="478"/>
          <ac:picMkLst>
            <pc:docMk/>
            <pc:sldMk cId="3670083527" sldId="275"/>
            <ac:picMk id="7" creationId="{6608EBB2-97C4-6FD4-BAF0-A307510312F3}"/>
          </ac:picMkLst>
        </pc:picChg>
      </pc:sldChg>
      <pc:sldChg chg="add">
        <pc:chgData name="Joseph Surrey" userId="64bb78f6-b6e1-4f0f-9ea2-a889924a907d" providerId="ADAL" clId="{ECBC4356-EB66-4407-AFFB-A5273D6B0051}" dt="2023-03-29T22:15:34.175" v="185"/>
        <pc:sldMkLst>
          <pc:docMk/>
          <pc:sldMk cId="708952941" sldId="276"/>
        </pc:sldMkLst>
      </pc:sldChg>
      <pc:sldChg chg="addSp delSp modSp add mod">
        <pc:chgData name="Joseph Surrey" userId="64bb78f6-b6e1-4f0f-9ea2-a889924a907d" providerId="ADAL" clId="{ECBC4356-EB66-4407-AFFB-A5273D6B0051}" dt="2023-03-29T22:17:54.274" v="211" actId="1076"/>
        <pc:sldMkLst>
          <pc:docMk/>
          <pc:sldMk cId="3518136194" sldId="277"/>
        </pc:sldMkLst>
        <pc:spChg chg="add del">
          <ac:chgData name="Joseph Surrey" userId="64bb78f6-b6e1-4f0f-9ea2-a889924a907d" providerId="ADAL" clId="{ECBC4356-EB66-4407-AFFB-A5273D6B0051}" dt="2023-03-29T22:17:17.158" v="207" actId="22"/>
          <ac:spMkLst>
            <pc:docMk/>
            <pc:sldMk cId="3518136194" sldId="277"/>
            <ac:spMk id="3" creationId="{805A3BDE-1FBF-0D2C-E37B-50F4478B52CD}"/>
          </ac:spMkLst>
        </pc:spChg>
        <pc:picChg chg="add mod">
          <ac:chgData name="Joseph Surrey" userId="64bb78f6-b6e1-4f0f-9ea2-a889924a907d" providerId="ADAL" clId="{ECBC4356-EB66-4407-AFFB-A5273D6B0051}" dt="2023-03-29T22:17:25.052" v="209" actId="1076"/>
          <ac:picMkLst>
            <pc:docMk/>
            <pc:sldMk cId="3518136194" sldId="277"/>
            <ac:picMk id="5" creationId="{980F88EE-48EC-2F70-D2DC-BBB4C19C9FC2}"/>
          </ac:picMkLst>
        </pc:picChg>
        <pc:picChg chg="add mod">
          <ac:chgData name="Joseph Surrey" userId="64bb78f6-b6e1-4f0f-9ea2-a889924a907d" providerId="ADAL" clId="{ECBC4356-EB66-4407-AFFB-A5273D6B0051}" dt="2023-03-29T22:17:54.274" v="211" actId="1076"/>
          <ac:picMkLst>
            <pc:docMk/>
            <pc:sldMk cId="3518136194" sldId="277"/>
            <ac:picMk id="7" creationId="{84AAABC2-8BF1-C34A-820C-64D918280D81}"/>
          </ac:picMkLst>
        </pc:picChg>
        <pc:picChg chg="del">
          <ac:chgData name="Joseph Surrey" userId="64bb78f6-b6e1-4f0f-9ea2-a889924a907d" providerId="ADAL" clId="{ECBC4356-EB66-4407-AFFB-A5273D6B0051}" dt="2023-03-29T22:16:51.376" v="200" actId="478"/>
          <ac:picMkLst>
            <pc:docMk/>
            <pc:sldMk cId="3518136194" sldId="277"/>
            <ac:picMk id="9" creationId="{5EE60417-82D6-157A-B277-74798224E149}"/>
          </ac:picMkLst>
        </pc:picChg>
        <pc:picChg chg="del">
          <ac:chgData name="Joseph Surrey" userId="64bb78f6-b6e1-4f0f-9ea2-a889924a907d" providerId="ADAL" clId="{ECBC4356-EB66-4407-AFFB-A5273D6B0051}" dt="2023-03-29T22:16:51.906" v="201" actId="478"/>
          <ac:picMkLst>
            <pc:docMk/>
            <pc:sldMk cId="3518136194" sldId="277"/>
            <ac:picMk id="11" creationId="{C49A7B68-9A53-9986-4F99-B15FD67CE1FB}"/>
          </ac:picMkLst>
        </pc:picChg>
      </pc:sldChg>
      <pc:sldChg chg="addSp modSp add mod">
        <pc:chgData name="Joseph Surrey" userId="64bb78f6-b6e1-4f0f-9ea2-a889924a907d" providerId="ADAL" clId="{ECBC4356-EB66-4407-AFFB-A5273D6B0051}" dt="2023-03-29T22:18:56.251" v="215" actId="1076"/>
        <pc:sldMkLst>
          <pc:docMk/>
          <pc:sldMk cId="3336742983" sldId="278"/>
        </pc:sldMkLst>
        <pc:picChg chg="add mod">
          <ac:chgData name="Joseph Surrey" userId="64bb78f6-b6e1-4f0f-9ea2-a889924a907d" providerId="ADAL" clId="{ECBC4356-EB66-4407-AFFB-A5273D6B0051}" dt="2023-03-29T22:18:11.716" v="213" actId="1076"/>
          <ac:picMkLst>
            <pc:docMk/>
            <pc:sldMk cId="3336742983" sldId="278"/>
            <ac:picMk id="3" creationId="{09CCA4D9-A059-7F49-7261-B68EDE1A0F0E}"/>
          </ac:picMkLst>
        </pc:picChg>
        <pc:picChg chg="add mod">
          <ac:chgData name="Joseph Surrey" userId="64bb78f6-b6e1-4f0f-9ea2-a889924a907d" providerId="ADAL" clId="{ECBC4356-EB66-4407-AFFB-A5273D6B0051}" dt="2023-03-29T22:18:56.251" v="215" actId="1076"/>
          <ac:picMkLst>
            <pc:docMk/>
            <pc:sldMk cId="3336742983" sldId="278"/>
            <ac:picMk id="5" creationId="{4EA3F09B-FA42-1E4C-CB04-A6656C65F94A}"/>
          </ac:picMkLst>
        </pc:picChg>
      </pc:sldChg>
      <pc:sldChg chg="addSp modSp add mod ord">
        <pc:chgData name="Joseph Surrey" userId="64bb78f6-b6e1-4f0f-9ea2-a889924a907d" providerId="ADAL" clId="{ECBC4356-EB66-4407-AFFB-A5273D6B0051}" dt="2023-03-29T22:20:49.147" v="228"/>
        <pc:sldMkLst>
          <pc:docMk/>
          <pc:sldMk cId="678593054" sldId="279"/>
        </pc:sldMkLst>
        <pc:picChg chg="add mod">
          <ac:chgData name="Joseph Surrey" userId="64bb78f6-b6e1-4f0f-9ea2-a889924a907d" providerId="ADAL" clId="{ECBC4356-EB66-4407-AFFB-A5273D6B0051}" dt="2023-03-29T22:19:13.942" v="217" actId="1076"/>
          <ac:picMkLst>
            <pc:docMk/>
            <pc:sldMk cId="678593054" sldId="279"/>
            <ac:picMk id="3" creationId="{2925DAC8-5988-DB73-91BA-E6BF00A56BE4}"/>
          </ac:picMkLst>
        </pc:picChg>
        <pc:picChg chg="add mod">
          <ac:chgData name="Joseph Surrey" userId="64bb78f6-b6e1-4f0f-9ea2-a889924a907d" providerId="ADAL" clId="{ECBC4356-EB66-4407-AFFB-A5273D6B0051}" dt="2023-03-29T22:19:32.319" v="219" actId="1076"/>
          <ac:picMkLst>
            <pc:docMk/>
            <pc:sldMk cId="678593054" sldId="279"/>
            <ac:picMk id="5" creationId="{7262F832-073F-7130-11E8-7872B1ADE50D}"/>
          </ac:picMkLst>
        </pc:picChg>
      </pc:sldChg>
      <pc:sldChg chg="addSp delSp modSp add mod">
        <pc:chgData name="Joseph Surrey" userId="64bb78f6-b6e1-4f0f-9ea2-a889924a907d" providerId="ADAL" clId="{ECBC4356-EB66-4407-AFFB-A5273D6B0051}" dt="2023-03-29T22:20:25.378" v="225" actId="1076"/>
        <pc:sldMkLst>
          <pc:docMk/>
          <pc:sldMk cId="449245557" sldId="280"/>
        </pc:sldMkLst>
        <pc:spChg chg="add del">
          <ac:chgData name="Joseph Surrey" userId="64bb78f6-b6e1-4f0f-9ea2-a889924a907d" providerId="ADAL" clId="{ECBC4356-EB66-4407-AFFB-A5273D6B0051}" dt="2023-03-29T22:19:49.521" v="221" actId="22"/>
          <ac:spMkLst>
            <pc:docMk/>
            <pc:sldMk cId="449245557" sldId="280"/>
            <ac:spMk id="3" creationId="{8BC36AD7-D0B1-B1AC-6C09-105FA2551EC1}"/>
          </ac:spMkLst>
        </pc:spChg>
        <pc:picChg chg="add mod">
          <ac:chgData name="Joseph Surrey" userId="64bb78f6-b6e1-4f0f-9ea2-a889924a907d" providerId="ADAL" clId="{ECBC4356-EB66-4407-AFFB-A5273D6B0051}" dt="2023-03-29T22:19:58.455" v="223" actId="1076"/>
          <ac:picMkLst>
            <pc:docMk/>
            <pc:sldMk cId="449245557" sldId="280"/>
            <ac:picMk id="5" creationId="{D5613798-722A-28B9-E103-F1BF4982DC88}"/>
          </ac:picMkLst>
        </pc:picChg>
        <pc:picChg chg="add mod">
          <ac:chgData name="Joseph Surrey" userId="64bb78f6-b6e1-4f0f-9ea2-a889924a907d" providerId="ADAL" clId="{ECBC4356-EB66-4407-AFFB-A5273D6B0051}" dt="2023-03-29T22:20:25.378" v="225" actId="1076"/>
          <ac:picMkLst>
            <pc:docMk/>
            <pc:sldMk cId="449245557" sldId="280"/>
            <ac:picMk id="7" creationId="{CD7FF056-C6AC-DF7B-43BE-3F19C53F083B}"/>
          </ac:picMkLst>
        </pc:picChg>
      </pc:sldChg>
      <pc:sldChg chg="add del">
        <pc:chgData name="Joseph Surrey" userId="64bb78f6-b6e1-4f0f-9ea2-a889924a907d" providerId="ADAL" clId="{ECBC4356-EB66-4407-AFFB-A5273D6B0051}" dt="2023-03-29T22:20:28.513" v="226" actId="2696"/>
        <pc:sldMkLst>
          <pc:docMk/>
          <pc:sldMk cId="3034118734" sldId="281"/>
        </pc:sldMkLst>
      </pc:sldChg>
      <pc:sldChg chg="modSp add mod">
        <pc:chgData name="Joseph Surrey" userId="64bb78f6-b6e1-4f0f-9ea2-a889924a907d" providerId="ADAL" clId="{ECBC4356-EB66-4407-AFFB-A5273D6B0051}" dt="2023-03-29T22:26:53.085" v="626" actId="20577"/>
        <pc:sldMkLst>
          <pc:docMk/>
          <pc:sldMk cId="3801093170" sldId="281"/>
        </pc:sldMkLst>
        <pc:graphicFrameChg chg="modGraphic">
          <ac:chgData name="Joseph Surrey" userId="64bb78f6-b6e1-4f0f-9ea2-a889924a907d" providerId="ADAL" clId="{ECBC4356-EB66-4407-AFFB-A5273D6B0051}" dt="2023-03-29T22:26:53.085" v="626" actId="20577"/>
          <ac:graphicFrameMkLst>
            <pc:docMk/>
            <pc:sldMk cId="3801093170" sldId="281"/>
            <ac:graphicFrameMk id="92" creationId="{00000000-0000-0000-0000-000000000000}"/>
          </ac:graphicFrameMkLst>
        </pc:graphicFrameChg>
      </pc:sldChg>
      <pc:sldChg chg="add">
        <pc:chgData name="Joseph Surrey" userId="64bb78f6-b6e1-4f0f-9ea2-a889924a907d" providerId="ADAL" clId="{ECBC4356-EB66-4407-AFFB-A5273D6B0051}" dt="2023-03-29T22:20:52.942" v="229"/>
        <pc:sldMkLst>
          <pc:docMk/>
          <pc:sldMk cId="3671794490" sldId="282"/>
        </pc:sldMkLst>
      </pc:sldChg>
      <pc:sldChg chg="add">
        <pc:chgData name="Joseph Surrey" userId="64bb78f6-b6e1-4f0f-9ea2-a889924a907d" providerId="ADAL" clId="{ECBC4356-EB66-4407-AFFB-A5273D6B0051}" dt="2023-03-29T22:20:52.942" v="229"/>
        <pc:sldMkLst>
          <pc:docMk/>
          <pc:sldMk cId="826019702" sldId="283"/>
        </pc:sldMkLst>
      </pc:sldChg>
      <pc:sldChg chg="add">
        <pc:chgData name="Joseph Surrey" userId="64bb78f6-b6e1-4f0f-9ea2-a889924a907d" providerId="ADAL" clId="{ECBC4356-EB66-4407-AFFB-A5273D6B0051}" dt="2023-03-29T22:20:54.757" v="230"/>
        <pc:sldMkLst>
          <pc:docMk/>
          <pc:sldMk cId="787470814" sldId="284"/>
        </pc:sldMkLst>
      </pc:sldChg>
      <pc:sldChg chg="add">
        <pc:chgData name="Joseph Surrey" userId="64bb78f6-b6e1-4f0f-9ea2-a889924a907d" providerId="ADAL" clId="{ECBC4356-EB66-4407-AFFB-A5273D6B0051}" dt="2023-03-29T22:20:54.757" v="230"/>
        <pc:sldMkLst>
          <pc:docMk/>
          <pc:sldMk cId="892725174" sldId="285"/>
        </pc:sldMkLst>
      </pc:sldChg>
      <pc:sldChg chg="add">
        <pc:chgData name="Joseph Surrey" userId="64bb78f6-b6e1-4f0f-9ea2-a889924a907d" providerId="ADAL" clId="{ECBC4356-EB66-4407-AFFB-A5273D6B0051}" dt="2023-03-29T22:20:54.757" v="230"/>
        <pc:sldMkLst>
          <pc:docMk/>
          <pc:sldMk cId="463284568" sldId="286"/>
        </pc:sldMkLst>
      </pc:sldChg>
      <pc:sldChg chg="add">
        <pc:chgData name="Joseph Surrey" userId="64bb78f6-b6e1-4f0f-9ea2-a889924a907d" providerId="ADAL" clId="{ECBC4356-EB66-4407-AFFB-A5273D6B0051}" dt="2023-03-29T22:20:56.300" v="231"/>
        <pc:sldMkLst>
          <pc:docMk/>
          <pc:sldMk cId="3276666946" sldId="287"/>
        </pc:sldMkLst>
      </pc:sldChg>
      <pc:sldChg chg="add">
        <pc:chgData name="Joseph Surrey" userId="64bb78f6-b6e1-4f0f-9ea2-a889924a907d" providerId="ADAL" clId="{ECBC4356-EB66-4407-AFFB-A5273D6B0051}" dt="2023-03-29T22:20:56.300" v="231"/>
        <pc:sldMkLst>
          <pc:docMk/>
          <pc:sldMk cId="154272575" sldId="288"/>
        </pc:sldMkLst>
      </pc:sldChg>
      <pc:sldChg chg="add">
        <pc:chgData name="Joseph Surrey" userId="64bb78f6-b6e1-4f0f-9ea2-a889924a907d" providerId="ADAL" clId="{ECBC4356-EB66-4407-AFFB-A5273D6B0051}" dt="2023-03-29T22:20:56.300" v="231"/>
        <pc:sldMkLst>
          <pc:docMk/>
          <pc:sldMk cId="121613817" sldId="289"/>
        </pc:sldMkLst>
      </pc:sldChg>
      <pc:sldChg chg="add">
        <pc:chgData name="Joseph Surrey" userId="64bb78f6-b6e1-4f0f-9ea2-a889924a907d" providerId="ADAL" clId="{ECBC4356-EB66-4407-AFFB-A5273D6B0051}" dt="2023-03-29T22:20:57.721" v="232"/>
        <pc:sldMkLst>
          <pc:docMk/>
          <pc:sldMk cId="3968670171" sldId="290"/>
        </pc:sldMkLst>
      </pc:sldChg>
      <pc:sldChg chg="add">
        <pc:chgData name="Joseph Surrey" userId="64bb78f6-b6e1-4f0f-9ea2-a889924a907d" providerId="ADAL" clId="{ECBC4356-EB66-4407-AFFB-A5273D6B0051}" dt="2023-03-29T22:20:57.721" v="232"/>
        <pc:sldMkLst>
          <pc:docMk/>
          <pc:sldMk cId="3491589520" sldId="291"/>
        </pc:sldMkLst>
      </pc:sldChg>
      <pc:sldChg chg="add">
        <pc:chgData name="Joseph Surrey" userId="64bb78f6-b6e1-4f0f-9ea2-a889924a907d" providerId="ADAL" clId="{ECBC4356-EB66-4407-AFFB-A5273D6B0051}" dt="2023-03-29T22:20:57.721" v="232"/>
        <pc:sldMkLst>
          <pc:docMk/>
          <pc:sldMk cId="1330065870" sldId="292"/>
        </pc:sldMkLst>
      </pc:sldChg>
      <pc:sldChg chg="add">
        <pc:chgData name="Joseph Surrey" userId="64bb78f6-b6e1-4f0f-9ea2-a889924a907d" providerId="ADAL" clId="{ECBC4356-EB66-4407-AFFB-A5273D6B0051}" dt="2023-03-29T22:21:00.007" v="233"/>
        <pc:sldMkLst>
          <pc:docMk/>
          <pc:sldMk cId="1397893685" sldId="293"/>
        </pc:sldMkLst>
      </pc:sldChg>
      <pc:sldChg chg="add">
        <pc:chgData name="Joseph Surrey" userId="64bb78f6-b6e1-4f0f-9ea2-a889924a907d" providerId="ADAL" clId="{ECBC4356-EB66-4407-AFFB-A5273D6B0051}" dt="2023-03-29T22:21:00.007" v="233"/>
        <pc:sldMkLst>
          <pc:docMk/>
          <pc:sldMk cId="3119789926" sldId="294"/>
        </pc:sldMkLst>
      </pc:sldChg>
      <pc:sldChg chg="add">
        <pc:chgData name="Joseph Surrey" userId="64bb78f6-b6e1-4f0f-9ea2-a889924a907d" providerId="ADAL" clId="{ECBC4356-EB66-4407-AFFB-A5273D6B0051}" dt="2023-03-29T22:21:00.007" v="233"/>
        <pc:sldMkLst>
          <pc:docMk/>
          <pc:sldMk cId="3590239140" sldId="295"/>
        </pc:sldMkLst>
      </pc:sldChg>
      <pc:sldChg chg="modSp add mod">
        <pc:chgData name="Joseph Surrey" userId="64bb78f6-b6e1-4f0f-9ea2-a889924a907d" providerId="ADAL" clId="{ECBC4356-EB66-4407-AFFB-A5273D6B0051}" dt="2023-03-29T22:27:29.924" v="667" actId="14734"/>
        <pc:sldMkLst>
          <pc:docMk/>
          <pc:sldMk cId="1349407021" sldId="296"/>
        </pc:sldMkLst>
        <pc:spChg chg="mod">
          <ac:chgData name="Joseph Surrey" userId="64bb78f6-b6e1-4f0f-9ea2-a889924a907d" providerId="ADAL" clId="{ECBC4356-EB66-4407-AFFB-A5273D6B0051}" dt="2023-03-29T22:24:58.397" v="443" actId="20577"/>
          <ac:spMkLst>
            <pc:docMk/>
            <pc:sldMk cId="1349407021" sldId="296"/>
            <ac:spMk id="91" creationId="{00000000-0000-0000-0000-000000000000}"/>
          </ac:spMkLst>
        </pc:spChg>
        <pc:graphicFrameChg chg="mod modGraphic">
          <ac:chgData name="Joseph Surrey" userId="64bb78f6-b6e1-4f0f-9ea2-a889924a907d" providerId="ADAL" clId="{ECBC4356-EB66-4407-AFFB-A5273D6B0051}" dt="2023-03-29T22:27:29.924" v="667" actId="14734"/>
          <ac:graphicFrameMkLst>
            <pc:docMk/>
            <pc:sldMk cId="1349407021" sldId="296"/>
            <ac:graphicFrameMk id="92" creationId="{00000000-0000-0000-0000-000000000000}"/>
          </ac:graphicFrameMkLst>
        </pc:graphicFrameChg>
      </pc:sldChg>
      <pc:sldChg chg="add del">
        <pc:chgData name="Joseph Surrey" userId="64bb78f6-b6e1-4f0f-9ea2-a889924a907d" providerId="ADAL" clId="{ECBC4356-EB66-4407-AFFB-A5273D6B0051}" dt="2023-03-29T22:24:32.358" v="424" actId="2890"/>
        <pc:sldMkLst>
          <pc:docMk/>
          <pc:sldMk cId="3582394387" sldId="296"/>
        </pc:sldMkLst>
      </pc:sldChg>
      <pc:sldChg chg="addSp delSp modSp add mod">
        <pc:chgData name="Joseph Surrey" userId="64bb78f6-b6e1-4f0f-9ea2-a889924a907d" providerId="ADAL" clId="{ECBC4356-EB66-4407-AFFB-A5273D6B0051}" dt="2023-03-29T22:28:29.494" v="709" actId="20577"/>
        <pc:sldMkLst>
          <pc:docMk/>
          <pc:sldMk cId="1451161671" sldId="297"/>
        </pc:sldMkLst>
        <pc:spChg chg="mod">
          <ac:chgData name="Joseph Surrey" userId="64bb78f6-b6e1-4f0f-9ea2-a889924a907d" providerId="ADAL" clId="{ECBC4356-EB66-4407-AFFB-A5273D6B0051}" dt="2023-03-29T22:27:04.460" v="661" actId="20577"/>
          <ac:spMkLst>
            <pc:docMk/>
            <pc:sldMk cId="1451161671" sldId="297"/>
            <ac:spMk id="91" creationId="{00000000-0000-0000-0000-000000000000}"/>
          </ac:spMkLst>
        </pc:spChg>
        <pc:graphicFrameChg chg="add modGraphic">
          <ac:chgData name="Joseph Surrey" userId="64bb78f6-b6e1-4f0f-9ea2-a889924a907d" providerId="ADAL" clId="{ECBC4356-EB66-4407-AFFB-A5273D6B0051}" dt="2023-03-29T22:28:29.494" v="709" actId="20577"/>
          <ac:graphicFrameMkLst>
            <pc:docMk/>
            <pc:sldMk cId="1451161671" sldId="297"/>
            <ac:graphicFrameMk id="2" creationId="{D687091F-F074-969A-B0DF-614E4D2708E7}"/>
          </ac:graphicFrameMkLst>
        </pc:graphicFrameChg>
        <pc:graphicFrameChg chg="del mod modGraphic">
          <ac:chgData name="Joseph Surrey" userId="64bb78f6-b6e1-4f0f-9ea2-a889924a907d" providerId="ADAL" clId="{ECBC4356-EB66-4407-AFFB-A5273D6B0051}" dt="2023-03-29T22:28:07.076" v="681" actId="478"/>
          <ac:graphicFrameMkLst>
            <pc:docMk/>
            <pc:sldMk cId="1451161671" sldId="297"/>
            <ac:graphicFrameMk id="9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28/03/2023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1334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625880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383134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937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36986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1107135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3992871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657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62567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2048201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22</a:t>
            </a:fld>
            <a:endParaRPr lang="en-NZ"/>
          </a:p>
        </p:txBody>
      </p:sp>
    </p:spTree>
    <p:extLst>
      <p:ext uri="{BB962C8B-B14F-4D97-AF65-F5344CB8AC3E}">
        <p14:creationId xmlns:p14="http://schemas.microsoft.com/office/powerpoint/2010/main" val="1538619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438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53612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2470602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349498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204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7201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2051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75626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72042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874652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961886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28/03/2023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28/03/2023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28/03/2023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28/03/2023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28/03/2023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28/03/2023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28/03/2023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28/03/2023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28/03/2023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28/03/2023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28/03/2023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28/03/2023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invite/b/I9pedhKD/ATTIfc627988032ea2f7b44bdbb13c7c132b5613F0BA/lucky-unicorn" TargetMode="External"/><Relationship Id="rId2" Type="http://schemas.openxmlformats.org/officeDocument/2006/relationships/hyperlink" Target="https://github.com/josephsurrey/Lucky-Unicorns"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Joseph Surrey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2601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pic>
        <p:nvPicPr>
          <p:cNvPr id="9" name="Picture 8">
            <a:extLst>
              <a:ext uri="{FF2B5EF4-FFF2-40B4-BE49-F238E27FC236}">
                <a16:creationId xmlns:a16="http://schemas.microsoft.com/office/drawing/2014/main" id="{5EE60417-82D6-157A-B277-74798224E149}"/>
              </a:ext>
            </a:extLst>
          </p:cNvPr>
          <p:cNvPicPr>
            <a:picLocks noChangeAspect="1"/>
          </p:cNvPicPr>
          <p:nvPr/>
        </p:nvPicPr>
        <p:blipFill>
          <a:blip r:embed="rId3"/>
          <a:stretch>
            <a:fillRect/>
          </a:stretch>
        </p:blipFill>
        <p:spPr>
          <a:xfrm>
            <a:off x="574826" y="1657103"/>
            <a:ext cx="2581635" cy="1771897"/>
          </a:xfrm>
          <a:prstGeom prst="rect">
            <a:avLst/>
          </a:prstGeom>
        </p:spPr>
      </p:pic>
      <p:pic>
        <p:nvPicPr>
          <p:cNvPr id="11" name="Picture 10">
            <a:extLst>
              <a:ext uri="{FF2B5EF4-FFF2-40B4-BE49-F238E27FC236}">
                <a16:creationId xmlns:a16="http://schemas.microsoft.com/office/drawing/2014/main" id="{C49A7B68-9A53-9986-4F99-B15FD67CE1FB}"/>
              </a:ext>
            </a:extLst>
          </p:cNvPr>
          <p:cNvPicPr>
            <a:picLocks noChangeAspect="1"/>
          </p:cNvPicPr>
          <p:nvPr/>
        </p:nvPicPr>
        <p:blipFill>
          <a:blip r:embed="rId4"/>
          <a:stretch>
            <a:fillRect/>
          </a:stretch>
        </p:blipFill>
        <p:spPr>
          <a:xfrm>
            <a:off x="3535639" y="1523734"/>
            <a:ext cx="7773485" cy="38105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78747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892725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46328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pic>
        <p:nvPicPr>
          <p:cNvPr id="5" name="Picture 4">
            <a:extLst>
              <a:ext uri="{FF2B5EF4-FFF2-40B4-BE49-F238E27FC236}">
                <a16:creationId xmlns:a16="http://schemas.microsoft.com/office/drawing/2014/main" id="{980F88EE-48EC-2F70-D2DC-BBB4C19C9FC2}"/>
              </a:ext>
            </a:extLst>
          </p:cNvPr>
          <p:cNvPicPr>
            <a:picLocks noChangeAspect="1"/>
          </p:cNvPicPr>
          <p:nvPr/>
        </p:nvPicPr>
        <p:blipFill>
          <a:blip r:embed="rId3"/>
          <a:stretch>
            <a:fillRect/>
          </a:stretch>
        </p:blipFill>
        <p:spPr>
          <a:xfrm>
            <a:off x="1152345" y="2048008"/>
            <a:ext cx="2572109" cy="1857634"/>
          </a:xfrm>
          <a:prstGeom prst="rect">
            <a:avLst/>
          </a:prstGeom>
        </p:spPr>
      </p:pic>
      <p:pic>
        <p:nvPicPr>
          <p:cNvPr id="7" name="Picture 6">
            <a:extLst>
              <a:ext uri="{FF2B5EF4-FFF2-40B4-BE49-F238E27FC236}">
                <a16:creationId xmlns:a16="http://schemas.microsoft.com/office/drawing/2014/main" id="{84AAABC2-8BF1-C34A-820C-64D918280D81}"/>
              </a:ext>
            </a:extLst>
          </p:cNvPr>
          <p:cNvPicPr>
            <a:picLocks noChangeAspect="1"/>
          </p:cNvPicPr>
          <p:nvPr/>
        </p:nvPicPr>
        <p:blipFill>
          <a:blip r:embed="rId4"/>
          <a:stretch>
            <a:fillRect/>
          </a:stretch>
        </p:blipFill>
        <p:spPr>
          <a:xfrm>
            <a:off x="3840968" y="1518971"/>
            <a:ext cx="7935432" cy="3820058"/>
          </a:xfrm>
          <a:prstGeom prst="rect">
            <a:avLst/>
          </a:prstGeom>
        </p:spPr>
      </p:pic>
    </p:spTree>
    <p:extLst>
      <p:ext uri="{BB962C8B-B14F-4D97-AF65-F5344CB8AC3E}">
        <p14:creationId xmlns:p14="http://schemas.microsoft.com/office/powerpoint/2010/main" val="3518136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3276666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154272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12161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pic>
        <p:nvPicPr>
          <p:cNvPr id="3" name="Picture 2">
            <a:extLst>
              <a:ext uri="{FF2B5EF4-FFF2-40B4-BE49-F238E27FC236}">
                <a16:creationId xmlns:a16="http://schemas.microsoft.com/office/drawing/2014/main" id="{09CCA4D9-A059-7F49-7261-B68EDE1A0F0E}"/>
              </a:ext>
            </a:extLst>
          </p:cNvPr>
          <p:cNvPicPr>
            <a:picLocks noChangeAspect="1"/>
          </p:cNvPicPr>
          <p:nvPr/>
        </p:nvPicPr>
        <p:blipFill>
          <a:blip r:embed="rId3"/>
          <a:stretch>
            <a:fillRect/>
          </a:stretch>
        </p:blipFill>
        <p:spPr>
          <a:xfrm>
            <a:off x="819118" y="1820483"/>
            <a:ext cx="2695951" cy="2172003"/>
          </a:xfrm>
          <a:prstGeom prst="rect">
            <a:avLst/>
          </a:prstGeom>
        </p:spPr>
      </p:pic>
      <p:pic>
        <p:nvPicPr>
          <p:cNvPr id="5" name="Picture 4">
            <a:extLst>
              <a:ext uri="{FF2B5EF4-FFF2-40B4-BE49-F238E27FC236}">
                <a16:creationId xmlns:a16="http://schemas.microsoft.com/office/drawing/2014/main" id="{4EA3F09B-FA42-1E4C-CB04-A6656C65F94A}"/>
              </a:ext>
            </a:extLst>
          </p:cNvPr>
          <p:cNvPicPr>
            <a:picLocks noChangeAspect="1"/>
          </p:cNvPicPr>
          <p:nvPr/>
        </p:nvPicPr>
        <p:blipFill>
          <a:blip r:embed="rId4"/>
          <a:stretch>
            <a:fillRect/>
          </a:stretch>
        </p:blipFill>
        <p:spPr>
          <a:xfrm>
            <a:off x="3656155" y="1457050"/>
            <a:ext cx="7954485" cy="3943900"/>
          </a:xfrm>
          <a:prstGeom prst="rect">
            <a:avLst/>
          </a:prstGeom>
        </p:spPr>
      </p:pic>
    </p:spTree>
    <p:extLst>
      <p:ext uri="{BB962C8B-B14F-4D97-AF65-F5344CB8AC3E}">
        <p14:creationId xmlns:p14="http://schemas.microsoft.com/office/powerpoint/2010/main" val="333674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2413005"/>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https://github.com/josephsurrey/Lucky-Unicorns</a:t>
            </a:r>
            <a:r>
              <a:rPr lang="en-NZ" sz="2000" b="1" dirty="0">
                <a:solidFill>
                  <a:srgbClr val="274E13"/>
                </a:solidFill>
              </a:rPr>
              <a:t> </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https://trello.com/invite/b/I9pedhKD/ATTIfc627988032ea2f7b44bdbb13c7c132b5613F0BA/lucky-unicorn</a:t>
            </a:r>
            <a:r>
              <a:rPr lang="en-NZ" sz="2000" b="1" dirty="0">
                <a:solidFill>
                  <a:srgbClr val="274E13"/>
                </a:solidFill>
              </a:rPr>
              <a:t> </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3968670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3491589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1330065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pic>
        <p:nvPicPr>
          <p:cNvPr id="3" name="Picture 2">
            <a:extLst>
              <a:ext uri="{FF2B5EF4-FFF2-40B4-BE49-F238E27FC236}">
                <a16:creationId xmlns:a16="http://schemas.microsoft.com/office/drawing/2014/main" id="{2925DAC8-5988-DB73-91BA-E6BF00A56BE4}"/>
              </a:ext>
            </a:extLst>
          </p:cNvPr>
          <p:cNvPicPr>
            <a:picLocks noChangeAspect="1"/>
          </p:cNvPicPr>
          <p:nvPr/>
        </p:nvPicPr>
        <p:blipFill>
          <a:blip r:embed="rId3"/>
          <a:stretch>
            <a:fillRect/>
          </a:stretch>
        </p:blipFill>
        <p:spPr>
          <a:xfrm>
            <a:off x="712306" y="1950591"/>
            <a:ext cx="2648320" cy="2152950"/>
          </a:xfrm>
          <a:prstGeom prst="rect">
            <a:avLst/>
          </a:prstGeom>
        </p:spPr>
      </p:pic>
      <p:pic>
        <p:nvPicPr>
          <p:cNvPr id="5" name="Picture 4">
            <a:extLst>
              <a:ext uri="{FF2B5EF4-FFF2-40B4-BE49-F238E27FC236}">
                <a16:creationId xmlns:a16="http://schemas.microsoft.com/office/drawing/2014/main" id="{7262F832-073F-7130-11E8-7872B1ADE50D}"/>
              </a:ext>
            </a:extLst>
          </p:cNvPr>
          <p:cNvPicPr>
            <a:picLocks noChangeAspect="1"/>
          </p:cNvPicPr>
          <p:nvPr/>
        </p:nvPicPr>
        <p:blipFill>
          <a:blip r:embed="rId4"/>
          <a:stretch>
            <a:fillRect/>
          </a:stretch>
        </p:blipFill>
        <p:spPr>
          <a:xfrm>
            <a:off x="3556846" y="1514208"/>
            <a:ext cx="7630590" cy="3829584"/>
          </a:xfrm>
          <a:prstGeom prst="rect">
            <a:avLst/>
          </a:prstGeom>
        </p:spPr>
      </p:pic>
    </p:spTree>
    <p:extLst>
      <p:ext uri="{BB962C8B-B14F-4D97-AF65-F5344CB8AC3E}">
        <p14:creationId xmlns:p14="http://schemas.microsoft.com/office/powerpoint/2010/main" val="678593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1397893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3119789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3590239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pic>
        <p:nvPicPr>
          <p:cNvPr id="5" name="Picture 4">
            <a:extLst>
              <a:ext uri="{FF2B5EF4-FFF2-40B4-BE49-F238E27FC236}">
                <a16:creationId xmlns:a16="http://schemas.microsoft.com/office/drawing/2014/main" id="{D5613798-722A-28B9-E103-F1BF4982DC88}"/>
              </a:ext>
            </a:extLst>
          </p:cNvPr>
          <p:cNvPicPr>
            <a:picLocks noChangeAspect="1"/>
          </p:cNvPicPr>
          <p:nvPr/>
        </p:nvPicPr>
        <p:blipFill>
          <a:blip r:embed="rId3"/>
          <a:stretch>
            <a:fillRect/>
          </a:stretch>
        </p:blipFill>
        <p:spPr>
          <a:xfrm>
            <a:off x="925931" y="2208323"/>
            <a:ext cx="2743583" cy="1657581"/>
          </a:xfrm>
          <a:prstGeom prst="rect">
            <a:avLst/>
          </a:prstGeom>
        </p:spPr>
      </p:pic>
      <p:pic>
        <p:nvPicPr>
          <p:cNvPr id="7" name="Picture 6">
            <a:extLst>
              <a:ext uri="{FF2B5EF4-FFF2-40B4-BE49-F238E27FC236}">
                <a16:creationId xmlns:a16="http://schemas.microsoft.com/office/drawing/2014/main" id="{CD7FF056-C6AC-DF7B-43BE-3F19C53F083B}"/>
              </a:ext>
            </a:extLst>
          </p:cNvPr>
          <p:cNvPicPr>
            <a:picLocks noChangeAspect="1"/>
          </p:cNvPicPr>
          <p:nvPr/>
        </p:nvPicPr>
        <p:blipFill>
          <a:blip r:embed="rId4"/>
          <a:stretch>
            <a:fillRect/>
          </a:stretch>
        </p:blipFill>
        <p:spPr>
          <a:xfrm>
            <a:off x="3799050" y="1476102"/>
            <a:ext cx="7668695" cy="3905795"/>
          </a:xfrm>
          <a:prstGeom prst="rect">
            <a:avLst/>
          </a:prstGeom>
        </p:spPr>
      </p:pic>
    </p:spTree>
    <p:extLst>
      <p:ext uri="{BB962C8B-B14F-4D97-AF65-F5344CB8AC3E}">
        <p14:creationId xmlns:p14="http://schemas.microsoft.com/office/powerpoint/2010/main" val="449245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364183614"/>
              </p:ext>
            </p:extLst>
          </p:nvPr>
        </p:nvGraphicFramePr>
        <p:xfrm>
          <a:off x="589280" y="1574800"/>
          <a:ext cx="10515600" cy="44856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endParaRPr lang="en-NZ" sz="1200" dirty="0"/>
                    </a:p>
                  </a:txBody>
                  <a:tcPr/>
                </a:tc>
                <a:tc>
                  <a:txBody>
                    <a:bodyPr/>
                    <a:lstStyle/>
                    <a:p>
                      <a:r>
                        <a:rPr lang="en-NZ" sz="1200"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sz="1200" dirty="0"/>
                        <a:t>Functionality</a:t>
                      </a:r>
                    </a:p>
                  </a:txBody>
                  <a:tcPr/>
                </a:tc>
                <a:tc>
                  <a:txBody>
                    <a:bodyPr/>
                    <a:lstStyle/>
                    <a:p>
                      <a:r>
                        <a:rPr lang="en-US" sz="1200" dirty="0"/>
                        <a:t>Functionality is about ensuring that the program works as expected. It should work for expected, boundary and unexpected cases. For example, if my program asks how many rounds a user wants, it should work for expected input like '2' or boundary input like '1’ but it should not crash if the user enters something invalid like '0’ or '0.5' or 'one'</a:t>
                      </a:r>
                      <a:endParaRPr lang="en-NZ" sz="1200" dirty="0"/>
                    </a:p>
                  </a:txBody>
                  <a:tcPr/>
                </a:tc>
                <a:extLst>
                  <a:ext uri="{0D108BD9-81ED-4DB2-BD59-A6C34878D82A}">
                    <a16:rowId xmlns:a16="http://schemas.microsoft.com/office/drawing/2014/main" val="2636529970"/>
                  </a:ext>
                </a:extLst>
              </a:tr>
              <a:tr h="370840">
                <a:tc>
                  <a:txBody>
                    <a:bodyPr/>
                    <a:lstStyle/>
                    <a:p>
                      <a:r>
                        <a:rPr lang="en-NZ" sz="1200" dirty="0"/>
                        <a:t>Usability</a:t>
                      </a:r>
                    </a:p>
                  </a:txBody>
                  <a:tcPr/>
                </a:tc>
                <a:tc>
                  <a:txBody>
                    <a:bodyPr/>
                    <a:lstStyle/>
                    <a:p>
                      <a:r>
                        <a:rPr lang="en-US" sz="1200" dirty="0"/>
                        <a:t>Usability is about how easily the end user can get the program to do what it is supposed to do. It deals with issues like making instructions and error messages clear and easy for users to understand. It is important to </a:t>
                      </a:r>
                      <a:r>
                        <a:rPr lang="en-US" sz="1200" dirty="0" err="1"/>
                        <a:t>minimise</a:t>
                      </a:r>
                      <a:r>
                        <a:rPr lang="en-US" sz="1200" dirty="0"/>
                        <a:t> or eliminate any frustration.</a:t>
                      </a:r>
                      <a:endParaRPr lang="en-NZ" sz="1200" dirty="0"/>
                    </a:p>
                  </a:txBody>
                  <a:tcPr/>
                </a:tc>
                <a:extLst>
                  <a:ext uri="{0D108BD9-81ED-4DB2-BD59-A6C34878D82A}">
                    <a16:rowId xmlns:a16="http://schemas.microsoft.com/office/drawing/2014/main" val="845002142"/>
                  </a:ext>
                </a:extLst>
              </a:tr>
              <a:tr h="370840">
                <a:tc>
                  <a:txBody>
                    <a:bodyPr/>
                    <a:lstStyle/>
                    <a:p>
                      <a:r>
                        <a:rPr lang="en-NZ" sz="1200" dirty="0"/>
                        <a:t>Aesthetics</a:t>
                      </a:r>
                    </a:p>
                  </a:txBody>
                  <a:tcPr/>
                </a:tc>
                <a:tc>
                  <a:txBody>
                    <a:bodyPr/>
                    <a:lstStyle/>
                    <a:p>
                      <a:r>
                        <a:rPr lang="en-US" sz="1200" dirty="0"/>
                        <a:t>Aesthetics is about the program's overall appearance. A program which looks good because it includes well spaced instructions, prompts and 'decoration' around key messages is going to be more aesthetically pleasing than one which is composed of unspaced plain text.</a:t>
                      </a:r>
                      <a:endParaRPr lang="en-NZ" sz="1200" dirty="0"/>
                    </a:p>
                  </a:txBody>
                  <a:tcPr/>
                </a:tc>
                <a:extLst>
                  <a:ext uri="{0D108BD9-81ED-4DB2-BD59-A6C34878D82A}">
                    <a16:rowId xmlns:a16="http://schemas.microsoft.com/office/drawing/2014/main" val="1686164491"/>
                  </a:ext>
                </a:extLst>
              </a:tr>
              <a:tr h="370840">
                <a:tc>
                  <a:txBody>
                    <a:bodyPr/>
                    <a:lstStyle/>
                    <a:p>
                      <a:r>
                        <a:rPr lang="en-NZ" sz="1200" dirty="0"/>
                        <a:t>Social</a:t>
                      </a:r>
                    </a:p>
                  </a:txBody>
                  <a:tcPr/>
                </a:tc>
                <a:tc>
                  <a:txBody>
                    <a:bodyPr/>
                    <a:lstStyle/>
                    <a:p>
                      <a:r>
                        <a:rPr lang="en-US" sz="1200" dirty="0"/>
                        <a:t>The social implications of a computer program are about the affect it might have on users, the wider community, and society as a whole. For example, computer programs which are based around a gambling game can have a negative impact on society if there are no safeguards in place to limit users from excessive losses. It is also important to use clear, unambiguous instructions and feedback which is culturally neutral and inoffensive.</a:t>
                      </a:r>
                      <a:endParaRPr lang="en-NZ" sz="1200" dirty="0"/>
                    </a:p>
                  </a:txBody>
                  <a:tcPr/>
                </a:tc>
                <a:extLst>
                  <a:ext uri="{0D108BD9-81ED-4DB2-BD59-A6C34878D82A}">
                    <a16:rowId xmlns:a16="http://schemas.microsoft.com/office/drawing/2014/main" val="1038612699"/>
                  </a:ext>
                </a:extLst>
              </a:tr>
              <a:tr h="370840">
                <a:tc>
                  <a:txBody>
                    <a:bodyPr/>
                    <a:lstStyle/>
                    <a:p>
                      <a:r>
                        <a:rPr lang="en-NZ" sz="1200" dirty="0"/>
                        <a:t>Future proofing</a:t>
                      </a:r>
                    </a:p>
                  </a:txBody>
                  <a:tcPr/>
                </a:tc>
                <a:tc>
                  <a:txBody>
                    <a:bodyPr/>
                    <a:lstStyle/>
                    <a:p>
                      <a:r>
                        <a:rPr lang="en-US" sz="1200" dirty="0"/>
                        <a:t>Future proofing is about making a program which is flexible and adaptable and easy to modify later if necessary. The code needs to be well set out and commented so that another programmer can make changes easily at some future time. Someone who wants to modify my code in the future needs to understand the purpose and reasoning behind different parts of the code. Also, its important to use constants rather than literals — to </a:t>
                      </a:r>
                      <a:r>
                        <a:rPr lang="en-US" sz="1200" dirty="0" err="1"/>
                        <a:t>minimise</a:t>
                      </a:r>
                      <a:r>
                        <a:rPr lang="en-US" sz="1200" dirty="0"/>
                        <a:t> the number of places where changes have to be made.</a:t>
                      </a:r>
                      <a:endParaRPr lang="en-NZ" sz="1200" dirty="0"/>
                    </a:p>
                  </a:txBody>
                  <a:tcPr/>
                </a:tc>
                <a:extLst>
                  <a:ext uri="{0D108BD9-81ED-4DB2-BD59-A6C34878D82A}">
                    <a16:rowId xmlns:a16="http://schemas.microsoft.com/office/drawing/2014/main" val="113548845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8C9B2FAE-C6BE-01EE-F845-40616CC641CD}"/>
              </a:ext>
            </a:extLst>
          </p:cNvPr>
          <p:cNvPicPr>
            <a:picLocks noChangeAspect="1"/>
          </p:cNvPicPr>
          <p:nvPr/>
        </p:nvPicPr>
        <p:blipFill>
          <a:blip r:embed="rId3"/>
          <a:stretch>
            <a:fillRect/>
          </a:stretch>
        </p:blipFill>
        <p:spPr>
          <a:xfrm>
            <a:off x="967756" y="2177007"/>
            <a:ext cx="2619741" cy="3448531"/>
          </a:xfrm>
          <a:prstGeom prst="rect">
            <a:avLst/>
          </a:prstGeom>
        </p:spPr>
      </p:pic>
      <p:pic>
        <p:nvPicPr>
          <p:cNvPr id="7" name="Picture 6">
            <a:extLst>
              <a:ext uri="{FF2B5EF4-FFF2-40B4-BE49-F238E27FC236}">
                <a16:creationId xmlns:a16="http://schemas.microsoft.com/office/drawing/2014/main" id="{6608EBB2-97C4-6FD4-BAF0-A307510312F3}"/>
              </a:ext>
            </a:extLst>
          </p:cNvPr>
          <p:cNvPicPr>
            <a:picLocks noChangeAspect="1"/>
          </p:cNvPicPr>
          <p:nvPr/>
        </p:nvPicPr>
        <p:blipFill>
          <a:blip r:embed="rId4"/>
          <a:stretch>
            <a:fillRect/>
          </a:stretch>
        </p:blipFill>
        <p:spPr>
          <a:xfrm>
            <a:off x="4032837" y="2015059"/>
            <a:ext cx="7582958" cy="377242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pic>
        <p:nvPicPr>
          <p:cNvPr id="3" name="Picture 2">
            <a:extLst>
              <a:ext uri="{FF2B5EF4-FFF2-40B4-BE49-F238E27FC236}">
                <a16:creationId xmlns:a16="http://schemas.microsoft.com/office/drawing/2014/main" id="{A2723B6E-D108-1FC1-5D32-E1DCCB75EBC8}"/>
              </a:ext>
            </a:extLst>
          </p:cNvPr>
          <p:cNvPicPr>
            <a:picLocks noChangeAspect="1"/>
          </p:cNvPicPr>
          <p:nvPr/>
        </p:nvPicPr>
        <p:blipFill>
          <a:blip r:embed="rId3"/>
          <a:stretch>
            <a:fillRect/>
          </a:stretch>
        </p:blipFill>
        <p:spPr>
          <a:xfrm>
            <a:off x="703824" y="1804303"/>
            <a:ext cx="2705478" cy="3048425"/>
          </a:xfrm>
          <a:prstGeom prst="rect">
            <a:avLst/>
          </a:prstGeom>
        </p:spPr>
      </p:pic>
      <p:pic>
        <p:nvPicPr>
          <p:cNvPr id="5" name="Picture 4">
            <a:extLst>
              <a:ext uri="{FF2B5EF4-FFF2-40B4-BE49-F238E27FC236}">
                <a16:creationId xmlns:a16="http://schemas.microsoft.com/office/drawing/2014/main" id="{F6777CD9-F7BE-FBEB-7996-81254931E3D5}"/>
              </a:ext>
            </a:extLst>
          </p:cNvPr>
          <p:cNvPicPr>
            <a:picLocks noChangeAspect="1"/>
          </p:cNvPicPr>
          <p:nvPr/>
        </p:nvPicPr>
        <p:blipFill>
          <a:blip r:embed="rId4"/>
          <a:stretch>
            <a:fillRect/>
          </a:stretch>
        </p:blipFill>
        <p:spPr>
          <a:xfrm>
            <a:off x="3886165" y="1499918"/>
            <a:ext cx="7602011" cy="3858163"/>
          </a:xfrm>
          <a:prstGeom prst="rect">
            <a:avLst/>
          </a:prstGeom>
        </p:spPr>
      </p:pic>
    </p:spTree>
    <p:extLst>
      <p:ext uri="{BB962C8B-B14F-4D97-AF65-F5344CB8AC3E}">
        <p14:creationId xmlns:p14="http://schemas.microsoft.com/office/powerpoint/2010/main" val="70895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4175134371"/>
              </p:ext>
            </p:extLst>
          </p:nvPr>
        </p:nvGraphicFramePr>
        <p:xfrm>
          <a:off x="509967" y="1690300"/>
          <a:ext cx="11360800" cy="30478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1</a:t>
                      </a:r>
                      <a:endParaRPr sz="2400" dirty="0"/>
                    </a:p>
                  </a:txBody>
                  <a:tcPr marL="121900" marR="121900" marT="121900" marB="121900"/>
                </a:tc>
                <a:tc>
                  <a:txBody>
                    <a:bodyPr/>
                    <a:lstStyle/>
                    <a:p>
                      <a:pPr marL="0" lvl="0" indent="0" algn="l" rtl="0">
                        <a:spcBef>
                          <a:spcPts val="0"/>
                        </a:spcBef>
                        <a:spcAft>
                          <a:spcPts val="0"/>
                        </a:spcAft>
                        <a:buNone/>
                      </a:pPr>
                      <a:r>
                        <a:rPr lang="en-NZ" sz="2400" dirty="0"/>
                        <a:t>Balance = 1</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10</a:t>
                      </a:r>
                      <a:endParaRPr sz="2400" dirty="0"/>
                    </a:p>
                  </a:txBody>
                  <a:tcPr marL="121900" marR="121900" marT="121900" marB="121900"/>
                </a:tc>
                <a:tc>
                  <a:txBody>
                    <a:bodyPr/>
                    <a:lstStyle/>
                    <a:p>
                      <a:pPr marL="0" lvl="0" indent="0" algn="l" rtl="0">
                        <a:spcBef>
                          <a:spcPts val="0"/>
                        </a:spcBef>
                        <a:spcAft>
                          <a:spcPts val="0"/>
                        </a:spcAft>
                        <a:buNone/>
                      </a:pPr>
                      <a:r>
                        <a:rPr lang="en-NZ" sz="2400" dirty="0"/>
                        <a:t>Balance = 10</a:t>
                      </a:r>
                    </a:p>
                  </a:txBody>
                  <a:tcPr marL="121900" marR="121900" marT="121900" marB="121900"/>
                </a:tc>
                <a:extLst>
                  <a:ext uri="{0D108BD9-81ED-4DB2-BD59-A6C34878D82A}">
                    <a16:rowId xmlns:a16="http://schemas.microsoft.com/office/drawing/2014/main" val="177596224"/>
                  </a:ext>
                </a:extLst>
              </a:tr>
              <a:tr h="609560">
                <a:tc>
                  <a:txBody>
                    <a:bodyPr/>
                    <a:lstStyle/>
                    <a:p>
                      <a:pPr marL="0" lvl="0" indent="0" algn="l" rtl="0">
                        <a:spcBef>
                          <a:spcPts val="0"/>
                        </a:spcBef>
                        <a:spcAft>
                          <a:spcPts val="0"/>
                        </a:spcAft>
                        <a:buNone/>
                      </a:pPr>
                      <a:r>
                        <a:rPr lang="en-NZ" sz="2400" dirty="0"/>
                        <a:t>11</a:t>
                      </a:r>
                      <a:endParaRPr sz="2400" dirty="0"/>
                    </a:p>
                  </a:txBody>
                  <a:tcPr marL="121900" marR="121900" marT="121900" marB="121900"/>
                </a:tc>
                <a:tc>
                  <a:txBody>
                    <a:bodyPr/>
                    <a:lstStyle/>
                    <a:p>
                      <a:pPr marL="0" lvl="0" indent="0" algn="l" rtl="0">
                        <a:spcBef>
                          <a:spcPts val="0"/>
                        </a:spcBef>
                        <a:spcAft>
                          <a:spcPts val="0"/>
                        </a:spcAft>
                        <a:buNone/>
                      </a:pPr>
                      <a:r>
                        <a:rPr lang="en-NZ" sz="2400" dirty="0"/>
                        <a:t>Print(“Max amount to play with is $10”)</a:t>
                      </a:r>
                    </a:p>
                  </a:txBody>
                  <a:tcPr marL="121900" marR="121900" marT="121900" marB="121900"/>
                </a:tc>
                <a:extLst>
                  <a:ext uri="{0D108BD9-81ED-4DB2-BD59-A6C34878D82A}">
                    <a16:rowId xmlns:a16="http://schemas.microsoft.com/office/drawing/2014/main" val="2418240796"/>
                  </a:ext>
                </a:extLst>
              </a:tr>
              <a:tr h="609560">
                <a:tc>
                  <a:txBody>
                    <a:bodyPr/>
                    <a:lstStyle/>
                    <a:p>
                      <a:pPr marL="0" lvl="0" indent="0" algn="l" rtl="0">
                        <a:spcBef>
                          <a:spcPts val="0"/>
                        </a:spcBef>
                        <a:spcAft>
                          <a:spcPts val="0"/>
                        </a:spcAft>
                        <a:buNone/>
                      </a:pPr>
                      <a:r>
                        <a:rPr lang="en-NZ" sz="2400" dirty="0"/>
                        <a:t>Ten</a:t>
                      </a:r>
                      <a:endParaRPr sz="2400" dirty="0"/>
                    </a:p>
                  </a:txBody>
                  <a:tcPr marL="121900" marR="121900" marT="121900" marB="121900"/>
                </a:tc>
                <a:tc>
                  <a:txBody>
                    <a:bodyPr/>
                    <a:lstStyle/>
                    <a:p>
                      <a:pPr marL="0" lvl="0" indent="0" algn="l" rtl="0">
                        <a:spcBef>
                          <a:spcPts val="0"/>
                        </a:spcBef>
                        <a:spcAft>
                          <a:spcPts val="0"/>
                        </a:spcAft>
                        <a:buNone/>
                      </a:pPr>
                      <a:r>
                        <a:rPr lang="en-NZ" sz="2400" dirty="0"/>
                        <a:t>Invalid input</a:t>
                      </a:r>
                    </a:p>
                  </a:txBody>
                  <a:tcPr marL="121900" marR="121900" marT="121900" marB="121900"/>
                </a:tc>
                <a:extLst>
                  <a:ext uri="{0D108BD9-81ED-4DB2-BD59-A6C34878D82A}">
                    <a16:rowId xmlns:a16="http://schemas.microsoft.com/office/drawing/2014/main" val="1441132406"/>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380109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 – confirm input</a:t>
            </a:r>
            <a:endParaRPr sz="4000" dirty="0"/>
          </a:p>
        </p:txBody>
      </p:sp>
      <p:graphicFrame>
        <p:nvGraphicFramePr>
          <p:cNvPr id="92" name="Google Shape;92;p19"/>
          <p:cNvGraphicFramePr/>
          <p:nvPr>
            <p:extLst>
              <p:ext uri="{D42A27DB-BD31-4B8C-83A1-F6EECF244321}">
                <p14:modId xmlns:p14="http://schemas.microsoft.com/office/powerpoint/2010/main" val="1381126976"/>
              </p:ext>
            </p:extLst>
          </p:nvPr>
        </p:nvGraphicFramePr>
        <p:xfrm>
          <a:off x="509967" y="1690300"/>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lvl="0" indent="0" algn="l" rtl="0">
                        <a:spcBef>
                          <a:spcPts val="0"/>
                        </a:spcBef>
                        <a:spcAft>
                          <a:spcPts val="0"/>
                        </a:spcAft>
                        <a:buNone/>
                      </a:pPr>
                      <a:r>
                        <a:rPr lang="en-NZ" sz="2400" dirty="0"/>
                        <a:t>Ask if user wants to start game</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Ask if user wants to start game</a:t>
                      </a:r>
                    </a:p>
                  </a:txBody>
                  <a:tcPr marL="121900" marR="121900" marT="121900" marB="121900"/>
                </a:tc>
                <a:extLst>
                  <a:ext uri="{0D108BD9-81ED-4DB2-BD59-A6C34878D82A}">
                    <a16:rowId xmlns:a16="http://schemas.microsoft.com/office/drawing/2014/main" val="2510171323"/>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Ask user for initial payment</a:t>
                      </a:r>
                    </a:p>
                  </a:txBody>
                  <a:tcPr marL="121900" marR="121900" marT="121900" marB="121900"/>
                </a:tc>
                <a:extLst>
                  <a:ext uri="{0D108BD9-81ED-4DB2-BD59-A6C34878D82A}">
                    <a16:rowId xmlns:a16="http://schemas.microsoft.com/office/drawing/2014/main" val="2514867608"/>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Ask user for initial payment</a:t>
                      </a:r>
                    </a:p>
                  </a:txBody>
                  <a:tcPr marL="121900" marR="121900" marT="121900" marB="121900"/>
                </a:tc>
                <a:extLst>
                  <a:ext uri="{0D108BD9-81ED-4DB2-BD59-A6C34878D82A}">
                    <a16:rowId xmlns:a16="http://schemas.microsoft.com/office/drawing/2014/main" val="937270293"/>
                  </a:ext>
                </a:extLst>
              </a:tr>
              <a:tr h="609560">
                <a:tc>
                  <a:txBody>
                    <a:bodyPr/>
                    <a:lstStyle/>
                    <a:p>
                      <a:pPr marL="0" lvl="0" indent="0" algn="l" rtl="0">
                        <a:spcBef>
                          <a:spcPts val="0"/>
                        </a:spcBef>
                        <a:spcAft>
                          <a:spcPts val="0"/>
                        </a:spcAft>
                        <a:buNone/>
                      </a:pPr>
                      <a:r>
                        <a:rPr lang="en-NZ" sz="2400" dirty="0"/>
                        <a:t>Hello</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Invalid input</a:t>
                      </a:r>
                    </a:p>
                  </a:txBody>
                  <a:tcPr marL="121900" marR="121900" marT="121900" marB="121900"/>
                </a:tc>
                <a:extLst>
                  <a:ext uri="{0D108BD9-81ED-4DB2-BD59-A6C34878D82A}">
                    <a16:rowId xmlns:a16="http://schemas.microsoft.com/office/drawing/2014/main" val="3238112215"/>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134940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 – ask if user wants to start game</a:t>
            </a:r>
            <a:endParaRPr sz="4000" dirty="0"/>
          </a:p>
        </p:txBody>
      </p:sp>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2" name="Table 1">
            <a:extLst>
              <a:ext uri="{FF2B5EF4-FFF2-40B4-BE49-F238E27FC236}">
                <a16:creationId xmlns:a16="http://schemas.microsoft.com/office/drawing/2014/main" id="{D687091F-F074-969A-B0DF-614E4D2708E7}"/>
              </a:ext>
            </a:extLst>
          </p:cNvPr>
          <p:cNvGraphicFramePr>
            <a:graphicFrameLocks noGrp="1"/>
          </p:cNvGraphicFramePr>
          <p:nvPr>
            <p:extLst>
              <p:ext uri="{D42A27DB-BD31-4B8C-83A1-F6EECF244321}">
                <p14:modId xmlns:p14="http://schemas.microsoft.com/office/powerpoint/2010/main" val="2650983963"/>
              </p:ext>
            </p:extLst>
          </p:nvPr>
        </p:nvGraphicFramePr>
        <p:xfrm>
          <a:off x="838200" y="1825625"/>
          <a:ext cx="11360800" cy="3657360"/>
        </p:xfrm>
        <a:graphic>
          <a:graphicData uri="http://schemas.openxmlformats.org/drawingml/2006/table">
            <a:tbl>
              <a:tblPr>
                <a:noFill/>
              </a:tblPr>
              <a:tblGrid>
                <a:gridCol w="5680400">
                  <a:extLst>
                    <a:ext uri="{9D8B030D-6E8A-4147-A177-3AD203B41FA5}">
                      <a16:colId xmlns:a16="http://schemas.microsoft.com/office/drawing/2014/main" val="770889650"/>
                    </a:ext>
                  </a:extLst>
                </a:gridCol>
                <a:gridCol w="5680400">
                  <a:extLst>
                    <a:ext uri="{9D8B030D-6E8A-4147-A177-3AD203B41FA5}">
                      <a16:colId xmlns:a16="http://schemas.microsoft.com/office/drawing/2014/main" val="3584143227"/>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3163042025"/>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lvl="0" indent="0" algn="l" rtl="0">
                        <a:spcBef>
                          <a:spcPts val="0"/>
                        </a:spcBef>
                        <a:spcAft>
                          <a:spcPts val="0"/>
                        </a:spcAft>
                        <a:buNone/>
                      </a:pPr>
                      <a:r>
                        <a:rPr lang="en-NZ" sz="2400" dirty="0"/>
                        <a:t>start game</a:t>
                      </a:r>
                    </a:p>
                  </a:txBody>
                  <a:tcPr marL="121900" marR="121900" marT="121900" marB="121900"/>
                </a:tc>
                <a:extLst>
                  <a:ext uri="{0D108BD9-81ED-4DB2-BD59-A6C34878D82A}">
                    <a16:rowId xmlns:a16="http://schemas.microsoft.com/office/drawing/2014/main" val="3739571418"/>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start game</a:t>
                      </a:r>
                    </a:p>
                  </a:txBody>
                  <a:tcPr marL="121900" marR="121900" marT="121900" marB="121900"/>
                </a:tc>
                <a:extLst>
                  <a:ext uri="{0D108BD9-81ED-4DB2-BD59-A6C34878D82A}">
                    <a16:rowId xmlns:a16="http://schemas.microsoft.com/office/drawing/2014/main" val="766344753"/>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setup</a:t>
                      </a:r>
                    </a:p>
                  </a:txBody>
                  <a:tcPr marL="121900" marR="121900" marT="121900" marB="121900"/>
                </a:tc>
                <a:extLst>
                  <a:ext uri="{0D108BD9-81ED-4DB2-BD59-A6C34878D82A}">
                    <a16:rowId xmlns:a16="http://schemas.microsoft.com/office/drawing/2014/main" val="4050485635"/>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setup</a:t>
                      </a:r>
                      <a:endParaRPr lang="en-US" sz="2400" dirty="0"/>
                    </a:p>
                  </a:txBody>
                  <a:tcPr marL="121900" marR="121900" marT="121900" marB="121900"/>
                </a:tc>
                <a:extLst>
                  <a:ext uri="{0D108BD9-81ED-4DB2-BD59-A6C34878D82A}">
                    <a16:rowId xmlns:a16="http://schemas.microsoft.com/office/drawing/2014/main" val="2118539089"/>
                  </a:ext>
                </a:extLst>
              </a:tr>
              <a:tr h="609560">
                <a:tc>
                  <a:txBody>
                    <a:bodyPr/>
                    <a:lstStyle/>
                    <a:p>
                      <a:pPr marL="0" lvl="0" indent="0" algn="l" rtl="0">
                        <a:spcBef>
                          <a:spcPts val="0"/>
                        </a:spcBef>
                        <a:spcAft>
                          <a:spcPts val="0"/>
                        </a:spcAft>
                        <a:buNone/>
                      </a:pPr>
                      <a:r>
                        <a:rPr lang="en-NZ" sz="2400" dirty="0"/>
                        <a:t>Hello</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Invalid input</a:t>
                      </a:r>
                    </a:p>
                  </a:txBody>
                  <a:tcPr marL="121900" marR="121900" marT="121900" marB="121900"/>
                </a:tc>
                <a:extLst>
                  <a:ext uri="{0D108BD9-81ED-4DB2-BD59-A6C34878D82A}">
                    <a16:rowId xmlns:a16="http://schemas.microsoft.com/office/drawing/2014/main" val="4204805371"/>
                  </a:ext>
                </a:extLst>
              </a:tr>
            </a:tbl>
          </a:graphicData>
        </a:graphic>
      </p:graphicFrame>
    </p:spTree>
    <p:extLst>
      <p:ext uri="{BB962C8B-B14F-4D97-AF65-F5344CB8AC3E}">
        <p14:creationId xmlns:p14="http://schemas.microsoft.com/office/powerpoint/2010/main" val="145116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3671794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3621</TotalTime>
  <Words>2400</Words>
  <Application>Microsoft Office PowerPoint</Application>
  <PresentationFormat>Widescreen</PresentationFormat>
  <Paragraphs>181</Paragraphs>
  <Slides>34</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AS91883(1.7) &amp; AS91884(1.8) Documentation</vt:lpstr>
      <vt:lpstr>Lucky Unicorn</vt:lpstr>
      <vt:lpstr>Describe relevant Implications:</vt:lpstr>
      <vt:lpstr>Decomposition:</vt:lpstr>
      <vt:lpstr>[Component name] (Trello screenshot)</vt:lpstr>
      <vt:lpstr>[Component name] - Test Plan</vt:lpstr>
      <vt:lpstr>[Component name] - Test Plan – confirm input</vt:lpstr>
      <vt:lpstr>[Component name] - Test Plan – ask if user wants to start game</vt:lpstr>
      <vt:lpstr>[Component name]: Trialling </vt:lpstr>
      <vt:lpstr>[Component name]: Testing </vt:lpstr>
      <vt:lpstr>[Component name] (Trello screenshot)</vt:lpstr>
      <vt:lpstr>[Component name] - Test Plan</vt:lpstr>
      <vt:lpstr>[Component name]: Trialling </vt:lpstr>
      <vt:lpstr>[Component name]: Testing </vt:lpstr>
      <vt:lpstr>[Component name] (Trello screenshot)</vt:lpstr>
      <vt:lpstr>[Component name] - Test Plan</vt:lpstr>
      <vt:lpstr>[Component name]: Trialling </vt:lpstr>
      <vt:lpstr>[Component name]: Testing </vt:lpstr>
      <vt:lpstr>[Component name] (Trello screenshot)</vt:lpstr>
      <vt:lpstr>[Component name] - Test Plan</vt:lpstr>
      <vt:lpstr>[Component name]: Trialling </vt:lpstr>
      <vt:lpstr>[Component name]: Testing </vt:lpstr>
      <vt:lpstr>[Component name] (Trello screenshot)</vt:lpstr>
      <vt:lpstr>[Component name] - Test Plan</vt:lpstr>
      <vt:lpstr>[Component name]: Trialling </vt:lpstr>
      <vt:lpstr>[Component name]: Testing </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Joseph Surrey</cp:lastModifiedBy>
  <cp:revision>10</cp:revision>
  <dcterms:created xsi:type="dcterms:W3CDTF">2020-03-13T23:52:53Z</dcterms:created>
  <dcterms:modified xsi:type="dcterms:W3CDTF">2023-03-29T22:28:31Z</dcterms:modified>
</cp:coreProperties>
</file>