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7" r:id="rId3"/>
    <p:sldId id="267" r:id="rId4"/>
    <p:sldId id="259" r:id="rId5"/>
    <p:sldId id="260" r:id="rId6"/>
    <p:sldId id="272" r:id="rId7"/>
    <p:sldId id="271" r:id="rId8"/>
    <p:sldId id="262" r:id="rId9"/>
    <p:sldId id="273" r:id="rId10"/>
    <p:sldId id="274" r:id="rId11"/>
    <p:sldId id="276" r:id="rId12"/>
    <p:sldId id="278" r:id="rId13"/>
    <p:sldId id="263" r:id="rId14"/>
    <p:sldId id="264" r:id="rId15"/>
    <p:sldId id="275" r:id="rId16"/>
    <p:sldId id="265" r:id="rId17"/>
    <p:sldId id="279" r:id="rId18"/>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 Type="http://schemas.openxmlformats.org/officeDocument/2006/relationships/slide" Target="slides/slide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6/11/relationships/changesInfo" Target="changesInfos/changesInfo1.xml"/><Relationship Id="rId25" Type="http://schemas.openxmlformats.org/officeDocument/2006/relationships/customXml" Target="../customXml/item1.xml"/><Relationship Id="rId26" Type="http://schemas.openxmlformats.org/officeDocument/2006/relationships/customXml" Target="../customXml/item2.xml"/><Relationship Id="rId27" Type="http://schemas.openxmlformats.org/officeDocument/2006/relationships/customXml" Target="../customXml/item3.xml"/><Relationship Id="rId28" Type="http://schemas.openxmlformats.org/officeDocument/2006/relationships/slide" Target="slides/slide18.xml"/><Relationship Id="rId29" Type="http://schemas.openxmlformats.org/officeDocument/2006/relationships/slide" Target="slides/slide19.xml"/><Relationship Id="rId3" Type="http://schemas.openxmlformats.org/officeDocument/2006/relationships/slide" Target="slides/slide2.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 Type="http://schemas.openxmlformats.org/officeDocument/2006/relationships/slide" Target="slides/slide3.xml"/><Relationship Id="rId40" Type="http://schemas.openxmlformats.org/officeDocument/2006/relationships/slide" Target="slides/slide30.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ldChg>
      <pc:sldChg chg="addSp modSp mod modNotesTx">
        <pc:chgData name="Patrick Baker" userId="dbad0e87-82bb-43bf-9a70-a6d8fad31ef1" providerId="ADAL" clId="{4B3D50FB-4691-4683-8BD7-3829EA11017B}" dt="2021-03-06T23:14:08.505" v="917" actId="20577"/>
        <pc:sldMkLst>
          <pc:docMk/>
          <pc:sldMk cId="2158459777" sldId="259"/>
        </pc:sldMkLst>
      </pc:sldChg>
      <pc:sldChg chg="modSp mod modNotesTx">
        <pc:chgData name="Patrick Baker" userId="dbad0e87-82bb-43bf-9a70-a6d8fad31ef1" providerId="ADAL" clId="{4B3D50FB-4691-4683-8BD7-3829EA11017B}" dt="2021-03-03T03:23:42.404" v="813" actId="20577"/>
        <pc:sldMkLst>
          <pc:docMk/>
          <pc:sldMk cId="3760331451" sldId="260"/>
        </pc:sldMkLst>
      </pc:sldChg>
      <pc:sldChg chg="modSp del mod setBg modNotesTx">
        <pc:chgData name="Patrick Baker" userId="dbad0e87-82bb-43bf-9a70-a6d8fad31ef1" providerId="ADAL" clId="{4B3D50FB-4691-4683-8BD7-3829EA11017B}" dt="2021-03-03T03:24:25.694" v="814" actId="47"/>
        <pc:sldMkLst>
          <pc:docMk/>
          <pc:sldMk cId="1357549755" sldId="261"/>
        </pc:sldMkLst>
      </pc:sldChg>
      <pc:sldChg chg="addSp delSp modSp mod setBg modNotesTx">
        <pc:chgData name="Patrick Baker" userId="dbad0e87-82bb-43bf-9a70-a6d8fad31ef1" providerId="ADAL" clId="{4B3D50FB-4691-4683-8BD7-3829EA11017B}" dt="2021-03-06T23:14:38.848" v="922"/>
        <pc:sldMkLst>
          <pc:docMk/>
          <pc:sldMk cId="1252673013" sldId="262"/>
        </pc:sldMkLst>
      </pc:sldChg>
      <pc:sldChg chg="modSp mod setBg modNotesTx">
        <pc:chgData name="Patrick Baker" userId="dbad0e87-82bb-43bf-9a70-a6d8fad31ef1" providerId="ADAL" clId="{4B3D50FB-4691-4683-8BD7-3829EA11017B}" dt="2021-03-03T03:12:10.283" v="551"/>
        <pc:sldMkLst>
          <pc:docMk/>
          <pc:sldMk cId="1084233196" sldId="263"/>
        </pc:sldMkLst>
      </pc:sldChg>
      <pc:sldChg chg="modSp mod modNotesTx">
        <pc:chgData name="Patrick Baker" userId="dbad0e87-82bb-43bf-9a70-a6d8fad31ef1" providerId="ADAL" clId="{4B3D50FB-4691-4683-8BD7-3829EA11017B}" dt="2021-03-06T23:14:54.062" v="923"/>
        <pc:sldMkLst>
          <pc:docMk/>
          <pc:sldMk cId="4083204153" sldId="264"/>
        </pc:sldMkLst>
      </pc:sldChg>
      <pc:sldChg chg="modSp mod modNotesTx">
        <pc:chgData name="Patrick Baker" userId="dbad0e87-82bb-43bf-9a70-a6d8fad31ef1" providerId="ADAL" clId="{4B3D50FB-4691-4683-8BD7-3829EA11017B}" dt="2021-03-03T03:17:42.710" v="635"/>
        <pc:sldMkLst>
          <pc:docMk/>
          <pc:sldMk cId="520546384" sldId="265"/>
        </pc:sldMkLst>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ldChg>
      <pc:sldChg chg="addSp modSp add mod modNotesTx">
        <pc:chgData name="Patrick Baker" userId="dbad0e87-82bb-43bf-9a70-a6d8fad31ef1" providerId="ADAL" clId="{4B3D50FB-4691-4683-8BD7-3829EA11017B}" dt="2021-03-03T03:06:16.662" v="520"/>
        <pc:sldMkLst>
          <pc:docMk/>
          <pc:sldMk cId="278186575" sldId="274"/>
        </pc:sldMkLst>
      </pc:sldChg>
      <pc:sldChg chg="modSp add del mod">
        <pc:chgData name="Patrick Baker" userId="dbad0e87-82bb-43bf-9a70-a6d8fad31ef1" providerId="ADAL" clId="{4B3D50FB-4691-4683-8BD7-3829EA11017B}" dt="2021-03-03T03:03:58.062" v="486" actId="47"/>
        <pc:sldMkLst>
          <pc:docMk/>
          <pc:sldMk cId="1885839967" sldId="275"/>
        </pc:sldMkLst>
      </pc:sldChg>
      <pc:sldChg chg="modSp add mod modNotesTx">
        <pc:chgData name="Patrick Baker" userId="dbad0e87-82bb-43bf-9a70-a6d8fad31ef1" providerId="ADAL" clId="{4B3D50FB-4691-4683-8BD7-3829EA11017B}" dt="2021-03-06T23:15:02.379" v="924"/>
        <pc:sldMkLst>
          <pc:docMk/>
          <pc:sldMk cId="3773934657" sldId="275"/>
        </pc:sldMkLst>
      </pc:sldChg>
      <pc:sldChg chg="modSp add mod ord modNotesTx">
        <pc:chgData name="Patrick Baker" userId="dbad0e87-82bb-43bf-9a70-a6d8fad31ef1" providerId="ADAL" clId="{4B3D50FB-4691-4683-8BD7-3829EA11017B}" dt="2021-03-03T04:22:03.514" v="846"/>
        <pc:sldMkLst>
          <pc:docMk/>
          <pc:sldMk cId="3701034081" sldId="276"/>
        </pc:sldMkLst>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B95E3591-6C1E-4CE0-A151-AC5F46147960}"/>
    <pc:docChg chg="custSel addSld modSld">
      <pc:chgData name="Patrick Baker" userId="dbad0e87-82bb-43bf-9a70-a6d8fad31ef1" providerId="ADAL" clId="{B95E3591-6C1E-4CE0-A151-AC5F46147960}" dt="2024-06-11T07:33:28.834" v="182" actId="20577"/>
      <pc:docMkLst>
        <pc:docMk/>
      </pc:docMkLst>
      <pc:sldChg chg="modSp mod modNotesTx">
        <pc:chgData name="Patrick Baker" userId="dbad0e87-82bb-43bf-9a70-a6d8fad31ef1" providerId="ADAL" clId="{B95E3591-6C1E-4CE0-A151-AC5F46147960}" dt="2024-06-11T07:33:28.834" v="182" actId="20577"/>
        <pc:sldMkLst>
          <pc:docMk/>
          <pc:sldMk cId="520546384" sldId="265"/>
        </pc:sldMkLst>
      </pc:sldChg>
      <pc:sldChg chg="add">
        <pc:chgData name="Patrick Baker" userId="dbad0e87-82bb-43bf-9a70-a6d8fad31ef1" providerId="ADAL" clId="{B95E3591-6C1E-4CE0-A151-AC5F46147960}" dt="2024-06-11T07:31:24.090" v="0" actId="2890"/>
        <pc:sldMkLst>
          <pc:docMk/>
          <pc:sldMk cId="2805873630" sldId="279"/>
        </pc:sldMkLst>
      </pc:sldChg>
    </pc:docChg>
  </pc:docChgLst>
  <pc:docChgLst>
    <pc:chgData name="Patrick Baker" userId="dbad0e87-82bb-43bf-9a70-a6d8fad31ef1" providerId="ADAL" clId="{34F24555-CF30-47EB-9E00-ED3ADAB2967A}"/>
    <pc:docChg chg="modSld">
      <pc:chgData name="Patrick Baker" userId="dbad0e87-82bb-43bf-9a70-a6d8fad31ef1" providerId="ADAL" clId="{34F24555-CF30-47EB-9E00-ED3ADAB2967A}" dt="2025-04-02T23:47:24.248" v="0"/>
      <pc:docMkLst>
        <pc:docMk/>
      </pc:docMkLst>
      <pc:sldChg chg="modSp mod">
        <pc:chgData name="Patrick Baker" userId="dbad0e87-82bb-43bf-9a70-a6d8fad31ef1" providerId="ADAL" clId="{34F24555-CF30-47EB-9E00-ED3ADAB2967A}" dt="2025-04-02T23:47:24.248" v="0"/>
        <pc:sldMkLst>
          <pc:docMk/>
          <pc:sldMk cId="1393068817" sldId="277"/>
        </pc:sldMkLst>
        <pc:spChg chg="mod">
          <ac:chgData name="Patrick Baker" userId="dbad0e87-82bb-43bf-9a70-a6d8fad31ef1" providerId="ADAL" clId="{34F24555-CF30-47EB-9E00-ED3ADAB2967A}" dt="2025-04-02T23:47:24.248" v="0"/>
          <ac:spMkLst>
            <pc:docMk/>
            <pc:sldMk cId="1393068817" sldId="277"/>
            <ac:spMk id="4" creationId="{F7FB308A-232B-4B31-A59D-BD561ECFBE8B}"/>
          </ac:spMkLst>
        </pc:spChg>
      </pc:sld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docChgLst>
    <pc:chgData name="Patrick Baker" userId="dbad0e87-82bb-43bf-9a70-a6d8fad31ef1" providerId="ADAL" clId="{6F7B870F-6353-4A67-A93D-970107A3C26B}"/>
    <pc:docChg chg="custSel addSld modSld">
      <pc:chgData name="Patrick Baker" userId="dbad0e87-82bb-43bf-9a70-a6d8fad31ef1" providerId="ADAL" clId="{6F7B870F-6353-4A67-A93D-970107A3C26B}" dt="2024-05-14T00:46:53.912" v="13" actId="20577"/>
      <pc:docMkLst>
        <pc:docMk/>
      </pc:docMkLst>
      <pc:sldChg chg="modSp add mod">
        <pc:chgData name="Patrick Baker" userId="dbad0e87-82bb-43bf-9a70-a6d8fad31ef1" providerId="ADAL" clId="{6F7B870F-6353-4A67-A93D-970107A3C26B}" dt="2024-05-14T00:46:53.912" v="13" actId="20577"/>
        <pc:sldMkLst>
          <pc:docMk/>
          <pc:sldMk cId="270828811" sldId="278"/>
        </pc:sldMkLst>
      </pc:sldChg>
    </pc:docChg>
  </pc:docChgLst>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ldChg>
    </pc:docChg>
  </pc:docChgLst>
  <pc:docChgLst>
    <pc:chgData name="Patrick Baker" userId="dbad0e87-82bb-43bf-9a70-a6d8fad31ef1" providerId="ADAL" clId="{8DDE7180-BADD-4608-888B-FBB3C58A4183}"/>
    <pc:docChg chg="custSel modSld">
      <pc:chgData name="Patrick Baker" userId="dbad0e87-82bb-43bf-9a70-a6d8fad31ef1" providerId="ADAL" clId="{8DDE7180-BADD-4608-888B-FBB3C58A4183}" dt="2025-01-09T03:58:48.636" v="10" actId="20577"/>
      <pc:docMkLst>
        <pc:docMk/>
      </pc:docMkLst>
      <pc:sldChg chg="modSp mod">
        <pc:chgData name="Patrick Baker" userId="dbad0e87-82bb-43bf-9a70-a6d8fad31ef1" providerId="ADAL" clId="{8DDE7180-BADD-4608-888B-FBB3C58A4183}" dt="2025-01-09T03:56:40.601" v="3" actId="20577"/>
        <pc:sldMkLst>
          <pc:docMk/>
          <pc:sldMk cId="1362934084" sldId="256"/>
        </pc:sldMkLst>
        <pc:spChg chg="mod">
          <ac:chgData name="Patrick Baker" userId="dbad0e87-82bb-43bf-9a70-a6d8fad31ef1" providerId="ADAL" clId="{8DDE7180-BADD-4608-888B-FBB3C58A4183}" dt="2025-01-09T03:56:40.601" v="3" actId="20577"/>
          <ac:spMkLst>
            <pc:docMk/>
            <pc:sldMk cId="1362934084" sldId="256"/>
            <ac:spMk id="2" creationId="{A96C2811-5704-42C1-869B-16E29CB6572E}"/>
          </ac:spMkLst>
        </pc:spChg>
      </pc:sldChg>
      <pc:sldChg chg="modSp mod modNotesTx">
        <pc:chgData name="Patrick Baker" userId="dbad0e87-82bb-43bf-9a70-a6d8fad31ef1" providerId="ADAL" clId="{8DDE7180-BADD-4608-888B-FBB3C58A4183}" dt="2025-01-09T03:58:32.071" v="8" actId="20577"/>
        <pc:sldMkLst>
          <pc:docMk/>
          <pc:sldMk cId="1252673013" sldId="262"/>
        </pc:sldMkLst>
        <pc:spChg chg="mod">
          <ac:chgData name="Patrick Baker" userId="dbad0e87-82bb-43bf-9a70-a6d8fad31ef1" providerId="ADAL" clId="{8DDE7180-BADD-4608-888B-FBB3C58A4183}" dt="2025-01-09T03:58:23.909" v="7" actId="20577"/>
          <ac:spMkLst>
            <pc:docMk/>
            <pc:sldMk cId="1252673013" sldId="262"/>
            <ac:spMk id="3" creationId="{F1803FB6-918B-4C8E-9C25-3ECDA665EC35}"/>
          </ac:spMkLst>
        </pc:spChg>
      </pc:sldChg>
      <pc:sldChg chg="modSp mod modNotesTx">
        <pc:chgData name="Patrick Baker" userId="dbad0e87-82bb-43bf-9a70-a6d8fad31ef1" providerId="ADAL" clId="{8DDE7180-BADD-4608-888B-FBB3C58A4183}" dt="2025-01-09T03:58:48.636" v="10" actId="20577"/>
        <pc:sldMkLst>
          <pc:docMk/>
          <pc:sldMk cId="278186575" sldId="274"/>
        </pc:sldMkLst>
        <pc:spChg chg="mod">
          <ac:chgData name="Patrick Baker" userId="dbad0e87-82bb-43bf-9a70-a6d8fad31ef1" providerId="ADAL" clId="{8DDE7180-BADD-4608-888B-FBB3C58A4183}" dt="2025-01-09T03:58:42.523" v="9" actId="20577"/>
          <ac:spMkLst>
            <pc:docMk/>
            <pc:sldMk cId="278186575" sldId="274"/>
            <ac:spMk id="3" creationId="{F1803FB6-918B-4C8E-9C25-3ECDA665EC35}"/>
          </ac:spMkLst>
        </pc:spChg>
      </pc:sldChg>
      <pc:sldChg chg="modSp mod">
        <pc:chgData name="Patrick Baker" userId="dbad0e87-82bb-43bf-9a70-a6d8fad31ef1" providerId="ADAL" clId="{8DDE7180-BADD-4608-888B-FBB3C58A4183}" dt="2025-01-09T03:57:07.136" v="4" actId="313"/>
        <pc:sldMkLst>
          <pc:docMk/>
          <pc:sldMk cId="1393068817" sldId="277"/>
        </pc:sldMkLst>
        <pc:spChg chg="mod">
          <ac:chgData name="Patrick Baker" userId="dbad0e87-82bb-43bf-9a70-a6d8fad31ef1" providerId="ADAL" clId="{8DDE7180-BADD-4608-888B-FBB3C58A4183}" dt="2025-01-09T03:57:07.136" v="4" actId="313"/>
          <ac:spMkLst>
            <pc:docMk/>
            <pc:sldMk cId="1393068817" sldId="277"/>
            <ac:spMk id="4" creationId="{F7FB308A-232B-4B31-A59D-BD561ECFBE8B}"/>
          </ac:spMkLst>
        </pc:spChg>
      </pc:sldChg>
    </pc:docChg>
  </pc:docChgLst>
  <pc:docChgLst>
    <pc:chgData name="Patrick Baker" userId="dbad0e87-82bb-43bf-9a70-a6d8fad31ef1" providerId="ADAL" clId="{F3967A0E-3EB2-47F5-81E1-78CD919624B2}"/>
    <pc:docChg chg="modSld">
      <pc:chgData name="Patrick Baker" userId="dbad0e87-82bb-43bf-9a70-a6d8fad31ef1" providerId="ADAL" clId="{F3967A0E-3EB2-47F5-81E1-78CD919624B2}" dt="2024-04-02T20:49:44.534" v="35" actId="20577"/>
      <pc:docMkLst>
        <pc:docMk/>
      </pc:docMkLst>
      <pc:sldChg chg="modSp mod">
        <pc:chgData name="Patrick Baker" userId="dbad0e87-82bb-43bf-9a70-a6d8fad31ef1" providerId="ADAL" clId="{F3967A0E-3EB2-47F5-81E1-78CD919624B2}" dt="2024-04-02T20:49:44.534" v="35" actId="20577"/>
        <pc:sldMkLst>
          <pc:docMk/>
          <pc:sldMk cId="139306881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3/04/2025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endParaRPr lang="en-NZ" sz="1200" dirty="0">
              <a:solidFill>
                <a:schemeClr val="dk2"/>
              </a:solidFill>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50157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a:t>
            </a:r>
            <a:r>
              <a:rPr lang="en-NZ"/>
              <a:t>Insert additional slides as required.</a:t>
            </a:r>
            <a:endParaRPr lang="en-NZ">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294910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techniques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a:t>
            </a:r>
            <a:r>
              <a:rPr lang="en-NZ" sz="1200">
                <a:solidFill>
                  <a:schemeClr val="dk2"/>
                </a:solidFill>
              </a:rPr>
              <a:t>for boundary </a:t>
            </a:r>
            <a:r>
              <a:rPr lang="en-NZ" sz="1200" dirty="0">
                <a:solidFill>
                  <a:schemeClr val="dk2"/>
                </a:solidFill>
              </a:rPr>
              <a:t>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410172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3/04/2025</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3/04/2025</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AS91906v2 (3.7) &amp; AS91907v2(3.8)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[overtype this with your name]</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fontScale="90000"/>
          </a:bodyPr>
          <a:lstStyle/>
          <a:p>
            <a:r>
              <a:rPr lang="en-NZ" sz="4000" b="1" dirty="0"/>
              <a:t>Evidence of Trialling:</a:t>
            </a:r>
            <a:br>
              <a:rPr lang="en-NZ" sz="4000" b="1" dirty="0"/>
            </a:br>
            <a:r>
              <a:rPr lang="en-NZ" sz="2800" b="1" i="1" dirty="0"/>
              <a:t>&lt;Enter component name&gt;</a:t>
            </a:r>
            <a:endParaRPr lang="en-NZ" sz="4000" dirty="0"/>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Version control evidence</a:t>
            </a:r>
          </a:p>
        </p:txBody>
      </p:sp>
      <p:sp>
        <p:nvSpPr>
          <p:cNvPr id="3" name="Rectangle 2">
            <a:extLst>
              <a:ext uri="{FF2B5EF4-FFF2-40B4-BE49-F238E27FC236}">
                <a16:creationId xmlns:a16="http://schemas.microsoft.com/office/drawing/2014/main" id="{587AE7D3-5F44-4638-A690-53362BD9429B}"/>
              </a:ext>
            </a:extLst>
          </p:cNvPr>
          <p:cNvSpPr/>
          <p:nvPr/>
        </p:nvSpPr>
        <p:spPr>
          <a:xfrm>
            <a:off x="838199" y="1470395"/>
            <a:ext cx="10647067" cy="369332"/>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Add screenshots of your GitHub repository – closely mirrored by a screenshot of your project folder on OneDrive </a:t>
            </a:r>
          </a:p>
        </p:txBody>
      </p:sp>
    </p:spTree>
    <p:extLst>
      <p:ext uri="{BB962C8B-B14F-4D97-AF65-F5344CB8AC3E}">
        <p14:creationId xmlns:p14="http://schemas.microsoft.com/office/powerpoint/2010/main" val="52054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2805873630"/>
      </p:ext>
    </p:extLst>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Structure</a:t>
            </a:r>
          </a:p>
        </p:txBody>
      </p:sp>
      <p:sp>
        <p:nvSpPr>
          <p:cNvPr id="3" name="Content Placeholder 2"/>
          <p:cNvSpPr>
            <a:spLocks noGrp="1"/>
          </p:cNvSpPr>
          <p:nvPr>
            <p:ph idx="1"/>
          </p:nvPr>
        </p:nvSpPr>
        <p:spPr/>
        <p:txBody>
          <a:bodyPr/>
          <a:lstStyle/>
          <a:p>
            <a:r>
              <a:t>|</a:t>
            </a:r>
          </a:p>
          <a:p>
            <a:r>
              <a:t>|-- main.py</a:t>
            </a:r>
          </a:p>
          <a:p>
            <a:r>
              <a:t>|</a:t>
            </a:r>
          </a:p>
          <a:p>
            <a:r>
              <a:t>|-- game.py</a:t>
            </a:r>
          </a:p>
          <a:p>
            <a:r>
              <a:t>|   |-- class Game:</a:t>
            </a:r>
          </a:p>
          <a:p>
            <a:r>
              <a:t>|       |-- __init__</a:t>
            </a:r>
          </a:p>
          <a:p>
            <a:r>
              <a:t>|       |-- run</a:t>
            </a:r>
          </a:p>
          <a:p>
            <a:r>
              <a:t>|       |-- _handle_events</a:t>
            </a:r>
          </a:p>
          <a:p>
            <a:r>
              <a:t>|       |-- _update_game_state</a:t>
            </a:r>
          </a:p>
          <a:p>
            <a:r>
              <a:t>|       |-- _draw_elements</a:t>
            </a:r>
          </a:p>
          <a:p>
            <a:r>
              <a:t>|       |-- _spawn_npc_car</a:t>
            </a:r>
          </a:p>
          <a:p>
            <a:r>
              <a:t>|       |-- _check_collisions</a:t>
            </a:r>
          </a:p>
          <a:p>
            <a:r>
              <a:t>|       |-- _update_score</a:t>
            </a:r>
          </a:p>
          <a:p>
            <a:r>
              <a:t>|       |-- _load_high_score</a:t>
            </a:r>
          </a:p>
          <a:p>
            <a:r>
              <a:t>|       |-- _save_high_score</a:t>
            </a:r>
          </a:p>
          <a:p>
            <a:r>
              <a:t>|       |-- _reset_game</a:t>
            </a:r>
          </a:p>
          <a:p>
            <a:r>
              <a:t>|       |-- _show_game_over_screen</a:t>
            </a:r>
          </a:p>
          <a:p>
            <a:r>
              <a:t>|</a:t>
            </a:r>
          </a:p>
          <a:p>
            <a:r>
              <a:t>|-- car.py</a:t>
            </a:r>
          </a:p>
          <a:p>
            <a:r>
              <a:t>|   |-- class Car:</a:t>
            </a:r>
          </a:p>
          <a:p>
            <a:r>
              <a:t>|   |   |-- __init__</a:t>
            </a:r>
          </a:p>
          <a:p>
            <a:r>
              <a:t>|   |   |-- update</a:t>
            </a:r>
          </a:p>
          <a:p>
            <a:r>
              <a:t>|   |   |-- draw</a:t>
            </a:r>
          </a:p>
          <a:p>
            <a:r>
              <a:t>|   |</a:t>
            </a:r>
          </a:p>
          <a:p>
            <a:r>
              <a:t>|   |-- class PlayerCar:</a:t>
            </a:r>
          </a:p>
          <a:p>
            <a:r>
              <a:t>|   |   |-- __init__</a:t>
            </a:r>
          </a:p>
          <a:p>
            <a:r>
              <a:t>|   |   |-- update</a:t>
            </a:r>
          </a:p>
          <a:p>
            <a:r>
              <a:t>|   |   |-- accelerate</a:t>
            </a:r>
          </a:p>
          <a:p>
            <a:r>
              <a:t>|   |   |-- brake</a:t>
            </a:r>
          </a:p>
          <a:p>
            <a:r>
              <a:t>|   |   |-- move_horizontal</a:t>
            </a:r>
          </a:p>
          <a:p>
            <a:r>
              <a:t>|   |</a:t>
            </a:r>
          </a:p>
          <a:p>
            <a:r>
              <a:t>|   |-- class NPCCar:</a:t>
            </a:r>
          </a:p>
          <a:p>
            <a:r>
              <a:t>|   |   |-- __init__</a:t>
            </a:r>
          </a:p>
          <a:p>
            <a:r>
              <a:t>|   |   |-- update</a:t>
            </a:r>
          </a:p>
          <a:p>
            <a:r>
              <a:t>|</a:t>
            </a:r>
          </a:p>
          <a:p>
            <a:r>
              <a:t>|-- road.py</a:t>
            </a:r>
          </a:p>
          <a:p>
            <a:r>
              <a:t>|   |-- class Road:</a:t>
            </a:r>
          </a:p>
          <a:p>
            <a:r>
              <a:t>|   |   |-- __init__</a:t>
            </a:r>
          </a:p>
          <a:p>
            <a:r>
              <a:t>|   |   |-- update</a:t>
            </a:r>
          </a:p>
          <a:p>
            <a:r>
              <a:t>|   |   |-- draw</a:t>
            </a:r>
          </a:p>
          <a:p>
            <a:r>
              <a:t>|</a:t>
            </a:r>
          </a:p>
          <a:p>
            <a:r>
              <a:t>|-- ui_manager.py</a:t>
            </a:r>
          </a:p>
          <a:p>
            <a:r>
              <a:t>|   |-- class UIManager:</a:t>
            </a:r>
          </a:p>
          <a:p>
            <a:r>
              <a:t>|   |   |-- __init__</a:t>
            </a:r>
          </a:p>
          <a:p>
            <a:r>
              <a:t>|   |   |-- display_score</a:t>
            </a:r>
          </a:p>
          <a:p>
            <a:r>
              <a:t>|   |   |-- display_high_score</a:t>
            </a:r>
          </a:p>
          <a:p>
            <a:r>
              <a:t>|   |   |-- display_game_over</a:t>
            </a:r>
          </a:p>
          <a:p>
            <a:r>
              <a:t>|   |   |-- display_message</a:t>
            </a:r>
          </a:p>
          <a:p>
            <a:r>
              <a:t>|</a:t>
            </a:r>
          </a:p>
          <a:p>
            <a:r>
              <a:t>|-- settings.py</a:t>
            </a:r>
          </a:p>
          <a:p>
            <a:r>
              <a:t>|</a:t>
            </a:r>
          </a:p>
          <a:p>
            <a:r>
              <a:t>|-- assets/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main.py</a:t>
            </a:r>
          </a:p>
        </p:txBody>
      </p:sp>
      <p:sp>
        <p:nvSpPr>
          <p:cNvPr id="3" name="Content Placeholder 2"/>
          <p:cNvSpPr>
            <a:spLocks noGrp="1"/>
          </p:cNvSpPr>
          <p:nvPr>
            <p:ph idx="1"/>
          </p:nvPr>
        </p:nvSpPr>
        <p:spPr/>
        <p:txBody>
          <a:bodyPr/>
          <a:lstStyle/>
          <a:p>
            <a:r>
              <a:t>![[main.py Decomposition]]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600"/>
              </a:spcAft>
              <a:buClr>
                <a:schemeClr val="dk1"/>
              </a:buClr>
              <a:buSzPts val="1100"/>
              <a:buNone/>
            </a:pPr>
            <a:r>
              <a:rPr lang="en-NZ" sz="2000" b="1" dirty="0">
                <a:solidFill>
                  <a:srgbClr val="274E13"/>
                </a:solidFill>
              </a:rPr>
              <a:t>Link to your OneDrive project folder – ensure your teacher has access </a:t>
            </a:r>
            <a:r>
              <a:rPr lang="en-NZ" sz="2000" b="1" dirty="0">
                <a:solidFill>
                  <a:schemeClr val="accent1"/>
                </a:solidFill>
              </a:rPr>
              <a:t>[here]</a:t>
            </a:r>
          </a:p>
          <a:p>
            <a:pPr marL="0" indent="0">
              <a:lnSpc>
                <a:spcPct val="100000"/>
              </a:lnSpc>
              <a:spcBef>
                <a:spcPts val="600"/>
              </a:spcBef>
              <a:spcAft>
                <a:spcPts val="600"/>
              </a:spcAft>
              <a:buClr>
                <a:schemeClr val="dk1"/>
              </a:buClr>
              <a:buSzPts val="1100"/>
              <a:buNone/>
            </a:pPr>
            <a:r>
              <a:rPr lang="en-NZ" sz="2000" b="1" dirty="0">
                <a:solidFill>
                  <a:srgbClr val="274E13"/>
                </a:solidFill>
              </a:rPr>
              <a:t>Link to final version of your program: </a:t>
            </a:r>
            <a:r>
              <a:rPr lang="en-NZ" sz="2000" b="1" dirty="0">
                <a:solidFill>
                  <a:schemeClr val="accent1"/>
                </a:solidFill>
              </a:rPr>
              <a:t>[here]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068817"/>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game.py</a:t>
            </a:r>
          </a:p>
        </p:txBody>
      </p:sp>
      <p:sp>
        <p:nvSpPr>
          <p:cNvPr id="3" name="Content Placeholder 2"/>
          <p:cNvSpPr>
            <a:spLocks noGrp="1"/>
          </p:cNvSpPr>
          <p:nvPr>
            <p:ph idx="1"/>
          </p:nvPr>
        </p:nvSpPr>
        <p:spPr/>
        <p:txBody>
          <a:bodyPr/>
          <a:lstStyle/>
          <a:p>
            <a:r>
              <a:t>![[Game Class Decomposition]]</a:t>
            </a:r>
          </a:p>
          <a:p>
            <a:r>
              <a:t>| Test Number | Test Description                                            | Expected Outcome                                                                                                                     |</a:t>
            </a:r>
          </a:p>
          <a:p>
            <a:r>
              <a:t>| ----------- | ----------------------------------------------------------- | ------------------------------------------------------------------------------------------------------------------------------------ |</a:t>
            </a:r>
          </a:p>
          <a:p>
            <a:r>
              <a:t>| 1           | Verify Pygame and mixer are initialized                     | pygame.init() and pygame.mixer.init() are called                                                                                 |</a:t>
            </a:r>
          </a:p>
          <a:p>
            <a:r>
              <a:t>| 2           | Verify screen is set up with correct dimensions and caption | Screen is created with settings.SCREEN_WIDTHxsettings.SCREEN_HEIGHT, caption is "Car Racing Game"                                |</a:t>
            </a:r>
          </a:p>
          <a:p>
            <a:r>
              <a:t>| 3           | Verify game clock is created                                | pygame.time.Clock() is called and self.clock is assigned                                                                         |</a:t>
            </a:r>
          </a:p>
          <a:p>
            <a:r>
              <a:t>| 4           | Verify initial game running state                           | self.running is True                                                                                                               |</a:t>
            </a:r>
          </a:p>
          <a:p>
            <a:r>
              <a:t>| 5           | Verify initial game over state                              | self.game_over is False                                                                                                            |</a:t>
            </a:r>
          </a:p>
          <a:p>
            <a:r>
              <a:t>| 6           | Verify Road  is instantiated                              | self.road is an instance of Road, initialized with correct settings                                                              |</a:t>
            </a:r>
          </a:p>
          <a:p>
            <a:r>
              <a:t>| 7           | Verify PlayerCar  is instantiated                         | self.player_car is an instance of PlayerCar, initialized with correct settings                                                   |</a:t>
            </a:r>
          </a:p>
          <a:p>
            <a:r>
              <a:t>| 8           | Verify UIManager  is instantiated                         | self.ui_manager is an instance of UIManager                                                                                      |</a:t>
            </a:r>
          </a:p>
          <a:p>
            <a:r>
              <a:t>| 9           | Verify sprite groups are initialized                        | self.all_sprites contains self.player_car, self.npc_cars is an empty pygame.sprite.Group                                     |</a:t>
            </a:r>
          </a:p>
          <a:p>
            <a:r>
              <a:t>| 10          | Verify score is set to zero                                 | self.score is 0                                                                                                                    |</a:t>
            </a:r>
          </a:p>
          <a:p>
            <a:r>
              <a:t>| 11          | Verify high score is initialized and load attempt           | self.high_score is initially 0, self._load_high_score() method is called                                                         |</a:t>
            </a:r>
          </a:p>
          <a:p>
            <a:r>
              <a:t>| 12          | Verify road speed is initialized                            | self.current_road_speed is 0                                                                                                       |</a:t>
            </a:r>
          </a:p>
          <a:p>
            <a:r>
              <a:t>| 13          | Verify NPC spawn event is set up                            | self.NPC_SPAWN_EVENT is pygame.USEREVENT + 1, pygame.time.set_timer is called with the event and settings.NPC_SPAWN_INTERVAL |</a:t>
            </a:r>
          </a:p>
          <a:p>
            <a:r>
              <a:t>![[gameinittest_results.png]]</a:t>
            </a:r>
          </a:p>
          <a:p>
            <a:r>
              <a:t>```</a:t>
            </a:r>
          </a:p>
          <a:p>
            <a:r>
              <a:t>============================= test session starts =============================</a:t>
            </a:r>
          </a:p>
          <a:p>
            <a:r>
              <a:t>collecting ... collected 11 items</a:t>
            </a:r>
          </a:p>
          <a:p>
            <a:r>
              <a:t>testgameinit.py::testpygameandmixerinitialization PASSED       [  9%]</a:t>
            </a:r>
          </a:p>
          <a:p>
            <a:r>
              <a:t>testgameinit.py::testscreencaptionandclocksetup PASSED        [ 18%]</a:t>
            </a:r>
          </a:p>
          <a:p>
            <a:r>
              <a:t>testgameinit.py::testinitialgamestates PASSED                   [ 27%]</a:t>
            </a:r>
          </a:p>
          <a:p>
            <a:r>
              <a:t>testgameinit.py::testroadobjectinitialization PASSED            [ 36%]</a:t>
            </a:r>
          </a:p>
          <a:p>
            <a:r>
              <a:t>testgameinit.py::testplayercarobjectinitialization PASSED      [ 45%]</a:t>
            </a:r>
          </a:p>
          <a:p>
            <a:r>
              <a:t>testgameinit.py::testuimanagerobjectinitialization PASSED      [ 54%]</a:t>
            </a:r>
          </a:p>
          <a:p>
            <a:r>
              <a:t>testgameinit.py::testspritegroupsinitialization PASSED          [ 63%]</a:t>
            </a:r>
          </a:p>
          <a:p>
            <a:r>
              <a:t>testgameinit.py::testscoreinitialization PASSED                  [ 72%]</a:t>
            </a:r>
          </a:p>
          <a:p>
            <a:r>
              <a:t>testgameinit.py::testhighscoreinitializationandloadattempt PASSED [ 81%]</a:t>
            </a:r>
          </a:p>
          <a:p>
            <a:r>
              <a:t>testgameinit.py::testcurrentroadspeedinitialization PASSED     [ 90%]</a:t>
            </a:r>
          </a:p>
          <a:p>
            <a:r>
              <a:t>testgameinit.py::testnpcspawneventsetup PASSED                 [100%]</a:t>
            </a:r>
          </a:p>
          <a:p>
            <a:r>
              <a:t>============================= 11 passed in 0.16s ==============================</a:t>
            </a:r>
          </a:p>
          <a:p>
            <a:r>
              <a:t>```</a:t>
            </a:r>
          </a:p>
          <a:p>
            <a:r>
              <a:t>| Test Number | Test Description                                                           | Expected Outcome                                                                                                                                                                |</a:t>
            </a:r>
          </a:p>
          <a:p>
            <a:r>
              <a:t>| ----------- | -------------------------------------------------------------------------- | ------------------------------------------------------------------------------------------------------------------------------------------------------------------------------- |</a:t>
            </a:r>
          </a:p>
          <a:p>
            <a:r>
              <a:t>| 1           | Game loop calls correct functions and terminates when running is false | clock.tick, _handle_events, _update_game_state (if not game over), _draw_elements, display.flip, display.set_caption called once each. pygame.quit called on exit |</a:t>
            </a:r>
          </a:p>
          <a:p>
            <a:r>
              <a:t>| 2           | _update_game_state is not run when game_over is true                   | _handle_events, _draw_elements called. _update_game_state is not called. Loop continues if running is true until running becomes false                                |</a:t>
            </a:r>
          </a:p>
          <a:p>
            <a:r>
              <a:t>| 3           | Game loop runs for multiple iterations correctly                           | Core methods (clock.tick, _handle_events, etc) are called for each iteration. pygame.quit called once upon final exit                                                     |</a:t>
            </a:r>
          </a:p>
          <a:p>
            <a:r>
              <a:t>| 4           | FPS is displayed in window caption during loop                             | pygame.display.set_caption() is called in each loop iteration with a string including the current FPS value from clock.get_fps()                                            |</a:t>
            </a:r>
          </a:p>
          <a:p>
            <a:r>
              <a:t>![[gameruntest_results.png]]</a:t>
            </a:r>
          </a:p>
          <a:p>
            <a:r>
              <a:t>```</a:t>
            </a:r>
          </a:p>
          <a:p>
            <a:r>
              <a:t>============================= test session starts =============================</a:t>
            </a:r>
          </a:p>
          <a:p>
            <a:r>
              <a:t>collecting ... collected 4 items</a:t>
            </a:r>
          </a:p>
          <a:p>
            <a:r>
              <a:t>testgamerun.py::testrunloopsingleiterationandtermination PASSED  [ 25%]</a:t>
            </a:r>
          </a:p>
          <a:p>
            <a:r>
              <a:t>testgamerun.py::testrunskipsupdategamestatewhengameover PASSED [ 50%]</a:t>
            </a:r>
          </a:p>
          <a:p>
            <a:r>
              <a:t>testgamerun.py::testrunloopmultipleiterations PASSED               [ 75%]</a:t>
            </a:r>
          </a:p>
          <a:p>
            <a:r>
              <a:t>testgamerun.py::testrunupdatescaptionwith_fps PASSED               [100%]</a:t>
            </a:r>
          </a:p>
          <a:p>
            <a:r>
              <a:t>============================== 4 passed in 1.45s ==============================</a:t>
            </a:r>
          </a:p>
          <a:p>
            <a:r>
              <a:t>```</a:t>
            </a:r>
          </a:p>
          <a:p>
            <a:r>
              <a:t>| Test Number | Test Description                                 | Expected Outcome                                                  |</a:t>
            </a:r>
          </a:p>
          <a:p>
            <a:r>
              <a:t>| ----------- | ------------------------------------------------ | ----------------------------------------------------------------- |</a:t>
            </a:r>
          </a:p>
          <a:p>
            <a:r>
              <a:t>| 1           | QUIT event occurs                                | self.running is set to False                                  |</a:t>
            </a:r>
          </a:p>
          <a:p>
            <a:r>
              <a:t>| 2           | 'R' key pressed while game is over               | _reset_game() method is called                                  |</a:t>
            </a:r>
          </a:p>
          <a:p>
            <a:r>
              <a:t>| 3           | 'ESC' key pressed (event) while game is over     | self.running is set to False                                  |</a:t>
            </a:r>
          </a:p>
          <a:p>
            <a:r>
              <a:t>| 4           | NPC_SPAWN_EVENT occurs, game not over          | _spawn_npc_car() method is called                               |</a:t>
            </a:r>
          </a:p>
          <a:p>
            <a:r>
              <a:t>| 5           | UP arrow key held, game not over                 | current_road_speed increases, limited by MAX_SPEED            |</a:t>
            </a:r>
          </a:p>
          <a:p>
            <a:r>
              <a:t>| 6           | 'W' key held, game not over                      | current_road_speed increases, limited by MAX_SPEED            |</a:t>
            </a:r>
          </a:p>
          <a:p>
            <a:r>
              <a:t>| 7           | DOWN arrow key held, game not over               | current_road_speed decreases, limited at 0                      |</a:t>
            </a:r>
          </a:p>
          <a:p>
            <a:r>
              <a:t>| 8           | 'S' key held, game not over                      | current_road_speed decreases, limited at 0                      |</a:t>
            </a:r>
          </a:p>
          <a:p>
            <a:r>
              <a:t>| 9           | LEFT arrow key held, game not over               | player_car.move_horizontal() called for left movement           |</a:t>
            </a:r>
          </a:p>
          <a:p>
            <a:r>
              <a:t>| 10          | 'A' key held, game not over                      | player_car.move_horizontal() called for left movement           |</a:t>
            </a:r>
          </a:p>
          <a:p>
            <a:r>
              <a:t>| 11          | RIGHT arrow key held, game not over              | player_car.move_horizontal() called for right movement          |</a:t>
            </a:r>
          </a:p>
          <a:p>
            <a:r>
              <a:t>| 12          | 'D' key held, game not over                      | player_car.move_horizontal() called for right movement          |</a:t>
            </a:r>
          </a:p>
          <a:p>
            <a:r>
              <a:t>| 13          | Accelerate (UP key) when speed is at MAX_SPEED | current_road_speed remains MAX_SPEED                          |</a:t>
            </a:r>
          </a:p>
          <a:p>
            <a:r>
              <a:t>| 14          | Brake (DOWN key) when speed is 0                 | current_road_speed remains 0                                    |</a:t>
            </a:r>
          </a:p>
          <a:p>
            <a:r>
              <a:t>| 15          | No relevant events or key presses                | Game state (running, speed) unchanged, no relevant methods called |</a:t>
            </a:r>
          </a:p>
          <a:p>
            <a:r>
              <a:t>| 16          | 'R' key when game not over                       | _reset_game() is not called                                     |</a:t>
            </a:r>
          </a:p>
          <a:p>
            <a:r>
              <a:t>| 17          | Gameplay keys held when game is over             | current_road_speed does not change, movement methods not called |</a:t>
            </a:r>
          </a:p>
          <a:p>
            <a:r>
              <a:t>![[game_handleeventstestresults.png]]</a:t>
            </a:r>
          </a:p>
          <a:p>
            <a:r>
              <a:t>```</a:t>
            </a:r>
          </a:p>
          <a:p>
            <a:r>
              <a:t>============================= test session starts =============================</a:t>
            </a:r>
          </a:p>
          <a:p>
            <a:r>
              <a:t>collecting ... collected 17 items</a:t>
            </a:r>
          </a:p>
          <a:p>
            <a:r>
              <a:t>testgamehandleevents.py::testhandleeventquit PASSED               [  5%]</a:t>
            </a:r>
          </a:p>
          <a:p>
            <a:r>
              <a:t>testgamehandleevents.py::testhandleeventresetgamewhenover PASSED [ 11%]</a:t>
            </a:r>
          </a:p>
          <a:p>
            <a:r>
              <a:t>testgamehandleevents.py::testhandleeventquitviaescapewhenover PASSED [ 17%]</a:t>
            </a:r>
          </a:p>
          <a:p>
            <a:r>
              <a:t>testgamehandleevents.py::testhandleeventnpcspawnwhennotover PASSED [ 23%]</a:t>
            </a:r>
          </a:p>
          <a:p>
            <a:r>
              <a:t>testgamehandleevents.py::testhandlekeysaccelerate[1073741906] PASSED [ 29%]</a:t>
            </a:r>
          </a:p>
          <a:p>
            <a:r>
              <a:t>testgamehandleevents.py::testhandlekeysaccelerate[119] PASSED     [ 35%]</a:t>
            </a:r>
          </a:p>
          <a:p>
            <a:r>
              <a:t>testgamehandleevents.py::testhandlekeysbrake[1073741905] PASSED   [ 41%]</a:t>
            </a:r>
          </a:p>
          <a:p>
            <a:r>
              <a:t>testgamehandleevents.py::testhandlekeysbrake[115] PASSED          [ 47%]</a:t>
            </a:r>
          </a:p>
          <a:p>
            <a:r>
              <a:t>testgamehandleevents.py::testhandlekeysmoveleft[1073741904--100] PASSED [ 52%]</a:t>
            </a:r>
          </a:p>
          <a:p>
            <a:r>
              <a:t>testgamehandleevents.py::testhandlekeysmoveleft[97--100] PASSED  [ 58%]</a:t>
            </a:r>
          </a:p>
          <a:p>
            <a:r>
              <a:t>testgamehandleevents.py::testhandlekeysmoveright[1073741903-100] PASSED [ 64%]</a:t>
            </a:r>
          </a:p>
          <a:p>
            <a:r>
              <a:t>testgamehandleevents.py::testhandlekeysmoveright[100-100] PASSED [ 70%]</a:t>
            </a:r>
          </a:p>
          <a:p>
            <a:r>
              <a:t>testgamehandleevents.py::testaccelerateatmaxspeed PASSED         [ 76%]</a:t>
            </a:r>
          </a:p>
          <a:p>
            <a:r>
              <a:t>testgamehandleevents.py::testbrakeatzerospeed PASSED             [ 82%]</a:t>
            </a:r>
          </a:p>
          <a:p>
            <a:r>
              <a:t>testgamehandleevents.py::testnorelevanteventsorkeys PASSED      [ 88%]</a:t>
            </a:r>
          </a:p>
          <a:p>
            <a:r>
              <a:t>testgamehandleevents.py::testgameoverkeyrwhennotgameover PASSED [ 94%]</a:t>
            </a:r>
          </a:p>
          <a:p>
            <a:r>
              <a:t>testgamehandleevents.py::testgameplaykeyswhengame_over PASSED    [100%]</a:t>
            </a:r>
          </a:p>
          <a:p>
            <a:r>
              <a:t>============================= 17 passed in 0.36s ==============================</a:t>
            </a:r>
          </a:p>
          <a:p>
            <a:r>
              <a:t>```</a:t>
            </a:r>
          </a:p>
          <a:p>
            <a:r>
              <a:t>| Test Number | Test Description                                  | Expected Outcome                                                                                                                                                                 |</a:t>
            </a:r>
          </a:p>
          <a:p>
            <a:r>
              <a:t>| ----------- | ------------------------------------------------- | -------------------------------------------------------------------------------------------------------------------------------------------------------------------------------- |</a:t>
            </a:r>
          </a:p>
          <a:p>
            <a:r>
              <a:t>| 1           | Call _update_game_state during normal gameplay. | road.update is called with current_road_speed. player_car.update is called. npc_cars.update (group) is called. _check_collisions is called. _update_score is called. |</a:t>
            </a:r>
          </a:p>
          <a:p>
            <a:r>
              <a:t>![[game_updategamestatetest-results.png]]</a:t>
            </a:r>
          </a:p>
          <a:p>
            <a:r>
              <a:t>```</a:t>
            </a:r>
          </a:p>
          <a:p>
            <a:r>
              <a:t>============================= test session starts =============================</a:t>
            </a:r>
          </a:p>
          <a:p>
            <a:r>
              <a:t>collecting ... collected 1 item</a:t>
            </a:r>
          </a:p>
          <a:p>
            <a:r>
              <a:t>testgameupdategamestate.py::testupdategamestatecallsall_dependencies PASSED [100%]</a:t>
            </a:r>
          </a:p>
          <a:p>
            <a:r>
              <a:t>============================== 1 passed in 0.23s ==============================</a:t>
            </a:r>
          </a:p>
          <a:p>
            <a:r>
              <a:t>```</a:t>
            </a:r>
          </a:p>
          <a:p>
            <a:r>
              <a:t>| Test Number | Test Description                    | Expected Outcome                                                                                                                                                                                                                                   |</a:t>
            </a:r>
          </a:p>
          <a:p>
            <a:r>
              <a:t>| ----------- | ----------------------------------- | -------------------------------------------------------------------------------------------------------------------------------------------------------------------------------------------------------------------------------------------------- |</a:t>
            </a:r>
          </a:p>
          <a:p>
            <a:r>
              <a:t>| 1           | Draw elements when game is not over | Screen is filled with settings.BLACK, road.draw is called, all_sprites.draw is called, ui_manager.display_score and ui_manager.display_high_score are called. ui_manager.display_game_over is NOT called                               |</a:t>
            </a:r>
          </a:p>
          <a:p>
            <a:r>
              <a:t>| 2           | Draw elements when game is over     | Screen is filled with settings.BLACK, road.draw is called, all_sprites.draw is called, ui_manager.display_score and ui_manager.display_high_score are called. ui_manager.display_game_over IS called with current score and high score |</a:t>
            </a:r>
          </a:p>
          <a:p>
            <a:r>
              <a:t>![[game_drawelements.png]]</a:t>
            </a:r>
          </a:p>
          <a:p>
            <a:r>
              <a:t>```</a:t>
            </a:r>
          </a:p>
          <a:p>
            <a:r>
              <a:t>============================= test session starts =============================</a:t>
            </a:r>
          </a:p>
          <a:p>
            <a:r>
              <a:t>collecting ... collected 2 items</a:t>
            </a:r>
          </a:p>
          <a:p>
            <a:r>
              <a:t>testgamedrawelements.py::testdrawelementswhengamenotover pygame 2.6.1 (SDL 2.28.4, Python 3.13.2)</a:t>
            </a:r>
          </a:p>
          <a:p>
            <a:r>
              <a:t>Hello from the pygame community. https://www.pygame.org/contribute.html</a:t>
            </a:r>
          </a:p>
          <a:p>
            <a:r>
              <a:t>PASSED [ 50%]</a:t>
            </a:r>
          </a:p>
          <a:p>
            <a:r>
              <a:t>testgamedrawelements.py::testdrawelementswhengameisover PASSED [100%]</a:t>
            </a:r>
          </a:p>
          <a:p>
            <a:r>
              <a:t>============================== 2 passed in 0.26s ==============================</a:t>
            </a:r>
          </a:p>
          <a:p>
            <a:r>
              <a:t>```</a:t>
            </a:r>
          </a:p>
          <a:p>
            <a:r>
              <a:t>| Test Number | Test Description                                             | Expected Outcome                                                                                                                                                                                             |</a:t>
            </a:r>
          </a:p>
          <a:p>
            <a:r>
              <a:t>| ----------- | ------------------------------------------------------------ | ------------------------------------------------------------------------------------------------------------------------------------------------------------------------------------------------------------ |</a:t>
            </a:r>
          </a:p>
          <a:p>
            <a:r>
              <a:t>| 1           | Spawn NPC when current NPC count is below MAX_NPCS         | A new NPCCar is created. The NPC is added to self.npc_cars and self.all_sprites groups. NPC counts in these groups increase by 1                                                                       |</a:t>
            </a:r>
          </a:p>
          <a:p>
            <a:r>
              <a:t>| 2           | Attempt to spawn NPC when current NPC count is at MAX_NPCS | No new NPCCar is created. self.npc_cars and self.all_sprites groups remain the same                                                                                                                    |</a:t>
            </a:r>
          </a:p>
          <a:p>
            <a:r>
              <a:t>| 3           | Verify spawned NPC is initialized with correct parameters    | NPCCar is instantiated with image path from settings, x-position from settings.LANE_POSITIONS, y-position as -settings.PLACEHOLDER_NPC_HEIGHT, and speed within settings.NPC_MIN_SPEED/MAX_SPEED |</a:t>
            </a:r>
          </a:p>
          <a:p>
            <a:r>
              <a:t>![[game_spawnnpccartest_results.png]]</a:t>
            </a:r>
          </a:p>
          <a:p>
            <a:r>
              <a:t>```</a:t>
            </a:r>
          </a:p>
          <a:p>
            <a:r>
              <a:t>============================= test session starts =============================</a:t>
            </a:r>
          </a:p>
          <a:p>
            <a:r>
              <a:t>collecting ... collected 3 items</a:t>
            </a:r>
          </a:p>
          <a:p>
            <a:r>
              <a:t>testgamespawnnpccar.py::testspawnnpccarwhenbelowmax PASSED    [ 33%]</a:t>
            </a:r>
          </a:p>
          <a:p>
            <a:r>
              <a:t>testgamespawnnpccar.py::testspawnnpccarwhenatmax PASSED       [ 66%]</a:t>
            </a:r>
          </a:p>
          <a:p>
            <a:r>
              <a:t>testgamespawnnpccar.py::testspawnnpccarinitializeswithcorrectparameters PASSED [100%]</a:t>
            </a:r>
          </a:p>
          <a:p>
            <a:r>
              <a:t>============================== 3 passed in 0.32s ==============================</a:t>
            </a:r>
          </a:p>
          <a:p>
            <a:r>
              <a:t>```</a:t>
            </a:r>
          </a:p>
          <a:p>
            <a:r>
              <a:t>| Test Number | Test Description                             | Expected Outcome                                                          |</a:t>
            </a:r>
          </a:p>
          <a:p>
            <a:r>
              <a:t>| ----------- | -------------------------------------------- | ------------------------------------------------------------------------- |</a:t>
            </a:r>
          </a:p>
          <a:p>
            <a:r>
              <a:t>| 1           | Player car does not collide with any NPC car | self.game_over remains False, _save_high_score method is not called |</a:t>
            </a:r>
          </a:p>
          <a:p>
            <a:r>
              <a:t>| 2           | Player car collides with an NPC car          | self.game_over becomes True, _save_high_score method is called      |</a:t>
            </a:r>
          </a:p>
          <a:p>
            <a:r>
              <a:t>![[game_checkcollisionstestresults.png]]</a:t>
            </a:r>
          </a:p>
          <a:p>
            <a:r>
              <a:t>```</a:t>
            </a:r>
          </a:p>
          <a:p>
            <a:r>
              <a:t>============================= test session starts =============================</a:t>
            </a:r>
          </a:p>
          <a:p>
            <a:r>
              <a:t>collecting ... collected 2 items</a:t>
            </a:r>
          </a:p>
          <a:p>
            <a:r>
              <a:t>testgamecheckcollisions.py::TestGameCheckCollisions::testnocollisiondetected PASSED [ 50%]</a:t>
            </a:r>
          </a:p>
          <a:p>
            <a:r>
              <a:t>testgamecheckcollisions.py::TestGameCheckCollisions::testcollision_detected PASSED [100%]</a:t>
            </a:r>
          </a:p>
          <a:p>
            <a:r>
              <a:t>============================== 2 passed in 0.06s ==============================</a:t>
            </a:r>
          </a:p>
          <a:p>
            <a:r>
              <a:t>```</a:t>
            </a:r>
          </a:p>
          <a:p>
            <a:r>
              <a:t>| Test Number | Test Description                                  | Expected Outcome                                                                  |</a:t>
            </a:r>
          </a:p>
          <a:p>
            <a:r>
              <a:t>|-------------|---------------------------------------------------|-----------------------------------------------------------------------------------|</a:t>
            </a:r>
          </a:p>
          <a:p>
            <a:r>
              <a:t>| 1           | NPC is passed by player for the first time        | Score increases by 10, NPC is added to the set of passed NPCs                     |</a:t>
            </a:r>
          </a:p>
          <a:p>
            <a:r>
              <a:t>| 2           | NPC has already been passed and is checked again  | Score does not change, NPC remains in the set of passed NPCs                      |</a:t>
            </a:r>
          </a:p>
          <a:p>
            <a:r>
              <a:t>| 3           | NPC has not yet been passed by the player         | Score does not change, NPC is not added to the set of passed NPCs                 |</a:t>
            </a:r>
          </a:p>
          <a:p>
            <a:r>
              <a:t>| 4           | There are no NPC cars on screen                   | Score does not change, set of passed NPCs remains empty                           |</a:t>
            </a:r>
          </a:p>
          <a:p>
            <a:r>
              <a:t>| 5           | A previously passed NPC despawns (is not alive)   | NPC is removed from the set of passed NPCs, score remains unchanged from this event |</a:t>
            </a:r>
          </a:p>
          <a:p>
            <a:r>
              <a:t>| 6           | An NPC that was never passed despawns             | Score does not change, set of passed NPCs remains unchanged                       |</a:t>
            </a:r>
          </a:p>
          <a:p>
            <a:r>
              <a:t>![[gameupdatescoretestresults.png]]</a:t>
            </a:r>
          </a:p>
          <a:p>
            <a:r>
              <a:t>```</a:t>
            </a:r>
          </a:p>
          <a:p>
            <a:r>
              <a:t>============================= test session starts =============================</a:t>
            </a:r>
          </a:p>
          <a:p>
            <a:r>
              <a:t>collecting ... collected 6 items</a:t>
            </a:r>
          </a:p>
          <a:p>
            <a:r>
              <a:t>testgameupdatescore.py::testnpcpassedfirsttime PASSED            [ 16%]</a:t>
            </a:r>
          </a:p>
          <a:p>
            <a:r>
              <a:t>testgameupdatescore.py::testnpcalreadypassed PASSED               [ 33%]</a:t>
            </a:r>
          </a:p>
          <a:p>
            <a:r>
              <a:t>testgameupdatescore.py::testnpcnotyetpassed PASSED               [ 50%]</a:t>
            </a:r>
          </a:p>
          <a:p>
            <a:r>
              <a:t>testgameupdatescore.py::testnonpccars PASSED                      [ 66%]</a:t>
            </a:r>
          </a:p>
          <a:p>
            <a:r>
              <a:t>testgameupdatescore.py::testpassednpcdespawns PASSED              [ 83%]</a:t>
            </a:r>
          </a:p>
          <a:p>
            <a:r>
              <a:t>testgameupdatescore.py::testunpassednpcdespawns PASSED            [100%]</a:t>
            </a:r>
          </a:p>
          <a:p>
            <a:r>
              <a:t>============================== 6 passed in 0.32s ==============================</a:t>
            </a:r>
          </a:p>
          <a:p>
            <a:r>
              <a:t>```</a:t>
            </a:r>
          </a:p>
          <a:p>
            <a:r>
              <a:t>| Test Number | Test Description                                                   | Expected Outcome                                 |</a:t>
            </a:r>
          </a:p>
          <a:p>
            <a:r>
              <a:t>| ----------- | ------------------------------------------------------------------ | ------------------------------------------------ |</a:t>
            </a:r>
          </a:p>
          <a:p>
            <a:r>
              <a:t>| 1           | Load high score from an existing file with a valid integer         | self.high_score is set to the positive integer |</a:t>
            </a:r>
          </a:p>
          <a:p>
            <a:r>
              <a:t>| 2           | Attempt to load high score when the high score file does not exist | self.high_score is set to 0                    |</a:t>
            </a:r>
          </a:p>
          <a:p>
            <a:r>
              <a:t>| 3           | Attempt to load high score from a file with non-integer content    | self.high_score is set to 0                    |</a:t>
            </a:r>
          </a:p>
          <a:p>
            <a:r>
              <a:t>| 4           | Attempt to load high score from an empty file                      | self.high_score is set to 0                    |</a:t>
            </a:r>
          </a:p>
          <a:p>
            <a:r>
              <a:t>| 5           | Load high score from an existing file with a negative integer      | self.high_score is set to the negative integer |</a:t>
            </a:r>
          </a:p>
          <a:p>
            <a:r>
              <a:t>| 6           | Load high score from an existing file with zero as content         | self.high_score is set to 0                    |</a:t>
            </a:r>
          </a:p>
          <a:p>
            <a:r>
              <a:t>![[game_loadhighscoretest_results.png]]</a:t>
            </a:r>
          </a:p>
          <a:p>
            <a:r>
              <a:t>```</a:t>
            </a:r>
          </a:p>
          <a:p>
            <a:r>
              <a:t>============================= test session starts =============================</a:t>
            </a:r>
          </a:p>
          <a:p>
            <a:r>
              <a:t>collecting ... collected 6 items</a:t>
            </a:r>
          </a:p>
          <a:p>
            <a:r>
              <a:t>testgameloadhighscore.py::testloadhighscorefileexistsvalidcontent PASSED [ 16%]</a:t>
            </a:r>
          </a:p>
          <a:p>
            <a:r>
              <a:t>testgameloadhighscore.py::testloadhighscorefilenotfound PASSED [ 33%]</a:t>
            </a:r>
          </a:p>
          <a:p>
            <a:r>
              <a:t>testgameloadhighscore.py::testloadhighscoreinvalidcontent PASSED [ 50%]</a:t>
            </a:r>
          </a:p>
          <a:p>
            <a:r>
              <a:t>testgameloadhighscore.py::testloadhighscoreemptyfile PASSED    [ 66%]</a:t>
            </a:r>
          </a:p>
          <a:p>
            <a:r>
              <a:t>testgameloadhighscore.py::testloadhighscorenegativeintegercontent PASSED [ 83%]</a:t>
            </a:r>
          </a:p>
          <a:p>
            <a:r>
              <a:t>testgameloadhighscore.py::testloadhighscorezerocontent PASSED  [100%]</a:t>
            </a:r>
          </a:p>
          <a:p>
            <a:r>
              <a:t>============================== 6 passed in 0.61s ==============================</a:t>
            </a:r>
          </a:p>
          <a:p>
            <a:r>
              <a:t>```</a:t>
            </a:r>
          </a:p>
          <a:p>
            <a:r>
              <a:t>| Test Number | Test Description                                          | Expected Outcome                                                                                     |</a:t>
            </a:r>
          </a:p>
          <a:p>
            <a:r>
              <a:t>|-------------|-----------------------------------------------------------|------------------------------------------------------------------------------------------------------|</a:t>
            </a:r>
          </a:p>
          <a:p>
            <a:r>
              <a:t>| 1           | Current score is greater than the existing high score     | self.high_score is updated to the current score, and this new score is written to the high score file |</a:t>
            </a:r>
          </a:p>
          <a:p>
            <a:r>
              <a:t>| 2           | Current score is not greater than the existing high score | self.high_score remains unchanged, and no attempt is made to write to the high score file         |</a:t>
            </a:r>
          </a:p>
          <a:p>
            <a:r>
              <a:t>| 3           | File write fails with an IOError during a new high score| self.high_score is updated in memory, an error message is printed, and the program handles the error |</a:t>
            </a:r>
          </a:p>
          <a:p>
            <a:r>
              <a:t>![[game_savehighscoretest_results.png]]</a:t>
            </a:r>
          </a:p>
          <a:p>
            <a:r>
              <a:t>```</a:t>
            </a:r>
          </a:p>
          <a:p>
            <a:r>
              <a:t>============================= test session starts =============================</a:t>
            </a:r>
          </a:p>
          <a:p>
            <a:r>
              <a:t>collecting ... collected 3 items</a:t>
            </a:r>
          </a:p>
          <a:p>
            <a:r>
              <a:t>testgamesavehighscore1.py::testsavenewhighscoresuccessful PASSED [ 33%]</a:t>
            </a:r>
          </a:p>
          <a:p>
            <a:r>
              <a:t>testgamesavehighscore1.py::testsavescorenothigherthanhighscore PASSED [ 66%]</a:t>
            </a:r>
          </a:p>
          <a:p>
            <a:r>
              <a:t>testgamesavehighscore1.py::testsavenewhighscoreioerroronwrite PASSED [100%]</a:t>
            </a:r>
          </a:p>
          <a:p>
            <a:r>
              <a:t>============================== 3 passed in 0.08s ==============================</a:t>
            </a:r>
          </a:p>
          <a:p>
            <a:r>
              <a:t>```</a:t>
            </a:r>
          </a:p>
          <a:p>
            <a:r>
              <a:t>| Test Number | Test Description                            | Expected Outcome                                                                            |</a:t>
            </a:r>
          </a:p>
          <a:p>
            <a:r>
              <a:t>| ----------- | ------------------------------------------- | ------------------------------------------------------------------------------------------- |</a:t>
            </a:r>
          </a:p>
          <a:p>
            <a:r>
              <a:t>| 1           | Verify game state variables are reset       | game_over is False, score is 0, passed_npcs is empty, current_road_speed is 0 |</a:t>
            </a:r>
          </a:p>
          <a:p>
            <a:r>
              <a:t>| 2           | Verify player car position is reset         | player_car.reset_position() method is called                                              |</a:t>
            </a:r>
          </a:p>
          <a:p>
            <a:r>
              <a:t>| 3           | Verify high score is reloaded               | _load_high_score() method is called                                                       |</a:t>
            </a:r>
          </a:p>
          <a:p>
            <a:r>
              <a:t>| 4           | Verify all NPC cars are cleared             | All NPCCar instances are removed from sprite groups, and their kill() method is called  |</a:t>
            </a:r>
          </a:p>
          <a:p>
            <a:r>
              <a:t>| 5           | Verify the Road object is re-instantiated | A new Road object is created using current settings values and assigned to self.road  |</a:t>
            </a:r>
          </a:p>
          <a:p>
            <a:r>
              <a:t>| 6           | Reset game when no NPC cars are present     | Game resets correctly and npc_cars group remains empty                                    |</a:t>
            </a:r>
          </a:p>
          <a:p>
            <a:r>
              <a:t>![[game_resetgametestresults.png]]</a:t>
            </a:r>
          </a:p>
          <a:p>
            <a:r>
              <a:t>```============================= test session starts =============================</a:t>
            </a:r>
          </a:p>
          <a:p>
            <a:r>
              <a:t>collecting ... collected 6 items</a:t>
            </a:r>
          </a:p>
          <a:p>
            <a:r>
              <a:t>testgameresetgame.py::testresetgamecoreattributes PASSED         [ 16%]</a:t>
            </a:r>
          </a:p>
          <a:p>
            <a:r>
              <a:t>testgameresetgame.py::testresetgameplayercarpositionreset PASSED [ 33%]</a:t>
            </a:r>
          </a:p>
          <a:p>
            <a:r>
              <a:t>testgameresetgame.py::testresetgamereloadshighscore PASSED      [ 50%]</a:t>
            </a:r>
          </a:p>
          <a:p>
            <a:r>
              <a:t>testgameresetgame.py::testresetgameclearsnpcs PASSED             [ 66%]</a:t>
            </a:r>
          </a:p>
          <a:p>
            <a:r>
              <a:t>testgameresetgame.py::testresetgamereinitializesroad PASSED      [ 83%]</a:t>
            </a:r>
          </a:p>
          <a:p>
            <a:r>
              <a:t>testgameresetgame.py::testresetgamewithnoinitial_npcs PASSED    [100%]</a:t>
            </a:r>
          </a:p>
          <a:p>
            <a:r>
              <a:t>============================== 6 passed in 0.12s ==============================</a:t>
            </a:r>
          </a:p>
          <a:p>
            <a:r>
              <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car.py</a:t>
            </a:r>
          </a:p>
        </p:txBody>
      </p:sp>
      <p:sp>
        <p:nvSpPr>
          <p:cNvPr id="3" name="Content Placeholder 2"/>
          <p:cNvSpPr>
            <a:spLocks noGrp="1"/>
          </p:cNvSpPr>
          <p:nvPr>
            <p:ph idx="1"/>
          </p:nvPr>
        </p:nvSpPr>
        <p:spPr/>
        <p:txBody>
          <a:bodyPr/>
          <a:lstStyle/>
          <a:p>
            <a:r>
              <a:t>![[Car Class Decomposition]]</a:t>
            </a:r>
          </a:p>
          <a:p>
            <a:r>
              <a:t>| Test Number | Test Description                                              | Expected Outcome                                                                                                                                      |</a:t>
            </a:r>
          </a:p>
          <a:p>
            <a:r>
              <a:t>| ----------- | ------------------------------------------------------------- | ----------------------------------------------------------------------------------------------------------------------------------------------------- |</a:t>
            </a:r>
          </a:p>
          <a:p>
            <a:r>
              <a:t>| 1           | Initialize Car with a valid image path, position, and mask    | self.image loads from car_image, self.rect.center matches (x_pos, y_pos), and self.mask is created from self.image                        |</a:t>
            </a:r>
          </a:p>
          <a:p>
            <a:r>
              <a:t>| 2           | Initialize Car with invalid image path when is_npc is true  | A blue placeholder surface is created for self.image, self.rect.center matches (x_pos, y_pos), and self.mask is created from this placeholder |</a:t>
            </a:r>
          </a:p>
          <a:p>
            <a:r>
              <a:t>| 3           | Initialize Car with invalid image path when is_npc is false | A red placeholder surface is created for self.image, self.rect.center matches (x_pos, y_pos), and self.mask is created from this placeholder  |</a:t>
            </a:r>
          </a:p>
          <a:p>
            <a:r>
              <a:t>![[carinittest_results.png]]</a:t>
            </a:r>
          </a:p>
          <a:p>
            <a:r>
              <a:t>```</a:t>
            </a:r>
          </a:p>
          <a:p>
            <a:r>
              <a:t>============================= test session starts =============================</a:t>
            </a:r>
          </a:p>
          <a:p>
            <a:r>
              <a:t>collecting ... collected 3 items</a:t>
            </a:r>
          </a:p>
          <a:p>
            <a:r>
              <a:t>testcarinit.py::testcarinitvalidimageload PASSED              [ 33%]</a:t>
            </a:r>
          </a:p>
          <a:p>
            <a:r>
              <a:t>testcarinit.py::testcarinitinvalidimageisnpctrue PASSED     [ 66%]</a:t>
            </a:r>
          </a:p>
          <a:p>
            <a:r>
              <a:t>testcarinit.py::testcarinitinvalidimageisnpc_false PASSED    [100%]</a:t>
            </a:r>
          </a:p>
          <a:p>
            <a:r>
              <a:t>============================== 3 passed in 0.43s ==============================</a:t>
            </a:r>
          </a:p>
          <a:p>
            <a:r>
              <a:t>```</a:t>
            </a:r>
          </a:p>
          <a:p>
            <a:r>
              <a:t>[!note]</a:t>
            </a:r>
          </a:p>
          <a:p>
            <a:r>
              <a:t>  No testing required as function is just placeholder</a:t>
            </a:r>
          </a:p>
          <a:p>
            <a:r>
              <a:t>| Test Number | Test Description                                  | Expected Outcome                                                                |</a:t>
            </a:r>
          </a:p>
          <a:p>
            <a:r>
              <a:t>| :---------- | :------------------------------------------------ | :------------------------------------------------------------------------------ |</a:t>
            </a:r>
          </a:p>
          <a:p>
            <a:r>
              <a:t>| 1           | Draw car with successfully loaded image           | screen.blit is called with the car's loaded self.image and self.rect      |</a:t>
            </a:r>
          </a:p>
          <a:p>
            <a:r>
              <a:t>| 2           | Draw car with placeholder image (image load fail) | screen.blit is called with the car's placeholder self.image and self.rect |</a:t>
            </a:r>
          </a:p>
          <a:p>
            <a:r>
              <a:t>![[cardrawtest_results.png]]</a:t>
            </a:r>
          </a:p>
          <a:p>
            <a:r>
              <a:t>```</a:t>
            </a:r>
          </a:p>
          <a:p>
            <a:r>
              <a:t>============================= test session starts =============================</a:t>
            </a:r>
          </a:p>
          <a:p>
            <a:r>
              <a:t>collecting ... collected 2 items</a:t>
            </a:r>
          </a:p>
          <a:p>
            <a:r>
              <a:t>testcardraw.py::TestCarDraw::testdrawblitsloadedimagetoscreen PASSED [ 50%]</a:t>
            </a:r>
          </a:p>
          <a:p>
            <a:r>
              <a:t>testcardraw.py::TestCarDraw::testdrawblitsplaceholderimagetoscreen PASSED [100%]</a:t>
            </a:r>
          </a:p>
          <a:p>
            <a:r>
              <a:t>============================== 2 passed in 0.13s ==============================</a:t>
            </a:r>
          </a:p>
          <a:p>
            <a:r>
              <a:t>```</a:t>
            </a:r>
          </a:p>
          <a:p>
            <a:r>
              <a:t>![[PlayerCar Class Decomposition]]</a:t>
            </a:r>
          </a:p>
          <a:p>
            <a:r>
              <a:t>| Test Number | Test Description                                  | Expected Outcome                                                                                                                                                                                               |</a:t>
            </a:r>
          </a:p>
          <a:p>
            <a:r>
              <a:t>| ----------- | ------------------------------------------------- | -------------------------------------------------------------------------------------------------------------------------------------------------------------------------------------------------------------- |</a:t>
            </a:r>
          </a:p>
          <a:p>
            <a:r>
              <a:t>| 1           | Initialize PlayerCar with valid image path      | Car.__init__ is called with is_npc=False, image loads, rect and mask are created; initial_x_pos, initial_y_pos, horizontal_speed_constant are correctly assigned                                     |</a:t>
            </a:r>
          </a:p>
          <a:p>
            <a:r>
              <a:t>| 2           | Initialize PlayerCar with an invalid image path | Car.__init__ is called with is_npc=False, a red placeholder surface is used for the image, rect and mask are created; initial_x_pos, initial_y_pos, horizontal_speed_constant are correctly assigned |</a:t>
            </a:r>
          </a:p>
          <a:p>
            <a:r>
              <a:t>![[playercarinittest_results.png]]</a:t>
            </a:r>
          </a:p>
          <a:p>
            <a:r>
              <a:t>```</a:t>
            </a:r>
          </a:p>
          <a:p>
            <a:r>
              <a:t>============================= test session starts =============================</a:t>
            </a:r>
          </a:p>
          <a:p>
            <a:r>
              <a:t>collecting ... collected 2 items</a:t>
            </a:r>
          </a:p>
          <a:p>
            <a:r>
              <a:t>testplayercarinit.py::testplayercarinitvalidimage PASSED      [ 50%]</a:t>
            </a:r>
          </a:p>
          <a:p>
            <a:r>
              <a:t>testplayercarinit.py::testplayercarinitinvalidimage PASSED    [100%]</a:t>
            </a:r>
          </a:p>
          <a:p>
            <a:r>
              <a:t>============================== 2 passed in 0.13s ==============================</a:t>
            </a:r>
          </a:p>
          <a:p>
            <a:r>
              <a:t>```</a:t>
            </a:r>
          </a:p>
          <a:p>
            <a:r>
              <a:t>| Test Number | Test Description                                                                    | Expected Outcome                                                                  |</a:t>
            </a:r>
          </a:p>
          <a:p>
            <a:r>
              <a:t>| ----------- | ----------------------------------------------------------------------------------- | --------------------------------------------------------------------------------- |</a:t>
            </a:r>
          </a:p>
          <a:p>
            <a:r>
              <a:t>| 1           | Car is well within screen boundaries                                                | Car's rect.left and rect.right remain unchanged                               |</a:t>
            </a:r>
          </a:p>
          <a:p>
            <a:r>
              <a:t>| 2           | Car's left edge is off-screen to the left (negative rect.left)                    | Car's rect.left is set to 0                                                     |</a:t>
            </a:r>
          </a:p>
          <a:p>
            <a:r>
              <a:t>| 3           | Car's right edge is off-screen to the right (rect.right &gt; SCREEN_WIDTH)         | Car's rect.right is adjusted to settings.SCREEN_WIDTH                         |</a:t>
            </a:r>
          </a:p>
          <a:p>
            <a:r>
              <a:t>| 4           | Car's left edge is exactly at the screen boundary (rect.left == 0)                | Car's rect.left remains 0, rect.right remains unchanged                       |</a:t>
            </a:r>
          </a:p>
          <a:p>
            <a:r>
              <a:t>| 5           | Car's right edge is exactly at the screen boundary (rect.right == SCREEN_WIDTH) | Car's rect.right remains settings.SCREEN_WIDTH, rect.left remains unchanged |</a:t>
            </a:r>
          </a:p>
          <a:p>
            <a:r>
              <a:t>![[playercarupdatetest_results.png]]</a:t>
            </a:r>
          </a:p>
          <a:p>
            <a:r>
              <a:t>```</a:t>
            </a:r>
          </a:p>
          <a:p>
            <a:r>
              <a:t>============================= test session starts =============================</a:t>
            </a:r>
          </a:p>
          <a:p>
            <a:r>
              <a:t>collecting ... collected 5 items</a:t>
            </a:r>
          </a:p>
          <a:p>
            <a:r>
              <a:t>testplayercarupdate.py::testcarwithinboundaries </a:t>
            </a:r>
          </a:p>
          <a:p>
            <a:r>
              <a:t>PASSED              [ 20%]</a:t>
            </a:r>
          </a:p>
          <a:p>
            <a:r>
              <a:t>testplayercarupdate.py::testcaroffleftedge </a:t>
            </a:r>
          </a:p>
          <a:p>
            <a:r>
              <a:t>PASSED                  [ 40%]</a:t>
            </a:r>
          </a:p>
          <a:p>
            <a:r>
              <a:t>testplayercarupdate.py::testcaroffrightedge </a:t>
            </a:r>
          </a:p>
          <a:p>
            <a:r>
              <a:t>PASSED                 [ 60%]</a:t>
            </a:r>
          </a:p>
          <a:p>
            <a:r>
              <a:t>testplayercarupdate.py::testcarexactlyonleftedge </a:t>
            </a:r>
          </a:p>
          <a:p>
            <a:r>
              <a:t>PASSED           [ 80%]</a:t>
            </a:r>
          </a:p>
          <a:p>
            <a:r>
              <a:t>testplayercarupdate.py::testcarexactlyonright_edge </a:t>
            </a:r>
          </a:p>
          <a:p>
            <a:r>
              <a:t>PASSED          [100%]</a:t>
            </a:r>
          </a:p>
          <a:p>
            <a:r>
              <a:t>============================== 5 passed in 0.25s ==============================</a:t>
            </a:r>
          </a:p>
          <a:p>
            <a:r>
              <a:t>```</a:t>
            </a:r>
          </a:p>
          <a:p>
            <a:r>
              <a:t>| Test Number | Test Description                    | Expected Outcome                                                           |</a:t>
            </a:r>
          </a:p>
          <a:p>
            <a:r>
              <a:t>| ----------- | ----------------------------------- | -------------------------------------------------------------------------- |</a:t>
            </a:r>
          </a:p>
          <a:p>
            <a:r>
              <a:t>| 1           | Test moving the player car left     | The car's rect.x coordinate decreases by its horizontal_speed_constant |</a:t>
            </a:r>
          </a:p>
          <a:p>
            <a:r>
              <a:t>| 2           | Test moving the player car right    | The car's rect.x coordinate increases by its horizontal_speed_constant |</a:t>
            </a:r>
          </a:p>
          <a:p>
            <a:r>
              <a:t>| 3           | Test player car with zero direction | The car's rect.x coordinate remains unchanged                            |</a:t>
            </a:r>
          </a:p>
          <a:p>
            <a:r>
              <a:t>![[playercarmovehorizontaltestresults.png]]</a:t>
            </a:r>
          </a:p>
          <a:p>
            <a:r>
              <a:t>```</a:t>
            </a:r>
          </a:p>
          <a:p>
            <a:r>
              <a:t>============================= test session starts =============================</a:t>
            </a:r>
          </a:p>
          <a:p>
            <a:r>
              <a:t>collecting ... collected 3 items</a:t>
            </a:r>
          </a:p>
          <a:p>
            <a:r>
              <a:t>testplayercarmovehorizontal.py::testmovehorizontalleft </a:t>
            </a:r>
          </a:p>
          <a:p>
            <a:r>
              <a:t>PASSED      [ 33%]</a:t>
            </a:r>
          </a:p>
          <a:p>
            <a:r>
              <a:t>testplayercarmovehorizontal.py::testmovehorizontalright </a:t>
            </a:r>
          </a:p>
          <a:p>
            <a:r>
              <a:t>PASSED     [ 66%]</a:t>
            </a:r>
          </a:p>
          <a:p>
            <a:r>
              <a:t>testplayercarmovehorizontal.py::testmovehorizontalno_movement </a:t>
            </a:r>
          </a:p>
          <a:p>
            <a:r>
              <a:t>PASSED [100%]</a:t>
            </a:r>
          </a:p>
          <a:p>
            <a:r>
              <a:t>============================== 3 passed in 0.18s ==============================</a:t>
            </a:r>
          </a:p>
          <a:p>
            <a:r>
              <a:t>```</a:t>
            </a:r>
          </a:p>
          <a:p>
            <a:r>
              <a:t>| Test Number | Test Description                                    | Expected Outcome                                                                  |</a:t>
            </a:r>
          </a:p>
          <a:p>
            <a:r>
              <a:t>| :---------- | :-------------------------------------------------- | :-------------------------------------------------------------------------------- |</a:t>
            </a:r>
          </a:p>
          <a:p>
            <a:r>
              <a:t>| 1           | Reset car to initial position after being moved     | rect.centerx and rect.centery match initial_x_pos and initial_y_pos       |</a:t>
            </a:r>
          </a:p>
          <a:p>
            <a:r>
              <a:t>| 2           | Reset car when already at its initial position      | rect.centerx and rect.centery remain at initial_x_pos and initial_y_pos |</a:t>
            </a:r>
          </a:p>
          <a:p>
            <a:r>
              <a:t>![[playercarresetpositiontestresults.png]]</a:t>
            </a:r>
          </a:p>
          <a:p>
            <a:r>
              <a:t>```</a:t>
            </a:r>
          </a:p>
          <a:p>
            <a:r>
              <a:t>============================= test session starts =============================</a:t>
            </a:r>
          </a:p>
          <a:p>
            <a:r>
              <a:t>collecting ... collected 2 items</a:t>
            </a:r>
          </a:p>
          <a:p>
            <a:r>
              <a:t>testplayercarresetposition.py::testresetpositionaftermove </a:t>
            </a:r>
          </a:p>
          <a:p>
            <a:r>
              <a:t>PASSED  [ 50%]</a:t>
            </a:r>
          </a:p>
          <a:p>
            <a:r>
              <a:t>testplayercarresetposition.py::testresetpositionwhenat_initial </a:t>
            </a:r>
          </a:p>
          <a:p>
            <a:r>
              <a:t>PASSED [100%]</a:t>
            </a:r>
          </a:p>
          <a:p>
            <a:r>
              <a:t>============================== 2 passed in 0.34s ==============================</a:t>
            </a:r>
          </a:p>
          <a:p>
            <a:r>
              <a:t>```</a:t>
            </a:r>
          </a:p>
          <a:p>
            <a:r>
              <a:t>![[NPCCar Class Decomposition]]</a:t>
            </a:r>
          </a:p>
          <a:p>
            <a:r>
              <a:t>| Test Number | Test Description                                               | Expected Outcome                                                                                                                                                                   |</a:t>
            </a:r>
          </a:p>
          <a:p>
            <a:r>
              <a:t>| ----------- | -------------------------------------------------------------- | ---------------------------------------------------------------------------------------------------------------------------------------------------------------------------------- |</a:t>
            </a:r>
          </a:p>
          <a:p>
            <a:r>
              <a:t>| 1           | Initialize NPCCar with a valid image, position, and speed    | Car.__init__ called with is_npc=True, image loads, rect and speed are correctly set, and mask is created from the image                                                  |</a:t>
            </a:r>
          </a:p>
          <a:p>
            <a:r>
              <a:t>| 2           | Initialize NPCCar with an invalid image, position, and speed | Car.__init__ called with is_npc=True, a blue placeholder surface is used for the image, rect and speed are correctly set, and mask is created from the placeholder image |</a:t>
            </a:r>
          </a:p>
          <a:p>
            <a:r>
              <a:t>![[npccarinittestresults.png]]</a:t>
            </a:r>
          </a:p>
          <a:p>
            <a:r>
              <a:t>```</a:t>
            </a:r>
          </a:p>
          <a:p>
            <a:r>
              <a:t>============================= test session starts =============================</a:t>
            </a:r>
          </a:p>
          <a:p>
            <a:r>
              <a:t>collecting ... collected 2 items</a:t>
            </a:r>
          </a:p>
          <a:p>
            <a:r>
              <a:t>testnpccarinit.py::testnpccarinitvalidimage PASSED             [ 50%]</a:t>
            </a:r>
          </a:p>
          <a:p>
            <a:r>
              <a:t>testnpccarinit.py::testnpccarinitinvalidimageusesblue_placeholder PASSED [100%]</a:t>
            </a:r>
          </a:p>
          <a:p>
            <a:r>
              <a:t>============================== 2 passed in 0.34s ==============================</a:t>
            </a:r>
          </a:p>
          <a:p>
            <a:r>
              <a:t>```</a:t>
            </a:r>
          </a:p>
          <a:p>
            <a:r>
              <a:t>| Test Number | Test Description                                                   | Expected Outcome                                                                                |</a:t>
            </a:r>
          </a:p>
          <a:p>
            <a:r>
              <a:t>| ----------- | ------------------------------------------------------------------ | ----------------------------------------------------------------------------------------------- |</a:t>
            </a:r>
          </a:p>
          <a:p>
            <a:r>
              <a:t>| 1           | NPC moves down when road speed is greater than NPC speed           | NPC's rect.y increases, self.kill() is not called, NPC remains alive                        |</a:t>
            </a:r>
          </a:p>
          <a:p>
            <a:r>
              <a:t>| 2           | NPC moves up when NPC speed is greater than road speed             | NPC's rect.y decreases, self.kill() is not called, NPC remains alive                        |</a:t>
            </a:r>
          </a:p>
          <a:p>
            <a:r>
              <a:t>| 3           | NPC remains stationary vertically when road speed equals NPC speed | NPC's rect.y is unchanged, self.kill() is not called, NPC remains alive                     |</a:t>
            </a:r>
          </a:p>
          <a:p>
            <a:r>
              <a:t>| 4           | NPC is killed when its top moves off the bottom of the screen      | NPC's rect.y increases, self.kill() is called, NPC is marked not alive                      |</a:t>
            </a:r>
          </a:p>
          <a:p>
            <a:r>
              <a:t>| 5           | NPC is not killed when its top reaches exactly the screen bottom   | NPC's rect.y increases, self.kill() is not called, NPC remains alive                        |</a:t>
            </a:r>
          </a:p>
          <a:p>
            <a:r>
              <a:t>| 6           | NPC starting off-screen is killed after moving further off-screen  | NPC's rect.y increases (further off-screen), self.kill() is called, NPC is marked not alive |</a:t>
            </a:r>
          </a:p>
          <a:p>
            <a:r>
              <a:t>![[npccarupdatetest_results.png]]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road.py</a:t>
            </a:r>
          </a:p>
        </p:txBody>
      </p:sp>
      <p:sp>
        <p:nvSpPr>
          <p:cNvPr id="3" name="Content Placeholder 2"/>
          <p:cNvSpPr>
            <a:spLocks noGrp="1"/>
          </p:cNvSpPr>
          <p:nvPr>
            <p:ph idx="1"/>
          </p:nvPr>
        </p:nvSpPr>
        <p:spPr/>
        <p:txBody>
          <a:bodyPr/>
          <a:lstStyle/>
          <a:p>
            <a:r>
              <a:t>![[Road Class Decomposition]]</a:t>
            </a:r>
          </a:p>
          <a:p>
            <a:r>
              <a:t>| Test Number | Test Description                                  | Expected Outcome                                                                                                                              |</a:t>
            </a:r>
          </a:p>
          <a:p>
            <a:r>
              <a:t>| ----------- | ------------------------------------------------- | --------------------------------------------------------------------------------------------------------------------------------------------- |</a:t>
            </a:r>
          </a:p>
          <a:p>
            <a:r>
              <a:t>| 1           | Verify road image loads and scales correctly      | self.image is a scaled Surface, self.rect1.topleft is (0,0), self.rect2.topleft is (0, -self.image_height), no placeholder created  |</a:t>
            </a:r>
          </a:p>
          <a:p>
            <a:r>
              <a:t>| 2           | Verify placeholder created on FileNotFoundError | Warning printed, self.image_original is a black Surface matching screen dimensions, self.image attribute is not set                       |</a:t>
            </a:r>
          </a:p>
          <a:p>
            <a:r>
              <a:t>| 3           | Verify placeholder created on pygame.error      | Warning printed, self.image_original is a black Surface matching screen dimensions, self.image attribute is not set                       |</a:t>
            </a:r>
          </a:p>
          <a:p>
            <a:r>
              <a:t>| 4           | Verify scaling handles aspect ratio correctly     | self.image is scaled to screen width, its height calculated via aspect ratio, rect1 and rect2 are positioned correctly, no errors occur |</a:t>
            </a:r>
          </a:p>
          <a:p>
            <a:r>
              <a:t>![[road_inittest_results.png]]</a:t>
            </a:r>
          </a:p>
          <a:p>
            <a:r>
              <a:t>| Test Number | Test Description                                      | Expected Outcome                                                                   |</a:t>
            </a:r>
          </a:p>
          <a:p>
            <a:r>
              <a:t>| ----------- | ----------------------------------------------------- | ---------------------------------------------------------------------------------- |</a:t>
            </a:r>
          </a:p>
          <a:p>
            <a:r>
              <a:t>| 1           | Road segments move down correctly                     | rect1.y and rect2.y increase by the given speed                                |</a:t>
            </a:r>
          </a:p>
          <a:p>
            <a:r>
              <a:t>| 2           | rect1 scrolls correctly past image height           | rect1.y becomes rect2.y - image_height after rect1.top passes image_height |</a:t>
            </a:r>
          </a:p>
          <a:p>
            <a:r>
              <a:t>| 3           | rect2 scrolls correctly past image height           | rect2.y becomes rect1.y - image_height after rect2.top passes image_height |</a:t>
            </a:r>
          </a:p>
          <a:p>
            <a:r>
              <a:t>| 4           | Road doesn't move with speed = 0                    | rect1.y and rect2.y do not change                                              |</a:t>
            </a:r>
          </a:p>
          <a:p>
            <a:r>
              <a:t>| 5           | Road segments move up correctly with a negative speed | rect1.y and rect2.y decrease by the value of the speed                         |</a:t>
            </a:r>
          </a:p>
          <a:p>
            <a:r>
              <a:t>![[roadupdatetest_results.png]]</a:t>
            </a:r>
          </a:p>
          <a:p>
            <a:r>
              <a:t>| Test Number | Test Description                                 | Expected Outcome                                                                               |</a:t>
            </a:r>
          </a:p>
          <a:p>
            <a:r>
              <a:t>| ----------- | ------------------------------------------------ | ---------------------------------------------------------------------------------------------- |</a:t>
            </a:r>
          </a:p>
          <a:p>
            <a:r>
              <a:t>| 1           | Call draw method with a mock screen              | The screen.blit method is called twice                                                       |</a:t>
            </a:r>
          </a:p>
          <a:p>
            <a:r>
              <a:t>| 2           | Check arguments of the first screen.blit call  | screen.blit is called with the road image (self.image) and first rectangle (self.rect1)  |</a:t>
            </a:r>
          </a:p>
          <a:p>
            <a:r>
              <a:t>| 3           | Check arguments of the second screen.blit call | screen.blit is called with the road image (self.image) and second rectangle (self.rect2) |</a:t>
            </a:r>
          </a:p>
          <a:p>
            <a:r>
              <a:t>![[roaddrawtest_results.png]]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ui_manager.py</a:t>
            </a:r>
          </a:p>
        </p:txBody>
      </p:sp>
      <p:sp>
        <p:nvSpPr>
          <p:cNvPr id="3" name="Content Placeholder 2"/>
          <p:cNvSpPr>
            <a:spLocks noGrp="1"/>
          </p:cNvSpPr>
          <p:nvPr>
            <p:ph idx="1"/>
          </p:nvPr>
        </p:nvSpPr>
        <p:spPr/>
        <p:txBody>
          <a:bodyPr/>
          <a:lstStyle/>
          <a:p>
            <a:r>
              <a:t>![[UIManager Class Decomposition]]</a:t>
            </a:r>
          </a:p>
          <a:p>
            <a:r>
              <a:t>| Test Number | Test Description                                | Expected Outcome                                                                                                                                                        |</a:t>
            </a:r>
          </a:p>
          <a:p>
            <a:r>
              <a:t>| ----------- | ----------------------------------------------- | ----------------------------------------------------------------------------------------------------------------------------------------------------------------------- |</a:t>
            </a:r>
          </a:p>
          <a:p>
            <a:r>
              <a:t>| 1           | Initialize with default font and settings       | System font 'arial' used for all fonts (default_font, medium_font, large_font), default font_size (36), text_colour is settings.WHITE, screen dimensions set |</a:t>
            </a:r>
          </a:p>
          <a:p>
            <a:r>
              <a:t>| 2           | Initialize with a valid custom font             | Specified custom font_name used for all fonts, default font_size (36), text_colour is settings.WHITE, screen dimensions set                                      |</a:t>
            </a:r>
          </a:p>
          <a:p>
            <a:r>
              <a:t>| 3           | Initialize with an invalid font name            | Fallback to system 'arial' for all fonts, warning printed, default font_size (36), text_colour is settings.WHITE, screen dimensions set                            |</a:t>
            </a:r>
          </a:p>
          <a:p>
            <a:r>
              <a:t>| 4           | Initialize with custom font size and text colour | System font 'arial' used for all fonts (default_font with custom font_size), custom text_colour applied, screen dimensions set                                     |</a:t>
            </a:r>
          </a:p>
          <a:p>
            <a:r>
              <a:t>![[uimanagerinittest_results.png]]</a:t>
            </a:r>
          </a:p>
          <a:p>
            <a:r>
              <a:t>| Test Number | Test Description                      | Expected Outcome                                  |</a:t>
            </a:r>
          </a:p>
          <a:p>
            <a:r>
              <a:t>| ----------- | ------------------------------------- | ------------------------------------------------- |</a:t>
            </a:r>
          </a:p>
          <a:p>
            <a:r>
              <a:t>| 1           | Display score with a positive integer | Score text for positive value rendered at (20,20) |</a:t>
            </a:r>
          </a:p>
          <a:p>
            <a:r>
              <a:t>| 2           | Display score when score is zero      | Score text for zero value rendered at (20,20)     |</a:t>
            </a:r>
          </a:p>
          <a:p>
            <a:r>
              <a:t>![[uimanagerdisplayscoretestresults.png]]</a:t>
            </a:r>
          </a:p>
          <a:p>
            <a:r>
              <a:t>| Test Number | Test Description                          | Expected Outcome                                                                    |</a:t>
            </a:r>
          </a:p>
          <a:p>
            <a:r>
              <a:t>| ----------- | ----------------------------------------- | ----------------------------------------------------------------------------------- |</a:t>
            </a:r>
          </a:p>
          <a:p>
            <a:r>
              <a:t>| 1           | Display a positive high score             | "High Score: " text rendered at the correct position                                |</a:t>
            </a:r>
          </a:p>
          <a:p>
            <a:r>
              <a:t>| 2           | Display a high score of zero              | "High Score: 0" text rendered at the correct position                               |</a:t>
            </a:r>
          </a:p>
          <a:p>
            <a:r>
              <a:t>| 3           | Display a negative high score             | "High Score: " text rendered at the correct position                                |</a:t>
            </a:r>
          </a:p>
          <a:p>
            <a:r>
              <a:t>![[uimanagerdisplayhighscoretest_results.png]]</a:t>
            </a:r>
          </a:p>
          <a:p>
            <a:r>
              <a:t>| Test Number | Test Description                             | Expected Outcome                                                                           |</a:t>
            </a:r>
          </a:p>
          <a:p>
            <a:r>
              <a:t>| ----------- | -------------------------------------------- | ------------------------------------------------------------------------------------------ |</a:t>
            </a:r>
          </a:p>
          <a:p>
            <a:r>
              <a:t>| 1           | Display game over screen with typical scores | All elements are blitted to the screen with correct content, fonts, colours, and positions |</a:t>
            </a:r>
          </a:p>
          <a:p>
            <a:r>
              <a:t>![[uimanagerdisplaygameovertest_results.png]]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settings.py</a:t>
            </a:r>
          </a:p>
        </p:txBody>
      </p:sp>
      <p:sp>
        <p:nvSpPr>
          <p:cNvPr id="3" name="Content Placeholder 2"/>
          <p:cNvSpPr>
            <a:spLocks noGrp="1"/>
          </p:cNvSpPr>
          <p:nvPr>
            <p:ph idx="1"/>
          </p:nvPr>
        </p:nvSpPr>
        <p:spPr/>
        <p:txBody>
          <a:bodyPr/>
          <a:lstStyle/>
          <a:p>
            <a:r>
              <a:t>![[settings.py Decomposition]]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Component #1 - Horizontal Movement</a:t>
            </a:r>
          </a:p>
        </p:txBody>
      </p:sp>
      <p:sp>
        <p:nvSpPr>
          <p:cNvPr id="3" name="Content Placeholder 2"/>
          <p:cNvSpPr>
            <a:spLocks noGrp="1"/>
          </p:cNvSpPr>
          <p:nvPr>
            <p:ph idx="1"/>
          </p:nvPr>
        </p:nvSpPr>
        <p:spPr/>
        <p:txBody>
          <a:bodyPr/>
          <a:lstStyle/>
          <a:p>
            <a:r>
              <a:t>I trialled two methods of horizontal movement, a linear method, and a acceleration method.</a:t>
            </a:r>
          </a:p>
          <a:p>
            <a:r>
              <a:t>This method works by moving the player left and right a certain set amount every time the arrow/AD keys are pressed. This method works well for moving the car, but struggles with precise movements required to dodge cars effectively.</a:t>
            </a:r>
          </a:p>
          <a:p>
            <a:r>
              <a:t>This method works by storing a value for the horizontal speed of the player. Whenever an arrow key is pressed, the horizontal velocity of the player is increased in the direction of movement (up until a certain limit MAX_HORIZONTAL_SPEED). This method works well because it can handle the precise movements that are needed to dodge the cars effectively. Short taps on the arrow keys cause much smaller movements than with method #1, but the larger movements remain unchanged. </a:t>
            </a:r>
          </a:p>
          <a:p>
            <a:r>
              <a:t>Because of the positive gameplay experience of Method #2, I have decided to use this method in my final program.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Component #2 - NPC Spawning</a:t>
            </a:r>
          </a:p>
        </p:txBody>
      </p:sp>
      <p:sp>
        <p:nvSpPr>
          <p:cNvPr id="3" name="Content Placeholder 2"/>
          <p:cNvSpPr>
            <a:spLocks noGrp="1"/>
          </p:cNvSpPr>
          <p:nvPr>
            <p:ph idx="1"/>
          </p:nvPr>
        </p:nvSpPr>
        <p:spPr/>
        <p:txBody>
          <a:bodyPr/>
          <a:lstStyle/>
          <a:p>
            <a:r>
              <a:t>I trialled two methods of spawning NPCs, a random method, and a lane based method.</a:t>
            </a:r>
          </a:p>
          <a:p>
            <a:r>
              <a:t>The first method of spawning NPCs was a random method. Whenever the NPC_SPAWN_EVENT was triggered, a new NPC would be spawned at a random x position (as long as len(self.npc_cars) &lt; settings.MAX_NPCS). This implementation worked, however there were many times where NPC cars would hit each other or spawn on top of each other, which is not particularly realistic.</a:t>
            </a:r>
          </a:p>
          <a:p>
            <a:r>
              <a:t>This method was much more complex than method #1. First, the program calculated the correct number of lanes based on the screen dimensions and the size of the NPC cars. We also create a Pygame group for each lane. When the NPC_SPAWN_EVENT is triggered, the game checks lanes at random until a valid lane is found (no NPCs are in the top half of the screen in that lane). Once the valid lane is found, an NPC is spawned in that lane (and added to the Pygame group).  This implementation fixes the problem of NPCs colliding with each other, and makes the game much more visually appealing.</a:t>
            </a:r>
          </a:p>
          <a:p>
            <a:r>
              <a:t>Because Method #2 made a large improvement to the game with no downsides, I decided to use this method in my final outcome.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1</a:t>
            </a:r>
          </a:p>
        </p:txBody>
      </p:sp>
      <p:sp>
        <p:nvSpPr>
          <p:cNvPr id="3" name="Content Placeholder 2"/>
          <p:cNvSpPr>
            <a:spLocks noGrp="1"/>
          </p:cNvSpPr>
          <p:nvPr>
            <p:ph idx="1"/>
          </p:nvPr>
        </p:nvSpPr>
        <p:spPr/>
        <p:txBody>
          <a:bodyPr/>
          <a:lstStyle/>
          <a:p>
            <a:r>
              <a:t>![[assembledoutcometest1.png]]Fixed this by adding required argument</a:t>
            </a:r>
          </a:p>
          <a:p>
            <a:r>
              <a:t>![[assembledoutcometest1_1.png]]Added required arguments</a:t>
            </a:r>
          </a:p>
          <a:p>
            <a:r>
              <a:t>Game now runs properly without crashing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2</a:t>
            </a:r>
          </a:p>
        </p:txBody>
      </p:sp>
      <p:sp>
        <p:nvSpPr>
          <p:cNvPr id="3" name="Content Placeholder 2"/>
          <p:cNvSpPr>
            <a:spLocks noGrp="1"/>
          </p:cNvSpPr>
          <p:nvPr>
            <p:ph idx="1"/>
          </p:nvPr>
        </p:nvSpPr>
        <p:spPr/>
        <p:txBody>
          <a:bodyPr/>
          <a:lstStyle/>
          <a:p>
            <a:r>
              <a:t>The game ran correctly, but was not really playable due to poor values used in the settings.py file. I tweaked many of the constants, resulting in a much smoother gameplay experience.</a:t>
            </a:r>
          </a:p>
          <a:p>
            <a:r>
              <a:t>![[assembledoutcometest_2.png]]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3</a:t>
            </a:r>
          </a:p>
        </p:txBody>
      </p:sp>
      <p:sp>
        <p:nvSpPr>
          <p:cNvPr id="3" name="Content Placeholder 2"/>
          <p:cNvSpPr>
            <a:spLocks noGrp="1"/>
          </p:cNvSpPr>
          <p:nvPr>
            <p:ph idx="1"/>
          </p:nvPr>
        </p:nvSpPr>
        <p:spPr/>
        <p:txBody>
          <a:bodyPr/>
          <a:lstStyle/>
          <a:p>
            <a:r>
              <a:t>None of the car images were rendering correctly</a:t>
            </a:r>
          </a:p>
          <a:p>
            <a:r>
              <a:t>![[assembledoutcometest3.png]]</a:t>
            </a:r>
          </a:p>
          <a:p>
            <a:r>
              <a:t>I created some new images, and now everything displays as intended.</a:t>
            </a:r>
          </a:p>
          <a:p>
            <a:r>
              <a:t>![[assembledoutcometest3_1.png]]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6DDA9-BF7E-4386-B234-71792F81CDE4}"/>
              </a:ext>
            </a:extLst>
          </p:cNvPr>
          <p:cNvSpPr>
            <a:spLocks noGrp="1"/>
          </p:cNvSpPr>
          <p:nvPr>
            <p:ph type="title"/>
          </p:nvPr>
        </p:nvSpPr>
        <p:spPr/>
        <p:txBody>
          <a:bodyPr/>
          <a:lstStyle/>
          <a:p>
            <a:r>
              <a:rPr lang="en" dirty="0"/>
              <a:t>Hints/Instructions</a:t>
            </a:r>
            <a:endParaRPr lang="en-NZ" dirty="0"/>
          </a:p>
        </p:txBody>
      </p:sp>
      <p:sp>
        <p:nvSpPr>
          <p:cNvPr id="3" name="Content Placeholder 2">
            <a:extLst>
              <a:ext uri="{FF2B5EF4-FFF2-40B4-BE49-F238E27FC236}">
                <a16:creationId xmlns:a16="http://schemas.microsoft.com/office/drawing/2014/main" id="{A3D8EE30-6AF3-45A7-A558-0328D35BB144}"/>
              </a:ext>
            </a:extLst>
          </p:cNvPr>
          <p:cNvSpPr>
            <a:spLocks noGrp="1"/>
          </p:cNvSpPr>
          <p:nvPr>
            <p:ph idx="1"/>
          </p:nvPr>
        </p:nvSpPr>
        <p:spPr>
          <a:xfrm>
            <a:off x="838200" y="1549667"/>
            <a:ext cx="10515600" cy="4627296"/>
          </a:xfrm>
        </p:spPr>
        <p:txBody>
          <a:bodyPr/>
          <a:lstStyle/>
          <a:p>
            <a:pPr marL="0" lvl="0" indent="0">
              <a:spcBef>
                <a:spcPts val="0"/>
              </a:spcBef>
              <a:buNone/>
            </a:pPr>
            <a:r>
              <a:rPr lang="en-NZ" dirty="0"/>
              <a:t>Please create as many extra slides as you need. This template only contains enough slides to get you started.</a:t>
            </a:r>
          </a:p>
          <a:p>
            <a:pPr marL="0" lvl="0" indent="0">
              <a:spcBef>
                <a:spcPts val="0"/>
              </a:spcBef>
              <a:buNone/>
            </a:pPr>
            <a:endParaRPr lang="en-NZ" dirty="0"/>
          </a:p>
          <a:p>
            <a:pPr marL="457200" indent="-342900">
              <a:spcBef>
                <a:spcPts val="0"/>
              </a:spcBef>
              <a:buSzPts val="1800"/>
              <a:buFont typeface="Arial" panose="020B0604020202020204" pitchFamily="34" charset="0"/>
              <a:buChar char="●"/>
            </a:pPr>
            <a:r>
              <a:rPr lang="en-NZ" dirty="0"/>
              <a:t>&lt;ctrl&gt;&lt;m&gt; makes a new slide</a:t>
            </a:r>
          </a:p>
          <a:p>
            <a:pPr marL="457200" lvl="0" indent="-342900">
              <a:spcBef>
                <a:spcPts val="0"/>
              </a:spcBef>
              <a:buSzPts val="1800"/>
              <a:buChar char="●"/>
            </a:pPr>
            <a:r>
              <a:rPr lang="en-NZ" dirty="0"/>
              <a:t>&lt;ctrl&gt;&lt;d&gt; duplicates a slide</a:t>
            </a:r>
          </a:p>
          <a:p>
            <a:pPr marL="457200" lvl="0" indent="-342900">
              <a:spcBef>
                <a:spcPts val="0"/>
              </a:spcBef>
              <a:buSzPts val="1800"/>
              <a:buChar char="●"/>
            </a:pPr>
            <a:r>
              <a:rPr lang="en-NZ" dirty="0"/>
              <a:t>You can move slides around by dragging and dropping on the left hand side of your screen.</a:t>
            </a:r>
          </a:p>
          <a:p>
            <a:pPr marL="0" indent="0">
              <a:buNone/>
            </a:pPr>
            <a:r>
              <a:rPr lang="en-NZ" dirty="0"/>
              <a:t>The instructions on each slide should be deleted when you have read them.  Copies of the instructions are underneath the slides in the speaker notes (just in case they are needed at a later stage).</a:t>
            </a:r>
          </a:p>
          <a:p>
            <a:pPr marL="0" indent="0">
              <a:buNone/>
            </a:pPr>
            <a:endParaRPr lang="en-NZ" dirty="0"/>
          </a:p>
        </p:txBody>
      </p:sp>
      <p:sp>
        <p:nvSpPr>
          <p:cNvPr id="4" name="Google Shape;56;p13">
            <a:extLst>
              <a:ext uri="{FF2B5EF4-FFF2-40B4-BE49-F238E27FC236}">
                <a16:creationId xmlns:a16="http://schemas.microsoft.com/office/drawing/2014/main" id="{1BFB8283-ACD1-4F11-BA17-C1ADBF6A83EF}"/>
              </a:ext>
            </a:extLst>
          </p:cNvPr>
          <p:cNvSpPr txBox="1"/>
          <p:nvPr/>
        </p:nvSpPr>
        <p:spPr>
          <a:xfrm>
            <a:off x="1563734" y="5847928"/>
            <a:ext cx="8214300" cy="639600"/>
          </a:xfrm>
          <a:prstGeom prst="rect">
            <a:avLst/>
          </a:prstGeom>
          <a:solidFill>
            <a:srgbClr val="CC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rgbClr val="FFFFFF"/>
                </a:solidFill>
              </a:rPr>
              <a:t>Please delete this slide when you no longer need it!</a:t>
            </a:r>
            <a:endParaRPr sz="1800" b="1" dirty="0">
              <a:solidFill>
                <a:srgbClr val="FFFFFF"/>
              </a:solidFill>
            </a:endParaRPr>
          </a:p>
        </p:txBody>
      </p:sp>
    </p:spTree>
    <p:extLst>
      <p:ext uri="{BB962C8B-B14F-4D97-AF65-F5344CB8AC3E}">
        <p14:creationId xmlns:p14="http://schemas.microsoft.com/office/powerpoint/2010/main" val="3511152279"/>
      </p:ext>
    </p:extLst>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4</a:t>
            </a:r>
          </a:p>
        </p:txBody>
      </p:sp>
      <p:sp>
        <p:nvSpPr>
          <p:cNvPr id="3" name="Content Placeholder 2"/>
          <p:cNvSpPr>
            <a:spLocks noGrp="1"/>
          </p:cNvSpPr>
          <p:nvPr>
            <p:ph idx="1"/>
          </p:nvPr>
        </p:nvSpPr>
        <p:spPr/>
        <p:txBody>
          <a:bodyPr/>
          <a:lstStyle/>
          <a:p>
            <a:r>
              <a:t>![[assembledoutcometest_4.png]]I noticed that when braking, gaps could form between the images used for the road. This was due to errors from integers being rounded incorrectly. To fix this problem, I changed the method for calculating the position of the road images to use floats instead of integers.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dirty="0"/>
              <a:t>Addressing Relevant Implications:</a:t>
            </a:r>
          </a:p>
        </p:txBody>
      </p:sp>
      <p:sp>
        <p:nvSpPr>
          <p:cNvPr id="3" name="Rectangle 2">
            <a:extLst>
              <a:ext uri="{FF2B5EF4-FFF2-40B4-BE49-F238E27FC236}">
                <a16:creationId xmlns:a16="http://schemas.microsoft.com/office/drawing/2014/main" id="{58DD00F9-2344-45F4-B745-B1FF6594539B}"/>
              </a:ext>
            </a:extLst>
          </p:cNvPr>
          <p:cNvSpPr/>
          <p:nvPr/>
        </p:nvSpPr>
        <p:spPr>
          <a:xfrm>
            <a:off x="838200" y="1314768"/>
            <a:ext cx="8989194" cy="1027461"/>
          </a:xfrm>
          <a:prstGeom prst="rect">
            <a:avLst/>
          </a:prstGeom>
        </p:spPr>
        <p:txBody>
          <a:bodyPr wrap="square">
            <a:spAutoFit/>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Insert additional slides as required.</a:t>
            </a:r>
            <a:endParaRPr lang="en-NZ" dirty="0">
              <a:latin typeface="Arial" panose="020B0604020202020204" pitchFamily="34" charset="0"/>
              <a:ea typeface="Arial" panose="020B0604020202020204" pitchFamily="34" charset="0"/>
            </a:endParaRPr>
          </a:p>
        </p:txBody>
      </p:sp>
      <p:graphicFrame>
        <p:nvGraphicFramePr>
          <p:cNvPr id="4" name="Table 8">
            <a:extLst>
              <a:ext uri="{FF2B5EF4-FFF2-40B4-BE49-F238E27FC236}">
                <a16:creationId xmlns:a16="http://schemas.microsoft.com/office/drawing/2014/main" id="{9670AB56-87E8-4440-B5EB-1FE1C4986CA9}"/>
              </a:ext>
            </a:extLst>
          </p:cNvPr>
          <p:cNvGraphicFramePr>
            <a:graphicFrameLocks/>
          </p:cNvGraphicFramePr>
          <p:nvPr>
            <p:extLst>
              <p:ext uri="{D42A27DB-BD31-4B8C-83A1-F6EECF244321}">
                <p14:modId xmlns:p14="http://schemas.microsoft.com/office/powerpoint/2010/main" val="4019023553"/>
              </p:ext>
            </p:extLst>
          </p:nvPr>
        </p:nvGraphicFramePr>
        <p:xfrm>
          <a:off x="756923" y="2415572"/>
          <a:ext cx="10515597" cy="175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Implication – say what this means…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this is relevant to my outcome…</a:t>
                      </a:r>
                      <a:endParaRPr lang="en-NZ" dirty="0"/>
                    </a:p>
                  </a:txBody>
                  <a:tcPr/>
                </a:tc>
                <a:tc>
                  <a:txBody>
                    <a:bodyPr/>
                    <a:lstStyle/>
                    <a:p>
                      <a:r>
                        <a:rPr lang="en-NZ" dirty="0"/>
                        <a:t>How did you address this implication </a:t>
                      </a:r>
                    </a:p>
                  </a:txBody>
                  <a:tcPr/>
                </a:tc>
                <a:extLst>
                  <a:ext uri="{0D108BD9-81ED-4DB2-BD59-A6C34878D82A}">
                    <a16:rowId xmlns:a16="http://schemas.microsoft.com/office/drawing/2014/main" val="3397879532"/>
                  </a:ext>
                </a:extLst>
              </a:tr>
              <a:tr h="370840">
                <a:tc>
                  <a:txBody>
                    <a:bodyPr/>
                    <a:lstStyle/>
                    <a:p>
                      <a:endParaRPr lang="en-NZ" dirty="0"/>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1773961854"/>
                  </a:ext>
                </a:extLst>
              </a:tr>
              <a:tr h="370840">
                <a:tc>
                  <a:txBody>
                    <a:bodyPr/>
                    <a:lstStyle/>
                    <a:p>
                      <a:endParaRPr lang="en-NZ"/>
                    </a:p>
                  </a:txBody>
                  <a:tcPr/>
                </a:tc>
                <a:tc>
                  <a:txBody>
                    <a:bodyPr/>
                    <a:lstStyle/>
                    <a:p>
                      <a:endParaRPr lang="en-NZ"/>
                    </a:p>
                  </a:txBody>
                  <a:tcPr/>
                </a:tc>
                <a:tc>
                  <a:txBody>
                    <a:bodyPr/>
                    <a:lstStyle/>
                    <a:p>
                      <a:endParaRPr lang="en-NZ"/>
                    </a:p>
                  </a:txBody>
                  <a:tcPr/>
                </a:tc>
                <a:extLst>
                  <a:ext uri="{0D108BD9-81ED-4DB2-BD59-A6C34878D82A}">
                    <a16:rowId xmlns:a16="http://schemas.microsoft.com/office/drawing/2014/main" val="2106669735"/>
                  </a:ext>
                </a:extLst>
              </a:tr>
              <a:tr h="370840">
                <a:tc>
                  <a:txBody>
                    <a:bodyPr/>
                    <a:lstStyle/>
                    <a:p>
                      <a:endParaRPr lang="en-NZ"/>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1802760012"/>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spTree>
    <p:extLst>
      <p:ext uri="{BB962C8B-B14F-4D97-AF65-F5344CB8AC3E}">
        <p14:creationId xmlns:p14="http://schemas.microsoft.com/office/powerpoint/2010/main" val="376033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spTree>
    <p:extLst>
      <p:ext uri="{BB962C8B-B14F-4D97-AF65-F5344CB8AC3E}">
        <p14:creationId xmlns:p14="http://schemas.microsoft.com/office/powerpoint/2010/main" val="247407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techniques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D07A4BC320ED49BF9D446AE47097AF" ma:contentTypeVersion="12" ma:contentTypeDescription="Create a new document." ma:contentTypeScope="" ma:versionID="bb18afa665d022b61c9aac00b98b3c31">
  <xsd:schema xmlns:xsd="http://www.w3.org/2001/XMLSchema" xmlns:xs="http://www.w3.org/2001/XMLSchema" xmlns:p="http://schemas.microsoft.com/office/2006/metadata/properties" xmlns:ns2="436eab3e-45a2-4785-abe0-c338a608686c" xmlns:ns3="4c4451fc-24f8-4d45-be5a-6b7bf0e42080" targetNamespace="http://schemas.microsoft.com/office/2006/metadata/properties" ma:root="true" ma:fieldsID="0199b8577a515a676e4eb4cfcc7c618b" ns2:_="" ns3:_="">
    <xsd:import namespace="436eab3e-45a2-4785-abe0-c338a608686c"/>
    <xsd:import namespace="4c4451fc-24f8-4d45-be5a-6b7bf0e4208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6eab3e-45a2-4785-abe0-c338a608686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b5f9a57-ea85-4c80-a130-1f910fab45e8"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4451fc-24f8-4d45-be5a-6b7bf0e4208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063776ba-deb4-4be1-9499-e8f495f637c0}" ma:internalName="TaxCatchAll" ma:showField="CatchAllData" ma:web="4c4451fc-24f8-4d45-be5a-6b7bf0e4208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c4451fc-24f8-4d45-be5a-6b7bf0e42080" xsi:nil="true"/>
    <ReferenceId xmlns="436eab3e-45a2-4785-abe0-c338a608686c" xsi:nil="true"/>
    <lcf76f155ced4ddcb4097134ff3c332f xmlns="436eab3e-45a2-4785-abe0-c338a608686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1AE56E6-E31D-4B05-AA6C-45185837C3B0}"/>
</file>

<file path=customXml/itemProps2.xml><?xml version="1.0" encoding="utf-8"?>
<ds:datastoreItem xmlns:ds="http://schemas.openxmlformats.org/officeDocument/2006/customXml" ds:itemID="{9731E9A8-043E-481B-A2CF-F8917EE46C3F}"/>
</file>

<file path=customXml/itemProps3.xml><?xml version="1.0" encoding="utf-8"?>
<ds:datastoreItem xmlns:ds="http://schemas.openxmlformats.org/officeDocument/2006/customXml" ds:itemID="{9C2BA073-9234-410F-B7B8-3518D461A538}"/>
</file>

<file path=docProps/app.xml><?xml version="1.0" encoding="utf-8"?>
<Properties xmlns="http://schemas.openxmlformats.org/officeDocument/2006/extended-properties" xmlns:vt="http://schemas.openxmlformats.org/officeDocument/2006/docPropsVTypes">
  <TotalTime>230</TotalTime>
  <Words>1699</Words>
  <Application>Microsoft Office PowerPoint</Application>
  <PresentationFormat>Widescreen</PresentationFormat>
  <Paragraphs>119</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AS91906v2 (3.7) &amp; AS91907v2(3.8) Documentation</vt:lpstr>
      <vt:lpstr>[Overtype this with your program name]</vt:lpstr>
      <vt:lpstr>Hints/Instructions</vt:lpstr>
      <vt:lpstr>Addressing Relevant Implications:</vt:lpstr>
      <vt:lpstr>Graphical User Interface - design:</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Evidence of Trialling: &lt;Enter component name&gt;</vt:lpstr>
      <vt:lpstr>Assembled Outcome Testing:</vt:lpstr>
      <vt:lpstr>1 Assembled Outcome Testing – Test Plan</vt:lpstr>
      <vt:lpstr>2 Assembled Outcome Testing - Evidence</vt:lpstr>
      <vt:lpstr>Complex processes – Version control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Patrick Baker</cp:lastModifiedBy>
  <cp:revision>9</cp:revision>
  <dcterms:created xsi:type="dcterms:W3CDTF">2020-03-13T23:52:53Z</dcterms:created>
  <dcterms:modified xsi:type="dcterms:W3CDTF">2025-04-02T23:47:34Z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0x010100FCD07A4BC320ED49BF9D446AE47097AF</vt:lpwstr>
  </property>
</Properties>
</file>