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6095"/>
  <p:notesSz cx="12192000" cy="804545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850"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showMasterSp="0">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2250" b="1" i="0">
                <a:solidFill>
                  <a:schemeClr val="bg1"/>
                </a:solidFill>
                <a:latin typeface="Poppins"/>
                <a:cs typeface="Poppins"/>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1500" b="0" i="0">
                <a:solidFill>
                  <a:schemeClr val="bg1"/>
                </a:solidFill>
                <a:latin typeface="Poppins"/>
                <a:cs typeface="Poppins"/>
              </a:defRPr>
            </a:lvl1pPr>
          </a:lstStyle>
          <a:p/>
        </p:txBody>
      </p:sp>
      <p:sp>
        <p:nvSpPr>
          <p:cNvPr id="4" name="Holder 4"/>
          <p:cNvSpPr>
            <a:spLocks noGrp="1"/>
          </p:cNvSpPr>
          <p:nvPr>
            <p:ph type="ftr" sz="quarter" idx="5"/>
          </p:nvPr>
        </p:nvSpPr>
        <p:spPr/>
        <p:txBody>
          <a:bodyPr lIns="0" tIns="0" rIns="0" bIns="0"/>
          <a:lstStyle>
            <a:lvl1pPr>
              <a:defRPr sz="900" b="0" i="0">
                <a:solidFill>
                  <a:schemeClr val="bg1"/>
                </a:solidFill>
                <a:latin typeface="Poppins"/>
                <a:cs typeface="Poppins"/>
              </a:defRPr>
            </a:lvl1pPr>
          </a:lstStyle>
          <a:p>
            <a:pPr marL="12700">
              <a:lnSpc>
                <a:spcPct val="100000"/>
              </a:lnSpc>
              <a:spcBef>
                <a:spcPts val="145"/>
              </a:spcBef>
            </a:pPr>
            <a:r>
              <a:rPr dirty="0"/>
              <a:t>Made with </a:t>
            </a:r>
            <a:r>
              <a:rPr spc="-10" dirty="0"/>
              <a:t>Genspark</a:t>
            </a:r>
            <a:endParaRPr spc="-10"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50" b="1" i="0">
                <a:solidFill>
                  <a:schemeClr val="bg1"/>
                </a:solidFill>
                <a:latin typeface="Poppins"/>
                <a:cs typeface="Poppins"/>
              </a:defRPr>
            </a:lvl1pPr>
          </a:lstStyle>
          <a:p/>
        </p:txBody>
      </p:sp>
      <p:sp>
        <p:nvSpPr>
          <p:cNvPr id="3" name="Holder 3"/>
          <p:cNvSpPr>
            <a:spLocks noGrp="1"/>
          </p:cNvSpPr>
          <p:nvPr>
            <p:ph type="body" idx="1"/>
          </p:nvPr>
        </p:nvSpPr>
        <p:spPr/>
        <p:txBody>
          <a:bodyPr lIns="0" tIns="0" rIns="0" bIns="0"/>
          <a:lstStyle>
            <a:lvl1pPr>
              <a:defRPr sz="1500" b="0" i="0">
                <a:solidFill>
                  <a:schemeClr val="bg1"/>
                </a:solidFill>
                <a:latin typeface="Poppins"/>
                <a:cs typeface="Poppins"/>
              </a:defRPr>
            </a:lvl1pPr>
          </a:lstStyle>
          <a:p/>
        </p:txBody>
      </p:sp>
      <p:sp>
        <p:nvSpPr>
          <p:cNvPr id="4" name="Holder 4"/>
          <p:cNvSpPr>
            <a:spLocks noGrp="1"/>
          </p:cNvSpPr>
          <p:nvPr>
            <p:ph type="ftr" sz="quarter" idx="5"/>
          </p:nvPr>
        </p:nvSpPr>
        <p:spPr/>
        <p:txBody>
          <a:bodyPr lIns="0" tIns="0" rIns="0" bIns="0"/>
          <a:lstStyle>
            <a:lvl1pPr>
              <a:defRPr sz="900" b="0" i="0">
                <a:solidFill>
                  <a:schemeClr val="bg1"/>
                </a:solidFill>
                <a:latin typeface="Poppins"/>
                <a:cs typeface="Poppins"/>
              </a:defRPr>
            </a:lvl1pPr>
          </a:lstStyle>
          <a:p>
            <a:pPr marL="12700">
              <a:lnSpc>
                <a:spcPct val="100000"/>
              </a:lnSpc>
              <a:spcBef>
                <a:spcPts val="145"/>
              </a:spcBef>
            </a:pPr>
            <a:r>
              <a:rPr dirty="0"/>
              <a:t>Made with </a:t>
            </a:r>
            <a:r>
              <a:rPr spc="-10" dirty="0"/>
              <a:t>Genspark</a:t>
            </a:r>
            <a:endParaRPr spc="-10"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showMasterSp="0">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50" b="1" i="0">
                <a:solidFill>
                  <a:schemeClr val="bg1"/>
                </a:solidFill>
                <a:latin typeface="Poppins"/>
                <a:cs typeface="Poppins"/>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defRPr sz="900" b="0" i="0">
                <a:solidFill>
                  <a:schemeClr val="bg1"/>
                </a:solidFill>
                <a:latin typeface="Poppins"/>
                <a:cs typeface="Poppins"/>
              </a:defRPr>
            </a:lvl1pPr>
          </a:lstStyle>
          <a:p>
            <a:pPr marL="12700">
              <a:lnSpc>
                <a:spcPct val="100000"/>
              </a:lnSpc>
              <a:spcBef>
                <a:spcPts val="145"/>
              </a:spcBef>
            </a:pPr>
            <a:r>
              <a:rPr dirty="0"/>
              <a:t>Made with </a:t>
            </a:r>
            <a:r>
              <a:rPr spc="-10" dirty="0"/>
              <a:t>Genspark</a:t>
            </a:r>
            <a:endParaRPr spc="-10"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showMasterSp="0">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250" b="1" i="0">
                <a:solidFill>
                  <a:schemeClr val="bg1"/>
                </a:solidFill>
                <a:latin typeface="Poppins"/>
                <a:cs typeface="Poppins"/>
              </a:defRPr>
            </a:lvl1pPr>
          </a:lstStyle>
          <a:p/>
        </p:txBody>
      </p:sp>
      <p:sp>
        <p:nvSpPr>
          <p:cNvPr id="3" name="Holder 3"/>
          <p:cNvSpPr>
            <a:spLocks noGrp="1"/>
          </p:cNvSpPr>
          <p:nvPr>
            <p:ph type="ftr" sz="quarter" idx="5"/>
          </p:nvPr>
        </p:nvSpPr>
        <p:spPr/>
        <p:txBody>
          <a:bodyPr lIns="0" tIns="0" rIns="0" bIns="0"/>
          <a:lstStyle>
            <a:lvl1pPr>
              <a:defRPr sz="900" b="0" i="0">
                <a:solidFill>
                  <a:schemeClr val="bg1"/>
                </a:solidFill>
                <a:latin typeface="Poppins"/>
                <a:cs typeface="Poppins"/>
              </a:defRPr>
            </a:lvl1pPr>
          </a:lstStyle>
          <a:p>
            <a:pPr marL="12700">
              <a:lnSpc>
                <a:spcPct val="100000"/>
              </a:lnSpc>
              <a:spcBef>
                <a:spcPts val="145"/>
              </a:spcBef>
            </a:pPr>
            <a:r>
              <a:rPr dirty="0"/>
              <a:t>Made with </a:t>
            </a:r>
            <a:r>
              <a:rPr spc="-10" dirty="0"/>
              <a:t>Genspark</a:t>
            </a:r>
            <a:endParaRPr spc="-10"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showMasterSp="0">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900" b="0" i="0">
                <a:solidFill>
                  <a:schemeClr val="bg1"/>
                </a:solidFill>
                <a:latin typeface="Poppins"/>
                <a:cs typeface="Poppins"/>
              </a:defRPr>
            </a:lvl1pPr>
          </a:lstStyle>
          <a:p>
            <a:pPr marL="12700">
              <a:lnSpc>
                <a:spcPct val="100000"/>
              </a:lnSpc>
              <a:spcBef>
                <a:spcPts val="145"/>
              </a:spcBef>
            </a:pPr>
            <a:r>
              <a:rPr dirty="0"/>
              <a:t>Made with </a:t>
            </a:r>
            <a:r>
              <a:rPr spc="-10" dirty="0"/>
              <a:t>Genspark</a:t>
            </a:r>
            <a:endParaRPr spc="-10"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6" name="bg object 16"/>
          <p:cNvSpPr/>
          <p:nvPr/>
        </p:nvSpPr>
        <p:spPr>
          <a:xfrm>
            <a:off x="457199" y="876299"/>
            <a:ext cx="609600" cy="38100"/>
          </a:xfrm>
          <a:custGeom>
            <a:avLst/>
            <a:gdLst/>
            <a:ahLst/>
            <a:cxnLst/>
            <a:rect l="l" t="t" r="r" b="b"/>
            <a:pathLst>
              <a:path w="609600" h="38100">
                <a:moveTo>
                  <a:pt x="609599" y="38099"/>
                </a:moveTo>
                <a:lnTo>
                  <a:pt x="0" y="38099"/>
                </a:lnTo>
                <a:lnTo>
                  <a:pt x="0" y="0"/>
                </a:lnTo>
                <a:lnTo>
                  <a:pt x="609599" y="0"/>
                </a:lnTo>
                <a:lnTo>
                  <a:pt x="609599" y="38099"/>
                </a:lnTo>
                <a:close/>
              </a:path>
            </a:pathLst>
          </a:custGeom>
          <a:solidFill>
            <a:srgbClr val="FF4A90"/>
          </a:solidFill>
        </p:spPr>
        <p:txBody>
          <a:bodyPr wrap="square" lIns="0" tIns="0" rIns="0" bIns="0" rtlCol="0"/>
          <a:lstStyle/>
          <a:p/>
        </p:txBody>
      </p:sp>
      <p:sp>
        <p:nvSpPr>
          <p:cNvPr id="2" name="Holder 2"/>
          <p:cNvSpPr>
            <a:spLocks noGrp="1"/>
          </p:cNvSpPr>
          <p:nvPr>
            <p:ph type="title"/>
          </p:nvPr>
        </p:nvSpPr>
        <p:spPr>
          <a:xfrm>
            <a:off x="444500" y="425450"/>
            <a:ext cx="4837430" cy="368300"/>
          </a:xfrm>
          <a:prstGeom prst="rect">
            <a:avLst/>
          </a:prstGeom>
        </p:spPr>
        <p:txBody>
          <a:bodyPr wrap="square" lIns="0" tIns="0" rIns="0" bIns="0">
            <a:spAutoFit/>
          </a:bodyPr>
          <a:lstStyle>
            <a:lvl1pPr>
              <a:defRPr sz="2250" b="1" i="0">
                <a:solidFill>
                  <a:schemeClr val="bg1"/>
                </a:solidFill>
                <a:latin typeface="Poppins"/>
                <a:cs typeface="Poppins"/>
              </a:defRPr>
            </a:lvl1pPr>
          </a:lstStyle>
          <a:p/>
        </p:txBody>
      </p:sp>
      <p:sp>
        <p:nvSpPr>
          <p:cNvPr id="3" name="Holder 3"/>
          <p:cNvSpPr>
            <a:spLocks noGrp="1"/>
          </p:cNvSpPr>
          <p:nvPr>
            <p:ph type="body" idx="1"/>
          </p:nvPr>
        </p:nvSpPr>
        <p:spPr>
          <a:xfrm>
            <a:off x="2518251" y="1825625"/>
            <a:ext cx="7155497" cy="1509395"/>
          </a:xfrm>
          <a:prstGeom prst="rect">
            <a:avLst/>
          </a:prstGeom>
        </p:spPr>
        <p:txBody>
          <a:bodyPr wrap="square" lIns="0" tIns="0" rIns="0" bIns="0">
            <a:spAutoFit/>
          </a:bodyPr>
          <a:lstStyle>
            <a:lvl1pPr>
              <a:defRPr sz="1500" b="0" i="0">
                <a:solidFill>
                  <a:schemeClr val="bg1"/>
                </a:solidFill>
                <a:latin typeface="Poppins"/>
                <a:cs typeface="Poppins"/>
              </a:defRPr>
            </a:lvl1pPr>
          </a:lstStyle>
          <a:p/>
        </p:txBody>
      </p:sp>
      <p:sp>
        <p:nvSpPr>
          <p:cNvPr id="4" name="Holder 4"/>
          <p:cNvSpPr>
            <a:spLocks noGrp="1"/>
          </p:cNvSpPr>
          <p:nvPr>
            <p:ph type="ftr" sz="quarter" idx="5"/>
          </p:nvPr>
        </p:nvSpPr>
        <p:spPr>
          <a:xfrm>
            <a:off x="10704263" y="6410959"/>
            <a:ext cx="1195704" cy="223520"/>
          </a:xfrm>
          <a:prstGeom prst="rect">
            <a:avLst/>
          </a:prstGeom>
        </p:spPr>
        <p:txBody>
          <a:bodyPr wrap="square" lIns="0" tIns="0" rIns="0" bIns="0">
            <a:spAutoFit/>
          </a:bodyPr>
          <a:lstStyle>
            <a:lvl1pPr>
              <a:defRPr sz="900" b="0" i="0">
                <a:solidFill>
                  <a:schemeClr val="bg1"/>
                </a:solidFill>
                <a:latin typeface="Poppins"/>
                <a:cs typeface="Poppins"/>
              </a:defRPr>
            </a:lvl1pPr>
          </a:lstStyle>
          <a:p>
            <a:pPr marL="12700">
              <a:lnSpc>
                <a:spcPct val="100000"/>
              </a:lnSpc>
              <a:spcBef>
                <a:spcPts val="145"/>
              </a:spcBef>
            </a:pPr>
            <a:r>
              <a:rPr dirty="0"/>
              <a:t>Made with </a:t>
            </a:r>
            <a:r>
              <a:rPr spc="-10" dirty="0"/>
              <a:t>Genspark</a:t>
            </a:r>
            <a:endParaRPr spc="-10"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45.png"/><Relationship Id="rId7" Type="http://schemas.openxmlformats.org/officeDocument/2006/relationships/image" Target="../media/image44.png"/><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38.png"/></Relationships>
</file>

<file path=ppt/slides/_rels/slide11.xml.rels><?xml version="1.0" encoding="UTF-8" standalone="yes"?>
<Relationships xmlns="http://schemas.openxmlformats.org/package/2006/relationships"><Relationship Id="rId9" Type="http://schemas.openxmlformats.org/officeDocument/2006/relationships/image" Target="../media/image54.png"/><Relationship Id="rId8" Type="http://schemas.openxmlformats.org/officeDocument/2006/relationships/image" Target="../media/image53.png"/><Relationship Id="rId7" Type="http://schemas.openxmlformats.org/officeDocument/2006/relationships/image" Target="../media/image52.png"/><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 Id="rId3" Type="http://schemas.openxmlformats.org/officeDocument/2006/relationships/image" Target="../media/image48.png"/><Relationship Id="rId2" Type="http://schemas.openxmlformats.org/officeDocument/2006/relationships/image" Target="../media/image47.png"/><Relationship Id="rId10" Type="http://schemas.openxmlformats.org/officeDocument/2006/relationships/slideLayout" Target="../slideLayouts/slideLayout3.xml"/><Relationship Id="rId1" Type="http://schemas.openxmlformats.org/officeDocument/2006/relationships/image" Target="../media/image46.png"/></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60.png"/><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 Id="rId3" Type="http://schemas.openxmlformats.org/officeDocument/2006/relationships/image" Target="../media/image56.png"/><Relationship Id="rId2" Type="http://schemas.openxmlformats.org/officeDocument/2006/relationships/image" Target="../media/image4.png"/><Relationship Id="rId1" Type="http://schemas.openxmlformats.org/officeDocument/2006/relationships/image" Target="../media/image5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4.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1.png"/></Relationships>
</file>

<file path=ppt/slides/_rels/slide5.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image" Target="../media/image12.png"/><Relationship Id="rId4" Type="http://schemas.openxmlformats.org/officeDocument/2006/relationships/tags" Target="../tags/tag4.xml"/><Relationship Id="rId3" Type="http://schemas.openxmlformats.org/officeDocument/2006/relationships/tags" Target="../tags/tag3.xml"/><Relationship Id="rId24" Type="http://schemas.openxmlformats.org/officeDocument/2006/relationships/slideLayout" Target="../slideLayouts/slideLayout2.xml"/><Relationship Id="rId23" Type="http://schemas.openxmlformats.org/officeDocument/2006/relationships/image" Target="../media/image14.png"/><Relationship Id="rId22" Type="http://schemas.openxmlformats.org/officeDocument/2006/relationships/tags" Target="../tags/tag19.xml"/><Relationship Id="rId21" Type="http://schemas.openxmlformats.org/officeDocument/2006/relationships/tags" Target="../tags/tag18.xml"/><Relationship Id="rId20" Type="http://schemas.openxmlformats.org/officeDocument/2006/relationships/tags" Target="../tags/tag17.xml"/><Relationship Id="rId2" Type="http://schemas.openxmlformats.org/officeDocument/2006/relationships/tags" Target="../tags/tag2.xml"/><Relationship Id="rId19" Type="http://schemas.openxmlformats.org/officeDocument/2006/relationships/tags" Target="../tags/tag16.xml"/><Relationship Id="rId18" Type="http://schemas.openxmlformats.org/officeDocument/2006/relationships/tags" Target="../tags/tag15.xml"/><Relationship Id="rId17" Type="http://schemas.openxmlformats.org/officeDocument/2006/relationships/image" Target="../media/image4.png"/><Relationship Id="rId16" Type="http://schemas.openxmlformats.org/officeDocument/2006/relationships/tags" Target="../tags/tag14.xml"/><Relationship Id="rId15" Type="http://schemas.openxmlformats.org/officeDocument/2006/relationships/tags" Target="../tags/tag13.xml"/><Relationship Id="rId14" Type="http://schemas.openxmlformats.org/officeDocument/2006/relationships/tags" Target="../tags/tag12.xml"/><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image" Target="../media/image13.png"/><Relationship Id="rId10" Type="http://schemas.openxmlformats.org/officeDocument/2006/relationships/tags" Target="../tags/tag9.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 Id="rId3" Type="http://schemas.openxmlformats.org/officeDocument/2006/relationships/image" Target="../media/image13.png"/><Relationship Id="rId2" Type="http://schemas.openxmlformats.org/officeDocument/2006/relationships/image" Target="../media/image20.png"/><Relationship Id="rId1" Type="http://schemas.openxmlformats.org/officeDocument/2006/relationships/image" Target="../media/image19.png"/></Relationships>
</file>

<file path=ppt/slides/_rels/slide8.xml.rels><?xml version="1.0" encoding="UTF-8" standalone="yes"?>
<Relationships xmlns="http://schemas.openxmlformats.org/package/2006/relationships"><Relationship Id="rId9" Type="http://schemas.openxmlformats.org/officeDocument/2006/relationships/image" Target="../media/image31.png"/><Relationship Id="rId8" Type="http://schemas.openxmlformats.org/officeDocument/2006/relationships/image" Target="../media/image30.png"/><Relationship Id="rId7" Type="http://schemas.openxmlformats.org/officeDocument/2006/relationships/image" Target="../media/image29.png"/><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4" Type="http://schemas.openxmlformats.org/officeDocument/2006/relationships/slideLayout" Target="../slideLayouts/slideLayout2.xml"/><Relationship Id="rId13" Type="http://schemas.openxmlformats.org/officeDocument/2006/relationships/image" Target="../media/image35.png"/><Relationship Id="rId12" Type="http://schemas.openxmlformats.org/officeDocument/2006/relationships/image" Target="../media/image34.png"/><Relationship Id="rId11" Type="http://schemas.openxmlformats.org/officeDocument/2006/relationships/image" Target="../media/image33.png"/><Relationship Id="rId10" Type="http://schemas.openxmlformats.org/officeDocument/2006/relationships/image" Target="../media/image32.png"/><Relationship Id="rId1" Type="http://schemas.openxmlformats.org/officeDocument/2006/relationships/image" Target="../media/image23.png"/></Relationships>
</file>

<file path=ppt/slides/_rels/slide9.xml.rels><?xml version="1.0" encoding="UTF-8" standalone="yes"?>
<Relationships xmlns="http://schemas.openxmlformats.org/package/2006/relationships"><Relationship Id="rId9" Type="http://schemas.openxmlformats.org/officeDocument/2006/relationships/tags" Target="../tags/tag27.xml"/><Relationship Id="rId8" Type="http://schemas.openxmlformats.org/officeDocument/2006/relationships/tags" Target="../tags/tag26.xml"/><Relationship Id="rId7" Type="http://schemas.openxmlformats.org/officeDocument/2006/relationships/tags" Target="../tags/tag25.xml"/><Relationship Id="rId6" Type="http://schemas.openxmlformats.org/officeDocument/2006/relationships/image" Target="../media/image13.png"/><Relationship Id="rId5" Type="http://schemas.openxmlformats.org/officeDocument/2006/relationships/tags" Target="../tags/tag24.xml"/><Relationship Id="rId4" Type="http://schemas.openxmlformats.org/officeDocument/2006/relationships/tags" Target="../tags/tag23.xml"/><Relationship Id="rId3" Type="http://schemas.openxmlformats.org/officeDocument/2006/relationships/tags" Target="../tags/tag22.xml"/><Relationship Id="rId28" Type="http://schemas.openxmlformats.org/officeDocument/2006/relationships/slideLayout" Target="../slideLayouts/slideLayout3.xml"/><Relationship Id="rId27" Type="http://schemas.openxmlformats.org/officeDocument/2006/relationships/image" Target="../media/image37.png"/><Relationship Id="rId26" Type="http://schemas.openxmlformats.org/officeDocument/2006/relationships/tags" Target="../tags/tag43.xml"/><Relationship Id="rId25" Type="http://schemas.openxmlformats.org/officeDocument/2006/relationships/tags" Target="../tags/tag42.xml"/><Relationship Id="rId24" Type="http://schemas.openxmlformats.org/officeDocument/2006/relationships/tags" Target="../tags/tag41.xml"/><Relationship Id="rId23" Type="http://schemas.openxmlformats.org/officeDocument/2006/relationships/tags" Target="../tags/tag40.xml"/><Relationship Id="rId22" Type="http://schemas.openxmlformats.org/officeDocument/2006/relationships/tags" Target="../tags/tag39.xml"/><Relationship Id="rId21" Type="http://schemas.openxmlformats.org/officeDocument/2006/relationships/tags" Target="../tags/tag38.xml"/><Relationship Id="rId20" Type="http://schemas.openxmlformats.org/officeDocument/2006/relationships/tags" Target="../tags/tag37.xml"/><Relationship Id="rId2" Type="http://schemas.openxmlformats.org/officeDocument/2006/relationships/tags" Target="../tags/tag21.xml"/><Relationship Id="rId19" Type="http://schemas.openxmlformats.org/officeDocument/2006/relationships/image" Target="../media/image36.png"/><Relationship Id="rId18" Type="http://schemas.openxmlformats.org/officeDocument/2006/relationships/tags" Target="../tags/tag36.xml"/><Relationship Id="rId17" Type="http://schemas.openxmlformats.org/officeDocument/2006/relationships/tags" Target="../tags/tag35.xml"/><Relationship Id="rId16" Type="http://schemas.openxmlformats.org/officeDocument/2006/relationships/tags" Target="../tags/tag34.xml"/><Relationship Id="rId15" Type="http://schemas.openxmlformats.org/officeDocument/2006/relationships/tags" Target="../tags/tag33.xml"/><Relationship Id="rId14" Type="http://schemas.openxmlformats.org/officeDocument/2006/relationships/tags" Target="../tags/tag32.xml"/><Relationship Id="rId13" Type="http://schemas.openxmlformats.org/officeDocument/2006/relationships/tags" Target="../tags/tag31.xml"/><Relationship Id="rId12" Type="http://schemas.openxmlformats.org/officeDocument/2006/relationships/tags" Target="../tags/tag30.xml"/><Relationship Id="rId11" Type="http://schemas.openxmlformats.org/officeDocument/2006/relationships/tags" Target="../tags/tag29.xml"/><Relationship Id="rId10" Type="http://schemas.openxmlformats.org/officeDocument/2006/relationships/tags" Target="../tags/tag28.xml"/><Relationship Id="rId1" Type="http://schemas.openxmlformats.org/officeDocument/2006/relationships/tags" Target="../tags/tag20.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412233" y="1035050"/>
            <a:ext cx="1367790" cy="254000"/>
          </a:xfrm>
          <a:prstGeom prst="rect">
            <a:avLst/>
          </a:prstGeom>
        </p:spPr>
        <p:txBody>
          <a:bodyPr vert="horz" wrap="square" lIns="0" tIns="12700" rIns="0" bIns="0" rtlCol="0">
            <a:spAutoFit/>
          </a:bodyPr>
          <a:lstStyle/>
          <a:p>
            <a:pPr marL="12700">
              <a:lnSpc>
                <a:spcPct val="100000"/>
              </a:lnSpc>
              <a:spcBef>
                <a:spcPts val="100"/>
              </a:spcBef>
            </a:pPr>
            <a:r>
              <a:rPr sz="1500" dirty="0">
                <a:solidFill>
                  <a:srgbClr val="D0D5DA"/>
                </a:solidFill>
                <a:latin typeface="Poppins"/>
                <a:cs typeface="Poppins"/>
              </a:rPr>
              <a:t>InnovAct</a:t>
            </a:r>
            <a:r>
              <a:rPr sz="1500" spc="-20" dirty="0">
                <a:solidFill>
                  <a:srgbClr val="D0D5DA"/>
                </a:solidFill>
                <a:latin typeface="Poppins"/>
                <a:cs typeface="Poppins"/>
              </a:rPr>
              <a:t> 2025</a:t>
            </a:r>
            <a:endParaRPr sz="1500">
              <a:latin typeface="Poppins"/>
              <a:cs typeface="Poppins"/>
            </a:endParaRPr>
          </a:p>
        </p:txBody>
      </p:sp>
      <p:sp>
        <p:nvSpPr>
          <p:cNvPr id="3" name="object 3"/>
          <p:cNvSpPr/>
          <p:nvPr/>
        </p:nvSpPr>
        <p:spPr>
          <a:xfrm>
            <a:off x="5486399" y="1343024"/>
            <a:ext cx="1219200" cy="38100"/>
          </a:xfrm>
          <a:custGeom>
            <a:avLst/>
            <a:gdLst/>
            <a:ahLst/>
            <a:cxnLst/>
            <a:rect l="l" t="t" r="r" b="b"/>
            <a:pathLst>
              <a:path w="1219200" h="38100">
                <a:moveTo>
                  <a:pt x="1219199" y="38099"/>
                </a:moveTo>
                <a:lnTo>
                  <a:pt x="0" y="38099"/>
                </a:lnTo>
                <a:lnTo>
                  <a:pt x="0" y="0"/>
                </a:lnTo>
                <a:lnTo>
                  <a:pt x="1219199" y="0"/>
                </a:lnTo>
                <a:lnTo>
                  <a:pt x="1219199" y="38099"/>
                </a:lnTo>
                <a:close/>
              </a:path>
            </a:pathLst>
          </a:custGeom>
          <a:solidFill>
            <a:srgbClr val="FF4A90"/>
          </a:solidFill>
        </p:spPr>
        <p:txBody>
          <a:bodyPr wrap="square" lIns="0" tIns="0" rIns="0" bIns="0" rtlCol="0"/>
          <a:lstStyle/>
          <a:p/>
        </p:txBody>
      </p:sp>
      <p:sp>
        <p:nvSpPr>
          <p:cNvPr id="4" name="object 4"/>
          <p:cNvSpPr txBox="1">
            <a:spLocks noGrp="1"/>
          </p:cNvSpPr>
          <p:nvPr>
            <p:ph type="title"/>
          </p:nvPr>
        </p:nvSpPr>
        <p:spPr>
          <a:xfrm>
            <a:off x="5182889" y="1816100"/>
            <a:ext cx="1826260" cy="574040"/>
          </a:xfrm>
          <a:prstGeom prst="rect">
            <a:avLst/>
          </a:prstGeom>
        </p:spPr>
        <p:txBody>
          <a:bodyPr vert="horz" wrap="square" lIns="0" tIns="12700" rIns="0" bIns="0" rtlCol="0">
            <a:spAutoFit/>
          </a:bodyPr>
          <a:lstStyle/>
          <a:p>
            <a:pPr marL="12700">
              <a:lnSpc>
                <a:spcPct val="100000"/>
              </a:lnSpc>
              <a:spcBef>
                <a:spcPts val="100"/>
              </a:spcBef>
            </a:pPr>
            <a:r>
              <a:rPr sz="3600" spc="-30" dirty="0">
                <a:solidFill>
                  <a:srgbClr val="FF4A90"/>
                </a:solidFill>
              </a:rPr>
              <a:t>We</a:t>
            </a:r>
            <a:r>
              <a:rPr sz="3600" spc="-30" dirty="0"/>
              <a:t>Safe</a:t>
            </a:r>
            <a:endParaRPr sz="3600"/>
          </a:p>
        </p:txBody>
      </p:sp>
      <p:sp>
        <p:nvSpPr>
          <p:cNvPr id="5" name="object 5"/>
          <p:cNvSpPr/>
          <p:nvPr/>
        </p:nvSpPr>
        <p:spPr>
          <a:xfrm>
            <a:off x="4362449" y="3124199"/>
            <a:ext cx="3467100" cy="571500"/>
          </a:xfrm>
          <a:custGeom>
            <a:avLst/>
            <a:gdLst/>
            <a:ahLst/>
            <a:cxnLst/>
            <a:rect l="l" t="t" r="r" b="b"/>
            <a:pathLst>
              <a:path w="3467100" h="571500">
                <a:moveTo>
                  <a:pt x="3378103" y="571499"/>
                </a:moveTo>
                <a:lnTo>
                  <a:pt x="88995" y="571499"/>
                </a:lnTo>
                <a:lnTo>
                  <a:pt x="82801" y="570889"/>
                </a:lnTo>
                <a:lnTo>
                  <a:pt x="37131" y="551972"/>
                </a:lnTo>
                <a:lnTo>
                  <a:pt x="9643" y="518478"/>
                </a:lnTo>
                <a:lnTo>
                  <a:pt x="0" y="482504"/>
                </a:lnTo>
                <a:lnTo>
                  <a:pt x="0" y="476249"/>
                </a:lnTo>
                <a:lnTo>
                  <a:pt x="0" y="88995"/>
                </a:lnTo>
                <a:lnTo>
                  <a:pt x="12577" y="47532"/>
                </a:lnTo>
                <a:lnTo>
                  <a:pt x="47531" y="12577"/>
                </a:lnTo>
                <a:lnTo>
                  <a:pt x="88995" y="0"/>
                </a:lnTo>
                <a:lnTo>
                  <a:pt x="3378103" y="0"/>
                </a:lnTo>
                <a:lnTo>
                  <a:pt x="3419566" y="12577"/>
                </a:lnTo>
                <a:lnTo>
                  <a:pt x="3454520" y="47532"/>
                </a:lnTo>
                <a:lnTo>
                  <a:pt x="3467099" y="88995"/>
                </a:lnTo>
                <a:lnTo>
                  <a:pt x="3467099" y="482504"/>
                </a:lnTo>
                <a:lnTo>
                  <a:pt x="3454521" y="523967"/>
                </a:lnTo>
                <a:lnTo>
                  <a:pt x="3419566" y="558921"/>
                </a:lnTo>
                <a:lnTo>
                  <a:pt x="3384297" y="570889"/>
                </a:lnTo>
                <a:lnTo>
                  <a:pt x="3378103" y="571499"/>
                </a:lnTo>
                <a:close/>
              </a:path>
            </a:pathLst>
          </a:custGeom>
          <a:solidFill>
            <a:srgbClr val="1D1D1D">
              <a:alpha val="70199"/>
            </a:srgbClr>
          </a:solidFill>
        </p:spPr>
        <p:txBody>
          <a:bodyPr wrap="square" lIns="0" tIns="0" rIns="0" bIns="0" rtlCol="0"/>
          <a:lstStyle/>
          <a:p/>
        </p:txBody>
      </p:sp>
      <p:sp>
        <p:nvSpPr>
          <p:cNvPr id="6" name="object 6"/>
          <p:cNvSpPr txBox="1"/>
          <p:nvPr/>
        </p:nvSpPr>
        <p:spPr>
          <a:xfrm>
            <a:off x="3354238" y="2501900"/>
            <a:ext cx="5483860" cy="1572225"/>
          </a:xfrm>
          <a:prstGeom prst="rect">
            <a:avLst/>
          </a:prstGeom>
        </p:spPr>
        <p:txBody>
          <a:bodyPr vert="horz" wrap="square" lIns="0" tIns="12700" rIns="0" bIns="0" rtlCol="0">
            <a:spAutoFit/>
          </a:bodyPr>
          <a:lstStyle/>
          <a:p>
            <a:pPr algn="ctr">
              <a:lnSpc>
                <a:spcPct val="100000"/>
              </a:lnSpc>
              <a:spcBef>
                <a:spcPts val="100"/>
              </a:spcBef>
            </a:pPr>
            <a:r>
              <a:rPr sz="1800" spc="-65" dirty="0">
                <a:solidFill>
                  <a:srgbClr val="D0D5DA"/>
                </a:solidFill>
                <a:latin typeface="Lucida Sans Unicode" panose="020B0602030504020204"/>
                <a:cs typeface="Lucida Sans Unicode" panose="020B0602030504020204"/>
              </a:rPr>
              <a:t>Prioritizing </a:t>
            </a:r>
            <a:r>
              <a:rPr sz="1800" spc="70" dirty="0">
                <a:solidFill>
                  <a:srgbClr val="D0D5DA"/>
                </a:solidFill>
                <a:latin typeface="Lucida Sans Unicode" panose="020B0602030504020204"/>
                <a:cs typeface="Lucida Sans Unicode" panose="020B0602030504020204"/>
              </a:rPr>
              <a:t>Safe</a:t>
            </a:r>
            <a:r>
              <a:rPr sz="1800" spc="-60" dirty="0">
                <a:solidFill>
                  <a:srgbClr val="D0D5DA"/>
                </a:solidFill>
                <a:latin typeface="Lucida Sans Unicode" panose="020B0602030504020204"/>
                <a:cs typeface="Lucida Sans Unicode" panose="020B0602030504020204"/>
              </a:rPr>
              <a:t> </a:t>
            </a:r>
            <a:r>
              <a:rPr sz="1800" dirty="0">
                <a:solidFill>
                  <a:srgbClr val="D0D5DA"/>
                </a:solidFill>
                <a:latin typeface="Lucida Sans Unicode" panose="020B0602030504020204"/>
                <a:cs typeface="Lucida Sans Unicode" panose="020B0602030504020204"/>
              </a:rPr>
              <a:t>Routes</a:t>
            </a:r>
            <a:r>
              <a:rPr sz="1800" spc="-65" dirty="0">
                <a:solidFill>
                  <a:srgbClr val="D0D5DA"/>
                </a:solidFill>
                <a:latin typeface="Lucida Sans Unicode" panose="020B0602030504020204"/>
                <a:cs typeface="Lucida Sans Unicode" panose="020B0602030504020204"/>
              </a:rPr>
              <a:t> </a:t>
            </a:r>
            <a:r>
              <a:rPr sz="1800" spc="-25" dirty="0">
                <a:solidFill>
                  <a:srgbClr val="D0D5DA"/>
                </a:solidFill>
                <a:latin typeface="Lucida Sans Unicode" panose="020B0602030504020204"/>
                <a:cs typeface="Lucida Sans Unicode" panose="020B0602030504020204"/>
              </a:rPr>
              <a:t>for</a:t>
            </a:r>
            <a:r>
              <a:rPr sz="1800" spc="-60" dirty="0">
                <a:solidFill>
                  <a:srgbClr val="D0D5DA"/>
                </a:solidFill>
                <a:latin typeface="Lucida Sans Unicode" panose="020B0602030504020204"/>
                <a:cs typeface="Lucida Sans Unicode" panose="020B0602030504020204"/>
              </a:rPr>
              <a:t> </a:t>
            </a:r>
            <a:r>
              <a:rPr sz="1800" dirty="0">
                <a:solidFill>
                  <a:srgbClr val="D0D5DA"/>
                </a:solidFill>
                <a:latin typeface="Lucida Sans Unicode" panose="020B0602030504020204"/>
                <a:cs typeface="Lucida Sans Unicode" panose="020B0602030504020204"/>
              </a:rPr>
              <a:t>Solo</a:t>
            </a:r>
            <a:r>
              <a:rPr sz="1800" spc="-65" dirty="0">
                <a:solidFill>
                  <a:srgbClr val="D0D5DA"/>
                </a:solidFill>
                <a:latin typeface="Lucida Sans Unicode" panose="020B0602030504020204"/>
                <a:cs typeface="Lucida Sans Unicode" panose="020B0602030504020204"/>
              </a:rPr>
              <a:t> </a:t>
            </a:r>
            <a:r>
              <a:rPr sz="1800" spc="100" dirty="0">
                <a:solidFill>
                  <a:srgbClr val="D0D5DA"/>
                </a:solidFill>
                <a:latin typeface="Lucida Sans Unicode" panose="020B0602030504020204"/>
                <a:cs typeface="Lucida Sans Unicode" panose="020B0602030504020204"/>
              </a:rPr>
              <a:t>Women</a:t>
            </a:r>
            <a:r>
              <a:rPr sz="1800" spc="-60" dirty="0">
                <a:solidFill>
                  <a:srgbClr val="D0D5DA"/>
                </a:solidFill>
                <a:latin typeface="Lucida Sans Unicode" panose="020B0602030504020204"/>
                <a:cs typeface="Lucida Sans Unicode" panose="020B0602030504020204"/>
              </a:rPr>
              <a:t> </a:t>
            </a:r>
            <a:r>
              <a:rPr sz="1800" spc="-10" dirty="0">
                <a:solidFill>
                  <a:srgbClr val="D0D5DA"/>
                </a:solidFill>
                <a:latin typeface="Lucida Sans Unicode" panose="020B0602030504020204"/>
                <a:cs typeface="Lucida Sans Unicode" panose="020B0602030504020204"/>
              </a:rPr>
              <a:t>Travelers</a:t>
            </a:r>
            <a:endParaRPr sz="1800" dirty="0">
              <a:latin typeface="Lucida Sans Unicode" panose="020B0602030504020204"/>
              <a:cs typeface="Lucida Sans Unicode" panose="020B0602030504020204"/>
            </a:endParaRPr>
          </a:p>
          <a:p>
            <a:pPr>
              <a:lnSpc>
                <a:spcPct val="100000"/>
              </a:lnSpc>
              <a:spcBef>
                <a:spcPts val="1220"/>
              </a:spcBef>
            </a:pPr>
            <a:endParaRPr sz="1800" dirty="0">
              <a:latin typeface="Lucida Sans Unicode" panose="020B0602030504020204"/>
              <a:cs typeface="Lucida Sans Unicode" panose="020B0602030504020204"/>
            </a:endParaRPr>
          </a:p>
          <a:p>
            <a:pPr algn="ctr">
              <a:lnSpc>
                <a:spcPct val="100000"/>
              </a:lnSpc>
              <a:spcBef>
                <a:spcPts val="5"/>
              </a:spcBef>
            </a:pPr>
            <a:r>
              <a:rPr sz="1350" b="1" dirty="0">
                <a:solidFill>
                  <a:srgbClr val="FFFFFF"/>
                </a:solidFill>
                <a:latin typeface="Trebuchet MS" panose="020B0603020202020204"/>
                <a:cs typeface="Trebuchet MS" panose="020B0603020202020204"/>
              </a:rPr>
              <a:t>Track:</a:t>
            </a:r>
            <a:r>
              <a:rPr sz="1350" b="1" spc="-30" dirty="0">
                <a:solidFill>
                  <a:srgbClr val="FFFFFF"/>
                </a:solidFill>
                <a:latin typeface="Trebuchet MS" panose="020B0603020202020204"/>
                <a:cs typeface="Trebuchet MS" panose="020B0603020202020204"/>
              </a:rPr>
              <a:t> </a:t>
            </a:r>
            <a:r>
              <a:rPr lang="en-IN" sz="1350" b="1" spc="-30" dirty="0">
                <a:solidFill>
                  <a:srgbClr val="FFFFFF"/>
                </a:solidFill>
                <a:latin typeface="Poppins"/>
                <a:cs typeface="Poppins"/>
              </a:rPr>
              <a:t>AI  &amp; BLOCKCHAIN</a:t>
            </a:r>
            <a:endParaRPr sz="1350" dirty="0">
              <a:latin typeface="Poppins"/>
              <a:cs typeface="Poppins"/>
            </a:endParaRPr>
          </a:p>
          <a:p>
            <a:pPr>
              <a:lnSpc>
                <a:spcPct val="100000"/>
              </a:lnSpc>
              <a:spcBef>
                <a:spcPts val="1625"/>
              </a:spcBef>
            </a:pPr>
            <a:endParaRPr sz="1350" dirty="0">
              <a:latin typeface="Poppins"/>
              <a:cs typeface="Poppins"/>
            </a:endParaRPr>
          </a:p>
          <a:p>
            <a:pPr algn="ctr">
              <a:lnSpc>
                <a:spcPct val="100000"/>
              </a:lnSpc>
            </a:pPr>
            <a:r>
              <a:rPr sz="1500" b="1" spc="60" dirty="0">
                <a:solidFill>
                  <a:srgbClr val="FF4A90"/>
                </a:solidFill>
                <a:latin typeface="Trebuchet MS" panose="020B0603020202020204"/>
                <a:cs typeface="Trebuchet MS" panose="020B0603020202020204"/>
              </a:rPr>
              <a:t>Our</a:t>
            </a:r>
            <a:r>
              <a:rPr sz="1500" b="1" spc="-85" dirty="0">
                <a:solidFill>
                  <a:srgbClr val="FF4A90"/>
                </a:solidFill>
                <a:latin typeface="Trebuchet MS" panose="020B0603020202020204"/>
                <a:cs typeface="Trebuchet MS" panose="020B0603020202020204"/>
              </a:rPr>
              <a:t> </a:t>
            </a:r>
            <a:r>
              <a:rPr sz="1500" b="1" spc="105" dirty="0">
                <a:solidFill>
                  <a:srgbClr val="FF4A90"/>
                </a:solidFill>
                <a:latin typeface="Trebuchet MS" panose="020B0603020202020204"/>
                <a:cs typeface="Trebuchet MS" panose="020B0603020202020204"/>
              </a:rPr>
              <a:t>Team</a:t>
            </a:r>
            <a:r>
              <a:rPr lang="en-IN" sz="1500" b="1" spc="105" dirty="0">
                <a:solidFill>
                  <a:srgbClr val="FF4A90"/>
                </a:solidFill>
                <a:latin typeface="Trebuchet MS" panose="020B0603020202020204"/>
                <a:cs typeface="Trebuchet MS" panose="020B0603020202020204"/>
              </a:rPr>
              <a:t>:IR2025-995896</a:t>
            </a:r>
            <a:endParaRPr sz="1500" dirty="0">
              <a:latin typeface="Trebuchet MS" panose="020B0603020202020204"/>
              <a:cs typeface="Trebuchet MS" panose="020B0603020202020204"/>
            </a:endParaRPr>
          </a:p>
        </p:txBody>
      </p:sp>
      <p:sp>
        <p:nvSpPr>
          <p:cNvPr id="7" name="object 7"/>
          <p:cNvSpPr/>
          <p:nvPr/>
        </p:nvSpPr>
        <p:spPr>
          <a:xfrm>
            <a:off x="1238249" y="3792673"/>
            <a:ext cx="3124200" cy="647700"/>
          </a:xfrm>
          <a:custGeom>
            <a:avLst/>
            <a:gdLst/>
            <a:ahLst/>
            <a:cxnLst/>
            <a:rect l="l" t="t" r="r" b="b"/>
            <a:pathLst>
              <a:path w="3124200" h="647700">
                <a:moveTo>
                  <a:pt x="3053003" y="647699"/>
                </a:moveTo>
                <a:lnTo>
                  <a:pt x="71196" y="647699"/>
                </a:lnTo>
                <a:lnTo>
                  <a:pt x="66241" y="647211"/>
                </a:lnTo>
                <a:lnTo>
                  <a:pt x="29705" y="632078"/>
                </a:lnTo>
                <a:lnTo>
                  <a:pt x="3885" y="596037"/>
                </a:lnTo>
                <a:lnTo>
                  <a:pt x="0" y="576503"/>
                </a:lnTo>
                <a:lnTo>
                  <a:pt x="0" y="571499"/>
                </a:lnTo>
                <a:lnTo>
                  <a:pt x="0" y="71196"/>
                </a:lnTo>
                <a:lnTo>
                  <a:pt x="15621" y="29704"/>
                </a:lnTo>
                <a:lnTo>
                  <a:pt x="51661" y="3885"/>
                </a:lnTo>
                <a:lnTo>
                  <a:pt x="71196" y="0"/>
                </a:lnTo>
                <a:lnTo>
                  <a:pt x="3053003" y="0"/>
                </a:lnTo>
                <a:lnTo>
                  <a:pt x="3094493" y="15621"/>
                </a:lnTo>
                <a:lnTo>
                  <a:pt x="3120313" y="51661"/>
                </a:lnTo>
                <a:lnTo>
                  <a:pt x="3124199" y="71196"/>
                </a:lnTo>
                <a:lnTo>
                  <a:pt x="3124199" y="576503"/>
                </a:lnTo>
                <a:lnTo>
                  <a:pt x="3108577" y="617994"/>
                </a:lnTo>
                <a:lnTo>
                  <a:pt x="3072536" y="643813"/>
                </a:lnTo>
                <a:lnTo>
                  <a:pt x="3057958" y="647211"/>
                </a:lnTo>
                <a:lnTo>
                  <a:pt x="3053003" y="647699"/>
                </a:lnTo>
                <a:close/>
              </a:path>
            </a:pathLst>
          </a:custGeom>
          <a:solidFill>
            <a:srgbClr val="282828">
              <a:alpha val="59999"/>
            </a:srgbClr>
          </a:solidFill>
        </p:spPr>
        <p:txBody>
          <a:bodyPr wrap="square" lIns="0" tIns="0" rIns="0" bIns="0" rtlCol="0"/>
          <a:lstStyle/>
          <a:p>
            <a:r>
              <a:rPr lang="en-IN" dirty="0">
                <a:solidFill>
                  <a:schemeClr val="bg1"/>
                </a:solidFill>
                <a:latin typeface="Baskerville Old Face" panose="02020602080505020303" pitchFamily="18" charset="0"/>
              </a:rPr>
              <a:t>SIVASANGAR.A</a:t>
            </a:r>
            <a:endParaRPr lang="en-IN" dirty="0">
              <a:solidFill>
                <a:schemeClr val="bg1"/>
              </a:solidFill>
              <a:latin typeface="Baskerville Old Face" panose="02020602080505020303" pitchFamily="18" charset="0"/>
            </a:endParaRPr>
          </a:p>
          <a:p>
            <a:r>
              <a:rPr lang="en-IN" dirty="0">
                <a:solidFill>
                  <a:schemeClr val="bg1"/>
                </a:solidFill>
                <a:latin typeface="Baskerville Old Face" panose="02020602080505020303" pitchFamily="18" charset="0"/>
              </a:rPr>
              <a:t>23BCI0092</a:t>
            </a:r>
            <a:endParaRPr dirty="0">
              <a:solidFill>
                <a:schemeClr val="bg1"/>
              </a:solidFill>
              <a:latin typeface="Baskerville Old Face" panose="02020602080505020303" pitchFamily="18" charset="0"/>
            </a:endParaRPr>
          </a:p>
        </p:txBody>
      </p:sp>
      <p:sp>
        <p:nvSpPr>
          <p:cNvPr id="9" name="object 9"/>
          <p:cNvSpPr/>
          <p:nvPr/>
        </p:nvSpPr>
        <p:spPr>
          <a:xfrm>
            <a:off x="1238249" y="5709962"/>
            <a:ext cx="3124200" cy="647700"/>
          </a:xfrm>
          <a:custGeom>
            <a:avLst/>
            <a:gdLst/>
            <a:ahLst/>
            <a:cxnLst/>
            <a:rect l="l" t="t" r="r" b="b"/>
            <a:pathLst>
              <a:path w="3124200" h="647700">
                <a:moveTo>
                  <a:pt x="3053002" y="647699"/>
                </a:moveTo>
                <a:lnTo>
                  <a:pt x="71196" y="647699"/>
                </a:lnTo>
                <a:lnTo>
                  <a:pt x="66241" y="647211"/>
                </a:lnTo>
                <a:lnTo>
                  <a:pt x="29705" y="632078"/>
                </a:lnTo>
                <a:lnTo>
                  <a:pt x="3885" y="596037"/>
                </a:lnTo>
                <a:lnTo>
                  <a:pt x="0" y="576503"/>
                </a:lnTo>
                <a:lnTo>
                  <a:pt x="0" y="571499"/>
                </a:lnTo>
                <a:lnTo>
                  <a:pt x="0" y="71196"/>
                </a:lnTo>
                <a:lnTo>
                  <a:pt x="15621" y="29704"/>
                </a:lnTo>
                <a:lnTo>
                  <a:pt x="51661" y="3885"/>
                </a:lnTo>
                <a:lnTo>
                  <a:pt x="71196" y="0"/>
                </a:lnTo>
                <a:lnTo>
                  <a:pt x="3053002" y="0"/>
                </a:lnTo>
                <a:lnTo>
                  <a:pt x="3094493" y="15621"/>
                </a:lnTo>
                <a:lnTo>
                  <a:pt x="3120312" y="51661"/>
                </a:lnTo>
                <a:lnTo>
                  <a:pt x="3124199" y="71196"/>
                </a:lnTo>
                <a:lnTo>
                  <a:pt x="3124199" y="576503"/>
                </a:lnTo>
                <a:lnTo>
                  <a:pt x="3108577" y="617994"/>
                </a:lnTo>
                <a:lnTo>
                  <a:pt x="3072536" y="643813"/>
                </a:lnTo>
                <a:lnTo>
                  <a:pt x="3057957" y="647211"/>
                </a:lnTo>
                <a:lnTo>
                  <a:pt x="3053002" y="647699"/>
                </a:lnTo>
                <a:close/>
              </a:path>
            </a:pathLst>
          </a:custGeom>
          <a:solidFill>
            <a:srgbClr val="282828">
              <a:alpha val="59999"/>
            </a:srgbClr>
          </a:solidFill>
        </p:spPr>
        <p:txBody>
          <a:bodyPr wrap="square" lIns="0" tIns="0" rIns="0" bIns="0" rtlCol="0"/>
          <a:lstStyle/>
          <a:p>
            <a:r>
              <a:rPr lang="en-IN" dirty="0">
                <a:solidFill>
                  <a:schemeClr val="bg1"/>
                </a:solidFill>
                <a:latin typeface="Baskerville Old Face" panose="02020602080505020303" pitchFamily="18" charset="0"/>
              </a:rPr>
              <a:t>ARUNAYA.K</a:t>
            </a:r>
            <a:endParaRPr lang="en-IN" dirty="0">
              <a:solidFill>
                <a:schemeClr val="bg1"/>
              </a:solidFill>
              <a:latin typeface="Baskerville Old Face" panose="02020602080505020303" pitchFamily="18" charset="0"/>
            </a:endParaRPr>
          </a:p>
          <a:p>
            <a:r>
              <a:rPr lang="en-IN" dirty="0">
                <a:solidFill>
                  <a:schemeClr val="bg1"/>
                </a:solidFill>
                <a:latin typeface="Baskerville Old Face" panose="02020602080505020303" pitchFamily="18" charset="0"/>
              </a:rPr>
              <a:t>23BIT0277</a:t>
            </a:r>
            <a:endParaRPr dirty="0">
              <a:solidFill>
                <a:schemeClr val="bg1"/>
              </a:solidFill>
              <a:latin typeface="Baskerville Old Face" panose="02020602080505020303" pitchFamily="18" charset="0"/>
            </a:endParaRPr>
          </a:p>
        </p:txBody>
      </p:sp>
      <p:sp>
        <p:nvSpPr>
          <p:cNvPr id="11" name="object 11"/>
          <p:cNvSpPr/>
          <p:nvPr/>
        </p:nvSpPr>
        <p:spPr>
          <a:xfrm>
            <a:off x="1210190" y="4751317"/>
            <a:ext cx="3124200" cy="647700"/>
          </a:xfrm>
          <a:custGeom>
            <a:avLst/>
            <a:gdLst/>
            <a:ahLst/>
            <a:cxnLst/>
            <a:rect l="l" t="t" r="r" b="b"/>
            <a:pathLst>
              <a:path w="3124200" h="647700">
                <a:moveTo>
                  <a:pt x="3053003" y="647699"/>
                </a:moveTo>
                <a:lnTo>
                  <a:pt x="71196" y="647699"/>
                </a:lnTo>
                <a:lnTo>
                  <a:pt x="66241" y="647211"/>
                </a:lnTo>
                <a:lnTo>
                  <a:pt x="29705" y="632078"/>
                </a:lnTo>
                <a:lnTo>
                  <a:pt x="3885" y="596036"/>
                </a:lnTo>
                <a:lnTo>
                  <a:pt x="0" y="576503"/>
                </a:lnTo>
                <a:lnTo>
                  <a:pt x="0" y="571499"/>
                </a:lnTo>
                <a:lnTo>
                  <a:pt x="0" y="71196"/>
                </a:lnTo>
                <a:lnTo>
                  <a:pt x="15621" y="29705"/>
                </a:lnTo>
                <a:lnTo>
                  <a:pt x="51661" y="3885"/>
                </a:lnTo>
                <a:lnTo>
                  <a:pt x="71196" y="0"/>
                </a:lnTo>
                <a:lnTo>
                  <a:pt x="3053003" y="0"/>
                </a:lnTo>
                <a:lnTo>
                  <a:pt x="3094493" y="15620"/>
                </a:lnTo>
                <a:lnTo>
                  <a:pt x="3120313" y="51661"/>
                </a:lnTo>
                <a:lnTo>
                  <a:pt x="3124199" y="71196"/>
                </a:lnTo>
                <a:lnTo>
                  <a:pt x="3124199" y="576503"/>
                </a:lnTo>
                <a:lnTo>
                  <a:pt x="3108577" y="617993"/>
                </a:lnTo>
                <a:lnTo>
                  <a:pt x="3072536" y="643813"/>
                </a:lnTo>
                <a:lnTo>
                  <a:pt x="3057958" y="647211"/>
                </a:lnTo>
                <a:lnTo>
                  <a:pt x="3053003" y="647699"/>
                </a:lnTo>
                <a:close/>
              </a:path>
            </a:pathLst>
          </a:custGeom>
          <a:solidFill>
            <a:srgbClr val="282828">
              <a:alpha val="59999"/>
            </a:srgbClr>
          </a:solidFill>
        </p:spPr>
        <p:txBody>
          <a:bodyPr wrap="square" lIns="0" tIns="0" rIns="0" bIns="0" rtlCol="0"/>
          <a:lstStyle/>
          <a:p>
            <a:r>
              <a:rPr lang="en-IN" dirty="0">
                <a:solidFill>
                  <a:schemeClr val="bg1"/>
                </a:solidFill>
                <a:latin typeface="Baskerville Old Face" panose="02020602080505020303" pitchFamily="18" charset="0"/>
              </a:rPr>
              <a:t>JOSEPH SYRUS</a:t>
            </a:r>
            <a:endParaRPr lang="en-IN" dirty="0">
              <a:solidFill>
                <a:schemeClr val="bg1"/>
              </a:solidFill>
              <a:latin typeface="Baskerville Old Face" panose="02020602080505020303" pitchFamily="18" charset="0"/>
            </a:endParaRPr>
          </a:p>
          <a:p>
            <a:r>
              <a:rPr lang="en-IN" dirty="0">
                <a:solidFill>
                  <a:schemeClr val="bg1"/>
                </a:solidFill>
                <a:latin typeface="Baskerville Old Face" panose="02020602080505020303" pitchFamily="18" charset="0"/>
              </a:rPr>
              <a:t>23BCI0047</a:t>
            </a:r>
            <a:endParaRPr dirty="0">
              <a:solidFill>
                <a:schemeClr val="bg1"/>
              </a:solidFill>
              <a:latin typeface="Baskerville Old Face" panose="02020602080505020303" pitchFamily="18" charset="0"/>
            </a:endParaRPr>
          </a:p>
        </p:txBody>
      </p:sp>
      <p:sp>
        <p:nvSpPr>
          <p:cNvPr id="13" name="object 13"/>
          <p:cNvSpPr/>
          <p:nvPr/>
        </p:nvSpPr>
        <p:spPr>
          <a:xfrm>
            <a:off x="4718873" y="4314746"/>
            <a:ext cx="3124200" cy="647700"/>
          </a:xfrm>
          <a:custGeom>
            <a:avLst/>
            <a:gdLst/>
            <a:ahLst/>
            <a:cxnLst/>
            <a:rect l="l" t="t" r="r" b="b"/>
            <a:pathLst>
              <a:path w="3124200" h="647700">
                <a:moveTo>
                  <a:pt x="3053002" y="647699"/>
                </a:moveTo>
                <a:lnTo>
                  <a:pt x="71196" y="647699"/>
                </a:lnTo>
                <a:lnTo>
                  <a:pt x="66241" y="647211"/>
                </a:lnTo>
                <a:lnTo>
                  <a:pt x="29705" y="632078"/>
                </a:lnTo>
                <a:lnTo>
                  <a:pt x="3885" y="596036"/>
                </a:lnTo>
                <a:lnTo>
                  <a:pt x="0" y="576503"/>
                </a:lnTo>
                <a:lnTo>
                  <a:pt x="0" y="571499"/>
                </a:lnTo>
                <a:lnTo>
                  <a:pt x="0" y="71196"/>
                </a:lnTo>
                <a:lnTo>
                  <a:pt x="15621" y="29705"/>
                </a:lnTo>
                <a:lnTo>
                  <a:pt x="51661" y="3885"/>
                </a:lnTo>
                <a:lnTo>
                  <a:pt x="71196" y="0"/>
                </a:lnTo>
                <a:lnTo>
                  <a:pt x="3053002" y="0"/>
                </a:lnTo>
                <a:lnTo>
                  <a:pt x="3094493" y="15620"/>
                </a:lnTo>
                <a:lnTo>
                  <a:pt x="3120312" y="51661"/>
                </a:lnTo>
                <a:lnTo>
                  <a:pt x="3124199" y="71196"/>
                </a:lnTo>
                <a:lnTo>
                  <a:pt x="3124199" y="576503"/>
                </a:lnTo>
                <a:lnTo>
                  <a:pt x="3108577" y="617993"/>
                </a:lnTo>
                <a:lnTo>
                  <a:pt x="3072536" y="643813"/>
                </a:lnTo>
                <a:lnTo>
                  <a:pt x="3057957" y="647211"/>
                </a:lnTo>
                <a:lnTo>
                  <a:pt x="3053002" y="647699"/>
                </a:lnTo>
                <a:close/>
              </a:path>
            </a:pathLst>
          </a:custGeom>
          <a:solidFill>
            <a:srgbClr val="282828">
              <a:alpha val="59999"/>
            </a:srgbClr>
          </a:solidFill>
        </p:spPr>
        <p:txBody>
          <a:bodyPr wrap="square" lIns="0" tIns="0" rIns="0" bIns="0" rtlCol="0"/>
          <a:lstStyle/>
          <a:p>
            <a:r>
              <a:rPr lang="en-IN" dirty="0">
                <a:solidFill>
                  <a:schemeClr val="bg1"/>
                </a:solidFill>
                <a:latin typeface="Baskerville Old Face" panose="02020602080505020303" pitchFamily="18" charset="0"/>
              </a:rPr>
              <a:t>ARYA MULAY</a:t>
            </a:r>
            <a:endParaRPr lang="en-IN" dirty="0">
              <a:solidFill>
                <a:schemeClr val="bg1"/>
              </a:solidFill>
              <a:latin typeface="Baskerville Old Face" panose="02020602080505020303" pitchFamily="18" charset="0"/>
            </a:endParaRPr>
          </a:p>
          <a:p>
            <a:r>
              <a:rPr lang="en-IN" dirty="0">
                <a:solidFill>
                  <a:schemeClr val="bg1"/>
                </a:solidFill>
                <a:latin typeface="Baskerville Old Face" panose="02020602080505020303" pitchFamily="18" charset="0"/>
              </a:rPr>
              <a:t>23BIT0131</a:t>
            </a:r>
            <a:endParaRPr dirty="0">
              <a:solidFill>
                <a:schemeClr val="bg1"/>
              </a:solidFill>
              <a:latin typeface="Baskerville Old Face" panose="02020602080505020303" pitchFamily="18" charset="0"/>
            </a:endParaRPr>
          </a:p>
        </p:txBody>
      </p:sp>
      <p:sp>
        <p:nvSpPr>
          <p:cNvPr id="15" name="object 15"/>
          <p:cNvSpPr/>
          <p:nvPr/>
        </p:nvSpPr>
        <p:spPr>
          <a:xfrm>
            <a:off x="304799" y="2857499"/>
            <a:ext cx="95250" cy="1143000"/>
          </a:xfrm>
          <a:custGeom>
            <a:avLst/>
            <a:gdLst/>
            <a:ahLst/>
            <a:cxnLst/>
            <a:rect l="l" t="t" r="r" b="b"/>
            <a:pathLst>
              <a:path w="95250" h="1143000">
                <a:moveTo>
                  <a:pt x="53940" y="1142999"/>
                </a:moveTo>
                <a:lnTo>
                  <a:pt x="41309" y="1142999"/>
                </a:lnTo>
                <a:lnTo>
                  <a:pt x="35234" y="1141791"/>
                </a:lnTo>
                <a:lnTo>
                  <a:pt x="1208" y="1107765"/>
                </a:lnTo>
                <a:lnTo>
                  <a:pt x="0" y="1101690"/>
                </a:lnTo>
                <a:lnTo>
                  <a:pt x="0" y="1095374"/>
                </a:lnTo>
                <a:lnTo>
                  <a:pt x="0" y="41309"/>
                </a:lnTo>
                <a:lnTo>
                  <a:pt x="23564" y="6042"/>
                </a:lnTo>
                <a:lnTo>
                  <a:pt x="41309" y="0"/>
                </a:lnTo>
                <a:lnTo>
                  <a:pt x="53940" y="0"/>
                </a:lnTo>
                <a:lnTo>
                  <a:pt x="89207" y="23564"/>
                </a:lnTo>
                <a:lnTo>
                  <a:pt x="95249" y="41309"/>
                </a:lnTo>
                <a:lnTo>
                  <a:pt x="95249" y="1101690"/>
                </a:lnTo>
                <a:lnTo>
                  <a:pt x="71685" y="1136957"/>
                </a:lnTo>
                <a:lnTo>
                  <a:pt x="60015" y="1141791"/>
                </a:lnTo>
                <a:lnTo>
                  <a:pt x="53940" y="1142999"/>
                </a:lnTo>
                <a:close/>
              </a:path>
            </a:pathLst>
          </a:custGeom>
          <a:solidFill>
            <a:srgbClr val="FF4A90"/>
          </a:solidFill>
        </p:spPr>
        <p:txBody>
          <a:bodyPr wrap="square" lIns="0" tIns="0" rIns="0" bIns="0" rtlCol="0"/>
          <a:lstStyle/>
          <a:p/>
        </p:txBody>
      </p:sp>
      <p:sp>
        <p:nvSpPr>
          <p:cNvPr id="16" name="object 16"/>
          <p:cNvSpPr/>
          <p:nvPr/>
        </p:nvSpPr>
        <p:spPr>
          <a:xfrm>
            <a:off x="11791949" y="2857499"/>
            <a:ext cx="95250" cy="1143000"/>
          </a:xfrm>
          <a:custGeom>
            <a:avLst/>
            <a:gdLst/>
            <a:ahLst/>
            <a:cxnLst/>
            <a:rect l="l" t="t" r="r" b="b"/>
            <a:pathLst>
              <a:path w="95250" h="1143000">
                <a:moveTo>
                  <a:pt x="53940" y="1142999"/>
                </a:moveTo>
                <a:lnTo>
                  <a:pt x="41309" y="1142999"/>
                </a:lnTo>
                <a:lnTo>
                  <a:pt x="35234" y="1141791"/>
                </a:lnTo>
                <a:lnTo>
                  <a:pt x="1208" y="1107765"/>
                </a:lnTo>
                <a:lnTo>
                  <a:pt x="0" y="1101690"/>
                </a:lnTo>
                <a:lnTo>
                  <a:pt x="0" y="1095374"/>
                </a:lnTo>
                <a:lnTo>
                  <a:pt x="0" y="41309"/>
                </a:lnTo>
                <a:lnTo>
                  <a:pt x="23564" y="6042"/>
                </a:lnTo>
                <a:lnTo>
                  <a:pt x="41309" y="0"/>
                </a:lnTo>
                <a:lnTo>
                  <a:pt x="53940" y="0"/>
                </a:lnTo>
                <a:lnTo>
                  <a:pt x="89207" y="23564"/>
                </a:lnTo>
                <a:lnTo>
                  <a:pt x="95249" y="41309"/>
                </a:lnTo>
                <a:lnTo>
                  <a:pt x="95249" y="1101690"/>
                </a:lnTo>
                <a:lnTo>
                  <a:pt x="71685" y="1136957"/>
                </a:lnTo>
                <a:lnTo>
                  <a:pt x="60015" y="1141791"/>
                </a:lnTo>
                <a:lnTo>
                  <a:pt x="53940" y="1142999"/>
                </a:lnTo>
                <a:close/>
              </a:path>
            </a:pathLst>
          </a:custGeom>
          <a:solidFill>
            <a:srgbClr val="FF4A90"/>
          </a:solidFill>
        </p:spPr>
        <p:txBody>
          <a:bodyPr wrap="square" lIns="0" tIns="0" rIns="0" bIns="0" rtlCol="0"/>
          <a:lstStyle/>
          <a:p/>
        </p:txBody>
      </p:sp>
      <p:sp>
        <p:nvSpPr>
          <p:cNvPr id="21" name="object 21"/>
          <p:cNvSpPr/>
          <p:nvPr/>
        </p:nvSpPr>
        <p:spPr>
          <a:xfrm>
            <a:off x="304799" y="6181724"/>
            <a:ext cx="342900" cy="342900"/>
          </a:xfrm>
          <a:custGeom>
            <a:avLst/>
            <a:gdLst/>
            <a:ahLst/>
            <a:cxnLst/>
            <a:rect l="l" t="t" r="r" b="b"/>
            <a:pathLst>
              <a:path w="342900" h="342900">
                <a:moveTo>
                  <a:pt x="278606" y="342899"/>
                </a:moveTo>
                <a:lnTo>
                  <a:pt x="93493" y="342899"/>
                </a:lnTo>
                <a:lnTo>
                  <a:pt x="98083" y="337589"/>
                </a:lnTo>
                <a:lnTo>
                  <a:pt x="103037" y="331656"/>
                </a:lnTo>
                <a:lnTo>
                  <a:pt x="126310" y="300037"/>
                </a:lnTo>
                <a:lnTo>
                  <a:pt x="278606" y="300037"/>
                </a:lnTo>
                <a:lnTo>
                  <a:pt x="286955" y="298355"/>
                </a:lnTo>
                <a:lnTo>
                  <a:pt x="293767" y="293767"/>
                </a:lnTo>
                <a:lnTo>
                  <a:pt x="298355" y="286955"/>
                </a:lnTo>
                <a:lnTo>
                  <a:pt x="300037" y="278606"/>
                </a:lnTo>
                <a:lnTo>
                  <a:pt x="298355" y="270256"/>
                </a:lnTo>
                <a:lnTo>
                  <a:pt x="293767" y="263445"/>
                </a:lnTo>
                <a:lnTo>
                  <a:pt x="286955" y="258856"/>
                </a:lnTo>
                <a:lnTo>
                  <a:pt x="278606" y="257174"/>
                </a:lnTo>
                <a:lnTo>
                  <a:pt x="214312" y="257174"/>
                </a:lnTo>
                <a:lnTo>
                  <a:pt x="189291" y="252120"/>
                </a:lnTo>
                <a:lnTo>
                  <a:pt x="168854" y="238338"/>
                </a:lnTo>
                <a:lnTo>
                  <a:pt x="155073" y="217901"/>
                </a:lnTo>
                <a:lnTo>
                  <a:pt x="150018" y="192881"/>
                </a:lnTo>
                <a:lnTo>
                  <a:pt x="155024" y="168101"/>
                </a:lnTo>
                <a:lnTo>
                  <a:pt x="155073" y="167860"/>
                </a:lnTo>
                <a:lnTo>
                  <a:pt x="168854" y="147423"/>
                </a:lnTo>
                <a:lnTo>
                  <a:pt x="189291" y="133641"/>
                </a:lnTo>
                <a:lnTo>
                  <a:pt x="214312" y="128587"/>
                </a:lnTo>
                <a:lnTo>
                  <a:pt x="240967" y="128587"/>
                </a:lnTo>
                <a:lnTo>
                  <a:pt x="230869" y="112306"/>
                </a:lnTo>
                <a:lnTo>
                  <a:pt x="222365" y="95636"/>
                </a:lnTo>
                <a:lnTo>
                  <a:pt x="216499" y="79368"/>
                </a:lnTo>
                <a:lnTo>
                  <a:pt x="214312" y="64293"/>
                </a:lnTo>
                <a:lnTo>
                  <a:pt x="219366" y="39273"/>
                </a:lnTo>
                <a:lnTo>
                  <a:pt x="233148" y="18836"/>
                </a:lnTo>
                <a:lnTo>
                  <a:pt x="253585" y="5054"/>
                </a:lnTo>
                <a:lnTo>
                  <a:pt x="278606" y="0"/>
                </a:lnTo>
                <a:lnTo>
                  <a:pt x="303626" y="5054"/>
                </a:lnTo>
                <a:lnTo>
                  <a:pt x="324063" y="18836"/>
                </a:lnTo>
                <a:lnTo>
                  <a:pt x="337845" y="39273"/>
                </a:lnTo>
                <a:lnTo>
                  <a:pt x="338570" y="42862"/>
                </a:lnTo>
                <a:lnTo>
                  <a:pt x="275764" y="42862"/>
                </a:lnTo>
                <a:lnTo>
                  <a:pt x="273030" y="43406"/>
                </a:lnTo>
                <a:lnTo>
                  <a:pt x="257174" y="61451"/>
                </a:lnTo>
                <a:lnTo>
                  <a:pt x="257174" y="67135"/>
                </a:lnTo>
                <a:lnTo>
                  <a:pt x="275764" y="85724"/>
                </a:lnTo>
                <a:lnTo>
                  <a:pt x="337888" y="85724"/>
                </a:lnTo>
                <a:lnTo>
                  <a:pt x="336448" y="91881"/>
                </a:lnTo>
                <a:lnTo>
                  <a:pt x="302298" y="148161"/>
                </a:lnTo>
                <a:lnTo>
                  <a:pt x="282372" y="171449"/>
                </a:lnTo>
                <a:lnTo>
                  <a:pt x="214312" y="171449"/>
                </a:lnTo>
                <a:lnTo>
                  <a:pt x="205962" y="173131"/>
                </a:lnTo>
                <a:lnTo>
                  <a:pt x="199151" y="177720"/>
                </a:lnTo>
                <a:lnTo>
                  <a:pt x="194562" y="184531"/>
                </a:lnTo>
                <a:lnTo>
                  <a:pt x="192881" y="192881"/>
                </a:lnTo>
                <a:lnTo>
                  <a:pt x="194562" y="201230"/>
                </a:lnTo>
                <a:lnTo>
                  <a:pt x="199151" y="208042"/>
                </a:lnTo>
                <a:lnTo>
                  <a:pt x="205962" y="212630"/>
                </a:lnTo>
                <a:lnTo>
                  <a:pt x="214312" y="214312"/>
                </a:lnTo>
                <a:lnTo>
                  <a:pt x="278606" y="214312"/>
                </a:lnTo>
                <a:lnTo>
                  <a:pt x="303626" y="219366"/>
                </a:lnTo>
                <a:lnTo>
                  <a:pt x="324063" y="233148"/>
                </a:lnTo>
                <a:lnTo>
                  <a:pt x="337845" y="253585"/>
                </a:lnTo>
                <a:lnTo>
                  <a:pt x="342899" y="278606"/>
                </a:lnTo>
                <a:lnTo>
                  <a:pt x="337845" y="303626"/>
                </a:lnTo>
                <a:lnTo>
                  <a:pt x="324063" y="324063"/>
                </a:lnTo>
                <a:lnTo>
                  <a:pt x="303626" y="337845"/>
                </a:lnTo>
                <a:lnTo>
                  <a:pt x="278606" y="342899"/>
                </a:lnTo>
                <a:close/>
              </a:path>
              <a:path w="342900" h="342900">
                <a:moveTo>
                  <a:pt x="337888" y="85724"/>
                </a:moveTo>
                <a:lnTo>
                  <a:pt x="281448" y="85724"/>
                </a:lnTo>
                <a:lnTo>
                  <a:pt x="284181" y="85181"/>
                </a:lnTo>
                <a:lnTo>
                  <a:pt x="289433" y="83006"/>
                </a:lnTo>
                <a:lnTo>
                  <a:pt x="300037" y="67135"/>
                </a:lnTo>
                <a:lnTo>
                  <a:pt x="300037" y="61451"/>
                </a:lnTo>
                <a:lnTo>
                  <a:pt x="281448" y="42862"/>
                </a:lnTo>
                <a:lnTo>
                  <a:pt x="338570" y="42862"/>
                </a:lnTo>
                <a:lnTo>
                  <a:pt x="342899" y="64293"/>
                </a:lnTo>
                <a:lnTo>
                  <a:pt x="337888" y="85724"/>
                </a:lnTo>
                <a:close/>
              </a:path>
              <a:path w="342900" h="342900">
                <a:moveTo>
                  <a:pt x="66302" y="339417"/>
                </a:moveTo>
                <a:lnTo>
                  <a:pt x="22134" y="291238"/>
                </a:lnTo>
                <a:lnTo>
                  <a:pt x="0" y="235743"/>
                </a:lnTo>
                <a:lnTo>
                  <a:pt x="5054" y="210723"/>
                </a:lnTo>
                <a:lnTo>
                  <a:pt x="18836" y="190286"/>
                </a:lnTo>
                <a:lnTo>
                  <a:pt x="39273" y="176504"/>
                </a:lnTo>
                <a:lnTo>
                  <a:pt x="64293" y="171449"/>
                </a:lnTo>
                <a:lnTo>
                  <a:pt x="89314" y="176504"/>
                </a:lnTo>
                <a:lnTo>
                  <a:pt x="109751" y="190286"/>
                </a:lnTo>
                <a:lnTo>
                  <a:pt x="123533" y="210723"/>
                </a:lnTo>
                <a:lnTo>
                  <a:pt x="124258" y="214312"/>
                </a:lnTo>
                <a:lnTo>
                  <a:pt x="61451" y="214312"/>
                </a:lnTo>
                <a:lnTo>
                  <a:pt x="58717" y="214856"/>
                </a:lnTo>
                <a:lnTo>
                  <a:pt x="42862" y="232901"/>
                </a:lnTo>
                <a:lnTo>
                  <a:pt x="42862" y="238585"/>
                </a:lnTo>
                <a:lnTo>
                  <a:pt x="61451" y="257174"/>
                </a:lnTo>
                <a:lnTo>
                  <a:pt x="123964" y="257174"/>
                </a:lnTo>
                <a:lnTo>
                  <a:pt x="119646" y="268300"/>
                </a:lnTo>
                <a:lnTo>
                  <a:pt x="99454" y="301309"/>
                </a:lnTo>
                <a:lnTo>
                  <a:pt x="73602" y="332988"/>
                </a:lnTo>
                <a:lnTo>
                  <a:pt x="70576" y="336336"/>
                </a:lnTo>
                <a:lnTo>
                  <a:pt x="70321" y="336336"/>
                </a:lnTo>
                <a:lnTo>
                  <a:pt x="66302" y="339417"/>
                </a:lnTo>
                <a:close/>
              </a:path>
              <a:path w="342900" h="342900">
                <a:moveTo>
                  <a:pt x="279945" y="172186"/>
                </a:moveTo>
                <a:lnTo>
                  <a:pt x="276530" y="171449"/>
                </a:lnTo>
                <a:lnTo>
                  <a:pt x="282372" y="171449"/>
                </a:lnTo>
                <a:lnTo>
                  <a:pt x="279945" y="172186"/>
                </a:lnTo>
                <a:close/>
              </a:path>
              <a:path w="342900" h="342900">
                <a:moveTo>
                  <a:pt x="123964" y="257174"/>
                </a:moveTo>
                <a:lnTo>
                  <a:pt x="67135" y="257174"/>
                </a:lnTo>
                <a:lnTo>
                  <a:pt x="69869" y="256631"/>
                </a:lnTo>
                <a:lnTo>
                  <a:pt x="75120" y="254456"/>
                </a:lnTo>
                <a:lnTo>
                  <a:pt x="85724" y="238585"/>
                </a:lnTo>
                <a:lnTo>
                  <a:pt x="85724" y="232901"/>
                </a:lnTo>
                <a:lnTo>
                  <a:pt x="67135" y="214312"/>
                </a:lnTo>
                <a:lnTo>
                  <a:pt x="124258" y="214312"/>
                </a:lnTo>
                <a:lnTo>
                  <a:pt x="128587" y="235743"/>
                </a:lnTo>
                <a:lnTo>
                  <a:pt x="126145" y="251554"/>
                </a:lnTo>
                <a:lnTo>
                  <a:pt x="123964" y="257174"/>
                </a:lnTo>
                <a:close/>
              </a:path>
              <a:path w="342900" h="342900">
                <a:moveTo>
                  <a:pt x="70455" y="336470"/>
                </a:moveTo>
                <a:lnTo>
                  <a:pt x="70321" y="336336"/>
                </a:lnTo>
                <a:lnTo>
                  <a:pt x="70576" y="336336"/>
                </a:lnTo>
                <a:lnTo>
                  <a:pt x="70455" y="336470"/>
                </a:lnTo>
                <a:close/>
              </a:path>
            </a:pathLst>
          </a:custGeom>
          <a:solidFill>
            <a:srgbClr val="8A2AE2"/>
          </a:solidFill>
        </p:spPr>
        <p:txBody>
          <a:bodyPr wrap="square" lIns="0" tIns="0" rIns="0" bIns="0" rtlCol="0"/>
          <a:lstStyle/>
          <a:p/>
        </p:txBody>
      </p:sp>
      <p:sp>
        <p:nvSpPr>
          <p:cNvPr id="17" name="object 7"/>
          <p:cNvSpPr/>
          <p:nvPr/>
        </p:nvSpPr>
        <p:spPr>
          <a:xfrm>
            <a:off x="4718873" y="5197474"/>
            <a:ext cx="3124200" cy="647700"/>
          </a:xfrm>
          <a:custGeom>
            <a:avLst/>
            <a:gdLst/>
            <a:ahLst/>
            <a:cxnLst/>
            <a:rect l="l" t="t" r="r" b="b"/>
            <a:pathLst>
              <a:path w="3124200" h="647700">
                <a:moveTo>
                  <a:pt x="3053003" y="647699"/>
                </a:moveTo>
                <a:lnTo>
                  <a:pt x="71196" y="647699"/>
                </a:lnTo>
                <a:lnTo>
                  <a:pt x="66241" y="647211"/>
                </a:lnTo>
                <a:lnTo>
                  <a:pt x="29705" y="632078"/>
                </a:lnTo>
                <a:lnTo>
                  <a:pt x="3885" y="596037"/>
                </a:lnTo>
                <a:lnTo>
                  <a:pt x="0" y="576503"/>
                </a:lnTo>
                <a:lnTo>
                  <a:pt x="0" y="571499"/>
                </a:lnTo>
                <a:lnTo>
                  <a:pt x="0" y="71196"/>
                </a:lnTo>
                <a:lnTo>
                  <a:pt x="15621" y="29704"/>
                </a:lnTo>
                <a:lnTo>
                  <a:pt x="51661" y="3885"/>
                </a:lnTo>
                <a:lnTo>
                  <a:pt x="71196" y="0"/>
                </a:lnTo>
                <a:lnTo>
                  <a:pt x="3053003" y="0"/>
                </a:lnTo>
                <a:lnTo>
                  <a:pt x="3094493" y="15621"/>
                </a:lnTo>
                <a:lnTo>
                  <a:pt x="3120313" y="51661"/>
                </a:lnTo>
                <a:lnTo>
                  <a:pt x="3124199" y="71196"/>
                </a:lnTo>
                <a:lnTo>
                  <a:pt x="3124199" y="576503"/>
                </a:lnTo>
                <a:lnTo>
                  <a:pt x="3108577" y="617994"/>
                </a:lnTo>
                <a:lnTo>
                  <a:pt x="3072536" y="643813"/>
                </a:lnTo>
                <a:lnTo>
                  <a:pt x="3057958" y="647211"/>
                </a:lnTo>
                <a:lnTo>
                  <a:pt x="3053003" y="647699"/>
                </a:lnTo>
                <a:close/>
              </a:path>
            </a:pathLst>
          </a:custGeom>
          <a:solidFill>
            <a:srgbClr val="282828">
              <a:alpha val="59999"/>
            </a:srgbClr>
          </a:solidFill>
        </p:spPr>
        <p:txBody>
          <a:bodyPr wrap="square" lIns="0" tIns="0" rIns="0" bIns="0" rtlCol="0"/>
          <a:lstStyle/>
          <a:p>
            <a:r>
              <a:rPr lang="en-IN" dirty="0">
                <a:solidFill>
                  <a:schemeClr val="bg1"/>
                </a:solidFill>
                <a:latin typeface="Baskerville Old Face" panose="02020602080505020303" pitchFamily="18" charset="0"/>
              </a:rPr>
              <a:t>BAVYA.J</a:t>
            </a:r>
            <a:endParaRPr lang="en-IN" dirty="0">
              <a:solidFill>
                <a:schemeClr val="bg1"/>
              </a:solidFill>
              <a:latin typeface="Baskerville Old Face" panose="02020602080505020303" pitchFamily="18" charset="0"/>
            </a:endParaRPr>
          </a:p>
          <a:p>
            <a:r>
              <a:rPr lang="en-IN" dirty="0">
                <a:solidFill>
                  <a:schemeClr val="bg1"/>
                </a:solidFill>
                <a:latin typeface="Baskerville Old Face" panose="02020602080505020303" pitchFamily="18" charset="0"/>
              </a:rPr>
              <a:t>23BCE2007</a:t>
            </a:r>
            <a:endParaRPr dirty="0">
              <a:solidFill>
                <a:schemeClr val="bg1"/>
              </a:solidFill>
              <a:latin typeface="Baskerville Old Face" panose="02020602080505020303"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199" y="298878"/>
            <a:ext cx="4837430" cy="368300"/>
          </a:xfrm>
          <a:prstGeom prst="rect">
            <a:avLst/>
          </a:prstGeom>
        </p:spPr>
        <p:txBody>
          <a:bodyPr vert="horz" wrap="square" lIns="0" tIns="12700" rIns="0" bIns="0" rtlCol="0">
            <a:spAutoFit/>
          </a:bodyPr>
          <a:lstStyle/>
          <a:p>
            <a:pPr marL="12700">
              <a:lnSpc>
                <a:spcPct val="100000"/>
              </a:lnSpc>
              <a:spcBef>
                <a:spcPts val="100"/>
              </a:spcBef>
            </a:pPr>
            <a:r>
              <a:rPr lang="en-IN" spc="-50" dirty="0"/>
              <a:t>I</a:t>
            </a:r>
            <a:r>
              <a:rPr spc="-50" dirty="0" err="1"/>
              <a:t>mpact</a:t>
            </a:r>
            <a:r>
              <a:rPr spc="-180" dirty="0"/>
              <a:t> </a:t>
            </a:r>
            <a:r>
              <a:rPr spc="220" dirty="0"/>
              <a:t>&amp;</a:t>
            </a:r>
            <a:r>
              <a:rPr spc="-180" dirty="0"/>
              <a:t> </a:t>
            </a:r>
            <a:r>
              <a:rPr spc="-45" dirty="0"/>
              <a:t>Use</a:t>
            </a:r>
            <a:r>
              <a:rPr spc="-175" dirty="0"/>
              <a:t> </a:t>
            </a:r>
            <a:r>
              <a:rPr spc="-20" dirty="0"/>
              <a:t>Cases</a:t>
            </a:r>
            <a:endParaRPr spc="-20" dirty="0"/>
          </a:p>
        </p:txBody>
      </p:sp>
      <p:pic>
        <p:nvPicPr>
          <p:cNvPr id="3" name="object 3"/>
          <p:cNvPicPr/>
          <p:nvPr/>
        </p:nvPicPr>
        <p:blipFill>
          <a:blip r:embed="rId1" cstate="print"/>
          <a:stretch>
            <a:fillRect/>
          </a:stretch>
        </p:blipFill>
        <p:spPr>
          <a:xfrm>
            <a:off x="457200" y="1181099"/>
            <a:ext cx="238124" cy="190499"/>
          </a:xfrm>
          <a:prstGeom prst="rect">
            <a:avLst/>
          </a:prstGeom>
        </p:spPr>
      </p:pic>
      <p:sp>
        <p:nvSpPr>
          <p:cNvPr id="4" name="object 4"/>
          <p:cNvSpPr txBox="1"/>
          <p:nvPr/>
        </p:nvSpPr>
        <p:spPr>
          <a:xfrm>
            <a:off x="758824" y="1139825"/>
            <a:ext cx="1293495" cy="254000"/>
          </a:xfrm>
          <a:prstGeom prst="rect">
            <a:avLst/>
          </a:prstGeom>
        </p:spPr>
        <p:txBody>
          <a:bodyPr vert="horz" wrap="square" lIns="0" tIns="12700" rIns="0" bIns="0" rtlCol="0">
            <a:spAutoFit/>
          </a:bodyPr>
          <a:lstStyle/>
          <a:p>
            <a:pPr marL="12700">
              <a:lnSpc>
                <a:spcPct val="100000"/>
              </a:lnSpc>
              <a:spcBef>
                <a:spcPts val="100"/>
              </a:spcBef>
            </a:pPr>
            <a:r>
              <a:rPr sz="1500" b="1" spc="130" dirty="0">
                <a:solidFill>
                  <a:srgbClr val="FFFFFF"/>
                </a:solidFill>
                <a:latin typeface="Trebuchet MS" panose="020B0603020202020204"/>
                <a:cs typeface="Trebuchet MS" panose="020B0603020202020204"/>
              </a:rPr>
              <a:t>Who</a:t>
            </a:r>
            <a:r>
              <a:rPr sz="1500" b="1" spc="-90" dirty="0">
                <a:solidFill>
                  <a:srgbClr val="FFFFFF"/>
                </a:solidFill>
                <a:latin typeface="Trebuchet MS" panose="020B0603020202020204"/>
                <a:cs typeface="Trebuchet MS" panose="020B0603020202020204"/>
              </a:rPr>
              <a:t> </a:t>
            </a:r>
            <a:r>
              <a:rPr sz="1500" b="1" spc="-10" dirty="0">
                <a:solidFill>
                  <a:srgbClr val="FFFFFF"/>
                </a:solidFill>
                <a:latin typeface="Trebuchet MS" panose="020B0603020202020204"/>
                <a:cs typeface="Trebuchet MS" panose="020B0603020202020204"/>
              </a:rPr>
              <a:t>Befiefits</a:t>
            </a:r>
            <a:endParaRPr sz="1500">
              <a:latin typeface="Trebuchet MS" panose="020B0603020202020204"/>
              <a:cs typeface="Trebuchet MS" panose="020B0603020202020204"/>
            </a:endParaRPr>
          </a:p>
        </p:txBody>
      </p:sp>
      <p:grpSp>
        <p:nvGrpSpPr>
          <p:cNvPr id="5" name="object 5"/>
          <p:cNvGrpSpPr/>
          <p:nvPr/>
        </p:nvGrpSpPr>
        <p:grpSpPr>
          <a:xfrm>
            <a:off x="457199" y="1523999"/>
            <a:ext cx="3657600" cy="1028700"/>
            <a:chOff x="457199" y="1523999"/>
            <a:chExt cx="3657600" cy="1028700"/>
          </a:xfrm>
        </p:grpSpPr>
        <p:sp>
          <p:nvSpPr>
            <p:cNvPr id="6" name="object 6"/>
            <p:cNvSpPr/>
            <p:nvPr/>
          </p:nvSpPr>
          <p:spPr>
            <a:xfrm>
              <a:off x="476249" y="1523999"/>
              <a:ext cx="3638550" cy="1028700"/>
            </a:xfrm>
            <a:custGeom>
              <a:avLst/>
              <a:gdLst/>
              <a:ahLst/>
              <a:cxnLst/>
              <a:rect l="l" t="t" r="r" b="b"/>
              <a:pathLst>
                <a:path w="3638550" h="1028700">
                  <a:moveTo>
                    <a:pt x="3549553" y="1028699"/>
                  </a:moveTo>
                  <a:lnTo>
                    <a:pt x="71196" y="1028699"/>
                  </a:lnTo>
                  <a:lnTo>
                    <a:pt x="66241" y="1028089"/>
                  </a:lnTo>
                  <a:lnTo>
                    <a:pt x="29705" y="1009172"/>
                  </a:lnTo>
                  <a:lnTo>
                    <a:pt x="7715" y="975678"/>
                  </a:lnTo>
                  <a:lnTo>
                    <a:pt x="0" y="939704"/>
                  </a:lnTo>
                  <a:lnTo>
                    <a:pt x="0" y="933449"/>
                  </a:lnTo>
                  <a:lnTo>
                    <a:pt x="0" y="88995"/>
                  </a:lnTo>
                  <a:lnTo>
                    <a:pt x="10062" y="47531"/>
                  </a:lnTo>
                  <a:lnTo>
                    <a:pt x="38025" y="12577"/>
                  </a:lnTo>
                  <a:lnTo>
                    <a:pt x="71196" y="0"/>
                  </a:lnTo>
                  <a:lnTo>
                    <a:pt x="3549553" y="0"/>
                  </a:lnTo>
                  <a:lnTo>
                    <a:pt x="3591016" y="12577"/>
                  </a:lnTo>
                  <a:lnTo>
                    <a:pt x="3625971" y="47531"/>
                  </a:lnTo>
                  <a:lnTo>
                    <a:pt x="3638549" y="88995"/>
                  </a:lnTo>
                  <a:lnTo>
                    <a:pt x="3638549" y="939704"/>
                  </a:lnTo>
                  <a:lnTo>
                    <a:pt x="3625971" y="981167"/>
                  </a:lnTo>
                  <a:lnTo>
                    <a:pt x="3591016" y="1016121"/>
                  </a:lnTo>
                  <a:lnTo>
                    <a:pt x="3555747" y="1028089"/>
                  </a:lnTo>
                  <a:lnTo>
                    <a:pt x="3549553" y="1028699"/>
                  </a:lnTo>
                  <a:close/>
                </a:path>
              </a:pathLst>
            </a:custGeom>
            <a:solidFill>
              <a:srgbClr val="1D1D1D">
                <a:alpha val="70199"/>
              </a:srgbClr>
            </a:solidFill>
          </p:spPr>
          <p:txBody>
            <a:bodyPr wrap="square" lIns="0" tIns="0" rIns="0" bIns="0" rtlCol="0"/>
            <a:lstStyle/>
            <a:p/>
          </p:txBody>
        </p:sp>
        <p:sp>
          <p:nvSpPr>
            <p:cNvPr id="7" name="object 7"/>
            <p:cNvSpPr/>
            <p:nvPr/>
          </p:nvSpPr>
          <p:spPr>
            <a:xfrm>
              <a:off x="457199" y="1524428"/>
              <a:ext cx="86995" cy="1028065"/>
            </a:xfrm>
            <a:custGeom>
              <a:avLst/>
              <a:gdLst/>
              <a:ahLst/>
              <a:cxnLst/>
              <a:rect l="l" t="t" r="r" b="b"/>
              <a:pathLst>
                <a:path w="86995" h="1028064">
                  <a:moveTo>
                    <a:pt x="86379" y="1027842"/>
                  </a:moveTo>
                  <a:lnTo>
                    <a:pt x="42321" y="1012233"/>
                  </a:lnTo>
                  <a:lnTo>
                    <a:pt x="11259" y="977967"/>
                  </a:lnTo>
                  <a:lnTo>
                    <a:pt x="0" y="933021"/>
                  </a:lnTo>
                  <a:lnTo>
                    <a:pt x="0" y="94821"/>
                  </a:lnTo>
                  <a:lnTo>
                    <a:pt x="11259" y="49875"/>
                  </a:lnTo>
                  <a:lnTo>
                    <a:pt x="42321" y="15609"/>
                  </a:lnTo>
                  <a:lnTo>
                    <a:pt x="86379" y="0"/>
                  </a:lnTo>
                  <a:lnTo>
                    <a:pt x="80381" y="1988"/>
                  </a:lnTo>
                  <a:lnTo>
                    <a:pt x="73379" y="6821"/>
                  </a:lnTo>
                  <a:lnTo>
                    <a:pt x="47722" y="41893"/>
                  </a:lnTo>
                  <a:lnTo>
                    <a:pt x="38371" y="85438"/>
                  </a:lnTo>
                  <a:lnTo>
                    <a:pt x="38100" y="94821"/>
                  </a:lnTo>
                  <a:lnTo>
                    <a:pt x="38100" y="933021"/>
                  </a:lnTo>
                  <a:lnTo>
                    <a:pt x="44855" y="977967"/>
                  </a:lnTo>
                  <a:lnTo>
                    <a:pt x="63493" y="1012233"/>
                  </a:lnTo>
                  <a:lnTo>
                    <a:pt x="80381" y="1025854"/>
                  </a:lnTo>
                  <a:lnTo>
                    <a:pt x="86379" y="1027842"/>
                  </a:lnTo>
                  <a:close/>
                </a:path>
              </a:pathLst>
            </a:custGeom>
            <a:solidFill>
              <a:srgbClr val="FF4A90"/>
            </a:solidFill>
          </p:spPr>
          <p:txBody>
            <a:bodyPr wrap="square" lIns="0" tIns="0" rIns="0" bIns="0" rtlCol="0"/>
            <a:lstStyle/>
            <a:p/>
          </p:txBody>
        </p:sp>
        <p:pic>
          <p:nvPicPr>
            <p:cNvPr id="8" name="object 8"/>
            <p:cNvPicPr/>
            <p:nvPr/>
          </p:nvPicPr>
          <p:blipFill>
            <a:blip r:embed="rId2" cstate="print"/>
            <a:stretch>
              <a:fillRect/>
            </a:stretch>
          </p:blipFill>
          <p:spPr>
            <a:xfrm>
              <a:off x="646025" y="1714499"/>
              <a:ext cx="122411" cy="190499"/>
            </a:xfrm>
            <a:prstGeom prst="rect">
              <a:avLst/>
            </a:prstGeom>
          </p:spPr>
        </p:pic>
      </p:grpSp>
      <p:sp>
        <p:nvSpPr>
          <p:cNvPr id="9" name="object 9"/>
          <p:cNvSpPr txBox="1"/>
          <p:nvPr/>
        </p:nvSpPr>
        <p:spPr>
          <a:xfrm>
            <a:off x="634999" y="1682750"/>
            <a:ext cx="3168015" cy="709295"/>
          </a:xfrm>
          <a:prstGeom prst="rect">
            <a:avLst/>
          </a:prstGeom>
        </p:spPr>
        <p:txBody>
          <a:bodyPr vert="horz" wrap="square" lIns="0" tIns="12700" rIns="0" bIns="0" rtlCol="0">
            <a:spAutoFit/>
          </a:bodyPr>
          <a:lstStyle/>
          <a:p>
            <a:pPr marL="207645">
              <a:lnSpc>
                <a:spcPct val="100000"/>
              </a:lnSpc>
              <a:spcBef>
                <a:spcPts val="100"/>
              </a:spcBef>
            </a:pPr>
            <a:r>
              <a:rPr sz="1350" dirty="0">
                <a:solidFill>
                  <a:srgbClr val="FFFFFF"/>
                </a:solidFill>
                <a:latin typeface="Lucida Sans Unicode" panose="020B0602030504020204"/>
                <a:cs typeface="Lucida Sans Unicode" panose="020B0602030504020204"/>
              </a:rPr>
              <a:t>Solo</a:t>
            </a:r>
            <a:r>
              <a:rPr sz="1350" spc="-20" dirty="0">
                <a:solidFill>
                  <a:srgbClr val="FFFFFF"/>
                </a:solidFill>
                <a:latin typeface="Lucida Sans Unicode" panose="020B0602030504020204"/>
                <a:cs typeface="Lucida Sans Unicode" panose="020B0602030504020204"/>
              </a:rPr>
              <a:t> </a:t>
            </a:r>
            <a:r>
              <a:rPr sz="1350" spc="95" dirty="0">
                <a:solidFill>
                  <a:srgbClr val="FFFFFF"/>
                </a:solidFill>
                <a:latin typeface="Lucida Sans Unicode" panose="020B0602030504020204"/>
                <a:cs typeface="Lucida Sans Unicode" panose="020B0602030504020204"/>
              </a:rPr>
              <a:t>Women</a:t>
            </a:r>
            <a:r>
              <a:rPr sz="1350" spc="-15" dirty="0">
                <a:solidFill>
                  <a:srgbClr val="FFFFFF"/>
                </a:solidFill>
                <a:latin typeface="Lucida Sans Unicode" panose="020B0602030504020204"/>
                <a:cs typeface="Lucida Sans Unicode" panose="020B0602030504020204"/>
              </a:rPr>
              <a:t> </a:t>
            </a:r>
            <a:r>
              <a:rPr sz="1350" spc="45" dirty="0">
                <a:solidFill>
                  <a:srgbClr val="FFFFFF"/>
                </a:solidFill>
                <a:latin typeface="Lucida Sans Unicode" panose="020B0602030504020204"/>
                <a:cs typeface="Lucida Sans Unicode" panose="020B0602030504020204"/>
              </a:rPr>
              <a:t>Commuters</a:t>
            </a:r>
            <a:endParaRPr sz="1350">
              <a:latin typeface="Lucida Sans Unicode" panose="020B0602030504020204"/>
              <a:cs typeface="Lucida Sans Unicode" panose="020B0602030504020204"/>
            </a:endParaRPr>
          </a:p>
          <a:p>
            <a:pPr marL="12700" marR="5080">
              <a:lnSpc>
                <a:spcPct val="119000"/>
              </a:lnSpc>
              <a:spcBef>
                <a:spcPts val="765"/>
              </a:spcBef>
            </a:pPr>
            <a:r>
              <a:rPr sz="1050" dirty="0">
                <a:solidFill>
                  <a:srgbClr val="D0D5DA"/>
                </a:solidFill>
                <a:latin typeface="Poppins"/>
                <a:cs typeface="Poppins"/>
              </a:rPr>
              <a:t>Daily</a:t>
            </a:r>
            <a:r>
              <a:rPr sz="1050" spc="-10" dirty="0">
                <a:solidFill>
                  <a:srgbClr val="D0D5DA"/>
                </a:solidFill>
                <a:latin typeface="Poppins"/>
                <a:cs typeface="Poppins"/>
              </a:rPr>
              <a:t> </a:t>
            </a:r>
            <a:r>
              <a:rPr sz="1050" dirty="0">
                <a:solidFill>
                  <a:srgbClr val="D0D5DA"/>
                </a:solidFill>
                <a:latin typeface="Poppins"/>
                <a:cs typeface="Poppins"/>
              </a:rPr>
              <a:t>travelers</a:t>
            </a:r>
            <a:r>
              <a:rPr sz="1050" spc="-5" dirty="0">
                <a:solidFill>
                  <a:srgbClr val="D0D5DA"/>
                </a:solidFill>
                <a:latin typeface="Poppins"/>
                <a:cs typeface="Poppins"/>
              </a:rPr>
              <a:t> </a:t>
            </a:r>
            <a:r>
              <a:rPr sz="1050" dirty="0">
                <a:solidFill>
                  <a:srgbClr val="D0D5DA"/>
                </a:solidFill>
                <a:latin typeface="Poppins"/>
                <a:cs typeface="Poppins"/>
              </a:rPr>
              <a:t>navigating</a:t>
            </a:r>
            <a:r>
              <a:rPr sz="1050" spc="-5" dirty="0">
                <a:solidFill>
                  <a:srgbClr val="D0D5DA"/>
                </a:solidFill>
                <a:latin typeface="Poppins"/>
                <a:cs typeface="Poppins"/>
              </a:rPr>
              <a:t> </a:t>
            </a:r>
            <a:r>
              <a:rPr sz="1050" dirty="0">
                <a:solidFill>
                  <a:srgbClr val="D0D5DA"/>
                </a:solidFill>
                <a:latin typeface="Poppins"/>
                <a:cs typeface="Poppins"/>
              </a:rPr>
              <a:t>between</a:t>
            </a:r>
            <a:r>
              <a:rPr sz="1050" spc="-10" dirty="0">
                <a:solidFill>
                  <a:srgbClr val="D0D5DA"/>
                </a:solidFill>
                <a:latin typeface="Poppins"/>
                <a:cs typeface="Poppins"/>
              </a:rPr>
              <a:t> </a:t>
            </a:r>
            <a:r>
              <a:rPr sz="1050" dirty="0">
                <a:solidFill>
                  <a:srgbClr val="D0D5DA"/>
                </a:solidFill>
                <a:latin typeface="Poppins"/>
                <a:cs typeface="Poppins"/>
              </a:rPr>
              <a:t>work,</a:t>
            </a:r>
            <a:r>
              <a:rPr sz="1050" spc="-5" dirty="0">
                <a:solidFill>
                  <a:srgbClr val="D0D5DA"/>
                </a:solidFill>
                <a:latin typeface="Poppins"/>
                <a:cs typeface="Poppins"/>
              </a:rPr>
              <a:t> </a:t>
            </a:r>
            <a:r>
              <a:rPr sz="1050" spc="-20" dirty="0">
                <a:solidFill>
                  <a:srgbClr val="D0D5DA"/>
                </a:solidFill>
                <a:latin typeface="Poppins"/>
                <a:cs typeface="Poppins"/>
              </a:rPr>
              <a:t>home, </a:t>
            </a:r>
            <a:r>
              <a:rPr sz="1050" dirty="0">
                <a:solidFill>
                  <a:srgbClr val="D0D5DA"/>
                </a:solidFill>
                <a:latin typeface="Poppins"/>
                <a:cs typeface="Poppins"/>
              </a:rPr>
              <a:t>and</a:t>
            </a:r>
            <a:r>
              <a:rPr sz="1050" spc="5" dirty="0">
                <a:solidFill>
                  <a:srgbClr val="D0D5DA"/>
                </a:solidFill>
                <a:latin typeface="Poppins"/>
                <a:cs typeface="Poppins"/>
              </a:rPr>
              <a:t> </a:t>
            </a:r>
            <a:r>
              <a:rPr sz="1050" dirty="0">
                <a:solidFill>
                  <a:srgbClr val="D0D5DA"/>
                </a:solidFill>
                <a:latin typeface="Poppins"/>
                <a:cs typeface="Poppins"/>
              </a:rPr>
              <a:t>social</a:t>
            </a:r>
            <a:r>
              <a:rPr sz="1050" spc="5" dirty="0">
                <a:solidFill>
                  <a:srgbClr val="D0D5DA"/>
                </a:solidFill>
                <a:latin typeface="Poppins"/>
                <a:cs typeface="Poppins"/>
              </a:rPr>
              <a:t> </a:t>
            </a:r>
            <a:r>
              <a:rPr sz="1050" spc="-10" dirty="0">
                <a:solidFill>
                  <a:srgbClr val="D0D5DA"/>
                </a:solidFill>
                <a:latin typeface="Poppins"/>
                <a:cs typeface="Poppins"/>
              </a:rPr>
              <a:t>activities</a:t>
            </a:r>
            <a:endParaRPr sz="1050">
              <a:latin typeface="Poppins"/>
              <a:cs typeface="Poppins"/>
            </a:endParaRPr>
          </a:p>
        </p:txBody>
      </p:sp>
      <p:grpSp>
        <p:nvGrpSpPr>
          <p:cNvPr id="10" name="object 10"/>
          <p:cNvGrpSpPr/>
          <p:nvPr/>
        </p:nvGrpSpPr>
        <p:grpSpPr>
          <a:xfrm>
            <a:off x="4267199" y="1523999"/>
            <a:ext cx="3657600" cy="1028700"/>
            <a:chOff x="4267199" y="1523999"/>
            <a:chExt cx="3657600" cy="1028700"/>
          </a:xfrm>
        </p:grpSpPr>
        <p:sp>
          <p:nvSpPr>
            <p:cNvPr id="11" name="object 11"/>
            <p:cNvSpPr/>
            <p:nvPr/>
          </p:nvSpPr>
          <p:spPr>
            <a:xfrm>
              <a:off x="4286249" y="1523999"/>
              <a:ext cx="3638550" cy="1028700"/>
            </a:xfrm>
            <a:custGeom>
              <a:avLst/>
              <a:gdLst/>
              <a:ahLst/>
              <a:cxnLst/>
              <a:rect l="l" t="t" r="r" b="b"/>
              <a:pathLst>
                <a:path w="3638550" h="1028700">
                  <a:moveTo>
                    <a:pt x="3549553" y="1028699"/>
                  </a:moveTo>
                  <a:lnTo>
                    <a:pt x="71196" y="1028699"/>
                  </a:lnTo>
                  <a:lnTo>
                    <a:pt x="66241" y="1028089"/>
                  </a:lnTo>
                  <a:lnTo>
                    <a:pt x="29704" y="1009172"/>
                  </a:lnTo>
                  <a:lnTo>
                    <a:pt x="7714" y="975678"/>
                  </a:lnTo>
                  <a:lnTo>
                    <a:pt x="0" y="939704"/>
                  </a:lnTo>
                  <a:lnTo>
                    <a:pt x="0" y="933449"/>
                  </a:lnTo>
                  <a:lnTo>
                    <a:pt x="0" y="88995"/>
                  </a:lnTo>
                  <a:lnTo>
                    <a:pt x="10061" y="47531"/>
                  </a:lnTo>
                  <a:lnTo>
                    <a:pt x="38025" y="12577"/>
                  </a:lnTo>
                  <a:lnTo>
                    <a:pt x="71196" y="0"/>
                  </a:lnTo>
                  <a:lnTo>
                    <a:pt x="3549553" y="0"/>
                  </a:lnTo>
                  <a:lnTo>
                    <a:pt x="3591016" y="12577"/>
                  </a:lnTo>
                  <a:lnTo>
                    <a:pt x="3625970" y="47531"/>
                  </a:lnTo>
                  <a:lnTo>
                    <a:pt x="3638549" y="88995"/>
                  </a:lnTo>
                  <a:lnTo>
                    <a:pt x="3638549" y="939704"/>
                  </a:lnTo>
                  <a:lnTo>
                    <a:pt x="3625970" y="981167"/>
                  </a:lnTo>
                  <a:lnTo>
                    <a:pt x="3591015" y="1016121"/>
                  </a:lnTo>
                  <a:lnTo>
                    <a:pt x="3555747" y="1028089"/>
                  </a:lnTo>
                  <a:lnTo>
                    <a:pt x="3549553" y="1028699"/>
                  </a:lnTo>
                  <a:close/>
                </a:path>
              </a:pathLst>
            </a:custGeom>
            <a:solidFill>
              <a:srgbClr val="1D1D1D">
                <a:alpha val="70199"/>
              </a:srgbClr>
            </a:solidFill>
          </p:spPr>
          <p:txBody>
            <a:bodyPr wrap="square" lIns="0" tIns="0" rIns="0" bIns="0" rtlCol="0"/>
            <a:lstStyle/>
            <a:p/>
          </p:txBody>
        </p:sp>
        <p:sp>
          <p:nvSpPr>
            <p:cNvPr id="12" name="object 12"/>
            <p:cNvSpPr/>
            <p:nvPr/>
          </p:nvSpPr>
          <p:spPr>
            <a:xfrm>
              <a:off x="4267199" y="1524428"/>
              <a:ext cx="86995" cy="1028065"/>
            </a:xfrm>
            <a:custGeom>
              <a:avLst/>
              <a:gdLst/>
              <a:ahLst/>
              <a:cxnLst/>
              <a:rect l="l" t="t" r="r" b="b"/>
              <a:pathLst>
                <a:path w="86995" h="1028064">
                  <a:moveTo>
                    <a:pt x="86379" y="1027842"/>
                  </a:moveTo>
                  <a:lnTo>
                    <a:pt x="42321" y="1012233"/>
                  </a:lnTo>
                  <a:lnTo>
                    <a:pt x="11259" y="977967"/>
                  </a:lnTo>
                  <a:lnTo>
                    <a:pt x="0" y="933021"/>
                  </a:lnTo>
                  <a:lnTo>
                    <a:pt x="0" y="94821"/>
                  </a:lnTo>
                  <a:lnTo>
                    <a:pt x="11259" y="49875"/>
                  </a:lnTo>
                  <a:lnTo>
                    <a:pt x="42321" y="15609"/>
                  </a:lnTo>
                  <a:lnTo>
                    <a:pt x="86379" y="0"/>
                  </a:lnTo>
                  <a:lnTo>
                    <a:pt x="80381" y="1988"/>
                  </a:lnTo>
                  <a:lnTo>
                    <a:pt x="73379" y="6821"/>
                  </a:lnTo>
                  <a:lnTo>
                    <a:pt x="47722" y="41893"/>
                  </a:lnTo>
                  <a:lnTo>
                    <a:pt x="38371" y="85438"/>
                  </a:lnTo>
                  <a:lnTo>
                    <a:pt x="38100" y="94821"/>
                  </a:lnTo>
                  <a:lnTo>
                    <a:pt x="38100" y="933021"/>
                  </a:lnTo>
                  <a:lnTo>
                    <a:pt x="44855" y="977967"/>
                  </a:lnTo>
                  <a:lnTo>
                    <a:pt x="63492" y="1012233"/>
                  </a:lnTo>
                  <a:lnTo>
                    <a:pt x="80381" y="1025854"/>
                  </a:lnTo>
                  <a:lnTo>
                    <a:pt x="86379" y="1027842"/>
                  </a:lnTo>
                  <a:close/>
                </a:path>
              </a:pathLst>
            </a:custGeom>
            <a:solidFill>
              <a:srgbClr val="FF4A90"/>
            </a:solidFill>
          </p:spPr>
          <p:txBody>
            <a:bodyPr wrap="square" lIns="0" tIns="0" rIns="0" bIns="0" rtlCol="0"/>
            <a:lstStyle/>
            <a:p/>
          </p:txBody>
        </p:sp>
        <p:pic>
          <p:nvPicPr>
            <p:cNvPr id="13" name="object 13"/>
            <p:cNvPicPr/>
            <p:nvPr/>
          </p:nvPicPr>
          <p:blipFill>
            <a:blip r:embed="rId3" cstate="print"/>
            <a:stretch>
              <a:fillRect/>
            </a:stretch>
          </p:blipFill>
          <p:spPr>
            <a:xfrm>
              <a:off x="4457699" y="1726406"/>
              <a:ext cx="143470" cy="166687"/>
            </a:xfrm>
            <a:prstGeom prst="rect">
              <a:avLst/>
            </a:prstGeom>
          </p:spPr>
        </p:pic>
      </p:grpSp>
      <p:sp>
        <p:nvSpPr>
          <p:cNvPr id="14" name="object 14"/>
          <p:cNvSpPr txBox="1"/>
          <p:nvPr/>
        </p:nvSpPr>
        <p:spPr>
          <a:xfrm>
            <a:off x="4445000" y="1682750"/>
            <a:ext cx="3337560" cy="709295"/>
          </a:xfrm>
          <a:prstGeom prst="rect">
            <a:avLst/>
          </a:prstGeom>
        </p:spPr>
        <p:txBody>
          <a:bodyPr vert="horz" wrap="square" lIns="0" tIns="12700" rIns="0" bIns="0" rtlCol="0">
            <a:spAutoFit/>
          </a:bodyPr>
          <a:lstStyle/>
          <a:p>
            <a:pPr marL="231140">
              <a:lnSpc>
                <a:spcPct val="100000"/>
              </a:lnSpc>
              <a:spcBef>
                <a:spcPts val="100"/>
              </a:spcBef>
            </a:pPr>
            <a:r>
              <a:rPr sz="1350" dirty="0">
                <a:solidFill>
                  <a:srgbClr val="FFFFFF"/>
                </a:solidFill>
                <a:latin typeface="Lucida Sans Unicode" panose="020B0602030504020204"/>
                <a:cs typeface="Lucida Sans Unicode" panose="020B0602030504020204"/>
              </a:rPr>
              <a:t>Night</a:t>
            </a:r>
            <a:r>
              <a:rPr sz="1350" spc="-40" dirty="0">
                <a:solidFill>
                  <a:srgbClr val="FFFFFF"/>
                </a:solidFill>
                <a:latin typeface="Lucida Sans Unicode" panose="020B0602030504020204"/>
                <a:cs typeface="Lucida Sans Unicode" panose="020B0602030504020204"/>
              </a:rPr>
              <a:t> </a:t>
            </a:r>
            <a:r>
              <a:rPr sz="1350" spc="-10" dirty="0">
                <a:solidFill>
                  <a:srgbClr val="FFFFFF"/>
                </a:solidFill>
                <a:latin typeface="Lucida Sans Unicode" panose="020B0602030504020204"/>
                <a:cs typeface="Lucida Sans Unicode" panose="020B0602030504020204"/>
              </a:rPr>
              <a:t>Travelers</a:t>
            </a:r>
            <a:endParaRPr sz="1350">
              <a:latin typeface="Lucida Sans Unicode" panose="020B0602030504020204"/>
              <a:cs typeface="Lucida Sans Unicode" panose="020B0602030504020204"/>
            </a:endParaRPr>
          </a:p>
          <a:p>
            <a:pPr marL="12700" marR="5080">
              <a:lnSpc>
                <a:spcPct val="119000"/>
              </a:lnSpc>
              <a:spcBef>
                <a:spcPts val="765"/>
              </a:spcBef>
            </a:pPr>
            <a:r>
              <a:rPr sz="1050" dirty="0">
                <a:solidFill>
                  <a:srgbClr val="D0D5DA"/>
                </a:solidFill>
                <a:latin typeface="Poppins"/>
                <a:cs typeface="Poppins"/>
              </a:rPr>
              <a:t>Women</a:t>
            </a:r>
            <a:r>
              <a:rPr sz="1050" spc="-10" dirty="0">
                <a:solidFill>
                  <a:srgbClr val="D0D5DA"/>
                </a:solidFill>
                <a:latin typeface="Poppins"/>
                <a:cs typeface="Poppins"/>
              </a:rPr>
              <a:t> </a:t>
            </a:r>
            <a:r>
              <a:rPr sz="1050" dirty="0">
                <a:solidFill>
                  <a:srgbClr val="D0D5DA"/>
                </a:solidFill>
                <a:latin typeface="Poppins"/>
                <a:cs typeface="Poppins"/>
              </a:rPr>
              <a:t>traveling</a:t>
            </a:r>
            <a:r>
              <a:rPr sz="1050" spc="-10" dirty="0">
                <a:solidFill>
                  <a:srgbClr val="D0D5DA"/>
                </a:solidFill>
                <a:latin typeface="Poppins"/>
                <a:cs typeface="Poppins"/>
              </a:rPr>
              <a:t> </a:t>
            </a:r>
            <a:r>
              <a:rPr sz="1050" dirty="0">
                <a:solidFill>
                  <a:srgbClr val="D0D5DA"/>
                </a:solidFill>
                <a:latin typeface="Poppins"/>
                <a:cs typeface="Poppins"/>
              </a:rPr>
              <a:t>through</a:t>
            </a:r>
            <a:r>
              <a:rPr sz="1050" spc="-10" dirty="0">
                <a:solidFill>
                  <a:srgbClr val="D0D5DA"/>
                </a:solidFill>
                <a:latin typeface="Poppins"/>
                <a:cs typeface="Poppins"/>
              </a:rPr>
              <a:t> </a:t>
            </a:r>
            <a:r>
              <a:rPr sz="1050" dirty="0">
                <a:solidFill>
                  <a:srgbClr val="D0D5DA"/>
                </a:solidFill>
                <a:latin typeface="Poppins"/>
                <a:cs typeface="Poppins"/>
              </a:rPr>
              <a:t>unfamiliar</a:t>
            </a:r>
            <a:r>
              <a:rPr sz="1050" spc="-10" dirty="0">
                <a:solidFill>
                  <a:srgbClr val="D0D5DA"/>
                </a:solidFill>
                <a:latin typeface="Poppins"/>
                <a:cs typeface="Poppins"/>
              </a:rPr>
              <a:t> </a:t>
            </a:r>
            <a:r>
              <a:rPr sz="1050" dirty="0">
                <a:solidFill>
                  <a:srgbClr val="D0D5DA"/>
                </a:solidFill>
                <a:latin typeface="Poppins"/>
                <a:cs typeface="Poppins"/>
              </a:rPr>
              <a:t>areas</a:t>
            </a:r>
            <a:r>
              <a:rPr sz="1050" spc="-5" dirty="0">
                <a:solidFill>
                  <a:srgbClr val="D0D5DA"/>
                </a:solidFill>
                <a:latin typeface="Poppins"/>
                <a:cs typeface="Poppins"/>
              </a:rPr>
              <a:t> </a:t>
            </a:r>
            <a:r>
              <a:rPr sz="1050" spc="-10" dirty="0">
                <a:solidFill>
                  <a:srgbClr val="D0D5DA"/>
                </a:solidFill>
                <a:latin typeface="Poppins"/>
                <a:cs typeface="Poppins"/>
              </a:rPr>
              <a:t>during </a:t>
            </a:r>
            <a:r>
              <a:rPr sz="1050" dirty="0">
                <a:solidFill>
                  <a:srgbClr val="D0D5DA"/>
                </a:solidFill>
                <a:latin typeface="Poppins"/>
                <a:cs typeface="Poppins"/>
              </a:rPr>
              <a:t>late</a:t>
            </a:r>
            <a:r>
              <a:rPr sz="1050" spc="10" dirty="0">
                <a:solidFill>
                  <a:srgbClr val="D0D5DA"/>
                </a:solidFill>
                <a:latin typeface="Poppins"/>
                <a:cs typeface="Poppins"/>
              </a:rPr>
              <a:t> </a:t>
            </a:r>
            <a:r>
              <a:rPr sz="1050" spc="-10" dirty="0">
                <a:solidFill>
                  <a:srgbClr val="D0D5DA"/>
                </a:solidFill>
                <a:latin typeface="Poppins"/>
                <a:cs typeface="Poppins"/>
              </a:rPr>
              <a:t>hours</a:t>
            </a:r>
            <a:endParaRPr sz="1050">
              <a:latin typeface="Poppins"/>
              <a:cs typeface="Poppins"/>
            </a:endParaRPr>
          </a:p>
        </p:txBody>
      </p:sp>
      <p:grpSp>
        <p:nvGrpSpPr>
          <p:cNvPr id="15" name="object 15"/>
          <p:cNvGrpSpPr/>
          <p:nvPr/>
        </p:nvGrpSpPr>
        <p:grpSpPr>
          <a:xfrm>
            <a:off x="8077199" y="1523999"/>
            <a:ext cx="3657600" cy="1028700"/>
            <a:chOff x="8077199" y="1523999"/>
            <a:chExt cx="3657600" cy="1028700"/>
          </a:xfrm>
        </p:grpSpPr>
        <p:sp>
          <p:nvSpPr>
            <p:cNvPr id="16" name="object 16"/>
            <p:cNvSpPr/>
            <p:nvPr/>
          </p:nvSpPr>
          <p:spPr>
            <a:xfrm>
              <a:off x="8096249" y="1523999"/>
              <a:ext cx="3638550" cy="1028700"/>
            </a:xfrm>
            <a:custGeom>
              <a:avLst/>
              <a:gdLst/>
              <a:ahLst/>
              <a:cxnLst/>
              <a:rect l="l" t="t" r="r" b="b"/>
              <a:pathLst>
                <a:path w="3638550" h="1028700">
                  <a:moveTo>
                    <a:pt x="3549554" y="1028699"/>
                  </a:moveTo>
                  <a:lnTo>
                    <a:pt x="71196" y="1028699"/>
                  </a:lnTo>
                  <a:lnTo>
                    <a:pt x="66240" y="1028089"/>
                  </a:lnTo>
                  <a:lnTo>
                    <a:pt x="29704" y="1009172"/>
                  </a:lnTo>
                  <a:lnTo>
                    <a:pt x="7714" y="975678"/>
                  </a:lnTo>
                  <a:lnTo>
                    <a:pt x="0" y="939704"/>
                  </a:lnTo>
                  <a:lnTo>
                    <a:pt x="0" y="933449"/>
                  </a:lnTo>
                  <a:lnTo>
                    <a:pt x="0" y="88995"/>
                  </a:lnTo>
                  <a:lnTo>
                    <a:pt x="10060" y="47531"/>
                  </a:lnTo>
                  <a:lnTo>
                    <a:pt x="38024" y="12577"/>
                  </a:lnTo>
                  <a:lnTo>
                    <a:pt x="71196" y="0"/>
                  </a:lnTo>
                  <a:lnTo>
                    <a:pt x="3549554" y="0"/>
                  </a:lnTo>
                  <a:lnTo>
                    <a:pt x="3591015" y="12577"/>
                  </a:lnTo>
                  <a:lnTo>
                    <a:pt x="3625970" y="47531"/>
                  </a:lnTo>
                  <a:lnTo>
                    <a:pt x="3638549" y="88995"/>
                  </a:lnTo>
                  <a:lnTo>
                    <a:pt x="3638549" y="939704"/>
                  </a:lnTo>
                  <a:lnTo>
                    <a:pt x="3625970" y="981167"/>
                  </a:lnTo>
                  <a:lnTo>
                    <a:pt x="3591015" y="1016121"/>
                  </a:lnTo>
                  <a:lnTo>
                    <a:pt x="3555747" y="1028089"/>
                  </a:lnTo>
                  <a:lnTo>
                    <a:pt x="3549554" y="1028699"/>
                  </a:lnTo>
                  <a:close/>
                </a:path>
              </a:pathLst>
            </a:custGeom>
            <a:solidFill>
              <a:srgbClr val="1D1D1D">
                <a:alpha val="70199"/>
              </a:srgbClr>
            </a:solidFill>
          </p:spPr>
          <p:txBody>
            <a:bodyPr wrap="square" lIns="0" tIns="0" rIns="0" bIns="0" rtlCol="0"/>
            <a:lstStyle/>
            <a:p/>
          </p:txBody>
        </p:sp>
        <p:sp>
          <p:nvSpPr>
            <p:cNvPr id="17" name="object 17"/>
            <p:cNvSpPr/>
            <p:nvPr/>
          </p:nvSpPr>
          <p:spPr>
            <a:xfrm>
              <a:off x="8077199" y="1524428"/>
              <a:ext cx="86995" cy="1028065"/>
            </a:xfrm>
            <a:custGeom>
              <a:avLst/>
              <a:gdLst/>
              <a:ahLst/>
              <a:cxnLst/>
              <a:rect l="l" t="t" r="r" b="b"/>
              <a:pathLst>
                <a:path w="86995" h="1028064">
                  <a:moveTo>
                    <a:pt x="86379" y="1027842"/>
                  </a:moveTo>
                  <a:lnTo>
                    <a:pt x="42321" y="1012233"/>
                  </a:lnTo>
                  <a:lnTo>
                    <a:pt x="11259" y="977967"/>
                  </a:lnTo>
                  <a:lnTo>
                    <a:pt x="0" y="933021"/>
                  </a:lnTo>
                  <a:lnTo>
                    <a:pt x="0" y="94821"/>
                  </a:lnTo>
                  <a:lnTo>
                    <a:pt x="11259" y="49875"/>
                  </a:lnTo>
                  <a:lnTo>
                    <a:pt x="42321" y="15609"/>
                  </a:lnTo>
                  <a:lnTo>
                    <a:pt x="86378" y="0"/>
                  </a:lnTo>
                  <a:lnTo>
                    <a:pt x="80381" y="1988"/>
                  </a:lnTo>
                  <a:lnTo>
                    <a:pt x="73379" y="6821"/>
                  </a:lnTo>
                  <a:lnTo>
                    <a:pt x="47722" y="41893"/>
                  </a:lnTo>
                  <a:lnTo>
                    <a:pt x="38372" y="85438"/>
                  </a:lnTo>
                  <a:lnTo>
                    <a:pt x="38100" y="94821"/>
                  </a:lnTo>
                  <a:lnTo>
                    <a:pt x="38100" y="933021"/>
                  </a:lnTo>
                  <a:lnTo>
                    <a:pt x="44855" y="977967"/>
                  </a:lnTo>
                  <a:lnTo>
                    <a:pt x="63493" y="1012233"/>
                  </a:lnTo>
                  <a:lnTo>
                    <a:pt x="80381" y="1025854"/>
                  </a:lnTo>
                  <a:lnTo>
                    <a:pt x="86379" y="1027842"/>
                  </a:lnTo>
                  <a:close/>
                </a:path>
              </a:pathLst>
            </a:custGeom>
            <a:solidFill>
              <a:srgbClr val="FF4A90"/>
            </a:solidFill>
          </p:spPr>
          <p:txBody>
            <a:bodyPr wrap="square" lIns="0" tIns="0" rIns="0" bIns="0" rtlCol="0"/>
            <a:lstStyle/>
            <a:p/>
          </p:txBody>
        </p:sp>
        <p:pic>
          <p:nvPicPr>
            <p:cNvPr id="18" name="object 18"/>
            <p:cNvPicPr/>
            <p:nvPr/>
          </p:nvPicPr>
          <p:blipFill>
            <a:blip r:embed="rId4" cstate="print"/>
            <a:stretch>
              <a:fillRect/>
            </a:stretch>
          </p:blipFill>
          <p:spPr>
            <a:xfrm>
              <a:off x="8267365" y="1726406"/>
              <a:ext cx="238459" cy="166947"/>
            </a:xfrm>
            <a:prstGeom prst="rect">
              <a:avLst/>
            </a:prstGeom>
          </p:spPr>
        </p:pic>
      </p:grpSp>
      <p:sp>
        <p:nvSpPr>
          <p:cNvPr id="19" name="object 19"/>
          <p:cNvSpPr txBox="1"/>
          <p:nvPr/>
        </p:nvSpPr>
        <p:spPr>
          <a:xfrm>
            <a:off x="8255000" y="1682750"/>
            <a:ext cx="2811145" cy="709295"/>
          </a:xfrm>
          <a:prstGeom prst="rect">
            <a:avLst/>
          </a:prstGeom>
        </p:spPr>
        <p:txBody>
          <a:bodyPr vert="horz" wrap="square" lIns="0" tIns="12700" rIns="0" bIns="0" rtlCol="0">
            <a:spAutoFit/>
          </a:bodyPr>
          <a:lstStyle/>
          <a:p>
            <a:pPr marL="326390">
              <a:lnSpc>
                <a:spcPct val="100000"/>
              </a:lnSpc>
              <a:spcBef>
                <a:spcPts val="100"/>
              </a:spcBef>
            </a:pPr>
            <a:r>
              <a:rPr sz="1350" dirty="0">
                <a:solidFill>
                  <a:srgbClr val="FFFFFF"/>
                </a:solidFill>
                <a:latin typeface="Lucida Sans Unicode" panose="020B0602030504020204"/>
                <a:cs typeface="Lucida Sans Unicode" panose="020B0602030504020204"/>
              </a:rPr>
              <a:t>Students</a:t>
            </a:r>
            <a:r>
              <a:rPr sz="1350" spc="80" dirty="0">
                <a:solidFill>
                  <a:srgbClr val="FFFFFF"/>
                </a:solidFill>
                <a:latin typeface="Lucida Sans Unicode" panose="020B0602030504020204"/>
                <a:cs typeface="Lucida Sans Unicode" panose="020B0602030504020204"/>
              </a:rPr>
              <a:t> &amp;</a:t>
            </a:r>
            <a:r>
              <a:rPr sz="1350" spc="85" dirty="0">
                <a:solidFill>
                  <a:srgbClr val="FFFFFF"/>
                </a:solidFill>
                <a:latin typeface="Lucida Sans Unicode" panose="020B0602030504020204"/>
                <a:cs typeface="Lucida Sans Unicode" panose="020B0602030504020204"/>
              </a:rPr>
              <a:t> </a:t>
            </a:r>
            <a:r>
              <a:rPr sz="1350" spc="-10" dirty="0">
                <a:solidFill>
                  <a:srgbClr val="FFFFFF"/>
                </a:solidFill>
                <a:latin typeface="Lucida Sans Unicode" panose="020B0602030504020204"/>
                <a:cs typeface="Lucida Sans Unicode" panose="020B0602030504020204"/>
              </a:rPr>
              <a:t>Tourists</a:t>
            </a:r>
            <a:endParaRPr sz="1350">
              <a:latin typeface="Lucida Sans Unicode" panose="020B0602030504020204"/>
              <a:cs typeface="Lucida Sans Unicode" panose="020B0602030504020204"/>
            </a:endParaRPr>
          </a:p>
          <a:p>
            <a:pPr marL="12700" marR="5080">
              <a:lnSpc>
                <a:spcPct val="119000"/>
              </a:lnSpc>
              <a:spcBef>
                <a:spcPts val="765"/>
              </a:spcBef>
            </a:pPr>
            <a:r>
              <a:rPr sz="1050" dirty="0">
                <a:solidFill>
                  <a:srgbClr val="D0D5DA"/>
                </a:solidFill>
                <a:latin typeface="Poppins"/>
                <a:cs typeface="Poppins"/>
              </a:rPr>
              <a:t>Those</a:t>
            </a:r>
            <a:r>
              <a:rPr sz="1050" spc="5" dirty="0">
                <a:solidFill>
                  <a:srgbClr val="D0D5DA"/>
                </a:solidFill>
                <a:latin typeface="Poppins"/>
                <a:cs typeface="Poppins"/>
              </a:rPr>
              <a:t> </a:t>
            </a:r>
            <a:r>
              <a:rPr sz="1050" dirty="0">
                <a:solidFill>
                  <a:srgbClr val="D0D5DA"/>
                </a:solidFill>
                <a:latin typeface="Poppins"/>
                <a:cs typeface="Poppins"/>
              </a:rPr>
              <a:t>navigating</a:t>
            </a:r>
            <a:r>
              <a:rPr sz="1050" spc="10" dirty="0">
                <a:solidFill>
                  <a:srgbClr val="D0D5DA"/>
                </a:solidFill>
                <a:latin typeface="Poppins"/>
                <a:cs typeface="Poppins"/>
              </a:rPr>
              <a:t> </a:t>
            </a:r>
            <a:r>
              <a:rPr sz="1050" dirty="0">
                <a:solidFill>
                  <a:srgbClr val="D0D5DA"/>
                </a:solidFill>
                <a:latin typeface="Poppins"/>
                <a:cs typeface="Poppins"/>
              </a:rPr>
              <a:t>new</a:t>
            </a:r>
            <a:r>
              <a:rPr sz="1050" spc="10" dirty="0">
                <a:solidFill>
                  <a:srgbClr val="D0D5DA"/>
                </a:solidFill>
                <a:latin typeface="Poppins"/>
                <a:cs typeface="Poppins"/>
              </a:rPr>
              <a:t> </a:t>
            </a:r>
            <a:r>
              <a:rPr sz="1050" dirty="0">
                <a:solidFill>
                  <a:srgbClr val="D0D5DA"/>
                </a:solidFill>
                <a:latin typeface="Poppins"/>
                <a:cs typeface="Poppins"/>
              </a:rPr>
              <a:t>campuses,</a:t>
            </a:r>
            <a:r>
              <a:rPr sz="1050" spc="10" dirty="0">
                <a:solidFill>
                  <a:srgbClr val="D0D5DA"/>
                </a:solidFill>
                <a:latin typeface="Poppins"/>
                <a:cs typeface="Poppins"/>
              </a:rPr>
              <a:t> </a:t>
            </a:r>
            <a:r>
              <a:rPr sz="1050" dirty="0">
                <a:solidFill>
                  <a:srgbClr val="D0D5DA"/>
                </a:solidFill>
                <a:latin typeface="Poppins"/>
                <a:cs typeface="Poppins"/>
              </a:rPr>
              <a:t>cities</a:t>
            </a:r>
            <a:r>
              <a:rPr sz="1050" spc="10" dirty="0">
                <a:solidFill>
                  <a:srgbClr val="D0D5DA"/>
                </a:solidFill>
                <a:latin typeface="Poppins"/>
                <a:cs typeface="Poppins"/>
              </a:rPr>
              <a:t> </a:t>
            </a:r>
            <a:r>
              <a:rPr sz="1050" spc="-25" dirty="0">
                <a:solidFill>
                  <a:srgbClr val="D0D5DA"/>
                </a:solidFill>
                <a:latin typeface="Poppins"/>
                <a:cs typeface="Poppins"/>
              </a:rPr>
              <a:t>or </a:t>
            </a:r>
            <a:r>
              <a:rPr sz="1050" spc="-10" dirty="0">
                <a:solidFill>
                  <a:srgbClr val="D0D5DA"/>
                </a:solidFill>
                <a:latin typeface="Poppins"/>
                <a:cs typeface="Poppins"/>
              </a:rPr>
              <a:t>countries</a:t>
            </a:r>
            <a:endParaRPr sz="1050">
              <a:latin typeface="Poppins"/>
              <a:cs typeface="Poppins"/>
            </a:endParaRPr>
          </a:p>
        </p:txBody>
      </p:sp>
      <p:pic>
        <p:nvPicPr>
          <p:cNvPr id="20" name="object 20"/>
          <p:cNvPicPr/>
          <p:nvPr/>
        </p:nvPicPr>
        <p:blipFill>
          <a:blip r:embed="rId5" cstate="print"/>
          <a:stretch>
            <a:fillRect/>
          </a:stretch>
        </p:blipFill>
        <p:spPr>
          <a:xfrm>
            <a:off x="457200" y="2971799"/>
            <a:ext cx="214312" cy="189383"/>
          </a:xfrm>
          <a:prstGeom prst="rect">
            <a:avLst/>
          </a:prstGeom>
        </p:spPr>
      </p:pic>
      <p:sp>
        <p:nvSpPr>
          <p:cNvPr id="21" name="object 21"/>
          <p:cNvSpPr txBox="1"/>
          <p:nvPr/>
        </p:nvSpPr>
        <p:spPr>
          <a:xfrm>
            <a:off x="735012" y="2930525"/>
            <a:ext cx="1248410" cy="243205"/>
          </a:xfrm>
          <a:prstGeom prst="rect">
            <a:avLst/>
          </a:prstGeom>
        </p:spPr>
        <p:txBody>
          <a:bodyPr vert="horz" wrap="square" lIns="0" tIns="12700" rIns="0" bIns="0" rtlCol="0">
            <a:spAutoFit/>
          </a:bodyPr>
          <a:lstStyle/>
          <a:p>
            <a:pPr marL="12700">
              <a:lnSpc>
                <a:spcPct val="100000"/>
              </a:lnSpc>
              <a:spcBef>
                <a:spcPts val="100"/>
              </a:spcBef>
            </a:pPr>
            <a:r>
              <a:rPr sz="1500" b="1" spc="55" dirty="0">
                <a:solidFill>
                  <a:srgbClr val="FFFFFF"/>
                </a:solidFill>
                <a:latin typeface="Trebuchet MS" panose="020B0603020202020204"/>
                <a:cs typeface="Trebuchet MS" panose="020B0603020202020204"/>
              </a:rPr>
              <a:t>Applicatio</a:t>
            </a:r>
            <a:r>
              <a:rPr lang="en-US" altLang="" sz="1500" b="1" spc="55" dirty="0">
                <a:solidFill>
                  <a:srgbClr val="FFFFFF"/>
                </a:solidFill>
                <a:latin typeface="Trebuchet MS" panose="020B0603020202020204"/>
                <a:cs typeface="Trebuchet MS" panose="020B0603020202020204"/>
              </a:rPr>
              <a:t>n</a:t>
            </a:r>
            <a:r>
              <a:rPr sz="1500" b="1" spc="55" dirty="0">
                <a:solidFill>
                  <a:srgbClr val="FFFFFF"/>
                </a:solidFill>
                <a:latin typeface="Trebuchet MS" panose="020B0603020202020204"/>
                <a:cs typeface="Trebuchet MS" panose="020B0603020202020204"/>
              </a:rPr>
              <a:t>s</a:t>
            </a:r>
            <a:endParaRPr sz="1500">
              <a:latin typeface="Trebuchet MS" panose="020B0603020202020204"/>
              <a:cs typeface="Trebuchet MS" panose="020B0603020202020204"/>
            </a:endParaRPr>
          </a:p>
        </p:txBody>
      </p:sp>
      <p:grpSp>
        <p:nvGrpSpPr>
          <p:cNvPr id="22" name="object 22"/>
          <p:cNvGrpSpPr/>
          <p:nvPr/>
        </p:nvGrpSpPr>
        <p:grpSpPr>
          <a:xfrm>
            <a:off x="457199" y="3314699"/>
            <a:ext cx="5562600" cy="800100"/>
            <a:chOff x="457199" y="3314699"/>
            <a:chExt cx="5562600" cy="800100"/>
          </a:xfrm>
        </p:grpSpPr>
        <p:sp>
          <p:nvSpPr>
            <p:cNvPr id="23" name="object 23"/>
            <p:cNvSpPr/>
            <p:nvPr/>
          </p:nvSpPr>
          <p:spPr>
            <a:xfrm>
              <a:off x="457199" y="3314699"/>
              <a:ext cx="5562600" cy="800100"/>
            </a:xfrm>
            <a:custGeom>
              <a:avLst/>
              <a:gdLst/>
              <a:ahLst/>
              <a:cxnLst/>
              <a:rect l="l" t="t" r="r" b="b"/>
              <a:pathLst>
                <a:path w="5562600" h="800100">
                  <a:moveTo>
                    <a:pt x="5491402" y="800099"/>
                  </a:moveTo>
                  <a:lnTo>
                    <a:pt x="71196" y="800099"/>
                  </a:lnTo>
                  <a:lnTo>
                    <a:pt x="66241" y="799611"/>
                  </a:lnTo>
                  <a:lnTo>
                    <a:pt x="29705" y="784477"/>
                  </a:lnTo>
                  <a:lnTo>
                    <a:pt x="3885" y="748437"/>
                  </a:lnTo>
                  <a:lnTo>
                    <a:pt x="0" y="728903"/>
                  </a:lnTo>
                  <a:lnTo>
                    <a:pt x="0" y="723899"/>
                  </a:lnTo>
                  <a:lnTo>
                    <a:pt x="0" y="71196"/>
                  </a:lnTo>
                  <a:lnTo>
                    <a:pt x="15621" y="29704"/>
                  </a:lnTo>
                  <a:lnTo>
                    <a:pt x="51661" y="3885"/>
                  </a:lnTo>
                  <a:lnTo>
                    <a:pt x="71196" y="0"/>
                  </a:lnTo>
                  <a:lnTo>
                    <a:pt x="5491402" y="0"/>
                  </a:lnTo>
                  <a:lnTo>
                    <a:pt x="5532893" y="15621"/>
                  </a:lnTo>
                  <a:lnTo>
                    <a:pt x="5558713" y="51661"/>
                  </a:lnTo>
                  <a:lnTo>
                    <a:pt x="5562599" y="71196"/>
                  </a:lnTo>
                  <a:lnTo>
                    <a:pt x="5562599" y="728903"/>
                  </a:lnTo>
                  <a:lnTo>
                    <a:pt x="5546976" y="770393"/>
                  </a:lnTo>
                  <a:lnTo>
                    <a:pt x="5510936" y="796213"/>
                  </a:lnTo>
                  <a:lnTo>
                    <a:pt x="5496357" y="799611"/>
                  </a:lnTo>
                  <a:lnTo>
                    <a:pt x="5491402" y="800099"/>
                  </a:lnTo>
                  <a:close/>
                </a:path>
              </a:pathLst>
            </a:custGeom>
            <a:solidFill>
              <a:srgbClr val="8A2AE2">
                <a:alpha val="14898"/>
              </a:srgbClr>
            </a:solidFill>
          </p:spPr>
          <p:txBody>
            <a:bodyPr wrap="square" lIns="0" tIns="0" rIns="0" bIns="0" rtlCol="0"/>
            <a:lstStyle/>
            <a:p/>
          </p:txBody>
        </p:sp>
        <p:sp>
          <p:nvSpPr>
            <p:cNvPr id="24" name="object 24"/>
            <p:cNvSpPr/>
            <p:nvPr/>
          </p:nvSpPr>
          <p:spPr>
            <a:xfrm>
              <a:off x="609599" y="3505199"/>
              <a:ext cx="285750" cy="228600"/>
            </a:xfrm>
            <a:custGeom>
              <a:avLst/>
              <a:gdLst/>
              <a:ahLst/>
              <a:cxnLst/>
              <a:rect l="l" t="t" r="r" b="b"/>
              <a:pathLst>
                <a:path w="285750" h="228600">
                  <a:moveTo>
                    <a:pt x="50006" y="42862"/>
                  </a:moveTo>
                  <a:lnTo>
                    <a:pt x="28575" y="42862"/>
                  </a:lnTo>
                  <a:lnTo>
                    <a:pt x="28575" y="4777"/>
                  </a:lnTo>
                  <a:lnTo>
                    <a:pt x="33352" y="0"/>
                  </a:lnTo>
                  <a:lnTo>
                    <a:pt x="45228" y="0"/>
                  </a:lnTo>
                  <a:lnTo>
                    <a:pt x="50006" y="4777"/>
                  </a:lnTo>
                  <a:lnTo>
                    <a:pt x="50006" y="42862"/>
                  </a:lnTo>
                  <a:close/>
                </a:path>
                <a:path w="285750" h="228600">
                  <a:moveTo>
                    <a:pt x="100012" y="42862"/>
                  </a:moveTo>
                  <a:lnTo>
                    <a:pt x="78581" y="42862"/>
                  </a:lnTo>
                  <a:lnTo>
                    <a:pt x="78581" y="4777"/>
                  </a:lnTo>
                  <a:lnTo>
                    <a:pt x="83358" y="0"/>
                  </a:lnTo>
                  <a:lnTo>
                    <a:pt x="95235" y="0"/>
                  </a:lnTo>
                  <a:lnTo>
                    <a:pt x="100012" y="4777"/>
                  </a:lnTo>
                  <a:lnTo>
                    <a:pt x="100012" y="42862"/>
                  </a:lnTo>
                  <a:close/>
                </a:path>
                <a:path w="285750" h="228600">
                  <a:moveTo>
                    <a:pt x="264318" y="228600"/>
                  </a:moveTo>
                  <a:lnTo>
                    <a:pt x="21431" y="228600"/>
                  </a:lnTo>
                  <a:lnTo>
                    <a:pt x="13091" y="226915"/>
                  </a:lnTo>
                  <a:lnTo>
                    <a:pt x="6278" y="222321"/>
                  </a:lnTo>
                  <a:lnTo>
                    <a:pt x="1684" y="215508"/>
                  </a:lnTo>
                  <a:lnTo>
                    <a:pt x="0" y="207168"/>
                  </a:lnTo>
                  <a:lnTo>
                    <a:pt x="0" y="64293"/>
                  </a:lnTo>
                  <a:lnTo>
                    <a:pt x="1684" y="55953"/>
                  </a:lnTo>
                  <a:lnTo>
                    <a:pt x="6278" y="49141"/>
                  </a:lnTo>
                  <a:lnTo>
                    <a:pt x="13091" y="44547"/>
                  </a:lnTo>
                  <a:lnTo>
                    <a:pt x="21431" y="42862"/>
                  </a:lnTo>
                  <a:lnTo>
                    <a:pt x="128587" y="42862"/>
                  </a:lnTo>
                  <a:lnTo>
                    <a:pt x="128587" y="21431"/>
                  </a:lnTo>
                  <a:lnTo>
                    <a:pt x="130272" y="13091"/>
                  </a:lnTo>
                  <a:lnTo>
                    <a:pt x="134866" y="6278"/>
                  </a:lnTo>
                  <a:lnTo>
                    <a:pt x="141678" y="1684"/>
                  </a:lnTo>
                  <a:lnTo>
                    <a:pt x="150018" y="0"/>
                  </a:lnTo>
                  <a:lnTo>
                    <a:pt x="192881" y="0"/>
                  </a:lnTo>
                  <a:lnTo>
                    <a:pt x="201221" y="1684"/>
                  </a:lnTo>
                  <a:lnTo>
                    <a:pt x="208033" y="6278"/>
                  </a:lnTo>
                  <a:lnTo>
                    <a:pt x="212627" y="13091"/>
                  </a:lnTo>
                  <a:lnTo>
                    <a:pt x="214312" y="21431"/>
                  </a:lnTo>
                  <a:lnTo>
                    <a:pt x="214312" y="28575"/>
                  </a:lnTo>
                  <a:lnTo>
                    <a:pt x="160377" y="28575"/>
                  </a:lnTo>
                  <a:lnTo>
                    <a:pt x="157162" y="31789"/>
                  </a:lnTo>
                  <a:lnTo>
                    <a:pt x="157162" y="53935"/>
                  </a:lnTo>
                  <a:lnTo>
                    <a:pt x="160377" y="57150"/>
                  </a:lnTo>
                  <a:lnTo>
                    <a:pt x="214312" y="57150"/>
                  </a:lnTo>
                  <a:lnTo>
                    <a:pt x="214312" y="71437"/>
                  </a:lnTo>
                  <a:lnTo>
                    <a:pt x="31789" y="71437"/>
                  </a:lnTo>
                  <a:lnTo>
                    <a:pt x="28575" y="74652"/>
                  </a:lnTo>
                  <a:lnTo>
                    <a:pt x="28575" y="96797"/>
                  </a:lnTo>
                  <a:lnTo>
                    <a:pt x="31789" y="100012"/>
                  </a:lnTo>
                  <a:lnTo>
                    <a:pt x="284306" y="100012"/>
                  </a:lnTo>
                  <a:lnTo>
                    <a:pt x="285750" y="107156"/>
                  </a:lnTo>
                  <a:lnTo>
                    <a:pt x="285750" y="114300"/>
                  </a:lnTo>
                  <a:lnTo>
                    <a:pt x="31789" y="114300"/>
                  </a:lnTo>
                  <a:lnTo>
                    <a:pt x="28575" y="117514"/>
                  </a:lnTo>
                  <a:lnTo>
                    <a:pt x="28575" y="139660"/>
                  </a:lnTo>
                  <a:lnTo>
                    <a:pt x="31789" y="142875"/>
                  </a:lnTo>
                  <a:lnTo>
                    <a:pt x="285750" y="142875"/>
                  </a:lnTo>
                  <a:lnTo>
                    <a:pt x="285750" y="157162"/>
                  </a:lnTo>
                  <a:lnTo>
                    <a:pt x="31789" y="157162"/>
                  </a:lnTo>
                  <a:lnTo>
                    <a:pt x="28575" y="160377"/>
                  </a:lnTo>
                  <a:lnTo>
                    <a:pt x="28575" y="182522"/>
                  </a:lnTo>
                  <a:lnTo>
                    <a:pt x="31789" y="185737"/>
                  </a:lnTo>
                  <a:lnTo>
                    <a:pt x="285750" y="185737"/>
                  </a:lnTo>
                  <a:lnTo>
                    <a:pt x="285750" y="207168"/>
                  </a:lnTo>
                  <a:lnTo>
                    <a:pt x="284065" y="215508"/>
                  </a:lnTo>
                  <a:lnTo>
                    <a:pt x="279471" y="222321"/>
                  </a:lnTo>
                  <a:lnTo>
                    <a:pt x="272658" y="226915"/>
                  </a:lnTo>
                  <a:lnTo>
                    <a:pt x="264318" y="228600"/>
                  </a:lnTo>
                  <a:close/>
                </a:path>
                <a:path w="285750" h="228600">
                  <a:moveTo>
                    <a:pt x="214312" y="57150"/>
                  </a:moveTo>
                  <a:lnTo>
                    <a:pt x="182522" y="57150"/>
                  </a:lnTo>
                  <a:lnTo>
                    <a:pt x="185737" y="53935"/>
                  </a:lnTo>
                  <a:lnTo>
                    <a:pt x="185737" y="31789"/>
                  </a:lnTo>
                  <a:lnTo>
                    <a:pt x="182522" y="28575"/>
                  </a:lnTo>
                  <a:lnTo>
                    <a:pt x="214312" y="28575"/>
                  </a:lnTo>
                  <a:lnTo>
                    <a:pt x="214312" y="57150"/>
                  </a:lnTo>
                  <a:close/>
                </a:path>
                <a:path w="285750" h="228600">
                  <a:moveTo>
                    <a:pt x="88939" y="100012"/>
                  </a:moveTo>
                  <a:lnTo>
                    <a:pt x="53935" y="100012"/>
                  </a:lnTo>
                  <a:lnTo>
                    <a:pt x="57150" y="96797"/>
                  </a:lnTo>
                  <a:lnTo>
                    <a:pt x="57150" y="74652"/>
                  </a:lnTo>
                  <a:lnTo>
                    <a:pt x="53935" y="71437"/>
                  </a:lnTo>
                  <a:lnTo>
                    <a:pt x="88939" y="71437"/>
                  </a:lnTo>
                  <a:lnTo>
                    <a:pt x="85725" y="74652"/>
                  </a:lnTo>
                  <a:lnTo>
                    <a:pt x="85725" y="96797"/>
                  </a:lnTo>
                  <a:lnTo>
                    <a:pt x="88939" y="100012"/>
                  </a:lnTo>
                  <a:close/>
                </a:path>
                <a:path w="285750" h="228600">
                  <a:moveTo>
                    <a:pt x="160377" y="100012"/>
                  </a:moveTo>
                  <a:lnTo>
                    <a:pt x="111085" y="100012"/>
                  </a:lnTo>
                  <a:lnTo>
                    <a:pt x="114300" y="96797"/>
                  </a:lnTo>
                  <a:lnTo>
                    <a:pt x="114300" y="74652"/>
                  </a:lnTo>
                  <a:lnTo>
                    <a:pt x="111085" y="71437"/>
                  </a:lnTo>
                  <a:lnTo>
                    <a:pt x="160377" y="71437"/>
                  </a:lnTo>
                  <a:lnTo>
                    <a:pt x="157162" y="74652"/>
                  </a:lnTo>
                  <a:lnTo>
                    <a:pt x="157162" y="96797"/>
                  </a:lnTo>
                  <a:lnTo>
                    <a:pt x="160377" y="100012"/>
                  </a:lnTo>
                  <a:close/>
                </a:path>
                <a:path w="285750" h="228600">
                  <a:moveTo>
                    <a:pt x="284306" y="100012"/>
                  </a:moveTo>
                  <a:lnTo>
                    <a:pt x="182522" y="100012"/>
                  </a:lnTo>
                  <a:lnTo>
                    <a:pt x="185737" y="96797"/>
                  </a:lnTo>
                  <a:lnTo>
                    <a:pt x="185737" y="74652"/>
                  </a:lnTo>
                  <a:lnTo>
                    <a:pt x="182522" y="71437"/>
                  </a:lnTo>
                  <a:lnTo>
                    <a:pt x="214312" y="71437"/>
                  </a:lnTo>
                  <a:lnTo>
                    <a:pt x="214312" y="85725"/>
                  </a:lnTo>
                  <a:lnTo>
                    <a:pt x="264318" y="85725"/>
                  </a:lnTo>
                  <a:lnTo>
                    <a:pt x="272658" y="87409"/>
                  </a:lnTo>
                  <a:lnTo>
                    <a:pt x="279471" y="92003"/>
                  </a:lnTo>
                  <a:lnTo>
                    <a:pt x="284065" y="98816"/>
                  </a:lnTo>
                  <a:lnTo>
                    <a:pt x="284306" y="100012"/>
                  </a:lnTo>
                  <a:close/>
                </a:path>
                <a:path w="285750" h="228600">
                  <a:moveTo>
                    <a:pt x="88939" y="142875"/>
                  </a:moveTo>
                  <a:lnTo>
                    <a:pt x="53935" y="142875"/>
                  </a:lnTo>
                  <a:lnTo>
                    <a:pt x="57150" y="139660"/>
                  </a:lnTo>
                  <a:lnTo>
                    <a:pt x="57150" y="117514"/>
                  </a:lnTo>
                  <a:lnTo>
                    <a:pt x="53935" y="114300"/>
                  </a:lnTo>
                  <a:lnTo>
                    <a:pt x="88939" y="114300"/>
                  </a:lnTo>
                  <a:lnTo>
                    <a:pt x="85725" y="117514"/>
                  </a:lnTo>
                  <a:lnTo>
                    <a:pt x="85725" y="139660"/>
                  </a:lnTo>
                  <a:lnTo>
                    <a:pt x="88939" y="142875"/>
                  </a:lnTo>
                  <a:close/>
                </a:path>
                <a:path w="285750" h="228600">
                  <a:moveTo>
                    <a:pt x="160377" y="142875"/>
                  </a:moveTo>
                  <a:lnTo>
                    <a:pt x="111085" y="142875"/>
                  </a:lnTo>
                  <a:lnTo>
                    <a:pt x="114300" y="139660"/>
                  </a:lnTo>
                  <a:lnTo>
                    <a:pt x="114300" y="117514"/>
                  </a:lnTo>
                  <a:lnTo>
                    <a:pt x="111085" y="114300"/>
                  </a:lnTo>
                  <a:lnTo>
                    <a:pt x="160377" y="114300"/>
                  </a:lnTo>
                  <a:lnTo>
                    <a:pt x="157162" y="117514"/>
                  </a:lnTo>
                  <a:lnTo>
                    <a:pt x="157162" y="139660"/>
                  </a:lnTo>
                  <a:lnTo>
                    <a:pt x="160377" y="142875"/>
                  </a:lnTo>
                  <a:close/>
                </a:path>
                <a:path w="285750" h="228600">
                  <a:moveTo>
                    <a:pt x="231814" y="142875"/>
                  </a:moveTo>
                  <a:lnTo>
                    <a:pt x="182522" y="142875"/>
                  </a:lnTo>
                  <a:lnTo>
                    <a:pt x="185737" y="139660"/>
                  </a:lnTo>
                  <a:lnTo>
                    <a:pt x="185737" y="117514"/>
                  </a:lnTo>
                  <a:lnTo>
                    <a:pt x="182522" y="114300"/>
                  </a:lnTo>
                  <a:lnTo>
                    <a:pt x="231814" y="114300"/>
                  </a:lnTo>
                  <a:lnTo>
                    <a:pt x="228600" y="117514"/>
                  </a:lnTo>
                  <a:lnTo>
                    <a:pt x="228600" y="139660"/>
                  </a:lnTo>
                  <a:lnTo>
                    <a:pt x="231814" y="142875"/>
                  </a:lnTo>
                  <a:close/>
                </a:path>
                <a:path w="285750" h="228600">
                  <a:moveTo>
                    <a:pt x="285750" y="142875"/>
                  </a:moveTo>
                  <a:lnTo>
                    <a:pt x="253960" y="142875"/>
                  </a:lnTo>
                  <a:lnTo>
                    <a:pt x="257175" y="139660"/>
                  </a:lnTo>
                  <a:lnTo>
                    <a:pt x="257175" y="117514"/>
                  </a:lnTo>
                  <a:lnTo>
                    <a:pt x="253960" y="114300"/>
                  </a:lnTo>
                  <a:lnTo>
                    <a:pt x="285750" y="114300"/>
                  </a:lnTo>
                  <a:lnTo>
                    <a:pt x="285750" y="142875"/>
                  </a:lnTo>
                  <a:close/>
                </a:path>
                <a:path w="285750" h="228600">
                  <a:moveTo>
                    <a:pt x="88939" y="185737"/>
                  </a:moveTo>
                  <a:lnTo>
                    <a:pt x="53935" y="185737"/>
                  </a:lnTo>
                  <a:lnTo>
                    <a:pt x="57150" y="182522"/>
                  </a:lnTo>
                  <a:lnTo>
                    <a:pt x="57150" y="160377"/>
                  </a:lnTo>
                  <a:lnTo>
                    <a:pt x="53935" y="157162"/>
                  </a:lnTo>
                  <a:lnTo>
                    <a:pt x="88939" y="157162"/>
                  </a:lnTo>
                  <a:lnTo>
                    <a:pt x="85725" y="160377"/>
                  </a:lnTo>
                  <a:lnTo>
                    <a:pt x="85725" y="182522"/>
                  </a:lnTo>
                  <a:lnTo>
                    <a:pt x="88939" y="185737"/>
                  </a:lnTo>
                  <a:close/>
                </a:path>
                <a:path w="285750" h="228600">
                  <a:moveTo>
                    <a:pt x="231814" y="185737"/>
                  </a:moveTo>
                  <a:lnTo>
                    <a:pt x="111085" y="185737"/>
                  </a:lnTo>
                  <a:lnTo>
                    <a:pt x="114300" y="182522"/>
                  </a:lnTo>
                  <a:lnTo>
                    <a:pt x="114300" y="160377"/>
                  </a:lnTo>
                  <a:lnTo>
                    <a:pt x="111085" y="157162"/>
                  </a:lnTo>
                  <a:lnTo>
                    <a:pt x="231814" y="157162"/>
                  </a:lnTo>
                  <a:lnTo>
                    <a:pt x="228600" y="160377"/>
                  </a:lnTo>
                  <a:lnTo>
                    <a:pt x="228600" y="182522"/>
                  </a:lnTo>
                  <a:lnTo>
                    <a:pt x="231814" y="185737"/>
                  </a:lnTo>
                  <a:close/>
                </a:path>
                <a:path w="285750" h="228600">
                  <a:moveTo>
                    <a:pt x="285750" y="185737"/>
                  </a:moveTo>
                  <a:lnTo>
                    <a:pt x="253960" y="185737"/>
                  </a:lnTo>
                  <a:lnTo>
                    <a:pt x="257175" y="182522"/>
                  </a:lnTo>
                  <a:lnTo>
                    <a:pt x="257175" y="160377"/>
                  </a:lnTo>
                  <a:lnTo>
                    <a:pt x="253960" y="157162"/>
                  </a:lnTo>
                  <a:lnTo>
                    <a:pt x="285750" y="157162"/>
                  </a:lnTo>
                  <a:lnTo>
                    <a:pt x="285750" y="185737"/>
                  </a:lnTo>
                  <a:close/>
                </a:path>
              </a:pathLst>
            </a:custGeom>
            <a:solidFill>
              <a:srgbClr val="FF4A90"/>
            </a:solidFill>
          </p:spPr>
          <p:txBody>
            <a:bodyPr wrap="square" lIns="0" tIns="0" rIns="0" bIns="0" rtlCol="0"/>
            <a:lstStyle/>
            <a:p/>
          </p:txBody>
        </p:sp>
      </p:grpSp>
      <p:sp>
        <p:nvSpPr>
          <p:cNvPr id="25" name="object 25"/>
          <p:cNvSpPr txBox="1"/>
          <p:nvPr/>
        </p:nvSpPr>
        <p:spPr>
          <a:xfrm>
            <a:off x="1035050" y="3358332"/>
            <a:ext cx="3752850" cy="596265"/>
          </a:xfrm>
          <a:prstGeom prst="rect">
            <a:avLst/>
          </a:prstGeom>
        </p:spPr>
        <p:txBody>
          <a:bodyPr vert="horz" wrap="square" lIns="0" tIns="127635" rIns="0" bIns="0" rtlCol="0">
            <a:spAutoFit/>
          </a:bodyPr>
          <a:lstStyle/>
          <a:p>
            <a:pPr marL="12700">
              <a:lnSpc>
                <a:spcPct val="100000"/>
              </a:lnSpc>
              <a:spcBef>
                <a:spcPts val="1005"/>
              </a:spcBef>
            </a:pPr>
            <a:r>
              <a:rPr sz="1350" dirty="0">
                <a:solidFill>
                  <a:srgbClr val="FFFFFF"/>
                </a:solidFill>
                <a:latin typeface="Lucida Sans Unicode" panose="020B0602030504020204"/>
                <a:cs typeface="Lucida Sans Unicode" panose="020B0602030504020204"/>
              </a:rPr>
              <a:t>Urban</a:t>
            </a:r>
            <a:r>
              <a:rPr sz="1350" spc="135" dirty="0">
                <a:solidFill>
                  <a:srgbClr val="FFFFFF"/>
                </a:solidFill>
                <a:latin typeface="Lucida Sans Unicode" panose="020B0602030504020204"/>
                <a:cs typeface="Lucida Sans Unicode" panose="020B0602030504020204"/>
              </a:rPr>
              <a:t> </a:t>
            </a:r>
            <a:r>
              <a:rPr sz="1350" spc="-10" dirty="0">
                <a:solidFill>
                  <a:srgbClr val="FFFFFF"/>
                </a:solidFill>
                <a:latin typeface="Lucida Sans Unicode" panose="020B0602030504020204"/>
                <a:cs typeface="Lucida Sans Unicode" panose="020B0602030504020204"/>
              </a:rPr>
              <a:t>Navigation</a:t>
            </a:r>
            <a:endParaRPr sz="1350">
              <a:latin typeface="Lucida Sans Unicode" panose="020B0602030504020204"/>
              <a:cs typeface="Lucida Sans Unicode" panose="020B0602030504020204"/>
            </a:endParaRPr>
          </a:p>
          <a:p>
            <a:pPr marL="12700">
              <a:lnSpc>
                <a:spcPct val="100000"/>
              </a:lnSpc>
              <a:spcBef>
                <a:spcPts val="705"/>
              </a:spcBef>
            </a:pPr>
            <a:r>
              <a:rPr sz="1050" dirty="0">
                <a:solidFill>
                  <a:srgbClr val="D0D5DA"/>
                </a:solidFill>
                <a:latin typeface="Poppins"/>
                <a:cs typeface="Poppins"/>
              </a:rPr>
              <a:t>Safe</a:t>
            </a:r>
            <a:r>
              <a:rPr sz="1050" spc="-5" dirty="0">
                <a:solidFill>
                  <a:srgbClr val="D0D5DA"/>
                </a:solidFill>
                <a:latin typeface="Poppins"/>
                <a:cs typeface="Poppins"/>
              </a:rPr>
              <a:t> </a:t>
            </a:r>
            <a:r>
              <a:rPr sz="1050" dirty="0">
                <a:solidFill>
                  <a:srgbClr val="D0D5DA"/>
                </a:solidFill>
                <a:latin typeface="Poppins"/>
                <a:cs typeface="Poppins"/>
              </a:rPr>
              <a:t>routes through cities with</a:t>
            </a:r>
            <a:r>
              <a:rPr sz="1050" spc="-5" dirty="0">
                <a:solidFill>
                  <a:srgbClr val="D0D5DA"/>
                </a:solidFill>
                <a:latin typeface="Poppins"/>
                <a:cs typeface="Poppins"/>
              </a:rPr>
              <a:t> </a:t>
            </a:r>
            <a:r>
              <a:rPr sz="1050" dirty="0">
                <a:solidFill>
                  <a:srgbClr val="D0D5DA"/>
                </a:solidFill>
                <a:latin typeface="Poppins"/>
                <a:cs typeface="Poppins"/>
              </a:rPr>
              <a:t>crime hotspot </a:t>
            </a:r>
            <a:r>
              <a:rPr sz="1050" spc="-10" dirty="0">
                <a:solidFill>
                  <a:srgbClr val="D0D5DA"/>
                </a:solidFill>
                <a:latin typeface="Poppins"/>
                <a:cs typeface="Poppins"/>
              </a:rPr>
              <a:t>avoidance</a:t>
            </a:r>
            <a:endParaRPr sz="1050">
              <a:latin typeface="Poppins"/>
              <a:cs typeface="Poppins"/>
            </a:endParaRPr>
          </a:p>
        </p:txBody>
      </p:sp>
      <p:grpSp>
        <p:nvGrpSpPr>
          <p:cNvPr id="26" name="object 26"/>
          <p:cNvGrpSpPr/>
          <p:nvPr/>
        </p:nvGrpSpPr>
        <p:grpSpPr>
          <a:xfrm>
            <a:off x="6172199" y="3314699"/>
            <a:ext cx="5562600" cy="800100"/>
            <a:chOff x="6172199" y="3314699"/>
            <a:chExt cx="5562600" cy="800100"/>
          </a:xfrm>
        </p:grpSpPr>
        <p:sp>
          <p:nvSpPr>
            <p:cNvPr id="27" name="object 27"/>
            <p:cNvSpPr/>
            <p:nvPr/>
          </p:nvSpPr>
          <p:spPr>
            <a:xfrm>
              <a:off x="6172199" y="3314699"/>
              <a:ext cx="5562600" cy="800100"/>
            </a:xfrm>
            <a:custGeom>
              <a:avLst/>
              <a:gdLst/>
              <a:ahLst/>
              <a:cxnLst/>
              <a:rect l="l" t="t" r="r" b="b"/>
              <a:pathLst>
                <a:path w="5562600" h="800100">
                  <a:moveTo>
                    <a:pt x="5491402" y="800099"/>
                  </a:moveTo>
                  <a:lnTo>
                    <a:pt x="71196" y="800099"/>
                  </a:lnTo>
                  <a:lnTo>
                    <a:pt x="66241" y="799611"/>
                  </a:lnTo>
                  <a:lnTo>
                    <a:pt x="29705" y="784477"/>
                  </a:lnTo>
                  <a:lnTo>
                    <a:pt x="3885" y="748437"/>
                  </a:lnTo>
                  <a:lnTo>
                    <a:pt x="0" y="728903"/>
                  </a:lnTo>
                  <a:lnTo>
                    <a:pt x="0" y="723899"/>
                  </a:lnTo>
                  <a:lnTo>
                    <a:pt x="0" y="71196"/>
                  </a:lnTo>
                  <a:lnTo>
                    <a:pt x="15621" y="29704"/>
                  </a:lnTo>
                  <a:lnTo>
                    <a:pt x="51661" y="3885"/>
                  </a:lnTo>
                  <a:lnTo>
                    <a:pt x="71196" y="0"/>
                  </a:lnTo>
                  <a:lnTo>
                    <a:pt x="5491402" y="0"/>
                  </a:lnTo>
                  <a:lnTo>
                    <a:pt x="5532892" y="15621"/>
                  </a:lnTo>
                  <a:lnTo>
                    <a:pt x="5558712" y="51661"/>
                  </a:lnTo>
                  <a:lnTo>
                    <a:pt x="5562599" y="71196"/>
                  </a:lnTo>
                  <a:lnTo>
                    <a:pt x="5562599" y="728903"/>
                  </a:lnTo>
                  <a:lnTo>
                    <a:pt x="5546976" y="770393"/>
                  </a:lnTo>
                  <a:lnTo>
                    <a:pt x="5510936" y="796213"/>
                  </a:lnTo>
                  <a:lnTo>
                    <a:pt x="5496358" y="799611"/>
                  </a:lnTo>
                  <a:lnTo>
                    <a:pt x="5491402" y="800099"/>
                  </a:lnTo>
                  <a:close/>
                </a:path>
              </a:pathLst>
            </a:custGeom>
            <a:solidFill>
              <a:srgbClr val="8A2AE2">
                <a:alpha val="14898"/>
              </a:srgbClr>
            </a:solidFill>
          </p:spPr>
          <p:txBody>
            <a:bodyPr wrap="square" lIns="0" tIns="0" rIns="0" bIns="0" rtlCol="0"/>
            <a:lstStyle/>
            <a:p/>
          </p:txBody>
        </p:sp>
        <p:pic>
          <p:nvPicPr>
            <p:cNvPr id="28" name="object 28"/>
            <p:cNvPicPr/>
            <p:nvPr/>
          </p:nvPicPr>
          <p:blipFill>
            <a:blip r:embed="rId6" cstate="print"/>
            <a:stretch>
              <a:fillRect/>
            </a:stretch>
          </p:blipFill>
          <p:spPr>
            <a:xfrm>
              <a:off x="6323349" y="3504842"/>
              <a:ext cx="231055" cy="228957"/>
            </a:xfrm>
            <a:prstGeom prst="rect">
              <a:avLst/>
            </a:prstGeom>
          </p:spPr>
        </p:pic>
      </p:grpSp>
      <p:sp>
        <p:nvSpPr>
          <p:cNvPr id="29" name="object 29"/>
          <p:cNvSpPr txBox="1"/>
          <p:nvPr/>
        </p:nvSpPr>
        <p:spPr>
          <a:xfrm>
            <a:off x="6692900" y="3358332"/>
            <a:ext cx="4534535" cy="596265"/>
          </a:xfrm>
          <a:prstGeom prst="rect">
            <a:avLst/>
          </a:prstGeom>
        </p:spPr>
        <p:txBody>
          <a:bodyPr vert="horz" wrap="square" lIns="0" tIns="127635" rIns="0" bIns="0" rtlCol="0">
            <a:spAutoFit/>
          </a:bodyPr>
          <a:lstStyle/>
          <a:p>
            <a:pPr marL="12700">
              <a:lnSpc>
                <a:spcPct val="100000"/>
              </a:lnSpc>
              <a:spcBef>
                <a:spcPts val="1005"/>
              </a:spcBef>
            </a:pPr>
            <a:r>
              <a:rPr sz="1350" spc="85" dirty="0">
                <a:solidFill>
                  <a:srgbClr val="FFFFFF"/>
                </a:solidFill>
                <a:latin typeface="Lucida Sans Unicode" panose="020B0602030504020204"/>
                <a:cs typeface="Lucida Sans Unicode" panose="020B0602030504020204"/>
              </a:rPr>
              <a:t>Campus</a:t>
            </a:r>
            <a:r>
              <a:rPr sz="1350" spc="-65" dirty="0">
                <a:solidFill>
                  <a:srgbClr val="FFFFFF"/>
                </a:solidFill>
                <a:latin typeface="Lucida Sans Unicode" panose="020B0602030504020204"/>
                <a:cs typeface="Lucida Sans Unicode" panose="020B0602030504020204"/>
              </a:rPr>
              <a:t> </a:t>
            </a:r>
            <a:r>
              <a:rPr sz="1350" spc="50" dirty="0">
                <a:solidFill>
                  <a:srgbClr val="FFFFFF"/>
                </a:solidFill>
                <a:latin typeface="Lucida Sans Unicode" panose="020B0602030504020204"/>
                <a:cs typeface="Lucida Sans Unicode" panose="020B0602030504020204"/>
              </a:rPr>
              <a:t>Safety</a:t>
            </a:r>
            <a:endParaRPr sz="1350">
              <a:latin typeface="Lucida Sans Unicode" panose="020B0602030504020204"/>
              <a:cs typeface="Lucida Sans Unicode" panose="020B0602030504020204"/>
            </a:endParaRPr>
          </a:p>
          <a:p>
            <a:pPr marL="12700">
              <a:lnSpc>
                <a:spcPct val="100000"/>
              </a:lnSpc>
              <a:spcBef>
                <a:spcPts val="705"/>
              </a:spcBef>
            </a:pPr>
            <a:r>
              <a:rPr sz="1050" dirty="0">
                <a:solidFill>
                  <a:srgbClr val="D0D5DA"/>
                </a:solidFill>
                <a:latin typeface="Poppins"/>
                <a:cs typeface="Poppins"/>
              </a:rPr>
              <a:t>Navigating</a:t>
            </a:r>
            <a:r>
              <a:rPr sz="1050" spc="-5" dirty="0">
                <a:solidFill>
                  <a:srgbClr val="D0D5DA"/>
                </a:solidFill>
                <a:latin typeface="Poppins"/>
                <a:cs typeface="Poppins"/>
              </a:rPr>
              <a:t> </a:t>
            </a:r>
            <a:r>
              <a:rPr sz="1050" dirty="0">
                <a:solidFill>
                  <a:srgbClr val="D0D5DA"/>
                </a:solidFill>
                <a:latin typeface="Poppins"/>
                <a:cs typeface="Poppins"/>
              </a:rPr>
              <a:t>educational</a:t>
            </a:r>
            <a:r>
              <a:rPr sz="1050" spc="-5" dirty="0">
                <a:solidFill>
                  <a:srgbClr val="D0D5DA"/>
                </a:solidFill>
                <a:latin typeface="Poppins"/>
                <a:cs typeface="Poppins"/>
              </a:rPr>
              <a:t> </a:t>
            </a:r>
            <a:r>
              <a:rPr sz="1050" dirty="0">
                <a:solidFill>
                  <a:srgbClr val="D0D5DA"/>
                </a:solidFill>
                <a:latin typeface="Poppins"/>
                <a:cs typeface="Poppins"/>
              </a:rPr>
              <a:t>institutions</a:t>
            </a:r>
            <a:r>
              <a:rPr sz="1050" spc="-5" dirty="0">
                <a:solidFill>
                  <a:srgbClr val="D0D5DA"/>
                </a:solidFill>
                <a:latin typeface="Poppins"/>
                <a:cs typeface="Poppins"/>
              </a:rPr>
              <a:t> </a:t>
            </a:r>
            <a:r>
              <a:rPr sz="1050" dirty="0">
                <a:solidFill>
                  <a:srgbClr val="D0D5DA"/>
                </a:solidFill>
                <a:latin typeface="Poppins"/>
                <a:cs typeface="Poppins"/>
              </a:rPr>
              <a:t>with</a:t>
            </a:r>
            <a:r>
              <a:rPr sz="1050" spc="-5" dirty="0">
                <a:solidFill>
                  <a:srgbClr val="D0D5DA"/>
                </a:solidFill>
                <a:latin typeface="Poppins"/>
                <a:cs typeface="Poppins"/>
              </a:rPr>
              <a:t> </a:t>
            </a:r>
            <a:r>
              <a:rPr sz="1050" dirty="0">
                <a:solidFill>
                  <a:srgbClr val="D0D5DA"/>
                </a:solidFill>
                <a:latin typeface="Poppins"/>
                <a:cs typeface="Poppins"/>
              </a:rPr>
              <a:t>crowd-sourced</a:t>
            </a:r>
            <a:r>
              <a:rPr sz="1050" spc="-5" dirty="0">
                <a:solidFill>
                  <a:srgbClr val="D0D5DA"/>
                </a:solidFill>
                <a:latin typeface="Poppins"/>
                <a:cs typeface="Poppins"/>
              </a:rPr>
              <a:t> </a:t>
            </a:r>
            <a:r>
              <a:rPr sz="1050" dirty="0">
                <a:solidFill>
                  <a:srgbClr val="D0D5DA"/>
                </a:solidFill>
                <a:latin typeface="Poppins"/>
                <a:cs typeface="Poppins"/>
              </a:rPr>
              <a:t>safety </a:t>
            </a:r>
            <a:r>
              <a:rPr sz="1050" spc="-20" dirty="0">
                <a:solidFill>
                  <a:srgbClr val="D0D5DA"/>
                </a:solidFill>
                <a:latin typeface="Poppins"/>
                <a:cs typeface="Poppins"/>
              </a:rPr>
              <a:t>data</a:t>
            </a:r>
            <a:endParaRPr sz="1050">
              <a:latin typeface="Poppins"/>
              <a:cs typeface="Poppins"/>
            </a:endParaRPr>
          </a:p>
        </p:txBody>
      </p:sp>
      <p:grpSp>
        <p:nvGrpSpPr>
          <p:cNvPr id="30" name="object 30"/>
          <p:cNvGrpSpPr/>
          <p:nvPr/>
        </p:nvGrpSpPr>
        <p:grpSpPr>
          <a:xfrm>
            <a:off x="457199" y="4267199"/>
            <a:ext cx="5562600" cy="800100"/>
            <a:chOff x="457199" y="4267199"/>
            <a:chExt cx="5562600" cy="800100"/>
          </a:xfrm>
        </p:grpSpPr>
        <p:sp>
          <p:nvSpPr>
            <p:cNvPr id="31" name="object 31"/>
            <p:cNvSpPr/>
            <p:nvPr/>
          </p:nvSpPr>
          <p:spPr>
            <a:xfrm>
              <a:off x="457199" y="4267199"/>
              <a:ext cx="5562600" cy="800100"/>
            </a:xfrm>
            <a:custGeom>
              <a:avLst/>
              <a:gdLst/>
              <a:ahLst/>
              <a:cxnLst/>
              <a:rect l="l" t="t" r="r" b="b"/>
              <a:pathLst>
                <a:path w="5562600" h="800100">
                  <a:moveTo>
                    <a:pt x="5491402" y="800099"/>
                  </a:moveTo>
                  <a:lnTo>
                    <a:pt x="71196" y="800099"/>
                  </a:lnTo>
                  <a:lnTo>
                    <a:pt x="66241" y="799611"/>
                  </a:lnTo>
                  <a:lnTo>
                    <a:pt x="29705" y="784477"/>
                  </a:lnTo>
                  <a:lnTo>
                    <a:pt x="3885" y="748437"/>
                  </a:lnTo>
                  <a:lnTo>
                    <a:pt x="0" y="728903"/>
                  </a:lnTo>
                  <a:lnTo>
                    <a:pt x="0" y="723899"/>
                  </a:lnTo>
                  <a:lnTo>
                    <a:pt x="0" y="71196"/>
                  </a:lnTo>
                  <a:lnTo>
                    <a:pt x="15621" y="29704"/>
                  </a:lnTo>
                  <a:lnTo>
                    <a:pt x="51661" y="3885"/>
                  </a:lnTo>
                  <a:lnTo>
                    <a:pt x="71196" y="0"/>
                  </a:lnTo>
                  <a:lnTo>
                    <a:pt x="5491402" y="0"/>
                  </a:lnTo>
                  <a:lnTo>
                    <a:pt x="5532893" y="15621"/>
                  </a:lnTo>
                  <a:lnTo>
                    <a:pt x="5558713" y="51661"/>
                  </a:lnTo>
                  <a:lnTo>
                    <a:pt x="5562599" y="71196"/>
                  </a:lnTo>
                  <a:lnTo>
                    <a:pt x="5562599" y="728903"/>
                  </a:lnTo>
                  <a:lnTo>
                    <a:pt x="5546976" y="770393"/>
                  </a:lnTo>
                  <a:lnTo>
                    <a:pt x="5510936" y="796213"/>
                  </a:lnTo>
                  <a:lnTo>
                    <a:pt x="5496357" y="799611"/>
                  </a:lnTo>
                  <a:lnTo>
                    <a:pt x="5491402" y="800099"/>
                  </a:lnTo>
                  <a:close/>
                </a:path>
              </a:pathLst>
            </a:custGeom>
            <a:solidFill>
              <a:srgbClr val="8A2AE2">
                <a:alpha val="14898"/>
              </a:srgbClr>
            </a:solidFill>
          </p:spPr>
          <p:txBody>
            <a:bodyPr wrap="square" lIns="0" tIns="0" rIns="0" bIns="0" rtlCol="0"/>
            <a:lstStyle/>
            <a:p/>
          </p:txBody>
        </p:sp>
        <p:pic>
          <p:nvPicPr>
            <p:cNvPr id="32" name="object 32"/>
            <p:cNvPicPr/>
            <p:nvPr/>
          </p:nvPicPr>
          <p:blipFill>
            <a:blip r:embed="rId7" cstate="print"/>
            <a:stretch>
              <a:fillRect/>
            </a:stretch>
          </p:blipFill>
          <p:spPr>
            <a:xfrm>
              <a:off x="609599" y="4457699"/>
              <a:ext cx="200025" cy="228600"/>
            </a:xfrm>
            <a:prstGeom prst="rect">
              <a:avLst/>
            </a:prstGeom>
          </p:spPr>
        </p:pic>
      </p:grpSp>
      <p:sp>
        <p:nvSpPr>
          <p:cNvPr id="33" name="object 33"/>
          <p:cNvSpPr txBox="1"/>
          <p:nvPr/>
        </p:nvSpPr>
        <p:spPr>
          <a:xfrm>
            <a:off x="949325" y="4310833"/>
            <a:ext cx="4022090" cy="596265"/>
          </a:xfrm>
          <a:prstGeom prst="rect">
            <a:avLst/>
          </a:prstGeom>
        </p:spPr>
        <p:txBody>
          <a:bodyPr vert="horz" wrap="square" lIns="0" tIns="127635" rIns="0" bIns="0" rtlCol="0">
            <a:spAutoFit/>
          </a:bodyPr>
          <a:lstStyle/>
          <a:p>
            <a:pPr marL="12700">
              <a:lnSpc>
                <a:spcPct val="100000"/>
              </a:lnSpc>
              <a:spcBef>
                <a:spcPts val="1005"/>
              </a:spcBef>
            </a:pPr>
            <a:r>
              <a:rPr sz="1350" dirty="0">
                <a:solidFill>
                  <a:srgbClr val="FFFFFF"/>
                </a:solidFill>
                <a:latin typeface="Lucida Sans Unicode" panose="020B0602030504020204"/>
                <a:cs typeface="Lucida Sans Unicode" panose="020B0602030504020204"/>
              </a:rPr>
              <a:t>Public</a:t>
            </a:r>
            <a:r>
              <a:rPr sz="1350" spc="45" dirty="0">
                <a:solidFill>
                  <a:srgbClr val="FFFFFF"/>
                </a:solidFill>
                <a:latin typeface="Lucida Sans Unicode" panose="020B0602030504020204"/>
                <a:cs typeface="Lucida Sans Unicode" panose="020B0602030504020204"/>
              </a:rPr>
              <a:t> </a:t>
            </a:r>
            <a:r>
              <a:rPr sz="1350" dirty="0">
                <a:solidFill>
                  <a:srgbClr val="FFFFFF"/>
                </a:solidFill>
                <a:latin typeface="Lucida Sans Unicode" panose="020B0602030504020204"/>
                <a:cs typeface="Lucida Sans Unicode" panose="020B0602030504020204"/>
              </a:rPr>
              <a:t>Transit</a:t>
            </a:r>
            <a:r>
              <a:rPr sz="1350" spc="50" dirty="0">
                <a:solidFill>
                  <a:srgbClr val="FFFFFF"/>
                </a:solidFill>
                <a:latin typeface="Lucida Sans Unicode" panose="020B0602030504020204"/>
                <a:cs typeface="Lucida Sans Unicode" panose="020B0602030504020204"/>
              </a:rPr>
              <a:t> </a:t>
            </a:r>
            <a:r>
              <a:rPr sz="1350" spc="-10" dirty="0">
                <a:solidFill>
                  <a:srgbClr val="FFFFFF"/>
                </a:solidFill>
                <a:latin typeface="Lucida Sans Unicode" panose="020B0602030504020204"/>
                <a:cs typeface="Lucida Sans Unicode" panose="020B0602030504020204"/>
              </a:rPr>
              <a:t>Integration</a:t>
            </a:r>
            <a:endParaRPr sz="1350">
              <a:latin typeface="Lucida Sans Unicode" panose="020B0602030504020204"/>
              <a:cs typeface="Lucida Sans Unicode" panose="020B0602030504020204"/>
            </a:endParaRPr>
          </a:p>
          <a:p>
            <a:pPr marL="12700">
              <a:lnSpc>
                <a:spcPct val="100000"/>
              </a:lnSpc>
              <a:spcBef>
                <a:spcPts val="705"/>
              </a:spcBef>
            </a:pPr>
            <a:r>
              <a:rPr sz="1050" dirty="0">
                <a:solidFill>
                  <a:srgbClr val="D0D5DA"/>
                </a:solidFill>
                <a:latin typeface="Poppins"/>
                <a:cs typeface="Poppins"/>
              </a:rPr>
              <a:t>Safe</a:t>
            </a:r>
            <a:r>
              <a:rPr sz="1050" spc="-5" dirty="0">
                <a:solidFill>
                  <a:srgbClr val="D0D5DA"/>
                </a:solidFill>
                <a:latin typeface="Poppins"/>
                <a:cs typeface="Poppins"/>
              </a:rPr>
              <a:t> </a:t>
            </a:r>
            <a:r>
              <a:rPr sz="1050" dirty="0">
                <a:solidFill>
                  <a:srgbClr val="D0D5DA"/>
                </a:solidFill>
                <a:latin typeface="Poppins"/>
                <a:cs typeface="Poppins"/>
              </a:rPr>
              <a:t>connections</a:t>
            </a:r>
            <a:r>
              <a:rPr sz="1050" spc="-5" dirty="0">
                <a:solidFill>
                  <a:srgbClr val="D0D5DA"/>
                </a:solidFill>
                <a:latin typeface="Poppins"/>
                <a:cs typeface="Poppins"/>
              </a:rPr>
              <a:t> </a:t>
            </a:r>
            <a:r>
              <a:rPr sz="1050" dirty="0">
                <a:solidFill>
                  <a:srgbClr val="D0D5DA"/>
                </a:solidFill>
                <a:latin typeface="Poppins"/>
                <a:cs typeface="Poppins"/>
              </a:rPr>
              <a:t>between</a:t>
            </a:r>
            <a:r>
              <a:rPr sz="1050" spc="-5" dirty="0">
                <a:solidFill>
                  <a:srgbClr val="D0D5DA"/>
                </a:solidFill>
                <a:latin typeface="Poppins"/>
                <a:cs typeface="Poppins"/>
              </a:rPr>
              <a:t> </a:t>
            </a:r>
            <a:r>
              <a:rPr sz="1050" dirty="0">
                <a:solidFill>
                  <a:srgbClr val="D0D5DA"/>
                </a:solidFill>
                <a:latin typeface="Poppins"/>
                <a:cs typeface="Poppins"/>
              </a:rPr>
              <a:t>transit</a:t>
            </a:r>
            <a:r>
              <a:rPr sz="1050" spc="-5" dirty="0">
                <a:solidFill>
                  <a:srgbClr val="D0D5DA"/>
                </a:solidFill>
                <a:latin typeface="Poppins"/>
                <a:cs typeface="Poppins"/>
              </a:rPr>
              <a:t> </a:t>
            </a:r>
            <a:r>
              <a:rPr sz="1050" dirty="0">
                <a:solidFill>
                  <a:srgbClr val="D0D5DA"/>
                </a:solidFill>
                <a:latin typeface="Poppins"/>
                <a:cs typeface="Poppins"/>
              </a:rPr>
              <a:t>modes</a:t>
            </a:r>
            <a:r>
              <a:rPr sz="1050" spc="-5" dirty="0">
                <a:solidFill>
                  <a:srgbClr val="D0D5DA"/>
                </a:solidFill>
                <a:latin typeface="Poppins"/>
                <a:cs typeface="Poppins"/>
              </a:rPr>
              <a:t> </a:t>
            </a:r>
            <a:r>
              <a:rPr sz="1050" dirty="0">
                <a:solidFill>
                  <a:srgbClr val="D0D5DA"/>
                </a:solidFill>
                <a:latin typeface="Poppins"/>
                <a:cs typeface="Poppins"/>
              </a:rPr>
              <a:t>and</a:t>
            </a:r>
            <a:r>
              <a:rPr sz="1050" spc="-5" dirty="0">
                <a:solidFill>
                  <a:srgbClr val="D0D5DA"/>
                </a:solidFill>
                <a:latin typeface="Poppins"/>
                <a:cs typeface="Poppins"/>
              </a:rPr>
              <a:t> </a:t>
            </a:r>
            <a:r>
              <a:rPr sz="1050" dirty="0">
                <a:solidFill>
                  <a:srgbClr val="D0D5DA"/>
                </a:solidFill>
                <a:latin typeface="Poppins"/>
                <a:cs typeface="Poppins"/>
              </a:rPr>
              <a:t>walking</a:t>
            </a:r>
            <a:r>
              <a:rPr sz="1050" spc="-5" dirty="0">
                <a:solidFill>
                  <a:srgbClr val="D0D5DA"/>
                </a:solidFill>
                <a:latin typeface="Poppins"/>
                <a:cs typeface="Poppins"/>
              </a:rPr>
              <a:t> </a:t>
            </a:r>
            <a:r>
              <a:rPr sz="1050" spc="-10" dirty="0">
                <a:solidFill>
                  <a:srgbClr val="D0D5DA"/>
                </a:solidFill>
                <a:latin typeface="Poppins"/>
                <a:cs typeface="Poppins"/>
              </a:rPr>
              <a:t>paths</a:t>
            </a:r>
            <a:endParaRPr sz="1050">
              <a:latin typeface="Poppins"/>
              <a:cs typeface="Poppins"/>
            </a:endParaRPr>
          </a:p>
        </p:txBody>
      </p:sp>
      <p:grpSp>
        <p:nvGrpSpPr>
          <p:cNvPr id="34" name="object 34"/>
          <p:cNvGrpSpPr/>
          <p:nvPr/>
        </p:nvGrpSpPr>
        <p:grpSpPr>
          <a:xfrm>
            <a:off x="6172199" y="4267199"/>
            <a:ext cx="5562600" cy="800100"/>
            <a:chOff x="6172199" y="4267199"/>
            <a:chExt cx="5562600" cy="800100"/>
          </a:xfrm>
        </p:grpSpPr>
        <p:sp>
          <p:nvSpPr>
            <p:cNvPr id="35" name="object 35"/>
            <p:cNvSpPr/>
            <p:nvPr/>
          </p:nvSpPr>
          <p:spPr>
            <a:xfrm>
              <a:off x="6172199" y="4267199"/>
              <a:ext cx="5562600" cy="800100"/>
            </a:xfrm>
            <a:custGeom>
              <a:avLst/>
              <a:gdLst/>
              <a:ahLst/>
              <a:cxnLst/>
              <a:rect l="l" t="t" r="r" b="b"/>
              <a:pathLst>
                <a:path w="5562600" h="800100">
                  <a:moveTo>
                    <a:pt x="5491402" y="800099"/>
                  </a:moveTo>
                  <a:lnTo>
                    <a:pt x="71196" y="800099"/>
                  </a:lnTo>
                  <a:lnTo>
                    <a:pt x="66241" y="799611"/>
                  </a:lnTo>
                  <a:lnTo>
                    <a:pt x="29705" y="784477"/>
                  </a:lnTo>
                  <a:lnTo>
                    <a:pt x="3885" y="748437"/>
                  </a:lnTo>
                  <a:lnTo>
                    <a:pt x="0" y="728903"/>
                  </a:lnTo>
                  <a:lnTo>
                    <a:pt x="0" y="723899"/>
                  </a:lnTo>
                  <a:lnTo>
                    <a:pt x="0" y="71196"/>
                  </a:lnTo>
                  <a:lnTo>
                    <a:pt x="15621" y="29704"/>
                  </a:lnTo>
                  <a:lnTo>
                    <a:pt x="51661" y="3885"/>
                  </a:lnTo>
                  <a:lnTo>
                    <a:pt x="71196" y="0"/>
                  </a:lnTo>
                  <a:lnTo>
                    <a:pt x="5491402" y="0"/>
                  </a:lnTo>
                  <a:lnTo>
                    <a:pt x="5532892" y="15621"/>
                  </a:lnTo>
                  <a:lnTo>
                    <a:pt x="5558712" y="51661"/>
                  </a:lnTo>
                  <a:lnTo>
                    <a:pt x="5562599" y="71196"/>
                  </a:lnTo>
                  <a:lnTo>
                    <a:pt x="5562599" y="728903"/>
                  </a:lnTo>
                  <a:lnTo>
                    <a:pt x="5546976" y="770393"/>
                  </a:lnTo>
                  <a:lnTo>
                    <a:pt x="5510936" y="796213"/>
                  </a:lnTo>
                  <a:lnTo>
                    <a:pt x="5496358" y="799611"/>
                  </a:lnTo>
                  <a:lnTo>
                    <a:pt x="5491402" y="800099"/>
                  </a:lnTo>
                  <a:close/>
                </a:path>
              </a:pathLst>
            </a:custGeom>
            <a:solidFill>
              <a:srgbClr val="8A2AE2">
                <a:alpha val="14898"/>
              </a:srgbClr>
            </a:solidFill>
          </p:spPr>
          <p:txBody>
            <a:bodyPr wrap="square" lIns="0" tIns="0" rIns="0" bIns="0" rtlCol="0"/>
            <a:lstStyle/>
            <a:p/>
          </p:txBody>
        </p:sp>
        <p:pic>
          <p:nvPicPr>
            <p:cNvPr id="36" name="object 36"/>
            <p:cNvPicPr/>
            <p:nvPr/>
          </p:nvPicPr>
          <p:blipFill>
            <a:blip r:embed="rId8" cstate="print"/>
            <a:stretch>
              <a:fillRect/>
            </a:stretch>
          </p:blipFill>
          <p:spPr>
            <a:xfrm>
              <a:off x="6324599" y="4457699"/>
              <a:ext cx="200025" cy="228600"/>
            </a:xfrm>
            <a:prstGeom prst="rect">
              <a:avLst/>
            </a:prstGeom>
          </p:spPr>
        </p:pic>
      </p:grpSp>
      <p:sp>
        <p:nvSpPr>
          <p:cNvPr id="37" name="object 37"/>
          <p:cNvSpPr txBox="1"/>
          <p:nvPr/>
        </p:nvSpPr>
        <p:spPr>
          <a:xfrm>
            <a:off x="6664325" y="4310833"/>
            <a:ext cx="3903979" cy="596265"/>
          </a:xfrm>
          <a:prstGeom prst="rect">
            <a:avLst/>
          </a:prstGeom>
        </p:spPr>
        <p:txBody>
          <a:bodyPr vert="horz" wrap="square" lIns="0" tIns="127635" rIns="0" bIns="0" rtlCol="0">
            <a:spAutoFit/>
          </a:bodyPr>
          <a:lstStyle/>
          <a:p>
            <a:pPr marL="12700">
              <a:lnSpc>
                <a:spcPct val="100000"/>
              </a:lnSpc>
              <a:spcBef>
                <a:spcPts val="1005"/>
              </a:spcBef>
            </a:pPr>
            <a:r>
              <a:rPr sz="1350" dirty="0">
                <a:solidFill>
                  <a:srgbClr val="FFFFFF"/>
                </a:solidFill>
                <a:latin typeface="Lucida Sans Unicode" panose="020B0602030504020204"/>
                <a:cs typeface="Lucida Sans Unicode" panose="020B0602030504020204"/>
              </a:rPr>
              <a:t>Event</a:t>
            </a:r>
            <a:r>
              <a:rPr sz="1350" spc="75" dirty="0">
                <a:solidFill>
                  <a:srgbClr val="FFFFFF"/>
                </a:solidFill>
                <a:latin typeface="Lucida Sans Unicode" panose="020B0602030504020204"/>
                <a:cs typeface="Lucida Sans Unicode" panose="020B0602030504020204"/>
              </a:rPr>
              <a:t> </a:t>
            </a:r>
            <a:r>
              <a:rPr sz="1350" spc="50" dirty="0">
                <a:solidFill>
                  <a:srgbClr val="FFFFFF"/>
                </a:solidFill>
                <a:latin typeface="Lucida Sans Unicode" panose="020B0602030504020204"/>
                <a:cs typeface="Lucida Sans Unicode" panose="020B0602030504020204"/>
              </a:rPr>
              <a:t>Safety</a:t>
            </a:r>
            <a:endParaRPr sz="1350">
              <a:latin typeface="Lucida Sans Unicode" panose="020B0602030504020204"/>
              <a:cs typeface="Lucida Sans Unicode" panose="020B0602030504020204"/>
            </a:endParaRPr>
          </a:p>
          <a:p>
            <a:pPr marL="12700">
              <a:lnSpc>
                <a:spcPct val="100000"/>
              </a:lnSpc>
              <a:spcBef>
                <a:spcPts val="705"/>
              </a:spcBef>
            </a:pPr>
            <a:r>
              <a:rPr sz="1050" dirty="0">
                <a:solidFill>
                  <a:srgbClr val="D0D5DA"/>
                </a:solidFill>
                <a:latin typeface="Poppins"/>
                <a:cs typeface="Poppins"/>
              </a:rPr>
              <a:t>Navigate</a:t>
            </a:r>
            <a:r>
              <a:rPr sz="1050" spc="-5" dirty="0">
                <a:solidFill>
                  <a:srgbClr val="D0D5DA"/>
                </a:solidFill>
                <a:latin typeface="Poppins"/>
                <a:cs typeface="Poppins"/>
              </a:rPr>
              <a:t> </a:t>
            </a:r>
            <a:r>
              <a:rPr sz="1050" dirty="0">
                <a:solidFill>
                  <a:srgbClr val="D0D5DA"/>
                </a:solidFill>
                <a:latin typeface="Poppins"/>
                <a:cs typeface="Poppins"/>
              </a:rPr>
              <a:t>safely</a:t>
            </a:r>
            <a:r>
              <a:rPr sz="1050" spc="-5" dirty="0">
                <a:solidFill>
                  <a:srgbClr val="D0D5DA"/>
                </a:solidFill>
                <a:latin typeface="Poppins"/>
                <a:cs typeface="Poppins"/>
              </a:rPr>
              <a:t> </a:t>
            </a:r>
            <a:r>
              <a:rPr sz="1050" dirty="0">
                <a:solidFill>
                  <a:srgbClr val="D0D5DA"/>
                </a:solidFill>
                <a:latin typeface="Poppins"/>
                <a:cs typeface="Poppins"/>
              </a:rPr>
              <a:t>to</a:t>
            </a:r>
            <a:r>
              <a:rPr sz="1050" spc="-5" dirty="0">
                <a:solidFill>
                  <a:srgbClr val="D0D5DA"/>
                </a:solidFill>
                <a:latin typeface="Poppins"/>
                <a:cs typeface="Poppins"/>
              </a:rPr>
              <a:t> </a:t>
            </a:r>
            <a:r>
              <a:rPr sz="1050" dirty="0">
                <a:solidFill>
                  <a:srgbClr val="D0D5DA"/>
                </a:solidFill>
                <a:latin typeface="Poppins"/>
                <a:cs typeface="Poppins"/>
              </a:rPr>
              <a:t>and</a:t>
            </a:r>
            <a:r>
              <a:rPr sz="1050" spc="-5" dirty="0">
                <a:solidFill>
                  <a:srgbClr val="D0D5DA"/>
                </a:solidFill>
                <a:latin typeface="Poppins"/>
                <a:cs typeface="Poppins"/>
              </a:rPr>
              <a:t> </a:t>
            </a:r>
            <a:r>
              <a:rPr sz="1050" dirty="0">
                <a:solidFill>
                  <a:srgbClr val="D0D5DA"/>
                </a:solidFill>
                <a:latin typeface="Poppins"/>
                <a:cs typeface="Poppins"/>
              </a:rPr>
              <a:t>from</a:t>
            </a:r>
            <a:r>
              <a:rPr sz="1050" spc="-5" dirty="0">
                <a:solidFill>
                  <a:srgbClr val="D0D5DA"/>
                </a:solidFill>
                <a:latin typeface="Poppins"/>
                <a:cs typeface="Poppins"/>
              </a:rPr>
              <a:t> </a:t>
            </a:r>
            <a:r>
              <a:rPr sz="1050" dirty="0">
                <a:solidFill>
                  <a:srgbClr val="D0D5DA"/>
                </a:solidFill>
                <a:latin typeface="Poppins"/>
                <a:cs typeface="Poppins"/>
              </a:rPr>
              <a:t>large gatherings</a:t>
            </a:r>
            <a:r>
              <a:rPr sz="1050" spc="-5" dirty="0">
                <a:solidFill>
                  <a:srgbClr val="D0D5DA"/>
                </a:solidFill>
                <a:latin typeface="Poppins"/>
                <a:cs typeface="Poppins"/>
              </a:rPr>
              <a:t> </a:t>
            </a:r>
            <a:r>
              <a:rPr sz="1050" dirty="0">
                <a:solidFill>
                  <a:srgbClr val="D0D5DA"/>
                </a:solidFill>
                <a:latin typeface="Poppins"/>
                <a:cs typeface="Poppins"/>
              </a:rPr>
              <a:t>and</a:t>
            </a:r>
            <a:r>
              <a:rPr sz="1050" spc="-5" dirty="0">
                <a:solidFill>
                  <a:srgbClr val="D0D5DA"/>
                </a:solidFill>
                <a:latin typeface="Poppins"/>
                <a:cs typeface="Poppins"/>
              </a:rPr>
              <a:t> </a:t>
            </a:r>
            <a:r>
              <a:rPr sz="1050" spc="-10" dirty="0">
                <a:solidFill>
                  <a:srgbClr val="D0D5DA"/>
                </a:solidFill>
                <a:latin typeface="Poppins"/>
                <a:cs typeface="Poppins"/>
              </a:rPr>
              <a:t>festivals</a:t>
            </a:r>
            <a:endParaRPr sz="1050">
              <a:latin typeface="Poppins"/>
              <a:cs typeface="Poppins"/>
            </a:endParaRPr>
          </a:p>
        </p:txBody>
      </p:sp>
      <p:sp>
        <p:nvSpPr>
          <p:cNvPr id="40" name="object 40"/>
          <p:cNvSpPr txBox="1"/>
          <p:nvPr/>
        </p:nvSpPr>
        <p:spPr>
          <a:xfrm>
            <a:off x="457199" y="5173663"/>
            <a:ext cx="7424420" cy="1156727"/>
          </a:xfrm>
          <a:prstGeom prst="rect">
            <a:avLst/>
          </a:prstGeom>
        </p:spPr>
        <p:txBody>
          <a:bodyPr vert="horz" wrap="square" lIns="0" tIns="12700" rIns="0" bIns="0" rtlCol="0">
            <a:spAutoFit/>
          </a:bodyPr>
          <a:lstStyle/>
          <a:p>
            <a:pPr marL="12700">
              <a:lnSpc>
                <a:spcPct val="100000"/>
              </a:lnSpc>
              <a:spcBef>
                <a:spcPts val="100"/>
              </a:spcBef>
            </a:pPr>
            <a:r>
              <a:rPr lang="en-IN" sz="1500" b="1" spc="85" dirty="0">
                <a:solidFill>
                  <a:srgbClr val="FFFFFF"/>
                </a:solidFill>
                <a:latin typeface="Trebuchet MS" panose="020B0603020202020204"/>
                <a:cs typeface="Trebuchet MS" panose="020B0603020202020204"/>
              </a:rPr>
              <a:t> </a:t>
            </a:r>
            <a:r>
              <a:rPr sz="2000" b="1" u="sng" spc="85" dirty="0">
                <a:solidFill>
                  <a:srgbClr val="FFFFFF"/>
                </a:solidFill>
                <a:latin typeface="Trebuchet MS" panose="020B0603020202020204"/>
                <a:cs typeface="Trebuchet MS" panose="020B0603020202020204"/>
              </a:rPr>
              <a:t>Scali</a:t>
            </a:r>
            <a:r>
              <a:rPr lang="en-IN" sz="2000" b="1" u="sng" spc="85" dirty="0">
                <a:solidFill>
                  <a:srgbClr val="FFFFFF"/>
                </a:solidFill>
                <a:latin typeface="Trebuchet MS" panose="020B0603020202020204"/>
                <a:cs typeface="Trebuchet MS" panose="020B0603020202020204"/>
              </a:rPr>
              <a:t>ng</a:t>
            </a:r>
            <a:r>
              <a:rPr sz="2000" b="1" u="sng" spc="-85" dirty="0">
                <a:solidFill>
                  <a:srgbClr val="FFFFFF"/>
                </a:solidFill>
                <a:latin typeface="Trebuchet MS" panose="020B0603020202020204"/>
                <a:cs typeface="Trebuchet MS" panose="020B0603020202020204"/>
              </a:rPr>
              <a:t> </a:t>
            </a:r>
            <a:r>
              <a:rPr sz="2000" b="1" u="sng" spc="-10" dirty="0">
                <a:solidFill>
                  <a:srgbClr val="FFFFFF"/>
                </a:solidFill>
                <a:latin typeface="Trebuchet MS" panose="020B0603020202020204"/>
                <a:cs typeface="Trebuchet MS" panose="020B0603020202020204"/>
              </a:rPr>
              <a:t>Pote</a:t>
            </a:r>
            <a:r>
              <a:rPr lang="en-IN" sz="2000" b="1" u="sng" spc="-10" dirty="0">
                <a:solidFill>
                  <a:srgbClr val="FFFFFF"/>
                </a:solidFill>
                <a:latin typeface="Trebuchet MS" panose="020B0603020202020204"/>
                <a:cs typeface="Trebuchet MS" panose="020B0603020202020204"/>
              </a:rPr>
              <a:t>n</a:t>
            </a:r>
            <a:r>
              <a:rPr sz="2000" b="1" u="sng" spc="-10" dirty="0" err="1">
                <a:solidFill>
                  <a:srgbClr val="FFFFFF"/>
                </a:solidFill>
                <a:latin typeface="Trebuchet MS" panose="020B0603020202020204"/>
                <a:cs typeface="Trebuchet MS" panose="020B0603020202020204"/>
              </a:rPr>
              <a:t>tial</a:t>
            </a:r>
            <a:endParaRPr lang="en-IN" sz="2000" b="1" u="sng" spc="-10" dirty="0">
              <a:solidFill>
                <a:srgbClr val="FFFFFF"/>
              </a:solidFill>
              <a:latin typeface="Trebuchet MS" panose="020B0603020202020204"/>
              <a:cs typeface="Trebuchet MS" panose="020B0603020202020204"/>
            </a:endParaRPr>
          </a:p>
          <a:p>
            <a:pPr marL="12700">
              <a:lnSpc>
                <a:spcPct val="100000"/>
              </a:lnSpc>
              <a:spcBef>
                <a:spcPts val="100"/>
              </a:spcBef>
            </a:pPr>
            <a:endParaRPr lang="en-IN" sz="1500" b="1" spc="-10" dirty="0">
              <a:latin typeface="Trebuchet MS" panose="020B0603020202020204"/>
              <a:cs typeface="Trebuchet MS" panose="020B0603020202020204"/>
            </a:endParaRPr>
          </a:p>
          <a:p>
            <a:pPr marL="184150" indent="-171450">
              <a:lnSpc>
                <a:spcPct val="100000"/>
              </a:lnSpc>
              <a:spcBef>
                <a:spcPts val="100"/>
              </a:spcBef>
              <a:buFont typeface="Wingdings" panose="05000000000000000000" pitchFamily="2" charset="2"/>
              <a:buChar char="§"/>
            </a:pPr>
            <a:r>
              <a:rPr sz="1200" dirty="0">
                <a:solidFill>
                  <a:srgbClr val="FFFFFF"/>
                </a:solidFill>
                <a:latin typeface="Poppins"/>
                <a:cs typeface="Poppins"/>
              </a:rPr>
              <a:t>Expandable</a:t>
            </a:r>
            <a:r>
              <a:rPr sz="1200" spc="-25" dirty="0">
                <a:solidFill>
                  <a:srgbClr val="FFFFFF"/>
                </a:solidFill>
                <a:latin typeface="Poppins"/>
                <a:cs typeface="Poppins"/>
              </a:rPr>
              <a:t> </a:t>
            </a:r>
            <a:r>
              <a:rPr sz="1200" dirty="0">
                <a:solidFill>
                  <a:srgbClr val="FFFFFF"/>
                </a:solidFill>
                <a:latin typeface="Poppins"/>
                <a:cs typeface="Poppins"/>
              </a:rPr>
              <a:t>to</a:t>
            </a:r>
            <a:r>
              <a:rPr sz="1200" spc="-5" dirty="0">
                <a:solidFill>
                  <a:srgbClr val="FFFFFF"/>
                </a:solidFill>
                <a:latin typeface="Poppins"/>
                <a:cs typeface="Poppins"/>
              </a:rPr>
              <a:t> </a:t>
            </a:r>
            <a:r>
              <a:rPr sz="1200" b="1" spc="90" dirty="0">
                <a:solidFill>
                  <a:srgbClr val="FFFFFF"/>
                </a:solidFill>
                <a:latin typeface="Trebuchet MS" panose="020B0603020202020204"/>
                <a:cs typeface="Trebuchet MS" panose="020B0603020202020204"/>
              </a:rPr>
              <a:t>global</a:t>
            </a:r>
            <a:r>
              <a:rPr sz="1200" b="1" spc="-90" dirty="0">
                <a:solidFill>
                  <a:srgbClr val="FFFFFF"/>
                </a:solidFill>
                <a:latin typeface="Trebuchet MS" panose="020B0603020202020204"/>
                <a:cs typeface="Trebuchet MS" panose="020B0603020202020204"/>
              </a:rPr>
              <a:t> </a:t>
            </a:r>
            <a:r>
              <a:rPr sz="1200" b="1" spc="85" dirty="0">
                <a:solidFill>
                  <a:srgbClr val="FFFFFF"/>
                </a:solidFill>
                <a:latin typeface="Trebuchet MS" panose="020B0603020202020204"/>
                <a:cs typeface="Trebuchet MS" panose="020B0603020202020204"/>
              </a:rPr>
              <a:t>coverage</a:t>
            </a:r>
            <a:r>
              <a:rPr sz="1200" b="1" spc="-70" dirty="0">
                <a:solidFill>
                  <a:srgbClr val="FFFFFF"/>
                </a:solidFill>
                <a:latin typeface="Trebuchet MS" panose="020B0603020202020204"/>
                <a:cs typeface="Trebuchet MS" panose="020B0603020202020204"/>
              </a:rPr>
              <a:t> </a:t>
            </a:r>
            <a:r>
              <a:rPr sz="1200" dirty="0">
                <a:solidFill>
                  <a:srgbClr val="FFFFFF"/>
                </a:solidFill>
                <a:latin typeface="Poppins"/>
                <a:cs typeface="Poppins"/>
              </a:rPr>
              <a:t>with</a:t>
            </a:r>
            <a:r>
              <a:rPr sz="1200" spc="-10" dirty="0">
                <a:solidFill>
                  <a:srgbClr val="FFFFFF"/>
                </a:solidFill>
                <a:latin typeface="Poppins"/>
                <a:cs typeface="Poppins"/>
              </a:rPr>
              <a:t> </a:t>
            </a:r>
            <a:r>
              <a:rPr sz="1200" dirty="0">
                <a:solidFill>
                  <a:srgbClr val="FFFFFF"/>
                </a:solidFill>
                <a:latin typeface="Poppins"/>
                <a:cs typeface="Poppins"/>
              </a:rPr>
              <a:t>localized</a:t>
            </a:r>
            <a:r>
              <a:rPr sz="1200" spc="-5" dirty="0">
                <a:solidFill>
                  <a:srgbClr val="FFFFFF"/>
                </a:solidFill>
                <a:latin typeface="Poppins"/>
                <a:cs typeface="Poppins"/>
              </a:rPr>
              <a:t> </a:t>
            </a:r>
            <a:r>
              <a:rPr sz="1200" dirty="0">
                <a:solidFill>
                  <a:srgbClr val="FFFFFF"/>
                </a:solidFill>
                <a:latin typeface="Poppins"/>
                <a:cs typeface="Poppins"/>
              </a:rPr>
              <a:t>safety</a:t>
            </a:r>
            <a:r>
              <a:rPr sz="1200" spc="-10" dirty="0">
                <a:solidFill>
                  <a:srgbClr val="FFFFFF"/>
                </a:solidFill>
                <a:latin typeface="Poppins"/>
                <a:cs typeface="Poppins"/>
              </a:rPr>
              <a:t> </a:t>
            </a:r>
            <a:r>
              <a:rPr sz="1200" spc="-20" dirty="0">
                <a:solidFill>
                  <a:srgbClr val="FFFFFF"/>
                </a:solidFill>
                <a:latin typeface="Poppins"/>
                <a:cs typeface="Poppins"/>
              </a:rPr>
              <a:t>data</a:t>
            </a:r>
            <a:endParaRPr lang="en-IN" sz="1200" spc="-20" dirty="0">
              <a:latin typeface="Poppins"/>
              <a:cs typeface="Poppins"/>
            </a:endParaRPr>
          </a:p>
          <a:p>
            <a:pPr marL="184150" indent="-171450">
              <a:lnSpc>
                <a:spcPct val="100000"/>
              </a:lnSpc>
              <a:spcBef>
                <a:spcPts val="100"/>
              </a:spcBef>
              <a:buFont typeface="Wingdings" panose="05000000000000000000" pitchFamily="2" charset="2"/>
              <a:buChar char="§"/>
            </a:pPr>
            <a:r>
              <a:rPr sz="1200" dirty="0">
                <a:solidFill>
                  <a:srgbClr val="FFFFFF"/>
                </a:solidFill>
                <a:latin typeface="Poppins"/>
                <a:cs typeface="Poppins"/>
              </a:rPr>
              <a:t>Adaptable</a:t>
            </a:r>
            <a:r>
              <a:rPr sz="1200" spc="80" dirty="0">
                <a:solidFill>
                  <a:srgbClr val="FFFFFF"/>
                </a:solidFill>
                <a:latin typeface="Poppins"/>
                <a:cs typeface="Poppins"/>
              </a:rPr>
              <a:t> </a:t>
            </a:r>
            <a:r>
              <a:rPr sz="1200" dirty="0">
                <a:solidFill>
                  <a:srgbClr val="FFFFFF"/>
                </a:solidFill>
                <a:latin typeface="Poppins"/>
                <a:cs typeface="Poppins"/>
              </a:rPr>
              <a:t>for</a:t>
            </a:r>
            <a:r>
              <a:rPr sz="1200" spc="80" dirty="0">
                <a:solidFill>
                  <a:srgbClr val="FFFFFF"/>
                </a:solidFill>
                <a:latin typeface="Poppins"/>
                <a:cs typeface="Poppins"/>
              </a:rPr>
              <a:t> </a:t>
            </a:r>
            <a:r>
              <a:rPr sz="1200" b="1" dirty="0">
                <a:solidFill>
                  <a:srgbClr val="FFFFFF"/>
                </a:solidFill>
                <a:latin typeface="Trebuchet MS" panose="020B0603020202020204"/>
                <a:cs typeface="Trebuchet MS" panose="020B0603020202020204"/>
              </a:rPr>
              <a:t>other</a:t>
            </a:r>
            <a:r>
              <a:rPr sz="1200" b="1" spc="-20" dirty="0">
                <a:solidFill>
                  <a:srgbClr val="FFFFFF"/>
                </a:solidFill>
                <a:latin typeface="Trebuchet MS" panose="020B0603020202020204"/>
                <a:cs typeface="Trebuchet MS" panose="020B0603020202020204"/>
              </a:rPr>
              <a:t> </a:t>
            </a:r>
            <a:r>
              <a:rPr sz="1200" b="1" dirty="0">
                <a:solidFill>
                  <a:srgbClr val="FFFFFF"/>
                </a:solidFill>
                <a:latin typeface="Trebuchet MS" panose="020B0603020202020204"/>
                <a:cs typeface="Trebuchet MS" panose="020B0603020202020204"/>
              </a:rPr>
              <a:t>vulfierable</a:t>
            </a:r>
            <a:r>
              <a:rPr sz="1200" b="1" spc="-25" dirty="0">
                <a:solidFill>
                  <a:srgbClr val="FFFFFF"/>
                </a:solidFill>
                <a:latin typeface="Trebuchet MS" panose="020B0603020202020204"/>
                <a:cs typeface="Trebuchet MS" panose="020B0603020202020204"/>
              </a:rPr>
              <a:t> </a:t>
            </a:r>
            <a:r>
              <a:rPr sz="1200" b="1" spc="95" dirty="0">
                <a:solidFill>
                  <a:srgbClr val="FFFFFF"/>
                </a:solidFill>
                <a:latin typeface="Trebuchet MS" panose="020B0603020202020204"/>
                <a:cs typeface="Trebuchet MS" panose="020B0603020202020204"/>
              </a:rPr>
              <a:t>groups</a:t>
            </a:r>
            <a:r>
              <a:rPr sz="1200" b="1" spc="15" dirty="0">
                <a:solidFill>
                  <a:srgbClr val="FFFFFF"/>
                </a:solidFill>
                <a:latin typeface="Trebuchet MS" panose="020B0603020202020204"/>
                <a:cs typeface="Trebuchet MS" panose="020B0603020202020204"/>
              </a:rPr>
              <a:t> </a:t>
            </a:r>
            <a:r>
              <a:rPr sz="1200" dirty="0">
                <a:solidFill>
                  <a:srgbClr val="FFFFFF"/>
                </a:solidFill>
                <a:latin typeface="Poppins"/>
                <a:cs typeface="Poppins"/>
              </a:rPr>
              <a:t>including</a:t>
            </a:r>
            <a:r>
              <a:rPr sz="1200" spc="80" dirty="0">
                <a:solidFill>
                  <a:srgbClr val="FFFFFF"/>
                </a:solidFill>
                <a:latin typeface="Poppins"/>
                <a:cs typeface="Poppins"/>
              </a:rPr>
              <a:t> </a:t>
            </a:r>
            <a:r>
              <a:rPr sz="1200" dirty="0">
                <a:solidFill>
                  <a:srgbClr val="FFFFFF"/>
                </a:solidFill>
                <a:latin typeface="Poppins"/>
                <a:cs typeface="Poppins"/>
              </a:rPr>
              <a:t>elderly</a:t>
            </a:r>
            <a:r>
              <a:rPr sz="1200" spc="85" dirty="0">
                <a:solidFill>
                  <a:srgbClr val="FFFFFF"/>
                </a:solidFill>
                <a:latin typeface="Poppins"/>
                <a:cs typeface="Poppins"/>
              </a:rPr>
              <a:t> </a:t>
            </a:r>
            <a:r>
              <a:rPr sz="1200" dirty="0">
                <a:solidFill>
                  <a:srgbClr val="FFFFFF"/>
                </a:solidFill>
                <a:latin typeface="Poppins"/>
                <a:cs typeface="Poppins"/>
              </a:rPr>
              <a:t>and</a:t>
            </a:r>
            <a:r>
              <a:rPr sz="1200" spc="80" dirty="0">
                <a:solidFill>
                  <a:srgbClr val="FFFFFF"/>
                </a:solidFill>
                <a:latin typeface="Poppins"/>
                <a:cs typeface="Poppins"/>
              </a:rPr>
              <a:t> </a:t>
            </a:r>
            <a:r>
              <a:rPr sz="1200" spc="-10" dirty="0">
                <a:solidFill>
                  <a:srgbClr val="FFFFFF"/>
                </a:solidFill>
                <a:latin typeface="Poppins"/>
                <a:cs typeface="Poppins"/>
              </a:rPr>
              <a:t>differently-</a:t>
            </a:r>
            <a:r>
              <a:rPr sz="1200" dirty="0">
                <a:solidFill>
                  <a:srgbClr val="FFFFFF"/>
                </a:solidFill>
                <a:latin typeface="Poppins"/>
                <a:cs typeface="Poppins"/>
              </a:rPr>
              <a:t>abled</a:t>
            </a:r>
            <a:r>
              <a:rPr sz="1200" spc="85" dirty="0">
                <a:solidFill>
                  <a:srgbClr val="FFFFFF"/>
                </a:solidFill>
                <a:latin typeface="Poppins"/>
                <a:cs typeface="Poppins"/>
              </a:rPr>
              <a:t> </a:t>
            </a:r>
            <a:r>
              <a:rPr sz="1200" spc="-10" dirty="0">
                <a:solidFill>
                  <a:srgbClr val="FFFFFF"/>
                </a:solidFill>
                <a:latin typeface="Poppins"/>
                <a:cs typeface="Poppins"/>
              </a:rPr>
              <a:t>individuals</a:t>
            </a:r>
            <a:endParaRPr lang="en-IN" sz="1200" spc="-10" dirty="0">
              <a:solidFill>
                <a:srgbClr val="FFFFFF"/>
              </a:solidFill>
              <a:latin typeface="Poppins"/>
              <a:cs typeface="Poppins"/>
            </a:endParaRPr>
          </a:p>
          <a:p>
            <a:pPr marL="184150" indent="-171450">
              <a:lnSpc>
                <a:spcPct val="100000"/>
              </a:lnSpc>
              <a:spcBef>
                <a:spcPts val="100"/>
              </a:spcBef>
              <a:buFont typeface="Wingdings" panose="05000000000000000000" pitchFamily="2" charset="2"/>
              <a:buChar char="§"/>
            </a:pPr>
            <a:r>
              <a:rPr sz="1200" dirty="0">
                <a:solidFill>
                  <a:srgbClr val="FFFFFF"/>
                </a:solidFill>
                <a:latin typeface="Poppins"/>
                <a:cs typeface="Poppins"/>
              </a:rPr>
              <a:t>Potential</a:t>
            </a:r>
            <a:r>
              <a:rPr sz="1200" spc="-15" dirty="0">
                <a:solidFill>
                  <a:srgbClr val="FFFFFF"/>
                </a:solidFill>
                <a:latin typeface="Poppins"/>
                <a:cs typeface="Poppins"/>
              </a:rPr>
              <a:t> </a:t>
            </a:r>
            <a:r>
              <a:rPr sz="1200" b="1" spc="50" dirty="0">
                <a:solidFill>
                  <a:srgbClr val="FFFFFF"/>
                </a:solidFill>
                <a:latin typeface="Trebuchet MS" panose="020B0603020202020204"/>
                <a:cs typeface="Trebuchet MS" panose="020B0603020202020204"/>
              </a:rPr>
              <a:t>partfierships</a:t>
            </a:r>
            <a:r>
              <a:rPr sz="1200" b="1" spc="-90" dirty="0">
                <a:solidFill>
                  <a:srgbClr val="FFFFFF"/>
                </a:solidFill>
                <a:latin typeface="Trebuchet MS" panose="020B0603020202020204"/>
                <a:cs typeface="Trebuchet MS" panose="020B0603020202020204"/>
              </a:rPr>
              <a:t> </a:t>
            </a:r>
            <a:r>
              <a:rPr sz="1200" b="1" dirty="0">
                <a:solidFill>
                  <a:srgbClr val="FFFFFF"/>
                </a:solidFill>
                <a:latin typeface="Trebuchet MS" panose="020B0603020202020204"/>
                <a:cs typeface="Trebuchet MS" panose="020B0603020202020204"/>
              </a:rPr>
              <a:t>with</a:t>
            </a:r>
            <a:r>
              <a:rPr sz="1200" b="1" spc="-90" dirty="0">
                <a:solidFill>
                  <a:srgbClr val="FFFFFF"/>
                </a:solidFill>
                <a:latin typeface="Trebuchet MS" panose="020B0603020202020204"/>
                <a:cs typeface="Trebuchet MS" panose="020B0603020202020204"/>
              </a:rPr>
              <a:t> </a:t>
            </a:r>
            <a:r>
              <a:rPr sz="1200" b="1" spc="70" dirty="0">
                <a:solidFill>
                  <a:srgbClr val="FFFFFF"/>
                </a:solidFill>
                <a:latin typeface="Trebuchet MS" panose="020B0603020202020204"/>
                <a:cs typeface="Trebuchet MS" panose="020B0603020202020204"/>
              </a:rPr>
              <a:t>ride-</a:t>
            </a:r>
            <a:r>
              <a:rPr sz="1200" b="1" spc="65" dirty="0">
                <a:solidFill>
                  <a:srgbClr val="FFFFFF"/>
                </a:solidFill>
                <a:latin typeface="Trebuchet MS" panose="020B0603020202020204"/>
                <a:cs typeface="Trebuchet MS" panose="020B0603020202020204"/>
              </a:rPr>
              <a:t>sharifig</a:t>
            </a:r>
            <a:r>
              <a:rPr sz="1200" b="1" spc="-65" dirty="0">
                <a:solidFill>
                  <a:srgbClr val="FFFFFF"/>
                </a:solidFill>
                <a:latin typeface="Trebuchet MS" panose="020B0603020202020204"/>
                <a:cs typeface="Trebuchet MS" panose="020B0603020202020204"/>
              </a:rPr>
              <a:t> </a:t>
            </a:r>
            <a:r>
              <a:rPr sz="1200" dirty="0">
                <a:solidFill>
                  <a:srgbClr val="FFFFFF"/>
                </a:solidFill>
                <a:latin typeface="Poppins"/>
                <a:cs typeface="Poppins"/>
              </a:rPr>
              <a:t>and transit authorities for integrated safety </a:t>
            </a:r>
            <a:r>
              <a:rPr sz="1200" spc="-10" dirty="0">
                <a:solidFill>
                  <a:srgbClr val="FFFFFF"/>
                </a:solidFill>
                <a:latin typeface="Poppins"/>
                <a:cs typeface="Poppins"/>
              </a:rPr>
              <a:t>solutions</a:t>
            </a:r>
            <a:endParaRPr sz="1200" dirty="0">
              <a:latin typeface="Poppins"/>
              <a:cs typeface="Poppins"/>
            </a:endParaRPr>
          </a:p>
        </p:txBody>
      </p:sp>
      <p:sp>
        <p:nvSpPr>
          <p:cNvPr id="41" name="object 41"/>
          <p:cNvSpPr/>
          <p:nvPr/>
        </p:nvSpPr>
        <p:spPr>
          <a:xfrm>
            <a:off x="0" y="0"/>
            <a:ext cx="1905000" cy="57150"/>
          </a:xfrm>
          <a:custGeom>
            <a:avLst/>
            <a:gdLst/>
            <a:ahLst/>
            <a:cxnLst/>
            <a:rect l="l" t="t" r="r" b="b"/>
            <a:pathLst>
              <a:path w="1905000" h="57150">
                <a:moveTo>
                  <a:pt x="1880213" y="57149"/>
                </a:moveTo>
                <a:lnTo>
                  <a:pt x="0" y="57149"/>
                </a:lnTo>
                <a:lnTo>
                  <a:pt x="0" y="0"/>
                </a:lnTo>
                <a:lnTo>
                  <a:pt x="1904999" y="0"/>
                </a:lnTo>
                <a:lnTo>
                  <a:pt x="1904999" y="32364"/>
                </a:lnTo>
                <a:lnTo>
                  <a:pt x="1880213" y="57149"/>
                </a:lnTo>
                <a:close/>
              </a:path>
            </a:pathLst>
          </a:custGeom>
          <a:solidFill>
            <a:srgbClr val="FF4A90"/>
          </a:solidFill>
        </p:spPr>
        <p:txBody>
          <a:bodyPr wrap="square" lIns="0" tIns="0" rIns="0" bIns="0" rtlCol="0"/>
          <a:lstStyle/>
          <a:p/>
        </p:txBody>
      </p:sp>
      <p:sp>
        <p:nvSpPr>
          <p:cNvPr id="42" name="object 42"/>
          <p:cNvSpPr txBox="1"/>
          <p:nvPr/>
        </p:nvSpPr>
        <p:spPr>
          <a:xfrm>
            <a:off x="11882387" y="149225"/>
            <a:ext cx="170180" cy="208279"/>
          </a:xfrm>
          <a:prstGeom prst="rect">
            <a:avLst/>
          </a:prstGeom>
        </p:spPr>
        <p:txBody>
          <a:bodyPr vert="horz" wrap="square" lIns="0" tIns="12700" rIns="0" bIns="0" rtlCol="0">
            <a:spAutoFit/>
          </a:bodyPr>
          <a:lstStyle/>
          <a:p>
            <a:pPr marL="12700">
              <a:lnSpc>
                <a:spcPct val="100000"/>
              </a:lnSpc>
              <a:spcBef>
                <a:spcPts val="100"/>
              </a:spcBef>
            </a:pPr>
            <a:r>
              <a:rPr sz="1200" spc="-25" dirty="0">
                <a:solidFill>
                  <a:srgbClr val="6A7280"/>
                </a:solidFill>
                <a:latin typeface="Poppins"/>
                <a:cs typeface="Poppins"/>
              </a:rPr>
              <a:t>10</a:t>
            </a:r>
            <a:endParaRPr sz="1200">
              <a:latin typeface="Poppins"/>
              <a:cs typeface="Poppins"/>
            </a:endParaRPr>
          </a:p>
        </p:txBody>
      </p:sp>
      <p:sp>
        <p:nvSpPr>
          <p:cNvPr id="43" name="object 43"/>
          <p:cNvSpPr txBox="1"/>
          <p:nvPr/>
        </p:nvSpPr>
        <p:spPr>
          <a:xfrm>
            <a:off x="10704263" y="7058659"/>
            <a:ext cx="1195705" cy="185420"/>
          </a:xfrm>
          <a:prstGeom prst="rect">
            <a:avLst/>
          </a:prstGeom>
        </p:spPr>
        <p:txBody>
          <a:bodyPr vert="horz" wrap="square" lIns="0" tIns="18415" rIns="0" bIns="0" rtlCol="0">
            <a:spAutoFit/>
          </a:bodyPr>
          <a:lstStyle/>
          <a:p>
            <a:pPr marL="12700">
              <a:lnSpc>
                <a:spcPct val="100000"/>
              </a:lnSpc>
              <a:spcBef>
                <a:spcPts val="145"/>
              </a:spcBef>
            </a:pPr>
            <a:r>
              <a:rPr sz="900" dirty="0">
                <a:solidFill>
                  <a:srgbClr val="FFFFFF"/>
                </a:solidFill>
                <a:latin typeface="Poppins"/>
                <a:cs typeface="Poppins"/>
              </a:rPr>
              <a:t>Made with </a:t>
            </a:r>
            <a:r>
              <a:rPr sz="900" spc="-10" dirty="0">
                <a:solidFill>
                  <a:srgbClr val="FFFFFF"/>
                </a:solidFill>
                <a:latin typeface="Poppins"/>
                <a:cs typeface="Poppins"/>
              </a:rPr>
              <a:t>Genspark</a:t>
            </a:r>
            <a:endParaRPr sz="900">
              <a:latin typeface="Poppins"/>
              <a:cs typeface="Poppi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5" dirty="0"/>
              <a:t>Challenges</a:t>
            </a:r>
            <a:r>
              <a:rPr spc="-140" dirty="0"/>
              <a:t> </a:t>
            </a:r>
            <a:r>
              <a:rPr spc="220" dirty="0"/>
              <a:t>&amp;</a:t>
            </a:r>
            <a:r>
              <a:rPr spc="-135" dirty="0"/>
              <a:t> </a:t>
            </a:r>
            <a:r>
              <a:rPr spc="-45" dirty="0"/>
              <a:t>Overcoming</a:t>
            </a:r>
            <a:r>
              <a:rPr spc="-140" dirty="0"/>
              <a:t> </a:t>
            </a:r>
            <a:r>
              <a:rPr spc="-20" dirty="0"/>
              <a:t>Them</a:t>
            </a:r>
            <a:endParaRPr spc="-20" dirty="0"/>
          </a:p>
        </p:txBody>
      </p:sp>
      <p:grpSp>
        <p:nvGrpSpPr>
          <p:cNvPr id="3" name="object 3"/>
          <p:cNvGrpSpPr/>
          <p:nvPr/>
        </p:nvGrpSpPr>
        <p:grpSpPr>
          <a:xfrm>
            <a:off x="457199" y="1562099"/>
            <a:ext cx="5486400" cy="914400"/>
            <a:chOff x="457199" y="1562099"/>
            <a:chExt cx="5486400" cy="914400"/>
          </a:xfrm>
        </p:grpSpPr>
        <p:sp>
          <p:nvSpPr>
            <p:cNvPr id="4" name="object 4"/>
            <p:cNvSpPr/>
            <p:nvPr/>
          </p:nvSpPr>
          <p:spPr>
            <a:xfrm>
              <a:off x="476249" y="1562099"/>
              <a:ext cx="5467350" cy="914400"/>
            </a:xfrm>
            <a:custGeom>
              <a:avLst/>
              <a:gdLst/>
              <a:ahLst/>
              <a:cxnLst/>
              <a:rect l="l" t="t" r="r" b="b"/>
              <a:pathLst>
                <a:path w="5467350" h="914400">
                  <a:moveTo>
                    <a:pt x="5378353" y="914399"/>
                  </a:moveTo>
                  <a:lnTo>
                    <a:pt x="71196" y="914399"/>
                  </a:lnTo>
                  <a:lnTo>
                    <a:pt x="66241" y="913789"/>
                  </a:lnTo>
                  <a:lnTo>
                    <a:pt x="29705" y="894872"/>
                  </a:lnTo>
                  <a:lnTo>
                    <a:pt x="7715" y="861378"/>
                  </a:lnTo>
                  <a:lnTo>
                    <a:pt x="0" y="825404"/>
                  </a:lnTo>
                  <a:lnTo>
                    <a:pt x="0" y="819149"/>
                  </a:lnTo>
                  <a:lnTo>
                    <a:pt x="0" y="88995"/>
                  </a:lnTo>
                  <a:lnTo>
                    <a:pt x="10062" y="47531"/>
                  </a:lnTo>
                  <a:lnTo>
                    <a:pt x="38025" y="12577"/>
                  </a:lnTo>
                  <a:lnTo>
                    <a:pt x="71196" y="0"/>
                  </a:lnTo>
                  <a:lnTo>
                    <a:pt x="5378353" y="0"/>
                  </a:lnTo>
                  <a:lnTo>
                    <a:pt x="5419816" y="12577"/>
                  </a:lnTo>
                  <a:lnTo>
                    <a:pt x="5454771" y="47531"/>
                  </a:lnTo>
                  <a:lnTo>
                    <a:pt x="5467349" y="88995"/>
                  </a:lnTo>
                  <a:lnTo>
                    <a:pt x="5467349" y="825404"/>
                  </a:lnTo>
                  <a:lnTo>
                    <a:pt x="5454771" y="866867"/>
                  </a:lnTo>
                  <a:lnTo>
                    <a:pt x="5419816" y="901821"/>
                  </a:lnTo>
                  <a:lnTo>
                    <a:pt x="5384547" y="913789"/>
                  </a:lnTo>
                  <a:lnTo>
                    <a:pt x="5378353" y="914399"/>
                  </a:lnTo>
                  <a:close/>
                </a:path>
              </a:pathLst>
            </a:custGeom>
            <a:solidFill>
              <a:srgbClr val="1D1D1D">
                <a:alpha val="70199"/>
              </a:srgbClr>
            </a:solidFill>
          </p:spPr>
          <p:txBody>
            <a:bodyPr wrap="square" lIns="0" tIns="0" rIns="0" bIns="0" rtlCol="0"/>
            <a:lstStyle/>
            <a:p/>
          </p:txBody>
        </p:sp>
        <p:sp>
          <p:nvSpPr>
            <p:cNvPr id="5" name="object 5"/>
            <p:cNvSpPr/>
            <p:nvPr/>
          </p:nvSpPr>
          <p:spPr>
            <a:xfrm>
              <a:off x="457199" y="1562528"/>
              <a:ext cx="86995" cy="913765"/>
            </a:xfrm>
            <a:custGeom>
              <a:avLst/>
              <a:gdLst/>
              <a:ahLst/>
              <a:cxnLst/>
              <a:rect l="l" t="t" r="r" b="b"/>
              <a:pathLst>
                <a:path w="86995" h="913764">
                  <a:moveTo>
                    <a:pt x="86379" y="913542"/>
                  </a:moveTo>
                  <a:lnTo>
                    <a:pt x="42321" y="897933"/>
                  </a:lnTo>
                  <a:lnTo>
                    <a:pt x="11259" y="863667"/>
                  </a:lnTo>
                  <a:lnTo>
                    <a:pt x="0" y="818721"/>
                  </a:lnTo>
                  <a:lnTo>
                    <a:pt x="0" y="94821"/>
                  </a:lnTo>
                  <a:lnTo>
                    <a:pt x="11259" y="49875"/>
                  </a:lnTo>
                  <a:lnTo>
                    <a:pt x="42321" y="15609"/>
                  </a:lnTo>
                  <a:lnTo>
                    <a:pt x="86379" y="0"/>
                  </a:lnTo>
                  <a:lnTo>
                    <a:pt x="80381" y="1988"/>
                  </a:lnTo>
                  <a:lnTo>
                    <a:pt x="73379" y="6821"/>
                  </a:lnTo>
                  <a:lnTo>
                    <a:pt x="47722" y="41893"/>
                  </a:lnTo>
                  <a:lnTo>
                    <a:pt x="38371" y="85438"/>
                  </a:lnTo>
                  <a:lnTo>
                    <a:pt x="38100" y="94821"/>
                  </a:lnTo>
                  <a:lnTo>
                    <a:pt x="38100" y="818721"/>
                  </a:lnTo>
                  <a:lnTo>
                    <a:pt x="44855" y="863667"/>
                  </a:lnTo>
                  <a:lnTo>
                    <a:pt x="63493" y="897933"/>
                  </a:lnTo>
                  <a:lnTo>
                    <a:pt x="80381" y="911554"/>
                  </a:lnTo>
                  <a:lnTo>
                    <a:pt x="86379" y="913542"/>
                  </a:lnTo>
                  <a:close/>
                </a:path>
              </a:pathLst>
            </a:custGeom>
            <a:solidFill>
              <a:srgbClr val="FF4A90"/>
            </a:solidFill>
          </p:spPr>
          <p:txBody>
            <a:bodyPr wrap="square" lIns="0" tIns="0" rIns="0" bIns="0" rtlCol="0"/>
            <a:lstStyle/>
            <a:p/>
          </p:txBody>
        </p:sp>
        <p:pic>
          <p:nvPicPr>
            <p:cNvPr id="6" name="object 6"/>
            <p:cNvPicPr/>
            <p:nvPr/>
          </p:nvPicPr>
          <p:blipFill>
            <a:blip r:embed="rId1" cstate="print"/>
            <a:stretch>
              <a:fillRect/>
            </a:stretch>
          </p:blipFill>
          <p:spPr>
            <a:xfrm>
              <a:off x="647699" y="1752599"/>
              <a:ext cx="133349" cy="152399"/>
            </a:xfrm>
            <a:prstGeom prst="rect">
              <a:avLst/>
            </a:prstGeom>
          </p:spPr>
        </p:pic>
      </p:grpSp>
      <p:grpSp>
        <p:nvGrpSpPr>
          <p:cNvPr id="7" name="object 7"/>
          <p:cNvGrpSpPr/>
          <p:nvPr/>
        </p:nvGrpSpPr>
        <p:grpSpPr>
          <a:xfrm>
            <a:off x="457199" y="2628899"/>
            <a:ext cx="5486400" cy="914400"/>
            <a:chOff x="457199" y="2628899"/>
            <a:chExt cx="5486400" cy="914400"/>
          </a:xfrm>
        </p:grpSpPr>
        <p:sp>
          <p:nvSpPr>
            <p:cNvPr id="8" name="object 8"/>
            <p:cNvSpPr/>
            <p:nvPr/>
          </p:nvSpPr>
          <p:spPr>
            <a:xfrm>
              <a:off x="476249" y="2628899"/>
              <a:ext cx="5467350" cy="914400"/>
            </a:xfrm>
            <a:custGeom>
              <a:avLst/>
              <a:gdLst/>
              <a:ahLst/>
              <a:cxnLst/>
              <a:rect l="l" t="t" r="r" b="b"/>
              <a:pathLst>
                <a:path w="5467350" h="914400">
                  <a:moveTo>
                    <a:pt x="5378353" y="914399"/>
                  </a:moveTo>
                  <a:lnTo>
                    <a:pt x="71196" y="914399"/>
                  </a:lnTo>
                  <a:lnTo>
                    <a:pt x="66241" y="913789"/>
                  </a:lnTo>
                  <a:lnTo>
                    <a:pt x="29705" y="894872"/>
                  </a:lnTo>
                  <a:lnTo>
                    <a:pt x="7715" y="861378"/>
                  </a:lnTo>
                  <a:lnTo>
                    <a:pt x="0" y="825403"/>
                  </a:lnTo>
                  <a:lnTo>
                    <a:pt x="0" y="819149"/>
                  </a:lnTo>
                  <a:lnTo>
                    <a:pt x="0" y="88995"/>
                  </a:lnTo>
                  <a:lnTo>
                    <a:pt x="10062" y="47531"/>
                  </a:lnTo>
                  <a:lnTo>
                    <a:pt x="38025" y="12577"/>
                  </a:lnTo>
                  <a:lnTo>
                    <a:pt x="71196" y="0"/>
                  </a:lnTo>
                  <a:lnTo>
                    <a:pt x="5378353" y="0"/>
                  </a:lnTo>
                  <a:lnTo>
                    <a:pt x="5419816" y="12577"/>
                  </a:lnTo>
                  <a:lnTo>
                    <a:pt x="5454771" y="47531"/>
                  </a:lnTo>
                  <a:lnTo>
                    <a:pt x="5467349" y="88995"/>
                  </a:lnTo>
                  <a:lnTo>
                    <a:pt x="5467349" y="825403"/>
                  </a:lnTo>
                  <a:lnTo>
                    <a:pt x="5454771" y="866867"/>
                  </a:lnTo>
                  <a:lnTo>
                    <a:pt x="5419816" y="901821"/>
                  </a:lnTo>
                  <a:lnTo>
                    <a:pt x="5384547" y="913789"/>
                  </a:lnTo>
                  <a:lnTo>
                    <a:pt x="5378353" y="914399"/>
                  </a:lnTo>
                  <a:close/>
                </a:path>
              </a:pathLst>
            </a:custGeom>
            <a:solidFill>
              <a:srgbClr val="1D1D1D">
                <a:alpha val="70199"/>
              </a:srgbClr>
            </a:solidFill>
          </p:spPr>
          <p:txBody>
            <a:bodyPr wrap="square" lIns="0" tIns="0" rIns="0" bIns="0" rtlCol="0"/>
            <a:lstStyle/>
            <a:p/>
          </p:txBody>
        </p:sp>
        <p:sp>
          <p:nvSpPr>
            <p:cNvPr id="9" name="object 9"/>
            <p:cNvSpPr/>
            <p:nvPr/>
          </p:nvSpPr>
          <p:spPr>
            <a:xfrm>
              <a:off x="457199" y="2629328"/>
              <a:ext cx="86995" cy="913765"/>
            </a:xfrm>
            <a:custGeom>
              <a:avLst/>
              <a:gdLst/>
              <a:ahLst/>
              <a:cxnLst/>
              <a:rect l="l" t="t" r="r" b="b"/>
              <a:pathLst>
                <a:path w="86995" h="913764">
                  <a:moveTo>
                    <a:pt x="86379" y="913542"/>
                  </a:moveTo>
                  <a:lnTo>
                    <a:pt x="42321" y="897933"/>
                  </a:lnTo>
                  <a:lnTo>
                    <a:pt x="11259" y="863667"/>
                  </a:lnTo>
                  <a:lnTo>
                    <a:pt x="0" y="818721"/>
                  </a:lnTo>
                  <a:lnTo>
                    <a:pt x="0" y="94821"/>
                  </a:lnTo>
                  <a:lnTo>
                    <a:pt x="11259" y="49875"/>
                  </a:lnTo>
                  <a:lnTo>
                    <a:pt x="42321" y="15609"/>
                  </a:lnTo>
                  <a:lnTo>
                    <a:pt x="86379" y="0"/>
                  </a:lnTo>
                  <a:lnTo>
                    <a:pt x="80381" y="1988"/>
                  </a:lnTo>
                  <a:lnTo>
                    <a:pt x="73379" y="6821"/>
                  </a:lnTo>
                  <a:lnTo>
                    <a:pt x="47722" y="41893"/>
                  </a:lnTo>
                  <a:lnTo>
                    <a:pt x="38371" y="85438"/>
                  </a:lnTo>
                  <a:lnTo>
                    <a:pt x="38100" y="94821"/>
                  </a:lnTo>
                  <a:lnTo>
                    <a:pt x="38100" y="818721"/>
                  </a:lnTo>
                  <a:lnTo>
                    <a:pt x="44855" y="863667"/>
                  </a:lnTo>
                  <a:lnTo>
                    <a:pt x="63493" y="897933"/>
                  </a:lnTo>
                  <a:lnTo>
                    <a:pt x="80381" y="911554"/>
                  </a:lnTo>
                  <a:lnTo>
                    <a:pt x="86379" y="913542"/>
                  </a:lnTo>
                  <a:close/>
                </a:path>
              </a:pathLst>
            </a:custGeom>
            <a:solidFill>
              <a:srgbClr val="FF4A90"/>
            </a:solidFill>
          </p:spPr>
          <p:txBody>
            <a:bodyPr wrap="square" lIns="0" tIns="0" rIns="0" bIns="0" rtlCol="0"/>
            <a:lstStyle/>
            <a:p/>
          </p:txBody>
        </p:sp>
        <p:pic>
          <p:nvPicPr>
            <p:cNvPr id="10" name="object 10"/>
            <p:cNvPicPr/>
            <p:nvPr/>
          </p:nvPicPr>
          <p:blipFill>
            <a:blip r:embed="rId2" cstate="print"/>
            <a:stretch>
              <a:fillRect/>
            </a:stretch>
          </p:blipFill>
          <p:spPr>
            <a:xfrm>
              <a:off x="647699" y="2819399"/>
              <a:ext cx="190499" cy="152608"/>
            </a:xfrm>
            <a:prstGeom prst="rect">
              <a:avLst/>
            </a:prstGeom>
          </p:spPr>
        </p:pic>
      </p:grpSp>
      <p:grpSp>
        <p:nvGrpSpPr>
          <p:cNvPr id="11" name="object 11"/>
          <p:cNvGrpSpPr/>
          <p:nvPr/>
        </p:nvGrpSpPr>
        <p:grpSpPr>
          <a:xfrm>
            <a:off x="457199" y="3695699"/>
            <a:ext cx="5486400" cy="914400"/>
            <a:chOff x="457199" y="3695699"/>
            <a:chExt cx="5486400" cy="914400"/>
          </a:xfrm>
        </p:grpSpPr>
        <p:sp>
          <p:nvSpPr>
            <p:cNvPr id="12" name="object 12"/>
            <p:cNvSpPr/>
            <p:nvPr/>
          </p:nvSpPr>
          <p:spPr>
            <a:xfrm>
              <a:off x="476249" y="3695699"/>
              <a:ext cx="5467350" cy="914400"/>
            </a:xfrm>
            <a:custGeom>
              <a:avLst/>
              <a:gdLst/>
              <a:ahLst/>
              <a:cxnLst/>
              <a:rect l="l" t="t" r="r" b="b"/>
              <a:pathLst>
                <a:path w="5467350" h="914400">
                  <a:moveTo>
                    <a:pt x="5378353" y="914399"/>
                  </a:moveTo>
                  <a:lnTo>
                    <a:pt x="71196" y="914399"/>
                  </a:lnTo>
                  <a:lnTo>
                    <a:pt x="66241" y="913789"/>
                  </a:lnTo>
                  <a:lnTo>
                    <a:pt x="29705" y="894872"/>
                  </a:lnTo>
                  <a:lnTo>
                    <a:pt x="7715" y="861378"/>
                  </a:lnTo>
                  <a:lnTo>
                    <a:pt x="0" y="825403"/>
                  </a:lnTo>
                  <a:lnTo>
                    <a:pt x="0" y="819149"/>
                  </a:lnTo>
                  <a:lnTo>
                    <a:pt x="0" y="88995"/>
                  </a:lnTo>
                  <a:lnTo>
                    <a:pt x="10062" y="47531"/>
                  </a:lnTo>
                  <a:lnTo>
                    <a:pt x="38025" y="12577"/>
                  </a:lnTo>
                  <a:lnTo>
                    <a:pt x="71196" y="0"/>
                  </a:lnTo>
                  <a:lnTo>
                    <a:pt x="5378353" y="0"/>
                  </a:lnTo>
                  <a:lnTo>
                    <a:pt x="5419816" y="12577"/>
                  </a:lnTo>
                  <a:lnTo>
                    <a:pt x="5454771" y="47531"/>
                  </a:lnTo>
                  <a:lnTo>
                    <a:pt x="5467349" y="88995"/>
                  </a:lnTo>
                  <a:lnTo>
                    <a:pt x="5467349" y="825403"/>
                  </a:lnTo>
                  <a:lnTo>
                    <a:pt x="5454771" y="866867"/>
                  </a:lnTo>
                  <a:lnTo>
                    <a:pt x="5419816" y="901821"/>
                  </a:lnTo>
                  <a:lnTo>
                    <a:pt x="5384547" y="913789"/>
                  </a:lnTo>
                  <a:lnTo>
                    <a:pt x="5378353" y="914399"/>
                  </a:lnTo>
                  <a:close/>
                </a:path>
              </a:pathLst>
            </a:custGeom>
            <a:solidFill>
              <a:srgbClr val="1D1D1D">
                <a:alpha val="70199"/>
              </a:srgbClr>
            </a:solidFill>
          </p:spPr>
          <p:txBody>
            <a:bodyPr wrap="square" lIns="0" tIns="0" rIns="0" bIns="0" rtlCol="0"/>
            <a:lstStyle/>
            <a:p/>
          </p:txBody>
        </p:sp>
        <p:sp>
          <p:nvSpPr>
            <p:cNvPr id="13" name="object 13"/>
            <p:cNvSpPr/>
            <p:nvPr/>
          </p:nvSpPr>
          <p:spPr>
            <a:xfrm>
              <a:off x="457199" y="3696128"/>
              <a:ext cx="86995" cy="913765"/>
            </a:xfrm>
            <a:custGeom>
              <a:avLst/>
              <a:gdLst/>
              <a:ahLst/>
              <a:cxnLst/>
              <a:rect l="l" t="t" r="r" b="b"/>
              <a:pathLst>
                <a:path w="86995" h="913764">
                  <a:moveTo>
                    <a:pt x="86379" y="913542"/>
                  </a:moveTo>
                  <a:lnTo>
                    <a:pt x="42321" y="897933"/>
                  </a:lnTo>
                  <a:lnTo>
                    <a:pt x="11260" y="863667"/>
                  </a:lnTo>
                  <a:lnTo>
                    <a:pt x="0" y="818721"/>
                  </a:lnTo>
                  <a:lnTo>
                    <a:pt x="0" y="94821"/>
                  </a:lnTo>
                  <a:lnTo>
                    <a:pt x="11259" y="49875"/>
                  </a:lnTo>
                  <a:lnTo>
                    <a:pt x="42321" y="15608"/>
                  </a:lnTo>
                  <a:lnTo>
                    <a:pt x="86379" y="0"/>
                  </a:lnTo>
                  <a:lnTo>
                    <a:pt x="80381" y="1988"/>
                  </a:lnTo>
                  <a:lnTo>
                    <a:pt x="73379" y="6821"/>
                  </a:lnTo>
                  <a:lnTo>
                    <a:pt x="47722" y="41893"/>
                  </a:lnTo>
                  <a:lnTo>
                    <a:pt x="38371" y="85438"/>
                  </a:lnTo>
                  <a:lnTo>
                    <a:pt x="38100" y="94821"/>
                  </a:lnTo>
                  <a:lnTo>
                    <a:pt x="38100" y="818721"/>
                  </a:lnTo>
                  <a:lnTo>
                    <a:pt x="44855" y="863667"/>
                  </a:lnTo>
                  <a:lnTo>
                    <a:pt x="63493" y="897933"/>
                  </a:lnTo>
                  <a:lnTo>
                    <a:pt x="80381" y="911554"/>
                  </a:lnTo>
                  <a:lnTo>
                    <a:pt x="86379" y="913542"/>
                  </a:lnTo>
                  <a:close/>
                </a:path>
              </a:pathLst>
            </a:custGeom>
            <a:solidFill>
              <a:srgbClr val="FF4A90"/>
            </a:solidFill>
          </p:spPr>
          <p:txBody>
            <a:bodyPr wrap="square" lIns="0" tIns="0" rIns="0" bIns="0" rtlCol="0"/>
            <a:lstStyle/>
            <a:p/>
          </p:txBody>
        </p:sp>
        <p:pic>
          <p:nvPicPr>
            <p:cNvPr id="14" name="object 14"/>
            <p:cNvPicPr/>
            <p:nvPr/>
          </p:nvPicPr>
          <p:blipFill>
            <a:blip r:embed="rId3" cstate="print"/>
            <a:stretch>
              <a:fillRect/>
            </a:stretch>
          </p:blipFill>
          <p:spPr>
            <a:xfrm>
              <a:off x="647193" y="3886199"/>
              <a:ext cx="191184" cy="152399"/>
            </a:xfrm>
            <a:prstGeom prst="rect">
              <a:avLst/>
            </a:prstGeom>
          </p:spPr>
        </p:pic>
      </p:grpSp>
      <p:pic>
        <p:nvPicPr>
          <p:cNvPr id="15" name="object 15"/>
          <p:cNvPicPr/>
          <p:nvPr/>
        </p:nvPicPr>
        <p:blipFill>
          <a:blip r:embed="rId4" cstate="print"/>
          <a:stretch>
            <a:fillRect/>
          </a:stretch>
        </p:blipFill>
        <p:spPr>
          <a:xfrm>
            <a:off x="457200" y="1181099"/>
            <a:ext cx="190499" cy="190499"/>
          </a:xfrm>
          <a:prstGeom prst="rect">
            <a:avLst/>
          </a:prstGeom>
        </p:spPr>
      </p:pic>
      <p:sp>
        <p:nvSpPr>
          <p:cNvPr id="16" name="object 16"/>
          <p:cNvSpPr txBox="1"/>
          <p:nvPr/>
        </p:nvSpPr>
        <p:spPr>
          <a:xfrm>
            <a:off x="749299" y="1139825"/>
            <a:ext cx="2479040" cy="243205"/>
          </a:xfrm>
          <a:prstGeom prst="rect">
            <a:avLst/>
          </a:prstGeom>
        </p:spPr>
        <p:txBody>
          <a:bodyPr vert="horz" wrap="square" lIns="0" tIns="12700" rIns="0" bIns="0" rtlCol="0">
            <a:spAutoFit/>
          </a:bodyPr>
          <a:lstStyle/>
          <a:p>
            <a:pPr marL="12700">
              <a:lnSpc>
                <a:spcPct val="100000"/>
              </a:lnSpc>
              <a:spcBef>
                <a:spcPts val="100"/>
              </a:spcBef>
            </a:pPr>
            <a:r>
              <a:rPr sz="1500" b="1" spc="70" dirty="0">
                <a:solidFill>
                  <a:srgbClr val="FFFFFF"/>
                </a:solidFill>
                <a:latin typeface="Trebuchet MS" panose="020B0603020202020204"/>
                <a:cs typeface="Trebuchet MS" panose="020B0603020202020204"/>
              </a:rPr>
              <a:t>Developme</a:t>
            </a:r>
            <a:r>
              <a:rPr lang="en-US" altLang="" sz="1500" b="1" spc="70" dirty="0">
                <a:solidFill>
                  <a:srgbClr val="FFFFFF"/>
                </a:solidFill>
                <a:latin typeface="Trebuchet MS" panose="020B0603020202020204"/>
                <a:cs typeface="Trebuchet MS" panose="020B0603020202020204"/>
              </a:rPr>
              <a:t>n</a:t>
            </a:r>
            <a:r>
              <a:rPr sz="1500" b="1" spc="70" dirty="0">
                <a:solidFill>
                  <a:srgbClr val="FFFFFF"/>
                </a:solidFill>
                <a:latin typeface="Trebuchet MS" panose="020B0603020202020204"/>
                <a:cs typeface="Trebuchet MS" panose="020B0603020202020204"/>
              </a:rPr>
              <a:t>t</a:t>
            </a:r>
            <a:r>
              <a:rPr sz="1500" b="1" spc="-65" dirty="0">
                <a:solidFill>
                  <a:srgbClr val="FFFFFF"/>
                </a:solidFill>
                <a:latin typeface="Trebuchet MS" panose="020B0603020202020204"/>
                <a:cs typeface="Trebuchet MS" panose="020B0603020202020204"/>
              </a:rPr>
              <a:t> </a:t>
            </a:r>
            <a:r>
              <a:rPr sz="1500" b="1" spc="80" dirty="0">
                <a:solidFill>
                  <a:srgbClr val="FFFFFF"/>
                </a:solidFill>
                <a:latin typeface="Trebuchet MS" panose="020B0603020202020204"/>
                <a:cs typeface="Trebuchet MS" panose="020B0603020202020204"/>
              </a:rPr>
              <a:t>Challe</a:t>
            </a:r>
            <a:r>
              <a:rPr lang="en-US" altLang="" sz="1500" b="1" spc="80" dirty="0">
                <a:solidFill>
                  <a:srgbClr val="FFFFFF"/>
                </a:solidFill>
                <a:latin typeface="Trebuchet MS" panose="020B0603020202020204"/>
                <a:cs typeface="Trebuchet MS" panose="020B0603020202020204"/>
              </a:rPr>
              <a:t>n</a:t>
            </a:r>
            <a:r>
              <a:rPr sz="1500" b="1" spc="80" dirty="0">
                <a:solidFill>
                  <a:srgbClr val="FFFFFF"/>
                </a:solidFill>
                <a:latin typeface="Trebuchet MS" panose="020B0603020202020204"/>
                <a:cs typeface="Trebuchet MS" panose="020B0603020202020204"/>
              </a:rPr>
              <a:t>ges</a:t>
            </a:r>
            <a:endParaRPr sz="1500">
              <a:latin typeface="Trebuchet MS" panose="020B0603020202020204"/>
              <a:cs typeface="Trebuchet MS" panose="020B0603020202020204"/>
            </a:endParaRPr>
          </a:p>
        </p:txBody>
      </p:sp>
      <p:sp>
        <p:nvSpPr>
          <p:cNvPr id="17" name="object 17"/>
          <p:cNvSpPr txBox="1"/>
          <p:nvPr/>
        </p:nvSpPr>
        <p:spPr>
          <a:xfrm>
            <a:off x="882650" y="1659073"/>
            <a:ext cx="4537075" cy="657225"/>
          </a:xfrm>
          <a:prstGeom prst="rect">
            <a:avLst/>
          </a:prstGeom>
        </p:spPr>
        <p:txBody>
          <a:bodyPr vert="horz" wrap="square" lIns="0" tIns="64769" rIns="0" bIns="0" rtlCol="0">
            <a:spAutoFit/>
          </a:bodyPr>
          <a:lstStyle/>
          <a:p>
            <a:pPr marL="12700">
              <a:lnSpc>
                <a:spcPct val="100000"/>
              </a:lnSpc>
              <a:spcBef>
                <a:spcPts val="510"/>
              </a:spcBef>
            </a:pPr>
            <a:r>
              <a:rPr sz="1200" spc="10" dirty="0">
                <a:solidFill>
                  <a:srgbClr val="FFFFFF"/>
                </a:solidFill>
                <a:latin typeface="Lucida Sans Unicode" panose="020B0602030504020204"/>
                <a:cs typeface="Lucida Sans Unicode" panose="020B0602030504020204"/>
              </a:rPr>
              <a:t>Accessing</a:t>
            </a:r>
            <a:r>
              <a:rPr sz="1200" spc="40" dirty="0">
                <a:solidFill>
                  <a:srgbClr val="FFFFFF"/>
                </a:solidFill>
                <a:latin typeface="Lucida Sans Unicode" panose="020B0602030504020204"/>
                <a:cs typeface="Lucida Sans Unicode" panose="020B0602030504020204"/>
              </a:rPr>
              <a:t> </a:t>
            </a:r>
            <a:r>
              <a:rPr sz="1200" spc="50" dirty="0">
                <a:solidFill>
                  <a:srgbClr val="FFFFFF"/>
                </a:solidFill>
                <a:latin typeface="Lucida Sans Unicode" panose="020B0602030504020204"/>
                <a:cs typeface="Lucida Sans Unicode" panose="020B0602030504020204"/>
              </a:rPr>
              <a:t>Accurate</a:t>
            </a:r>
            <a:r>
              <a:rPr sz="1200" spc="40" dirty="0">
                <a:solidFill>
                  <a:srgbClr val="FFFFFF"/>
                </a:solidFill>
                <a:latin typeface="Lucida Sans Unicode" panose="020B0602030504020204"/>
                <a:cs typeface="Lucida Sans Unicode" panose="020B0602030504020204"/>
              </a:rPr>
              <a:t> </a:t>
            </a:r>
            <a:r>
              <a:rPr sz="1200" spc="50" dirty="0">
                <a:solidFill>
                  <a:srgbClr val="FFFFFF"/>
                </a:solidFill>
                <a:latin typeface="Lucida Sans Unicode" panose="020B0602030504020204"/>
                <a:cs typeface="Lucida Sans Unicode" panose="020B0602030504020204"/>
              </a:rPr>
              <a:t>Safety</a:t>
            </a:r>
            <a:r>
              <a:rPr sz="1200" spc="40" dirty="0">
                <a:solidFill>
                  <a:srgbClr val="FFFFFF"/>
                </a:solidFill>
                <a:latin typeface="Lucida Sans Unicode" panose="020B0602030504020204"/>
                <a:cs typeface="Lucida Sans Unicode" panose="020B0602030504020204"/>
              </a:rPr>
              <a:t> </a:t>
            </a:r>
            <a:r>
              <a:rPr sz="1200" spc="35" dirty="0">
                <a:solidFill>
                  <a:srgbClr val="FFFFFF"/>
                </a:solidFill>
                <a:latin typeface="Lucida Sans Unicode" panose="020B0602030504020204"/>
                <a:cs typeface="Lucida Sans Unicode" panose="020B0602030504020204"/>
              </a:rPr>
              <a:t>Data</a:t>
            </a:r>
            <a:endParaRPr sz="1200">
              <a:latin typeface="Lucida Sans Unicode" panose="020B0602030504020204"/>
              <a:cs typeface="Lucida Sans Unicode" panose="020B0602030504020204"/>
            </a:endParaRPr>
          </a:p>
          <a:p>
            <a:pPr marL="12700" marR="5080">
              <a:lnSpc>
                <a:spcPct val="119000"/>
              </a:lnSpc>
              <a:spcBef>
                <a:spcPts val="120"/>
              </a:spcBef>
            </a:pPr>
            <a:r>
              <a:rPr sz="1050" dirty="0">
                <a:solidFill>
                  <a:srgbClr val="D0D5DA"/>
                </a:solidFill>
                <a:latin typeface="Poppins"/>
                <a:cs typeface="Poppins"/>
              </a:rPr>
              <a:t>Limited</a:t>
            </a:r>
            <a:r>
              <a:rPr sz="1050" spc="10" dirty="0">
                <a:solidFill>
                  <a:srgbClr val="D0D5DA"/>
                </a:solidFill>
                <a:latin typeface="Poppins"/>
                <a:cs typeface="Poppins"/>
              </a:rPr>
              <a:t> </a:t>
            </a:r>
            <a:r>
              <a:rPr sz="1050" dirty="0">
                <a:solidFill>
                  <a:srgbClr val="D0D5DA"/>
                </a:solidFill>
                <a:latin typeface="Poppins"/>
                <a:cs typeface="Poppins"/>
              </a:rPr>
              <a:t>public</a:t>
            </a:r>
            <a:r>
              <a:rPr sz="1050" spc="15" dirty="0">
                <a:solidFill>
                  <a:srgbClr val="D0D5DA"/>
                </a:solidFill>
                <a:latin typeface="Poppins"/>
                <a:cs typeface="Poppins"/>
              </a:rPr>
              <a:t> </a:t>
            </a:r>
            <a:r>
              <a:rPr sz="1050" dirty="0">
                <a:solidFill>
                  <a:srgbClr val="D0D5DA"/>
                </a:solidFill>
                <a:latin typeface="Poppins"/>
                <a:cs typeface="Poppins"/>
              </a:rPr>
              <a:t>API</a:t>
            </a:r>
            <a:r>
              <a:rPr sz="1050" spc="10" dirty="0">
                <a:solidFill>
                  <a:srgbClr val="D0D5DA"/>
                </a:solidFill>
                <a:latin typeface="Poppins"/>
                <a:cs typeface="Poppins"/>
              </a:rPr>
              <a:t> </a:t>
            </a:r>
            <a:r>
              <a:rPr sz="1050" dirty="0">
                <a:solidFill>
                  <a:srgbClr val="D0D5DA"/>
                </a:solidFill>
                <a:latin typeface="Poppins"/>
                <a:cs typeface="Poppins"/>
              </a:rPr>
              <a:t>access</a:t>
            </a:r>
            <a:r>
              <a:rPr sz="1050" spc="15" dirty="0">
                <a:solidFill>
                  <a:srgbClr val="D0D5DA"/>
                </a:solidFill>
                <a:latin typeface="Poppins"/>
                <a:cs typeface="Poppins"/>
              </a:rPr>
              <a:t> </a:t>
            </a:r>
            <a:r>
              <a:rPr sz="1050" dirty="0">
                <a:solidFill>
                  <a:srgbClr val="D0D5DA"/>
                </a:solidFill>
                <a:latin typeface="Poppins"/>
                <a:cs typeface="Poppins"/>
              </a:rPr>
              <a:t>to</a:t>
            </a:r>
            <a:r>
              <a:rPr sz="1050" spc="15" dirty="0">
                <a:solidFill>
                  <a:srgbClr val="D0D5DA"/>
                </a:solidFill>
                <a:latin typeface="Poppins"/>
                <a:cs typeface="Poppins"/>
              </a:rPr>
              <a:t> </a:t>
            </a:r>
            <a:r>
              <a:rPr sz="1050" dirty="0">
                <a:solidFill>
                  <a:srgbClr val="D0D5DA"/>
                </a:solidFill>
                <a:latin typeface="Poppins"/>
                <a:cs typeface="Poppins"/>
              </a:rPr>
              <a:t>real-time</a:t>
            </a:r>
            <a:r>
              <a:rPr sz="1050" spc="10" dirty="0">
                <a:solidFill>
                  <a:srgbClr val="D0D5DA"/>
                </a:solidFill>
                <a:latin typeface="Poppins"/>
                <a:cs typeface="Poppins"/>
              </a:rPr>
              <a:t> </a:t>
            </a:r>
            <a:r>
              <a:rPr sz="1050" dirty="0">
                <a:solidFill>
                  <a:srgbClr val="D0D5DA"/>
                </a:solidFill>
                <a:latin typeface="Poppins"/>
                <a:cs typeface="Poppins"/>
              </a:rPr>
              <a:t>crime</a:t>
            </a:r>
            <a:r>
              <a:rPr sz="1050" spc="15" dirty="0">
                <a:solidFill>
                  <a:srgbClr val="D0D5DA"/>
                </a:solidFill>
                <a:latin typeface="Poppins"/>
                <a:cs typeface="Poppins"/>
              </a:rPr>
              <a:t> </a:t>
            </a:r>
            <a:r>
              <a:rPr sz="1050" dirty="0">
                <a:solidFill>
                  <a:srgbClr val="D0D5DA"/>
                </a:solidFill>
                <a:latin typeface="Poppins"/>
                <a:cs typeface="Poppins"/>
              </a:rPr>
              <a:t>and</a:t>
            </a:r>
            <a:r>
              <a:rPr sz="1050" spc="15" dirty="0">
                <a:solidFill>
                  <a:srgbClr val="D0D5DA"/>
                </a:solidFill>
                <a:latin typeface="Poppins"/>
                <a:cs typeface="Poppins"/>
              </a:rPr>
              <a:t> </a:t>
            </a:r>
            <a:r>
              <a:rPr sz="1050" dirty="0">
                <a:solidFill>
                  <a:srgbClr val="D0D5DA"/>
                </a:solidFill>
                <a:latin typeface="Poppins"/>
                <a:cs typeface="Poppins"/>
              </a:rPr>
              <a:t>safety</a:t>
            </a:r>
            <a:r>
              <a:rPr sz="1050" spc="10" dirty="0">
                <a:solidFill>
                  <a:srgbClr val="D0D5DA"/>
                </a:solidFill>
                <a:latin typeface="Poppins"/>
                <a:cs typeface="Poppins"/>
              </a:rPr>
              <a:t> </a:t>
            </a:r>
            <a:r>
              <a:rPr sz="1050" dirty="0">
                <a:solidFill>
                  <a:srgbClr val="D0D5DA"/>
                </a:solidFill>
                <a:latin typeface="Poppins"/>
                <a:cs typeface="Poppins"/>
              </a:rPr>
              <a:t>data</a:t>
            </a:r>
            <a:r>
              <a:rPr sz="1050" spc="15" dirty="0">
                <a:solidFill>
                  <a:srgbClr val="D0D5DA"/>
                </a:solidFill>
                <a:latin typeface="Poppins"/>
                <a:cs typeface="Poppins"/>
              </a:rPr>
              <a:t> </a:t>
            </a:r>
            <a:r>
              <a:rPr sz="1050" spc="-10" dirty="0">
                <a:solidFill>
                  <a:srgbClr val="D0D5DA"/>
                </a:solidFill>
                <a:latin typeface="Poppins"/>
                <a:cs typeface="Poppins"/>
              </a:rPr>
              <a:t>across </a:t>
            </a:r>
            <a:r>
              <a:rPr sz="1050" dirty="0">
                <a:solidFill>
                  <a:srgbClr val="D0D5DA"/>
                </a:solidFill>
                <a:latin typeface="Poppins"/>
                <a:cs typeface="Poppins"/>
              </a:rPr>
              <a:t>different</a:t>
            </a:r>
            <a:r>
              <a:rPr sz="1050" spc="-45" dirty="0">
                <a:solidFill>
                  <a:srgbClr val="D0D5DA"/>
                </a:solidFill>
                <a:latin typeface="Poppins"/>
                <a:cs typeface="Poppins"/>
              </a:rPr>
              <a:t> </a:t>
            </a:r>
            <a:r>
              <a:rPr sz="1050" spc="-10" dirty="0">
                <a:solidFill>
                  <a:srgbClr val="D0D5DA"/>
                </a:solidFill>
                <a:latin typeface="Poppins"/>
                <a:cs typeface="Poppins"/>
              </a:rPr>
              <a:t>regions</a:t>
            </a:r>
            <a:endParaRPr sz="1050">
              <a:latin typeface="Poppins"/>
              <a:cs typeface="Poppins"/>
            </a:endParaRPr>
          </a:p>
        </p:txBody>
      </p:sp>
      <p:sp>
        <p:nvSpPr>
          <p:cNvPr id="18" name="object 18"/>
          <p:cNvSpPr txBox="1"/>
          <p:nvPr/>
        </p:nvSpPr>
        <p:spPr>
          <a:xfrm>
            <a:off x="939800" y="2725873"/>
            <a:ext cx="4686935" cy="657225"/>
          </a:xfrm>
          <a:prstGeom prst="rect">
            <a:avLst/>
          </a:prstGeom>
        </p:spPr>
        <p:txBody>
          <a:bodyPr vert="horz" wrap="square" lIns="0" tIns="64769" rIns="0" bIns="0" rtlCol="0">
            <a:spAutoFit/>
          </a:bodyPr>
          <a:lstStyle/>
          <a:p>
            <a:pPr marL="12700">
              <a:lnSpc>
                <a:spcPct val="100000"/>
              </a:lnSpc>
              <a:spcBef>
                <a:spcPts val="510"/>
              </a:spcBef>
            </a:pPr>
            <a:r>
              <a:rPr sz="1200" spc="45" dirty="0">
                <a:solidFill>
                  <a:srgbClr val="FFFFFF"/>
                </a:solidFill>
                <a:latin typeface="Lucida Sans Unicode" panose="020B0602030504020204"/>
                <a:cs typeface="Lucida Sans Unicode" panose="020B0602030504020204"/>
              </a:rPr>
              <a:t>Privacy-</a:t>
            </a:r>
            <a:r>
              <a:rPr sz="1200" dirty="0">
                <a:solidFill>
                  <a:srgbClr val="FFFFFF"/>
                </a:solidFill>
                <a:latin typeface="Lucida Sans Unicode" panose="020B0602030504020204"/>
                <a:cs typeface="Lucida Sans Unicode" panose="020B0602030504020204"/>
              </a:rPr>
              <a:t>Preserving</a:t>
            </a:r>
            <a:r>
              <a:rPr sz="1200" spc="200" dirty="0">
                <a:solidFill>
                  <a:srgbClr val="FFFFFF"/>
                </a:solidFill>
                <a:latin typeface="Lucida Sans Unicode" panose="020B0602030504020204"/>
                <a:cs typeface="Lucida Sans Unicode" panose="020B0602030504020204"/>
              </a:rPr>
              <a:t> </a:t>
            </a:r>
            <a:r>
              <a:rPr sz="1200" spc="-10" dirty="0">
                <a:solidFill>
                  <a:srgbClr val="FFFFFF"/>
                </a:solidFill>
                <a:latin typeface="Lucida Sans Unicode" panose="020B0602030504020204"/>
                <a:cs typeface="Lucida Sans Unicode" panose="020B0602030504020204"/>
              </a:rPr>
              <a:t>Reports</a:t>
            </a:r>
            <a:endParaRPr sz="1200">
              <a:latin typeface="Lucida Sans Unicode" panose="020B0602030504020204"/>
              <a:cs typeface="Lucida Sans Unicode" panose="020B0602030504020204"/>
            </a:endParaRPr>
          </a:p>
          <a:p>
            <a:pPr marL="12700" marR="5080">
              <a:lnSpc>
                <a:spcPct val="119000"/>
              </a:lnSpc>
              <a:spcBef>
                <a:spcPts val="120"/>
              </a:spcBef>
            </a:pPr>
            <a:r>
              <a:rPr sz="1050" dirty="0">
                <a:solidFill>
                  <a:srgbClr val="D0D5DA"/>
                </a:solidFill>
                <a:latin typeface="Poppins"/>
                <a:cs typeface="Poppins"/>
              </a:rPr>
              <a:t>Balancing</a:t>
            </a:r>
            <a:r>
              <a:rPr sz="1050" spc="-10" dirty="0">
                <a:solidFill>
                  <a:srgbClr val="D0D5DA"/>
                </a:solidFill>
                <a:latin typeface="Poppins"/>
                <a:cs typeface="Poppins"/>
              </a:rPr>
              <a:t> </a:t>
            </a:r>
            <a:r>
              <a:rPr sz="1050" dirty="0">
                <a:solidFill>
                  <a:srgbClr val="D0D5DA"/>
                </a:solidFill>
                <a:latin typeface="Poppins"/>
                <a:cs typeface="Poppins"/>
              </a:rPr>
              <a:t>detailed</a:t>
            </a:r>
            <a:r>
              <a:rPr sz="1050" spc="-10" dirty="0">
                <a:solidFill>
                  <a:srgbClr val="D0D5DA"/>
                </a:solidFill>
                <a:latin typeface="Poppins"/>
                <a:cs typeface="Poppins"/>
              </a:rPr>
              <a:t> </a:t>
            </a:r>
            <a:r>
              <a:rPr sz="1050" dirty="0">
                <a:solidFill>
                  <a:srgbClr val="D0D5DA"/>
                </a:solidFill>
                <a:latin typeface="Poppins"/>
                <a:cs typeface="Poppins"/>
              </a:rPr>
              <a:t>incident</a:t>
            </a:r>
            <a:r>
              <a:rPr sz="1050" spc="-5" dirty="0">
                <a:solidFill>
                  <a:srgbClr val="D0D5DA"/>
                </a:solidFill>
                <a:latin typeface="Poppins"/>
                <a:cs typeface="Poppins"/>
              </a:rPr>
              <a:t> </a:t>
            </a:r>
            <a:r>
              <a:rPr sz="1050" dirty="0">
                <a:solidFill>
                  <a:srgbClr val="D0D5DA"/>
                </a:solidFill>
                <a:latin typeface="Poppins"/>
                <a:cs typeface="Poppins"/>
              </a:rPr>
              <a:t>reporting</a:t>
            </a:r>
            <a:r>
              <a:rPr sz="1050" spc="-10" dirty="0">
                <a:solidFill>
                  <a:srgbClr val="D0D5DA"/>
                </a:solidFill>
                <a:latin typeface="Poppins"/>
                <a:cs typeface="Poppins"/>
              </a:rPr>
              <a:t> </a:t>
            </a:r>
            <a:r>
              <a:rPr sz="1050" dirty="0">
                <a:solidFill>
                  <a:srgbClr val="D0D5DA"/>
                </a:solidFill>
                <a:latin typeface="Poppins"/>
                <a:cs typeface="Poppins"/>
              </a:rPr>
              <a:t>while</a:t>
            </a:r>
            <a:r>
              <a:rPr sz="1050" spc="-5" dirty="0">
                <a:solidFill>
                  <a:srgbClr val="D0D5DA"/>
                </a:solidFill>
                <a:latin typeface="Poppins"/>
                <a:cs typeface="Poppins"/>
              </a:rPr>
              <a:t> </a:t>
            </a:r>
            <a:r>
              <a:rPr sz="1050" dirty="0">
                <a:solidFill>
                  <a:srgbClr val="D0D5DA"/>
                </a:solidFill>
                <a:latin typeface="Poppins"/>
                <a:cs typeface="Poppins"/>
              </a:rPr>
              <a:t>protecting</a:t>
            </a:r>
            <a:r>
              <a:rPr sz="1050" spc="-10" dirty="0">
                <a:solidFill>
                  <a:srgbClr val="D0D5DA"/>
                </a:solidFill>
                <a:latin typeface="Poppins"/>
                <a:cs typeface="Poppins"/>
              </a:rPr>
              <a:t> </a:t>
            </a:r>
            <a:r>
              <a:rPr sz="1050" dirty="0">
                <a:solidFill>
                  <a:srgbClr val="D0D5DA"/>
                </a:solidFill>
                <a:latin typeface="Poppins"/>
                <a:cs typeface="Poppins"/>
              </a:rPr>
              <a:t>user</a:t>
            </a:r>
            <a:r>
              <a:rPr sz="1050" spc="-10" dirty="0">
                <a:solidFill>
                  <a:srgbClr val="D0D5DA"/>
                </a:solidFill>
                <a:latin typeface="Poppins"/>
                <a:cs typeface="Poppins"/>
              </a:rPr>
              <a:t> anonymity </a:t>
            </a:r>
            <a:r>
              <a:rPr sz="1050" dirty="0">
                <a:solidFill>
                  <a:srgbClr val="D0D5DA"/>
                </a:solidFill>
                <a:latin typeface="Poppins"/>
                <a:cs typeface="Poppins"/>
              </a:rPr>
              <a:t>and</a:t>
            </a:r>
            <a:r>
              <a:rPr sz="1050" spc="-20" dirty="0">
                <a:solidFill>
                  <a:srgbClr val="D0D5DA"/>
                </a:solidFill>
                <a:latin typeface="Poppins"/>
                <a:cs typeface="Poppins"/>
              </a:rPr>
              <a:t> </a:t>
            </a:r>
            <a:r>
              <a:rPr sz="1050" dirty="0">
                <a:solidFill>
                  <a:srgbClr val="D0D5DA"/>
                </a:solidFill>
                <a:latin typeface="Poppins"/>
                <a:cs typeface="Poppins"/>
              </a:rPr>
              <a:t>preventing</a:t>
            </a:r>
            <a:r>
              <a:rPr sz="1050" spc="-15" dirty="0">
                <a:solidFill>
                  <a:srgbClr val="D0D5DA"/>
                </a:solidFill>
                <a:latin typeface="Poppins"/>
                <a:cs typeface="Poppins"/>
              </a:rPr>
              <a:t> </a:t>
            </a:r>
            <a:r>
              <a:rPr sz="1050" spc="-10" dirty="0">
                <a:solidFill>
                  <a:srgbClr val="D0D5DA"/>
                </a:solidFill>
                <a:latin typeface="Poppins"/>
                <a:cs typeface="Poppins"/>
              </a:rPr>
              <a:t>misuse</a:t>
            </a:r>
            <a:endParaRPr sz="1050">
              <a:latin typeface="Poppins"/>
              <a:cs typeface="Poppins"/>
            </a:endParaRPr>
          </a:p>
        </p:txBody>
      </p:sp>
      <p:sp>
        <p:nvSpPr>
          <p:cNvPr id="19" name="object 19"/>
          <p:cNvSpPr txBox="1"/>
          <p:nvPr/>
        </p:nvSpPr>
        <p:spPr>
          <a:xfrm>
            <a:off x="939800" y="3792673"/>
            <a:ext cx="4855845" cy="657225"/>
          </a:xfrm>
          <a:prstGeom prst="rect">
            <a:avLst/>
          </a:prstGeom>
        </p:spPr>
        <p:txBody>
          <a:bodyPr vert="horz" wrap="square" lIns="0" tIns="64769" rIns="0" bIns="0" rtlCol="0">
            <a:spAutoFit/>
          </a:bodyPr>
          <a:lstStyle/>
          <a:p>
            <a:pPr marL="12700">
              <a:lnSpc>
                <a:spcPct val="100000"/>
              </a:lnSpc>
              <a:spcBef>
                <a:spcPts val="510"/>
              </a:spcBef>
            </a:pPr>
            <a:r>
              <a:rPr sz="1200" spc="50" dirty="0">
                <a:solidFill>
                  <a:srgbClr val="FFFFFF"/>
                </a:solidFill>
                <a:latin typeface="Lucida Sans Unicode" panose="020B0602030504020204"/>
                <a:cs typeface="Lucida Sans Unicode" panose="020B0602030504020204"/>
              </a:rPr>
              <a:t>Safety</a:t>
            </a:r>
            <a:r>
              <a:rPr sz="1200" spc="-30" dirty="0">
                <a:solidFill>
                  <a:srgbClr val="FFFFFF"/>
                </a:solidFill>
                <a:latin typeface="Lucida Sans Unicode" panose="020B0602030504020204"/>
                <a:cs typeface="Lucida Sans Unicode" panose="020B0602030504020204"/>
              </a:rPr>
              <a:t> </a:t>
            </a:r>
            <a:r>
              <a:rPr sz="1200" dirty="0">
                <a:solidFill>
                  <a:srgbClr val="FFFFFF"/>
                </a:solidFill>
                <a:latin typeface="Lucida Sans Unicode" panose="020B0602030504020204"/>
                <a:cs typeface="Lucida Sans Unicode" panose="020B0602030504020204"/>
              </a:rPr>
              <a:t>vs.</a:t>
            </a:r>
            <a:r>
              <a:rPr sz="1200" spc="-30" dirty="0">
                <a:solidFill>
                  <a:srgbClr val="FFFFFF"/>
                </a:solidFill>
                <a:latin typeface="Lucida Sans Unicode" panose="020B0602030504020204"/>
                <a:cs typeface="Lucida Sans Unicode" panose="020B0602030504020204"/>
              </a:rPr>
              <a:t> </a:t>
            </a:r>
            <a:r>
              <a:rPr sz="1200" dirty="0">
                <a:solidFill>
                  <a:srgbClr val="FFFFFF"/>
                </a:solidFill>
                <a:latin typeface="Lucida Sans Unicode" panose="020B0602030504020204"/>
                <a:cs typeface="Lucida Sans Unicode" panose="020B0602030504020204"/>
              </a:rPr>
              <a:t>Route</a:t>
            </a:r>
            <a:r>
              <a:rPr sz="1200" spc="-30" dirty="0">
                <a:solidFill>
                  <a:srgbClr val="FFFFFF"/>
                </a:solidFill>
                <a:latin typeface="Lucida Sans Unicode" panose="020B0602030504020204"/>
                <a:cs typeface="Lucida Sans Unicode" panose="020B0602030504020204"/>
              </a:rPr>
              <a:t> </a:t>
            </a:r>
            <a:r>
              <a:rPr sz="1200" spc="-10" dirty="0">
                <a:solidFill>
                  <a:srgbClr val="FFFFFF"/>
                </a:solidFill>
                <a:latin typeface="Lucida Sans Unicode" panose="020B0602030504020204"/>
                <a:cs typeface="Lucida Sans Unicode" panose="020B0602030504020204"/>
              </a:rPr>
              <a:t>Efficiency</a:t>
            </a:r>
            <a:endParaRPr sz="1200">
              <a:latin typeface="Lucida Sans Unicode" panose="020B0602030504020204"/>
              <a:cs typeface="Lucida Sans Unicode" panose="020B0602030504020204"/>
            </a:endParaRPr>
          </a:p>
          <a:p>
            <a:pPr marL="12700" marR="5080">
              <a:lnSpc>
                <a:spcPct val="119000"/>
              </a:lnSpc>
              <a:spcBef>
                <a:spcPts val="120"/>
              </a:spcBef>
            </a:pPr>
            <a:r>
              <a:rPr sz="1050" dirty="0">
                <a:solidFill>
                  <a:srgbClr val="D0D5DA"/>
                </a:solidFill>
                <a:latin typeface="Poppins"/>
                <a:cs typeface="Poppins"/>
              </a:rPr>
              <a:t>Creating</a:t>
            </a:r>
            <a:r>
              <a:rPr sz="1050" spc="-5" dirty="0">
                <a:solidFill>
                  <a:srgbClr val="D0D5DA"/>
                </a:solidFill>
                <a:latin typeface="Poppins"/>
                <a:cs typeface="Poppins"/>
              </a:rPr>
              <a:t> </a:t>
            </a:r>
            <a:r>
              <a:rPr sz="1050" dirty="0">
                <a:solidFill>
                  <a:srgbClr val="D0D5DA"/>
                </a:solidFill>
                <a:latin typeface="Poppins"/>
                <a:cs typeface="Poppins"/>
              </a:rPr>
              <a:t>an</a:t>
            </a:r>
            <a:r>
              <a:rPr sz="1050" spc="-5" dirty="0">
                <a:solidFill>
                  <a:srgbClr val="D0D5DA"/>
                </a:solidFill>
                <a:latin typeface="Poppins"/>
                <a:cs typeface="Poppins"/>
              </a:rPr>
              <a:t> </a:t>
            </a:r>
            <a:r>
              <a:rPr sz="1050" dirty="0">
                <a:solidFill>
                  <a:srgbClr val="D0D5DA"/>
                </a:solidFill>
                <a:latin typeface="Poppins"/>
                <a:cs typeface="Poppins"/>
              </a:rPr>
              <a:t>algorithm</a:t>
            </a:r>
            <a:r>
              <a:rPr sz="1050" spc="-5" dirty="0">
                <a:solidFill>
                  <a:srgbClr val="D0D5DA"/>
                </a:solidFill>
                <a:latin typeface="Poppins"/>
                <a:cs typeface="Poppins"/>
              </a:rPr>
              <a:t> </a:t>
            </a:r>
            <a:r>
              <a:rPr sz="1050" dirty="0">
                <a:solidFill>
                  <a:srgbClr val="D0D5DA"/>
                </a:solidFill>
                <a:latin typeface="Poppins"/>
                <a:cs typeface="Poppins"/>
              </a:rPr>
              <a:t>that</a:t>
            </a:r>
            <a:r>
              <a:rPr sz="1050" spc="-5" dirty="0">
                <a:solidFill>
                  <a:srgbClr val="D0D5DA"/>
                </a:solidFill>
                <a:latin typeface="Poppins"/>
                <a:cs typeface="Poppins"/>
              </a:rPr>
              <a:t> </a:t>
            </a:r>
            <a:r>
              <a:rPr sz="1050" dirty="0">
                <a:solidFill>
                  <a:srgbClr val="D0D5DA"/>
                </a:solidFill>
                <a:latin typeface="Poppins"/>
                <a:cs typeface="Poppins"/>
              </a:rPr>
              <a:t>doesn't excessively</a:t>
            </a:r>
            <a:r>
              <a:rPr sz="1050" spc="-5" dirty="0">
                <a:solidFill>
                  <a:srgbClr val="D0D5DA"/>
                </a:solidFill>
                <a:latin typeface="Poppins"/>
                <a:cs typeface="Poppins"/>
              </a:rPr>
              <a:t> </a:t>
            </a:r>
            <a:r>
              <a:rPr sz="1050" dirty="0">
                <a:solidFill>
                  <a:srgbClr val="D0D5DA"/>
                </a:solidFill>
                <a:latin typeface="Poppins"/>
                <a:cs typeface="Poppins"/>
              </a:rPr>
              <a:t>increase</a:t>
            </a:r>
            <a:r>
              <a:rPr sz="1050" spc="-5" dirty="0">
                <a:solidFill>
                  <a:srgbClr val="D0D5DA"/>
                </a:solidFill>
                <a:latin typeface="Poppins"/>
                <a:cs typeface="Poppins"/>
              </a:rPr>
              <a:t> </a:t>
            </a:r>
            <a:r>
              <a:rPr sz="1050" dirty="0">
                <a:solidFill>
                  <a:srgbClr val="D0D5DA"/>
                </a:solidFill>
                <a:latin typeface="Poppins"/>
                <a:cs typeface="Poppins"/>
              </a:rPr>
              <a:t>travel</a:t>
            </a:r>
            <a:r>
              <a:rPr sz="1050" spc="-5" dirty="0">
                <a:solidFill>
                  <a:srgbClr val="D0D5DA"/>
                </a:solidFill>
                <a:latin typeface="Poppins"/>
                <a:cs typeface="Poppins"/>
              </a:rPr>
              <a:t> </a:t>
            </a:r>
            <a:r>
              <a:rPr sz="1050" dirty="0">
                <a:solidFill>
                  <a:srgbClr val="D0D5DA"/>
                </a:solidFill>
                <a:latin typeface="Poppins"/>
                <a:cs typeface="Poppins"/>
              </a:rPr>
              <a:t>time</a:t>
            </a:r>
            <a:r>
              <a:rPr sz="1050" spc="-5" dirty="0">
                <a:solidFill>
                  <a:srgbClr val="D0D5DA"/>
                </a:solidFill>
                <a:latin typeface="Poppins"/>
                <a:cs typeface="Poppins"/>
              </a:rPr>
              <a:t> </a:t>
            </a:r>
            <a:r>
              <a:rPr sz="1050" spc="-10" dirty="0">
                <a:solidFill>
                  <a:srgbClr val="D0D5DA"/>
                </a:solidFill>
                <a:latin typeface="Poppins"/>
                <a:cs typeface="Poppins"/>
              </a:rPr>
              <a:t>while </a:t>
            </a:r>
            <a:r>
              <a:rPr sz="1050" dirty="0">
                <a:solidFill>
                  <a:srgbClr val="D0D5DA"/>
                </a:solidFill>
                <a:latin typeface="Poppins"/>
                <a:cs typeface="Poppins"/>
              </a:rPr>
              <a:t>prioritizing </a:t>
            </a:r>
            <a:r>
              <a:rPr sz="1050" spc="-10" dirty="0">
                <a:solidFill>
                  <a:srgbClr val="D0D5DA"/>
                </a:solidFill>
                <a:latin typeface="Poppins"/>
                <a:cs typeface="Poppins"/>
              </a:rPr>
              <a:t>safety</a:t>
            </a:r>
            <a:endParaRPr sz="1050">
              <a:latin typeface="Poppins"/>
              <a:cs typeface="Poppins"/>
            </a:endParaRPr>
          </a:p>
        </p:txBody>
      </p:sp>
      <p:grpSp>
        <p:nvGrpSpPr>
          <p:cNvPr id="20" name="object 20"/>
          <p:cNvGrpSpPr/>
          <p:nvPr/>
        </p:nvGrpSpPr>
        <p:grpSpPr>
          <a:xfrm>
            <a:off x="6248399" y="1562099"/>
            <a:ext cx="5486400" cy="914400"/>
            <a:chOff x="6248399" y="1562099"/>
            <a:chExt cx="5486400" cy="914400"/>
          </a:xfrm>
        </p:grpSpPr>
        <p:sp>
          <p:nvSpPr>
            <p:cNvPr id="21" name="object 21"/>
            <p:cNvSpPr/>
            <p:nvPr/>
          </p:nvSpPr>
          <p:spPr>
            <a:xfrm>
              <a:off x="6267449" y="1562099"/>
              <a:ext cx="5467350" cy="914400"/>
            </a:xfrm>
            <a:custGeom>
              <a:avLst/>
              <a:gdLst/>
              <a:ahLst/>
              <a:cxnLst/>
              <a:rect l="l" t="t" r="r" b="b"/>
              <a:pathLst>
                <a:path w="5467350" h="914400">
                  <a:moveTo>
                    <a:pt x="5378353" y="914399"/>
                  </a:moveTo>
                  <a:lnTo>
                    <a:pt x="71196" y="914399"/>
                  </a:lnTo>
                  <a:lnTo>
                    <a:pt x="66240" y="913789"/>
                  </a:lnTo>
                  <a:lnTo>
                    <a:pt x="29704" y="894872"/>
                  </a:lnTo>
                  <a:lnTo>
                    <a:pt x="7714" y="861378"/>
                  </a:lnTo>
                  <a:lnTo>
                    <a:pt x="0" y="825404"/>
                  </a:lnTo>
                  <a:lnTo>
                    <a:pt x="0" y="819149"/>
                  </a:lnTo>
                  <a:lnTo>
                    <a:pt x="0" y="88995"/>
                  </a:lnTo>
                  <a:lnTo>
                    <a:pt x="10061" y="47531"/>
                  </a:lnTo>
                  <a:lnTo>
                    <a:pt x="38024" y="12577"/>
                  </a:lnTo>
                  <a:lnTo>
                    <a:pt x="71196" y="0"/>
                  </a:lnTo>
                  <a:lnTo>
                    <a:pt x="5378353" y="0"/>
                  </a:lnTo>
                  <a:lnTo>
                    <a:pt x="5419815" y="12577"/>
                  </a:lnTo>
                  <a:lnTo>
                    <a:pt x="5454770" y="47531"/>
                  </a:lnTo>
                  <a:lnTo>
                    <a:pt x="5467349" y="88995"/>
                  </a:lnTo>
                  <a:lnTo>
                    <a:pt x="5467349" y="825404"/>
                  </a:lnTo>
                  <a:lnTo>
                    <a:pt x="5454770" y="866867"/>
                  </a:lnTo>
                  <a:lnTo>
                    <a:pt x="5419815" y="901821"/>
                  </a:lnTo>
                  <a:lnTo>
                    <a:pt x="5384547" y="913789"/>
                  </a:lnTo>
                  <a:lnTo>
                    <a:pt x="5378353" y="914399"/>
                  </a:lnTo>
                  <a:close/>
                </a:path>
              </a:pathLst>
            </a:custGeom>
            <a:solidFill>
              <a:srgbClr val="1D1D1D">
                <a:alpha val="70199"/>
              </a:srgbClr>
            </a:solidFill>
          </p:spPr>
          <p:txBody>
            <a:bodyPr wrap="square" lIns="0" tIns="0" rIns="0" bIns="0" rtlCol="0"/>
            <a:lstStyle/>
            <a:p/>
          </p:txBody>
        </p:sp>
        <p:sp>
          <p:nvSpPr>
            <p:cNvPr id="22" name="object 22"/>
            <p:cNvSpPr/>
            <p:nvPr/>
          </p:nvSpPr>
          <p:spPr>
            <a:xfrm>
              <a:off x="6248399" y="1562528"/>
              <a:ext cx="86995" cy="913765"/>
            </a:xfrm>
            <a:custGeom>
              <a:avLst/>
              <a:gdLst/>
              <a:ahLst/>
              <a:cxnLst/>
              <a:rect l="l" t="t" r="r" b="b"/>
              <a:pathLst>
                <a:path w="86995" h="913764">
                  <a:moveTo>
                    <a:pt x="86379" y="913542"/>
                  </a:moveTo>
                  <a:lnTo>
                    <a:pt x="42321" y="897933"/>
                  </a:lnTo>
                  <a:lnTo>
                    <a:pt x="11259" y="863667"/>
                  </a:lnTo>
                  <a:lnTo>
                    <a:pt x="0" y="818721"/>
                  </a:lnTo>
                  <a:lnTo>
                    <a:pt x="0" y="94821"/>
                  </a:lnTo>
                  <a:lnTo>
                    <a:pt x="11259" y="49875"/>
                  </a:lnTo>
                  <a:lnTo>
                    <a:pt x="42321" y="15609"/>
                  </a:lnTo>
                  <a:lnTo>
                    <a:pt x="86378" y="0"/>
                  </a:lnTo>
                  <a:lnTo>
                    <a:pt x="80380" y="1988"/>
                  </a:lnTo>
                  <a:lnTo>
                    <a:pt x="73379" y="6821"/>
                  </a:lnTo>
                  <a:lnTo>
                    <a:pt x="47722" y="41893"/>
                  </a:lnTo>
                  <a:lnTo>
                    <a:pt x="38371" y="85438"/>
                  </a:lnTo>
                  <a:lnTo>
                    <a:pt x="38100" y="94821"/>
                  </a:lnTo>
                  <a:lnTo>
                    <a:pt x="38100" y="818721"/>
                  </a:lnTo>
                  <a:lnTo>
                    <a:pt x="44855" y="863667"/>
                  </a:lnTo>
                  <a:lnTo>
                    <a:pt x="63493" y="897933"/>
                  </a:lnTo>
                  <a:lnTo>
                    <a:pt x="80380" y="911554"/>
                  </a:lnTo>
                  <a:lnTo>
                    <a:pt x="86379" y="913542"/>
                  </a:lnTo>
                  <a:close/>
                </a:path>
              </a:pathLst>
            </a:custGeom>
            <a:solidFill>
              <a:srgbClr val="8A2AE2"/>
            </a:solidFill>
          </p:spPr>
          <p:txBody>
            <a:bodyPr wrap="square" lIns="0" tIns="0" rIns="0" bIns="0" rtlCol="0"/>
            <a:lstStyle/>
            <a:p/>
          </p:txBody>
        </p:sp>
        <p:pic>
          <p:nvPicPr>
            <p:cNvPr id="23" name="object 23"/>
            <p:cNvPicPr/>
            <p:nvPr/>
          </p:nvPicPr>
          <p:blipFill>
            <a:blip r:embed="rId5" cstate="print"/>
            <a:stretch>
              <a:fillRect/>
            </a:stretch>
          </p:blipFill>
          <p:spPr>
            <a:xfrm>
              <a:off x="6448424" y="1752093"/>
              <a:ext cx="152399" cy="153412"/>
            </a:xfrm>
            <a:prstGeom prst="rect">
              <a:avLst/>
            </a:prstGeom>
          </p:spPr>
        </p:pic>
      </p:grpSp>
      <p:grpSp>
        <p:nvGrpSpPr>
          <p:cNvPr id="24" name="object 24"/>
          <p:cNvGrpSpPr/>
          <p:nvPr/>
        </p:nvGrpSpPr>
        <p:grpSpPr>
          <a:xfrm>
            <a:off x="6248399" y="2628899"/>
            <a:ext cx="5486400" cy="914400"/>
            <a:chOff x="6248399" y="2628899"/>
            <a:chExt cx="5486400" cy="914400"/>
          </a:xfrm>
        </p:grpSpPr>
        <p:sp>
          <p:nvSpPr>
            <p:cNvPr id="25" name="object 25"/>
            <p:cNvSpPr/>
            <p:nvPr/>
          </p:nvSpPr>
          <p:spPr>
            <a:xfrm>
              <a:off x="6267449" y="2628899"/>
              <a:ext cx="5467350" cy="914400"/>
            </a:xfrm>
            <a:custGeom>
              <a:avLst/>
              <a:gdLst/>
              <a:ahLst/>
              <a:cxnLst/>
              <a:rect l="l" t="t" r="r" b="b"/>
              <a:pathLst>
                <a:path w="5467350" h="914400">
                  <a:moveTo>
                    <a:pt x="5378353" y="914399"/>
                  </a:moveTo>
                  <a:lnTo>
                    <a:pt x="71196" y="914399"/>
                  </a:lnTo>
                  <a:lnTo>
                    <a:pt x="66240" y="913789"/>
                  </a:lnTo>
                  <a:lnTo>
                    <a:pt x="29704" y="894872"/>
                  </a:lnTo>
                  <a:lnTo>
                    <a:pt x="7714" y="861378"/>
                  </a:lnTo>
                  <a:lnTo>
                    <a:pt x="0" y="825403"/>
                  </a:lnTo>
                  <a:lnTo>
                    <a:pt x="0" y="819149"/>
                  </a:lnTo>
                  <a:lnTo>
                    <a:pt x="0" y="88995"/>
                  </a:lnTo>
                  <a:lnTo>
                    <a:pt x="10061" y="47531"/>
                  </a:lnTo>
                  <a:lnTo>
                    <a:pt x="38024" y="12577"/>
                  </a:lnTo>
                  <a:lnTo>
                    <a:pt x="71196" y="0"/>
                  </a:lnTo>
                  <a:lnTo>
                    <a:pt x="5378353" y="0"/>
                  </a:lnTo>
                  <a:lnTo>
                    <a:pt x="5419815" y="12577"/>
                  </a:lnTo>
                  <a:lnTo>
                    <a:pt x="5454770" y="47531"/>
                  </a:lnTo>
                  <a:lnTo>
                    <a:pt x="5467349" y="88995"/>
                  </a:lnTo>
                  <a:lnTo>
                    <a:pt x="5467349" y="825403"/>
                  </a:lnTo>
                  <a:lnTo>
                    <a:pt x="5454770" y="866867"/>
                  </a:lnTo>
                  <a:lnTo>
                    <a:pt x="5419815" y="901821"/>
                  </a:lnTo>
                  <a:lnTo>
                    <a:pt x="5384547" y="913789"/>
                  </a:lnTo>
                  <a:lnTo>
                    <a:pt x="5378353" y="914399"/>
                  </a:lnTo>
                  <a:close/>
                </a:path>
              </a:pathLst>
            </a:custGeom>
            <a:solidFill>
              <a:srgbClr val="1D1D1D">
                <a:alpha val="70199"/>
              </a:srgbClr>
            </a:solidFill>
          </p:spPr>
          <p:txBody>
            <a:bodyPr wrap="square" lIns="0" tIns="0" rIns="0" bIns="0" rtlCol="0"/>
            <a:lstStyle/>
            <a:p/>
          </p:txBody>
        </p:sp>
        <p:sp>
          <p:nvSpPr>
            <p:cNvPr id="26" name="object 26"/>
            <p:cNvSpPr/>
            <p:nvPr/>
          </p:nvSpPr>
          <p:spPr>
            <a:xfrm>
              <a:off x="6248399" y="2629328"/>
              <a:ext cx="86995" cy="913765"/>
            </a:xfrm>
            <a:custGeom>
              <a:avLst/>
              <a:gdLst/>
              <a:ahLst/>
              <a:cxnLst/>
              <a:rect l="l" t="t" r="r" b="b"/>
              <a:pathLst>
                <a:path w="86995" h="913764">
                  <a:moveTo>
                    <a:pt x="86379" y="913542"/>
                  </a:moveTo>
                  <a:lnTo>
                    <a:pt x="42321" y="897933"/>
                  </a:lnTo>
                  <a:lnTo>
                    <a:pt x="11259" y="863667"/>
                  </a:lnTo>
                  <a:lnTo>
                    <a:pt x="0" y="818721"/>
                  </a:lnTo>
                  <a:lnTo>
                    <a:pt x="0" y="94821"/>
                  </a:lnTo>
                  <a:lnTo>
                    <a:pt x="11259" y="49875"/>
                  </a:lnTo>
                  <a:lnTo>
                    <a:pt x="42321" y="15609"/>
                  </a:lnTo>
                  <a:lnTo>
                    <a:pt x="86378" y="0"/>
                  </a:lnTo>
                  <a:lnTo>
                    <a:pt x="80380" y="1988"/>
                  </a:lnTo>
                  <a:lnTo>
                    <a:pt x="73379" y="6821"/>
                  </a:lnTo>
                  <a:lnTo>
                    <a:pt x="47722" y="41893"/>
                  </a:lnTo>
                  <a:lnTo>
                    <a:pt x="38371" y="85438"/>
                  </a:lnTo>
                  <a:lnTo>
                    <a:pt x="38100" y="94821"/>
                  </a:lnTo>
                  <a:lnTo>
                    <a:pt x="38100" y="818721"/>
                  </a:lnTo>
                  <a:lnTo>
                    <a:pt x="44855" y="863667"/>
                  </a:lnTo>
                  <a:lnTo>
                    <a:pt x="63493" y="897933"/>
                  </a:lnTo>
                  <a:lnTo>
                    <a:pt x="80380" y="911554"/>
                  </a:lnTo>
                  <a:lnTo>
                    <a:pt x="86379" y="913542"/>
                  </a:lnTo>
                  <a:close/>
                </a:path>
              </a:pathLst>
            </a:custGeom>
            <a:solidFill>
              <a:srgbClr val="8A2AE2"/>
            </a:solidFill>
          </p:spPr>
          <p:txBody>
            <a:bodyPr wrap="square" lIns="0" tIns="0" rIns="0" bIns="0" rtlCol="0"/>
            <a:lstStyle/>
            <a:p/>
          </p:txBody>
        </p:sp>
        <p:pic>
          <p:nvPicPr>
            <p:cNvPr id="27" name="object 27"/>
            <p:cNvPicPr/>
            <p:nvPr/>
          </p:nvPicPr>
          <p:blipFill>
            <a:blip r:embed="rId6" cstate="print"/>
            <a:stretch>
              <a:fillRect/>
            </a:stretch>
          </p:blipFill>
          <p:spPr>
            <a:xfrm>
              <a:off x="6438899" y="2819399"/>
              <a:ext cx="133349" cy="152399"/>
            </a:xfrm>
            <a:prstGeom prst="rect">
              <a:avLst/>
            </a:prstGeom>
          </p:spPr>
        </p:pic>
      </p:grpSp>
      <p:grpSp>
        <p:nvGrpSpPr>
          <p:cNvPr id="28" name="object 28"/>
          <p:cNvGrpSpPr/>
          <p:nvPr/>
        </p:nvGrpSpPr>
        <p:grpSpPr>
          <a:xfrm>
            <a:off x="6248399" y="3695699"/>
            <a:ext cx="5486400" cy="914400"/>
            <a:chOff x="6248399" y="3695699"/>
            <a:chExt cx="5486400" cy="914400"/>
          </a:xfrm>
        </p:grpSpPr>
        <p:sp>
          <p:nvSpPr>
            <p:cNvPr id="29" name="object 29"/>
            <p:cNvSpPr/>
            <p:nvPr/>
          </p:nvSpPr>
          <p:spPr>
            <a:xfrm>
              <a:off x="6267449" y="3695699"/>
              <a:ext cx="5467350" cy="914400"/>
            </a:xfrm>
            <a:custGeom>
              <a:avLst/>
              <a:gdLst/>
              <a:ahLst/>
              <a:cxnLst/>
              <a:rect l="l" t="t" r="r" b="b"/>
              <a:pathLst>
                <a:path w="5467350" h="914400">
                  <a:moveTo>
                    <a:pt x="5378353" y="914399"/>
                  </a:moveTo>
                  <a:lnTo>
                    <a:pt x="71196" y="914399"/>
                  </a:lnTo>
                  <a:lnTo>
                    <a:pt x="66240" y="913789"/>
                  </a:lnTo>
                  <a:lnTo>
                    <a:pt x="29704" y="894872"/>
                  </a:lnTo>
                  <a:lnTo>
                    <a:pt x="7714" y="861378"/>
                  </a:lnTo>
                  <a:lnTo>
                    <a:pt x="0" y="825403"/>
                  </a:lnTo>
                  <a:lnTo>
                    <a:pt x="0" y="819149"/>
                  </a:lnTo>
                  <a:lnTo>
                    <a:pt x="0" y="88995"/>
                  </a:lnTo>
                  <a:lnTo>
                    <a:pt x="10061" y="47531"/>
                  </a:lnTo>
                  <a:lnTo>
                    <a:pt x="38024" y="12577"/>
                  </a:lnTo>
                  <a:lnTo>
                    <a:pt x="71196" y="0"/>
                  </a:lnTo>
                  <a:lnTo>
                    <a:pt x="5378353" y="0"/>
                  </a:lnTo>
                  <a:lnTo>
                    <a:pt x="5419815" y="12577"/>
                  </a:lnTo>
                  <a:lnTo>
                    <a:pt x="5454770" y="47531"/>
                  </a:lnTo>
                  <a:lnTo>
                    <a:pt x="5467349" y="88995"/>
                  </a:lnTo>
                  <a:lnTo>
                    <a:pt x="5467349" y="825403"/>
                  </a:lnTo>
                  <a:lnTo>
                    <a:pt x="5454770" y="866867"/>
                  </a:lnTo>
                  <a:lnTo>
                    <a:pt x="5419815" y="901821"/>
                  </a:lnTo>
                  <a:lnTo>
                    <a:pt x="5384547" y="913789"/>
                  </a:lnTo>
                  <a:lnTo>
                    <a:pt x="5378353" y="914399"/>
                  </a:lnTo>
                  <a:close/>
                </a:path>
              </a:pathLst>
            </a:custGeom>
            <a:solidFill>
              <a:srgbClr val="1D1D1D">
                <a:alpha val="70199"/>
              </a:srgbClr>
            </a:solidFill>
          </p:spPr>
          <p:txBody>
            <a:bodyPr wrap="square" lIns="0" tIns="0" rIns="0" bIns="0" rtlCol="0"/>
            <a:lstStyle/>
            <a:p/>
          </p:txBody>
        </p:sp>
        <p:sp>
          <p:nvSpPr>
            <p:cNvPr id="30" name="object 30"/>
            <p:cNvSpPr/>
            <p:nvPr/>
          </p:nvSpPr>
          <p:spPr>
            <a:xfrm>
              <a:off x="6248399" y="3696128"/>
              <a:ext cx="86995" cy="913765"/>
            </a:xfrm>
            <a:custGeom>
              <a:avLst/>
              <a:gdLst/>
              <a:ahLst/>
              <a:cxnLst/>
              <a:rect l="l" t="t" r="r" b="b"/>
              <a:pathLst>
                <a:path w="86995" h="913764">
                  <a:moveTo>
                    <a:pt x="86379" y="913542"/>
                  </a:moveTo>
                  <a:lnTo>
                    <a:pt x="42321" y="897933"/>
                  </a:lnTo>
                  <a:lnTo>
                    <a:pt x="11259" y="863667"/>
                  </a:lnTo>
                  <a:lnTo>
                    <a:pt x="0" y="818721"/>
                  </a:lnTo>
                  <a:lnTo>
                    <a:pt x="0" y="94821"/>
                  </a:lnTo>
                  <a:lnTo>
                    <a:pt x="11259" y="49875"/>
                  </a:lnTo>
                  <a:lnTo>
                    <a:pt x="42321" y="15608"/>
                  </a:lnTo>
                  <a:lnTo>
                    <a:pt x="86378" y="0"/>
                  </a:lnTo>
                  <a:lnTo>
                    <a:pt x="80380" y="1988"/>
                  </a:lnTo>
                  <a:lnTo>
                    <a:pt x="73379" y="6821"/>
                  </a:lnTo>
                  <a:lnTo>
                    <a:pt x="47722" y="41893"/>
                  </a:lnTo>
                  <a:lnTo>
                    <a:pt x="38371" y="85438"/>
                  </a:lnTo>
                  <a:lnTo>
                    <a:pt x="38100" y="94821"/>
                  </a:lnTo>
                  <a:lnTo>
                    <a:pt x="38100" y="818721"/>
                  </a:lnTo>
                  <a:lnTo>
                    <a:pt x="44855" y="863667"/>
                  </a:lnTo>
                  <a:lnTo>
                    <a:pt x="63493" y="897933"/>
                  </a:lnTo>
                  <a:lnTo>
                    <a:pt x="80380" y="911554"/>
                  </a:lnTo>
                  <a:lnTo>
                    <a:pt x="86379" y="913542"/>
                  </a:lnTo>
                  <a:close/>
                </a:path>
              </a:pathLst>
            </a:custGeom>
            <a:solidFill>
              <a:srgbClr val="8A2AE2"/>
            </a:solidFill>
          </p:spPr>
          <p:txBody>
            <a:bodyPr wrap="square" lIns="0" tIns="0" rIns="0" bIns="0" rtlCol="0"/>
            <a:lstStyle/>
            <a:p/>
          </p:txBody>
        </p:sp>
        <p:pic>
          <p:nvPicPr>
            <p:cNvPr id="31" name="object 31"/>
            <p:cNvPicPr/>
            <p:nvPr/>
          </p:nvPicPr>
          <p:blipFill>
            <a:blip r:embed="rId7" cstate="print"/>
            <a:stretch>
              <a:fillRect/>
            </a:stretch>
          </p:blipFill>
          <p:spPr>
            <a:xfrm>
              <a:off x="6438899" y="3886199"/>
              <a:ext cx="133349" cy="152399"/>
            </a:xfrm>
            <a:prstGeom prst="rect">
              <a:avLst/>
            </a:prstGeom>
          </p:spPr>
        </p:pic>
      </p:grpSp>
      <p:pic>
        <p:nvPicPr>
          <p:cNvPr id="32" name="object 32"/>
          <p:cNvPicPr/>
          <p:nvPr/>
        </p:nvPicPr>
        <p:blipFill>
          <a:blip r:embed="rId8" cstate="print"/>
          <a:stretch>
            <a:fillRect/>
          </a:stretch>
        </p:blipFill>
        <p:spPr>
          <a:xfrm>
            <a:off x="6254352" y="1181099"/>
            <a:ext cx="130961" cy="190499"/>
          </a:xfrm>
          <a:prstGeom prst="rect">
            <a:avLst/>
          </a:prstGeom>
        </p:spPr>
      </p:pic>
      <p:sp>
        <p:nvSpPr>
          <p:cNvPr id="33" name="object 33"/>
          <p:cNvSpPr txBox="1"/>
          <p:nvPr/>
        </p:nvSpPr>
        <p:spPr>
          <a:xfrm>
            <a:off x="6492874" y="1139825"/>
            <a:ext cx="1318260" cy="243205"/>
          </a:xfrm>
          <a:prstGeom prst="rect">
            <a:avLst/>
          </a:prstGeom>
        </p:spPr>
        <p:txBody>
          <a:bodyPr vert="horz" wrap="square" lIns="0" tIns="12700" rIns="0" bIns="0" rtlCol="0">
            <a:spAutoFit/>
          </a:bodyPr>
          <a:lstStyle/>
          <a:p>
            <a:pPr marL="12700">
              <a:lnSpc>
                <a:spcPct val="100000"/>
              </a:lnSpc>
              <a:spcBef>
                <a:spcPts val="100"/>
              </a:spcBef>
            </a:pPr>
            <a:r>
              <a:rPr sz="1500" b="1" spc="60" dirty="0">
                <a:solidFill>
                  <a:srgbClr val="FFFFFF"/>
                </a:solidFill>
                <a:latin typeface="Trebuchet MS" panose="020B0603020202020204"/>
                <a:cs typeface="Trebuchet MS" panose="020B0603020202020204"/>
              </a:rPr>
              <a:t>Our</a:t>
            </a:r>
            <a:r>
              <a:rPr sz="1500" b="1" spc="-85" dirty="0">
                <a:solidFill>
                  <a:srgbClr val="FFFFFF"/>
                </a:solidFill>
                <a:latin typeface="Trebuchet MS" panose="020B0603020202020204"/>
                <a:cs typeface="Trebuchet MS" panose="020B0603020202020204"/>
              </a:rPr>
              <a:t> </a:t>
            </a:r>
            <a:r>
              <a:rPr sz="1500" b="1" spc="40" dirty="0">
                <a:solidFill>
                  <a:srgbClr val="FFFFFF"/>
                </a:solidFill>
                <a:latin typeface="Trebuchet MS" panose="020B0603020202020204"/>
                <a:cs typeface="Trebuchet MS" panose="020B0603020202020204"/>
              </a:rPr>
              <a:t>Solutio</a:t>
            </a:r>
            <a:r>
              <a:rPr lang="en-US" altLang="" sz="1500" b="1" spc="40" dirty="0">
                <a:solidFill>
                  <a:srgbClr val="FFFFFF"/>
                </a:solidFill>
                <a:latin typeface="Trebuchet MS" panose="020B0603020202020204"/>
                <a:cs typeface="Trebuchet MS" panose="020B0603020202020204"/>
              </a:rPr>
              <a:t>n</a:t>
            </a:r>
            <a:r>
              <a:rPr sz="1500" b="1" spc="40" dirty="0">
                <a:solidFill>
                  <a:srgbClr val="FFFFFF"/>
                </a:solidFill>
                <a:latin typeface="Trebuchet MS" panose="020B0603020202020204"/>
                <a:cs typeface="Trebuchet MS" panose="020B0603020202020204"/>
              </a:rPr>
              <a:t>s</a:t>
            </a:r>
            <a:endParaRPr sz="1500">
              <a:latin typeface="Trebuchet MS" panose="020B0603020202020204"/>
              <a:cs typeface="Trebuchet MS" panose="020B0603020202020204"/>
            </a:endParaRPr>
          </a:p>
        </p:txBody>
      </p:sp>
      <p:sp>
        <p:nvSpPr>
          <p:cNvPr id="34" name="object 34"/>
          <p:cNvSpPr txBox="1"/>
          <p:nvPr/>
        </p:nvSpPr>
        <p:spPr>
          <a:xfrm>
            <a:off x="6711950" y="1659073"/>
            <a:ext cx="4751705" cy="657225"/>
          </a:xfrm>
          <a:prstGeom prst="rect">
            <a:avLst/>
          </a:prstGeom>
        </p:spPr>
        <p:txBody>
          <a:bodyPr vert="horz" wrap="square" lIns="0" tIns="64769" rIns="0" bIns="0" rtlCol="0">
            <a:spAutoFit/>
          </a:bodyPr>
          <a:lstStyle/>
          <a:p>
            <a:pPr marL="12700">
              <a:lnSpc>
                <a:spcPct val="100000"/>
              </a:lnSpc>
              <a:spcBef>
                <a:spcPts val="510"/>
              </a:spcBef>
            </a:pPr>
            <a:r>
              <a:rPr sz="1200" spc="-10" dirty="0">
                <a:solidFill>
                  <a:srgbClr val="FFFFFF"/>
                </a:solidFill>
                <a:latin typeface="Lucida Sans Unicode" panose="020B0602030504020204"/>
                <a:cs typeface="Lucida Sans Unicode" panose="020B0602030504020204"/>
              </a:rPr>
              <a:t>Multi-</a:t>
            </a:r>
            <a:r>
              <a:rPr sz="1200" dirty="0">
                <a:solidFill>
                  <a:srgbClr val="FFFFFF"/>
                </a:solidFill>
                <a:latin typeface="Lucida Sans Unicode" panose="020B0602030504020204"/>
                <a:cs typeface="Lucida Sans Unicode" panose="020B0602030504020204"/>
              </a:rPr>
              <a:t>Source</a:t>
            </a:r>
            <a:r>
              <a:rPr sz="1200" spc="80" dirty="0">
                <a:solidFill>
                  <a:srgbClr val="FFFFFF"/>
                </a:solidFill>
                <a:latin typeface="Lucida Sans Unicode" panose="020B0602030504020204"/>
                <a:cs typeface="Lucida Sans Unicode" panose="020B0602030504020204"/>
              </a:rPr>
              <a:t> </a:t>
            </a:r>
            <a:r>
              <a:rPr sz="1200" spc="55" dirty="0">
                <a:solidFill>
                  <a:srgbClr val="FFFFFF"/>
                </a:solidFill>
                <a:latin typeface="Lucida Sans Unicode" panose="020B0602030504020204"/>
                <a:cs typeface="Lucida Sans Unicode" panose="020B0602030504020204"/>
              </a:rPr>
              <a:t>Data</a:t>
            </a:r>
            <a:r>
              <a:rPr sz="1200" spc="85" dirty="0">
                <a:solidFill>
                  <a:srgbClr val="FFFFFF"/>
                </a:solidFill>
                <a:latin typeface="Lucida Sans Unicode" panose="020B0602030504020204"/>
                <a:cs typeface="Lucida Sans Unicode" panose="020B0602030504020204"/>
              </a:rPr>
              <a:t> </a:t>
            </a:r>
            <a:r>
              <a:rPr sz="1200" spc="-10" dirty="0">
                <a:solidFill>
                  <a:srgbClr val="FFFFFF"/>
                </a:solidFill>
                <a:latin typeface="Lucida Sans Unicode" panose="020B0602030504020204"/>
                <a:cs typeface="Lucida Sans Unicode" panose="020B0602030504020204"/>
              </a:rPr>
              <a:t>Integration</a:t>
            </a:r>
            <a:endParaRPr sz="1200">
              <a:latin typeface="Lucida Sans Unicode" panose="020B0602030504020204"/>
              <a:cs typeface="Lucida Sans Unicode" panose="020B0602030504020204"/>
            </a:endParaRPr>
          </a:p>
          <a:p>
            <a:pPr marL="12700" marR="5080">
              <a:lnSpc>
                <a:spcPct val="119000"/>
              </a:lnSpc>
              <a:spcBef>
                <a:spcPts val="120"/>
              </a:spcBef>
            </a:pPr>
            <a:r>
              <a:rPr sz="1050" dirty="0">
                <a:solidFill>
                  <a:srgbClr val="D0D5DA"/>
                </a:solidFill>
                <a:latin typeface="Poppins"/>
                <a:cs typeface="Poppins"/>
              </a:rPr>
              <a:t>Combined</a:t>
            </a:r>
            <a:r>
              <a:rPr sz="1050" spc="15" dirty="0">
                <a:solidFill>
                  <a:srgbClr val="D0D5DA"/>
                </a:solidFill>
                <a:latin typeface="Poppins"/>
                <a:cs typeface="Poppins"/>
              </a:rPr>
              <a:t> </a:t>
            </a:r>
            <a:r>
              <a:rPr sz="1050" dirty="0">
                <a:solidFill>
                  <a:srgbClr val="D0D5DA"/>
                </a:solidFill>
                <a:latin typeface="Poppins"/>
                <a:cs typeface="Poppins"/>
              </a:rPr>
              <a:t>public</a:t>
            </a:r>
            <a:r>
              <a:rPr sz="1050" spc="20" dirty="0">
                <a:solidFill>
                  <a:srgbClr val="D0D5DA"/>
                </a:solidFill>
                <a:latin typeface="Poppins"/>
                <a:cs typeface="Poppins"/>
              </a:rPr>
              <a:t> </a:t>
            </a:r>
            <a:r>
              <a:rPr sz="1050" dirty="0">
                <a:solidFill>
                  <a:srgbClr val="D0D5DA"/>
                </a:solidFill>
                <a:latin typeface="Poppins"/>
                <a:cs typeface="Poppins"/>
              </a:rPr>
              <a:t>APIs,</a:t>
            </a:r>
            <a:r>
              <a:rPr sz="1050" spc="15" dirty="0">
                <a:solidFill>
                  <a:srgbClr val="D0D5DA"/>
                </a:solidFill>
                <a:latin typeface="Poppins"/>
                <a:cs typeface="Poppins"/>
              </a:rPr>
              <a:t> </a:t>
            </a:r>
            <a:r>
              <a:rPr sz="1050" dirty="0">
                <a:solidFill>
                  <a:srgbClr val="D0D5DA"/>
                </a:solidFill>
                <a:latin typeface="Poppins"/>
                <a:cs typeface="Poppins"/>
              </a:rPr>
              <a:t>open</a:t>
            </a:r>
            <a:r>
              <a:rPr sz="1050" spc="20" dirty="0">
                <a:solidFill>
                  <a:srgbClr val="D0D5DA"/>
                </a:solidFill>
                <a:latin typeface="Poppins"/>
                <a:cs typeface="Poppins"/>
              </a:rPr>
              <a:t> </a:t>
            </a:r>
            <a:r>
              <a:rPr sz="1050" dirty="0">
                <a:solidFill>
                  <a:srgbClr val="D0D5DA"/>
                </a:solidFill>
                <a:latin typeface="Poppins"/>
                <a:cs typeface="Poppins"/>
              </a:rPr>
              <a:t>data</a:t>
            </a:r>
            <a:r>
              <a:rPr sz="1050" spc="15" dirty="0">
                <a:solidFill>
                  <a:srgbClr val="D0D5DA"/>
                </a:solidFill>
                <a:latin typeface="Poppins"/>
                <a:cs typeface="Poppins"/>
              </a:rPr>
              <a:t> </a:t>
            </a:r>
            <a:r>
              <a:rPr sz="1050" dirty="0">
                <a:solidFill>
                  <a:srgbClr val="D0D5DA"/>
                </a:solidFill>
                <a:latin typeface="Poppins"/>
                <a:cs typeface="Poppins"/>
              </a:rPr>
              <a:t>portals,</a:t>
            </a:r>
            <a:r>
              <a:rPr sz="1050" spc="20" dirty="0">
                <a:solidFill>
                  <a:srgbClr val="D0D5DA"/>
                </a:solidFill>
                <a:latin typeface="Poppins"/>
                <a:cs typeface="Poppins"/>
              </a:rPr>
              <a:t> </a:t>
            </a:r>
            <a:r>
              <a:rPr sz="1050" dirty="0">
                <a:solidFill>
                  <a:srgbClr val="D0D5DA"/>
                </a:solidFill>
                <a:latin typeface="Poppins"/>
                <a:cs typeface="Poppins"/>
              </a:rPr>
              <a:t>and</a:t>
            </a:r>
            <a:r>
              <a:rPr sz="1050" spc="15" dirty="0">
                <a:solidFill>
                  <a:srgbClr val="D0D5DA"/>
                </a:solidFill>
                <a:latin typeface="Poppins"/>
                <a:cs typeface="Poppins"/>
              </a:rPr>
              <a:t> </a:t>
            </a:r>
            <a:r>
              <a:rPr sz="1050" dirty="0">
                <a:solidFill>
                  <a:srgbClr val="D0D5DA"/>
                </a:solidFill>
                <a:latin typeface="Poppins"/>
                <a:cs typeface="Poppins"/>
              </a:rPr>
              <a:t>our</a:t>
            </a:r>
            <a:r>
              <a:rPr sz="1050" spc="20" dirty="0">
                <a:solidFill>
                  <a:srgbClr val="D0D5DA"/>
                </a:solidFill>
                <a:latin typeface="Poppins"/>
                <a:cs typeface="Poppins"/>
              </a:rPr>
              <a:t> </a:t>
            </a:r>
            <a:r>
              <a:rPr sz="1050" dirty="0">
                <a:solidFill>
                  <a:srgbClr val="D0D5DA"/>
                </a:solidFill>
                <a:latin typeface="Poppins"/>
                <a:cs typeface="Poppins"/>
              </a:rPr>
              <a:t>community-</a:t>
            </a:r>
            <a:r>
              <a:rPr sz="1050" spc="-10" dirty="0">
                <a:solidFill>
                  <a:srgbClr val="D0D5DA"/>
                </a:solidFill>
                <a:latin typeface="Poppins"/>
                <a:cs typeface="Poppins"/>
              </a:rPr>
              <a:t>sourced </a:t>
            </a:r>
            <a:r>
              <a:rPr sz="1050" dirty="0">
                <a:solidFill>
                  <a:srgbClr val="D0D5DA"/>
                </a:solidFill>
                <a:latin typeface="Poppins"/>
                <a:cs typeface="Poppins"/>
              </a:rPr>
              <a:t>reports</a:t>
            </a:r>
            <a:r>
              <a:rPr sz="1050" spc="-15" dirty="0">
                <a:solidFill>
                  <a:srgbClr val="D0D5DA"/>
                </a:solidFill>
                <a:latin typeface="Poppins"/>
                <a:cs typeface="Poppins"/>
              </a:rPr>
              <a:t> </a:t>
            </a:r>
            <a:r>
              <a:rPr sz="1050" dirty="0">
                <a:solidFill>
                  <a:srgbClr val="D0D5DA"/>
                </a:solidFill>
                <a:latin typeface="Poppins"/>
                <a:cs typeface="Poppins"/>
              </a:rPr>
              <a:t>to</a:t>
            </a:r>
            <a:r>
              <a:rPr sz="1050" spc="-10" dirty="0">
                <a:solidFill>
                  <a:srgbClr val="D0D5DA"/>
                </a:solidFill>
                <a:latin typeface="Poppins"/>
                <a:cs typeface="Poppins"/>
              </a:rPr>
              <a:t> </a:t>
            </a:r>
            <a:r>
              <a:rPr sz="1050" dirty="0">
                <a:solidFill>
                  <a:srgbClr val="D0D5DA"/>
                </a:solidFill>
                <a:latin typeface="Poppins"/>
                <a:cs typeface="Poppins"/>
              </a:rPr>
              <a:t>create</a:t>
            </a:r>
            <a:r>
              <a:rPr sz="1050" spc="-10" dirty="0">
                <a:solidFill>
                  <a:srgbClr val="D0D5DA"/>
                </a:solidFill>
                <a:latin typeface="Poppins"/>
                <a:cs typeface="Poppins"/>
              </a:rPr>
              <a:t> </a:t>
            </a:r>
            <a:r>
              <a:rPr sz="1050" dirty="0">
                <a:solidFill>
                  <a:srgbClr val="D0D5DA"/>
                </a:solidFill>
                <a:latin typeface="Poppins"/>
                <a:cs typeface="Poppins"/>
              </a:rPr>
              <a:t>a</a:t>
            </a:r>
            <a:r>
              <a:rPr sz="1050" spc="-10" dirty="0">
                <a:solidFill>
                  <a:srgbClr val="D0D5DA"/>
                </a:solidFill>
                <a:latin typeface="Poppins"/>
                <a:cs typeface="Poppins"/>
              </a:rPr>
              <a:t> </a:t>
            </a:r>
            <a:r>
              <a:rPr sz="1050" dirty="0">
                <a:solidFill>
                  <a:srgbClr val="D0D5DA"/>
                </a:solidFill>
                <a:latin typeface="Poppins"/>
                <a:cs typeface="Poppins"/>
              </a:rPr>
              <a:t>comprehensive</a:t>
            </a:r>
            <a:r>
              <a:rPr sz="1050" spc="-10" dirty="0">
                <a:solidFill>
                  <a:srgbClr val="D0D5DA"/>
                </a:solidFill>
                <a:latin typeface="Poppins"/>
                <a:cs typeface="Poppins"/>
              </a:rPr>
              <a:t> </a:t>
            </a:r>
            <a:r>
              <a:rPr sz="1050" dirty="0">
                <a:solidFill>
                  <a:srgbClr val="D0D5DA"/>
                </a:solidFill>
                <a:latin typeface="Poppins"/>
                <a:cs typeface="Poppins"/>
              </a:rPr>
              <a:t>safety</a:t>
            </a:r>
            <a:r>
              <a:rPr sz="1050" spc="-10" dirty="0">
                <a:solidFill>
                  <a:srgbClr val="D0D5DA"/>
                </a:solidFill>
                <a:latin typeface="Poppins"/>
                <a:cs typeface="Poppins"/>
              </a:rPr>
              <a:t> database</a:t>
            </a:r>
            <a:endParaRPr sz="1050">
              <a:latin typeface="Poppins"/>
              <a:cs typeface="Poppins"/>
            </a:endParaRPr>
          </a:p>
        </p:txBody>
      </p:sp>
      <p:sp>
        <p:nvSpPr>
          <p:cNvPr id="35" name="object 35"/>
          <p:cNvSpPr txBox="1"/>
          <p:nvPr/>
        </p:nvSpPr>
        <p:spPr>
          <a:xfrm>
            <a:off x="6673850" y="2725873"/>
            <a:ext cx="4568825" cy="657225"/>
          </a:xfrm>
          <a:prstGeom prst="rect">
            <a:avLst/>
          </a:prstGeom>
        </p:spPr>
        <p:txBody>
          <a:bodyPr vert="horz" wrap="square" lIns="0" tIns="64769" rIns="0" bIns="0" rtlCol="0">
            <a:spAutoFit/>
          </a:bodyPr>
          <a:lstStyle/>
          <a:p>
            <a:pPr marL="12700">
              <a:lnSpc>
                <a:spcPct val="100000"/>
              </a:lnSpc>
              <a:spcBef>
                <a:spcPts val="510"/>
              </a:spcBef>
            </a:pPr>
            <a:r>
              <a:rPr sz="1200" dirty="0">
                <a:solidFill>
                  <a:srgbClr val="FFFFFF"/>
                </a:solidFill>
                <a:latin typeface="Lucida Sans Unicode" panose="020B0602030504020204"/>
                <a:cs typeface="Lucida Sans Unicode" panose="020B0602030504020204"/>
              </a:rPr>
              <a:t>Robust</a:t>
            </a:r>
            <a:r>
              <a:rPr sz="1200" spc="45" dirty="0">
                <a:solidFill>
                  <a:srgbClr val="FFFFFF"/>
                </a:solidFill>
                <a:latin typeface="Lucida Sans Unicode" panose="020B0602030504020204"/>
                <a:cs typeface="Lucida Sans Unicode" panose="020B0602030504020204"/>
              </a:rPr>
              <a:t> </a:t>
            </a:r>
            <a:r>
              <a:rPr sz="1200" spc="-10" dirty="0">
                <a:solidFill>
                  <a:srgbClr val="FFFFFF"/>
                </a:solidFill>
                <a:latin typeface="Lucida Sans Unicode" panose="020B0602030504020204"/>
                <a:cs typeface="Lucida Sans Unicode" panose="020B0602030504020204"/>
              </a:rPr>
              <a:t>Anonymization</a:t>
            </a:r>
            <a:endParaRPr sz="1200">
              <a:latin typeface="Lucida Sans Unicode" panose="020B0602030504020204"/>
              <a:cs typeface="Lucida Sans Unicode" panose="020B0602030504020204"/>
            </a:endParaRPr>
          </a:p>
          <a:p>
            <a:pPr marL="12700" marR="5080">
              <a:lnSpc>
                <a:spcPct val="119000"/>
              </a:lnSpc>
              <a:spcBef>
                <a:spcPts val="120"/>
              </a:spcBef>
            </a:pPr>
            <a:r>
              <a:rPr sz="1050" dirty="0">
                <a:solidFill>
                  <a:srgbClr val="D0D5DA"/>
                </a:solidFill>
                <a:latin typeface="Poppins"/>
                <a:cs typeface="Poppins"/>
              </a:rPr>
              <a:t>Implemented</a:t>
            </a:r>
            <a:r>
              <a:rPr sz="1050" spc="5" dirty="0">
                <a:solidFill>
                  <a:srgbClr val="D0D5DA"/>
                </a:solidFill>
                <a:latin typeface="Poppins"/>
                <a:cs typeface="Poppins"/>
              </a:rPr>
              <a:t> </a:t>
            </a:r>
            <a:r>
              <a:rPr sz="1050" dirty="0">
                <a:solidFill>
                  <a:srgbClr val="D0D5DA"/>
                </a:solidFill>
                <a:latin typeface="Poppins"/>
                <a:cs typeface="Poppins"/>
              </a:rPr>
              <a:t>location</a:t>
            </a:r>
            <a:r>
              <a:rPr sz="1050" spc="10" dirty="0">
                <a:solidFill>
                  <a:srgbClr val="D0D5DA"/>
                </a:solidFill>
                <a:latin typeface="Poppins"/>
                <a:cs typeface="Poppins"/>
              </a:rPr>
              <a:t> </a:t>
            </a:r>
            <a:r>
              <a:rPr sz="1050" dirty="0">
                <a:solidFill>
                  <a:srgbClr val="D0D5DA"/>
                </a:solidFill>
                <a:latin typeface="Poppins"/>
                <a:cs typeface="Poppins"/>
              </a:rPr>
              <a:t>fuzzing,</a:t>
            </a:r>
            <a:r>
              <a:rPr sz="1050" spc="10" dirty="0">
                <a:solidFill>
                  <a:srgbClr val="D0D5DA"/>
                </a:solidFill>
                <a:latin typeface="Poppins"/>
                <a:cs typeface="Poppins"/>
              </a:rPr>
              <a:t> </a:t>
            </a:r>
            <a:r>
              <a:rPr sz="1050" dirty="0">
                <a:solidFill>
                  <a:srgbClr val="D0D5DA"/>
                </a:solidFill>
                <a:latin typeface="Poppins"/>
                <a:cs typeface="Poppins"/>
              </a:rPr>
              <a:t>data</a:t>
            </a:r>
            <a:r>
              <a:rPr sz="1050" spc="10" dirty="0">
                <a:solidFill>
                  <a:srgbClr val="D0D5DA"/>
                </a:solidFill>
                <a:latin typeface="Poppins"/>
                <a:cs typeface="Poppins"/>
              </a:rPr>
              <a:t> </a:t>
            </a:r>
            <a:r>
              <a:rPr sz="1050" dirty="0">
                <a:solidFill>
                  <a:srgbClr val="D0D5DA"/>
                </a:solidFill>
                <a:latin typeface="Poppins"/>
                <a:cs typeface="Poppins"/>
              </a:rPr>
              <a:t>aggregation,</a:t>
            </a:r>
            <a:r>
              <a:rPr sz="1050" spc="10" dirty="0">
                <a:solidFill>
                  <a:srgbClr val="D0D5DA"/>
                </a:solidFill>
                <a:latin typeface="Poppins"/>
                <a:cs typeface="Poppins"/>
              </a:rPr>
              <a:t> </a:t>
            </a:r>
            <a:r>
              <a:rPr sz="1050" dirty="0">
                <a:solidFill>
                  <a:srgbClr val="D0D5DA"/>
                </a:solidFill>
                <a:latin typeface="Poppins"/>
                <a:cs typeface="Poppins"/>
              </a:rPr>
              <a:t>and</a:t>
            </a:r>
            <a:r>
              <a:rPr sz="1050" spc="10" dirty="0">
                <a:solidFill>
                  <a:srgbClr val="D0D5DA"/>
                </a:solidFill>
                <a:latin typeface="Poppins"/>
                <a:cs typeface="Poppins"/>
              </a:rPr>
              <a:t> </a:t>
            </a:r>
            <a:r>
              <a:rPr sz="1050" dirty="0">
                <a:solidFill>
                  <a:srgbClr val="D0D5DA"/>
                </a:solidFill>
                <a:latin typeface="Poppins"/>
                <a:cs typeface="Poppins"/>
              </a:rPr>
              <a:t>opt-in</a:t>
            </a:r>
            <a:r>
              <a:rPr sz="1050" spc="10" dirty="0">
                <a:solidFill>
                  <a:srgbClr val="D0D5DA"/>
                </a:solidFill>
                <a:latin typeface="Poppins"/>
                <a:cs typeface="Poppins"/>
              </a:rPr>
              <a:t> </a:t>
            </a:r>
            <a:r>
              <a:rPr sz="1050" spc="-10" dirty="0">
                <a:solidFill>
                  <a:srgbClr val="D0D5DA"/>
                </a:solidFill>
                <a:latin typeface="Poppins"/>
                <a:cs typeface="Poppins"/>
              </a:rPr>
              <a:t>sharing </a:t>
            </a:r>
            <a:r>
              <a:rPr sz="1050" dirty="0">
                <a:solidFill>
                  <a:srgbClr val="D0D5DA"/>
                </a:solidFill>
                <a:latin typeface="Poppins"/>
                <a:cs typeface="Poppins"/>
              </a:rPr>
              <a:t>controls</a:t>
            </a:r>
            <a:r>
              <a:rPr sz="1050" spc="-15" dirty="0">
                <a:solidFill>
                  <a:srgbClr val="D0D5DA"/>
                </a:solidFill>
                <a:latin typeface="Poppins"/>
                <a:cs typeface="Poppins"/>
              </a:rPr>
              <a:t> </a:t>
            </a:r>
            <a:r>
              <a:rPr sz="1050" dirty="0">
                <a:solidFill>
                  <a:srgbClr val="D0D5DA"/>
                </a:solidFill>
                <a:latin typeface="Poppins"/>
                <a:cs typeface="Poppins"/>
              </a:rPr>
              <a:t>to</a:t>
            </a:r>
            <a:r>
              <a:rPr sz="1050" spc="-10" dirty="0">
                <a:solidFill>
                  <a:srgbClr val="D0D5DA"/>
                </a:solidFill>
                <a:latin typeface="Poppins"/>
                <a:cs typeface="Poppins"/>
              </a:rPr>
              <a:t> </a:t>
            </a:r>
            <a:r>
              <a:rPr sz="1050" dirty="0">
                <a:solidFill>
                  <a:srgbClr val="D0D5DA"/>
                </a:solidFill>
                <a:latin typeface="Poppins"/>
                <a:cs typeface="Poppins"/>
              </a:rPr>
              <a:t>protect</a:t>
            </a:r>
            <a:r>
              <a:rPr sz="1050" spc="-10" dirty="0">
                <a:solidFill>
                  <a:srgbClr val="D0D5DA"/>
                </a:solidFill>
                <a:latin typeface="Poppins"/>
                <a:cs typeface="Poppins"/>
              </a:rPr>
              <a:t> </a:t>
            </a:r>
            <a:r>
              <a:rPr sz="1050" dirty="0">
                <a:solidFill>
                  <a:srgbClr val="D0D5DA"/>
                </a:solidFill>
                <a:latin typeface="Poppins"/>
                <a:cs typeface="Poppins"/>
              </a:rPr>
              <a:t>privacy</a:t>
            </a:r>
            <a:r>
              <a:rPr sz="1050" spc="-15" dirty="0">
                <a:solidFill>
                  <a:srgbClr val="D0D5DA"/>
                </a:solidFill>
                <a:latin typeface="Poppins"/>
                <a:cs typeface="Poppins"/>
              </a:rPr>
              <a:t> </a:t>
            </a:r>
            <a:r>
              <a:rPr sz="1050" dirty="0">
                <a:solidFill>
                  <a:srgbClr val="D0D5DA"/>
                </a:solidFill>
                <a:latin typeface="Poppins"/>
                <a:cs typeface="Poppins"/>
              </a:rPr>
              <a:t>while</a:t>
            </a:r>
            <a:r>
              <a:rPr sz="1050" spc="-10" dirty="0">
                <a:solidFill>
                  <a:srgbClr val="D0D5DA"/>
                </a:solidFill>
                <a:latin typeface="Poppins"/>
                <a:cs typeface="Poppins"/>
              </a:rPr>
              <a:t> </a:t>
            </a:r>
            <a:r>
              <a:rPr sz="1050" dirty="0">
                <a:solidFill>
                  <a:srgbClr val="D0D5DA"/>
                </a:solidFill>
                <a:latin typeface="Poppins"/>
                <a:cs typeface="Poppins"/>
              </a:rPr>
              <a:t>maintaining</a:t>
            </a:r>
            <a:r>
              <a:rPr sz="1050" spc="-10" dirty="0">
                <a:solidFill>
                  <a:srgbClr val="D0D5DA"/>
                </a:solidFill>
                <a:latin typeface="Poppins"/>
                <a:cs typeface="Poppins"/>
              </a:rPr>
              <a:t> usefulness</a:t>
            </a:r>
            <a:endParaRPr sz="1050">
              <a:latin typeface="Poppins"/>
              <a:cs typeface="Poppins"/>
            </a:endParaRPr>
          </a:p>
        </p:txBody>
      </p:sp>
      <p:sp>
        <p:nvSpPr>
          <p:cNvPr id="36" name="object 36"/>
          <p:cNvSpPr txBox="1"/>
          <p:nvPr/>
        </p:nvSpPr>
        <p:spPr>
          <a:xfrm>
            <a:off x="6673850" y="3792673"/>
            <a:ext cx="4826635" cy="657225"/>
          </a:xfrm>
          <a:prstGeom prst="rect">
            <a:avLst/>
          </a:prstGeom>
        </p:spPr>
        <p:txBody>
          <a:bodyPr vert="horz" wrap="square" lIns="0" tIns="64769" rIns="0" bIns="0" rtlCol="0">
            <a:spAutoFit/>
          </a:bodyPr>
          <a:lstStyle/>
          <a:p>
            <a:pPr marL="12700">
              <a:lnSpc>
                <a:spcPct val="100000"/>
              </a:lnSpc>
              <a:spcBef>
                <a:spcPts val="510"/>
              </a:spcBef>
            </a:pPr>
            <a:r>
              <a:rPr sz="1200" dirty="0">
                <a:solidFill>
                  <a:srgbClr val="FFFFFF"/>
                </a:solidFill>
                <a:latin typeface="Lucida Sans Unicode" panose="020B0602030504020204"/>
                <a:cs typeface="Lucida Sans Unicode" panose="020B0602030504020204"/>
              </a:rPr>
              <a:t>Optimized A* </a:t>
            </a:r>
            <a:r>
              <a:rPr sz="1200" spc="-10" dirty="0">
                <a:solidFill>
                  <a:srgbClr val="FFFFFF"/>
                </a:solidFill>
                <a:latin typeface="Lucida Sans Unicode" panose="020B0602030504020204"/>
                <a:cs typeface="Lucida Sans Unicode" panose="020B0602030504020204"/>
              </a:rPr>
              <a:t>Algorithm</a:t>
            </a:r>
            <a:endParaRPr sz="1200">
              <a:latin typeface="Lucida Sans Unicode" panose="020B0602030504020204"/>
              <a:cs typeface="Lucida Sans Unicode" panose="020B0602030504020204"/>
            </a:endParaRPr>
          </a:p>
          <a:p>
            <a:pPr marL="12700" marR="5080">
              <a:lnSpc>
                <a:spcPct val="119000"/>
              </a:lnSpc>
              <a:spcBef>
                <a:spcPts val="120"/>
              </a:spcBef>
            </a:pPr>
            <a:r>
              <a:rPr sz="1050" dirty="0">
                <a:solidFill>
                  <a:srgbClr val="D0D5DA"/>
                </a:solidFill>
                <a:latin typeface="Poppins"/>
                <a:cs typeface="Poppins"/>
              </a:rPr>
              <a:t>Developed a modified A* pathfinding</a:t>
            </a:r>
            <a:r>
              <a:rPr sz="1050" spc="5" dirty="0">
                <a:solidFill>
                  <a:srgbClr val="D0D5DA"/>
                </a:solidFill>
                <a:latin typeface="Poppins"/>
                <a:cs typeface="Poppins"/>
              </a:rPr>
              <a:t> </a:t>
            </a:r>
            <a:r>
              <a:rPr sz="1050" dirty="0">
                <a:solidFill>
                  <a:srgbClr val="D0D5DA"/>
                </a:solidFill>
                <a:latin typeface="Poppins"/>
                <a:cs typeface="Poppins"/>
              </a:rPr>
              <a:t>algorithm with custom risk </a:t>
            </a:r>
            <a:r>
              <a:rPr sz="1050" spc="-10" dirty="0">
                <a:solidFill>
                  <a:srgbClr val="D0D5DA"/>
                </a:solidFill>
                <a:latin typeface="Poppins"/>
                <a:cs typeface="Poppins"/>
              </a:rPr>
              <a:t>scoring </a:t>
            </a:r>
            <a:r>
              <a:rPr sz="1050" dirty="0">
                <a:solidFill>
                  <a:srgbClr val="D0D5DA"/>
                </a:solidFill>
                <a:latin typeface="Poppins"/>
                <a:cs typeface="Poppins"/>
              </a:rPr>
              <a:t>that</a:t>
            </a:r>
            <a:r>
              <a:rPr sz="1050" spc="10" dirty="0">
                <a:solidFill>
                  <a:srgbClr val="D0D5DA"/>
                </a:solidFill>
                <a:latin typeface="Poppins"/>
                <a:cs typeface="Poppins"/>
              </a:rPr>
              <a:t> </a:t>
            </a:r>
            <a:r>
              <a:rPr sz="1050" dirty="0">
                <a:solidFill>
                  <a:srgbClr val="D0D5DA"/>
                </a:solidFill>
                <a:latin typeface="Poppins"/>
                <a:cs typeface="Poppins"/>
              </a:rPr>
              <a:t>offers</a:t>
            </a:r>
            <a:r>
              <a:rPr sz="1050" spc="15" dirty="0">
                <a:solidFill>
                  <a:srgbClr val="D0D5DA"/>
                </a:solidFill>
                <a:latin typeface="Poppins"/>
                <a:cs typeface="Poppins"/>
              </a:rPr>
              <a:t> </a:t>
            </a:r>
            <a:r>
              <a:rPr sz="1050" dirty="0">
                <a:solidFill>
                  <a:srgbClr val="D0D5DA"/>
                </a:solidFill>
                <a:latin typeface="Poppins"/>
                <a:cs typeface="Poppins"/>
              </a:rPr>
              <a:t>multiple</a:t>
            </a:r>
            <a:r>
              <a:rPr sz="1050" spc="10" dirty="0">
                <a:solidFill>
                  <a:srgbClr val="D0D5DA"/>
                </a:solidFill>
                <a:latin typeface="Poppins"/>
                <a:cs typeface="Poppins"/>
              </a:rPr>
              <a:t> </a:t>
            </a:r>
            <a:r>
              <a:rPr sz="1050" dirty="0">
                <a:solidFill>
                  <a:srgbClr val="D0D5DA"/>
                </a:solidFill>
                <a:latin typeface="Poppins"/>
                <a:cs typeface="Poppins"/>
              </a:rPr>
              <a:t>route</a:t>
            </a:r>
            <a:r>
              <a:rPr sz="1050" spc="15" dirty="0">
                <a:solidFill>
                  <a:srgbClr val="D0D5DA"/>
                </a:solidFill>
                <a:latin typeface="Poppins"/>
                <a:cs typeface="Poppins"/>
              </a:rPr>
              <a:t> </a:t>
            </a:r>
            <a:r>
              <a:rPr sz="1050" dirty="0">
                <a:solidFill>
                  <a:srgbClr val="D0D5DA"/>
                </a:solidFill>
                <a:latin typeface="Poppins"/>
                <a:cs typeface="Poppins"/>
              </a:rPr>
              <a:t>options</a:t>
            </a:r>
            <a:r>
              <a:rPr sz="1050" spc="10" dirty="0">
                <a:solidFill>
                  <a:srgbClr val="D0D5DA"/>
                </a:solidFill>
                <a:latin typeface="Poppins"/>
                <a:cs typeface="Poppins"/>
              </a:rPr>
              <a:t> </a:t>
            </a:r>
            <a:r>
              <a:rPr sz="1050" dirty="0">
                <a:solidFill>
                  <a:srgbClr val="D0D5DA"/>
                </a:solidFill>
                <a:latin typeface="Poppins"/>
                <a:cs typeface="Poppins"/>
              </a:rPr>
              <a:t>with</a:t>
            </a:r>
            <a:r>
              <a:rPr sz="1050" spc="15" dirty="0">
                <a:solidFill>
                  <a:srgbClr val="D0D5DA"/>
                </a:solidFill>
                <a:latin typeface="Poppins"/>
                <a:cs typeface="Poppins"/>
              </a:rPr>
              <a:t> </a:t>
            </a:r>
            <a:r>
              <a:rPr sz="1050" dirty="0">
                <a:solidFill>
                  <a:srgbClr val="D0D5DA"/>
                </a:solidFill>
                <a:latin typeface="Poppins"/>
                <a:cs typeface="Poppins"/>
              </a:rPr>
              <a:t>safety/time</a:t>
            </a:r>
            <a:r>
              <a:rPr sz="1050" spc="10" dirty="0">
                <a:solidFill>
                  <a:srgbClr val="D0D5DA"/>
                </a:solidFill>
                <a:latin typeface="Poppins"/>
                <a:cs typeface="Poppins"/>
              </a:rPr>
              <a:t> </a:t>
            </a:r>
            <a:r>
              <a:rPr sz="1050" spc="-10" dirty="0">
                <a:solidFill>
                  <a:srgbClr val="D0D5DA"/>
                </a:solidFill>
                <a:latin typeface="Poppins"/>
                <a:cs typeface="Poppins"/>
              </a:rPr>
              <a:t>tradeoffs</a:t>
            </a:r>
            <a:endParaRPr sz="1050">
              <a:latin typeface="Poppins"/>
              <a:cs typeface="Poppins"/>
            </a:endParaRPr>
          </a:p>
        </p:txBody>
      </p:sp>
      <p:sp>
        <p:nvSpPr>
          <p:cNvPr id="37" name="object 37"/>
          <p:cNvSpPr/>
          <p:nvPr/>
        </p:nvSpPr>
        <p:spPr>
          <a:xfrm>
            <a:off x="0" y="0"/>
            <a:ext cx="1905000" cy="57150"/>
          </a:xfrm>
          <a:custGeom>
            <a:avLst/>
            <a:gdLst/>
            <a:ahLst/>
            <a:cxnLst/>
            <a:rect l="l" t="t" r="r" b="b"/>
            <a:pathLst>
              <a:path w="1905000" h="57150">
                <a:moveTo>
                  <a:pt x="1880213" y="57149"/>
                </a:moveTo>
                <a:lnTo>
                  <a:pt x="0" y="57149"/>
                </a:lnTo>
                <a:lnTo>
                  <a:pt x="0" y="0"/>
                </a:lnTo>
                <a:lnTo>
                  <a:pt x="1904999" y="0"/>
                </a:lnTo>
                <a:lnTo>
                  <a:pt x="1904999" y="32364"/>
                </a:lnTo>
                <a:lnTo>
                  <a:pt x="1880213" y="57149"/>
                </a:lnTo>
                <a:close/>
              </a:path>
            </a:pathLst>
          </a:custGeom>
          <a:solidFill>
            <a:srgbClr val="FF4A90"/>
          </a:solidFill>
        </p:spPr>
        <p:txBody>
          <a:bodyPr wrap="square" lIns="0" tIns="0" rIns="0" bIns="0" rtlCol="0"/>
          <a:lstStyle/>
          <a:p/>
        </p:txBody>
      </p:sp>
      <p:sp>
        <p:nvSpPr>
          <p:cNvPr id="38" name="object 38"/>
          <p:cNvSpPr txBox="1"/>
          <p:nvPr/>
        </p:nvSpPr>
        <p:spPr>
          <a:xfrm>
            <a:off x="11929267" y="149225"/>
            <a:ext cx="123189" cy="208279"/>
          </a:xfrm>
          <a:prstGeom prst="rect">
            <a:avLst/>
          </a:prstGeom>
        </p:spPr>
        <p:txBody>
          <a:bodyPr vert="horz" wrap="square" lIns="0" tIns="12700" rIns="0" bIns="0" rtlCol="0">
            <a:spAutoFit/>
          </a:bodyPr>
          <a:lstStyle/>
          <a:p>
            <a:pPr marL="12700">
              <a:lnSpc>
                <a:spcPct val="100000"/>
              </a:lnSpc>
              <a:spcBef>
                <a:spcPts val="100"/>
              </a:spcBef>
            </a:pPr>
            <a:r>
              <a:rPr sz="1200" spc="-25" dirty="0">
                <a:solidFill>
                  <a:srgbClr val="6A7280"/>
                </a:solidFill>
                <a:latin typeface="Poppins"/>
                <a:cs typeface="Poppins"/>
              </a:rPr>
              <a:t>11</a:t>
            </a:r>
            <a:endParaRPr sz="1200">
              <a:latin typeface="Poppins"/>
              <a:cs typeface="Poppins"/>
            </a:endParaRPr>
          </a:p>
        </p:txBody>
      </p:sp>
      <p:pic>
        <p:nvPicPr>
          <p:cNvPr id="43" name="object 43"/>
          <p:cNvPicPr/>
          <p:nvPr/>
        </p:nvPicPr>
        <p:blipFill>
          <a:blip r:embed="rId9" cstate="print"/>
          <a:stretch>
            <a:fillRect/>
          </a:stretch>
        </p:blipFill>
        <p:spPr>
          <a:xfrm>
            <a:off x="228600" y="6362699"/>
            <a:ext cx="228600" cy="22998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619749" y="0"/>
            <a:ext cx="952500" cy="76200"/>
          </a:xfrm>
          <a:custGeom>
            <a:avLst/>
            <a:gdLst/>
            <a:ahLst/>
            <a:cxnLst/>
            <a:rect l="l" t="t" r="r" b="b"/>
            <a:pathLst>
              <a:path w="952500" h="76200">
                <a:moveTo>
                  <a:pt x="952499" y="76199"/>
                </a:moveTo>
                <a:lnTo>
                  <a:pt x="0" y="76199"/>
                </a:lnTo>
                <a:lnTo>
                  <a:pt x="0" y="0"/>
                </a:lnTo>
                <a:lnTo>
                  <a:pt x="952499" y="0"/>
                </a:lnTo>
                <a:lnTo>
                  <a:pt x="952499" y="76199"/>
                </a:lnTo>
                <a:close/>
              </a:path>
            </a:pathLst>
          </a:custGeom>
          <a:solidFill>
            <a:srgbClr val="FF4A90"/>
          </a:solidFill>
        </p:spPr>
        <p:txBody>
          <a:bodyPr wrap="square" lIns="0" tIns="0" rIns="0" bIns="0" rtlCol="0"/>
          <a:lstStyle/>
          <a:p/>
        </p:txBody>
      </p:sp>
      <p:sp>
        <p:nvSpPr>
          <p:cNvPr id="3" name="object 3"/>
          <p:cNvSpPr txBox="1"/>
          <p:nvPr/>
        </p:nvSpPr>
        <p:spPr>
          <a:xfrm>
            <a:off x="11890423" y="149225"/>
            <a:ext cx="161925" cy="208279"/>
          </a:xfrm>
          <a:prstGeom prst="rect">
            <a:avLst/>
          </a:prstGeom>
        </p:spPr>
        <p:txBody>
          <a:bodyPr vert="horz" wrap="square" lIns="0" tIns="12700" rIns="0" bIns="0" rtlCol="0">
            <a:spAutoFit/>
          </a:bodyPr>
          <a:lstStyle/>
          <a:p>
            <a:pPr marL="12700">
              <a:lnSpc>
                <a:spcPct val="100000"/>
              </a:lnSpc>
              <a:spcBef>
                <a:spcPts val="100"/>
              </a:spcBef>
            </a:pPr>
            <a:r>
              <a:rPr sz="1200" spc="-25" dirty="0">
                <a:solidFill>
                  <a:srgbClr val="6A7280"/>
                </a:solidFill>
                <a:latin typeface="Poppins"/>
                <a:cs typeface="Poppins"/>
              </a:rPr>
              <a:t>12</a:t>
            </a:r>
            <a:endParaRPr sz="1200">
              <a:latin typeface="Poppins"/>
              <a:cs typeface="Poppins"/>
            </a:endParaRPr>
          </a:p>
        </p:txBody>
      </p:sp>
      <p:sp>
        <p:nvSpPr>
          <p:cNvPr id="4" name="object 4"/>
          <p:cNvSpPr/>
          <p:nvPr/>
        </p:nvSpPr>
        <p:spPr>
          <a:xfrm>
            <a:off x="8572499" y="380999"/>
            <a:ext cx="2857500" cy="2857500"/>
          </a:xfrm>
          <a:custGeom>
            <a:avLst/>
            <a:gdLst/>
            <a:ahLst/>
            <a:cxnLst/>
            <a:rect l="l" t="t" r="r" b="b"/>
            <a:pathLst>
              <a:path w="2857500" h="2857500">
                <a:moveTo>
                  <a:pt x="1428749" y="2857499"/>
                </a:moveTo>
                <a:lnTo>
                  <a:pt x="1376163" y="2856531"/>
                </a:lnTo>
                <a:lnTo>
                  <a:pt x="1323645" y="2853628"/>
                </a:lnTo>
                <a:lnTo>
                  <a:pt x="1271268" y="2848794"/>
                </a:lnTo>
                <a:lnTo>
                  <a:pt x="1219108" y="2842035"/>
                </a:lnTo>
                <a:lnTo>
                  <a:pt x="1167232" y="2833361"/>
                </a:lnTo>
                <a:lnTo>
                  <a:pt x="1115708" y="2822784"/>
                </a:lnTo>
                <a:lnTo>
                  <a:pt x="1064608" y="2810317"/>
                </a:lnTo>
                <a:lnTo>
                  <a:pt x="1014004" y="2795978"/>
                </a:lnTo>
                <a:lnTo>
                  <a:pt x="963963" y="2779786"/>
                </a:lnTo>
                <a:lnTo>
                  <a:pt x="914548" y="2761762"/>
                </a:lnTo>
                <a:lnTo>
                  <a:pt x="865831" y="2741932"/>
                </a:lnTo>
                <a:lnTo>
                  <a:pt x="817879" y="2720324"/>
                </a:lnTo>
                <a:lnTo>
                  <a:pt x="770755" y="2696965"/>
                </a:lnTo>
                <a:lnTo>
                  <a:pt x="724520" y="2671886"/>
                </a:lnTo>
                <a:lnTo>
                  <a:pt x="679240" y="2645122"/>
                </a:lnTo>
                <a:lnTo>
                  <a:pt x="634978" y="2616711"/>
                </a:lnTo>
                <a:lnTo>
                  <a:pt x="591791" y="2586690"/>
                </a:lnTo>
                <a:lnTo>
                  <a:pt x="549736" y="2555099"/>
                </a:lnTo>
                <a:lnTo>
                  <a:pt x="508873" y="2521981"/>
                </a:lnTo>
                <a:lnTo>
                  <a:pt x="469260" y="2487383"/>
                </a:lnTo>
                <a:lnTo>
                  <a:pt x="430945" y="2451351"/>
                </a:lnTo>
                <a:lnTo>
                  <a:pt x="393981" y="2413930"/>
                </a:lnTo>
                <a:lnTo>
                  <a:pt x="358420" y="2375175"/>
                </a:lnTo>
                <a:lnTo>
                  <a:pt x="324311" y="2335139"/>
                </a:lnTo>
                <a:lnTo>
                  <a:pt x="291698" y="2293874"/>
                </a:lnTo>
                <a:lnTo>
                  <a:pt x="260624" y="2251435"/>
                </a:lnTo>
                <a:lnTo>
                  <a:pt x="231134" y="2207881"/>
                </a:lnTo>
                <a:lnTo>
                  <a:pt x="203269" y="2163273"/>
                </a:lnTo>
                <a:lnTo>
                  <a:pt x="177064" y="2117671"/>
                </a:lnTo>
                <a:lnTo>
                  <a:pt x="152555" y="2071131"/>
                </a:lnTo>
                <a:lnTo>
                  <a:pt x="129774" y="2023722"/>
                </a:lnTo>
                <a:lnTo>
                  <a:pt x="108756" y="1975508"/>
                </a:lnTo>
                <a:lnTo>
                  <a:pt x="89526" y="1926554"/>
                </a:lnTo>
                <a:lnTo>
                  <a:pt x="72111" y="1876922"/>
                </a:lnTo>
                <a:lnTo>
                  <a:pt x="56534" y="1826683"/>
                </a:lnTo>
                <a:lnTo>
                  <a:pt x="42817" y="1775907"/>
                </a:lnTo>
                <a:lnTo>
                  <a:pt x="30979" y="1724661"/>
                </a:lnTo>
                <a:lnTo>
                  <a:pt x="21034" y="1673011"/>
                </a:lnTo>
                <a:lnTo>
                  <a:pt x="12997" y="1621030"/>
                </a:lnTo>
                <a:lnTo>
                  <a:pt x="6880" y="1568791"/>
                </a:lnTo>
                <a:lnTo>
                  <a:pt x="2688" y="1516363"/>
                </a:lnTo>
                <a:lnTo>
                  <a:pt x="430" y="1463813"/>
                </a:lnTo>
                <a:lnTo>
                  <a:pt x="0" y="1428749"/>
                </a:lnTo>
                <a:lnTo>
                  <a:pt x="107" y="1411215"/>
                </a:lnTo>
                <a:lnTo>
                  <a:pt x="1721" y="1358644"/>
                </a:lnTo>
                <a:lnTo>
                  <a:pt x="5268" y="1306168"/>
                </a:lnTo>
                <a:lnTo>
                  <a:pt x="10745" y="1253855"/>
                </a:lnTo>
                <a:lnTo>
                  <a:pt x="18143" y="1201779"/>
                </a:lnTo>
                <a:lnTo>
                  <a:pt x="27452" y="1150014"/>
                </a:lnTo>
                <a:lnTo>
                  <a:pt x="38661" y="1098626"/>
                </a:lnTo>
                <a:lnTo>
                  <a:pt x="51754" y="1047683"/>
                </a:lnTo>
                <a:lnTo>
                  <a:pt x="66714" y="997257"/>
                </a:lnTo>
                <a:lnTo>
                  <a:pt x="83518" y="947418"/>
                </a:lnTo>
                <a:lnTo>
                  <a:pt x="102145" y="898231"/>
                </a:lnTo>
                <a:lnTo>
                  <a:pt x="122571" y="849761"/>
                </a:lnTo>
                <a:lnTo>
                  <a:pt x="144768" y="802075"/>
                </a:lnTo>
                <a:lnTo>
                  <a:pt x="168704" y="755241"/>
                </a:lnTo>
                <a:lnTo>
                  <a:pt x="194347" y="709320"/>
                </a:lnTo>
                <a:lnTo>
                  <a:pt x="221664" y="664371"/>
                </a:lnTo>
                <a:lnTo>
                  <a:pt x="250617" y="620459"/>
                </a:lnTo>
                <a:lnTo>
                  <a:pt x="281166" y="577644"/>
                </a:lnTo>
                <a:lnTo>
                  <a:pt x="313270" y="535982"/>
                </a:lnTo>
                <a:lnTo>
                  <a:pt x="346887" y="495529"/>
                </a:lnTo>
                <a:lnTo>
                  <a:pt x="381970" y="456340"/>
                </a:lnTo>
                <a:lnTo>
                  <a:pt x="418470" y="418471"/>
                </a:lnTo>
                <a:lnTo>
                  <a:pt x="456340" y="381971"/>
                </a:lnTo>
                <a:lnTo>
                  <a:pt x="495529" y="346887"/>
                </a:lnTo>
                <a:lnTo>
                  <a:pt x="535982" y="313270"/>
                </a:lnTo>
                <a:lnTo>
                  <a:pt x="577643" y="281167"/>
                </a:lnTo>
                <a:lnTo>
                  <a:pt x="620458" y="250618"/>
                </a:lnTo>
                <a:lnTo>
                  <a:pt x="664371" y="221665"/>
                </a:lnTo>
                <a:lnTo>
                  <a:pt x="709319" y="194348"/>
                </a:lnTo>
                <a:lnTo>
                  <a:pt x="755241" y="168704"/>
                </a:lnTo>
                <a:lnTo>
                  <a:pt x="802074" y="144769"/>
                </a:lnTo>
                <a:lnTo>
                  <a:pt x="849760" y="122572"/>
                </a:lnTo>
                <a:lnTo>
                  <a:pt x="898230" y="102146"/>
                </a:lnTo>
                <a:lnTo>
                  <a:pt x="947417" y="83518"/>
                </a:lnTo>
                <a:lnTo>
                  <a:pt x="997256" y="66714"/>
                </a:lnTo>
                <a:lnTo>
                  <a:pt x="1047683" y="51754"/>
                </a:lnTo>
                <a:lnTo>
                  <a:pt x="1098625" y="38661"/>
                </a:lnTo>
                <a:lnTo>
                  <a:pt x="1150014" y="27453"/>
                </a:lnTo>
                <a:lnTo>
                  <a:pt x="1201779" y="18143"/>
                </a:lnTo>
                <a:lnTo>
                  <a:pt x="1253855" y="10744"/>
                </a:lnTo>
                <a:lnTo>
                  <a:pt x="1306169" y="5268"/>
                </a:lnTo>
                <a:lnTo>
                  <a:pt x="1358644" y="1720"/>
                </a:lnTo>
                <a:lnTo>
                  <a:pt x="1411215" y="107"/>
                </a:lnTo>
                <a:lnTo>
                  <a:pt x="1428749" y="0"/>
                </a:lnTo>
                <a:lnTo>
                  <a:pt x="1446283" y="107"/>
                </a:lnTo>
                <a:lnTo>
                  <a:pt x="1498854" y="1720"/>
                </a:lnTo>
                <a:lnTo>
                  <a:pt x="1551331" y="5268"/>
                </a:lnTo>
                <a:lnTo>
                  <a:pt x="1603643" y="10744"/>
                </a:lnTo>
                <a:lnTo>
                  <a:pt x="1655718" y="18143"/>
                </a:lnTo>
                <a:lnTo>
                  <a:pt x="1707484" y="27453"/>
                </a:lnTo>
                <a:lnTo>
                  <a:pt x="1758871" y="38661"/>
                </a:lnTo>
                <a:lnTo>
                  <a:pt x="1809814" y="51754"/>
                </a:lnTo>
                <a:lnTo>
                  <a:pt x="1860240" y="66714"/>
                </a:lnTo>
                <a:lnTo>
                  <a:pt x="1910079" y="83518"/>
                </a:lnTo>
                <a:lnTo>
                  <a:pt x="1959266" y="102146"/>
                </a:lnTo>
                <a:lnTo>
                  <a:pt x="2007736" y="122572"/>
                </a:lnTo>
                <a:lnTo>
                  <a:pt x="2055422" y="144769"/>
                </a:lnTo>
                <a:lnTo>
                  <a:pt x="2102256" y="168704"/>
                </a:lnTo>
                <a:lnTo>
                  <a:pt x="2148177" y="194347"/>
                </a:lnTo>
                <a:lnTo>
                  <a:pt x="2193125" y="221665"/>
                </a:lnTo>
                <a:lnTo>
                  <a:pt x="2237038" y="250618"/>
                </a:lnTo>
                <a:lnTo>
                  <a:pt x="2279852" y="281167"/>
                </a:lnTo>
                <a:lnTo>
                  <a:pt x="2321516" y="313270"/>
                </a:lnTo>
                <a:lnTo>
                  <a:pt x="2361969" y="346887"/>
                </a:lnTo>
                <a:lnTo>
                  <a:pt x="2401158" y="381971"/>
                </a:lnTo>
                <a:lnTo>
                  <a:pt x="2439027" y="418471"/>
                </a:lnTo>
                <a:lnTo>
                  <a:pt x="2475528" y="456340"/>
                </a:lnTo>
                <a:lnTo>
                  <a:pt x="2510612" y="495529"/>
                </a:lnTo>
                <a:lnTo>
                  <a:pt x="2544228" y="535982"/>
                </a:lnTo>
                <a:lnTo>
                  <a:pt x="2576332" y="577644"/>
                </a:lnTo>
                <a:lnTo>
                  <a:pt x="2606878" y="620459"/>
                </a:lnTo>
                <a:lnTo>
                  <a:pt x="2635832" y="664372"/>
                </a:lnTo>
                <a:lnTo>
                  <a:pt x="2663149" y="709320"/>
                </a:lnTo>
                <a:lnTo>
                  <a:pt x="2688792" y="755241"/>
                </a:lnTo>
                <a:lnTo>
                  <a:pt x="2712727" y="802075"/>
                </a:lnTo>
                <a:lnTo>
                  <a:pt x="2734924" y="849761"/>
                </a:lnTo>
                <a:lnTo>
                  <a:pt x="2755351" y="898231"/>
                </a:lnTo>
                <a:lnTo>
                  <a:pt x="2773979" y="947418"/>
                </a:lnTo>
                <a:lnTo>
                  <a:pt x="2790783" y="997257"/>
                </a:lnTo>
                <a:lnTo>
                  <a:pt x="2805742" y="1047683"/>
                </a:lnTo>
                <a:lnTo>
                  <a:pt x="2818835" y="1098626"/>
                </a:lnTo>
                <a:lnTo>
                  <a:pt x="2830044" y="1150014"/>
                </a:lnTo>
                <a:lnTo>
                  <a:pt x="2839353" y="1201779"/>
                </a:lnTo>
                <a:lnTo>
                  <a:pt x="2846753" y="1253855"/>
                </a:lnTo>
                <a:lnTo>
                  <a:pt x="2852230" y="1306168"/>
                </a:lnTo>
                <a:lnTo>
                  <a:pt x="2855777" y="1358644"/>
                </a:lnTo>
                <a:lnTo>
                  <a:pt x="2857392" y="1411215"/>
                </a:lnTo>
                <a:lnTo>
                  <a:pt x="2857499" y="1428749"/>
                </a:lnTo>
                <a:lnTo>
                  <a:pt x="2857392" y="1446284"/>
                </a:lnTo>
                <a:lnTo>
                  <a:pt x="2855777" y="1498855"/>
                </a:lnTo>
                <a:lnTo>
                  <a:pt x="2852230" y="1551331"/>
                </a:lnTo>
                <a:lnTo>
                  <a:pt x="2846753" y="1603644"/>
                </a:lnTo>
                <a:lnTo>
                  <a:pt x="2839353" y="1655719"/>
                </a:lnTo>
                <a:lnTo>
                  <a:pt x="2830044" y="1707484"/>
                </a:lnTo>
                <a:lnTo>
                  <a:pt x="2818835" y="1758872"/>
                </a:lnTo>
                <a:lnTo>
                  <a:pt x="2805742" y="1809815"/>
                </a:lnTo>
                <a:lnTo>
                  <a:pt x="2790783" y="1860242"/>
                </a:lnTo>
                <a:lnTo>
                  <a:pt x="2773978" y="1910081"/>
                </a:lnTo>
                <a:lnTo>
                  <a:pt x="2755351" y="1959267"/>
                </a:lnTo>
                <a:lnTo>
                  <a:pt x="2734924" y="2007738"/>
                </a:lnTo>
                <a:lnTo>
                  <a:pt x="2712727" y="2055423"/>
                </a:lnTo>
                <a:lnTo>
                  <a:pt x="2688792" y="2102258"/>
                </a:lnTo>
                <a:lnTo>
                  <a:pt x="2663149" y="2148179"/>
                </a:lnTo>
                <a:lnTo>
                  <a:pt x="2635832" y="2193127"/>
                </a:lnTo>
                <a:lnTo>
                  <a:pt x="2606878" y="2237040"/>
                </a:lnTo>
                <a:lnTo>
                  <a:pt x="2576332" y="2279855"/>
                </a:lnTo>
                <a:lnTo>
                  <a:pt x="2544228" y="2321516"/>
                </a:lnTo>
                <a:lnTo>
                  <a:pt x="2510612" y="2361970"/>
                </a:lnTo>
                <a:lnTo>
                  <a:pt x="2475528" y="2401159"/>
                </a:lnTo>
                <a:lnTo>
                  <a:pt x="2439027" y="2439028"/>
                </a:lnTo>
                <a:lnTo>
                  <a:pt x="2401158" y="2475528"/>
                </a:lnTo>
                <a:lnTo>
                  <a:pt x="2361969" y="2510611"/>
                </a:lnTo>
                <a:lnTo>
                  <a:pt x="2321516" y="2544228"/>
                </a:lnTo>
                <a:lnTo>
                  <a:pt x="2279853" y="2576332"/>
                </a:lnTo>
                <a:lnTo>
                  <a:pt x="2237038" y="2606880"/>
                </a:lnTo>
                <a:lnTo>
                  <a:pt x="2193125" y="2635833"/>
                </a:lnTo>
                <a:lnTo>
                  <a:pt x="2148177" y="2663151"/>
                </a:lnTo>
                <a:lnTo>
                  <a:pt x="2102256" y="2688794"/>
                </a:lnTo>
                <a:lnTo>
                  <a:pt x="2055422" y="2712730"/>
                </a:lnTo>
                <a:lnTo>
                  <a:pt x="2007736" y="2734926"/>
                </a:lnTo>
                <a:lnTo>
                  <a:pt x="1959266" y="2755353"/>
                </a:lnTo>
                <a:lnTo>
                  <a:pt x="1910079" y="2773980"/>
                </a:lnTo>
                <a:lnTo>
                  <a:pt x="1860240" y="2790785"/>
                </a:lnTo>
                <a:lnTo>
                  <a:pt x="1809815" y="2805744"/>
                </a:lnTo>
                <a:lnTo>
                  <a:pt x="1758872" y="2818837"/>
                </a:lnTo>
                <a:lnTo>
                  <a:pt x="1707484" y="2830046"/>
                </a:lnTo>
                <a:lnTo>
                  <a:pt x="1655718" y="2839356"/>
                </a:lnTo>
                <a:lnTo>
                  <a:pt x="1603643" y="2846755"/>
                </a:lnTo>
                <a:lnTo>
                  <a:pt x="1551331" y="2852231"/>
                </a:lnTo>
                <a:lnTo>
                  <a:pt x="1498854" y="2855778"/>
                </a:lnTo>
                <a:lnTo>
                  <a:pt x="1446283" y="2857392"/>
                </a:lnTo>
                <a:lnTo>
                  <a:pt x="1428749" y="2857499"/>
                </a:lnTo>
                <a:close/>
              </a:path>
            </a:pathLst>
          </a:custGeom>
          <a:solidFill>
            <a:srgbClr val="8A2AE2">
              <a:alpha val="3059"/>
            </a:srgbClr>
          </a:solidFill>
        </p:spPr>
        <p:txBody>
          <a:bodyPr wrap="square" lIns="0" tIns="0" rIns="0" bIns="0" rtlCol="0"/>
          <a:lstStyle/>
          <a:p/>
        </p:txBody>
      </p:sp>
      <p:grpSp>
        <p:nvGrpSpPr>
          <p:cNvPr id="5" name="object 5"/>
          <p:cNvGrpSpPr/>
          <p:nvPr/>
        </p:nvGrpSpPr>
        <p:grpSpPr>
          <a:xfrm>
            <a:off x="766232" y="3777244"/>
            <a:ext cx="11201400" cy="3582670"/>
            <a:chOff x="761999" y="3990974"/>
            <a:chExt cx="11201400" cy="3582670"/>
          </a:xfrm>
        </p:grpSpPr>
        <p:sp>
          <p:nvSpPr>
            <p:cNvPr id="6" name="object 6"/>
            <p:cNvSpPr/>
            <p:nvPr/>
          </p:nvSpPr>
          <p:spPr>
            <a:xfrm>
              <a:off x="761999" y="4600574"/>
              <a:ext cx="2857500" cy="2857500"/>
            </a:xfrm>
            <a:custGeom>
              <a:avLst/>
              <a:gdLst/>
              <a:ahLst/>
              <a:cxnLst/>
              <a:rect l="l" t="t" r="r" b="b"/>
              <a:pathLst>
                <a:path w="2857500" h="2857500">
                  <a:moveTo>
                    <a:pt x="1428749" y="2857499"/>
                  </a:moveTo>
                  <a:lnTo>
                    <a:pt x="1376162" y="2856531"/>
                  </a:lnTo>
                  <a:lnTo>
                    <a:pt x="1323644" y="2853627"/>
                  </a:lnTo>
                  <a:lnTo>
                    <a:pt x="1271268" y="2848793"/>
                  </a:lnTo>
                  <a:lnTo>
                    <a:pt x="1219108" y="2842034"/>
                  </a:lnTo>
                  <a:lnTo>
                    <a:pt x="1167232" y="2833361"/>
                  </a:lnTo>
                  <a:lnTo>
                    <a:pt x="1115708" y="2822783"/>
                  </a:lnTo>
                  <a:lnTo>
                    <a:pt x="1064609" y="2810316"/>
                  </a:lnTo>
                  <a:lnTo>
                    <a:pt x="1014005" y="2795977"/>
                  </a:lnTo>
                  <a:lnTo>
                    <a:pt x="963964" y="2779785"/>
                  </a:lnTo>
                  <a:lnTo>
                    <a:pt x="914549" y="2761762"/>
                  </a:lnTo>
                  <a:lnTo>
                    <a:pt x="865832" y="2741932"/>
                  </a:lnTo>
                  <a:lnTo>
                    <a:pt x="817880" y="2720323"/>
                  </a:lnTo>
                  <a:lnTo>
                    <a:pt x="770756" y="2696964"/>
                  </a:lnTo>
                  <a:lnTo>
                    <a:pt x="724521" y="2671885"/>
                  </a:lnTo>
                  <a:lnTo>
                    <a:pt x="679241" y="2645121"/>
                  </a:lnTo>
                  <a:lnTo>
                    <a:pt x="634978" y="2616711"/>
                  </a:lnTo>
                  <a:lnTo>
                    <a:pt x="591792" y="2586690"/>
                  </a:lnTo>
                  <a:lnTo>
                    <a:pt x="549737" y="2555098"/>
                  </a:lnTo>
                  <a:lnTo>
                    <a:pt x="508874" y="2521980"/>
                  </a:lnTo>
                  <a:lnTo>
                    <a:pt x="469259" y="2487382"/>
                  </a:lnTo>
                  <a:lnTo>
                    <a:pt x="430945" y="2451350"/>
                  </a:lnTo>
                  <a:lnTo>
                    <a:pt x="393981" y="2413929"/>
                  </a:lnTo>
                  <a:lnTo>
                    <a:pt x="358420" y="2375174"/>
                  </a:lnTo>
                  <a:lnTo>
                    <a:pt x="324311" y="2335138"/>
                  </a:lnTo>
                  <a:lnTo>
                    <a:pt x="291698" y="2293874"/>
                  </a:lnTo>
                  <a:lnTo>
                    <a:pt x="260625" y="2251435"/>
                  </a:lnTo>
                  <a:lnTo>
                    <a:pt x="231135" y="2207881"/>
                  </a:lnTo>
                  <a:lnTo>
                    <a:pt x="203270" y="2163273"/>
                  </a:lnTo>
                  <a:lnTo>
                    <a:pt x="177065" y="2117670"/>
                  </a:lnTo>
                  <a:lnTo>
                    <a:pt x="152555" y="2071131"/>
                  </a:lnTo>
                  <a:lnTo>
                    <a:pt x="129775" y="2023721"/>
                  </a:lnTo>
                  <a:lnTo>
                    <a:pt x="108757" y="1975507"/>
                  </a:lnTo>
                  <a:lnTo>
                    <a:pt x="89527" y="1926553"/>
                  </a:lnTo>
                  <a:lnTo>
                    <a:pt x="72111" y="1876921"/>
                  </a:lnTo>
                  <a:lnTo>
                    <a:pt x="56534" y="1826682"/>
                  </a:lnTo>
                  <a:lnTo>
                    <a:pt x="42817" y="1775907"/>
                  </a:lnTo>
                  <a:lnTo>
                    <a:pt x="30979" y="1724660"/>
                  </a:lnTo>
                  <a:lnTo>
                    <a:pt x="21034" y="1673011"/>
                  </a:lnTo>
                  <a:lnTo>
                    <a:pt x="12997" y="1621030"/>
                  </a:lnTo>
                  <a:lnTo>
                    <a:pt x="6879" y="1568791"/>
                  </a:lnTo>
                  <a:lnTo>
                    <a:pt x="2688" y="1516363"/>
                  </a:lnTo>
                  <a:lnTo>
                    <a:pt x="430" y="1463812"/>
                  </a:lnTo>
                  <a:lnTo>
                    <a:pt x="0" y="1428749"/>
                  </a:lnTo>
                  <a:lnTo>
                    <a:pt x="107" y="1411215"/>
                  </a:lnTo>
                  <a:lnTo>
                    <a:pt x="1720" y="1358644"/>
                  </a:lnTo>
                  <a:lnTo>
                    <a:pt x="5268" y="1306168"/>
                  </a:lnTo>
                  <a:lnTo>
                    <a:pt x="10744" y="1253855"/>
                  </a:lnTo>
                  <a:lnTo>
                    <a:pt x="18143" y="1201779"/>
                  </a:lnTo>
                  <a:lnTo>
                    <a:pt x="27452" y="1150014"/>
                  </a:lnTo>
                  <a:lnTo>
                    <a:pt x="38661" y="1098626"/>
                  </a:lnTo>
                  <a:lnTo>
                    <a:pt x="51754" y="1047683"/>
                  </a:lnTo>
                  <a:lnTo>
                    <a:pt x="66714" y="997257"/>
                  </a:lnTo>
                  <a:lnTo>
                    <a:pt x="83518" y="947418"/>
                  </a:lnTo>
                  <a:lnTo>
                    <a:pt x="102146" y="898231"/>
                  </a:lnTo>
                  <a:lnTo>
                    <a:pt x="122572" y="849760"/>
                  </a:lnTo>
                  <a:lnTo>
                    <a:pt x="144769" y="802074"/>
                  </a:lnTo>
                  <a:lnTo>
                    <a:pt x="168704" y="755241"/>
                  </a:lnTo>
                  <a:lnTo>
                    <a:pt x="194347" y="709319"/>
                  </a:lnTo>
                  <a:lnTo>
                    <a:pt x="221665" y="664371"/>
                  </a:lnTo>
                  <a:lnTo>
                    <a:pt x="250618" y="620458"/>
                  </a:lnTo>
                  <a:lnTo>
                    <a:pt x="281167" y="577643"/>
                  </a:lnTo>
                  <a:lnTo>
                    <a:pt x="313270" y="535982"/>
                  </a:lnTo>
                  <a:lnTo>
                    <a:pt x="346887" y="495529"/>
                  </a:lnTo>
                  <a:lnTo>
                    <a:pt x="381970" y="456339"/>
                  </a:lnTo>
                  <a:lnTo>
                    <a:pt x="418471" y="418470"/>
                  </a:lnTo>
                  <a:lnTo>
                    <a:pt x="456340" y="381970"/>
                  </a:lnTo>
                  <a:lnTo>
                    <a:pt x="495529" y="346887"/>
                  </a:lnTo>
                  <a:lnTo>
                    <a:pt x="535982" y="313270"/>
                  </a:lnTo>
                  <a:lnTo>
                    <a:pt x="577644" y="281166"/>
                  </a:lnTo>
                  <a:lnTo>
                    <a:pt x="620459" y="250618"/>
                  </a:lnTo>
                  <a:lnTo>
                    <a:pt x="664371" y="221664"/>
                  </a:lnTo>
                  <a:lnTo>
                    <a:pt x="709320" y="194347"/>
                  </a:lnTo>
                  <a:lnTo>
                    <a:pt x="755241" y="168704"/>
                  </a:lnTo>
                  <a:lnTo>
                    <a:pt x="802075" y="144769"/>
                  </a:lnTo>
                  <a:lnTo>
                    <a:pt x="849761" y="122572"/>
                  </a:lnTo>
                  <a:lnTo>
                    <a:pt x="898231" y="102146"/>
                  </a:lnTo>
                  <a:lnTo>
                    <a:pt x="947418" y="83518"/>
                  </a:lnTo>
                  <a:lnTo>
                    <a:pt x="997257" y="66714"/>
                  </a:lnTo>
                  <a:lnTo>
                    <a:pt x="1047683" y="51754"/>
                  </a:lnTo>
                  <a:lnTo>
                    <a:pt x="1098626" y="38661"/>
                  </a:lnTo>
                  <a:lnTo>
                    <a:pt x="1150014" y="27452"/>
                  </a:lnTo>
                  <a:lnTo>
                    <a:pt x="1201779" y="18143"/>
                  </a:lnTo>
                  <a:lnTo>
                    <a:pt x="1253855" y="10745"/>
                  </a:lnTo>
                  <a:lnTo>
                    <a:pt x="1306168" y="5268"/>
                  </a:lnTo>
                  <a:lnTo>
                    <a:pt x="1358644" y="1721"/>
                  </a:lnTo>
                  <a:lnTo>
                    <a:pt x="1411215" y="107"/>
                  </a:lnTo>
                  <a:lnTo>
                    <a:pt x="1428749" y="0"/>
                  </a:lnTo>
                  <a:lnTo>
                    <a:pt x="1446284" y="107"/>
                  </a:lnTo>
                  <a:lnTo>
                    <a:pt x="1498855" y="1720"/>
                  </a:lnTo>
                  <a:lnTo>
                    <a:pt x="1551331" y="5268"/>
                  </a:lnTo>
                  <a:lnTo>
                    <a:pt x="1603644" y="10744"/>
                  </a:lnTo>
                  <a:lnTo>
                    <a:pt x="1655719" y="18143"/>
                  </a:lnTo>
                  <a:lnTo>
                    <a:pt x="1707484" y="27452"/>
                  </a:lnTo>
                  <a:lnTo>
                    <a:pt x="1758872" y="38661"/>
                  </a:lnTo>
                  <a:lnTo>
                    <a:pt x="1809815" y="51754"/>
                  </a:lnTo>
                  <a:lnTo>
                    <a:pt x="1860241" y="66714"/>
                  </a:lnTo>
                  <a:lnTo>
                    <a:pt x="1910080" y="83518"/>
                  </a:lnTo>
                  <a:lnTo>
                    <a:pt x="1959267" y="102146"/>
                  </a:lnTo>
                  <a:lnTo>
                    <a:pt x="2007738" y="122572"/>
                  </a:lnTo>
                  <a:lnTo>
                    <a:pt x="2055423" y="144769"/>
                  </a:lnTo>
                  <a:lnTo>
                    <a:pt x="2102257" y="168704"/>
                  </a:lnTo>
                  <a:lnTo>
                    <a:pt x="2148178" y="194347"/>
                  </a:lnTo>
                  <a:lnTo>
                    <a:pt x="2193127" y="221664"/>
                  </a:lnTo>
                  <a:lnTo>
                    <a:pt x="2237039" y="250618"/>
                  </a:lnTo>
                  <a:lnTo>
                    <a:pt x="2279854" y="281166"/>
                  </a:lnTo>
                  <a:lnTo>
                    <a:pt x="2321516" y="313270"/>
                  </a:lnTo>
                  <a:lnTo>
                    <a:pt x="2361970" y="346887"/>
                  </a:lnTo>
                  <a:lnTo>
                    <a:pt x="2401159" y="381971"/>
                  </a:lnTo>
                  <a:lnTo>
                    <a:pt x="2439028" y="418470"/>
                  </a:lnTo>
                  <a:lnTo>
                    <a:pt x="2475528" y="456339"/>
                  </a:lnTo>
                  <a:lnTo>
                    <a:pt x="2510611" y="495529"/>
                  </a:lnTo>
                  <a:lnTo>
                    <a:pt x="2544228" y="535982"/>
                  </a:lnTo>
                  <a:lnTo>
                    <a:pt x="2576332" y="577643"/>
                  </a:lnTo>
                  <a:lnTo>
                    <a:pt x="2606880" y="620458"/>
                  </a:lnTo>
                  <a:lnTo>
                    <a:pt x="2635834" y="664371"/>
                  </a:lnTo>
                  <a:lnTo>
                    <a:pt x="2663151" y="709319"/>
                  </a:lnTo>
                  <a:lnTo>
                    <a:pt x="2688794" y="755241"/>
                  </a:lnTo>
                  <a:lnTo>
                    <a:pt x="2712730" y="802074"/>
                  </a:lnTo>
                  <a:lnTo>
                    <a:pt x="2734926" y="849760"/>
                  </a:lnTo>
                  <a:lnTo>
                    <a:pt x="2755352" y="898231"/>
                  </a:lnTo>
                  <a:lnTo>
                    <a:pt x="2773980" y="947418"/>
                  </a:lnTo>
                  <a:lnTo>
                    <a:pt x="2790785" y="997257"/>
                  </a:lnTo>
                  <a:lnTo>
                    <a:pt x="2805744" y="1047683"/>
                  </a:lnTo>
                  <a:lnTo>
                    <a:pt x="2818837" y="1098626"/>
                  </a:lnTo>
                  <a:lnTo>
                    <a:pt x="2830046" y="1150014"/>
                  </a:lnTo>
                  <a:lnTo>
                    <a:pt x="2839356" y="1201779"/>
                  </a:lnTo>
                  <a:lnTo>
                    <a:pt x="2846754" y="1253855"/>
                  </a:lnTo>
                  <a:lnTo>
                    <a:pt x="2852231" y="1306168"/>
                  </a:lnTo>
                  <a:lnTo>
                    <a:pt x="2855778" y="1358644"/>
                  </a:lnTo>
                  <a:lnTo>
                    <a:pt x="2857392" y="1411215"/>
                  </a:lnTo>
                  <a:lnTo>
                    <a:pt x="2857499" y="1428749"/>
                  </a:lnTo>
                  <a:lnTo>
                    <a:pt x="2857392" y="1446283"/>
                  </a:lnTo>
                  <a:lnTo>
                    <a:pt x="2855778" y="1498854"/>
                  </a:lnTo>
                  <a:lnTo>
                    <a:pt x="2852231" y="1551331"/>
                  </a:lnTo>
                  <a:lnTo>
                    <a:pt x="2846754" y="1603644"/>
                  </a:lnTo>
                  <a:lnTo>
                    <a:pt x="2839356" y="1655719"/>
                  </a:lnTo>
                  <a:lnTo>
                    <a:pt x="2830046" y="1707484"/>
                  </a:lnTo>
                  <a:lnTo>
                    <a:pt x="2818837" y="1758872"/>
                  </a:lnTo>
                  <a:lnTo>
                    <a:pt x="2805744" y="1809814"/>
                  </a:lnTo>
                  <a:lnTo>
                    <a:pt x="2790785" y="1860240"/>
                  </a:lnTo>
                  <a:lnTo>
                    <a:pt x="2773980" y="1910079"/>
                  </a:lnTo>
                  <a:lnTo>
                    <a:pt x="2755352" y="1959266"/>
                  </a:lnTo>
                  <a:lnTo>
                    <a:pt x="2734926" y="2007737"/>
                  </a:lnTo>
                  <a:lnTo>
                    <a:pt x="2712730" y="2055423"/>
                  </a:lnTo>
                  <a:lnTo>
                    <a:pt x="2688794" y="2102257"/>
                  </a:lnTo>
                  <a:lnTo>
                    <a:pt x="2663151" y="2148178"/>
                  </a:lnTo>
                  <a:lnTo>
                    <a:pt x="2635834" y="2193127"/>
                  </a:lnTo>
                  <a:lnTo>
                    <a:pt x="2606881" y="2237039"/>
                  </a:lnTo>
                  <a:lnTo>
                    <a:pt x="2576332" y="2279854"/>
                  </a:lnTo>
                  <a:lnTo>
                    <a:pt x="2544228" y="2321516"/>
                  </a:lnTo>
                  <a:lnTo>
                    <a:pt x="2510611" y="2361970"/>
                  </a:lnTo>
                  <a:lnTo>
                    <a:pt x="2475528" y="2401158"/>
                  </a:lnTo>
                  <a:lnTo>
                    <a:pt x="2439028" y="2439027"/>
                  </a:lnTo>
                  <a:lnTo>
                    <a:pt x="2401159" y="2475527"/>
                  </a:lnTo>
                  <a:lnTo>
                    <a:pt x="2361970" y="2510610"/>
                  </a:lnTo>
                  <a:lnTo>
                    <a:pt x="2321516" y="2544227"/>
                  </a:lnTo>
                  <a:lnTo>
                    <a:pt x="2279854" y="2576330"/>
                  </a:lnTo>
                  <a:lnTo>
                    <a:pt x="2237039" y="2606879"/>
                  </a:lnTo>
                  <a:lnTo>
                    <a:pt x="2193127" y="2635832"/>
                  </a:lnTo>
                  <a:lnTo>
                    <a:pt x="2148178" y="2663150"/>
                  </a:lnTo>
                  <a:lnTo>
                    <a:pt x="2102257" y="2688793"/>
                  </a:lnTo>
                  <a:lnTo>
                    <a:pt x="2055423" y="2712729"/>
                  </a:lnTo>
                  <a:lnTo>
                    <a:pt x="2007738" y="2734926"/>
                  </a:lnTo>
                  <a:lnTo>
                    <a:pt x="1959267" y="2755352"/>
                  </a:lnTo>
                  <a:lnTo>
                    <a:pt x="1910080" y="2773979"/>
                  </a:lnTo>
                  <a:lnTo>
                    <a:pt x="1860241" y="2790784"/>
                  </a:lnTo>
                  <a:lnTo>
                    <a:pt x="1809815" y="2805744"/>
                  </a:lnTo>
                  <a:lnTo>
                    <a:pt x="1758872" y="2818837"/>
                  </a:lnTo>
                  <a:lnTo>
                    <a:pt x="1707484" y="2830046"/>
                  </a:lnTo>
                  <a:lnTo>
                    <a:pt x="1655719" y="2839356"/>
                  </a:lnTo>
                  <a:lnTo>
                    <a:pt x="1603644" y="2846754"/>
                  </a:lnTo>
                  <a:lnTo>
                    <a:pt x="1551331" y="2852231"/>
                  </a:lnTo>
                  <a:lnTo>
                    <a:pt x="1498855" y="2855778"/>
                  </a:lnTo>
                  <a:lnTo>
                    <a:pt x="1446284" y="2857392"/>
                  </a:lnTo>
                  <a:lnTo>
                    <a:pt x="1428749" y="2857499"/>
                  </a:lnTo>
                  <a:close/>
                </a:path>
              </a:pathLst>
            </a:custGeom>
            <a:solidFill>
              <a:srgbClr val="8A2AE2">
                <a:alpha val="2038"/>
              </a:srgbClr>
            </a:solidFill>
          </p:spPr>
          <p:txBody>
            <a:bodyPr wrap="square" lIns="0" tIns="0" rIns="0" bIns="0" rtlCol="0"/>
            <a:lstStyle/>
            <a:p/>
          </p:txBody>
        </p:sp>
        <p:pic>
          <p:nvPicPr>
            <p:cNvPr id="7" name="object 7"/>
            <p:cNvPicPr/>
            <p:nvPr/>
          </p:nvPicPr>
          <p:blipFill>
            <a:blip r:embed="rId1" cstate="print"/>
            <a:stretch>
              <a:fillRect/>
            </a:stretch>
          </p:blipFill>
          <p:spPr>
            <a:xfrm>
              <a:off x="11791949" y="7343774"/>
              <a:ext cx="171450" cy="229716"/>
            </a:xfrm>
            <a:prstGeom prst="rect">
              <a:avLst/>
            </a:prstGeom>
          </p:spPr>
        </p:pic>
        <p:sp>
          <p:nvSpPr>
            <p:cNvPr id="8" name="object 8"/>
            <p:cNvSpPr/>
            <p:nvPr/>
          </p:nvSpPr>
          <p:spPr>
            <a:xfrm>
              <a:off x="1219199" y="3990974"/>
              <a:ext cx="9753600" cy="1943100"/>
            </a:xfrm>
            <a:custGeom>
              <a:avLst/>
              <a:gdLst/>
              <a:ahLst/>
              <a:cxnLst/>
              <a:rect l="l" t="t" r="r" b="b"/>
              <a:pathLst>
                <a:path w="9753600" h="1943100">
                  <a:moveTo>
                    <a:pt x="9664602" y="1943099"/>
                  </a:moveTo>
                  <a:lnTo>
                    <a:pt x="88995" y="1943099"/>
                  </a:lnTo>
                  <a:lnTo>
                    <a:pt x="82801" y="1942489"/>
                  </a:lnTo>
                  <a:lnTo>
                    <a:pt x="37131" y="1923571"/>
                  </a:lnTo>
                  <a:lnTo>
                    <a:pt x="9643" y="1890078"/>
                  </a:lnTo>
                  <a:lnTo>
                    <a:pt x="0" y="1854103"/>
                  </a:lnTo>
                  <a:lnTo>
                    <a:pt x="0" y="1847849"/>
                  </a:lnTo>
                  <a:lnTo>
                    <a:pt x="0" y="88995"/>
                  </a:lnTo>
                  <a:lnTo>
                    <a:pt x="12577" y="47531"/>
                  </a:lnTo>
                  <a:lnTo>
                    <a:pt x="47532" y="12577"/>
                  </a:lnTo>
                  <a:lnTo>
                    <a:pt x="88995" y="0"/>
                  </a:lnTo>
                  <a:lnTo>
                    <a:pt x="9664602" y="0"/>
                  </a:lnTo>
                  <a:lnTo>
                    <a:pt x="9706064" y="12577"/>
                  </a:lnTo>
                  <a:lnTo>
                    <a:pt x="9741019" y="47531"/>
                  </a:lnTo>
                  <a:lnTo>
                    <a:pt x="9753598" y="88995"/>
                  </a:lnTo>
                  <a:lnTo>
                    <a:pt x="9753598" y="1854103"/>
                  </a:lnTo>
                  <a:lnTo>
                    <a:pt x="9741019" y="1895567"/>
                  </a:lnTo>
                  <a:lnTo>
                    <a:pt x="9706064" y="1930521"/>
                  </a:lnTo>
                  <a:lnTo>
                    <a:pt x="9670796" y="1942489"/>
                  </a:lnTo>
                  <a:lnTo>
                    <a:pt x="9664602" y="1943099"/>
                  </a:lnTo>
                  <a:close/>
                </a:path>
              </a:pathLst>
            </a:custGeom>
            <a:solidFill>
              <a:srgbClr val="1D1D1D">
                <a:alpha val="70199"/>
              </a:srgbClr>
            </a:solidFill>
          </p:spPr>
          <p:txBody>
            <a:bodyPr wrap="square" lIns="0" tIns="0" rIns="0" bIns="0" rtlCol="0"/>
            <a:lstStyle/>
            <a:p/>
          </p:txBody>
        </p:sp>
      </p:grpSp>
      <p:pic>
        <p:nvPicPr>
          <p:cNvPr id="9" name="object 9"/>
          <p:cNvPicPr/>
          <p:nvPr/>
        </p:nvPicPr>
        <p:blipFill>
          <a:blip r:embed="rId2" cstate="print"/>
          <a:stretch>
            <a:fillRect/>
          </a:stretch>
        </p:blipFill>
        <p:spPr>
          <a:xfrm>
            <a:off x="235743" y="7343775"/>
            <a:ext cx="214312" cy="228242"/>
          </a:xfrm>
          <a:prstGeom prst="rect">
            <a:avLst/>
          </a:prstGeom>
        </p:spPr>
      </p:pic>
      <p:sp>
        <p:nvSpPr>
          <p:cNvPr id="10" name="object 10"/>
          <p:cNvSpPr txBox="1">
            <a:spLocks noGrp="1"/>
          </p:cNvSpPr>
          <p:nvPr>
            <p:ph type="title"/>
          </p:nvPr>
        </p:nvSpPr>
        <p:spPr>
          <a:xfrm>
            <a:off x="3541166" y="673100"/>
            <a:ext cx="5109845" cy="574040"/>
          </a:xfrm>
          <a:prstGeom prst="rect">
            <a:avLst/>
          </a:prstGeom>
        </p:spPr>
        <p:txBody>
          <a:bodyPr vert="horz" wrap="square" lIns="0" tIns="12700" rIns="0" bIns="0" rtlCol="0">
            <a:spAutoFit/>
          </a:bodyPr>
          <a:lstStyle/>
          <a:p>
            <a:pPr marL="12700">
              <a:lnSpc>
                <a:spcPct val="100000"/>
              </a:lnSpc>
              <a:spcBef>
                <a:spcPts val="100"/>
              </a:spcBef>
            </a:pPr>
            <a:r>
              <a:rPr sz="3600" spc="-80" dirty="0"/>
              <a:t>Future</a:t>
            </a:r>
            <a:r>
              <a:rPr sz="3600" spc="-290" dirty="0"/>
              <a:t> </a:t>
            </a:r>
            <a:r>
              <a:rPr sz="3600" spc="-75" dirty="0"/>
              <a:t>Scope</a:t>
            </a:r>
            <a:r>
              <a:rPr sz="3600" spc="-285" dirty="0"/>
              <a:t> </a:t>
            </a:r>
            <a:r>
              <a:rPr sz="3600" spc="325" dirty="0"/>
              <a:t>&amp;</a:t>
            </a:r>
            <a:r>
              <a:rPr sz="3600" spc="-285" dirty="0"/>
              <a:t> </a:t>
            </a:r>
            <a:r>
              <a:rPr sz="3600" spc="-25" dirty="0">
                <a:solidFill>
                  <a:srgbClr val="FF4A90"/>
                </a:solidFill>
              </a:rPr>
              <a:t>Vision</a:t>
            </a:r>
            <a:endParaRPr sz="3600"/>
          </a:p>
        </p:txBody>
      </p:sp>
      <p:sp>
        <p:nvSpPr>
          <p:cNvPr id="11" name="object 11"/>
          <p:cNvSpPr/>
          <p:nvPr/>
        </p:nvSpPr>
        <p:spPr>
          <a:xfrm>
            <a:off x="5333999" y="1295399"/>
            <a:ext cx="1524000" cy="38100"/>
          </a:xfrm>
          <a:custGeom>
            <a:avLst/>
            <a:gdLst/>
            <a:ahLst/>
            <a:cxnLst/>
            <a:rect l="l" t="t" r="r" b="b"/>
            <a:pathLst>
              <a:path w="1524000" h="38100">
                <a:moveTo>
                  <a:pt x="1523999" y="38099"/>
                </a:moveTo>
                <a:lnTo>
                  <a:pt x="0" y="38099"/>
                </a:lnTo>
                <a:lnTo>
                  <a:pt x="0" y="0"/>
                </a:lnTo>
                <a:lnTo>
                  <a:pt x="1523999" y="0"/>
                </a:lnTo>
                <a:lnTo>
                  <a:pt x="1523999" y="38099"/>
                </a:lnTo>
                <a:close/>
              </a:path>
            </a:pathLst>
          </a:custGeom>
          <a:solidFill>
            <a:srgbClr val="FF4A90"/>
          </a:solidFill>
        </p:spPr>
        <p:txBody>
          <a:bodyPr wrap="square" lIns="0" tIns="0" rIns="0" bIns="0" rtlCol="0"/>
          <a:lstStyle/>
          <a:p/>
        </p:txBody>
      </p:sp>
      <p:pic>
        <p:nvPicPr>
          <p:cNvPr id="12" name="object 12"/>
          <p:cNvPicPr/>
          <p:nvPr/>
        </p:nvPicPr>
        <p:blipFill>
          <a:blip r:embed="rId3" cstate="print"/>
          <a:stretch>
            <a:fillRect/>
          </a:stretch>
        </p:blipFill>
        <p:spPr>
          <a:xfrm>
            <a:off x="1218664" y="1895504"/>
            <a:ext cx="229100" cy="229061"/>
          </a:xfrm>
          <a:prstGeom prst="rect">
            <a:avLst/>
          </a:prstGeom>
        </p:spPr>
      </p:pic>
      <p:sp>
        <p:nvSpPr>
          <p:cNvPr id="13" name="object 13"/>
          <p:cNvSpPr txBox="1"/>
          <p:nvPr/>
        </p:nvSpPr>
        <p:spPr>
          <a:xfrm>
            <a:off x="1416049" y="1844675"/>
            <a:ext cx="4020820" cy="1589405"/>
          </a:xfrm>
          <a:prstGeom prst="rect">
            <a:avLst/>
          </a:prstGeom>
        </p:spPr>
        <p:txBody>
          <a:bodyPr vert="horz" wrap="square" lIns="0" tIns="12700" rIns="0" bIns="0" rtlCol="0">
            <a:spAutoFit/>
          </a:bodyPr>
          <a:lstStyle/>
          <a:p>
            <a:pPr marL="145415">
              <a:lnSpc>
                <a:spcPct val="100000"/>
              </a:lnSpc>
              <a:spcBef>
                <a:spcPts val="100"/>
              </a:spcBef>
            </a:pPr>
            <a:r>
              <a:rPr sz="1800" spc="55" dirty="0">
                <a:solidFill>
                  <a:srgbClr val="FF4A90"/>
                </a:solidFill>
                <a:latin typeface="Lucida Sans Unicode" panose="020B0602030504020204"/>
                <a:cs typeface="Lucida Sans Unicode" panose="020B0602030504020204"/>
              </a:rPr>
              <a:t>Improvements</a:t>
            </a:r>
            <a:endParaRPr sz="1800">
              <a:latin typeface="Lucida Sans Unicode" panose="020B0602030504020204"/>
              <a:cs typeface="Lucida Sans Unicode" panose="020B0602030504020204"/>
            </a:endParaRPr>
          </a:p>
          <a:p>
            <a:pPr marL="12700" marR="5080">
              <a:lnSpc>
                <a:spcPct val="188000"/>
              </a:lnSpc>
              <a:spcBef>
                <a:spcPts val="255"/>
              </a:spcBef>
            </a:pPr>
            <a:r>
              <a:rPr sz="1200" dirty="0">
                <a:solidFill>
                  <a:srgbClr val="E4E7EB"/>
                </a:solidFill>
                <a:latin typeface="Poppins"/>
                <a:cs typeface="Poppins"/>
              </a:rPr>
              <a:t>Deeper</a:t>
            </a:r>
            <a:r>
              <a:rPr sz="1200" spc="-30" dirty="0">
                <a:solidFill>
                  <a:srgbClr val="E4E7EB"/>
                </a:solidFill>
                <a:latin typeface="Poppins"/>
                <a:cs typeface="Poppins"/>
              </a:rPr>
              <a:t> </a:t>
            </a:r>
            <a:r>
              <a:rPr sz="1200" dirty="0">
                <a:solidFill>
                  <a:srgbClr val="E4E7EB"/>
                </a:solidFill>
                <a:latin typeface="Poppins"/>
                <a:cs typeface="Poppins"/>
              </a:rPr>
              <a:t>integration</a:t>
            </a:r>
            <a:r>
              <a:rPr sz="1200" spc="-25" dirty="0">
                <a:solidFill>
                  <a:srgbClr val="E4E7EB"/>
                </a:solidFill>
                <a:latin typeface="Poppins"/>
                <a:cs typeface="Poppins"/>
              </a:rPr>
              <a:t> </a:t>
            </a:r>
            <a:r>
              <a:rPr sz="1200" dirty="0">
                <a:solidFill>
                  <a:srgbClr val="E4E7EB"/>
                </a:solidFill>
                <a:latin typeface="Poppins"/>
                <a:cs typeface="Poppins"/>
              </a:rPr>
              <a:t>with</a:t>
            </a:r>
            <a:r>
              <a:rPr sz="1200" spc="-25" dirty="0">
                <a:solidFill>
                  <a:srgbClr val="E4E7EB"/>
                </a:solidFill>
                <a:latin typeface="Poppins"/>
                <a:cs typeface="Poppins"/>
              </a:rPr>
              <a:t> </a:t>
            </a:r>
            <a:r>
              <a:rPr sz="1200" dirty="0">
                <a:solidFill>
                  <a:srgbClr val="E4E7EB"/>
                </a:solidFill>
                <a:latin typeface="Poppins"/>
                <a:cs typeface="Poppins"/>
              </a:rPr>
              <a:t>local</a:t>
            </a:r>
            <a:r>
              <a:rPr sz="1200" spc="-25" dirty="0">
                <a:solidFill>
                  <a:srgbClr val="E4E7EB"/>
                </a:solidFill>
                <a:latin typeface="Poppins"/>
                <a:cs typeface="Poppins"/>
              </a:rPr>
              <a:t> </a:t>
            </a:r>
            <a:r>
              <a:rPr sz="1200" dirty="0">
                <a:solidFill>
                  <a:srgbClr val="E4E7EB"/>
                </a:solidFill>
                <a:latin typeface="Poppins"/>
                <a:cs typeface="Poppins"/>
              </a:rPr>
              <a:t>law</a:t>
            </a:r>
            <a:r>
              <a:rPr sz="1200" spc="-30" dirty="0">
                <a:solidFill>
                  <a:srgbClr val="E4E7EB"/>
                </a:solidFill>
                <a:latin typeface="Poppins"/>
                <a:cs typeface="Poppins"/>
              </a:rPr>
              <a:t> </a:t>
            </a:r>
            <a:r>
              <a:rPr sz="1200" spc="-10" dirty="0">
                <a:solidFill>
                  <a:srgbClr val="E4E7EB"/>
                </a:solidFill>
                <a:latin typeface="Poppins"/>
                <a:cs typeface="Poppins"/>
              </a:rPr>
              <a:t>enforcement</a:t>
            </a:r>
            <a:r>
              <a:rPr sz="1200" spc="-25" dirty="0">
                <a:solidFill>
                  <a:srgbClr val="E4E7EB"/>
                </a:solidFill>
                <a:latin typeface="Poppins"/>
                <a:cs typeface="Poppins"/>
              </a:rPr>
              <a:t> </a:t>
            </a:r>
            <a:r>
              <a:rPr sz="1200" spc="-10" dirty="0">
                <a:solidFill>
                  <a:srgbClr val="E4E7EB"/>
                </a:solidFill>
                <a:latin typeface="Poppins"/>
                <a:cs typeface="Poppins"/>
              </a:rPr>
              <a:t>alerts </a:t>
            </a:r>
            <a:r>
              <a:rPr sz="1200" dirty="0">
                <a:solidFill>
                  <a:srgbClr val="E4E7EB"/>
                </a:solidFill>
                <a:latin typeface="Poppins"/>
                <a:cs typeface="Poppins"/>
              </a:rPr>
              <a:t>Predictive</a:t>
            </a:r>
            <a:r>
              <a:rPr sz="1200" spc="-15" dirty="0">
                <a:solidFill>
                  <a:srgbClr val="E4E7EB"/>
                </a:solidFill>
                <a:latin typeface="Poppins"/>
                <a:cs typeface="Poppins"/>
              </a:rPr>
              <a:t> </a:t>
            </a:r>
            <a:r>
              <a:rPr sz="1200" dirty="0">
                <a:solidFill>
                  <a:srgbClr val="E4E7EB"/>
                </a:solidFill>
                <a:latin typeface="Poppins"/>
                <a:cs typeface="Poppins"/>
              </a:rPr>
              <a:t>AI</a:t>
            </a:r>
            <a:r>
              <a:rPr sz="1200" spc="-10" dirty="0">
                <a:solidFill>
                  <a:srgbClr val="E4E7EB"/>
                </a:solidFill>
                <a:latin typeface="Poppins"/>
                <a:cs typeface="Poppins"/>
              </a:rPr>
              <a:t> </a:t>
            </a:r>
            <a:r>
              <a:rPr sz="1200" dirty="0">
                <a:solidFill>
                  <a:srgbClr val="E4E7EB"/>
                </a:solidFill>
                <a:latin typeface="Poppins"/>
                <a:cs typeface="Poppins"/>
              </a:rPr>
              <a:t>for</a:t>
            </a:r>
            <a:r>
              <a:rPr sz="1200" spc="-10" dirty="0">
                <a:solidFill>
                  <a:srgbClr val="E4E7EB"/>
                </a:solidFill>
                <a:latin typeface="Poppins"/>
                <a:cs typeface="Poppins"/>
              </a:rPr>
              <a:t> </a:t>
            </a:r>
            <a:r>
              <a:rPr sz="1200" dirty="0">
                <a:solidFill>
                  <a:srgbClr val="E4E7EB"/>
                </a:solidFill>
                <a:latin typeface="Poppins"/>
                <a:cs typeface="Poppins"/>
              </a:rPr>
              <a:t>safety</a:t>
            </a:r>
            <a:r>
              <a:rPr sz="1200" spc="-15" dirty="0">
                <a:solidFill>
                  <a:srgbClr val="E4E7EB"/>
                </a:solidFill>
                <a:latin typeface="Poppins"/>
                <a:cs typeface="Poppins"/>
              </a:rPr>
              <a:t> </a:t>
            </a:r>
            <a:r>
              <a:rPr sz="1200" dirty="0">
                <a:solidFill>
                  <a:srgbClr val="E4E7EB"/>
                </a:solidFill>
                <a:latin typeface="Poppins"/>
                <a:cs typeface="Poppins"/>
              </a:rPr>
              <a:t>risk</a:t>
            </a:r>
            <a:r>
              <a:rPr sz="1200" spc="-10" dirty="0">
                <a:solidFill>
                  <a:srgbClr val="E4E7EB"/>
                </a:solidFill>
                <a:latin typeface="Poppins"/>
                <a:cs typeface="Poppins"/>
              </a:rPr>
              <a:t> forecasting</a:t>
            </a:r>
            <a:endParaRPr sz="1200">
              <a:latin typeface="Poppins"/>
              <a:cs typeface="Poppins"/>
            </a:endParaRPr>
          </a:p>
          <a:p>
            <a:pPr marL="12700" marR="339725">
              <a:lnSpc>
                <a:spcPct val="125000"/>
              </a:lnSpc>
              <a:spcBef>
                <a:spcPts val="900"/>
              </a:spcBef>
            </a:pPr>
            <a:r>
              <a:rPr sz="1200" dirty="0">
                <a:solidFill>
                  <a:srgbClr val="E4E7EB"/>
                </a:solidFill>
                <a:latin typeface="Poppins"/>
                <a:cs typeface="Poppins"/>
              </a:rPr>
              <a:t>Expanded</a:t>
            </a:r>
            <a:r>
              <a:rPr sz="1200" spc="-35" dirty="0">
                <a:solidFill>
                  <a:srgbClr val="E4E7EB"/>
                </a:solidFill>
                <a:latin typeface="Poppins"/>
                <a:cs typeface="Poppins"/>
              </a:rPr>
              <a:t> </a:t>
            </a:r>
            <a:r>
              <a:rPr sz="1200" dirty="0">
                <a:solidFill>
                  <a:srgbClr val="E4E7EB"/>
                </a:solidFill>
                <a:latin typeface="Poppins"/>
                <a:cs typeface="Poppins"/>
              </a:rPr>
              <a:t>offline</a:t>
            </a:r>
            <a:r>
              <a:rPr sz="1200" spc="-35" dirty="0">
                <a:solidFill>
                  <a:srgbClr val="E4E7EB"/>
                </a:solidFill>
                <a:latin typeface="Poppins"/>
                <a:cs typeface="Poppins"/>
              </a:rPr>
              <a:t> </a:t>
            </a:r>
            <a:r>
              <a:rPr sz="1200" dirty="0">
                <a:solidFill>
                  <a:srgbClr val="E4E7EB"/>
                </a:solidFill>
                <a:latin typeface="Poppins"/>
                <a:cs typeface="Poppins"/>
              </a:rPr>
              <a:t>capabilities</a:t>
            </a:r>
            <a:r>
              <a:rPr sz="1200" spc="-30" dirty="0">
                <a:solidFill>
                  <a:srgbClr val="E4E7EB"/>
                </a:solidFill>
                <a:latin typeface="Poppins"/>
                <a:cs typeface="Poppins"/>
              </a:rPr>
              <a:t> </a:t>
            </a:r>
            <a:r>
              <a:rPr sz="1200" dirty="0">
                <a:solidFill>
                  <a:srgbClr val="E4E7EB"/>
                </a:solidFill>
                <a:latin typeface="Poppins"/>
                <a:cs typeface="Poppins"/>
              </a:rPr>
              <a:t>for</a:t>
            </a:r>
            <a:r>
              <a:rPr sz="1200" spc="-35" dirty="0">
                <a:solidFill>
                  <a:srgbClr val="E4E7EB"/>
                </a:solidFill>
                <a:latin typeface="Poppins"/>
                <a:cs typeface="Poppins"/>
              </a:rPr>
              <a:t> </a:t>
            </a:r>
            <a:r>
              <a:rPr sz="1200" dirty="0">
                <a:solidFill>
                  <a:srgbClr val="E4E7EB"/>
                </a:solidFill>
                <a:latin typeface="Poppins"/>
                <a:cs typeface="Poppins"/>
              </a:rPr>
              <a:t>areas</a:t>
            </a:r>
            <a:r>
              <a:rPr sz="1200" spc="-35" dirty="0">
                <a:solidFill>
                  <a:srgbClr val="E4E7EB"/>
                </a:solidFill>
                <a:latin typeface="Poppins"/>
                <a:cs typeface="Poppins"/>
              </a:rPr>
              <a:t> </a:t>
            </a:r>
            <a:r>
              <a:rPr sz="1200" dirty="0">
                <a:solidFill>
                  <a:srgbClr val="E4E7EB"/>
                </a:solidFill>
                <a:latin typeface="Poppins"/>
                <a:cs typeface="Poppins"/>
              </a:rPr>
              <a:t>with</a:t>
            </a:r>
            <a:r>
              <a:rPr sz="1200" spc="-30" dirty="0">
                <a:solidFill>
                  <a:srgbClr val="E4E7EB"/>
                </a:solidFill>
                <a:latin typeface="Poppins"/>
                <a:cs typeface="Poppins"/>
              </a:rPr>
              <a:t> </a:t>
            </a:r>
            <a:r>
              <a:rPr sz="1200" spc="-20" dirty="0">
                <a:solidFill>
                  <a:srgbClr val="E4E7EB"/>
                </a:solidFill>
                <a:latin typeface="Poppins"/>
                <a:cs typeface="Poppins"/>
              </a:rPr>
              <a:t>poor </a:t>
            </a:r>
            <a:r>
              <a:rPr sz="1200" spc="-10" dirty="0">
                <a:solidFill>
                  <a:srgbClr val="E4E7EB"/>
                </a:solidFill>
                <a:latin typeface="Poppins"/>
                <a:cs typeface="Poppins"/>
              </a:rPr>
              <a:t>connectivity</a:t>
            </a:r>
            <a:endParaRPr sz="1200">
              <a:latin typeface="Poppins"/>
              <a:cs typeface="Poppins"/>
            </a:endParaRPr>
          </a:p>
        </p:txBody>
      </p:sp>
      <p:pic>
        <p:nvPicPr>
          <p:cNvPr id="14" name="object 14"/>
          <p:cNvPicPr/>
          <p:nvPr/>
        </p:nvPicPr>
        <p:blipFill>
          <a:blip r:embed="rId4" cstate="print"/>
          <a:stretch>
            <a:fillRect/>
          </a:stretch>
        </p:blipFill>
        <p:spPr>
          <a:xfrm>
            <a:off x="1219199" y="2371724"/>
            <a:ext cx="133349" cy="133349"/>
          </a:xfrm>
          <a:prstGeom prst="rect">
            <a:avLst/>
          </a:prstGeom>
        </p:spPr>
      </p:pic>
      <p:pic>
        <p:nvPicPr>
          <p:cNvPr id="15" name="object 15"/>
          <p:cNvPicPr/>
          <p:nvPr/>
        </p:nvPicPr>
        <p:blipFill>
          <a:blip r:embed="rId4" cstate="print"/>
          <a:stretch>
            <a:fillRect/>
          </a:stretch>
        </p:blipFill>
        <p:spPr>
          <a:xfrm>
            <a:off x="1219199" y="2714624"/>
            <a:ext cx="133349" cy="133349"/>
          </a:xfrm>
          <a:prstGeom prst="rect">
            <a:avLst/>
          </a:prstGeom>
        </p:spPr>
      </p:pic>
      <p:pic>
        <p:nvPicPr>
          <p:cNvPr id="16" name="object 16"/>
          <p:cNvPicPr/>
          <p:nvPr/>
        </p:nvPicPr>
        <p:blipFill>
          <a:blip r:embed="rId4" cstate="print"/>
          <a:stretch>
            <a:fillRect/>
          </a:stretch>
        </p:blipFill>
        <p:spPr>
          <a:xfrm>
            <a:off x="1219199" y="3057524"/>
            <a:ext cx="133349" cy="133349"/>
          </a:xfrm>
          <a:prstGeom prst="rect">
            <a:avLst/>
          </a:prstGeom>
        </p:spPr>
      </p:pic>
      <p:pic>
        <p:nvPicPr>
          <p:cNvPr id="17" name="object 17"/>
          <p:cNvPicPr/>
          <p:nvPr/>
        </p:nvPicPr>
        <p:blipFill>
          <a:blip r:embed="rId5" cstate="print"/>
          <a:stretch>
            <a:fillRect/>
          </a:stretch>
        </p:blipFill>
        <p:spPr>
          <a:xfrm>
            <a:off x="6407943" y="1895475"/>
            <a:ext cx="157153" cy="228600"/>
          </a:xfrm>
          <a:prstGeom prst="rect">
            <a:avLst/>
          </a:prstGeom>
        </p:spPr>
      </p:pic>
      <p:sp>
        <p:nvSpPr>
          <p:cNvPr id="18" name="object 18"/>
          <p:cNvSpPr txBox="1"/>
          <p:nvPr/>
        </p:nvSpPr>
        <p:spPr>
          <a:xfrm>
            <a:off x="6597650" y="1844675"/>
            <a:ext cx="4245610" cy="1818005"/>
          </a:xfrm>
          <a:prstGeom prst="rect">
            <a:avLst/>
          </a:prstGeom>
        </p:spPr>
        <p:txBody>
          <a:bodyPr vert="horz" wrap="square" lIns="0" tIns="12700" rIns="0" bIns="0" rtlCol="0">
            <a:spAutoFit/>
          </a:bodyPr>
          <a:lstStyle/>
          <a:p>
            <a:pPr marL="88265">
              <a:lnSpc>
                <a:spcPct val="100000"/>
              </a:lnSpc>
              <a:spcBef>
                <a:spcPts val="100"/>
              </a:spcBef>
            </a:pPr>
            <a:r>
              <a:rPr sz="1800" dirty="0">
                <a:solidFill>
                  <a:srgbClr val="FF4A90"/>
                </a:solidFill>
                <a:latin typeface="Lucida Sans Unicode" panose="020B0602030504020204"/>
                <a:cs typeface="Lucida Sans Unicode" panose="020B0602030504020204"/>
              </a:rPr>
              <a:t>Long-</a:t>
            </a:r>
            <a:r>
              <a:rPr sz="1800" spc="55" dirty="0">
                <a:solidFill>
                  <a:srgbClr val="FF4A90"/>
                </a:solidFill>
                <a:latin typeface="Lucida Sans Unicode" panose="020B0602030504020204"/>
                <a:cs typeface="Lucida Sans Unicode" panose="020B0602030504020204"/>
              </a:rPr>
              <a:t>term</a:t>
            </a:r>
            <a:r>
              <a:rPr sz="1800" spc="-55" dirty="0">
                <a:solidFill>
                  <a:srgbClr val="FF4A90"/>
                </a:solidFill>
                <a:latin typeface="Lucida Sans Unicode" panose="020B0602030504020204"/>
                <a:cs typeface="Lucida Sans Unicode" panose="020B0602030504020204"/>
              </a:rPr>
              <a:t> </a:t>
            </a:r>
            <a:r>
              <a:rPr sz="1800" spc="-10" dirty="0">
                <a:solidFill>
                  <a:srgbClr val="FF4A90"/>
                </a:solidFill>
                <a:latin typeface="Lucida Sans Unicode" panose="020B0602030504020204"/>
                <a:cs typeface="Lucida Sans Unicode" panose="020B0602030504020204"/>
              </a:rPr>
              <a:t>Vision</a:t>
            </a:r>
            <a:endParaRPr sz="1800">
              <a:latin typeface="Lucida Sans Unicode" panose="020B0602030504020204"/>
              <a:cs typeface="Lucida Sans Unicode" panose="020B0602030504020204"/>
            </a:endParaRPr>
          </a:p>
          <a:p>
            <a:pPr marL="12700">
              <a:lnSpc>
                <a:spcPct val="100000"/>
              </a:lnSpc>
              <a:spcBef>
                <a:spcPts val="1515"/>
              </a:spcBef>
            </a:pPr>
            <a:r>
              <a:rPr sz="1200" dirty="0">
                <a:solidFill>
                  <a:srgbClr val="E4E7EB"/>
                </a:solidFill>
                <a:latin typeface="Poppins"/>
                <a:cs typeface="Poppins"/>
              </a:rPr>
              <a:t>Building a global safety </a:t>
            </a:r>
            <a:r>
              <a:rPr sz="1200" spc="-10" dirty="0">
                <a:solidFill>
                  <a:srgbClr val="E4E7EB"/>
                </a:solidFill>
                <a:latin typeface="Poppins"/>
                <a:cs typeface="Poppins"/>
              </a:rPr>
              <a:t>database</a:t>
            </a:r>
            <a:endParaRPr sz="1200">
              <a:latin typeface="Poppins"/>
              <a:cs typeface="Poppins"/>
            </a:endParaRPr>
          </a:p>
          <a:p>
            <a:pPr marL="12700" marR="5080">
              <a:lnSpc>
                <a:spcPct val="125000"/>
              </a:lnSpc>
              <a:spcBef>
                <a:spcPts val="900"/>
              </a:spcBef>
            </a:pPr>
            <a:r>
              <a:rPr sz="1200" dirty="0">
                <a:solidFill>
                  <a:srgbClr val="E4E7EB"/>
                </a:solidFill>
                <a:latin typeface="Poppins"/>
                <a:cs typeface="Poppins"/>
              </a:rPr>
              <a:t>Empowering</a:t>
            </a:r>
            <a:r>
              <a:rPr sz="1200" spc="-45" dirty="0">
                <a:solidFill>
                  <a:srgbClr val="E4E7EB"/>
                </a:solidFill>
                <a:latin typeface="Poppins"/>
                <a:cs typeface="Poppins"/>
              </a:rPr>
              <a:t> </a:t>
            </a:r>
            <a:r>
              <a:rPr sz="1200" dirty="0">
                <a:solidFill>
                  <a:srgbClr val="E4E7EB"/>
                </a:solidFill>
                <a:latin typeface="Poppins"/>
                <a:cs typeface="Poppins"/>
              </a:rPr>
              <a:t>community-based</a:t>
            </a:r>
            <a:r>
              <a:rPr sz="1200" spc="-40" dirty="0">
                <a:solidFill>
                  <a:srgbClr val="E4E7EB"/>
                </a:solidFill>
                <a:latin typeface="Poppins"/>
                <a:cs typeface="Poppins"/>
              </a:rPr>
              <a:t> </a:t>
            </a:r>
            <a:r>
              <a:rPr sz="1200" dirty="0">
                <a:solidFill>
                  <a:srgbClr val="E4E7EB"/>
                </a:solidFill>
                <a:latin typeface="Poppins"/>
                <a:cs typeface="Poppins"/>
              </a:rPr>
              <a:t>safety</a:t>
            </a:r>
            <a:r>
              <a:rPr sz="1200" spc="-40" dirty="0">
                <a:solidFill>
                  <a:srgbClr val="E4E7EB"/>
                </a:solidFill>
                <a:latin typeface="Poppins"/>
                <a:cs typeface="Poppins"/>
              </a:rPr>
              <a:t> </a:t>
            </a:r>
            <a:r>
              <a:rPr sz="1200" dirty="0">
                <a:solidFill>
                  <a:srgbClr val="E4E7EB"/>
                </a:solidFill>
                <a:latin typeface="Poppins"/>
                <a:cs typeface="Poppins"/>
              </a:rPr>
              <a:t>networks</a:t>
            </a:r>
            <a:r>
              <a:rPr sz="1200" spc="-40" dirty="0">
                <a:solidFill>
                  <a:srgbClr val="E4E7EB"/>
                </a:solidFill>
                <a:latin typeface="Poppins"/>
                <a:cs typeface="Poppins"/>
              </a:rPr>
              <a:t> </a:t>
            </a:r>
            <a:r>
              <a:rPr sz="1200" spc="-10" dirty="0">
                <a:solidFill>
                  <a:srgbClr val="E4E7EB"/>
                </a:solidFill>
                <a:latin typeface="Poppins"/>
                <a:cs typeface="Poppins"/>
              </a:rPr>
              <a:t>across cities</a:t>
            </a:r>
            <a:endParaRPr sz="1200">
              <a:latin typeface="Poppins"/>
              <a:cs typeface="Poppins"/>
            </a:endParaRPr>
          </a:p>
          <a:p>
            <a:pPr marL="12700" marR="222250">
              <a:lnSpc>
                <a:spcPct val="125000"/>
              </a:lnSpc>
              <a:spcBef>
                <a:spcPts val="900"/>
              </a:spcBef>
            </a:pPr>
            <a:r>
              <a:rPr sz="1200" dirty="0">
                <a:solidFill>
                  <a:srgbClr val="E4E7EB"/>
                </a:solidFill>
                <a:latin typeface="Poppins"/>
                <a:cs typeface="Poppins"/>
              </a:rPr>
              <a:t>Integration</a:t>
            </a:r>
            <a:r>
              <a:rPr sz="1200" spc="-35" dirty="0">
                <a:solidFill>
                  <a:srgbClr val="E4E7EB"/>
                </a:solidFill>
                <a:latin typeface="Poppins"/>
                <a:cs typeface="Poppins"/>
              </a:rPr>
              <a:t> </a:t>
            </a:r>
            <a:r>
              <a:rPr sz="1200" dirty="0">
                <a:solidFill>
                  <a:srgbClr val="E4E7EB"/>
                </a:solidFill>
                <a:latin typeface="Poppins"/>
                <a:cs typeface="Poppins"/>
              </a:rPr>
              <a:t>with</a:t>
            </a:r>
            <a:r>
              <a:rPr sz="1200" spc="-35" dirty="0">
                <a:solidFill>
                  <a:srgbClr val="E4E7EB"/>
                </a:solidFill>
                <a:latin typeface="Poppins"/>
                <a:cs typeface="Poppins"/>
              </a:rPr>
              <a:t> </a:t>
            </a:r>
            <a:r>
              <a:rPr sz="1200" dirty="0">
                <a:solidFill>
                  <a:srgbClr val="E4E7EB"/>
                </a:solidFill>
                <a:latin typeface="Poppins"/>
                <a:cs typeface="Poppins"/>
              </a:rPr>
              <a:t>smart</a:t>
            </a:r>
            <a:r>
              <a:rPr sz="1200" spc="-30" dirty="0">
                <a:solidFill>
                  <a:srgbClr val="E4E7EB"/>
                </a:solidFill>
                <a:latin typeface="Poppins"/>
                <a:cs typeface="Poppins"/>
              </a:rPr>
              <a:t> </a:t>
            </a:r>
            <a:r>
              <a:rPr sz="1200" dirty="0">
                <a:solidFill>
                  <a:srgbClr val="E4E7EB"/>
                </a:solidFill>
                <a:latin typeface="Poppins"/>
                <a:cs typeface="Poppins"/>
              </a:rPr>
              <a:t>city</a:t>
            </a:r>
            <a:r>
              <a:rPr sz="1200" spc="-35" dirty="0">
                <a:solidFill>
                  <a:srgbClr val="E4E7EB"/>
                </a:solidFill>
                <a:latin typeface="Poppins"/>
                <a:cs typeface="Poppins"/>
              </a:rPr>
              <a:t> </a:t>
            </a:r>
            <a:r>
              <a:rPr sz="1200" dirty="0">
                <a:solidFill>
                  <a:srgbClr val="E4E7EB"/>
                </a:solidFill>
                <a:latin typeface="Poppins"/>
                <a:cs typeface="Poppins"/>
              </a:rPr>
              <a:t>initiatives</a:t>
            </a:r>
            <a:r>
              <a:rPr sz="1200" spc="-35" dirty="0">
                <a:solidFill>
                  <a:srgbClr val="E4E7EB"/>
                </a:solidFill>
                <a:latin typeface="Poppins"/>
                <a:cs typeface="Poppins"/>
              </a:rPr>
              <a:t> </a:t>
            </a:r>
            <a:r>
              <a:rPr sz="1200" dirty="0">
                <a:solidFill>
                  <a:srgbClr val="E4E7EB"/>
                </a:solidFill>
                <a:latin typeface="Poppins"/>
                <a:cs typeface="Poppins"/>
              </a:rPr>
              <a:t>for</a:t>
            </a:r>
            <a:r>
              <a:rPr sz="1200" spc="-30" dirty="0">
                <a:solidFill>
                  <a:srgbClr val="E4E7EB"/>
                </a:solidFill>
                <a:latin typeface="Poppins"/>
                <a:cs typeface="Poppins"/>
              </a:rPr>
              <a:t> </a:t>
            </a:r>
            <a:r>
              <a:rPr sz="1200" dirty="0">
                <a:solidFill>
                  <a:srgbClr val="E4E7EB"/>
                </a:solidFill>
                <a:latin typeface="Poppins"/>
                <a:cs typeface="Poppins"/>
              </a:rPr>
              <a:t>better</a:t>
            </a:r>
            <a:r>
              <a:rPr sz="1200" spc="-35" dirty="0">
                <a:solidFill>
                  <a:srgbClr val="E4E7EB"/>
                </a:solidFill>
                <a:latin typeface="Poppins"/>
                <a:cs typeface="Poppins"/>
              </a:rPr>
              <a:t> </a:t>
            </a:r>
            <a:r>
              <a:rPr sz="1200" spc="-10" dirty="0">
                <a:solidFill>
                  <a:srgbClr val="E4E7EB"/>
                </a:solidFill>
                <a:latin typeface="Poppins"/>
                <a:cs typeface="Poppins"/>
              </a:rPr>
              <a:t>urban safety</a:t>
            </a:r>
            <a:endParaRPr sz="1200">
              <a:latin typeface="Poppins"/>
              <a:cs typeface="Poppins"/>
            </a:endParaRPr>
          </a:p>
        </p:txBody>
      </p:sp>
      <p:pic>
        <p:nvPicPr>
          <p:cNvPr id="19" name="object 19"/>
          <p:cNvPicPr/>
          <p:nvPr/>
        </p:nvPicPr>
        <p:blipFill>
          <a:blip r:embed="rId6" cstate="print"/>
          <a:stretch>
            <a:fillRect/>
          </a:stretch>
        </p:blipFill>
        <p:spPr>
          <a:xfrm>
            <a:off x="6400799" y="2371724"/>
            <a:ext cx="133349" cy="133349"/>
          </a:xfrm>
          <a:prstGeom prst="rect">
            <a:avLst/>
          </a:prstGeom>
        </p:spPr>
      </p:pic>
      <p:pic>
        <p:nvPicPr>
          <p:cNvPr id="20" name="object 20"/>
          <p:cNvPicPr/>
          <p:nvPr/>
        </p:nvPicPr>
        <p:blipFill>
          <a:blip r:embed="rId6" cstate="print"/>
          <a:stretch>
            <a:fillRect/>
          </a:stretch>
        </p:blipFill>
        <p:spPr>
          <a:xfrm>
            <a:off x="6400799" y="2714624"/>
            <a:ext cx="133349" cy="133349"/>
          </a:xfrm>
          <a:prstGeom prst="rect">
            <a:avLst/>
          </a:prstGeom>
        </p:spPr>
      </p:pic>
      <p:pic>
        <p:nvPicPr>
          <p:cNvPr id="21" name="object 21"/>
          <p:cNvPicPr/>
          <p:nvPr/>
        </p:nvPicPr>
        <p:blipFill>
          <a:blip r:embed="rId6" cstate="print"/>
          <a:stretch>
            <a:fillRect/>
          </a:stretch>
        </p:blipFill>
        <p:spPr>
          <a:xfrm>
            <a:off x="6400799" y="3286125"/>
            <a:ext cx="133349" cy="133349"/>
          </a:xfrm>
          <a:prstGeom prst="rect">
            <a:avLst/>
          </a:prstGeom>
        </p:spPr>
      </p:pic>
      <p:sp>
        <p:nvSpPr>
          <p:cNvPr id="22" name="object 22"/>
          <p:cNvSpPr txBox="1"/>
          <p:nvPr/>
        </p:nvSpPr>
        <p:spPr>
          <a:xfrm>
            <a:off x="1377948" y="3910329"/>
            <a:ext cx="8699500" cy="1475105"/>
          </a:xfrm>
          <a:prstGeom prst="rect">
            <a:avLst/>
          </a:prstGeom>
        </p:spPr>
        <p:txBody>
          <a:bodyPr vert="horz" wrap="square" lIns="0" tIns="12700" rIns="0" bIns="0" rtlCol="0">
            <a:spAutoFit/>
          </a:bodyPr>
          <a:lstStyle/>
          <a:p>
            <a:pPr marL="12700">
              <a:lnSpc>
                <a:spcPct val="100000"/>
              </a:lnSpc>
              <a:spcBef>
                <a:spcPts val="100"/>
              </a:spcBef>
            </a:pPr>
            <a:r>
              <a:rPr sz="1800" spc="35" dirty="0">
                <a:solidFill>
                  <a:srgbClr val="8A2AE2"/>
                </a:solidFill>
                <a:latin typeface="Lucida Sans Unicode" panose="020B0602030504020204"/>
                <a:cs typeface="Lucida Sans Unicode" panose="020B0602030504020204"/>
              </a:rPr>
              <a:t>Conclusion</a:t>
            </a:r>
            <a:endParaRPr sz="1800" dirty="0">
              <a:latin typeface="Lucida Sans Unicode" panose="020B0602030504020204"/>
              <a:cs typeface="Lucida Sans Unicode" panose="020B0602030504020204"/>
            </a:endParaRPr>
          </a:p>
          <a:p>
            <a:pPr marL="12700">
              <a:lnSpc>
                <a:spcPct val="100000"/>
              </a:lnSpc>
              <a:spcBef>
                <a:spcPts val="1215"/>
              </a:spcBef>
            </a:pPr>
            <a:r>
              <a:rPr sz="1200" b="1" spc="85" dirty="0">
                <a:solidFill>
                  <a:srgbClr val="FF4A90"/>
                </a:solidFill>
                <a:latin typeface="Trebuchet MS" panose="020B0603020202020204"/>
                <a:cs typeface="Trebuchet MS" panose="020B0603020202020204"/>
              </a:rPr>
              <a:t>WeSafe</a:t>
            </a:r>
            <a:r>
              <a:rPr sz="1200" b="1" spc="-90" dirty="0">
                <a:solidFill>
                  <a:srgbClr val="FF4A90"/>
                </a:solidFill>
                <a:latin typeface="Trebuchet MS" panose="020B0603020202020204"/>
                <a:cs typeface="Trebuchet MS" panose="020B0603020202020204"/>
              </a:rPr>
              <a:t> </a:t>
            </a:r>
            <a:r>
              <a:rPr sz="1200" dirty="0">
                <a:solidFill>
                  <a:srgbClr val="E4E7EB"/>
                </a:solidFill>
                <a:latin typeface="Poppins"/>
                <a:cs typeface="Poppins"/>
              </a:rPr>
              <a:t>reimagines</a:t>
            </a:r>
            <a:r>
              <a:rPr sz="1200" spc="-30" dirty="0">
                <a:solidFill>
                  <a:srgbClr val="E4E7EB"/>
                </a:solidFill>
                <a:latin typeface="Poppins"/>
                <a:cs typeface="Poppins"/>
              </a:rPr>
              <a:t> </a:t>
            </a:r>
            <a:r>
              <a:rPr sz="1200" dirty="0">
                <a:solidFill>
                  <a:srgbClr val="E4E7EB"/>
                </a:solidFill>
                <a:latin typeface="Poppins"/>
                <a:cs typeface="Poppins"/>
              </a:rPr>
              <a:t>navigation</a:t>
            </a:r>
            <a:r>
              <a:rPr sz="1200" spc="-25" dirty="0">
                <a:solidFill>
                  <a:srgbClr val="E4E7EB"/>
                </a:solidFill>
                <a:latin typeface="Poppins"/>
                <a:cs typeface="Poppins"/>
              </a:rPr>
              <a:t> </a:t>
            </a:r>
            <a:r>
              <a:rPr sz="1200" dirty="0">
                <a:solidFill>
                  <a:srgbClr val="E4E7EB"/>
                </a:solidFill>
                <a:latin typeface="Poppins"/>
                <a:cs typeface="Poppins"/>
              </a:rPr>
              <a:t>by</a:t>
            </a:r>
            <a:r>
              <a:rPr sz="1200" spc="-25" dirty="0">
                <a:solidFill>
                  <a:srgbClr val="E4E7EB"/>
                </a:solidFill>
                <a:latin typeface="Poppins"/>
                <a:cs typeface="Poppins"/>
              </a:rPr>
              <a:t> </a:t>
            </a:r>
            <a:r>
              <a:rPr sz="1200" dirty="0">
                <a:solidFill>
                  <a:srgbClr val="E4E7EB"/>
                </a:solidFill>
                <a:latin typeface="Poppins"/>
                <a:cs typeface="Poppins"/>
              </a:rPr>
              <a:t>prioritizing</a:t>
            </a:r>
            <a:r>
              <a:rPr sz="1200" spc="-25" dirty="0">
                <a:solidFill>
                  <a:srgbClr val="E4E7EB"/>
                </a:solidFill>
                <a:latin typeface="Poppins"/>
                <a:cs typeface="Poppins"/>
              </a:rPr>
              <a:t> </a:t>
            </a:r>
            <a:r>
              <a:rPr sz="1200" dirty="0">
                <a:solidFill>
                  <a:srgbClr val="E4E7EB"/>
                </a:solidFill>
                <a:latin typeface="Poppins"/>
                <a:cs typeface="Poppins"/>
              </a:rPr>
              <a:t>women's</a:t>
            </a:r>
            <a:r>
              <a:rPr sz="1200" spc="-25" dirty="0">
                <a:solidFill>
                  <a:srgbClr val="E4E7EB"/>
                </a:solidFill>
                <a:latin typeface="Poppins"/>
                <a:cs typeface="Poppins"/>
              </a:rPr>
              <a:t> </a:t>
            </a:r>
            <a:r>
              <a:rPr sz="1200" dirty="0">
                <a:solidFill>
                  <a:srgbClr val="E4E7EB"/>
                </a:solidFill>
                <a:latin typeface="Poppins"/>
                <a:cs typeface="Poppins"/>
              </a:rPr>
              <a:t>safety</a:t>
            </a:r>
            <a:r>
              <a:rPr sz="1200" spc="-25" dirty="0">
                <a:solidFill>
                  <a:srgbClr val="E4E7EB"/>
                </a:solidFill>
                <a:latin typeface="Poppins"/>
                <a:cs typeface="Poppins"/>
              </a:rPr>
              <a:t> </a:t>
            </a:r>
            <a:r>
              <a:rPr sz="1200" dirty="0">
                <a:solidFill>
                  <a:srgbClr val="E4E7EB"/>
                </a:solidFill>
                <a:latin typeface="Poppins"/>
                <a:cs typeface="Poppins"/>
              </a:rPr>
              <a:t>over</a:t>
            </a:r>
            <a:r>
              <a:rPr sz="1200" spc="-25" dirty="0">
                <a:solidFill>
                  <a:srgbClr val="E4E7EB"/>
                </a:solidFill>
                <a:latin typeface="Poppins"/>
                <a:cs typeface="Poppins"/>
              </a:rPr>
              <a:t> </a:t>
            </a:r>
            <a:r>
              <a:rPr sz="1200" spc="-10" dirty="0">
                <a:solidFill>
                  <a:srgbClr val="E4E7EB"/>
                </a:solidFill>
                <a:latin typeface="Poppins"/>
                <a:cs typeface="Poppins"/>
              </a:rPr>
              <a:t>speed.</a:t>
            </a:r>
            <a:endParaRPr sz="1200" dirty="0">
              <a:latin typeface="Poppins"/>
              <a:cs typeface="Poppins"/>
            </a:endParaRPr>
          </a:p>
          <a:p>
            <a:pPr marL="12700">
              <a:lnSpc>
                <a:spcPct val="100000"/>
              </a:lnSpc>
              <a:spcBef>
                <a:spcPts val="960"/>
              </a:spcBef>
            </a:pPr>
            <a:r>
              <a:rPr sz="1200" dirty="0">
                <a:solidFill>
                  <a:srgbClr val="E4E7EB"/>
                </a:solidFill>
                <a:latin typeface="Poppins"/>
                <a:cs typeface="Poppins"/>
              </a:rPr>
              <a:t>Our</a:t>
            </a:r>
            <a:r>
              <a:rPr sz="1200" spc="-25" dirty="0">
                <a:solidFill>
                  <a:srgbClr val="E4E7EB"/>
                </a:solidFill>
                <a:latin typeface="Poppins"/>
                <a:cs typeface="Poppins"/>
              </a:rPr>
              <a:t> </a:t>
            </a:r>
            <a:r>
              <a:rPr sz="1200" dirty="0">
                <a:solidFill>
                  <a:srgbClr val="E4E7EB"/>
                </a:solidFill>
                <a:latin typeface="Poppins"/>
                <a:cs typeface="Poppins"/>
              </a:rPr>
              <a:t>solution</a:t>
            </a:r>
            <a:r>
              <a:rPr sz="1200" spc="-25" dirty="0">
                <a:solidFill>
                  <a:srgbClr val="E4E7EB"/>
                </a:solidFill>
                <a:latin typeface="Poppins"/>
                <a:cs typeface="Poppins"/>
              </a:rPr>
              <a:t> </a:t>
            </a:r>
            <a:r>
              <a:rPr sz="1200" dirty="0">
                <a:solidFill>
                  <a:srgbClr val="E4E7EB"/>
                </a:solidFill>
                <a:latin typeface="Poppins"/>
                <a:cs typeface="Poppins"/>
              </a:rPr>
              <a:t>leverages</a:t>
            </a:r>
            <a:r>
              <a:rPr sz="1200" spc="-25" dirty="0">
                <a:solidFill>
                  <a:srgbClr val="E4E7EB"/>
                </a:solidFill>
                <a:latin typeface="Poppins"/>
                <a:cs typeface="Poppins"/>
              </a:rPr>
              <a:t> </a:t>
            </a:r>
            <a:r>
              <a:rPr sz="1200" dirty="0">
                <a:solidFill>
                  <a:srgbClr val="E4E7EB"/>
                </a:solidFill>
                <a:latin typeface="Poppins"/>
                <a:cs typeface="Poppins"/>
              </a:rPr>
              <a:t>data-driven</a:t>
            </a:r>
            <a:r>
              <a:rPr sz="1200" spc="-25" dirty="0">
                <a:solidFill>
                  <a:srgbClr val="E4E7EB"/>
                </a:solidFill>
                <a:latin typeface="Poppins"/>
                <a:cs typeface="Poppins"/>
              </a:rPr>
              <a:t> </a:t>
            </a:r>
            <a:r>
              <a:rPr sz="1200" dirty="0">
                <a:solidFill>
                  <a:srgbClr val="E4E7EB"/>
                </a:solidFill>
                <a:latin typeface="Poppins"/>
                <a:cs typeface="Poppins"/>
              </a:rPr>
              <a:t>insights</a:t>
            </a:r>
            <a:r>
              <a:rPr sz="1200" spc="-25" dirty="0">
                <a:solidFill>
                  <a:srgbClr val="E4E7EB"/>
                </a:solidFill>
                <a:latin typeface="Poppins"/>
                <a:cs typeface="Poppins"/>
              </a:rPr>
              <a:t> </a:t>
            </a:r>
            <a:r>
              <a:rPr sz="1200" dirty="0">
                <a:solidFill>
                  <a:srgbClr val="E4E7EB"/>
                </a:solidFill>
                <a:latin typeface="Poppins"/>
                <a:cs typeface="Poppins"/>
              </a:rPr>
              <a:t>and</a:t>
            </a:r>
            <a:r>
              <a:rPr sz="1200" spc="-25" dirty="0">
                <a:solidFill>
                  <a:srgbClr val="E4E7EB"/>
                </a:solidFill>
                <a:latin typeface="Poppins"/>
                <a:cs typeface="Poppins"/>
              </a:rPr>
              <a:t> </a:t>
            </a:r>
            <a:r>
              <a:rPr sz="1200" dirty="0">
                <a:solidFill>
                  <a:srgbClr val="E4E7EB"/>
                </a:solidFill>
                <a:latin typeface="Poppins"/>
                <a:cs typeface="Poppins"/>
              </a:rPr>
              <a:t>community</a:t>
            </a:r>
            <a:r>
              <a:rPr sz="1200" spc="-25" dirty="0">
                <a:solidFill>
                  <a:srgbClr val="E4E7EB"/>
                </a:solidFill>
                <a:latin typeface="Poppins"/>
                <a:cs typeface="Poppins"/>
              </a:rPr>
              <a:t> </a:t>
            </a:r>
            <a:r>
              <a:rPr sz="1200" dirty="0">
                <a:solidFill>
                  <a:srgbClr val="E4E7EB"/>
                </a:solidFill>
                <a:latin typeface="Poppins"/>
                <a:cs typeface="Poppins"/>
              </a:rPr>
              <a:t>feedback</a:t>
            </a:r>
            <a:r>
              <a:rPr sz="1200" spc="-25" dirty="0">
                <a:solidFill>
                  <a:srgbClr val="E4E7EB"/>
                </a:solidFill>
                <a:latin typeface="Poppins"/>
                <a:cs typeface="Poppins"/>
              </a:rPr>
              <a:t> </a:t>
            </a:r>
            <a:r>
              <a:rPr sz="1200" dirty="0">
                <a:solidFill>
                  <a:srgbClr val="E4E7EB"/>
                </a:solidFill>
                <a:latin typeface="Poppins"/>
                <a:cs typeface="Poppins"/>
              </a:rPr>
              <a:t>to</a:t>
            </a:r>
            <a:r>
              <a:rPr sz="1200" spc="-25" dirty="0">
                <a:solidFill>
                  <a:srgbClr val="E4E7EB"/>
                </a:solidFill>
                <a:latin typeface="Poppins"/>
                <a:cs typeface="Poppins"/>
              </a:rPr>
              <a:t> </a:t>
            </a:r>
            <a:r>
              <a:rPr sz="1200" dirty="0">
                <a:solidFill>
                  <a:srgbClr val="E4E7EB"/>
                </a:solidFill>
                <a:latin typeface="Poppins"/>
                <a:cs typeface="Poppins"/>
              </a:rPr>
              <a:t>create</a:t>
            </a:r>
            <a:r>
              <a:rPr sz="1200" spc="-20" dirty="0">
                <a:solidFill>
                  <a:srgbClr val="E4E7EB"/>
                </a:solidFill>
                <a:latin typeface="Poppins"/>
                <a:cs typeface="Poppins"/>
              </a:rPr>
              <a:t> </a:t>
            </a:r>
            <a:r>
              <a:rPr sz="1200" dirty="0">
                <a:solidFill>
                  <a:srgbClr val="E4E7EB"/>
                </a:solidFill>
                <a:latin typeface="Poppins"/>
                <a:cs typeface="Poppins"/>
              </a:rPr>
              <a:t>a</a:t>
            </a:r>
            <a:r>
              <a:rPr sz="1200" spc="-25" dirty="0">
                <a:solidFill>
                  <a:srgbClr val="E4E7EB"/>
                </a:solidFill>
                <a:latin typeface="Poppins"/>
                <a:cs typeface="Poppins"/>
              </a:rPr>
              <a:t> </a:t>
            </a:r>
            <a:r>
              <a:rPr sz="1200" dirty="0">
                <a:solidFill>
                  <a:srgbClr val="E4E7EB"/>
                </a:solidFill>
                <a:latin typeface="Poppins"/>
                <a:cs typeface="Poppins"/>
              </a:rPr>
              <a:t>safer</a:t>
            </a:r>
            <a:r>
              <a:rPr sz="1200" spc="-25" dirty="0">
                <a:solidFill>
                  <a:srgbClr val="E4E7EB"/>
                </a:solidFill>
                <a:latin typeface="Poppins"/>
                <a:cs typeface="Poppins"/>
              </a:rPr>
              <a:t> </a:t>
            </a:r>
            <a:r>
              <a:rPr sz="1200" dirty="0">
                <a:solidFill>
                  <a:srgbClr val="E4E7EB"/>
                </a:solidFill>
                <a:latin typeface="Poppins"/>
                <a:cs typeface="Poppins"/>
              </a:rPr>
              <a:t>world</a:t>
            </a:r>
            <a:r>
              <a:rPr sz="1200" spc="-25" dirty="0">
                <a:solidFill>
                  <a:srgbClr val="E4E7EB"/>
                </a:solidFill>
                <a:latin typeface="Poppins"/>
                <a:cs typeface="Poppins"/>
              </a:rPr>
              <a:t> </a:t>
            </a:r>
            <a:r>
              <a:rPr sz="1200" dirty="0">
                <a:solidFill>
                  <a:srgbClr val="E4E7EB"/>
                </a:solidFill>
                <a:latin typeface="Poppins"/>
                <a:cs typeface="Poppins"/>
              </a:rPr>
              <a:t>for</a:t>
            </a:r>
            <a:r>
              <a:rPr sz="1200" spc="-25" dirty="0">
                <a:solidFill>
                  <a:srgbClr val="E4E7EB"/>
                </a:solidFill>
                <a:latin typeface="Poppins"/>
                <a:cs typeface="Poppins"/>
              </a:rPr>
              <a:t> </a:t>
            </a:r>
            <a:r>
              <a:rPr sz="1200" dirty="0">
                <a:solidFill>
                  <a:srgbClr val="E4E7EB"/>
                </a:solidFill>
                <a:latin typeface="Poppins"/>
                <a:cs typeface="Poppins"/>
              </a:rPr>
              <a:t>women</a:t>
            </a:r>
            <a:r>
              <a:rPr sz="1200" spc="-25" dirty="0">
                <a:solidFill>
                  <a:srgbClr val="E4E7EB"/>
                </a:solidFill>
                <a:latin typeface="Poppins"/>
                <a:cs typeface="Poppins"/>
              </a:rPr>
              <a:t> </a:t>
            </a:r>
            <a:r>
              <a:rPr sz="1200" spc="-10" dirty="0">
                <a:solidFill>
                  <a:srgbClr val="E4E7EB"/>
                </a:solidFill>
                <a:latin typeface="Poppins"/>
                <a:cs typeface="Poppins"/>
              </a:rPr>
              <a:t>travelers.</a:t>
            </a:r>
            <a:endParaRPr sz="1200" dirty="0">
              <a:latin typeface="Poppins"/>
              <a:cs typeface="Poppins"/>
            </a:endParaRPr>
          </a:p>
          <a:p>
            <a:pPr marL="12700" marR="268605">
              <a:lnSpc>
                <a:spcPct val="125000"/>
              </a:lnSpc>
              <a:spcBef>
                <a:spcPts val="600"/>
              </a:spcBef>
            </a:pPr>
            <a:r>
              <a:rPr sz="1200" dirty="0">
                <a:solidFill>
                  <a:srgbClr val="E4E7EB"/>
                </a:solidFill>
                <a:latin typeface="Poppins"/>
                <a:cs typeface="Poppins"/>
              </a:rPr>
              <a:t>With</a:t>
            </a:r>
            <a:r>
              <a:rPr sz="1200" spc="-25" dirty="0">
                <a:solidFill>
                  <a:srgbClr val="E4E7EB"/>
                </a:solidFill>
                <a:latin typeface="Poppins"/>
                <a:cs typeface="Poppins"/>
              </a:rPr>
              <a:t> </a:t>
            </a:r>
            <a:r>
              <a:rPr sz="1200" dirty="0">
                <a:solidFill>
                  <a:srgbClr val="E4E7EB"/>
                </a:solidFill>
                <a:latin typeface="Poppins"/>
                <a:cs typeface="Poppins"/>
              </a:rPr>
              <a:t>WeSafe,</a:t>
            </a:r>
            <a:r>
              <a:rPr sz="1200" spc="-20" dirty="0">
                <a:solidFill>
                  <a:srgbClr val="E4E7EB"/>
                </a:solidFill>
                <a:latin typeface="Poppins"/>
                <a:cs typeface="Poppins"/>
              </a:rPr>
              <a:t> </a:t>
            </a:r>
            <a:r>
              <a:rPr sz="1200" dirty="0">
                <a:solidFill>
                  <a:srgbClr val="E4E7EB"/>
                </a:solidFill>
                <a:latin typeface="Poppins"/>
                <a:cs typeface="Poppins"/>
              </a:rPr>
              <a:t>we're</a:t>
            </a:r>
            <a:r>
              <a:rPr sz="1200" spc="-20" dirty="0">
                <a:solidFill>
                  <a:srgbClr val="E4E7EB"/>
                </a:solidFill>
                <a:latin typeface="Poppins"/>
                <a:cs typeface="Poppins"/>
              </a:rPr>
              <a:t> </a:t>
            </a:r>
            <a:r>
              <a:rPr sz="1200" dirty="0">
                <a:solidFill>
                  <a:srgbClr val="E4E7EB"/>
                </a:solidFill>
                <a:latin typeface="Poppins"/>
                <a:cs typeface="Poppins"/>
              </a:rPr>
              <a:t>not</a:t>
            </a:r>
            <a:r>
              <a:rPr sz="1200" spc="-20" dirty="0">
                <a:solidFill>
                  <a:srgbClr val="E4E7EB"/>
                </a:solidFill>
                <a:latin typeface="Poppins"/>
                <a:cs typeface="Poppins"/>
              </a:rPr>
              <a:t> </a:t>
            </a:r>
            <a:r>
              <a:rPr sz="1200" dirty="0">
                <a:solidFill>
                  <a:srgbClr val="E4E7EB"/>
                </a:solidFill>
                <a:latin typeface="Poppins"/>
                <a:cs typeface="Poppins"/>
              </a:rPr>
              <a:t>just</a:t>
            </a:r>
            <a:r>
              <a:rPr sz="1200" spc="-20" dirty="0">
                <a:solidFill>
                  <a:srgbClr val="E4E7EB"/>
                </a:solidFill>
                <a:latin typeface="Poppins"/>
                <a:cs typeface="Poppins"/>
              </a:rPr>
              <a:t> </a:t>
            </a:r>
            <a:r>
              <a:rPr sz="1200" dirty="0">
                <a:solidFill>
                  <a:srgbClr val="E4E7EB"/>
                </a:solidFill>
                <a:latin typeface="Poppins"/>
                <a:cs typeface="Poppins"/>
              </a:rPr>
              <a:t>building</a:t>
            </a:r>
            <a:r>
              <a:rPr sz="1200" spc="-20" dirty="0">
                <a:solidFill>
                  <a:srgbClr val="E4E7EB"/>
                </a:solidFill>
                <a:latin typeface="Poppins"/>
                <a:cs typeface="Poppins"/>
              </a:rPr>
              <a:t> </a:t>
            </a:r>
            <a:r>
              <a:rPr sz="1200" dirty="0">
                <a:solidFill>
                  <a:srgbClr val="E4E7EB"/>
                </a:solidFill>
                <a:latin typeface="Poppins"/>
                <a:cs typeface="Poppins"/>
              </a:rPr>
              <a:t>an</a:t>
            </a:r>
            <a:r>
              <a:rPr sz="1200" spc="-20" dirty="0">
                <a:solidFill>
                  <a:srgbClr val="E4E7EB"/>
                </a:solidFill>
                <a:latin typeface="Poppins"/>
                <a:cs typeface="Poppins"/>
              </a:rPr>
              <a:t> </a:t>
            </a:r>
            <a:r>
              <a:rPr sz="1200" dirty="0">
                <a:solidFill>
                  <a:srgbClr val="E4E7EB"/>
                </a:solidFill>
                <a:latin typeface="Poppins"/>
                <a:cs typeface="Poppins"/>
              </a:rPr>
              <a:t>app—we're</a:t>
            </a:r>
            <a:r>
              <a:rPr sz="1200" spc="-20" dirty="0">
                <a:solidFill>
                  <a:srgbClr val="E4E7EB"/>
                </a:solidFill>
                <a:latin typeface="Poppins"/>
                <a:cs typeface="Poppins"/>
              </a:rPr>
              <a:t> </a:t>
            </a:r>
            <a:r>
              <a:rPr sz="1200" dirty="0">
                <a:solidFill>
                  <a:srgbClr val="E4E7EB"/>
                </a:solidFill>
                <a:latin typeface="Poppins"/>
                <a:cs typeface="Poppins"/>
              </a:rPr>
              <a:t>building</a:t>
            </a:r>
            <a:r>
              <a:rPr sz="1200" spc="-25" dirty="0">
                <a:solidFill>
                  <a:srgbClr val="E4E7EB"/>
                </a:solidFill>
                <a:latin typeface="Poppins"/>
                <a:cs typeface="Poppins"/>
              </a:rPr>
              <a:t> </a:t>
            </a:r>
            <a:r>
              <a:rPr sz="1200" dirty="0">
                <a:solidFill>
                  <a:srgbClr val="E4E7EB"/>
                </a:solidFill>
                <a:latin typeface="Poppins"/>
                <a:cs typeface="Poppins"/>
              </a:rPr>
              <a:t>a</a:t>
            </a:r>
            <a:r>
              <a:rPr sz="1200" spc="-20" dirty="0">
                <a:solidFill>
                  <a:srgbClr val="E4E7EB"/>
                </a:solidFill>
                <a:latin typeface="Poppins"/>
                <a:cs typeface="Poppins"/>
              </a:rPr>
              <a:t> </a:t>
            </a:r>
            <a:r>
              <a:rPr sz="1200" dirty="0">
                <a:solidFill>
                  <a:srgbClr val="E4E7EB"/>
                </a:solidFill>
                <a:latin typeface="Poppins"/>
                <a:cs typeface="Poppins"/>
              </a:rPr>
              <a:t>movement</a:t>
            </a:r>
            <a:r>
              <a:rPr sz="1200" spc="-20" dirty="0">
                <a:solidFill>
                  <a:srgbClr val="E4E7EB"/>
                </a:solidFill>
                <a:latin typeface="Poppins"/>
                <a:cs typeface="Poppins"/>
              </a:rPr>
              <a:t> </a:t>
            </a:r>
            <a:r>
              <a:rPr sz="1200" dirty="0">
                <a:solidFill>
                  <a:srgbClr val="E4E7EB"/>
                </a:solidFill>
                <a:latin typeface="Poppins"/>
                <a:cs typeface="Poppins"/>
              </a:rPr>
              <a:t>toward</a:t>
            </a:r>
            <a:r>
              <a:rPr sz="1200" spc="-20" dirty="0">
                <a:solidFill>
                  <a:srgbClr val="E4E7EB"/>
                </a:solidFill>
                <a:latin typeface="Poppins"/>
                <a:cs typeface="Poppins"/>
              </a:rPr>
              <a:t> </a:t>
            </a:r>
            <a:r>
              <a:rPr sz="1200" dirty="0">
                <a:solidFill>
                  <a:srgbClr val="E4E7EB"/>
                </a:solidFill>
                <a:latin typeface="Poppins"/>
                <a:cs typeface="Poppins"/>
              </a:rPr>
              <a:t>greater</a:t>
            </a:r>
            <a:r>
              <a:rPr sz="1200" spc="-20" dirty="0">
                <a:solidFill>
                  <a:srgbClr val="E4E7EB"/>
                </a:solidFill>
                <a:latin typeface="Poppins"/>
                <a:cs typeface="Poppins"/>
              </a:rPr>
              <a:t> </a:t>
            </a:r>
            <a:r>
              <a:rPr sz="1200" dirty="0">
                <a:solidFill>
                  <a:srgbClr val="E4E7EB"/>
                </a:solidFill>
                <a:latin typeface="Poppins"/>
                <a:cs typeface="Poppins"/>
              </a:rPr>
              <a:t>safety</a:t>
            </a:r>
            <a:r>
              <a:rPr sz="1200" spc="-20" dirty="0">
                <a:solidFill>
                  <a:srgbClr val="E4E7EB"/>
                </a:solidFill>
                <a:latin typeface="Poppins"/>
                <a:cs typeface="Poppins"/>
              </a:rPr>
              <a:t> </a:t>
            </a:r>
            <a:r>
              <a:rPr sz="1200" dirty="0">
                <a:solidFill>
                  <a:srgbClr val="E4E7EB"/>
                </a:solidFill>
                <a:latin typeface="Poppins"/>
                <a:cs typeface="Poppins"/>
              </a:rPr>
              <a:t>and</a:t>
            </a:r>
            <a:r>
              <a:rPr sz="1200" spc="-20" dirty="0">
                <a:solidFill>
                  <a:srgbClr val="E4E7EB"/>
                </a:solidFill>
                <a:latin typeface="Poppins"/>
                <a:cs typeface="Poppins"/>
              </a:rPr>
              <a:t> </a:t>
            </a:r>
            <a:r>
              <a:rPr sz="1200" dirty="0">
                <a:solidFill>
                  <a:srgbClr val="E4E7EB"/>
                </a:solidFill>
                <a:latin typeface="Poppins"/>
                <a:cs typeface="Poppins"/>
              </a:rPr>
              <a:t>freedom</a:t>
            </a:r>
            <a:r>
              <a:rPr sz="1200" spc="-20" dirty="0">
                <a:solidFill>
                  <a:srgbClr val="E4E7EB"/>
                </a:solidFill>
                <a:latin typeface="Poppins"/>
                <a:cs typeface="Poppins"/>
              </a:rPr>
              <a:t> </a:t>
            </a:r>
            <a:r>
              <a:rPr sz="1200" spc="-25" dirty="0">
                <a:solidFill>
                  <a:srgbClr val="E4E7EB"/>
                </a:solidFill>
                <a:latin typeface="Poppins"/>
                <a:cs typeface="Poppins"/>
              </a:rPr>
              <a:t>of </a:t>
            </a:r>
            <a:r>
              <a:rPr sz="1200" spc="-10" dirty="0">
                <a:solidFill>
                  <a:srgbClr val="E4E7EB"/>
                </a:solidFill>
                <a:latin typeface="Poppins"/>
                <a:cs typeface="Poppins"/>
              </a:rPr>
              <a:t>movement.</a:t>
            </a:r>
            <a:endParaRPr sz="1200" dirty="0">
              <a:latin typeface="Poppins"/>
              <a:cs typeface="Poppins"/>
            </a:endParaRPr>
          </a:p>
        </p:txBody>
      </p:sp>
      <p:grpSp>
        <p:nvGrpSpPr>
          <p:cNvPr id="24" name="object 24"/>
          <p:cNvGrpSpPr/>
          <p:nvPr/>
        </p:nvGrpSpPr>
        <p:grpSpPr>
          <a:xfrm>
            <a:off x="10410824" y="7334250"/>
            <a:ext cx="1590675" cy="323850"/>
            <a:chOff x="10410824" y="7334250"/>
            <a:chExt cx="1590675" cy="323850"/>
          </a:xfrm>
        </p:grpSpPr>
        <p:sp>
          <p:nvSpPr>
            <p:cNvPr id="25" name="object 25"/>
            <p:cNvSpPr/>
            <p:nvPr/>
          </p:nvSpPr>
          <p:spPr>
            <a:xfrm>
              <a:off x="10410824" y="7334250"/>
              <a:ext cx="1590675" cy="323850"/>
            </a:xfrm>
            <a:custGeom>
              <a:avLst/>
              <a:gdLst/>
              <a:ahLst/>
              <a:cxnLst/>
              <a:rect l="l" t="t" r="r" b="b"/>
              <a:pathLst>
                <a:path w="1590675" h="323850">
                  <a:moveTo>
                    <a:pt x="1557627" y="323849"/>
                  </a:moveTo>
                  <a:lnTo>
                    <a:pt x="33047" y="323849"/>
                  </a:lnTo>
                  <a:lnTo>
                    <a:pt x="28187" y="322883"/>
                  </a:lnTo>
                  <a:lnTo>
                    <a:pt x="966" y="295662"/>
                  </a:lnTo>
                  <a:lnTo>
                    <a:pt x="0" y="290802"/>
                  </a:lnTo>
                  <a:lnTo>
                    <a:pt x="0" y="285749"/>
                  </a:lnTo>
                  <a:lnTo>
                    <a:pt x="0" y="33047"/>
                  </a:lnTo>
                  <a:lnTo>
                    <a:pt x="28187" y="966"/>
                  </a:lnTo>
                  <a:lnTo>
                    <a:pt x="33047" y="0"/>
                  </a:lnTo>
                  <a:lnTo>
                    <a:pt x="1557627" y="0"/>
                  </a:lnTo>
                  <a:lnTo>
                    <a:pt x="1589707" y="28187"/>
                  </a:lnTo>
                  <a:lnTo>
                    <a:pt x="1590674" y="33047"/>
                  </a:lnTo>
                  <a:lnTo>
                    <a:pt x="1590674" y="290802"/>
                  </a:lnTo>
                  <a:lnTo>
                    <a:pt x="1562487" y="322883"/>
                  </a:lnTo>
                  <a:lnTo>
                    <a:pt x="1557627" y="323849"/>
                  </a:lnTo>
                  <a:close/>
                </a:path>
              </a:pathLst>
            </a:custGeom>
            <a:solidFill>
              <a:srgbClr val="333333"/>
            </a:solidFill>
          </p:spPr>
          <p:txBody>
            <a:bodyPr wrap="square" lIns="0" tIns="0" rIns="0" bIns="0" rtlCol="0"/>
            <a:lstStyle/>
            <a:p/>
          </p:txBody>
        </p:sp>
        <p:pic>
          <p:nvPicPr>
            <p:cNvPr id="26" name="object 26"/>
            <p:cNvPicPr/>
            <p:nvPr/>
          </p:nvPicPr>
          <p:blipFill>
            <a:blip r:embed="rId7" cstate="print"/>
            <a:stretch>
              <a:fillRect/>
            </a:stretch>
          </p:blipFill>
          <p:spPr>
            <a:xfrm>
              <a:off x="10525124" y="7429499"/>
              <a:ext cx="133349" cy="133349"/>
            </a:xfrm>
            <a:prstGeom prst="rect">
              <a:avLst/>
            </a:prstGeom>
          </p:spPr>
        </p:pic>
      </p:grpSp>
      <p:sp>
        <p:nvSpPr>
          <p:cNvPr id="27" name="object 27"/>
          <p:cNvSpPr txBox="1"/>
          <p:nvPr/>
        </p:nvSpPr>
        <p:spPr>
          <a:xfrm>
            <a:off x="10704263" y="7401559"/>
            <a:ext cx="1195705" cy="185420"/>
          </a:xfrm>
          <a:prstGeom prst="rect">
            <a:avLst/>
          </a:prstGeom>
        </p:spPr>
        <p:txBody>
          <a:bodyPr vert="horz" wrap="square" lIns="0" tIns="18415" rIns="0" bIns="0" rtlCol="0">
            <a:spAutoFit/>
          </a:bodyPr>
          <a:lstStyle/>
          <a:p>
            <a:pPr marL="12700">
              <a:lnSpc>
                <a:spcPct val="100000"/>
              </a:lnSpc>
              <a:spcBef>
                <a:spcPts val="145"/>
              </a:spcBef>
            </a:pPr>
            <a:r>
              <a:rPr sz="900" dirty="0">
                <a:solidFill>
                  <a:srgbClr val="FFFFFF"/>
                </a:solidFill>
                <a:latin typeface="Poppins"/>
                <a:cs typeface="Poppins"/>
              </a:rPr>
              <a:t>Made with </a:t>
            </a:r>
            <a:r>
              <a:rPr sz="900" spc="-10" dirty="0">
                <a:solidFill>
                  <a:srgbClr val="FFFFFF"/>
                </a:solidFill>
                <a:latin typeface="Poppins"/>
                <a:cs typeface="Poppins"/>
              </a:rPr>
              <a:t>Genspark</a:t>
            </a:r>
            <a:endParaRPr sz="900">
              <a:latin typeface="Poppins"/>
              <a:cs typeface="Poppi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66500" cy="6924973"/>
          </a:xfrm>
        </p:spPr>
        <p:txBody>
          <a:bodyPr/>
          <a:lstStyle/>
          <a:p>
            <a:r>
              <a:rPr lang="en-IN" dirty="0"/>
              <a:t>CONCLUSION </a:t>
            </a:r>
            <a:br>
              <a:rPr lang="en-IN" dirty="0"/>
            </a:br>
            <a:br>
              <a:rPr lang="en-IN" dirty="0"/>
            </a:br>
            <a:r>
              <a:rPr lang="en-IN" dirty="0" err="1"/>
              <a:t>HerWay</a:t>
            </a:r>
            <a:r>
              <a:rPr lang="en-IN" dirty="0"/>
              <a:t> </a:t>
            </a:r>
            <a:r>
              <a:rPr lang="en-US" b="0" dirty="0"/>
              <a:t>combines crime, police, and streetlight data into a single system to ensure safer route recommendations.</a:t>
            </a:r>
            <a:br>
              <a:rPr lang="en-US" b="0" dirty="0"/>
            </a:br>
            <a:r>
              <a:rPr lang="en-US" b="0" dirty="0"/>
              <a:t>By prioritizing security over distance, it helps women travelers choose safer journeys.</a:t>
            </a:r>
            <a:br>
              <a:rPr lang="en-US" b="0" dirty="0"/>
            </a:br>
            <a:r>
              <a:rPr lang="en-US" b="0" dirty="0"/>
              <a:t>The unified dataset provides accurate insights into risk levels across routes.</a:t>
            </a:r>
            <a:br>
              <a:rPr lang="en-US" b="0" dirty="0"/>
            </a:br>
            <a:r>
              <a:rPr lang="en-US" b="0" dirty="0"/>
              <a:t>This approach not only enhances personal safety but also aids authorities in resource allocation.</a:t>
            </a:r>
            <a:br>
              <a:rPr lang="en-US" b="0" dirty="0"/>
            </a:br>
            <a:r>
              <a:rPr lang="en-US" b="0" dirty="0" err="1"/>
              <a:t>WeSafe</a:t>
            </a:r>
            <a:r>
              <a:rPr lang="en-US" b="0" dirty="0"/>
              <a:t> transforms raw data into actionable, real-world impact for safer urban travel.</a:t>
            </a:r>
            <a:br>
              <a:rPr lang="en-IN" b="0" dirty="0"/>
            </a:br>
            <a:br>
              <a:rPr lang="en-IN" dirty="0"/>
            </a:br>
            <a:br>
              <a:rPr lang="en-IN" dirty="0"/>
            </a:br>
            <a:br>
              <a:rPr lang="en-IN" dirty="0"/>
            </a:br>
            <a:br>
              <a:rPr lang="en-IN" dirty="0"/>
            </a:br>
            <a:br>
              <a:rPr lang="en-IN" dirty="0"/>
            </a:br>
            <a:br>
              <a:rPr lang="en-IN" dirty="0"/>
            </a:br>
            <a:br>
              <a:rPr lang="en-IN" dirty="0"/>
            </a:br>
            <a:br>
              <a:rPr lang="en-IN" dirty="0"/>
            </a:b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0" dirty="0"/>
              <a:t>Problem</a:t>
            </a:r>
            <a:r>
              <a:rPr spc="-160" dirty="0"/>
              <a:t> </a:t>
            </a:r>
            <a:r>
              <a:rPr spc="-40" dirty="0"/>
              <a:t>Statement</a:t>
            </a:r>
            <a:endParaRPr spc="-40" dirty="0"/>
          </a:p>
        </p:txBody>
      </p:sp>
      <p:sp>
        <p:nvSpPr>
          <p:cNvPr id="3" name="object 3"/>
          <p:cNvSpPr txBox="1"/>
          <p:nvPr/>
        </p:nvSpPr>
        <p:spPr>
          <a:xfrm>
            <a:off x="444500" y="1164589"/>
            <a:ext cx="10632440" cy="558800"/>
          </a:xfrm>
          <a:prstGeom prst="rect">
            <a:avLst/>
          </a:prstGeom>
        </p:spPr>
        <p:txBody>
          <a:bodyPr vert="horz" wrap="square" lIns="0" tIns="12700" rIns="0" bIns="0" rtlCol="0">
            <a:spAutoFit/>
          </a:bodyPr>
          <a:lstStyle/>
          <a:p>
            <a:pPr marL="12700" marR="5080">
              <a:lnSpc>
                <a:spcPct val="130000"/>
              </a:lnSpc>
              <a:spcBef>
                <a:spcPts val="100"/>
              </a:spcBef>
            </a:pPr>
            <a:r>
              <a:rPr sz="1350" dirty="0">
                <a:solidFill>
                  <a:srgbClr val="FFFFFF"/>
                </a:solidFill>
                <a:latin typeface="Poppins"/>
                <a:cs typeface="Poppins"/>
              </a:rPr>
              <a:t>Women</a:t>
            </a:r>
            <a:r>
              <a:rPr sz="1350" spc="5" dirty="0">
                <a:solidFill>
                  <a:srgbClr val="FFFFFF"/>
                </a:solidFill>
                <a:latin typeface="Poppins"/>
                <a:cs typeface="Poppins"/>
              </a:rPr>
              <a:t> </a:t>
            </a:r>
            <a:r>
              <a:rPr sz="1350" dirty="0">
                <a:solidFill>
                  <a:srgbClr val="FFFFFF"/>
                </a:solidFill>
                <a:latin typeface="Poppins"/>
                <a:cs typeface="Poppins"/>
              </a:rPr>
              <a:t>traveling</a:t>
            </a:r>
            <a:r>
              <a:rPr sz="1350" spc="10" dirty="0">
                <a:solidFill>
                  <a:srgbClr val="FFFFFF"/>
                </a:solidFill>
                <a:latin typeface="Poppins"/>
                <a:cs typeface="Poppins"/>
              </a:rPr>
              <a:t> </a:t>
            </a:r>
            <a:r>
              <a:rPr sz="1350" dirty="0">
                <a:solidFill>
                  <a:srgbClr val="FFFFFF"/>
                </a:solidFill>
                <a:latin typeface="Poppins"/>
                <a:cs typeface="Poppins"/>
              </a:rPr>
              <a:t>alone</a:t>
            </a:r>
            <a:r>
              <a:rPr sz="1350" spc="5" dirty="0">
                <a:solidFill>
                  <a:srgbClr val="FFFFFF"/>
                </a:solidFill>
                <a:latin typeface="Poppins"/>
                <a:cs typeface="Poppins"/>
              </a:rPr>
              <a:t> </a:t>
            </a:r>
            <a:r>
              <a:rPr sz="1350" dirty="0">
                <a:solidFill>
                  <a:srgbClr val="FFFFFF"/>
                </a:solidFill>
                <a:latin typeface="Poppins"/>
                <a:cs typeface="Poppins"/>
              </a:rPr>
              <a:t>face</a:t>
            </a:r>
            <a:r>
              <a:rPr sz="1350" spc="10" dirty="0">
                <a:solidFill>
                  <a:srgbClr val="FFFFFF"/>
                </a:solidFill>
                <a:latin typeface="Poppins"/>
                <a:cs typeface="Poppins"/>
              </a:rPr>
              <a:t> </a:t>
            </a:r>
            <a:r>
              <a:rPr sz="1350" dirty="0">
                <a:solidFill>
                  <a:srgbClr val="FFFFFF"/>
                </a:solidFill>
                <a:latin typeface="Poppins"/>
                <a:cs typeface="Poppins"/>
              </a:rPr>
              <a:t>heightened</a:t>
            </a:r>
            <a:r>
              <a:rPr sz="1350" spc="10" dirty="0">
                <a:solidFill>
                  <a:srgbClr val="FFFFFF"/>
                </a:solidFill>
                <a:latin typeface="Poppins"/>
                <a:cs typeface="Poppins"/>
              </a:rPr>
              <a:t> </a:t>
            </a:r>
            <a:r>
              <a:rPr sz="1350" dirty="0">
                <a:solidFill>
                  <a:srgbClr val="FFFFFF"/>
                </a:solidFill>
                <a:latin typeface="Poppins"/>
                <a:cs typeface="Poppins"/>
              </a:rPr>
              <a:t>safety</a:t>
            </a:r>
            <a:r>
              <a:rPr sz="1350" spc="5" dirty="0">
                <a:solidFill>
                  <a:srgbClr val="FFFFFF"/>
                </a:solidFill>
                <a:latin typeface="Poppins"/>
                <a:cs typeface="Poppins"/>
              </a:rPr>
              <a:t> </a:t>
            </a:r>
            <a:r>
              <a:rPr sz="1350" dirty="0">
                <a:solidFill>
                  <a:srgbClr val="FFFFFF"/>
                </a:solidFill>
                <a:latin typeface="Poppins"/>
                <a:cs typeface="Poppins"/>
              </a:rPr>
              <a:t>concerns</a:t>
            </a:r>
            <a:r>
              <a:rPr sz="1350" spc="10" dirty="0">
                <a:solidFill>
                  <a:srgbClr val="FFFFFF"/>
                </a:solidFill>
                <a:latin typeface="Poppins"/>
                <a:cs typeface="Poppins"/>
              </a:rPr>
              <a:t> </a:t>
            </a:r>
            <a:r>
              <a:rPr sz="1350" dirty="0">
                <a:solidFill>
                  <a:srgbClr val="FFFFFF"/>
                </a:solidFill>
                <a:latin typeface="Poppins"/>
                <a:cs typeface="Poppins"/>
              </a:rPr>
              <a:t>globally.</a:t>
            </a:r>
            <a:r>
              <a:rPr sz="1350" spc="10" dirty="0">
                <a:solidFill>
                  <a:srgbClr val="FFFFFF"/>
                </a:solidFill>
                <a:latin typeface="Poppins"/>
                <a:cs typeface="Poppins"/>
              </a:rPr>
              <a:t> </a:t>
            </a:r>
            <a:r>
              <a:rPr sz="1350" dirty="0">
                <a:solidFill>
                  <a:srgbClr val="FFFFFF"/>
                </a:solidFill>
                <a:latin typeface="Poppins"/>
                <a:cs typeface="Poppins"/>
              </a:rPr>
              <a:t>Many</a:t>
            </a:r>
            <a:r>
              <a:rPr sz="1350" spc="5" dirty="0">
                <a:solidFill>
                  <a:srgbClr val="FFFFFF"/>
                </a:solidFill>
                <a:latin typeface="Poppins"/>
                <a:cs typeface="Poppins"/>
              </a:rPr>
              <a:t> </a:t>
            </a:r>
            <a:r>
              <a:rPr sz="1350" dirty="0">
                <a:solidFill>
                  <a:srgbClr val="FFFFFF"/>
                </a:solidFill>
                <a:latin typeface="Poppins"/>
                <a:cs typeface="Poppins"/>
              </a:rPr>
              <a:t>navigation</a:t>
            </a:r>
            <a:r>
              <a:rPr sz="1350" spc="10" dirty="0">
                <a:solidFill>
                  <a:srgbClr val="FFFFFF"/>
                </a:solidFill>
                <a:latin typeface="Poppins"/>
                <a:cs typeface="Poppins"/>
              </a:rPr>
              <a:t> </a:t>
            </a:r>
            <a:r>
              <a:rPr sz="1350" dirty="0">
                <a:solidFill>
                  <a:srgbClr val="FFFFFF"/>
                </a:solidFill>
                <a:latin typeface="Poppins"/>
                <a:cs typeface="Poppins"/>
              </a:rPr>
              <a:t>apps</a:t>
            </a:r>
            <a:r>
              <a:rPr sz="1350" spc="5" dirty="0">
                <a:solidFill>
                  <a:srgbClr val="FFFFFF"/>
                </a:solidFill>
                <a:latin typeface="Poppins"/>
                <a:cs typeface="Poppins"/>
              </a:rPr>
              <a:t> </a:t>
            </a:r>
            <a:r>
              <a:rPr sz="1350" dirty="0">
                <a:solidFill>
                  <a:srgbClr val="FFFFFF"/>
                </a:solidFill>
                <a:latin typeface="Poppins"/>
                <a:cs typeface="Poppins"/>
              </a:rPr>
              <a:t>only</a:t>
            </a:r>
            <a:r>
              <a:rPr sz="1350" spc="10" dirty="0">
                <a:solidFill>
                  <a:srgbClr val="FFFFFF"/>
                </a:solidFill>
                <a:latin typeface="Poppins"/>
                <a:cs typeface="Poppins"/>
              </a:rPr>
              <a:t> </a:t>
            </a:r>
            <a:r>
              <a:rPr sz="1350" dirty="0">
                <a:solidFill>
                  <a:srgbClr val="FFFFFF"/>
                </a:solidFill>
                <a:latin typeface="Poppins"/>
                <a:cs typeface="Poppins"/>
              </a:rPr>
              <a:t>optimize</a:t>
            </a:r>
            <a:r>
              <a:rPr sz="1350" spc="10" dirty="0">
                <a:solidFill>
                  <a:srgbClr val="FFFFFF"/>
                </a:solidFill>
                <a:latin typeface="Poppins"/>
                <a:cs typeface="Poppins"/>
              </a:rPr>
              <a:t> </a:t>
            </a:r>
            <a:r>
              <a:rPr sz="1350" dirty="0">
                <a:solidFill>
                  <a:srgbClr val="FFFFFF"/>
                </a:solidFill>
                <a:latin typeface="Poppins"/>
                <a:cs typeface="Poppins"/>
              </a:rPr>
              <a:t>for</a:t>
            </a:r>
            <a:r>
              <a:rPr sz="1350" spc="5" dirty="0">
                <a:solidFill>
                  <a:srgbClr val="FFFFFF"/>
                </a:solidFill>
                <a:latin typeface="Poppins"/>
                <a:cs typeface="Poppins"/>
              </a:rPr>
              <a:t> </a:t>
            </a:r>
            <a:r>
              <a:rPr sz="1350" dirty="0">
                <a:solidFill>
                  <a:srgbClr val="FFFFFF"/>
                </a:solidFill>
                <a:latin typeface="Poppins"/>
                <a:cs typeface="Poppins"/>
              </a:rPr>
              <a:t>the</a:t>
            </a:r>
            <a:r>
              <a:rPr sz="1350" spc="10" dirty="0">
                <a:solidFill>
                  <a:srgbClr val="FFFFFF"/>
                </a:solidFill>
                <a:latin typeface="Poppins"/>
                <a:cs typeface="Poppins"/>
              </a:rPr>
              <a:t> </a:t>
            </a:r>
            <a:r>
              <a:rPr sz="1350" dirty="0">
                <a:solidFill>
                  <a:srgbClr val="FFFFFF"/>
                </a:solidFill>
                <a:latin typeface="Poppins"/>
                <a:cs typeface="Poppins"/>
              </a:rPr>
              <a:t>shortest</a:t>
            </a:r>
            <a:r>
              <a:rPr sz="1350" spc="10" dirty="0">
                <a:solidFill>
                  <a:srgbClr val="FFFFFF"/>
                </a:solidFill>
                <a:latin typeface="Poppins"/>
                <a:cs typeface="Poppins"/>
              </a:rPr>
              <a:t> </a:t>
            </a:r>
            <a:r>
              <a:rPr sz="1350" spc="-10" dirty="0">
                <a:solidFill>
                  <a:srgbClr val="FFFFFF"/>
                </a:solidFill>
                <a:latin typeface="Poppins"/>
                <a:cs typeface="Poppins"/>
              </a:rPr>
              <a:t>path, </a:t>
            </a:r>
            <a:r>
              <a:rPr sz="1350" dirty="0">
                <a:solidFill>
                  <a:srgbClr val="FFFFFF"/>
                </a:solidFill>
                <a:latin typeface="Poppins"/>
                <a:cs typeface="Poppins"/>
              </a:rPr>
              <a:t>ignoring</a:t>
            </a:r>
            <a:r>
              <a:rPr sz="1350" spc="10" dirty="0">
                <a:solidFill>
                  <a:srgbClr val="FFFFFF"/>
                </a:solidFill>
                <a:latin typeface="Poppins"/>
                <a:cs typeface="Poppins"/>
              </a:rPr>
              <a:t> </a:t>
            </a:r>
            <a:r>
              <a:rPr sz="1350" dirty="0">
                <a:solidFill>
                  <a:srgbClr val="FFFFFF"/>
                </a:solidFill>
                <a:latin typeface="Poppins"/>
                <a:cs typeface="Poppins"/>
              </a:rPr>
              <a:t>crime</a:t>
            </a:r>
            <a:r>
              <a:rPr sz="1350" spc="10" dirty="0">
                <a:solidFill>
                  <a:srgbClr val="FFFFFF"/>
                </a:solidFill>
                <a:latin typeface="Poppins"/>
                <a:cs typeface="Poppins"/>
              </a:rPr>
              <a:t> </a:t>
            </a:r>
            <a:r>
              <a:rPr sz="1350" dirty="0">
                <a:solidFill>
                  <a:srgbClr val="FFFFFF"/>
                </a:solidFill>
                <a:latin typeface="Poppins"/>
                <a:cs typeface="Poppins"/>
              </a:rPr>
              <a:t>hotspots</a:t>
            </a:r>
            <a:r>
              <a:rPr sz="1350" spc="10" dirty="0">
                <a:solidFill>
                  <a:srgbClr val="FFFFFF"/>
                </a:solidFill>
                <a:latin typeface="Poppins"/>
                <a:cs typeface="Poppins"/>
              </a:rPr>
              <a:t> </a:t>
            </a:r>
            <a:r>
              <a:rPr sz="1350" dirty="0">
                <a:solidFill>
                  <a:srgbClr val="FFFFFF"/>
                </a:solidFill>
                <a:latin typeface="Poppins"/>
                <a:cs typeface="Poppins"/>
              </a:rPr>
              <a:t>and</a:t>
            </a:r>
            <a:r>
              <a:rPr sz="1350" spc="10" dirty="0">
                <a:solidFill>
                  <a:srgbClr val="FFFFFF"/>
                </a:solidFill>
                <a:latin typeface="Poppins"/>
                <a:cs typeface="Poppins"/>
              </a:rPr>
              <a:t> </a:t>
            </a:r>
            <a:r>
              <a:rPr sz="1350" dirty="0">
                <a:solidFill>
                  <a:srgbClr val="FFFFFF"/>
                </a:solidFill>
                <a:latin typeface="Poppins"/>
                <a:cs typeface="Poppins"/>
              </a:rPr>
              <a:t>unsafe</a:t>
            </a:r>
            <a:r>
              <a:rPr sz="1350" spc="10" dirty="0">
                <a:solidFill>
                  <a:srgbClr val="FFFFFF"/>
                </a:solidFill>
                <a:latin typeface="Poppins"/>
                <a:cs typeface="Poppins"/>
              </a:rPr>
              <a:t> </a:t>
            </a:r>
            <a:r>
              <a:rPr sz="1350" spc="-10" dirty="0">
                <a:solidFill>
                  <a:srgbClr val="FFFFFF"/>
                </a:solidFill>
                <a:latin typeface="Poppins"/>
                <a:cs typeface="Poppins"/>
              </a:rPr>
              <a:t>areas.</a:t>
            </a:r>
            <a:endParaRPr sz="1350">
              <a:latin typeface="Poppins"/>
              <a:cs typeface="Poppins"/>
            </a:endParaRPr>
          </a:p>
        </p:txBody>
      </p:sp>
      <p:grpSp>
        <p:nvGrpSpPr>
          <p:cNvPr id="4" name="object 4"/>
          <p:cNvGrpSpPr/>
          <p:nvPr/>
        </p:nvGrpSpPr>
        <p:grpSpPr>
          <a:xfrm>
            <a:off x="457199" y="2209799"/>
            <a:ext cx="3609975" cy="1028700"/>
            <a:chOff x="457199" y="2209799"/>
            <a:chExt cx="3609975" cy="1028700"/>
          </a:xfrm>
        </p:grpSpPr>
        <p:sp>
          <p:nvSpPr>
            <p:cNvPr id="5" name="object 5"/>
            <p:cNvSpPr/>
            <p:nvPr/>
          </p:nvSpPr>
          <p:spPr>
            <a:xfrm>
              <a:off x="476249" y="2209799"/>
              <a:ext cx="3590925" cy="1028700"/>
            </a:xfrm>
            <a:custGeom>
              <a:avLst/>
              <a:gdLst/>
              <a:ahLst/>
              <a:cxnLst/>
              <a:rect l="l" t="t" r="r" b="b"/>
              <a:pathLst>
                <a:path w="3590925" h="1028700">
                  <a:moveTo>
                    <a:pt x="3501928" y="1028699"/>
                  </a:moveTo>
                  <a:lnTo>
                    <a:pt x="71196" y="1028699"/>
                  </a:lnTo>
                  <a:lnTo>
                    <a:pt x="66241" y="1028089"/>
                  </a:lnTo>
                  <a:lnTo>
                    <a:pt x="29705" y="1009172"/>
                  </a:lnTo>
                  <a:lnTo>
                    <a:pt x="7715" y="975678"/>
                  </a:lnTo>
                  <a:lnTo>
                    <a:pt x="0" y="939703"/>
                  </a:lnTo>
                  <a:lnTo>
                    <a:pt x="0" y="933449"/>
                  </a:lnTo>
                  <a:lnTo>
                    <a:pt x="0" y="88995"/>
                  </a:lnTo>
                  <a:lnTo>
                    <a:pt x="10062" y="47531"/>
                  </a:lnTo>
                  <a:lnTo>
                    <a:pt x="38025" y="12577"/>
                  </a:lnTo>
                  <a:lnTo>
                    <a:pt x="71196" y="0"/>
                  </a:lnTo>
                  <a:lnTo>
                    <a:pt x="3501928" y="0"/>
                  </a:lnTo>
                  <a:lnTo>
                    <a:pt x="3543391" y="12577"/>
                  </a:lnTo>
                  <a:lnTo>
                    <a:pt x="3578346" y="47531"/>
                  </a:lnTo>
                  <a:lnTo>
                    <a:pt x="3590924" y="88995"/>
                  </a:lnTo>
                  <a:lnTo>
                    <a:pt x="3590924" y="939703"/>
                  </a:lnTo>
                  <a:lnTo>
                    <a:pt x="3578346" y="981167"/>
                  </a:lnTo>
                  <a:lnTo>
                    <a:pt x="3543391" y="1016121"/>
                  </a:lnTo>
                  <a:lnTo>
                    <a:pt x="3508122" y="1028089"/>
                  </a:lnTo>
                  <a:lnTo>
                    <a:pt x="3501928" y="1028699"/>
                  </a:lnTo>
                  <a:close/>
                </a:path>
              </a:pathLst>
            </a:custGeom>
            <a:solidFill>
              <a:srgbClr val="1D1D1D">
                <a:alpha val="70199"/>
              </a:srgbClr>
            </a:solidFill>
          </p:spPr>
          <p:txBody>
            <a:bodyPr wrap="square" lIns="0" tIns="0" rIns="0" bIns="0" rtlCol="0"/>
            <a:lstStyle/>
            <a:p/>
          </p:txBody>
        </p:sp>
        <p:sp>
          <p:nvSpPr>
            <p:cNvPr id="6" name="object 6"/>
            <p:cNvSpPr/>
            <p:nvPr/>
          </p:nvSpPr>
          <p:spPr>
            <a:xfrm>
              <a:off x="457199" y="2210228"/>
              <a:ext cx="86995" cy="1028065"/>
            </a:xfrm>
            <a:custGeom>
              <a:avLst/>
              <a:gdLst/>
              <a:ahLst/>
              <a:cxnLst/>
              <a:rect l="l" t="t" r="r" b="b"/>
              <a:pathLst>
                <a:path w="86995" h="1028064">
                  <a:moveTo>
                    <a:pt x="86379" y="1027843"/>
                  </a:moveTo>
                  <a:lnTo>
                    <a:pt x="42321" y="1012233"/>
                  </a:lnTo>
                  <a:lnTo>
                    <a:pt x="11259" y="977967"/>
                  </a:lnTo>
                  <a:lnTo>
                    <a:pt x="0" y="933021"/>
                  </a:lnTo>
                  <a:lnTo>
                    <a:pt x="0" y="94821"/>
                  </a:lnTo>
                  <a:lnTo>
                    <a:pt x="11259" y="49875"/>
                  </a:lnTo>
                  <a:lnTo>
                    <a:pt x="42321" y="15609"/>
                  </a:lnTo>
                  <a:lnTo>
                    <a:pt x="86379" y="0"/>
                  </a:lnTo>
                  <a:lnTo>
                    <a:pt x="80381" y="1988"/>
                  </a:lnTo>
                  <a:lnTo>
                    <a:pt x="73379" y="6821"/>
                  </a:lnTo>
                  <a:lnTo>
                    <a:pt x="47722" y="41893"/>
                  </a:lnTo>
                  <a:lnTo>
                    <a:pt x="38371" y="85438"/>
                  </a:lnTo>
                  <a:lnTo>
                    <a:pt x="38100" y="94821"/>
                  </a:lnTo>
                  <a:lnTo>
                    <a:pt x="38100" y="933021"/>
                  </a:lnTo>
                  <a:lnTo>
                    <a:pt x="44855" y="977967"/>
                  </a:lnTo>
                  <a:lnTo>
                    <a:pt x="63493" y="1012233"/>
                  </a:lnTo>
                  <a:lnTo>
                    <a:pt x="80381" y="1025854"/>
                  </a:lnTo>
                  <a:lnTo>
                    <a:pt x="86379" y="1027843"/>
                  </a:lnTo>
                  <a:close/>
                </a:path>
              </a:pathLst>
            </a:custGeom>
            <a:solidFill>
              <a:srgbClr val="FF4A90"/>
            </a:solidFill>
          </p:spPr>
          <p:txBody>
            <a:bodyPr wrap="square" lIns="0" tIns="0" rIns="0" bIns="0" rtlCol="0"/>
            <a:lstStyle/>
            <a:p/>
          </p:txBody>
        </p:sp>
        <p:pic>
          <p:nvPicPr>
            <p:cNvPr id="7" name="object 7"/>
            <p:cNvPicPr/>
            <p:nvPr/>
          </p:nvPicPr>
          <p:blipFill>
            <a:blip r:embed="rId1" cstate="print"/>
            <a:stretch>
              <a:fillRect/>
            </a:stretch>
          </p:blipFill>
          <p:spPr>
            <a:xfrm>
              <a:off x="647164" y="2428874"/>
              <a:ext cx="153471" cy="133349"/>
            </a:xfrm>
            <a:prstGeom prst="rect">
              <a:avLst/>
            </a:prstGeom>
          </p:spPr>
        </p:pic>
      </p:grpSp>
      <p:sp>
        <p:nvSpPr>
          <p:cNvPr id="8" name="object 8"/>
          <p:cNvSpPr txBox="1"/>
          <p:nvPr/>
        </p:nvSpPr>
        <p:spPr>
          <a:xfrm>
            <a:off x="634999" y="2368550"/>
            <a:ext cx="3045460" cy="709295"/>
          </a:xfrm>
          <a:prstGeom prst="rect">
            <a:avLst/>
          </a:prstGeom>
        </p:spPr>
        <p:txBody>
          <a:bodyPr vert="horz" wrap="square" lIns="0" tIns="12700" rIns="0" bIns="0" rtlCol="0">
            <a:spAutoFit/>
          </a:bodyPr>
          <a:lstStyle/>
          <a:p>
            <a:pPr marL="240665">
              <a:lnSpc>
                <a:spcPct val="100000"/>
              </a:lnSpc>
              <a:spcBef>
                <a:spcPts val="100"/>
              </a:spcBef>
            </a:pPr>
            <a:r>
              <a:rPr sz="1350" b="1" spc="65" dirty="0">
                <a:solidFill>
                  <a:srgbClr val="FFFFFF"/>
                </a:solidFill>
                <a:latin typeface="Trebuchet MS" panose="020B0603020202020204"/>
                <a:cs typeface="Trebuchet MS" panose="020B0603020202020204"/>
              </a:rPr>
              <a:t>35%</a:t>
            </a:r>
            <a:endParaRPr sz="1350">
              <a:latin typeface="Trebuchet MS" panose="020B0603020202020204"/>
              <a:cs typeface="Trebuchet MS" panose="020B0603020202020204"/>
            </a:endParaRPr>
          </a:p>
          <a:p>
            <a:pPr marL="12700" marR="5080">
              <a:lnSpc>
                <a:spcPct val="119000"/>
              </a:lnSpc>
              <a:spcBef>
                <a:spcPts val="765"/>
              </a:spcBef>
            </a:pPr>
            <a:r>
              <a:rPr sz="1050" dirty="0">
                <a:solidFill>
                  <a:srgbClr val="D0D5DA"/>
                </a:solidFill>
                <a:latin typeface="Poppins"/>
                <a:cs typeface="Poppins"/>
              </a:rPr>
              <a:t>of</a:t>
            </a:r>
            <a:r>
              <a:rPr sz="1050" spc="-10" dirty="0">
                <a:solidFill>
                  <a:srgbClr val="D0D5DA"/>
                </a:solidFill>
                <a:latin typeface="Poppins"/>
                <a:cs typeface="Poppins"/>
              </a:rPr>
              <a:t> </a:t>
            </a:r>
            <a:r>
              <a:rPr sz="1050" dirty="0">
                <a:solidFill>
                  <a:srgbClr val="D0D5DA"/>
                </a:solidFill>
                <a:latin typeface="Poppins"/>
                <a:cs typeface="Poppins"/>
              </a:rPr>
              <a:t>US</a:t>
            </a:r>
            <a:r>
              <a:rPr sz="1050" spc="-5" dirty="0">
                <a:solidFill>
                  <a:srgbClr val="D0D5DA"/>
                </a:solidFill>
                <a:latin typeface="Poppins"/>
                <a:cs typeface="Poppins"/>
              </a:rPr>
              <a:t> </a:t>
            </a:r>
            <a:r>
              <a:rPr sz="1050" dirty="0">
                <a:solidFill>
                  <a:srgbClr val="D0D5DA"/>
                </a:solidFill>
                <a:latin typeface="Poppins"/>
                <a:cs typeface="Poppins"/>
              </a:rPr>
              <a:t>female</a:t>
            </a:r>
            <a:r>
              <a:rPr sz="1050" spc="-5" dirty="0">
                <a:solidFill>
                  <a:srgbClr val="D0D5DA"/>
                </a:solidFill>
                <a:latin typeface="Poppins"/>
                <a:cs typeface="Poppins"/>
              </a:rPr>
              <a:t> </a:t>
            </a:r>
            <a:r>
              <a:rPr sz="1050" dirty="0">
                <a:solidFill>
                  <a:srgbClr val="D0D5DA"/>
                </a:solidFill>
                <a:latin typeface="Poppins"/>
                <a:cs typeface="Poppins"/>
              </a:rPr>
              <a:t>travelers</a:t>
            </a:r>
            <a:r>
              <a:rPr sz="1050" spc="-5" dirty="0">
                <a:solidFill>
                  <a:srgbClr val="D0D5DA"/>
                </a:solidFill>
                <a:latin typeface="Poppins"/>
                <a:cs typeface="Poppins"/>
              </a:rPr>
              <a:t> </a:t>
            </a:r>
            <a:r>
              <a:rPr sz="1050" dirty="0">
                <a:solidFill>
                  <a:srgbClr val="D0D5DA"/>
                </a:solidFill>
                <a:latin typeface="Poppins"/>
                <a:cs typeface="Poppins"/>
              </a:rPr>
              <a:t>express</a:t>
            </a:r>
            <a:r>
              <a:rPr sz="1050" spc="-5" dirty="0">
                <a:solidFill>
                  <a:srgbClr val="D0D5DA"/>
                </a:solidFill>
                <a:latin typeface="Poppins"/>
                <a:cs typeface="Poppins"/>
              </a:rPr>
              <a:t> </a:t>
            </a:r>
            <a:r>
              <a:rPr sz="1050" dirty="0">
                <a:solidFill>
                  <a:srgbClr val="D0D5DA"/>
                </a:solidFill>
                <a:latin typeface="Poppins"/>
                <a:cs typeface="Poppins"/>
              </a:rPr>
              <a:t>concern</a:t>
            </a:r>
            <a:r>
              <a:rPr sz="1050" spc="-5" dirty="0">
                <a:solidFill>
                  <a:srgbClr val="D0D5DA"/>
                </a:solidFill>
                <a:latin typeface="Poppins"/>
                <a:cs typeface="Poppins"/>
              </a:rPr>
              <a:t> </a:t>
            </a:r>
            <a:r>
              <a:rPr sz="1050" spc="-20" dirty="0">
                <a:solidFill>
                  <a:srgbClr val="D0D5DA"/>
                </a:solidFill>
                <a:latin typeface="Poppins"/>
                <a:cs typeface="Poppins"/>
              </a:rPr>
              <a:t>about </a:t>
            </a:r>
            <a:r>
              <a:rPr sz="1050" dirty="0">
                <a:solidFill>
                  <a:srgbClr val="D0D5DA"/>
                </a:solidFill>
                <a:latin typeface="Poppins"/>
                <a:cs typeface="Poppins"/>
              </a:rPr>
              <a:t>personal</a:t>
            </a:r>
            <a:r>
              <a:rPr sz="1050" spc="40" dirty="0">
                <a:solidFill>
                  <a:srgbClr val="D0D5DA"/>
                </a:solidFill>
                <a:latin typeface="Poppins"/>
                <a:cs typeface="Poppins"/>
              </a:rPr>
              <a:t> </a:t>
            </a:r>
            <a:r>
              <a:rPr sz="1050" dirty="0">
                <a:solidFill>
                  <a:srgbClr val="D0D5DA"/>
                </a:solidFill>
                <a:latin typeface="Poppins"/>
                <a:cs typeface="Poppins"/>
              </a:rPr>
              <a:t>safety</a:t>
            </a:r>
            <a:r>
              <a:rPr sz="1050" spc="40" dirty="0">
                <a:solidFill>
                  <a:srgbClr val="D0D5DA"/>
                </a:solidFill>
                <a:latin typeface="Poppins"/>
                <a:cs typeface="Poppins"/>
              </a:rPr>
              <a:t> </a:t>
            </a:r>
            <a:r>
              <a:rPr sz="1050" dirty="0">
                <a:solidFill>
                  <a:srgbClr val="D0D5DA"/>
                </a:solidFill>
                <a:latin typeface="Poppins"/>
                <a:cs typeface="Poppins"/>
              </a:rPr>
              <a:t>(Booking.com,</a:t>
            </a:r>
            <a:r>
              <a:rPr sz="1050" spc="40" dirty="0">
                <a:solidFill>
                  <a:srgbClr val="D0D5DA"/>
                </a:solidFill>
                <a:latin typeface="Poppins"/>
                <a:cs typeface="Poppins"/>
              </a:rPr>
              <a:t> </a:t>
            </a:r>
            <a:r>
              <a:rPr sz="1050" spc="-20" dirty="0">
                <a:solidFill>
                  <a:srgbClr val="D0D5DA"/>
                </a:solidFill>
                <a:latin typeface="Poppins"/>
                <a:cs typeface="Poppins"/>
              </a:rPr>
              <a:t>2025)</a:t>
            </a:r>
            <a:endParaRPr sz="1050">
              <a:latin typeface="Poppins"/>
              <a:cs typeface="Poppins"/>
            </a:endParaRPr>
          </a:p>
        </p:txBody>
      </p:sp>
      <p:grpSp>
        <p:nvGrpSpPr>
          <p:cNvPr id="9" name="object 9"/>
          <p:cNvGrpSpPr/>
          <p:nvPr/>
        </p:nvGrpSpPr>
        <p:grpSpPr>
          <a:xfrm>
            <a:off x="4295774" y="2209799"/>
            <a:ext cx="3600450" cy="1028700"/>
            <a:chOff x="4295774" y="2209799"/>
            <a:chExt cx="3600450" cy="1028700"/>
          </a:xfrm>
        </p:grpSpPr>
        <p:sp>
          <p:nvSpPr>
            <p:cNvPr id="10" name="object 10"/>
            <p:cNvSpPr/>
            <p:nvPr/>
          </p:nvSpPr>
          <p:spPr>
            <a:xfrm>
              <a:off x="4314824" y="2209799"/>
              <a:ext cx="3581400" cy="1028700"/>
            </a:xfrm>
            <a:custGeom>
              <a:avLst/>
              <a:gdLst/>
              <a:ahLst/>
              <a:cxnLst/>
              <a:rect l="l" t="t" r="r" b="b"/>
              <a:pathLst>
                <a:path w="3581400" h="1028700">
                  <a:moveTo>
                    <a:pt x="3492403" y="1028699"/>
                  </a:moveTo>
                  <a:lnTo>
                    <a:pt x="71196" y="1028699"/>
                  </a:lnTo>
                  <a:lnTo>
                    <a:pt x="66241" y="1028089"/>
                  </a:lnTo>
                  <a:lnTo>
                    <a:pt x="29705" y="1009172"/>
                  </a:lnTo>
                  <a:lnTo>
                    <a:pt x="7714" y="975678"/>
                  </a:lnTo>
                  <a:lnTo>
                    <a:pt x="0" y="939703"/>
                  </a:lnTo>
                  <a:lnTo>
                    <a:pt x="0" y="933449"/>
                  </a:lnTo>
                  <a:lnTo>
                    <a:pt x="0" y="88995"/>
                  </a:lnTo>
                  <a:lnTo>
                    <a:pt x="10061" y="47531"/>
                  </a:lnTo>
                  <a:lnTo>
                    <a:pt x="38025" y="12577"/>
                  </a:lnTo>
                  <a:lnTo>
                    <a:pt x="71196" y="0"/>
                  </a:lnTo>
                  <a:lnTo>
                    <a:pt x="3492403" y="0"/>
                  </a:lnTo>
                  <a:lnTo>
                    <a:pt x="3533867" y="12577"/>
                  </a:lnTo>
                  <a:lnTo>
                    <a:pt x="3568821" y="47531"/>
                  </a:lnTo>
                  <a:lnTo>
                    <a:pt x="3581400" y="88995"/>
                  </a:lnTo>
                  <a:lnTo>
                    <a:pt x="3581400" y="939703"/>
                  </a:lnTo>
                  <a:lnTo>
                    <a:pt x="3568821" y="981167"/>
                  </a:lnTo>
                  <a:lnTo>
                    <a:pt x="3533866" y="1016121"/>
                  </a:lnTo>
                  <a:lnTo>
                    <a:pt x="3498597" y="1028089"/>
                  </a:lnTo>
                  <a:lnTo>
                    <a:pt x="3492403" y="1028699"/>
                  </a:lnTo>
                  <a:close/>
                </a:path>
              </a:pathLst>
            </a:custGeom>
            <a:solidFill>
              <a:srgbClr val="1D1D1D">
                <a:alpha val="70199"/>
              </a:srgbClr>
            </a:solidFill>
          </p:spPr>
          <p:txBody>
            <a:bodyPr wrap="square" lIns="0" tIns="0" rIns="0" bIns="0" rtlCol="0"/>
            <a:lstStyle/>
            <a:p/>
          </p:txBody>
        </p:sp>
        <p:sp>
          <p:nvSpPr>
            <p:cNvPr id="11" name="object 11"/>
            <p:cNvSpPr/>
            <p:nvPr/>
          </p:nvSpPr>
          <p:spPr>
            <a:xfrm>
              <a:off x="4295774" y="2210228"/>
              <a:ext cx="86995" cy="1028065"/>
            </a:xfrm>
            <a:custGeom>
              <a:avLst/>
              <a:gdLst/>
              <a:ahLst/>
              <a:cxnLst/>
              <a:rect l="l" t="t" r="r" b="b"/>
              <a:pathLst>
                <a:path w="86995" h="1028064">
                  <a:moveTo>
                    <a:pt x="86379" y="1027843"/>
                  </a:moveTo>
                  <a:lnTo>
                    <a:pt x="42321" y="1012233"/>
                  </a:lnTo>
                  <a:lnTo>
                    <a:pt x="11259" y="977967"/>
                  </a:lnTo>
                  <a:lnTo>
                    <a:pt x="0" y="933021"/>
                  </a:lnTo>
                  <a:lnTo>
                    <a:pt x="0" y="94821"/>
                  </a:lnTo>
                  <a:lnTo>
                    <a:pt x="11259" y="49875"/>
                  </a:lnTo>
                  <a:lnTo>
                    <a:pt x="42321" y="15609"/>
                  </a:lnTo>
                  <a:lnTo>
                    <a:pt x="86379" y="0"/>
                  </a:lnTo>
                  <a:lnTo>
                    <a:pt x="80381" y="1988"/>
                  </a:lnTo>
                  <a:lnTo>
                    <a:pt x="73379" y="6821"/>
                  </a:lnTo>
                  <a:lnTo>
                    <a:pt x="47722" y="41893"/>
                  </a:lnTo>
                  <a:lnTo>
                    <a:pt x="38371" y="85438"/>
                  </a:lnTo>
                  <a:lnTo>
                    <a:pt x="38100" y="94821"/>
                  </a:lnTo>
                  <a:lnTo>
                    <a:pt x="38100" y="933021"/>
                  </a:lnTo>
                  <a:lnTo>
                    <a:pt x="44855" y="977967"/>
                  </a:lnTo>
                  <a:lnTo>
                    <a:pt x="63492" y="1012233"/>
                  </a:lnTo>
                  <a:lnTo>
                    <a:pt x="80381" y="1025854"/>
                  </a:lnTo>
                  <a:lnTo>
                    <a:pt x="86379" y="1027843"/>
                  </a:lnTo>
                  <a:close/>
                </a:path>
              </a:pathLst>
            </a:custGeom>
            <a:solidFill>
              <a:srgbClr val="FF4A90"/>
            </a:solidFill>
          </p:spPr>
          <p:txBody>
            <a:bodyPr wrap="square" lIns="0" tIns="0" rIns="0" bIns="0" rtlCol="0"/>
            <a:lstStyle/>
            <a:p/>
          </p:txBody>
        </p:sp>
        <p:pic>
          <p:nvPicPr>
            <p:cNvPr id="12" name="object 12"/>
            <p:cNvPicPr/>
            <p:nvPr/>
          </p:nvPicPr>
          <p:blipFill>
            <a:blip r:embed="rId2" cstate="print"/>
            <a:stretch>
              <a:fillRect/>
            </a:stretch>
          </p:blipFill>
          <p:spPr>
            <a:xfrm>
              <a:off x="4486274" y="2431315"/>
              <a:ext cx="152399" cy="130909"/>
            </a:xfrm>
            <a:prstGeom prst="rect">
              <a:avLst/>
            </a:prstGeom>
          </p:spPr>
        </p:pic>
      </p:grpSp>
      <p:sp>
        <p:nvSpPr>
          <p:cNvPr id="13" name="object 13"/>
          <p:cNvSpPr txBox="1"/>
          <p:nvPr/>
        </p:nvSpPr>
        <p:spPr>
          <a:xfrm>
            <a:off x="4470300" y="2368550"/>
            <a:ext cx="3221990" cy="709295"/>
          </a:xfrm>
          <a:prstGeom prst="rect">
            <a:avLst/>
          </a:prstGeom>
        </p:spPr>
        <p:txBody>
          <a:bodyPr vert="horz" wrap="square" lIns="0" tIns="12700" rIns="0" bIns="0" rtlCol="0">
            <a:spAutoFit/>
          </a:bodyPr>
          <a:lstStyle/>
          <a:p>
            <a:pPr marL="240665">
              <a:lnSpc>
                <a:spcPct val="100000"/>
              </a:lnSpc>
              <a:spcBef>
                <a:spcPts val="100"/>
              </a:spcBef>
            </a:pPr>
            <a:r>
              <a:rPr sz="1350" b="1" spc="-25" dirty="0">
                <a:solidFill>
                  <a:srgbClr val="FFFFFF"/>
                </a:solidFill>
                <a:latin typeface="Trebuchet MS" panose="020B0603020202020204"/>
                <a:cs typeface="Trebuchet MS" panose="020B0603020202020204"/>
              </a:rPr>
              <a:t>21%</a:t>
            </a:r>
            <a:endParaRPr sz="1350">
              <a:latin typeface="Trebuchet MS" panose="020B0603020202020204"/>
              <a:cs typeface="Trebuchet MS" panose="020B0603020202020204"/>
            </a:endParaRPr>
          </a:p>
          <a:p>
            <a:pPr marL="12700" marR="5080">
              <a:lnSpc>
                <a:spcPct val="119000"/>
              </a:lnSpc>
              <a:spcBef>
                <a:spcPts val="765"/>
              </a:spcBef>
            </a:pPr>
            <a:r>
              <a:rPr sz="1050" dirty="0">
                <a:solidFill>
                  <a:srgbClr val="D0D5DA"/>
                </a:solidFill>
                <a:latin typeface="Poppins"/>
                <a:cs typeface="Poppins"/>
              </a:rPr>
              <a:t>have</a:t>
            </a:r>
            <a:r>
              <a:rPr sz="1050" spc="-5" dirty="0">
                <a:solidFill>
                  <a:srgbClr val="D0D5DA"/>
                </a:solidFill>
                <a:latin typeface="Poppins"/>
                <a:cs typeface="Poppins"/>
              </a:rPr>
              <a:t> </a:t>
            </a:r>
            <a:r>
              <a:rPr sz="1050" dirty="0">
                <a:solidFill>
                  <a:srgbClr val="D0D5DA"/>
                </a:solidFill>
                <a:latin typeface="Poppins"/>
                <a:cs typeface="Poppins"/>
              </a:rPr>
              <a:t>feared for their safety in</a:t>
            </a:r>
            <a:r>
              <a:rPr sz="1050" spc="-5" dirty="0">
                <a:solidFill>
                  <a:srgbClr val="D0D5DA"/>
                </a:solidFill>
                <a:latin typeface="Poppins"/>
                <a:cs typeface="Poppins"/>
              </a:rPr>
              <a:t> </a:t>
            </a:r>
            <a:r>
              <a:rPr sz="1050" dirty="0">
                <a:solidFill>
                  <a:srgbClr val="D0D5DA"/>
                </a:solidFill>
                <a:latin typeface="Poppins"/>
                <a:cs typeface="Poppins"/>
              </a:rPr>
              <a:t>the last year </a:t>
            </a:r>
            <a:r>
              <a:rPr sz="1050" spc="-20" dirty="0">
                <a:solidFill>
                  <a:srgbClr val="D0D5DA"/>
                </a:solidFill>
                <a:latin typeface="Poppins"/>
                <a:cs typeface="Poppins"/>
              </a:rPr>
              <a:t>(Solo </a:t>
            </a:r>
            <a:r>
              <a:rPr sz="1050" dirty="0">
                <a:solidFill>
                  <a:srgbClr val="D0D5DA"/>
                </a:solidFill>
                <a:latin typeface="Poppins"/>
                <a:cs typeface="Poppins"/>
              </a:rPr>
              <a:t>Female</a:t>
            </a:r>
            <a:r>
              <a:rPr sz="1050" spc="20" dirty="0">
                <a:solidFill>
                  <a:srgbClr val="D0D5DA"/>
                </a:solidFill>
                <a:latin typeface="Poppins"/>
                <a:cs typeface="Poppins"/>
              </a:rPr>
              <a:t> </a:t>
            </a:r>
            <a:r>
              <a:rPr sz="1050" dirty="0">
                <a:solidFill>
                  <a:srgbClr val="D0D5DA"/>
                </a:solidFill>
                <a:latin typeface="Poppins"/>
                <a:cs typeface="Poppins"/>
              </a:rPr>
              <a:t>Travelers</a:t>
            </a:r>
            <a:r>
              <a:rPr sz="1050" spc="25" dirty="0">
                <a:solidFill>
                  <a:srgbClr val="D0D5DA"/>
                </a:solidFill>
                <a:latin typeface="Poppins"/>
                <a:cs typeface="Poppins"/>
              </a:rPr>
              <a:t> </a:t>
            </a:r>
            <a:r>
              <a:rPr sz="1050" dirty="0">
                <a:solidFill>
                  <a:srgbClr val="D0D5DA"/>
                </a:solidFill>
                <a:latin typeface="Poppins"/>
                <a:cs typeface="Poppins"/>
              </a:rPr>
              <a:t>Club,</a:t>
            </a:r>
            <a:r>
              <a:rPr sz="1050" spc="20" dirty="0">
                <a:solidFill>
                  <a:srgbClr val="D0D5DA"/>
                </a:solidFill>
                <a:latin typeface="Poppins"/>
                <a:cs typeface="Poppins"/>
              </a:rPr>
              <a:t> </a:t>
            </a:r>
            <a:r>
              <a:rPr sz="1050" spc="-10" dirty="0">
                <a:solidFill>
                  <a:srgbClr val="D0D5DA"/>
                </a:solidFill>
                <a:latin typeface="Poppins"/>
                <a:cs typeface="Poppins"/>
              </a:rPr>
              <a:t>2024)</a:t>
            </a:r>
            <a:endParaRPr sz="1050">
              <a:latin typeface="Poppins"/>
              <a:cs typeface="Poppins"/>
            </a:endParaRPr>
          </a:p>
        </p:txBody>
      </p:sp>
      <p:grpSp>
        <p:nvGrpSpPr>
          <p:cNvPr id="14" name="object 14"/>
          <p:cNvGrpSpPr/>
          <p:nvPr/>
        </p:nvGrpSpPr>
        <p:grpSpPr>
          <a:xfrm>
            <a:off x="8124824" y="2209799"/>
            <a:ext cx="3609975" cy="1028700"/>
            <a:chOff x="8124824" y="2209799"/>
            <a:chExt cx="3609975" cy="1028700"/>
          </a:xfrm>
        </p:grpSpPr>
        <p:sp>
          <p:nvSpPr>
            <p:cNvPr id="15" name="object 15"/>
            <p:cNvSpPr/>
            <p:nvPr/>
          </p:nvSpPr>
          <p:spPr>
            <a:xfrm>
              <a:off x="8143874" y="2209799"/>
              <a:ext cx="3590925" cy="1028700"/>
            </a:xfrm>
            <a:custGeom>
              <a:avLst/>
              <a:gdLst/>
              <a:ahLst/>
              <a:cxnLst/>
              <a:rect l="l" t="t" r="r" b="b"/>
              <a:pathLst>
                <a:path w="3590925" h="1028700">
                  <a:moveTo>
                    <a:pt x="3501929" y="1028699"/>
                  </a:moveTo>
                  <a:lnTo>
                    <a:pt x="71196" y="1028699"/>
                  </a:lnTo>
                  <a:lnTo>
                    <a:pt x="66241" y="1028089"/>
                  </a:lnTo>
                  <a:lnTo>
                    <a:pt x="29705" y="1009172"/>
                  </a:lnTo>
                  <a:lnTo>
                    <a:pt x="7714" y="975678"/>
                  </a:lnTo>
                  <a:lnTo>
                    <a:pt x="0" y="939703"/>
                  </a:lnTo>
                  <a:lnTo>
                    <a:pt x="0" y="933449"/>
                  </a:lnTo>
                  <a:lnTo>
                    <a:pt x="0" y="88995"/>
                  </a:lnTo>
                  <a:lnTo>
                    <a:pt x="10061" y="47531"/>
                  </a:lnTo>
                  <a:lnTo>
                    <a:pt x="38024" y="12577"/>
                  </a:lnTo>
                  <a:lnTo>
                    <a:pt x="71196" y="0"/>
                  </a:lnTo>
                  <a:lnTo>
                    <a:pt x="3501929" y="0"/>
                  </a:lnTo>
                  <a:lnTo>
                    <a:pt x="3543390" y="12577"/>
                  </a:lnTo>
                  <a:lnTo>
                    <a:pt x="3578345" y="47531"/>
                  </a:lnTo>
                  <a:lnTo>
                    <a:pt x="3590925" y="88995"/>
                  </a:lnTo>
                  <a:lnTo>
                    <a:pt x="3590925" y="939703"/>
                  </a:lnTo>
                  <a:lnTo>
                    <a:pt x="3578345" y="981167"/>
                  </a:lnTo>
                  <a:lnTo>
                    <a:pt x="3543390" y="1016121"/>
                  </a:lnTo>
                  <a:lnTo>
                    <a:pt x="3508123" y="1028089"/>
                  </a:lnTo>
                  <a:lnTo>
                    <a:pt x="3501929" y="1028699"/>
                  </a:lnTo>
                  <a:close/>
                </a:path>
              </a:pathLst>
            </a:custGeom>
            <a:solidFill>
              <a:srgbClr val="1D1D1D">
                <a:alpha val="70199"/>
              </a:srgbClr>
            </a:solidFill>
          </p:spPr>
          <p:txBody>
            <a:bodyPr wrap="square" lIns="0" tIns="0" rIns="0" bIns="0" rtlCol="0"/>
            <a:lstStyle/>
            <a:p/>
          </p:txBody>
        </p:sp>
        <p:sp>
          <p:nvSpPr>
            <p:cNvPr id="16" name="object 16"/>
            <p:cNvSpPr/>
            <p:nvPr/>
          </p:nvSpPr>
          <p:spPr>
            <a:xfrm>
              <a:off x="8124824" y="2210228"/>
              <a:ext cx="86995" cy="1028065"/>
            </a:xfrm>
            <a:custGeom>
              <a:avLst/>
              <a:gdLst/>
              <a:ahLst/>
              <a:cxnLst/>
              <a:rect l="l" t="t" r="r" b="b"/>
              <a:pathLst>
                <a:path w="86995" h="1028064">
                  <a:moveTo>
                    <a:pt x="86378" y="1027842"/>
                  </a:moveTo>
                  <a:lnTo>
                    <a:pt x="42321" y="1012233"/>
                  </a:lnTo>
                  <a:lnTo>
                    <a:pt x="11259" y="977967"/>
                  </a:lnTo>
                  <a:lnTo>
                    <a:pt x="0" y="933021"/>
                  </a:lnTo>
                  <a:lnTo>
                    <a:pt x="0" y="94821"/>
                  </a:lnTo>
                  <a:lnTo>
                    <a:pt x="11259" y="49875"/>
                  </a:lnTo>
                  <a:lnTo>
                    <a:pt x="42321" y="15608"/>
                  </a:lnTo>
                  <a:lnTo>
                    <a:pt x="86378" y="0"/>
                  </a:lnTo>
                  <a:lnTo>
                    <a:pt x="80380" y="1988"/>
                  </a:lnTo>
                  <a:lnTo>
                    <a:pt x="73378" y="6821"/>
                  </a:lnTo>
                  <a:lnTo>
                    <a:pt x="47721" y="41893"/>
                  </a:lnTo>
                  <a:lnTo>
                    <a:pt x="38371" y="85438"/>
                  </a:lnTo>
                  <a:lnTo>
                    <a:pt x="38100" y="94821"/>
                  </a:lnTo>
                  <a:lnTo>
                    <a:pt x="38100" y="933021"/>
                  </a:lnTo>
                  <a:lnTo>
                    <a:pt x="44854" y="977967"/>
                  </a:lnTo>
                  <a:lnTo>
                    <a:pt x="63492" y="1012233"/>
                  </a:lnTo>
                  <a:lnTo>
                    <a:pt x="80380" y="1025854"/>
                  </a:lnTo>
                  <a:lnTo>
                    <a:pt x="86378" y="1027842"/>
                  </a:lnTo>
                  <a:close/>
                </a:path>
              </a:pathLst>
            </a:custGeom>
            <a:solidFill>
              <a:srgbClr val="FF4A90"/>
            </a:solidFill>
          </p:spPr>
          <p:txBody>
            <a:bodyPr wrap="square" lIns="0" tIns="0" rIns="0" bIns="0" rtlCol="0"/>
            <a:lstStyle/>
            <a:p/>
          </p:txBody>
        </p:sp>
        <p:pic>
          <p:nvPicPr>
            <p:cNvPr id="17" name="object 17"/>
            <p:cNvPicPr/>
            <p:nvPr/>
          </p:nvPicPr>
          <p:blipFill>
            <a:blip r:embed="rId3" cstate="print"/>
            <a:stretch>
              <a:fillRect/>
            </a:stretch>
          </p:blipFill>
          <p:spPr>
            <a:xfrm>
              <a:off x="8324849" y="2419349"/>
              <a:ext cx="152399" cy="152399"/>
            </a:xfrm>
            <a:prstGeom prst="rect">
              <a:avLst/>
            </a:prstGeom>
          </p:spPr>
        </p:pic>
      </p:grpSp>
      <p:sp>
        <p:nvSpPr>
          <p:cNvPr id="18" name="object 18"/>
          <p:cNvSpPr txBox="1"/>
          <p:nvPr/>
        </p:nvSpPr>
        <p:spPr>
          <a:xfrm>
            <a:off x="8305750" y="2368550"/>
            <a:ext cx="3148330" cy="709295"/>
          </a:xfrm>
          <a:prstGeom prst="rect">
            <a:avLst/>
          </a:prstGeom>
        </p:spPr>
        <p:txBody>
          <a:bodyPr vert="horz" wrap="square" lIns="0" tIns="12700" rIns="0" bIns="0" rtlCol="0">
            <a:spAutoFit/>
          </a:bodyPr>
          <a:lstStyle/>
          <a:p>
            <a:pPr marL="259715">
              <a:lnSpc>
                <a:spcPct val="100000"/>
              </a:lnSpc>
              <a:spcBef>
                <a:spcPts val="100"/>
              </a:spcBef>
            </a:pPr>
            <a:r>
              <a:rPr sz="1350" b="1" spc="95" dirty="0">
                <a:solidFill>
                  <a:srgbClr val="FFFFFF"/>
                </a:solidFill>
                <a:latin typeface="Trebuchet MS" panose="020B0603020202020204"/>
                <a:cs typeface="Trebuchet MS" panose="020B0603020202020204"/>
              </a:rPr>
              <a:t>80%+</a:t>
            </a:r>
            <a:endParaRPr sz="1350">
              <a:latin typeface="Trebuchet MS" panose="020B0603020202020204"/>
              <a:cs typeface="Trebuchet MS" panose="020B0603020202020204"/>
            </a:endParaRPr>
          </a:p>
          <a:p>
            <a:pPr marL="12700" marR="5080">
              <a:lnSpc>
                <a:spcPct val="119000"/>
              </a:lnSpc>
              <a:spcBef>
                <a:spcPts val="765"/>
              </a:spcBef>
            </a:pPr>
            <a:r>
              <a:rPr sz="1050" dirty="0">
                <a:solidFill>
                  <a:srgbClr val="D0D5DA"/>
                </a:solidFill>
                <a:latin typeface="Poppins"/>
                <a:cs typeface="Poppins"/>
              </a:rPr>
              <a:t>experience</a:t>
            </a:r>
            <a:r>
              <a:rPr sz="1050" spc="-15" dirty="0">
                <a:solidFill>
                  <a:srgbClr val="D0D5DA"/>
                </a:solidFill>
                <a:latin typeface="Poppins"/>
                <a:cs typeface="Poppins"/>
              </a:rPr>
              <a:t> </a:t>
            </a:r>
            <a:r>
              <a:rPr sz="1050" dirty="0">
                <a:solidFill>
                  <a:srgbClr val="D0D5DA"/>
                </a:solidFill>
                <a:latin typeface="Poppins"/>
                <a:cs typeface="Poppins"/>
              </a:rPr>
              <a:t>harassment</a:t>
            </a:r>
            <a:r>
              <a:rPr sz="1050" spc="-10" dirty="0">
                <a:solidFill>
                  <a:srgbClr val="D0D5DA"/>
                </a:solidFill>
                <a:latin typeface="Poppins"/>
                <a:cs typeface="Poppins"/>
              </a:rPr>
              <a:t> </a:t>
            </a:r>
            <a:r>
              <a:rPr sz="1050" dirty="0">
                <a:solidFill>
                  <a:srgbClr val="D0D5DA"/>
                </a:solidFill>
                <a:latin typeface="Poppins"/>
                <a:cs typeface="Poppins"/>
              </a:rPr>
              <a:t>on</a:t>
            </a:r>
            <a:r>
              <a:rPr sz="1050" spc="-15" dirty="0">
                <a:solidFill>
                  <a:srgbClr val="D0D5DA"/>
                </a:solidFill>
                <a:latin typeface="Poppins"/>
                <a:cs typeface="Poppins"/>
              </a:rPr>
              <a:t> </a:t>
            </a:r>
            <a:r>
              <a:rPr sz="1050" dirty="0">
                <a:solidFill>
                  <a:srgbClr val="D0D5DA"/>
                </a:solidFill>
                <a:latin typeface="Poppins"/>
                <a:cs typeface="Poppins"/>
              </a:rPr>
              <a:t>or</a:t>
            </a:r>
            <a:r>
              <a:rPr sz="1050" spc="-10" dirty="0">
                <a:solidFill>
                  <a:srgbClr val="D0D5DA"/>
                </a:solidFill>
                <a:latin typeface="Poppins"/>
                <a:cs typeface="Poppins"/>
              </a:rPr>
              <a:t> </a:t>
            </a:r>
            <a:r>
              <a:rPr sz="1050" dirty="0">
                <a:solidFill>
                  <a:srgbClr val="D0D5DA"/>
                </a:solidFill>
                <a:latin typeface="Poppins"/>
                <a:cs typeface="Poppins"/>
              </a:rPr>
              <a:t>around</a:t>
            </a:r>
            <a:r>
              <a:rPr sz="1050" spc="-10" dirty="0">
                <a:solidFill>
                  <a:srgbClr val="D0D5DA"/>
                </a:solidFill>
                <a:latin typeface="Poppins"/>
                <a:cs typeface="Poppins"/>
              </a:rPr>
              <a:t> public </a:t>
            </a:r>
            <a:r>
              <a:rPr sz="1050" dirty="0">
                <a:solidFill>
                  <a:srgbClr val="D0D5DA"/>
                </a:solidFill>
                <a:latin typeface="Poppins"/>
                <a:cs typeface="Poppins"/>
              </a:rPr>
              <a:t>transportation</a:t>
            </a:r>
            <a:r>
              <a:rPr sz="1050" spc="10" dirty="0">
                <a:solidFill>
                  <a:srgbClr val="D0D5DA"/>
                </a:solidFill>
                <a:latin typeface="Poppins"/>
                <a:cs typeface="Poppins"/>
              </a:rPr>
              <a:t> </a:t>
            </a:r>
            <a:r>
              <a:rPr sz="1050" dirty="0">
                <a:solidFill>
                  <a:srgbClr val="D0D5DA"/>
                </a:solidFill>
                <a:latin typeface="Poppins"/>
                <a:cs typeface="Poppins"/>
              </a:rPr>
              <a:t>routes</a:t>
            </a:r>
            <a:r>
              <a:rPr sz="1050" spc="10" dirty="0">
                <a:solidFill>
                  <a:srgbClr val="D0D5DA"/>
                </a:solidFill>
                <a:latin typeface="Poppins"/>
                <a:cs typeface="Poppins"/>
              </a:rPr>
              <a:t> </a:t>
            </a:r>
            <a:r>
              <a:rPr sz="1050" dirty="0">
                <a:solidFill>
                  <a:srgbClr val="D0D5DA"/>
                </a:solidFill>
                <a:latin typeface="Poppins"/>
                <a:cs typeface="Poppins"/>
              </a:rPr>
              <a:t>(UN</a:t>
            </a:r>
            <a:r>
              <a:rPr sz="1050" spc="15" dirty="0">
                <a:solidFill>
                  <a:srgbClr val="D0D5DA"/>
                </a:solidFill>
                <a:latin typeface="Poppins"/>
                <a:cs typeface="Poppins"/>
              </a:rPr>
              <a:t> </a:t>
            </a:r>
            <a:r>
              <a:rPr sz="1050" dirty="0">
                <a:solidFill>
                  <a:srgbClr val="D0D5DA"/>
                </a:solidFill>
                <a:latin typeface="Poppins"/>
                <a:cs typeface="Poppins"/>
              </a:rPr>
              <a:t>Women</a:t>
            </a:r>
            <a:r>
              <a:rPr sz="1050" spc="10" dirty="0">
                <a:solidFill>
                  <a:srgbClr val="D0D5DA"/>
                </a:solidFill>
                <a:latin typeface="Poppins"/>
                <a:cs typeface="Poppins"/>
              </a:rPr>
              <a:t> </a:t>
            </a:r>
            <a:r>
              <a:rPr sz="1050" dirty="0">
                <a:solidFill>
                  <a:srgbClr val="D0D5DA"/>
                </a:solidFill>
                <a:latin typeface="Poppins"/>
                <a:cs typeface="Poppins"/>
              </a:rPr>
              <a:t>Cairo</a:t>
            </a:r>
            <a:r>
              <a:rPr sz="1050" spc="10" dirty="0">
                <a:solidFill>
                  <a:srgbClr val="D0D5DA"/>
                </a:solidFill>
                <a:latin typeface="Poppins"/>
                <a:cs typeface="Poppins"/>
              </a:rPr>
              <a:t> </a:t>
            </a:r>
            <a:r>
              <a:rPr sz="1050" spc="-10" dirty="0">
                <a:solidFill>
                  <a:srgbClr val="D0D5DA"/>
                </a:solidFill>
                <a:latin typeface="Poppins"/>
                <a:cs typeface="Poppins"/>
              </a:rPr>
              <a:t>Study)</a:t>
            </a:r>
            <a:endParaRPr sz="1050">
              <a:latin typeface="Poppins"/>
              <a:cs typeface="Poppins"/>
            </a:endParaRPr>
          </a:p>
        </p:txBody>
      </p:sp>
      <p:grpSp>
        <p:nvGrpSpPr>
          <p:cNvPr id="19" name="object 19"/>
          <p:cNvGrpSpPr/>
          <p:nvPr/>
        </p:nvGrpSpPr>
        <p:grpSpPr>
          <a:xfrm>
            <a:off x="457199" y="3543300"/>
            <a:ext cx="11277600" cy="723900"/>
            <a:chOff x="457199" y="3543300"/>
            <a:chExt cx="11277600" cy="723900"/>
          </a:xfrm>
        </p:grpSpPr>
        <p:sp>
          <p:nvSpPr>
            <p:cNvPr id="20" name="object 20"/>
            <p:cNvSpPr/>
            <p:nvPr/>
          </p:nvSpPr>
          <p:spPr>
            <a:xfrm>
              <a:off x="476249" y="3543300"/>
              <a:ext cx="11258550" cy="723900"/>
            </a:xfrm>
            <a:custGeom>
              <a:avLst/>
              <a:gdLst/>
              <a:ahLst/>
              <a:cxnLst/>
              <a:rect l="l" t="t" r="r" b="b"/>
              <a:pathLst>
                <a:path w="11258550" h="723900">
                  <a:moveTo>
                    <a:pt x="11187352" y="723899"/>
                  </a:moveTo>
                  <a:lnTo>
                    <a:pt x="53397" y="723899"/>
                  </a:lnTo>
                  <a:lnTo>
                    <a:pt x="49681" y="723411"/>
                  </a:lnTo>
                  <a:lnTo>
                    <a:pt x="14085" y="698042"/>
                  </a:lnTo>
                  <a:lnTo>
                    <a:pt x="366" y="657658"/>
                  </a:lnTo>
                  <a:lnTo>
                    <a:pt x="0" y="652702"/>
                  </a:lnTo>
                  <a:lnTo>
                    <a:pt x="0" y="647699"/>
                  </a:lnTo>
                  <a:lnTo>
                    <a:pt x="0" y="71196"/>
                  </a:lnTo>
                  <a:lnTo>
                    <a:pt x="11716" y="29704"/>
                  </a:lnTo>
                  <a:lnTo>
                    <a:pt x="42320" y="2439"/>
                  </a:lnTo>
                  <a:lnTo>
                    <a:pt x="53397" y="0"/>
                  </a:lnTo>
                  <a:lnTo>
                    <a:pt x="11187352" y="0"/>
                  </a:lnTo>
                  <a:lnTo>
                    <a:pt x="11228841" y="15621"/>
                  </a:lnTo>
                  <a:lnTo>
                    <a:pt x="11254662" y="51661"/>
                  </a:lnTo>
                  <a:lnTo>
                    <a:pt x="11258549" y="71196"/>
                  </a:lnTo>
                  <a:lnTo>
                    <a:pt x="11258549" y="652702"/>
                  </a:lnTo>
                  <a:lnTo>
                    <a:pt x="11242925" y="694193"/>
                  </a:lnTo>
                  <a:lnTo>
                    <a:pt x="11206886" y="720013"/>
                  </a:lnTo>
                  <a:lnTo>
                    <a:pt x="11192307" y="723411"/>
                  </a:lnTo>
                  <a:lnTo>
                    <a:pt x="11187352" y="723899"/>
                  </a:lnTo>
                  <a:close/>
                </a:path>
              </a:pathLst>
            </a:custGeom>
            <a:solidFill>
              <a:srgbClr val="000000">
                <a:alpha val="30198"/>
              </a:srgbClr>
            </a:solidFill>
          </p:spPr>
          <p:txBody>
            <a:bodyPr wrap="square" lIns="0" tIns="0" rIns="0" bIns="0" rtlCol="0"/>
            <a:lstStyle/>
            <a:p/>
          </p:txBody>
        </p:sp>
        <p:sp>
          <p:nvSpPr>
            <p:cNvPr id="21" name="object 21"/>
            <p:cNvSpPr/>
            <p:nvPr/>
          </p:nvSpPr>
          <p:spPr>
            <a:xfrm>
              <a:off x="457199" y="3543577"/>
              <a:ext cx="70485" cy="723900"/>
            </a:xfrm>
            <a:custGeom>
              <a:avLst/>
              <a:gdLst/>
              <a:ahLst/>
              <a:cxnLst/>
              <a:rect l="l" t="t" r="r" b="b"/>
              <a:pathLst>
                <a:path w="70484" h="723900">
                  <a:moveTo>
                    <a:pt x="70450" y="723344"/>
                  </a:moveTo>
                  <a:lnTo>
                    <a:pt x="33857" y="710791"/>
                  </a:lnTo>
                  <a:lnTo>
                    <a:pt x="5800" y="676582"/>
                  </a:lnTo>
                  <a:lnTo>
                    <a:pt x="0" y="647422"/>
                  </a:lnTo>
                  <a:lnTo>
                    <a:pt x="0" y="75922"/>
                  </a:lnTo>
                  <a:lnTo>
                    <a:pt x="12830" y="33579"/>
                  </a:lnTo>
                  <a:lnTo>
                    <a:pt x="47039" y="5522"/>
                  </a:lnTo>
                  <a:lnTo>
                    <a:pt x="70449" y="0"/>
                  </a:lnTo>
                  <a:lnTo>
                    <a:pt x="66287" y="1655"/>
                  </a:lnTo>
                  <a:lnTo>
                    <a:pt x="56951" y="9389"/>
                  </a:lnTo>
                  <a:lnTo>
                    <a:pt x="41000" y="46761"/>
                  </a:lnTo>
                  <a:lnTo>
                    <a:pt x="38100" y="75922"/>
                  </a:lnTo>
                  <a:lnTo>
                    <a:pt x="38100" y="647422"/>
                  </a:lnTo>
                  <a:lnTo>
                    <a:pt x="44515" y="689764"/>
                  </a:lnTo>
                  <a:lnTo>
                    <a:pt x="66287" y="721688"/>
                  </a:lnTo>
                  <a:lnTo>
                    <a:pt x="70450" y="723344"/>
                  </a:lnTo>
                  <a:close/>
                </a:path>
              </a:pathLst>
            </a:custGeom>
            <a:solidFill>
              <a:srgbClr val="7C3AEC"/>
            </a:solidFill>
          </p:spPr>
          <p:txBody>
            <a:bodyPr wrap="square" lIns="0" tIns="0" rIns="0" bIns="0" rtlCol="0"/>
            <a:lstStyle/>
            <a:p/>
          </p:txBody>
        </p:sp>
      </p:grpSp>
      <p:sp>
        <p:nvSpPr>
          <p:cNvPr id="22" name="object 22"/>
          <p:cNvSpPr txBox="1"/>
          <p:nvPr/>
        </p:nvSpPr>
        <p:spPr>
          <a:xfrm>
            <a:off x="711199" y="3778250"/>
            <a:ext cx="7971790" cy="231140"/>
          </a:xfrm>
          <a:prstGeom prst="rect">
            <a:avLst/>
          </a:prstGeom>
        </p:spPr>
        <p:txBody>
          <a:bodyPr vert="horz" wrap="square" lIns="0" tIns="12700" rIns="0" bIns="0" rtlCol="0">
            <a:spAutoFit/>
          </a:bodyPr>
          <a:lstStyle/>
          <a:p>
            <a:pPr marL="12700">
              <a:lnSpc>
                <a:spcPct val="100000"/>
              </a:lnSpc>
              <a:spcBef>
                <a:spcPts val="100"/>
              </a:spcBef>
            </a:pPr>
            <a:r>
              <a:rPr sz="1350" dirty="0">
                <a:solidFill>
                  <a:srgbClr val="FFFFFF"/>
                </a:solidFill>
                <a:latin typeface="Lucida Sans Unicode" panose="020B0602030504020204"/>
                <a:cs typeface="Lucida Sans Unicode" panose="020B0602030504020204"/>
              </a:rPr>
              <a:t>There</a:t>
            </a:r>
            <a:r>
              <a:rPr sz="1350" spc="-10" dirty="0">
                <a:solidFill>
                  <a:srgbClr val="FFFFFF"/>
                </a:solidFill>
                <a:latin typeface="Lucida Sans Unicode" panose="020B0602030504020204"/>
                <a:cs typeface="Lucida Sans Unicode" panose="020B0602030504020204"/>
              </a:rPr>
              <a:t> </a:t>
            </a:r>
            <a:r>
              <a:rPr sz="1350" dirty="0">
                <a:solidFill>
                  <a:srgbClr val="FFFFFF"/>
                </a:solidFill>
                <a:latin typeface="Lucida Sans Unicode" panose="020B0602030504020204"/>
                <a:cs typeface="Lucida Sans Unicode" panose="020B0602030504020204"/>
              </a:rPr>
              <a:t>is</a:t>
            </a:r>
            <a:r>
              <a:rPr sz="1350" spc="-10" dirty="0">
                <a:solidFill>
                  <a:srgbClr val="FFFFFF"/>
                </a:solidFill>
                <a:latin typeface="Lucida Sans Unicode" panose="020B0602030504020204"/>
                <a:cs typeface="Lucida Sans Unicode" panose="020B0602030504020204"/>
              </a:rPr>
              <a:t> </a:t>
            </a:r>
            <a:r>
              <a:rPr sz="1350" spc="165" dirty="0">
                <a:solidFill>
                  <a:srgbClr val="FFFFFF"/>
                </a:solidFill>
                <a:latin typeface="Lucida Sans Unicode" panose="020B0602030504020204"/>
                <a:cs typeface="Lucida Sans Unicode" panose="020B0602030504020204"/>
              </a:rPr>
              <a:t>a</a:t>
            </a:r>
            <a:r>
              <a:rPr sz="1350" spc="-5" dirty="0">
                <a:solidFill>
                  <a:srgbClr val="FFFFFF"/>
                </a:solidFill>
                <a:latin typeface="Lucida Sans Unicode" panose="020B0602030504020204"/>
                <a:cs typeface="Lucida Sans Unicode" panose="020B0602030504020204"/>
              </a:rPr>
              <a:t> </a:t>
            </a:r>
            <a:r>
              <a:rPr sz="1350" dirty="0">
                <a:solidFill>
                  <a:srgbClr val="FFFFFF"/>
                </a:solidFill>
                <a:latin typeface="Lucida Sans Unicode" panose="020B0602030504020204"/>
                <a:cs typeface="Lucida Sans Unicode" panose="020B0602030504020204"/>
              </a:rPr>
              <a:t>critical</a:t>
            </a:r>
            <a:r>
              <a:rPr sz="1350" spc="-10" dirty="0">
                <a:solidFill>
                  <a:srgbClr val="FFFFFF"/>
                </a:solidFill>
                <a:latin typeface="Lucida Sans Unicode" panose="020B0602030504020204"/>
                <a:cs typeface="Lucida Sans Unicode" panose="020B0602030504020204"/>
              </a:rPr>
              <a:t> </a:t>
            </a:r>
            <a:r>
              <a:rPr sz="1350" spc="60" dirty="0">
                <a:solidFill>
                  <a:srgbClr val="FFFFFF"/>
                </a:solidFill>
                <a:latin typeface="Lucida Sans Unicode" panose="020B0602030504020204"/>
                <a:cs typeface="Lucida Sans Unicode" panose="020B0602030504020204"/>
              </a:rPr>
              <a:t>need</a:t>
            </a:r>
            <a:r>
              <a:rPr sz="1350" spc="-10" dirty="0">
                <a:solidFill>
                  <a:srgbClr val="FFFFFF"/>
                </a:solidFill>
                <a:latin typeface="Lucida Sans Unicode" panose="020B0602030504020204"/>
                <a:cs typeface="Lucida Sans Unicode" panose="020B0602030504020204"/>
              </a:rPr>
              <a:t> </a:t>
            </a:r>
            <a:r>
              <a:rPr sz="1350" spc="-20" dirty="0">
                <a:solidFill>
                  <a:srgbClr val="FFFFFF"/>
                </a:solidFill>
                <a:latin typeface="Lucida Sans Unicode" panose="020B0602030504020204"/>
                <a:cs typeface="Lucida Sans Unicode" panose="020B0602030504020204"/>
              </a:rPr>
              <a:t>for</a:t>
            </a:r>
            <a:r>
              <a:rPr sz="1350" spc="-5" dirty="0">
                <a:solidFill>
                  <a:srgbClr val="FFFFFF"/>
                </a:solidFill>
                <a:latin typeface="Lucida Sans Unicode" panose="020B0602030504020204"/>
                <a:cs typeface="Lucida Sans Unicode" panose="020B0602030504020204"/>
              </a:rPr>
              <a:t> </a:t>
            </a:r>
            <a:r>
              <a:rPr sz="1350" spc="50" dirty="0">
                <a:solidFill>
                  <a:srgbClr val="FFFFFF"/>
                </a:solidFill>
                <a:latin typeface="Lucida Sans Unicode" panose="020B0602030504020204"/>
                <a:cs typeface="Lucida Sans Unicode" panose="020B0602030504020204"/>
              </a:rPr>
              <a:t>navigation</a:t>
            </a:r>
            <a:r>
              <a:rPr sz="1350" spc="-10" dirty="0">
                <a:solidFill>
                  <a:srgbClr val="FFFFFF"/>
                </a:solidFill>
                <a:latin typeface="Lucida Sans Unicode" panose="020B0602030504020204"/>
                <a:cs typeface="Lucida Sans Unicode" panose="020B0602030504020204"/>
              </a:rPr>
              <a:t> </a:t>
            </a:r>
            <a:r>
              <a:rPr sz="1350" dirty="0">
                <a:solidFill>
                  <a:srgbClr val="FFFFFF"/>
                </a:solidFill>
                <a:latin typeface="Lucida Sans Unicode" panose="020B0602030504020204"/>
                <a:cs typeface="Lucida Sans Unicode" panose="020B0602030504020204"/>
              </a:rPr>
              <a:t>solutions</a:t>
            </a:r>
            <a:r>
              <a:rPr sz="1350" spc="-10" dirty="0">
                <a:solidFill>
                  <a:srgbClr val="FFFFFF"/>
                </a:solidFill>
                <a:latin typeface="Lucida Sans Unicode" panose="020B0602030504020204"/>
                <a:cs typeface="Lucida Sans Unicode" panose="020B0602030504020204"/>
              </a:rPr>
              <a:t> </a:t>
            </a:r>
            <a:r>
              <a:rPr sz="1350" spc="45" dirty="0">
                <a:solidFill>
                  <a:srgbClr val="FFFFFF"/>
                </a:solidFill>
                <a:latin typeface="Lucida Sans Unicode" panose="020B0602030504020204"/>
                <a:cs typeface="Lucida Sans Unicode" panose="020B0602030504020204"/>
              </a:rPr>
              <a:t>designed</a:t>
            </a:r>
            <a:r>
              <a:rPr sz="1350" spc="-5" dirty="0">
                <a:solidFill>
                  <a:srgbClr val="FFFFFF"/>
                </a:solidFill>
                <a:latin typeface="Lucida Sans Unicode" panose="020B0602030504020204"/>
                <a:cs typeface="Lucida Sans Unicode" panose="020B0602030504020204"/>
              </a:rPr>
              <a:t> </a:t>
            </a:r>
            <a:r>
              <a:rPr sz="1350" dirty="0">
                <a:solidFill>
                  <a:srgbClr val="FFFFFF"/>
                </a:solidFill>
                <a:latin typeface="Lucida Sans Unicode" panose="020B0602030504020204"/>
                <a:cs typeface="Lucida Sans Unicode" panose="020B0602030504020204"/>
              </a:rPr>
              <a:t>with</a:t>
            </a:r>
            <a:r>
              <a:rPr sz="1350" spc="-10" dirty="0">
                <a:solidFill>
                  <a:srgbClr val="FFFFFF"/>
                </a:solidFill>
                <a:latin typeface="Lucida Sans Unicode" panose="020B0602030504020204"/>
                <a:cs typeface="Lucida Sans Unicode" panose="020B0602030504020204"/>
              </a:rPr>
              <a:t> </a:t>
            </a:r>
            <a:r>
              <a:rPr sz="1350" dirty="0">
                <a:solidFill>
                  <a:srgbClr val="FFFFFF"/>
                </a:solidFill>
                <a:latin typeface="Lucida Sans Unicode" panose="020B0602030504020204"/>
                <a:cs typeface="Lucida Sans Unicode" panose="020B0602030504020204"/>
              </a:rPr>
              <a:t>women's</a:t>
            </a:r>
            <a:r>
              <a:rPr sz="1350" spc="-5" dirty="0">
                <a:solidFill>
                  <a:srgbClr val="FFFFFF"/>
                </a:solidFill>
                <a:latin typeface="Lucida Sans Unicode" panose="020B0602030504020204"/>
                <a:cs typeface="Lucida Sans Unicode" panose="020B0602030504020204"/>
              </a:rPr>
              <a:t> </a:t>
            </a:r>
            <a:r>
              <a:rPr sz="1350" spc="50" dirty="0">
                <a:solidFill>
                  <a:srgbClr val="FFFFFF"/>
                </a:solidFill>
                <a:latin typeface="Lucida Sans Unicode" panose="020B0602030504020204"/>
                <a:cs typeface="Lucida Sans Unicode" panose="020B0602030504020204"/>
              </a:rPr>
              <a:t>safety</a:t>
            </a:r>
            <a:r>
              <a:rPr sz="1350" spc="-10" dirty="0">
                <a:solidFill>
                  <a:srgbClr val="FFFFFF"/>
                </a:solidFill>
                <a:latin typeface="Lucida Sans Unicode" panose="020B0602030504020204"/>
                <a:cs typeface="Lucida Sans Unicode" panose="020B0602030504020204"/>
              </a:rPr>
              <a:t> </a:t>
            </a:r>
            <a:r>
              <a:rPr sz="1350" spc="95" dirty="0">
                <a:solidFill>
                  <a:srgbClr val="FFFFFF"/>
                </a:solidFill>
                <a:latin typeface="Lucida Sans Unicode" panose="020B0602030504020204"/>
                <a:cs typeface="Lucida Sans Unicode" panose="020B0602030504020204"/>
              </a:rPr>
              <a:t>as</a:t>
            </a:r>
            <a:r>
              <a:rPr sz="1350" spc="-10" dirty="0">
                <a:solidFill>
                  <a:srgbClr val="FFFFFF"/>
                </a:solidFill>
                <a:latin typeface="Lucida Sans Unicode" panose="020B0602030504020204"/>
                <a:cs typeface="Lucida Sans Unicode" panose="020B0602030504020204"/>
              </a:rPr>
              <a:t> </a:t>
            </a:r>
            <a:r>
              <a:rPr sz="1350" dirty="0">
                <a:solidFill>
                  <a:srgbClr val="FFFFFF"/>
                </a:solidFill>
                <a:latin typeface="Lucida Sans Unicode" panose="020B0602030504020204"/>
                <a:cs typeface="Lucida Sans Unicode" panose="020B0602030504020204"/>
              </a:rPr>
              <a:t>the</a:t>
            </a:r>
            <a:r>
              <a:rPr sz="1350" spc="-5" dirty="0">
                <a:solidFill>
                  <a:srgbClr val="FFFFFF"/>
                </a:solidFill>
                <a:latin typeface="Lucida Sans Unicode" panose="020B0602030504020204"/>
                <a:cs typeface="Lucida Sans Unicode" panose="020B0602030504020204"/>
              </a:rPr>
              <a:t> </a:t>
            </a:r>
            <a:r>
              <a:rPr sz="1350" spc="-10" dirty="0">
                <a:solidFill>
                  <a:srgbClr val="FFFFFF"/>
                </a:solidFill>
                <a:latin typeface="Lucida Sans Unicode" panose="020B0602030504020204"/>
                <a:cs typeface="Lucida Sans Unicode" panose="020B0602030504020204"/>
              </a:rPr>
              <a:t>priority.</a:t>
            </a:r>
            <a:endParaRPr sz="1350">
              <a:latin typeface="Lucida Sans Unicode" panose="020B0602030504020204"/>
              <a:cs typeface="Lucida Sans Unicode" panose="020B0602030504020204"/>
            </a:endParaRPr>
          </a:p>
        </p:txBody>
      </p:sp>
      <p:sp>
        <p:nvSpPr>
          <p:cNvPr id="23" name="object 23"/>
          <p:cNvSpPr/>
          <p:nvPr/>
        </p:nvSpPr>
        <p:spPr>
          <a:xfrm>
            <a:off x="0" y="0"/>
            <a:ext cx="1905000" cy="57150"/>
          </a:xfrm>
          <a:custGeom>
            <a:avLst/>
            <a:gdLst/>
            <a:ahLst/>
            <a:cxnLst/>
            <a:rect l="l" t="t" r="r" b="b"/>
            <a:pathLst>
              <a:path w="1905000" h="57150">
                <a:moveTo>
                  <a:pt x="1880213" y="57149"/>
                </a:moveTo>
                <a:lnTo>
                  <a:pt x="0" y="57149"/>
                </a:lnTo>
                <a:lnTo>
                  <a:pt x="0" y="0"/>
                </a:lnTo>
                <a:lnTo>
                  <a:pt x="1904999" y="0"/>
                </a:lnTo>
                <a:lnTo>
                  <a:pt x="1904999" y="32364"/>
                </a:lnTo>
                <a:lnTo>
                  <a:pt x="1880213" y="57149"/>
                </a:lnTo>
                <a:close/>
              </a:path>
            </a:pathLst>
          </a:custGeom>
          <a:solidFill>
            <a:srgbClr val="FF4A90"/>
          </a:solidFill>
        </p:spPr>
        <p:txBody>
          <a:bodyPr wrap="square" lIns="0" tIns="0" rIns="0" bIns="0" rtlCol="0"/>
          <a:lstStyle/>
          <a:p/>
        </p:txBody>
      </p:sp>
      <p:sp>
        <p:nvSpPr>
          <p:cNvPr id="24" name="object 24"/>
          <p:cNvSpPr txBox="1"/>
          <p:nvPr/>
        </p:nvSpPr>
        <p:spPr>
          <a:xfrm>
            <a:off x="11939239" y="149225"/>
            <a:ext cx="113030" cy="208279"/>
          </a:xfrm>
          <a:prstGeom prst="rect">
            <a:avLst/>
          </a:prstGeom>
        </p:spPr>
        <p:txBody>
          <a:bodyPr vert="horz" wrap="square" lIns="0" tIns="12700" rIns="0" bIns="0" rtlCol="0">
            <a:spAutoFit/>
          </a:bodyPr>
          <a:lstStyle/>
          <a:p>
            <a:pPr marL="12700">
              <a:lnSpc>
                <a:spcPct val="100000"/>
              </a:lnSpc>
              <a:spcBef>
                <a:spcPts val="100"/>
              </a:spcBef>
            </a:pPr>
            <a:r>
              <a:rPr sz="1200" spc="-50" dirty="0">
                <a:solidFill>
                  <a:srgbClr val="6A7280"/>
                </a:solidFill>
                <a:latin typeface="Poppins"/>
                <a:cs typeface="Poppins"/>
              </a:rPr>
              <a:t>2</a:t>
            </a:r>
            <a:endParaRPr sz="1200">
              <a:latin typeface="Poppins"/>
              <a:cs typeface="Poppins"/>
            </a:endParaRPr>
          </a:p>
        </p:txBody>
      </p:sp>
      <p:pic>
        <p:nvPicPr>
          <p:cNvPr id="29" name="object 29"/>
          <p:cNvPicPr/>
          <p:nvPr/>
        </p:nvPicPr>
        <p:blipFill>
          <a:blip r:embed="rId4" cstate="print"/>
          <a:stretch>
            <a:fillRect/>
          </a:stretch>
        </p:blipFill>
        <p:spPr>
          <a:xfrm>
            <a:off x="235743" y="6362699"/>
            <a:ext cx="214312" cy="22824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40" dirty="0"/>
              <a:t>Why</a:t>
            </a:r>
            <a:r>
              <a:rPr spc="-170" dirty="0"/>
              <a:t> </a:t>
            </a:r>
            <a:r>
              <a:rPr spc="-50" dirty="0"/>
              <a:t>This</a:t>
            </a:r>
            <a:r>
              <a:rPr spc="-165" dirty="0"/>
              <a:t> </a:t>
            </a:r>
            <a:r>
              <a:rPr spc="-50" dirty="0"/>
              <a:t>Problem</a:t>
            </a:r>
            <a:r>
              <a:rPr spc="-165" dirty="0"/>
              <a:t> </a:t>
            </a:r>
            <a:r>
              <a:rPr spc="-10" dirty="0"/>
              <a:t>Matters</a:t>
            </a:r>
            <a:endParaRPr spc="-10" dirty="0"/>
          </a:p>
        </p:txBody>
      </p:sp>
      <p:grpSp>
        <p:nvGrpSpPr>
          <p:cNvPr id="3" name="object 3"/>
          <p:cNvGrpSpPr/>
          <p:nvPr/>
        </p:nvGrpSpPr>
        <p:grpSpPr>
          <a:xfrm>
            <a:off x="457199" y="1219199"/>
            <a:ext cx="5486400" cy="1295400"/>
            <a:chOff x="457199" y="1219199"/>
            <a:chExt cx="5486400" cy="1295400"/>
          </a:xfrm>
        </p:grpSpPr>
        <p:sp>
          <p:nvSpPr>
            <p:cNvPr id="4" name="object 4"/>
            <p:cNvSpPr/>
            <p:nvPr/>
          </p:nvSpPr>
          <p:spPr>
            <a:xfrm>
              <a:off x="476249" y="1219199"/>
              <a:ext cx="5467350" cy="1295400"/>
            </a:xfrm>
            <a:custGeom>
              <a:avLst/>
              <a:gdLst/>
              <a:ahLst/>
              <a:cxnLst/>
              <a:rect l="l" t="t" r="r" b="b"/>
              <a:pathLst>
                <a:path w="5467350" h="1295400">
                  <a:moveTo>
                    <a:pt x="5378353" y="1295399"/>
                  </a:moveTo>
                  <a:lnTo>
                    <a:pt x="71196" y="1295399"/>
                  </a:lnTo>
                  <a:lnTo>
                    <a:pt x="66241" y="1294789"/>
                  </a:lnTo>
                  <a:lnTo>
                    <a:pt x="29705" y="1275872"/>
                  </a:lnTo>
                  <a:lnTo>
                    <a:pt x="7715" y="1242378"/>
                  </a:lnTo>
                  <a:lnTo>
                    <a:pt x="0" y="1206404"/>
                  </a:lnTo>
                  <a:lnTo>
                    <a:pt x="0" y="1200149"/>
                  </a:lnTo>
                  <a:lnTo>
                    <a:pt x="0" y="88995"/>
                  </a:lnTo>
                  <a:lnTo>
                    <a:pt x="10062" y="47531"/>
                  </a:lnTo>
                  <a:lnTo>
                    <a:pt x="38025" y="12577"/>
                  </a:lnTo>
                  <a:lnTo>
                    <a:pt x="71196" y="0"/>
                  </a:lnTo>
                  <a:lnTo>
                    <a:pt x="5378353" y="0"/>
                  </a:lnTo>
                  <a:lnTo>
                    <a:pt x="5419816" y="12577"/>
                  </a:lnTo>
                  <a:lnTo>
                    <a:pt x="5454771" y="47531"/>
                  </a:lnTo>
                  <a:lnTo>
                    <a:pt x="5467349" y="88995"/>
                  </a:lnTo>
                  <a:lnTo>
                    <a:pt x="5467349" y="1206404"/>
                  </a:lnTo>
                  <a:lnTo>
                    <a:pt x="5454771" y="1247867"/>
                  </a:lnTo>
                  <a:lnTo>
                    <a:pt x="5419816" y="1282821"/>
                  </a:lnTo>
                  <a:lnTo>
                    <a:pt x="5384547" y="1294789"/>
                  </a:lnTo>
                  <a:lnTo>
                    <a:pt x="5378353" y="1295399"/>
                  </a:lnTo>
                  <a:close/>
                </a:path>
              </a:pathLst>
            </a:custGeom>
            <a:solidFill>
              <a:srgbClr val="1D1D1D">
                <a:alpha val="70199"/>
              </a:srgbClr>
            </a:solidFill>
          </p:spPr>
          <p:txBody>
            <a:bodyPr wrap="square" lIns="0" tIns="0" rIns="0" bIns="0" rtlCol="0"/>
            <a:lstStyle/>
            <a:p/>
          </p:txBody>
        </p:sp>
        <p:sp>
          <p:nvSpPr>
            <p:cNvPr id="5" name="object 5"/>
            <p:cNvSpPr/>
            <p:nvPr/>
          </p:nvSpPr>
          <p:spPr>
            <a:xfrm>
              <a:off x="457199" y="1219628"/>
              <a:ext cx="86995" cy="1294765"/>
            </a:xfrm>
            <a:custGeom>
              <a:avLst/>
              <a:gdLst/>
              <a:ahLst/>
              <a:cxnLst/>
              <a:rect l="l" t="t" r="r" b="b"/>
              <a:pathLst>
                <a:path w="86995" h="1294764">
                  <a:moveTo>
                    <a:pt x="86379" y="1294542"/>
                  </a:moveTo>
                  <a:lnTo>
                    <a:pt x="42321" y="1278933"/>
                  </a:lnTo>
                  <a:lnTo>
                    <a:pt x="11259" y="1244667"/>
                  </a:lnTo>
                  <a:lnTo>
                    <a:pt x="0" y="1199721"/>
                  </a:lnTo>
                  <a:lnTo>
                    <a:pt x="0" y="94821"/>
                  </a:lnTo>
                  <a:lnTo>
                    <a:pt x="11259" y="49875"/>
                  </a:lnTo>
                  <a:lnTo>
                    <a:pt x="42321" y="15609"/>
                  </a:lnTo>
                  <a:lnTo>
                    <a:pt x="86379" y="0"/>
                  </a:lnTo>
                  <a:lnTo>
                    <a:pt x="80381" y="1988"/>
                  </a:lnTo>
                  <a:lnTo>
                    <a:pt x="73379" y="6822"/>
                  </a:lnTo>
                  <a:lnTo>
                    <a:pt x="47722" y="41893"/>
                  </a:lnTo>
                  <a:lnTo>
                    <a:pt x="38371" y="85438"/>
                  </a:lnTo>
                  <a:lnTo>
                    <a:pt x="38100" y="94821"/>
                  </a:lnTo>
                  <a:lnTo>
                    <a:pt x="38100" y="1199721"/>
                  </a:lnTo>
                  <a:lnTo>
                    <a:pt x="44855" y="1244667"/>
                  </a:lnTo>
                  <a:lnTo>
                    <a:pt x="63493" y="1278933"/>
                  </a:lnTo>
                  <a:lnTo>
                    <a:pt x="80381" y="1292554"/>
                  </a:lnTo>
                  <a:lnTo>
                    <a:pt x="86379" y="1294542"/>
                  </a:lnTo>
                  <a:close/>
                </a:path>
              </a:pathLst>
            </a:custGeom>
            <a:solidFill>
              <a:srgbClr val="8A2AE2"/>
            </a:solidFill>
          </p:spPr>
          <p:txBody>
            <a:bodyPr wrap="square" lIns="0" tIns="0" rIns="0" bIns="0" rtlCol="0"/>
            <a:lstStyle/>
            <a:p/>
          </p:txBody>
        </p:sp>
        <p:pic>
          <p:nvPicPr>
            <p:cNvPr id="6" name="object 6"/>
            <p:cNvPicPr/>
            <p:nvPr/>
          </p:nvPicPr>
          <p:blipFill>
            <a:blip r:embed="rId1" cstate="print"/>
            <a:stretch>
              <a:fillRect/>
            </a:stretch>
          </p:blipFill>
          <p:spPr>
            <a:xfrm>
              <a:off x="723899" y="1485899"/>
              <a:ext cx="190499" cy="190499"/>
            </a:xfrm>
            <a:prstGeom prst="rect">
              <a:avLst/>
            </a:prstGeom>
          </p:spPr>
        </p:pic>
      </p:grpSp>
      <p:sp>
        <p:nvSpPr>
          <p:cNvPr id="7" name="object 7"/>
          <p:cNvSpPr txBox="1"/>
          <p:nvPr/>
        </p:nvSpPr>
        <p:spPr>
          <a:xfrm>
            <a:off x="711199" y="1444625"/>
            <a:ext cx="4376420" cy="817880"/>
          </a:xfrm>
          <a:prstGeom prst="rect">
            <a:avLst/>
          </a:prstGeom>
        </p:spPr>
        <p:txBody>
          <a:bodyPr vert="horz" wrap="square" lIns="0" tIns="12700" rIns="0" bIns="0" rtlCol="0">
            <a:spAutoFit/>
          </a:bodyPr>
          <a:lstStyle/>
          <a:p>
            <a:pPr marL="316865">
              <a:lnSpc>
                <a:spcPct val="100000"/>
              </a:lnSpc>
              <a:spcBef>
                <a:spcPts val="100"/>
              </a:spcBef>
            </a:pPr>
            <a:r>
              <a:rPr sz="1500" b="1" dirty="0">
                <a:solidFill>
                  <a:srgbClr val="FFFFFF"/>
                </a:solidFill>
                <a:latin typeface="Trebuchet MS" panose="020B0603020202020204"/>
                <a:cs typeface="Trebuchet MS" panose="020B0603020202020204"/>
              </a:rPr>
              <a:t>Limited</a:t>
            </a:r>
            <a:r>
              <a:rPr sz="1500" b="1" spc="155" dirty="0">
                <a:solidFill>
                  <a:srgbClr val="FFFFFF"/>
                </a:solidFill>
                <a:latin typeface="Trebuchet MS" panose="020B0603020202020204"/>
                <a:cs typeface="Trebuchet MS" panose="020B0603020202020204"/>
              </a:rPr>
              <a:t> </a:t>
            </a:r>
            <a:r>
              <a:rPr sz="1500" b="1" spc="45" dirty="0">
                <a:solidFill>
                  <a:srgbClr val="FFFFFF"/>
                </a:solidFill>
                <a:latin typeface="Trebuchet MS" panose="020B0603020202020204"/>
                <a:cs typeface="Trebuchet MS" panose="020B0603020202020204"/>
              </a:rPr>
              <a:t>Mobility</a:t>
            </a:r>
            <a:endParaRPr sz="1500">
              <a:latin typeface="Trebuchet MS" panose="020B0603020202020204"/>
              <a:cs typeface="Trebuchet MS" panose="020B0603020202020204"/>
            </a:endParaRPr>
          </a:p>
          <a:p>
            <a:pPr marL="12700" marR="5080">
              <a:lnSpc>
                <a:spcPct val="125000"/>
              </a:lnSpc>
              <a:spcBef>
                <a:spcPts val="840"/>
              </a:spcBef>
            </a:pPr>
            <a:r>
              <a:rPr sz="1200" dirty="0">
                <a:solidFill>
                  <a:srgbClr val="D0D5DA"/>
                </a:solidFill>
                <a:latin typeface="Poppins"/>
                <a:cs typeface="Poppins"/>
              </a:rPr>
              <a:t>Safety</a:t>
            </a:r>
            <a:r>
              <a:rPr sz="1200" spc="-55" dirty="0">
                <a:solidFill>
                  <a:srgbClr val="D0D5DA"/>
                </a:solidFill>
                <a:latin typeface="Poppins"/>
                <a:cs typeface="Poppins"/>
              </a:rPr>
              <a:t> </a:t>
            </a:r>
            <a:r>
              <a:rPr sz="1200" dirty="0">
                <a:solidFill>
                  <a:srgbClr val="D0D5DA"/>
                </a:solidFill>
                <a:latin typeface="Poppins"/>
                <a:cs typeface="Poppins"/>
              </a:rPr>
              <a:t>concerns</a:t>
            </a:r>
            <a:r>
              <a:rPr sz="1200" spc="-55" dirty="0">
                <a:solidFill>
                  <a:srgbClr val="D0D5DA"/>
                </a:solidFill>
                <a:latin typeface="Poppins"/>
                <a:cs typeface="Poppins"/>
              </a:rPr>
              <a:t> </a:t>
            </a:r>
            <a:r>
              <a:rPr sz="1200" dirty="0">
                <a:solidFill>
                  <a:srgbClr val="D0D5DA"/>
                </a:solidFill>
                <a:latin typeface="Poppins"/>
                <a:cs typeface="Poppins"/>
              </a:rPr>
              <a:t>significantly</a:t>
            </a:r>
            <a:r>
              <a:rPr sz="1200" spc="-55" dirty="0">
                <a:solidFill>
                  <a:srgbClr val="D0D5DA"/>
                </a:solidFill>
                <a:latin typeface="Poppins"/>
                <a:cs typeface="Poppins"/>
              </a:rPr>
              <a:t> </a:t>
            </a:r>
            <a:r>
              <a:rPr sz="1200" dirty="0">
                <a:solidFill>
                  <a:srgbClr val="D0D5DA"/>
                </a:solidFill>
                <a:latin typeface="Poppins"/>
                <a:cs typeface="Poppins"/>
              </a:rPr>
              <a:t>restrict</a:t>
            </a:r>
            <a:r>
              <a:rPr sz="1200" spc="-50" dirty="0">
                <a:solidFill>
                  <a:srgbClr val="D0D5DA"/>
                </a:solidFill>
                <a:latin typeface="Poppins"/>
                <a:cs typeface="Poppins"/>
              </a:rPr>
              <a:t> </a:t>
            </a:r>
            <a:r>
              <a:rPr sz="1200" dirty="0">
                <a:solidFill>
                  <a:srgbClr val="D0D5DA"/>
                </a:solidFill>
                <a:latin typeface="Poppins"/>
                <a:cs typeface="Poppins"/>
              </a:rPr>
              <a:t>women's</a:t>
            </a:r>
            <a:r>
              <a:rPr sz="1200" spc="-55" dirty="0">
                <a:solidFill>
                  <a:srgbClr val="D0D5DA"/>
                </a:solidFill>
                <a:latin typeface="Poppins"/>
                <a:cs typeface="Poppins"/>
              </a:rPr>
              <a:t> </a:t>
            </a:r>
            <a:r>
              <a:rPr sz="1200" dirty="0">
                <a:solidFill>
                  <a:srgbClr val="D0D5DA"/>
                </a:solidFill>
                <a:latin typeface="Poppins"/>
                <a:cs typeface="Poppins"/>
              </a:rPr>
              <a:t>freedom</a:t>
            </a:r>
            <a:r>
              <a:rPr sz="1200" spc="-55" dirty="0">
                <a:solidFill>
                  <a:srgbClr val="D0D5DA"/>
                </a:solidFill>
                <a:latin typeface="Poppins"/>
                <a:cs typeface="Poppins"/>
              </a:rPr>
              <a:t> </a:t>
            </a:r>
            <a:r>
              <a:rPr sz="1200" spc="-25" dirty="0">
                <a:solidFill>
                  <a:srgbClr val="D0D5DA"/>
                </a:solidFill>
                <a:latin typeface="Poppins"/>
                <a:cs typeface="Poppins"/>
              </a:rPr>
              <a:t>of </a:t>
            </a:r>
            <a:r>
              <a:rPr sz="1200" dirty="0">
                <a:solidFill>
                  <a:srgbClr val="D0D5DA"/>
                </a:solidFill>
                <a:latin typeface="Poppins"/>
                <a:cs typeface="Poppins"/>
              </a:rPr>
              <a:t>movement,</a:t>
            </a:r>
            <a:r>
              <a:rPr sz="1200" spc="-15" dirty="0">
                <a:solidFill>
                  <a:srgbClr val="D0D5DA"/>
                </a:solidFill>
                <a:latin typeface="Poppins"/>
                <a:cs typeface="Poppins"/>
              </a:rPr>
              <a:t> </a:t>
            </a:r>
            <a:r>
              <a:rPr sz="1200" dirty="0">
                <a:solidFill>
                  <a:srgbClr val="D0D5DA"/>
                </a:solidFill>
                <a:latin typeface="Poppins"/>
                <a:cs typeface="Poppins"/>
              </a:rPr>
              <a:t>especially</a:t>
            </a:r>
            <a:r>
              <a:rPr sz="1200" spc="-15" dirty="0">
                <a:solidFill>
                  <a:srgbClr val="D0D5DA"/>
                </a:solidFill>
                <a:latin typeface="Poppins"/>
                <a:cs typeface="Poppins"/>
              </a:rPr>
              <a:t> </a:t>
            </a:r>
            <a:r>
              <a:rPr sz="1200" dirty="0">
                <a:solidFill>
                  <a:srgbClr val="D0D5DA"/>
                </a:solidFill>
                <a:latin typeface="Poppins"/>
                <a:cs typeface="Poppins"/>
              </a:rPr>
              <a:t>at</a:t>
            </a:r>
            <a:r>
              <a:rPr sz="1200" spc="-15" dirty="0">
                <a:solidFill>
                  <a:srgbClr val="D0D5DA"/>
                </a:solidFill>
                <a:latin typeface="Poppins"/>
                <a:cs typeface="Poppins"/>
              </a:rPr>
              <a:t> </a:t>
            </a:r>
            <a:r>
              <a:rPr sz="1200" dirty="0">
                <a:solidFill>
                  <a:srgbClr val="D0D5DA"/>
                </a:solidFill>
                <a:latin typeface="Poppins"/>
                <a:cs typeface="Poppins"/>
              </a:rPr>
              <a:t>night</a:t>
            </a:r>
            <a:r>
              <a:rPr sz="1200" spc="-15" dirty="0">
                <a:solidFill>
                  <a:srgbClr val="D0D5DA"/>
                </a:solidFill>
                <a:latin typeface="Poppins"/>
                <a:cs typeface="Poppins"/>
              </a:rPr>
              <a:t> </a:t>
            </a:r>
            <a:r>
              <a:rPr sz="1200" dirty="0">
                <a:solidFill>
                  <a:srgbClr val="D0D5DA"/>
                </a:solidFill>
                <a:latin typeface="Poppins"/>
                <a:cs typeface="Poppins"/>
              </a:rPr>
              <a:t>or</a:t>
            </a:r>
            <a:r>
              <a:rPr sz="1200" spc="-15" dirty="0">
                <a:solidFill>
                  <a:srgbClr val="D0D5DA"/>
                </a:solidFill>
                <a:latin typeface="Poppins"/>
                <a:cs typeface="Poppins"/>
              </a:rPr>
              <a:t> </a:t>
            </a:r>
            <a:r>
              <a:rPr sz="1200" dirty="0">
                <a:solidFill>
                  <a:srgbClr val="D0D5DA"/>
                </a:solidFill>
                <a:latin typeface="Poppins"/>
                <a:cs typeface="Poppins"/>
              </a:rPr>
              <a:t>in</a:t>
            </a:r>
            <a:r>
              <a:rPr sz="1200" spc="-15" dirty="0">
                <a:solidFill>
                  <a:srgbClr val="D0D5DA"/>
                </a:solidFill>
                <a:latin typeface="Poppins"/>
                <a:cs typeface="Poppins"/>
              </a:rPr>
              <a:t> </a:t>
            </a:r>
            <a:r>
              <a:rPr sz="1200" dirty="0">
                <a:solidFill>
                  <a:srgbClr val="D0D5DA"/>
                </a:solidFill>
                <a:latin typeface="Poppins"/>
                <a:cs typeface="Poppins"/>
              </a:rPr>
              <a:t>unfamiliar</a:t>
            </a:r>
            <a:r>
              <a:rPr sz="1200" spc="-15" dirty="0">
                <a:solidFill>
                  <a:srgbClr val="D0D5DA"/>
                </a:solidFill>
                <a:latin typeface="Poppins"/>
                <a:cs typeface="Poppins"/>
              </a:rPr>
              <a:t> </a:t>
            </a:r>
            <a:r>
              <a:rPr sz="1200" spc="-10" dirty="0">
                <a:solidFill>
                  <a:srgbClr val="D0D5DA"/>
                </a:solidFill>
                <a:latin typeface="Poppins"/>
                <a:cs typeface="Poppins"/>
              </a:rPr>
              <a:t>areas.</a:t>
            </a:r>
            <a:endParaRPr sz="1200">
              <a:latin typeface="Poppins"/>
              <a:cs typeface="Poppins"/>
            </a:endParaRPr>
          </a:p>
        </p:txBody>
      </p:sp>
      <p:grpSp>
        <p:nvGrpSpPr>
          <p:cNvPr id="8" name="object 8"/>
          <p:cNvGrpSpPr/>
          <p:nvPr/>
        </p:nvGrpSpPr>
        <p:grpSpPr>
          <a:xfrm>
            <a:off x="6248399" y="1219199"/>
            <a:ext cx="5486400" cy="1295400"/>
            <a:chOff x="6248399" y="1219199"/>
            <a:chExt cx="5486400" cy="1295400"/>
          </a:xfrm>
        </p:grpSpPr>
        <p:sp>
          <p:nvSpPr>
            <p:cNvPr id="9" name="object 9"/>
            <p:cNvSpPr/>
            <p:nvPr/>
          </p:nvSpPr>
          <p:spPr>
            <a:xfrm>
              <a:off x="6267449" y="1219199"/>
              <a:ext cx="5467350" cy="1295400"/>
            </a:xfrm>
            <a:custGeom>
              <a:avLst/>
              <a:gdLst/>
              <a:ahLst/>
              <a:cxnLst/>
              <a:rect l="l" t="t" r="r" b="b"/>
              <a:pathLst>
                <a:path w="5467350" h="1295400">
                  <a:moveTo>
                    <a:pt x="5378353" y="1295399"/>
                  </a:moveTo>
                  <a:lnTo>
                    <a:pt x="71196" y="1295399"/>
                  </a:lnTo>
                  <a:lnTo>
                    <a:pt x="66240" y="1294789"/>
                  </a:lnTo>
                  <a:lnTo>
                    <a:pt x="29704" y="1275872"/>
                  </a:lnTo>
                  <a:lnTo>
                    <a:pt x="7714" y="1242378"/>
                  </a:lnTo>
                  <a:lnTo>
                    <a:pt x="0" y="1206404"/>
                  </a:lnTo>
                  <a:lnTo>
                    <a:pt x="0" y="1200149"/>
                  </a:lnTo>
                  <a:lnTo>
                    <a:pt x="0" y="88995"/>
                  </a:lnTo>
                  <a:lnTo>
                    <a:pt x="10061" y="47531"/>
                  </a:lnTo>
                  <a:lnTo>
                    <a:pt x="38024" y="12577"/>
                  </a:lnTo>
                  <a:lnTo>
                    <a:pt x="71196" y="0"/>
                  </a:lnTo>
                  <a:lnTo>
                    <a:pt x="5378353" y="0"/>
                  </a:lnTo>
                  <a:lnTo>
                    <a:pt x="5419815" y="12577"/>
                  </a:lnTo>
                  <a:lnTo>
                    <a:pt x="5454770" y="47531"/>
                  </a:lnTo>
                  <a:lnTo>
                    <a:pt x="5467349" y="88995"/>
                  </a:lnTo>
                  <a:lnTo>
                    <a:pt x="5467349" y="1206404"/>
                  </a:lnTo>
                  <a:lnTo>
                    <a:pt x="5454770" y="1247867"/>
                  </a:lnTo>
                  <a:lnTo>
                    <a:pt x="5419815" y="1282821"/>
                  </a:lnTo>
                  <a:lnTo>
                    <a:pt x="5384547" y="1294789"/>
                  </a:lnTo>
                  <a:lnTo>
                    <a:pt x="5378353" y="1295399"/>
                  </a:lnTo>
                  <a:close/>
                </a:path>
              </a:pathLst>
            </a:custGeom>
            <a:solidFill>
              <a:srgbClr val="1D1D1D">
                <a:alpha val="70199"/>
              </a:srgbClr>
            </a:solidFill>
          </p:spPr>
          <p:txBody>
            <a:bodyPr wrap="square" lIns="0" tIns="0" rIns="0" bIns="0" rtlCol="0"/>
            <a:lstStyle/>
            <a:p/>
          </p:txBody>
        </p:sp>
        <p:sp>
          <p:nvSpPr>
            <p:cNvPr id="10" name="object 10"/>
            <p:cNvSpPr/>
            <p:nvPr/>
          </p:nvSpPr>
          <p:spPr>
            <a:xfrm>
              <a:off x="6248399" y="1219628"/>
              <a:ext cx="86995" cy="1294765"/>
            </a:xfrm>
            <a:custGeom>
              <a:avLst/>
              <a:gdLst/>
              <a:ahLst/>
              <a:cxnLst/>
              <a:rect l="l" t="t" r="r" b="b"/>
              <a:pathLst>
                <a:path w="86995" h="1294764">
                  <a:moveTo>
                    <a:pt x="86379" y="1294542"/>
                  </a:moveTo>
                  <a:lnTo>
                    <a:pt x="42321" y="1278933"/>
                  </a:lnTo>
                  <a:lnTo>
                    <a:pt x="11259" y="1244667"/>
                  </a:lnTo>
                  <a:lnTo>
                    <a:pt x="0" y="1199721"/>
                  </a:lnTo>
                  <a:lnTo>
                    <a:pt x="0" y="94821"/>
                  </a:lnTo>
                  <a:lnTo>
                    <a:pt x="11259" y="49875"/>
                  </a:lnTo>
                  <a:lnTo>
                    <a:pt x="42321" y="15609"/>
                  </a:lnTo>
                  <a:lnTo>
                    <a:pt x="86378" y="0"/>
                  </a:lnTo>
                  <a:lnTo>
                    <a:pt x="80380" y="1988"/>
                  </a:lnTo>
                  <a:lnTo>
                    <a:pt x="73379" y="6822"/>
                  </a:lnTo>
                  <a:lnTo>
                    <a:pt x="47722" y="41893"/>
                  </a:lnTo>
                  <a:lnTo>
                    <a:pt x="38371" y="85438"/>
                  </a:lnTo>
                  <a:lnTo>
                    <a:pt x="38100" y="94821"/>
                  </a:lnTo>
                  <a:lnTo>
                    <a:pt x="38100" y="1199721"/>
                  </a:lnTo>
                  <a:lnTo>
                    <a:pt x="44855" y="1244667"/>
                  </a:lnTo>
                  <a:lnTo>
                    <a:pt x="63493" y="1278933"/>
                  </a:lnTo>
                  <a:lnTo>
                    <a:pt x="80380" y="1292554"/>
                  </a:lnTo>
                  <a:lnTo>
                    <a:pt x="86379" y="1294542"/>
                  </a:lnTo>
                  <a:close/>
                </a:path>
              </a:pathLst>
            </a:custGeom>
            <a:solidFill>
              <a:srgbClr val="8A2AE2"/>
            </a:solidFill>
          </p:spPr>
          <p:txBody>
            <a:bodyPr wrap="square" lIns="0" tIns="0" rIns="0" bIns="0" rtlCol="0"/>
            <a:lstStyle/>
            <a:p/>
          </p:txBody>
        </p:sp>
        <p:pic>
          <p:nvPicPr>
            <p:cNvPr id="11" name="object 11"/>
            <p:cNvPicPr/>
            <p:nvPr/>
          </p:nvPicPr>
          <p:blipFill>
            <a:blip r:embed="rId2" cstate="print"/>
            <a:stretch>
              <a:fillRect/>
            </a:stretch>
          </p:blipFill>
          <p:spPr>
            <a:xfrm>
              <a:off x="6515099" y="1485899"/>
              <a:ext cx="190499" cy="178593"/>
            </a:xfrm>
            <a:prstGeom prst="rect">
              <a:avLst/>
            </a:prstGeom>
          </p:spPr>
        </p:pic>
      </p:grpSp>
      <p:sp>
        <p:nvSpPr>
          <p:cNvPr id="12" name="object 12"/>
          <p:cNvSpPr txBox="1"/>
          <p:nvPr/>
        </p:nvSpPr>
        <p:spPr>
          <a:xfrm>
            <a:off x="6502399" y="1444625"/>
            <a:ext cx="4972050" cy="817880"/>
          </a:xfrm>
          <a:prstGeom prst="rect">
            <a:avLst/>
          </a:prstGeom>
        </p:spPr>
        <p:txBody>
          <a:bodyPr vert="horz" wrap="square" lIns="0" tIns="12700" rIns="0" bIns="0" rtlCol="0">
            <a:spAutoFit/>
          </a:bodyPr>
          <a:lstStyle/>
          <a:p>
            <a:pPr marL="316865">
              <a:lnSpc>
                <a:spcPct val="100000"/>
              </a:lnSpc>
              <a:spcBef>
                <a:spcPts val="100"/>
              </a:spcBef>
            </a:pPr>
            <a:r>
              <a:rPr sz="1500" b="1" spc="50" dirty="0">
                <a:solidFill>
                  <a:srgbClr val="FFFFFF"/>
                </a:solidFill>
                <a:latin typeface="Trebuchet MS" panose="020B0603020202020204"/>
                <a:cs typeface="Trebuchet MS" panose="020B0603020202020204"/>
              </a:rPr>
              <a:t>Professiofial</a:t>
            </a:r>
            <a:r>
              <a:rPr sz="1500" b="1" spc="-40" dirty="0">
                <a:solidFill>
                  <a:srgbClr val="FFFFFF"/>
                </a:solidFill>
                <a:latin typeface="Trebuchet MS" panose="020B0603020202020204"/>
                <a:cs typeface="Trebuchet MS" panose="020B0603020202020204"/>
              </a:rPr>
              <a:t> </a:t>
            </a:r>
            <a:r>
              <a:rPr sz="1500" b="1" spc="114" dirty="0">
                <a:solidFill>
                  <a:srgbClr val="FFFFFF"/>
                </a:solidFill>
                <a:latin typeface="Trebuchet MS" panose="020B0603020202020204"/>
                <a:cs typeface="Trebuchet MS" panose="020B0603020202020204"/>
              </a:rPr>
              <a:t>Impact</a:t>
            </a:r>
            <a:endParaRPr sz="1500">
              <a:latin typeface="Trebuchet MS" panose="020B0603020202020204"/>
              <a:cs typeface="Trebuchet MS" panose="020B0603020202020204"/>
            </a:endParaRPr>
          </a:p>
          <a:p>
            <a:pPr marL="12700" marR="5080">
              <a:lnSpc>
                <a:spcPct val="125000"/>
              </a:lnSpc>
              <a:spcBef>
                <a:spcPts val="840"/>
              </a:spcBef>
            </a:pPr>
            <a:r>
              <a:rPr sz="1200" dirty="0">
                <a:solidFill>
                  <a:srgbClr val="D0D5DA"/>
                </a:solidFill>
                <a:latin typeface="Poppins"/>
                <a:cs typeface="Poppins"/>
              </a:rPr>
              <a:t>Women</a:t>
            </a:r>
            <a:r>
              <a:rPr sz="1200" spc="-40" dirty="0">
                <a:solidFill>
                  <a:srgbClr val="D0D5DA"/>
                </a:solidFill>
                <a:latin typeface="Poppins"/>
                <a:cs typeface="Poppins"/>
              </a:rPr>
              <a:t> </a:t>
            </a:r>
            <a:r>
              <a:rPr sz="1200" dirty="0">
                <a:solidFill>
                  <a:srgbClr val="D0D5DA"/>
                </a:solidFill>
                <a:latin typeface="Poppins"/>
                <a:cs typeface="Poppins"/>
              </a:rPr>
              <a:t>often</a:t>
            </a:r>
            <a:r>
              <a:rPr sz="1200" spc="-35" dirty="0">
                <a:solidFill>
                  <a:srgbClr val="D0D5DA"/>
                </a:solidFill>
                <a:latin typeface="Poppins"/>
                <a:cs typeface="Poppins"/>
              </a:rPr>
              <a:t> </a:t>
            </a:r>
            <a:r>
              <a:rPr sz="1200" dirty="0">
                <a:solidFill>
                  <a:srgbClr val="D0D5DA"/>
                </a:solidFill>
                <a:latin typeface="Poppins"/>
                <a:cs typeface="Poppins"/>
              </a:rPr>
              <a:t>decline</a:t>
            </a:r>
            <a:r>
              <a:rPr sz="1200" spc="-40" dirty="0">
                <a:solidFill>
                  <a:srgbClr val="D0D5DA"/>
                </a:solidFill>
                <a:latin typeface="Poppins"/>
                <a:cs typeface="Poppins"/>
              </a:rPr>
              <a:t> </a:t>
            </a:r>
            <a:r>
              <a:rPr sz="1200" dirty="0">
                <a:solidFill>
                  <a:srgbClr val="D0D5DA"/>
                </a:solidFill>
                <a:latin typeface="Poppins"/>
                <a:cs typeface="Poppins"/>
              </a:rPr>
              <a:t>career</a:t>
            </a:r>
            <a:r>
              <a:rPr sz="1200" spc="-35" dirty="0">
                <a:solidFill>
                  <a:srgbClr val="D0D5DA"/>
                </a:solidFill>
                <a:latin typeface="Poppins"/>
                <a:cs typeface="Poppins"/>
              </a:rPr>
              <a:t> </a:t>
            </a:r>
            <a:r>
              <a:rPr sz="1200" dirty="0">
                <a:solidFill>
                  <a:srgbClr val="D0D5DA"/>
                </a:solidFill>
                <a:latin typeface="Poppins"/>
                <a:cs typeface="Poppins"/>
              </a:rPr>
              <a:t>opportunities</a:t>
            </a:r>
            <a:r>
              <a:rPr sz="1200" spc="-35" dirty="0">
                <a:solidFill>
                  <a:srgbClr val="D0D5DA"/>
                </a:solidFill>
                <a:latin typeface="Poppins"/>
                <a:cs typeface="Poppins"/>
              </a:rPr>
              <a:t> </a:t>
            </a:r>
            <a:r>
              <a:rPr sz="1200" dirty="0">
                <a:solidFill>
                  <a:srgbClr val="D0D5DA"/>
                </a:solidFill>
                <a:latin typeface="Poppins"/>
                <a:cs typeface="Poppins"/>
              </a:rPr>
              <a:t>requiring</a:t>
            </a:r>
            <a:r>
              <a:rPr sz="1200" spc="-40" dirty="0">
                <a:solidFill>
                  <a:srgbClr val="D0D5DA"/>
                </a:solidFill>
                <a:latin typeface="Poppins"/>
                <a:cs typeface="Poppins"/>
              </a:rPr>
              <a:t> </a:t>
            </a:r>
            <a:r>
              <a:rPr sz="1200" dirty="0">
                <a:solidFill>
                  <a:srgbClr val="D0D5DA"/>
                </a:solidFill>
                <a:latin typeface="Poppins"/>
                <a:cs typeface="Poppins"/>
              </a:rPr>
              <a:t>travel</a:t>
            </a:r>
            <a:r>
              <a:rPr sz="1200" spc="-35" dirty="0">
                <a:solidFill>
                  <a:srgbClr val="D0D5DA"/>
                </a:solidFill>
                <a:latin typeface="Poppins"/>
                <a:cs typeface="Poppins"/>
              </a:rPr>
              <a:t> </a:t>
            </a:r>
            <a:r>
              <a:rPr sz="1200" dirty="0">
                <a:solidFill>
                  <a:srgbClr val="D0D5DA"/>
                </a:solidFill>
                <a:latin typeface="Poppins"/>
                <a:cs typeface="Poppins"/>
              </a:rPr>
              <a:t>or</a:t>
            </a:r>
            <a:r>
              <a:rPr sz="1200" spc="-40" dirty="0">
                <a:solidFill>
                  <a:srgbClr val="D0D5DA"/>
                </a:solidFill>
                <a:latin typeface="Poppins"/>
                <a:cs typeface="Poppins"/>
              </a:rPr>
              <a:t> </a:t>
            </a:r>
            <a:r>
              <a:rPr sz="1200" spc="-20" dirty="0">
                <a:solidFill>
                  <a:srgbClr val="D0D5DA"/>
                </a:solidFill>
                <a:latin typeface="Poppins"/>
                <a:cs typeface="Poppins"/>
              </a:rPr>
              <a:t>late </a:t>
            </a:r>
            <a:r>
              <a:rPr sz="1200" dirty="0">
                <a:solidFill>
                  <a:srgbClr val="D0D5DA"/>
                </a:solidFill>
                <a:latin typeface="Poppins"/>
                <a:cs typeface="Poppins"/>
              </a:rPr>
              <a:t>work</a:t>
            </a:r>
            <a:r>
              <a:rPr sz="1200" spc="-5" dirty="0">
                <a:solidFill>
                  <a:srgbClr val="D0D5DA"/>
                </a:solidFill>
                <a:latin typeface="Poppins"/>
                <a:cs typeface="Poppins"/>
              </a:rPr>
              <a:t> </a:t>
            </a:r>
            <a:r>
              <a:rPr sz="1200" dirty="0">
                <a:solidFill>
                  <a:srgbClr val="D0D5DA"/>
                </a:solidFill>
                <a:latin typeface="Poppins"/>
                <a:cs typeface="Poppins"/>
              </a:rPr>
              <a:t>hours</a:t>
            </a:r>
            <a:r>
              <a:rPr sz="1200" spc="-5" dirty="0">
                <a:solidFill>
                  <a:srgbClr val="D0D5DA"/>
                </a:solidFill>
                <a:latin typeface="Poppins"/>
                <a:cs typeface="Poppins"/>
              </a:rPr>
              <a:t> </a:t>
            </a:r>
            <a:r>
              <a:rPr sz="1200" dirty="0">
                <a:solidFill>
                  <a:srgbClr val="D0D5DA"/>
                </a:solidFill>
                <a:latin typeface="Poppins"/>
                <a:cs typeface="Poppins"/>
              </a:rPr>
              <a:t>due</a:t>
            </a:r>
            <a:r>
              <a:rPr sz="1200" spc="-5" dirty="0">
                <a:solidFill>
                  <a:srgbClr val="D0D5DA"/>
                </a:solidFill>
                <a:latin typeface="Poppins"/>
                <a:cs typeface="Poppins"/>
              </a:rPr>
              <a:t> </a:t>
            </a:r>
            <a:r>
              <a:rPr sz="1200" dirty="0">
                <a:solidFill>
                  <a:srgbClr val="D0D5DA"/>
                </a:solidFill>
                <a:latin typeface="Poppins"/>
                <a:cs typeface="Poppins"/>
              </a:rPr>
              <a:t>to</a:t>
            </a:r>
            <a:r>
              <a:rPr sz="1200" spc="-5" dirty="0">
                <a:solidFill>
                  <a:srgbClr val="D0D5DA"/>
                </a:solidFill>
                <a:latin typeface="Poppins"/>
                <a:cs typeface="Poppins"/>
              </a:rPr>
              <a:t> </a:t>
            </a:r>
            <a:r>
              <a:rPr sz="1200" spc="-10" dirty="0">
                <a:solidFill>
                  <a:srgbClr val="D0D5DA"/>
                </a:solidFill>
                <a:latin typeface="Poppins"/>
                <a:cs typeface="Poppins"/>
              </a:rPr>
              <a:t>transportation</a:t>
            </a:r>
            <a:r>
              <a:rPr sz="1200" spc="-5" dirty="0">
                <a:solidFill>
                  <a:srgbClr val="D0D5DA"/>
                </a:solidFill>
                <a:latin typeface="Poppins"/>
                <a:cs typeface="Poppins"/>
              </a:rPr>
              <a:t> </a:t>
            </a:r>
            <a:r>
              <a:rPr sz="1200" dirty="0">
                <a:solidFill>
                  <a:srgbClr val="D0D5DA"/>
                </a:solidFill>
                <a:latin typeface="Poppins"/>
                <a:cs typeface="Poppins"/>
              </a:rPr>
              <a:t>safety</a:t>
            </a:r>
            <a:r>
              <a:rPr sz="1200" spc="-5" dirty="0">
                <a:solidFill>
                  <a:srgbClr val="D0D5DA"/>
                </a:solidFill>
                <a:latin typeface="Poppins"/>
                <a:cs typeface="Poppins"/>
              </a:rPr>
              <a:t> </a:t>
            </a:r>
            <a:r>
              <a:rPr sz="1200" spc="-10" dirty="0">
                <a:solidFill>
                  <a:srgbClr val="D0D5DA"/>
                </a:solidFill>
                <a:latin typeface="Poppins"/>
                <a:cs typeface="Poppins"/>
              </a:rPr>
              <a:t>concerns.</a:t>
            </a:r>
            <a:endParaRPr sz="1200">
              <a:latin typeface="Poppins"/>
              <a:cs typeface="Poppins"/>
            </a:endParaRPr>
          </a:p>
        </p:txBody>
      </p:sp>
      <p:grpSp>
        <p:nvGrpSpPr>
          <p:cNvPr id="13" name="object 13"/>
          <p:cNvGrpSpPr/>
          <p:nvPr/>
        </p:nvGrpSpPr>
        <p:grpSpPr>
          <a:xfrm>
            <a:off x="457199" y="3238500"/>
            <a:ext cx="11277600" cy="1143000"/>
            <a:chOff x="457199" y="3238500"/>
            <a:chExt cx="11277600" cy="1143000"/>
          </a:xfrm>
        </p:grpSpPr>
        <p:sp>
          <p:nvSpPr>
            <p:cNvPr id="14" name="object 14"/>
            <p:cNvSpPr/>
            <p:nvPr/>
          </p:nvSpPr>
          <p:spPr>
            <a:xfrm>
              <a:off x="476249" y="3238500"/>
              <a:ext cx="11258550" cy="1143000"/>
            </a:xfrm>
            <a:custGeom>
              <a:avLst/>
              <a:gdLst/>
              <a:ahLst/>
              <a:cxnLst/>
              <a:rect l="l" t="t" r="r" b="b"/>
              <a:pathLst>
                <a:path w="11258550" h="1143000">
                  <a:moveTo>
                    <a:pt x="11169553" y="1142999"/>
                  </a:moveTo>
                  <a:lnTo>
                    <a:pt x="71196" y="1142999"/>
                  </a:lnTo>
                  <a:lnTo>
                    <a:pt x="66241" y="1142389"/>
                  </a:lnTo>
                  <a:lnTo>
                    <a:pt x="29705" y="1123472"/>
                  </a:lnTo>
                  <a:lnTo>
                    <a:pt x="7715" y="1089977"/>
                  </a:lnTo>
                  <a:lnTo>
                    <a:pt x="0" y="1054003"/>
                  </a:lnTo>
                  <a:lnTo>
                    <a:pt x="0" y="1047749"/>
                  </a:lnTo>
                  <a:lnTo>
                    <a:pt x="0" y="88995"/>
                  </a:lnTo>
                  <a:lnTo>
                    <a:pt x="10062" y="47531"/>
                  </a:lnTo>
                  <a:lnTo>
                    <a:pt x="38025" y="12577"/>
                  </a:lnTo>
                  <a:lnTo>
                    <a:pt x="71196" y="0"/>
                  </a:lnTo>
                  <a:lnTo>
                    <a:pt x="11169553" y="0"/>
                  </a:lnTo>
                  <a:lnTo>
                    <a:pt x="11211014" y="12577"/>
                  </a:lnTo>
                  <a:lnTo>
                    <a:pt x="11245969" y="47531"/>
                  </a:lnTo>
                  <a:lnTo>
                    <a:pt x="11258549" y="88995"/>
                  </a:lnTo>
                  <a:lnTo>
                    <a:pt x="11258549" y="1054003"/>
                  </a:lnTo>
                  <a:lnTo>
                    <a:pt x="11245969" y="1095467"/>
                  </a:lnTo>
                  <a:lnTo>
                    <a:pt x="11211014" y="1130421"/>
                  </a:lnTo>
                  <a:lnTo>
                    <a:pt x="11175747" y="1142389"/>
                  </a:lnTo>
                  <a:lnTo>
                    <a:pt x="11169553" y="1142999"/>
                  </a:lnTo>
                  <a:close/>
                </a:path>
              </a:pathLst>
            </a:custGeom>
            <a:solidFill>
              <a:srgbClr val="1D1D1D">
                <a:alpha val="70199"/>
              </a:srgbClr>
            </a:solidFill>
          </p:spPr>
          <p:txBody>
            <a:bodyPr wrap="square" lIns="0" tIns="0" rIns="0" bIns="0" rtlCol="0"/>
            <a:lstStyle/>
            <a:p/>
          </p:txBody>
        </p:sp>
        <p:sp>
          <p:nvSpPr>
            <p:cNvPr id="15" name="object 15"/>
            <p:cNvSpPr/>
            <p:nvPr/>
          </p:nvSpPr>
          <p:spPr>
            <a:xfrm>
              <a:off x="457199" y="3238928"/>
              <a:ext cx="86995" cy="1142365"/>
            </a:xfrm>
            <a:custGeom>
              <a:avLst/>
              <a:gdLst/>
              <a:ahLst/>
              <a:cxnLst/>
              <a:rect l="l" t="t" r="r" b="b"/>
              <a:pathLst>
                <a:path w="86995" h="1142364">
                  <a:moveTo>
                    <a:pt x="86379" y="1142142"/>
                  </a:moveTo>
                  <a:lnTo>
                    <a:pt x="42321" y="1126533"/>
                  </a:lnTo>
                  <a:lnTo>
                    <a:pt x="11259" y="1092267"/>
                  </a:lnTo>
                  <a:lnTo>
                    <a:pt x="0" y="1047321"/>
                  </a:lnTo>
                  <a:lnTo>
                    <a:pt x="0" y="94821"/>
                  </a:lnTo>
                  <a:lnTo>
                    <a:pt x="11259" y="49875"/>
                  </a:lnTo>
                  <a:lnTo>
                    <a:pt x="42321" y="15608"/>
                  </a:lnTo>
                  <a:lnTo>
                    <a:pt x="86379" y="0"/>
                  </a:lnTo>
                  <a:lnTo>
                    <a:pt x="80381" y="1988"/>
                  </a:lnTo>
                  <a:lnTo>
                    <a:pt x="73379" y="6821"/>
                  </a:lnTo>
                  <a:lnTo>
                    <a:pt x="47722" y="41893"/>
                  </a:lnTo>
                  <a:lnTo>
                    <a:pt x="38371" y="85438"/>
                  </a:lnTo>
                  <a:lnTo>
                    <a:pt x="38100" y="94821"/>
                  </a:lnTo>
                  <a:lnTo>
                    <a:pt x="38100" y="1047321"/>
                  </a:lnTo>
                  <a:lnTo>
                    <a:pt x="44855" y="1092267"/>
                  </a:lnTo>
                  <a:lnTo>
                    <a:pt x="63493" y="1126533"/>
                  </a:lnTo>
                  <a:lnTo>
                    <a:pt x="80381" y="1140154"/>
                  </a:lnTo>
                  <a:lnTo>
                    <a:pt x="86379" y="1142142"/>
                  </a:lnTo>
                  <a:close/>
                </a:path>
              </a:pathLst>
            </a:custGeom>
            <a:solidFill>
              <a:srgbClr val="FF4A90"/>
            </a:solidFill>
          </p:spPr>
          <p:txBody>
            <a:bodyPr wrap="square" lIns="0" tIns="0" rIns="0" bIns="0" rtlCol="0"/>
            <a:lstStyle/>
            <a:p/>
          </p:txBody>
        </p:sp>
        <p:pic>
          <p:nvPicPr>
            <p:cNvPr id="16" name="object 16"/>
            <p:cNvPicPr/>
            <p:nvPr/>
          </p:nvPicPr>
          <p:blipFill>
            <a:blip r:embed="rId3" cstate="print"/>
            <a:stretch>
              <a:fillRect/>
            </a:stretch>
          </p:blipFill>
          <p:spPr>
            <a:xfrm>
              <a:off x="723899" y="3505199"/>
              <a:ext cx="152399" cy="152399"/>
            </a:xfrm>
            <a:prstGeom prst="rect">
              <a:avLst/>
            </a:prstGeom>
          </p:spPr>
        </p:pic>
      </p:grpSp>
      <p:pic>
        <p:nvPicPr>
          <p:cNvPr id="17" name="object 17"/>
          <p:cNvPicPr/>
          <p:nvPr/>
        </p:nvPicPr>
        <p:blipFill>
          <a:blip r:embed="rId4" cstate="print"/>
          <a:stretch>
            <a:fillRect/>
          </a:stretch>
        </p:blipFill>
        <p:spPr>
          <a:xfrm>
            <a:off x="457200" y="2869406"/>
            <a:ext cx="190499" cy="166687"/>
          </a:xfrm>
          <a:prstGeom prst="rect">
            <a:avLst/>
          </a:prstGeom>
        </p:spPr>
      </p:pic>
      <p:sp>
        <p:nvSpPr>
          <p:cNvPr id="18" name="object 18"/>
          <p:cNvSpPr txBox="1"/>
          <p:nvPr/>
        </p:nvSpPr>
        <p:spPr>
          <a:xfrm>
            <a:off x="749299" y="2816225"/>
            <a:ext cx="2115820" cy="254000"/>
          </a:xfrm>
          <a:prstGeom prst="rect">
            <a:avLst/>
          </a:prstGeom>
        </p:spPr>
        <p:txBody>
          <a:bodyPr vert="horz" wrap="square" lIns="0" tIns="12700" rIns="0" bIns="0" rtlCol="0">
            <a:spAutoFit/>
          </a:bodyPr>
          <a:lstStyle/>
          <a:p>
            <a:pPr marL="12700">
              <a:lnSpc>
                <a:spcPct val="100000"/>
              </a:lnSpc>
              <a:spcBef>
                <a:spcPts val="100"/>
              </a:spcBef>
            </a:pPr>
            <a:r>
              <a:rPr sz="1500" b="1" spc="120" dirty="0">
                <a:solidFill>
                  <a:srgbClr val="FFFFFF"/>
                </a:solidFill>
                <a:latin typeface="Trebuchet MS" panose="020B0603020202020204"/>
                <a:cs typeface="Trebuchet MS" panose="020B0603020202020204"/>
              </a:rPr>
              <a:t>Real-</a:t>
            </a:r>
            <a:r>
              <a:rPr sz="1500" b="1" spc="75" dirty="0">
                <a:solidFill>
                  <a:srgbClr val="FFFFFF"/>
                </a:solidFill>
                <a:latin typeface="Trebuchet MS" panose="020B0603020202020204"/>
                <a:cs typeface="Trebuchet MS" panose="020B0603020202020204"/>
              </a:rPr>
              <a:t>World</a:t>
            </a:r>
            <a:r>
              <a:rPr sz="1500" b="1" spc="-60" dirty="0">
                <a:solidFill>
                  <a:srgbClr val="FFFFFF"/>
                </a:solidFill>
                <a:latin typeface="Trebuchet MS" panose="020B0603020202020204"/>
                <a:cs typeface="Trebuchet MS" panose="020B0603020202020204"/>
              </a:rPr>
              <a:t> </a:t>
            </a:r>
            <a:r>
              <a:rPr sz="1500" b="1" spc="85" dirty="0">
                <a:solidFill>
                  <a:srgbClr val="FFFFFF"/>
                </a:solidFill>
                <a:latin typeface="Trebuchet MS" panose="020B0603020202020204"/>
                <a:cs typeface="Trebuchet MS" panose="020B0603020202020204"/>
              </a:rPr>
              <a:t>Examples</a:t>
            </a:r>
            <a:endParaRPr sz="1500">
              <a:latin typeface="Trebuchet MS" panose="020B0603020202020204"/>
              <a:cs typeface="Trebuchet MS" panose="020B0603020202020204"/>
            </a:endParaRPr>
          </a:p>
        </p:txBody>
      </p:sp>
      <p:sp>
        <p:nvSpPr>
          <p:cNvPr id="19" name="object 19"/>
          <p:cNvSpPr txBox="1"/>
          <p:nvPr/>
        </p:nvSpPr>
        <p:spPr>
          <a:xfrm>
            <a:off x="711199" y="3463925"/>
            <a:ext cx="3442970" cy="680720"/>
          </a:xfrm>
          <a:prstGeom prst="rect">
            <a:avLst/>
          </a:prstGeom>
        </p:spPr>
        <p:txBody>
          <a:bodyPr vert="horz" wrap="square" lIns="0" tIns="12700" rIns="0" bIns="0" rtlCol="0">
            <a:spAutoFit/>
          </a:bodyPr>
          <a:lstStyle/>
          <a:p>
            <a:pPr marL="240665">
              <a:lnSpc>
                <a:spcPct val="100000"/>
              </a:lnSpc>
              <a:spcBef>
                <a:spcPts val="100"/>
              </a:spcBef>
            </a:pPr>
            <a:r>
              <a:rPr sz="1200" b="1" spc="40" dirty="0">
                <a:solidFill>
                  <a:srgbClr val="FFFFFF"/>
                </a:solidFill>
                <a:latin typeface="Trebuchet MS" panose="020B0603020202020204"/>
                <a:cs typeface="Trebuchet MS" panose="020B0603020202020204"/>
              </a:rPr>
              <a:t>29%</a:t>
            </a:r>
            <a:endParaRPr sz="1200">
              <a:latin typeface="Trebuchet MS" panose="020B0603020202020204"/>
              <a:cs typeface="Trebuchet MS" panose="020B0603020202020204"/>
            </a:endParaRPr>
          </a:p>
          <a:p>
            <a:pPr marL="12700" marR="5080">
              <a:lnSpc>
                <a:spcPct val="119000"/>
              </a:lnSpc>
              <a:spcBef>
                <a:spcPts val="720"/>
              </a:spcBef>
            </a:pPr>
            <a:r>
              <a:rPr sz="1050" dirty="0">
                <a:solidFill>
                  <a:srgbClr val="D0D5DA"/>
                </a:solidFill>
                <a:latin typeface="Poppins"/>
                <a:cs typeface="Poppins"/>
              </a:rPr>
              <a:t>of</a:t>
            </a:r>
            <a:r>
              <a:rPr sz="1050" spc="-10" dirty="0">
                <a:solidFill>
                  <a:srgbClr val="D0D5DA"/>
                </a:solidFill>
                <a:latin typeface="Poppins"/>
                <a:cs typeface="Poppins"/>
              </a:rPr>
              <a:t> </a:t>
            </a:r>
            <a:r>
              <a:rPr sz="1050" dirty="0">
                <a:solidFill>
                  <a:srgbClr val="D0D5DA"/>
                </a:solidFill>
                <a:latin typeface="Poppins"/>
                <a:cs typeface="Poppins"/>
              </a:rPr>
              <a:t>solo</a:t>
            </a:r>
            <a:r>
              <a:rPr sz="1050" spc="-10" dirty="0">
                <a:solidFill>
                  <a:srgbClr val="D0D5DA"/>
                </a:solidFill>
                <a:latin typeface="Poppins"/>
                <a:cs typeface="Poppins"/>
              </a:rPr>
              <a:t> </a:t>
            </a:r>
            <a:r>
              <a:rPr sz="1050" dirty="0">
                <a:solidFill>
                  <a:srgbClr val="D0D5DA"/>
                </a:solidFill>
                <a:latin typeface="Poppins"/>
                <a:cs typeface="Poppins"/>
              </a:rPr>
              <a:t>female</a:t>
            </a:r>
            <a:r>
              <a:rPr sz="1050" spc="-10" dirty="0">
                <a:solidFill>
                  <a:srgbClr val="D0D5DA"/>
                </a:solidFill>
                <a:latin typeface="Poppins"/>
                <a:cs typeface="Poppins"/>
              </a:rPr>
              <a:t> </a:t>
            </a:r>
            <a:r>
              <a:rPr sz="1050" dirty="0">
                <a:solidFill>
                  <a:srgbClr val="D0D5DA"/>
                </a:solidFill>
                <a:latin typeface="Poppins"/>
                <a:cs typeface="Poppins"/>
              </a:rPr>
              <a:t>travelers</a:t>
            </a:r>
            <a:r>
              <a:rPr sz="1050" spc="-10" dirty="0">
                <a:solidFill>
                  <a:srgbClr val="D0D5DA"/>
                </a:solidFill>
                <a:latin typeface="Poppins"/>
                <a:cs typeface="Poppins"/>
              </a:rPr>
              <a:t> </a:t>
            </a:r>
            <a:r>
              <a:rPr sz="1050" dirty="0">
                <a:solidFill>
                  <a:srgbClr val="D0D5DA"/>
                </a:solidFill>
                <a:latin typeface="Poppins"/>
                <a:cs typeface="Poppins"/>
              </a:rPr>
              <a:t>experienced</a:t>
            </a:r>
            <a:r>
              <a:rPr sz="1050" spc="-10" dirty="0">
                <a:solidFill>
                  <a:srgbClr val="D0D5DA"/>
                </a:solidFill>
                <a:latin typeface="Poppins"/>
                <a:cs typeface="Poppins"/>
              </a:rPr>
              <a:t> </a:t>
            </a:r>
            <a:r>
              <a:rPr sz="1050" dirty="0">
                <a:solidFill>
                  <a:srgbClr val="D0D5DA"/>
                </a:solidFill>
                <a:latin typeface="Poppins"/>
                <a:cs typeface="Poppins"/>
              </a:rPr>
              <a:t>theft</a:t>
            </a:r>
            <a:r>
              <a:rPr sz="1050" spc="-10" dirty="0">
                <a:solidFill>
                  <a:srgbClr val="D0D5DA"/>
                </a:solidFill>
                <a:latin typeface="Poppins"/>
                <a:cs typeface="Poppins"/>
              </a:rPr>
              <a:t> </a:t>
            </a:r>
            <a:r>
              <a:rPr sz="1050" dirty="0">
                <a:solidFill>
                  <a:srgbClr val="D0D5DA"/>
                </a:solidFill>
                <a:latin typeface="Poppins"/>
                <a:cs typeface="Poppins"/>
              </a:rPr>
              <a:t>or</a:t>
            </a:r>
            <a:r>
              <a:rPr sz="1050" spc="-10" dirty="0">
                <a:solidFill>
                  <a:srgbClr val="D0D5DA"/>
                </a:solidFill>
                <a:latin typeface="Poppins"/>
                <a:cs typeface="Poppins"/>
              </a:rPr>
              <a:t> scams </a:t>
            </a:r>
            <a:r>
              <a:rPr sz="1050" dirty="0">
                <a:solidFill>
                  <a:srgbClr val="D0D5DA"/>
                </a:solidFill>
                <a:latin typeface="Poppins"/>
                <a:cs typeface="Poppins"/>
              </a:rPr>
              <a:t>in</a:t>
            </a:r>
            <a:r>
              <a:rPr sz="1050" spc="20" dirty="0">
                <a:solidFill>
                  <a:srgbClr val="D0D5DA"/>
                </a:solidFill>
                <a:latin typeface="Poppins"/>
                <a:cs typeface="Poppins"/>
              </a:rPr>
              <a:t> </a:t>
            </a:r>
            <a:r>
              <a:rPr sz="1050" dirty="0">
                <a:solidFill>
                  <a:srgbClr val="D0D5DA"/>
                </a:solidFill>
                <a:latin typeface="Poppins"/>
                <a:cs typeface="Poppins"/>
              </a:rPr>
              <a:t>2024</a:t>
            </a:r>
            <a:r>
              <a:rPr sz="1050" spc="20" dirty="0">
                <a:solidFill>
                  <a:srgbClr val="D0D5DA"/>
                </a:solidFill>
                <a:latin typeface="Poppins"/>
                <a:cs typeface="Poppins"/>
              </a:rPr>
              <a:t> </a:t>
            </a:r>
            <a:r>
              <a:rPr sz="1050" dirty="0">
                <a:solidFill>
                  <a:srgbClr val="D0D5DA"/>
                </a:solidFill>
                <a:latin typeface="Poppins"/>
                <a:cs typeface="Poppins"/>
              </a:rPr>
              <a:t>(Condor</a:t>
            </a:r>
            <a:r>
              <a:rPr sz="1050" spc="20" dirty="0">
                <a:solidFill>
                  <a:srgbClr val="D0D5DA"/>
                </a:solidFill>
                <a:latin typeface="Poppins"/>
                <a:cs typeface="Poppins"/>
              </a:rPr>
              <a:t> </a:t>
            </a:r>
            <a:r>
              <a:rPr sz="1050" dirty="0">
                <a:solidFill>
                  <a:srgbClr val="D0D5DA"/>
                </a:solidFill>
                <a:latin typeface="Poppins"/>
                <a:cs typeface="Poppins"/>
              </a:rPr>
              <a:t>Ferries</a:t>
            </a:r>
            <a:r>
              <a:rPr sz="1050" spc="25" dirty="0">
                <a:solidFill>
                  <a:srgbClr val="D0D5DA"/>
                </a:solidFill>
                <a:latin typeface="Poppins"/>
                <a:cs typeface="Poppins"/>
              </a:rPr>
              <a:t> </a:t>
            </a:r>
            <a:r>
              <a:rPr sz="1050" dirty="0">
                <a:solidFill>
                  <a:srgbClr val="D0D5DA"/>
                </a:solidFill>
                <a:latin typeface="Poppins"/>
                <a:cs typeface="Poppins"/>
              </a:rPr>
              <a:t>Travel</a:t>
            </a:r>
            <a:r>
              <a:rPr sz="1050" spc="20" dirty="0">
                <a:solidFill>
                  <a:srgbClr val="D0D5DA"/>
                </a:solidFill>
                <a:latin typeface="Poppins"/>
                <a:cs typeface="Poppins"/>
              </a:rPr>
              <a:t> </a:t>
            </a:r>
            <a:r>
              <a:rPr sz="1050" dirty="0">
                <a:solidFill>
                  <a:srgbClr val="D0D5DA"/>
                </a:solidFill>
                <a:latin typeface="Poppins"/>
                <a:cs typeface="Poppins"/>
              </a:rPr>
              <a:t>Safety</a:t>
            </a:r>
            <a:r>
              <a:rPr sz="1050" spc="20" dirty="0">
                <a:solidFill>
                  <a:srgbClr val="D0D5DA"/>
                </a:solidFill>
                <a:latin typeface="Poppins"/>
                <a:cs typeface="Poppins"/>
              </a:rPr>
              <a:t> </a:t>
            </a:r>
            <a:r>
              <a:rPr sz="1050" spc="-10" dirty="0">
                <a:solidFill>
                  <a:srgbClr val="D0D5DA"/>
                </a:solidFill>
                <a:latin typeface="Poppins"/>
                <a:cs typeface="Poppins"/>
              </a:rPr>
              <a:t>Report)</a:t>
            </a:r>
            <a:endParaRPr sz="1050">
              <a:latin typeface="Poppins"/>
              <a:cs typeface="Poppins"/>
            </a:endParaRPr>
          </a:p>
        </p:txBody>
      </p:sp>
      <p:pic>
        <p:nvPicPr>
          <p:cNvPr id="20" name="object 20"/>
          <p:cNvPicPr/>
          <p:nvPr/>
        </p:nvPicPr>
        <p:blipFill>
          <a:blip r:embed="rId5" cstate="print"/>
          <a:stretch>
            <a:fillRect/>
          </a:stretch>
        </p:blipFill>
        <p:spPr>
          <a:xfrm>
            <a:off x="4391025" y="3505200"/>
            <a:ext cx="152399" cy="152399"/>
          </a:xfrm>
          <a:prstGeom prst="rect">
            <a:avLst/>
          </a:prstGeom>
        </p:spPr>
      </p:pic>
      <p:sp>
        <p:nvSpPr>
          <p:cNvPr id="21" name="object 21"/>
          <p:cNvSpPr txBox="1"/>
          <p:nvPr/>
        </p:nvSpPr>
        <p:spPr>
          <a:xfrm>
            <a:off x="4381450" y="3463925"/>
            <a:ext cx="3240405" cy="680720"/>
          </a:xfrm>
          <a:prstGeom prst="rect">
            <a:avLst/>
          </a:prstGeom>
        </p:spPr>
        <p:txBody>
          <a:bodyPr vert="horz" wrap="square" lIns="0" tIns="12700" rIns="0" bIns="0" rtlCol="0">
            <a:spAutoFit/>
          </a:bodyPr>
          <a:lstStyle/>
          <a:p>
            <a:pPr marL="240665">
              <a:lnSpc>
                <a:spcPct val="100000"/>
              </a:lnSpc>
              <a:spcBef>
                <a:spcPts val="100"/>
              </a:spcBef>
            </a:pPr>
            <a:r>
              <a:rPr sz="1200" b="1" spc="30" dirty="0">
                <a:solidFill>
                  <a:srgbClr val="FFFFFF"/>
                </a:solidFill>
                <a:latin typeface="Trebuchet MS" panose="020B0603020202020204"/>
                <a:cs typeface="Trebuchet MS" panose="020B0603020202020204"/>
              </a:rPr>
              <a:t>67%</a:t>
            </a:r>
            <a:endParaRPr sz="1200">
              <a:latin typeface="Trebuchet MS" panose="020B0603020202020204"/>
              <a:cs typeface="Trebuchet MS" panose="020B0603020202020204"/>
            </a:endParaRPr>
          </a:p>
          <a:p>
            <a:pPr marL="12700" marR="5080">
              <a:lnSpc>
                <a:spcPct val="119000"/>
              </a:lnSpc>
              <a:spcBef>
                <a:spcPts val="720"/>
              </a:spcBef>
            </a:pPr>
            <a:r>
              <a:rPr sz="1050" dirty="0">
                <a:solidFill>
                  <a:srgbClr val="D0D5DA"/>
                </a:solidFill>
                <a:latin typeface="Poppins"/>
                <a:cs typeface="Poppins"/>
              </a:rPr>
              <a:t>of</a:t>
            </a:r>
            <a:r>
              <a:rPr sz="1050" spc="-10" dirty="0">
                <a:solidFill>
                  <a:srgbClr val="D0D5DA"/>
                </a:solidFill>
                <a:latin typeface="Poppins"/>
                <a:cs typeface="Poppins"/>
              </a:rPr>
              <a:t> </a:t>
            </a:r>
            <a:r>
              <a:rPr sz="1050" dirty="0">
                <a:solidFill>
                  <a:srgbClr val="D0D5DA"/>
                </a:solidFill>
                <a:latin typeface="Poppins"/>
                <a:cs typeface="Poppins"/>
              </a:rPr>
              <a:t>women</a:t>
            </a:r>
            <a:r>
              <a:rPr sz="1050" spc="-5" dirty="0">
                <a:solidFill>
                  <a:srgbClr val="D0D5DA"/>
                </a:solidFill>
                <a:latin typeface="Poppins"/>
                <a:cs typeface="Poppins"/>
              </a:rPr>
              <a:t> </a:t>
            </a:r>
            <a:r>
              <a:rPr sz="1050" dirty="0">
                <a:solidFill>
                  <a:srgbClr val="D0D5DA"/>
                </a:solidFill>
                <a:latin typeface="Poppins"/>
                <a:cs typeface="Poppins"/>
              </a:rPr>
              <a:t>regularly</a:t>
            </a:r>
            <a:r>
              <a:rPr sz="1050" spc="-5" dirty="0">
                <a:solidFill>
                  <a:srgbClr val="D0D5DA"/>
                </a:solidFill>
                <a:latin typeface="Poppins"/>
                <a:cs typeface="Poppins"/>
              </a:rPr>
              <a:t> </a:t>
            </a:r>
            <a:r>
              <a:rPr sz="1050" dirty="0">
                <a:solidFill>
                  <a:srgbClr val="D0D5DA"/>
                </a:solidFill>
                <a:latin typeface="Poppins"/>
                <a:cs typeface="Poppins"/>
              </a:rPr>
              <a:t>change</a:t>
            </a:r>
            <a:r>
              <a:rPr sz="1050" spc="-5" dirty="0">
                <a:solidFill>
                  <a:srgbClr val="D0D5DA"/>
                </a:solidFill>
                <a:latin typeface="Poppins"/>
                <a:cs typeface="Poppins"/>
              </a:rPr>
              <a:t> </a:t>
            </a:r>
            <a:r>
              <a:rPr sz="1050" dirty="0">
                <a:solidFill>
                  <a:srgbClr val="D0D5DA"/>
                </a:solidFill>
                <a:latin typeface="Poppins"/>
                <a:cs typeface="Poppins"/>
              </a:rPr>
              <a:t>their</a:t>
            </a:r>
            <a:r>
              <a:rPr sz="1050" spc="-5" dirty="0">
                <a:solidFill>
                  <a:srgbClr val="D0D5DA"/>
                </a:solidFill>
                <a:latin typeface="Poppins"/>
                <a:cs typeface="Poppins"/>
              </a:rPr>
              <a:t> </a:t>
            </a:r>
            <a:r>
              <a:rPr sz="1050" dirty="0">
                <a:solidFill>
                  <a:srgbClr val="D0D5DA"/>
                </a:solidFill>
                <a:latin typeface="Poppins"/>
                <a:cs typeface="Poppins"/>
              </a:rPr>
              <a:t>travel</a:t>
            </a:r>
            <a:r>
              <a:rPr sz="1050" spc="-5" dirty="0">
                <a:solidFill>
                  <a:srgbClr val="D0D5DA"/>
                </a:solidFill>
                <a:latin typeface="Poppins"/>
                <a:cs typeface="Poppins"/>
              </a:rPr>
              <a:t> </a:t>
            </a:r>
            <a:r>
              <a:rPr sz="1050" dirty="0">
                <a:solidFill>
                  <a:srgbClr val="D0D5DA"/>
                </a:solidFill>
                <a:latin typeface="Poppins"/>
                <a:cs typeface="Poppins"/>
              </a:rPr>
              <a:t>routes</a:t>
            </a:r>
            <a:r>
              <a:rPr sz="1050" spc="-5" dirty="0">
                <a:solidFill>
                  <a:srgbClr val="D0D5DA"/>
                </a:solidFill>
                <a:latin typeface="Poppins"/>
                <a:cs typeface="Poppins"/>
              </a:rPr>
              <a:t> </a:t>
            </a:r>
            <a:r>
              <a:rPr sz="1050" spc="-25" dirty="0">
                <a:solidFill>
                  <a:srgbClr val="D0D5DA"/>
                </a:solidFill>
                <a:latin typeface="Poppins"/>
                <a:cs typeface="Poppins"/>
              </a:rPr>
              <a:t>to </a:t>
            </a:r>
            <a:r>
              <a:rPr sz="1050" dirty="0">
                <a:solidFill>
                  <a:srgbClr val="D0D5DA"/>
                </a:solidFill>
                <a:latin typeface="Poppins"/>
                <a:cs typeface="Poppins"/>
              </a:rPr>
              <a:t>avoid areas they perceive as </a:t>
            </a:r>
            <a:r>
              <a:rPr sz="1050" spc="-10" dirty="0">
                <a:solidFill>
                  <a:srgbClr val="D0D5DA"/>
                </a:solidFill>
                <a:latin typeface="Poppins"/>
                <a:cs typeface="Poppins"/>
              </a:rPr>
              <a:t>unsafe</a:t>
            </a:r>
            <a:endParaRPr sz="1050">
              <a:latin typeface="Poppins"/>
              <a:cs typeface="Poppins"/>
            </a:endParaRPr>
          </a:p>
        </p:txBody>
      </p:sp>
      <p:pic>
        <p:nvPicPr>
          <p:cNvPr id="22" name="object 22"/>
          <p:cNvPicPr/>
          <p:nvPr/>
        </p:nvPicPr>
        <p:blipFill>
          <a:blip r:embed="rId6" cstate="print"/>
          <a:stretch>
            <a:fillRect/>
          </a:stretch>
        </p:blipFill>
        <p:spPr>
          <a:xfrm>
            <a:off x="8067675" y="3514725"/>
            <a:ext cx="114776" cy="133349"/>
          </a:xfrm>
          <a:prstGeom prst="rect">
            <a:avLst/>
          </a:prstGeom>
        </p:spPr>
      </p:pic>
      <p:sp>
        <p:nvSpPr>
          <p:cNvPr id="23" name="object 23"/>
          <p:cNvSpPr txBox="1"/>
          <p:nvPr/>
        </p:nvSpPr>
        <p:spPr>
          <a:xfrm>
            <a:off x="8051700" y="3463925"/>
            <a:ext cx="3302635" cy="680720"/>
          </a:xfrm>
          <a:prstGeom prst="rect">
            <a:avLst/>
          </a:prstGeom>
        </p:spPr>
        <p:txBody>
          <a:bodyPr vert="horz" wrap="square" lIns="0" tIns="12700" rIns="0" bIns="0" rtlCol="0">
            <a:spAutoFit/>
          </a:bodyPr>
          <a:lstStyle/>
          <a:p>
            <a:pPr marL="202565">
              <a:lnSpc>
                <a:spcPct val="100000"/>
              </a:lnSpc>
              <a:spcBef>
                <a:spcPts val="100"/>
              </a:spcBef>
            </a:pPr>
            <a:r>
              <a:rPr sz="1200" b="1" spc="55" dirty="0">
                <a:solidFill>
                  <a:srgbClr val="FFFFFF"/>
                </a:solidFill>
                <a:latin typeface="Trebuchet MS" panose="020B0603020202020204"/>
                <a:cs typeface="Trebuchet MS" panose="020B0603020202020204"/>
              </a:rPr>
              <a:t>83%</a:t>
            </a:r>
            <a:endParaRPr sz="1200">
              <a:latin typeface="Trebuchet MS" panose="020B0603020202020204"/>
              <a:cs typeface="Trebuchet MS" panose="020B0603020202020204"/>
            </a:endParaRPr>
          </a:p>
          <a:p>
            <a:pPr marL="12700" marR="5080">
              <a:lnSpc>
                <a:spcPct val="119000"/>
              </a:lnSpc>
              <a:spcBef>
                <a:spcPts val="720"/>
              </a:spcBef>
            </a:pPr>
            <a:r>
              <a:rPr sz="1050" dirty="0">
                <a:solidFill>
                  <a:srgbClr val="D0D5DA"/>
                </a:solidFill>
                <a:latin typeface="Poppins"/>
                <a:cs typeface="Poppins"/>
              </a:rPr>
              <a:t>of</a:t>
            </a:r>
            <a:r>
              <a:rPr sz="1050" spc="5" dirty="0">
                <a:solidFill>
                  <a:srgbClr val="D0D5DA"/>
                </a:solidFill>
                <a:latin typeface="Poppins"/>
                <a:cs typeface="Poppins"/>
              </a:rPr>
              <a:t> </a:t>
            </a:r>
            <a:r>
              <a:rPr sz="1050" dirty="0">
                <a:solidFill>
                  <a:srgbClr val="D0D5DA"/>
                </a:solidFill>
                <a:latin typeface="Poppins"/>
                <a:cs typeface="Poppins"/>
              </a:rPr>
              <a:t>women</a:t>
            </a:r>
            <a:r>
              <a:rPr sz="1050" spc="5" dirty="0">
                <a:solidFill>
                  <a:srgbClr val="D0D5DA"/>
                </a:solidFill>
                <a:latin typeface="Poppins"/>
                <a:cs typeface="Poppins"/>
              </a:rPr>
              <a:t> </a:t>
            </a:r>
            <a:r>
              <a:rPr sz="1050" dirty="0">
                <a:solidFill>
                  <a:srgbClr val="D0D5DA"/>
                </a:solidFill>
                <a:latin typeface="Poppins"/>
                <a:cs typeface="Poppins"/>
              </a:rPr>
              <a:t>feel</a:t>
            </a:r>
            <a:r>
              <a:rPr sz="1050" spc="5" dirty="0">
                <a:solidFill>
                  <a:srgbClr val="D0D5DA"/>
                </a:solidFill>
                <a:latin typeface="Poppins"/>
                <a:cs typeface="Poppins"/>
              </a:rPr>
              <a:t> </a:t>
            </a:r>
            <a:r>
              <a:rPr sz="1050" dirty="0">
                <a:solidFill>
                  <a:srgbClr val="D0D5DA"/>
                </a:solidFill>
                <a:latin typeface="Poppins"/>
                <a:cs typeface="Poppins"/>
              </a:rPr>
              <a:t>unsafe</a:t>
            </a:r>
            <a:r>
              <a:rPr sz="1050" spc="5" dirty="0">
                <a:solidFill>
                  <a:srgbClr val="D0D5DA"/>
                </a:solidFill>
                <a:latin typeface="Poppins"/>
                <a:cs typeface="Poppins"/>
              </a:rPr>
              <a:t> </a:t>
            </a:r>
            <a:r>
              <a:rPr sz="1050" dirty="0">
                <a:solidFill>
                  <a:srgbClr val="D0D5DA"/>
                </a:solidFill>
                <a:latin typeface="Poppins"/>
                <a:cs typeface="Poppins"/>
              </a:rPr>
              <a:t>using</a:t>
            </a:r>
            <a:r>
              <a:rPr sz="1050" spc="5" dirty="0">
                <a:solidFill>
                  <a:srgbClr val="D0D5DA"/>
                </a:solidFill>
                <a:latin typeface="Poppins"/>
                <a:cs typeface="Poppins"/>
              </a:rPr>
              <a:t> </a:t>
            </a:r>
            <a:r>
              <a:rPr sz="1050" dirty="0">
                <a:solidFill>
                  <a:srgbClr val="D0D5DA"/>
                </a:solidFill>
                <a:latin typeface="Poppins"/>
                <a:cs typeface="Poppins"/>
              </a:rPr>
              <a:t>public</a:t>
            </a:r>
            <a:r>
              <a:rPr sz="1050" spc="5" dirty="0">
                <a:solidFill>
                  <a:srgbClr val="D0D5DA"/>
                </a:solidFill>
                <a:latin typeface="Poppins"/>
                <a:cs typeface="Poppins"/>
              </a:rPr>
              <a:t> </a:t>
            </a:r>
            <a:r>
              <a:rPr sz="1050" spc="-10" dirty="0">
                <a:solidFill>
                  <a:srgbClr val="D0D5DA"/>
                </a:solidFill>
                <a:latin typeface="Poppins"/>
                <a:cs typeface="Poppins"/>
              </a:rPr>
              <a:t>transportation </a:t>
            </a:r>
            <a:r>
              <a:rPr sz="1050" dirty="0">
                <a:solidFill>
                  <a:srgbClr val="D0D5DA"/>
                </a:solidFill>
                <a:latin typeface="Poppins"/>
                <a:cs typeface="Poppins"/>
              </a:rPr>
              <a:t>or</a:t>
            </a:r>
            <a:r>
              <a:rPr sz="1050" spc="-5" dirty="0">
                <a:solidFill>
                  <a:srgbClr val="D0D5DA"/>
                </a:solidFill>
                <a:latin typeface="Poppins"/>
                <a:cs typeface="Poppins"/>
              </a:rPr>
              <a:t> </a:t>
            </a:r>
            <a:r>
              <a:rPr sz="1050" dirty="0">
                <a:solidFill>
                  <a:srgbClr val="D0D5DA"/>
                </a:solidFill>
                <a:latin typeface="Poppins"/>
                <a:cs typeface="Poppins"/>
              </a:rPr>
              <a:t>walking alone after </a:t>
            </a:r>
            <a:r>
              <a:rPr sz="1050" spc="-20" dirty="0">
                <a:solidFill>
                  <a:srgbClr val="D0D5DA"/>
                </a:solidFill>
                <a:latin typeface="Poppins"/>
                <a:cs typeface="Poppins"/>
              </a:rPr>
              <a:t>dark</a:t>
            </a:r>
            <a:endParaRPr sz="1050">
              <a:latin typeface="Poppins"/>
              <a:cs typeface="Poppins"/>
            </a:endParaRPr>
          </a:p>
        </p:txBody>
      </p:sp>
      <p:grpSp>
        <p:nvGrpSpPr>
          <p:cNvPr id="24" name="object 24"/>
          <p:cNvGrpSpPr/>
          <p:nvPr/>
        </p:nvGrpSpPr>
        <p:grpSpPr>
          <a:xfrm>
            <a:off x="457199" y="4686299"/>
            <a:ext cx="11277600" cy="990600"/>
            <a:chOff x="457199" y="4686299"/>
            <a:chExt cx="11277600" cy="990600"/>
          </a:xfrm>
        </p:grpSpPr>
        <p:sp>
          <p:nvSpPr>
            <p:cNvPr id="25" name="object 25"/>
            <p:cNvSpPr/>
            <p:nvPr/>
          </p:nvSpPr>
          <p:spPr>
            <a:xfrm>
              <a:off x="476249" y="4686299"/>
              <a:ext cx="11258550" cy="990600"/>
            </a:xfrm>
            <a:custGeom>
              <a:avLst/>
              <a:gdLst/>
              <a:ahLst/>
              <a:cxnLst/>
              <a:rect l="l" t="t" r="r" b="b"/>
              <a:pathLst>
                <a:path w="11258550" h="990600">
                  <a:moveTo>
                    <a:pt x="11187352" y="990599"/>
                  </a:moveTo>
                  <a:lnTo>
                    <a:pt x="53397" y="990599"/>
                  </a:lnTo>
                  <a:lnTo>
                    <a:pt x="49681" y="990111"/>
                  </a:lnTo>
                  <a:lnTo>
                    <a:pt x="14085" y="964743"/>
                  </a:lnTo>
                  <a:lnTo>
                    <a:pt x="366" y="924358"/>
                  </a:lnTo>
                  <a:lnTo>
                    <a:pt x="0" y="919403"/>
                  </a:lnTo>
                  <a:lnTo>
                    <a:pt x="0" y="914399"/>
                  </a:lnTo>
                  <a:lnTo>
                    <a:pt x="0" y="71196"/>
                  </a:lnTo>
                  <a:lnTo>
                    <a:pt x="11716" y="29704"/>
                  </a:lnTo>
                  <a:lnTo>
                    <a:pt x="42320" y="2439"/>
                  </a:lnTo>
                  <a:lnTo>
                    <a:pt x="53397" y="0"/>
                  </a:lnTo>
                  <a:lnTo>
                    <a:pt x="11187352" y="0"/>
                  </a:lnTo>
                  <a:lnTo>
                    <a:pt x="11228841" y="15621"/>
                  </a:lnTo>
                  <a:lnTo>
                    <a:pt x="11254662" y="51661"/>
                  </a:lnTo>
                  <a:lnTo>
                    <a:pt x="11258549" y="71196"/>
                  </a:lnTo>
                  <a:lnTo>
                    <a:pt x="11258549" y="919403"/>
                  </a:lnTo>
                  <a:lnTo>
                    <a:pt x="11242925" y="960894"/>
                  </a:lnTo>
                  <a:lnTo>
                    <a:pt x="11206886" y="986713"/>
                  </a:lnTo>
                  <a:lnTo>
                    <a:pt x="11192307" y="990111"/>
                  </a:lnTo>
                  <a:lnTo>
                    <a:pt x="11187352" y="990599"/>
                  </a:lnTo>
                  <a:close/>
                </a:path>
              </a:pathLst>
            </a:custGeom>
            <a:solidFill>
              <a:srgbClr val="000000">
                <a:alpha val="30198"/>
              </a:srgbClr>
            </a:solidFill>
          </p:spPr>
          <p:txBody>
            <a:bodyPr wrap="square" lIns="0" tIns="0" rIns="0" bIns="0" rtlCol="0"/>
            <a:lstStyle/>
            <a:p/>
          </p:txBody>
        </p:sp>
        <p:sp>
          <p:nvSpPr>
            <p:cNvPr id="26" name="object 26"/>
            <p:cNvSpPr/>
            <p:nvPr/>
          </p:nvSpPr>
          <p:spPr>
            <a:xfrm>
              <a:off x="457199" y="4686577"/>
              <a:ext cx="70485" cy="990600"/>
            </a:xfrm>
            <a:custGeom>
              <a:avLst/>
              <a:gdLst/>
              <a:ahLst/>
              <a:cxnLst/>
              <a:rect l="l" t="t" r="r" b="b"/>
              <a:pathLst>
                <a:path w="70484" h="990600">
                  <a:moveTo>
                    <a:pt x="70450" y="990044"/>
                  </a:moveTo>
                  <a:lnTo>
                    <a:pt x="33857" y="977491"/>
                  </a:lnTo>
                  <a:lnTo>
                    <a:pt x="5800" y="943282"/>
                  </a:lnTo>
                  <a:lnTo>
                    <a:pt x="0" y="914122"/>
                  </a:lnTo>
                  <a:lnTo>
                    <a:pt x="0" y="75922"/>
                  </a:lnTo>
                  <a:lnTo>
                    <a:pt x="12830" y="33579"/>
                  </a:lnTo>
                  <a:lnTo>
                    <a:pt x="47039" y="5522"/>
                  </a:lnTo>
                  <a:lnTo>
                    <a:pt x="70449" y="0"/>
                  </a:lnTo>
                  <a:lnTo>
                    <a:pt x="66287" y="1655"/>
                  </a:lnTo>
                  <a:lnTo>
                    <a:pt x="56951" y="9389"/>
                  </a:lnTo>
                  <a:lnTo>
                    <a:pt x="41000" y="46761"/>
                  </a:lnTo>
                  <a:lnTo>
                    <a:pt x="38100" y="75922"/>
                  </a:lnTo>
                  <a:lnTo>
                    <a:pt x="38100" y="914122"/>
                  </a:lnTo>
                  <a:lnTo>
                    <a:pt x="44515" y="956463"/>
                  </a:lnTo>
                  <a:lnTo>
                    <a:pt x="66287" y="988388"/>
                  </a:lnTo>
                  <a:lnTo>
                    <a:pt x="70450" y="990044"/>
                  </a:lnTo>
                  <a:close/>
                </a:path>
              </a:pathLst>
            </a:custGeom>
            <a:solidFill>
              <a:srgbClr val="7C3AEC"/>
            </a:solidFill>
          </p:spPr>
          <p:txBody>
            <a:bodyPr wrap="square" lIns="0" tIns="0" rIns="0" bIns="0" rtlCol="0"/>
            <a:lstStyle/>
            <a:p/>
          </p:txBody>
        </p:sp>
      </p:grpSp>
      <p:sp>
        <p:nvSpPr>
          <p:cNvPr id="27" name="object 27"/>
          <p:cNvSpPr txBox="1"/>
          <p:nvPr/>
        </p:nvSpPr>
        <p:spPr>
          <a:xfrm>
            <a:off x="711199" y="4860289"/>
            <a:ext cx="10717530" cy="558800"/>
          </a:xfrm>
          <a:prstGeom prst="rect">
            <a:avLst/>
          </a:prstGeom>
        </p:spPr>
        <p:txBody>
          <a:bodyPr vert="horz" wrap="square" lIns="0" tIns="12700" rIns="0" bIns="0" rtlCol="0">
            <a:spAutoFit/>
          </a:bodyPr>
          <a:lstStyle/>
          <a:p>
            <a:pPr marL="12700" marR="5080">
              <a:lnSpc>
                <a:spcPct val="130000"/>
              </a:lnSpc>
              <a:spcBef>
                <a:spcPts val="100"/>
              </a:spcBef>
            </a:pPr>
            <a:r>
              <a:rPr sz="1350" dirty="0">
                <a:solidFill>
                  <a:srgbClr val="FFFFFF"/>
                </a:solidFill>
                <a:latin typeface="Poppins"/>
                <a:cs typeface="Poppins"/>
              </a:rPr>
              <a:t>Existing</a:t>
            </a:r>
            <a:r>
              <a:rPr sz="1350" spc="20" dirty="0">
                <a:solidFill>
                  <a:srgbClr val="FFFFFF"/>
                </a:solidFill>
                <a:latin typeface="Poppins"/>
                <a:cs typeface="Poppins"/>
              </a:rPr>
              <a:t> </a:t>
            </a:r>
            <a:r>
              <a:rPr sz="1350" dirty="0">
                <a:solidFill>
                  <a:srgbClr val="FFFFFF"/>
                </a:solidFill>
                <a:latin typeface="Poppins"/>
                <a:cs typeface="Poppins"/>
              </a:rPr>
              <a:t>navigation</a:t>
            </a:r>
            <a:r>
              <a:rPr sz="1350" spc="25" dirty="0">
                <a:solidFill>
                  <a:srgbClr val="FFFFFF"/>
                </a:solidFill>
                <a:latin typeface="Poppins"/>
                <a:cs typeface="Poppins"/>
              </a:rPr>
              <a:t> </a:t>
            </a:r>
            <a:r>
              <a:rPr sz="1350" dirty="0">
                <a:solidFill>
                  <a:srgbClr val="FFFFFF"/>
                </a:solidFill>
                <a:latin typeface="Poppins"/>
                <a:cs typeface="Poppins"/>
              </a:rPr>
              <a:t>solutions</a:t>
            </a:r>
            <a:r>
              <a:rPr sz="1350" spc="25" dirty="0">
                <a:solidFill>
                  <a:srgbClr val="FFFFFF"/>
                </a:solidFill>
                <a:latin typeface="Poppins"/>
                <a:cs typeface="Poppins"/>
              </a:rPr>
              <a:t> </a:t>
            </a:r>
            <a:r>
              <a:rPr sz="1350" dirty="0">
                <a:solidFill>
                  <a:srgbClr val="FFFFFF"/>
                </a:solidFill>
                <a:latin typeface="Poppins"/>
                <a:cs typeface="Poppins"/>
              </a:rPr>
              <a:t>focus</a:t>
            </a:r>
            <a:r>
              <a:rPr sz="1350" spc="25" dirty="0">
                <a:solidFill>
                  <a:srgbClr val="FFFFFF"/>
                </a:solidFill>
                <a:latin typeface="Poppins"/>
                <a:cs typeface="Poppins"/>
              </a:rPr>
              <a:t> </a:t>
            </a:r>
            <a:r>
              <a:rPr sz="1350" dirty="0">
                <a:solidFill>
                  <a:srgbClr val="FFFFFF"/>
                </a:solidFill>
                <a:latin typeface="Poppins"/>
                <a:cs typeface="Poppins"/>
              </a:rPr>
              <a:t>on</a:t>
            </a:r>
            <a:r>
              <a:rPr sz="1350" spc="25" dirty="0">
                <a:solidFill>
                  <a:srgbClr val="FFFFFF"/>
                </a:solidFill>
                <a:latin typeface="Poppins"/>
                <a:cs typeface="Poppins"/>
              </a:rPr>
              <a:t> </a:t>
            </a:r>
            <a:r>
              <a:rPr sz="1350" dirty="0">
                <a:solidFill>
                  <a:srgbClr val="FFFFFF"/>
                </a:solidFill>
                <a:latin typeface="Poppins"/>
                <a:cs typeface="Poppins"/>
              </a:rPr>
              <a:t>speed</a:t>
            </a:r>
            <a:r>
              <a:rPr sz="1350" spc="25" dirty="0">
                <a:solidFill>
                  <a:srgbClr val="FFFFFF"/>
                </a:solidFill>
                <a:latin typeface="Poppins"/>
                <a:cs typeface="Poppins"/>
              </a:rPr>
              <a:t> </a:t>
            </a:r>
            <a:r>
              <a:rPr sz="1350" dirty="0">
                <a:solidFill>
                  <a:srgbClr val="FFFFFF"/>
                </a:solidFill>
                <a:latin typeface="Poppins"/>
                <a:cs typeface="Poppins"/>
              </a:rPr>
              <a:t>and</a:t>
            </a:r>
            <a:r>
              <a:rPr sz="1350" spc="25" dirty="0">
                <a:solidFill>
                  <a:srgbClr val="FFFFFF"/>
                </a:solidFill>
                <a:latin typeface="Poppins"/>
                <a:cs typeface="Poppins"/>
              </a:rPr>
              <a:t> </a:t>
            </a:r>
            <a:r>
              <a:rPr sz="1350" dirty="0">
                <a:solidFill>
                  <a:srgbClr val="FFFFFF"/>
                </a:solidFill>
                <a:latin typeface="Poppins"/>
                <a:cs typeface="Poppins"/>
              </a:rPr>
              <a:t>efficiency</a:t>
            </a:r>
            <a:r>
              <a:rPr sz="1350" spc="25" dirty="0">
                <a:solidFill>
                  <a:srgbClr val="FFFFFF"/>
                </a:solidFill>
                <a:latin typeface="Poppins"/>
                <a:cs typeface="Poppins"/>
              </a:rPr>
              <a:t> </a:t>
            </a:r>
            <a:r>
              <a:rPr sz="1350" dirty="0">
                <a:solidFill>
                  <a:srgbClr val="FFFFFF"/>
                </a:solidFill>
                <a:latin typeface="Poppins"/>
                <a:cs typeface="Poppins"/>
              </a:rPr>
              <a:t>but</a:t>
            </a:r>
            <a:r>
              <a:rPr sz="1350" spc="25" dirty="0">
                <a:solidFill>
                  <a:srgbClr val="FFFFFF"/>
                </a:solidFill>
                <a:latin typeface="Poppins"/>
                <a:cs typeface="Poppins"/>
              </a:rPr>
              <a:t> </a:t>
            </a:r>
            <a:r>
              <a:rPr sz="1350" b="1" dirty="0">
                <a:solidFill>
                  <a:srgbClr val="FF4A90"/>
                </a:solidFill>
                <a:latin typeface="Trebuchet MS" panose="020B0603020202020204"/>
                <a:cs typeface="Trebuchet MS" panose="020B0603020202020204"/>
              </a:rPr>
              <a:t>fail</a:t>
            </a:r>
            <a:r>
              <a:rPr sz="1350" b="1" spc="-90" dirty="0">
                <a:solidFill>
                  <a:srgbClr val="FF4A90"/>
                </a:solidFill>
                <a:latin typeface="Trebuchet MS" panose="020B0603020202020204"/>
                <a:cs typeface="Trebuchet MS" panose="020B0603020202020204"/>
              </a:rPr>
              <a:t> </a:t>
            </a:r>
            <a:r>
              <a:rPr sz="1350" b="1" dirty="0">
                <a:solidFill>
                  <a:srgbClr val="FF4A90"/>
                </a:solidFill>
                <a:latin typeface="Trebuchet MS" panose="020B0603020202020204"/>
                <a:cs typeface="Trebuchet MS" panose="020B0603020202020204"/>
              </a:rPr>
              <a:t>to</a:t>
            </a:r>
            <a:r>
              <a:rPr sz="1350" b="1" spc="-90" dirty="0">
                <a:solidFill>
                  <a:srgbClr val="FF4A90"/>
                </a:solidFill>
                <a:latin typeface="Trebuchet MS" panose="020B0603020202020204"/>
                <a:cs typeface="Trebuchet MS" panose="020B0603020202020204"/>
              </a:rPr>
              <a:t> </a:t>
            </a:r>
            <a:r>
              <a:rPr sz="1350" b="1" spc="70" dirty="0">
                <a:solidFill>
                  <a:srgbClr val="FF4A90"/>
                </a:solidFill>
                <a:latin typeface="Trebuchet MS" panose="020B0603020202020204"/>
                <a:cs typeface="Trebuchet MS" panose="020B0603020202020204"/>
              </a:rPr>
              <a:t>accoufit</a:t>
            </a:r>
            <a:r>
              <a:rPr sz="1350" b="1" spc="-90" dirty="0">
                <a:solidFill>
                  <a:srgbClr val="FF4A90"/>
                </a:solidFill>
                <a:latin typeface="Trebuchet MS" panose="020B0603020202020204"/>
                <a:cs typeface="Trebuchet MS" panose="020B0603020202020204"/>
              </a:rPr>
              <a:t> </a:t>
            </a:r>
            <a:r>
              <a:rPr sz="1350" b="1" dirty="0">
                <a:solidFill>
                  <a:srgbClr val="FF4A90"/>
                </a:solidFill>
                <a:latin typeface="Trebuchet MS" panose="020B0603020202020204"/>
                <a:cs typeface="Trebuchet MS" panose="020B0603020202020204"/>
              </a:rPr>
              <a:t>for</a:t>
            </a:r>
            <a:r>
              <a:rPr sz="1350" b="1" spc="-90" dirty="0">
                <a:solidFill>
                  <a:srgbClr val="FF4A90"/>
                </a:solidFill>
                <a:latin typeface="Trebuchet MS" panose="020B0603020202020204"/>
                <a:cs typeface="Trebuchet MS" panose="020B0603020202020204"/>
              </a:rPr>
              <a:t> </a:t>
            </a:r>
            <a:r>
              <a:rPr sz="1350" b="1" spc="90" dirty="0">
                <a:solidFill>
                  <a:srgbClr val="FF4A90"/>
                </a:solidFill>
                <a:latin typeface="Trebuchet MS" panose="020B0603020202020204"/>
                <a:cs typeface="Trebuchet MS" panose="020B0603020202020204"/>
              </a:rPr>
              <a:t>real-</a:t>
            </a:r>
            <a:r>
              <a:rPr sz="1350" b="1" spc="60" dirty="0">
                <a:solidFill>
                  <a:srgbClr val="FF4A90"/>
                </a:solidFill>
                <a:latin typeface="Trebuchet MS" panose="020B0603020202020204"/>
                <a:cs typeface="Trebuchet MS" panose="020B0603020202020204"/>
              </a:rPr>
              <a:t>time</a:t>
            </a:r>
            <a:r>
              <a:rPr sz="1350" b="1" spc="-90" dirty="0">
                <a:solidFill>
                  <a:srgbClr val="FF4A90"/>
                </a:solidFill>
                <a:latin typeface="Trebuchet MS" panose="020B0603020202020204"/>
                <a:cs typeface="Trebuchet MS" panose="020B0603020202020204"/>
              </a:rPr>
              <a:t> </a:t>
            </a:r>
            <a:r>
              <a:rPr sz="1350" b="1" spc="70" dirty="0">
                <a:solidFill>
                  <a:srgbClr val="FF4A90"/>
                </a:solidFill>
                <a:latin typeface="Trebuchet MS" panose="020B0603020202020204"/>
                <a:cs typeface="Trebuchet MS" panose="020B0603020202020204"/>
              </a:rPr>
              <a:t>safety</a:t>
            </a:r>
            <a:r>
              <a:rPr sz="1350" b="1" spc="-90" dirty="0">
                <a:solidFill>
                  <a:srgbClr val="FF4A90"/>
                </a:solidFill>
                <a:latin typeface="Trebuchet MS" panose="020B0603020202020204"/>
                <a:cs typeface="Trebuchet MS" panose="020B0603020202020204"/>
              </a:rPr>
              <a:t> </a:t>
            </a:r>
            <a:r>
              <a:rPr sz="1350" b="1" spc="65" dirty="0">
                <a:solidFill>
                  <a:srgbClr val="FF4A90"/>
                </a:solidFill>
                <a:latin typeface="Trebuchet MS" panose="020B0603020202020204"/>
                <a:cs typeface="Trebuchet MS" panose="020B0603020202020204"/>
              </a:rPr>
              <a:t>factors</a:t>
            </a:r>
            <a:r>
              <a:rPr sz="1350" b="1" spc="-55" dirty="0">
                <a:solidFill>
                  <a:srgbClr val="FF4A90"/>
                </a:solidFill>
                <a:latin typeface="Trebuchet MS" panose="020B0603020202020204"/>
                <a:cs typeface="Trebuchet MS" panose="020B0603020202020204"/>
              </a:rPr>
              <a:t> </a:t>
            </a:r>
            <a:r>
              <a:rPr sz="1350" dirty="0">
                <a:solidFill>
                  <a:srgbClr val="FFFFFF"/>
                </a:solidFill>
                <a:latin typeface="Poppins"/>
                <a:cs typeface="Poppins"/>
              </a:rPr>
              <a:t>that</a:t>
            </a:r>
            <a:r>
              <a:rPr sz="1350" spc="25" dirty="0">
                <a:solidFill>
                  <a:srgbClr val="FFFFFF"/>
                </a:solidFill>
                <a:latin typeface="Poppins"/>
                <a:cs typeface="Poppins"/>
              </a:rPr>
              <a:t> </a:t>
            </a:r>
            <a:r>
              <a:rPr sz="1350" dirty="0">
                <a:solidFill>
                  <a:srgbClr val="FFFFFF"/>
                </a:solidFill>
                <a:latin typeface="Poppins"/>
                <a:cs typeface="Poppins"/>
              </a:rPr>
              <a:t>are</a:t>
            </a:r>
            <a:r>
              <a:rPr sz="1350" spc="25" dirty="0">
                <a:solidFill>
                  <a:srgbClr val="FFFFFF"/>
                </a:solidFill>
                <a:latin typeface="Poppins"/>
                <a:cs typeface="Poppins"/>
              </a:rPr>
              <a:t> </a:t>
            </a:r>
            <a:r>
              <a:rPr sz="1350" dirty="0">
                <a:solidFill>
                  <a:srgbClr val="FFFFFF"/>
                </a:solidFill>
                <a:latin typeface="Poppins"/>
                <a:cs typeface="Poppins"/>
              </a:rPr>
              <a:t>crucial</a:t>
            </a:r>
            <a:r>
              <a:rPr sz="1350" spc="25" dirty="0">
                <a:solidFill>
                  <a:srgbClr val="FFFFFF"/>
                </a:solidFill>
                <a:latin typeface="Poppins"/>
                <a:cs typeface="Poppins"/>
              </a:rPr>
              <a:t> </a:t>
            </a:r>
            <a:r>
              <a:rPr sz="1350" spc="-25" dirty="0">
                <a:solidFill>
                  <a:srgbClr val="FFFFFF"/>
                </a:solidFill>
                <a:latin typeface="Poppins"/>
                <a:cs typeface="Poppins"/>
              </a:rPr>
              <a:t>for </a:t>
            </a:r>
            <a:r>
              <a:rPr sz="1350" dirty="0">
                <a:solidFill>
                  <a:srgbClr val="FFFFFF"/>
                </a:solidFill>
                <a:latin typeface="Poppins"/>
                <a:cs typeface="Poppins"/>
              </a:rPr>
              <a:t>women's</a:t>
            </a:r>
            <a:r>
              <a:rPr sz="1350" spc="-25" dirty="0">
                <a:solidFill>
                  <a:srgbClr val="FFFFFF"/>
                </a:solidFill>
                <a:latin typeface="Poppins"/>
                <a:cs typeface="Poppins"/>
              </a:rPr>
              <a:t> </a:t>
            </a:r>
            <a:r>
              <a:rPr sz="1350" dirty="0">
                <a:solidFill>
                  <a:srgbClr val="FFFFFF"/>
                </a:solidFill>
                <a:latin typeface="Poppins"/>
                <a:cs typeface="Poppins"/>
              </a:rPr>
              <a:t>travel</a:t>
            </a:r>
            <a:r>
              <a:rPr sz="1350" spc="-25" dirty="0">
                <a:solidFill>
                  <a:srgbClr val="FFFFFF"/>
                </a:solidFill>
                <a:latin typeface="Poppins"/>
                <a:cs typeface="Poppins"/>
              </a:rPr>
              <a:t> </a:t>
            </a:r>
            <a:r>
              <a:rPr sz="1350" spc="-10" dirty="0">
                <a:solidFill>
                  <a:srgbClr val="FFFFFF"/>
                </a:solidFill>
                <a:latin typeface="Poppins"/>
                <a:cs typeface="Poppins"/>
              </a:rPr>
              <a:t>decisions.</a:t>
            </a:r>
            <a:endParaRPr sz="1350">
              <a:latin typeface="Poppins"/>
              <a:cs typeface="Poppins"/>
            </a:endParaRPr>
          </a:p>
        </p:txBody>
      </p:sp>
      <p:sp>
        <p:nvSpPr>
          <p:cNvPr id="28" name="object 28"/>
          <p:cNvSpPr/>
          <p:nvPr/>
        </p:nvSpPr>
        <p:spPr>
          <a:xfrm>
            <a:off x="0" y="0"/>
            <a:ext cx="1905000" cy="57150"/>
          </a:xfrm>
          <a:custGeom>
            <a:avLst/>
            <a:gdLst/>
            <a:ahLst/>
            <a:cxnLst/>
            <a:rect l="l" t="t" r="r" b="b"/>
            <a:pathLst>
              <a:path w="1905000" h="57150">
                <a:moveTo>
                  <a:pt x="1880213" y="57149"/>
                </a:moveTo>
                <a:lnTo>
                  <a:pt x="0" y="57149"/>
                </a:lnTo>
                <a:lnTo>
                  <a:pt x="0" y="0"/>
                </a:lnTo>
                <a:lnTo>
                  <a:pt x="1904999" y="0"/>
                </a:lnTo>
                <a:lnTo>
                  <a:pt x="1904999" y="32364"/>
                </a:lnTo>
                <a:lnTo>
                  <a:pt x="1880213" y="57149"/>
                </a:lnTo>
                <a:close/>
              </a:path>
            </a:pathLst>
          </a:custGeom>
          <a:solidFill>
            <a:srgbClr val="FF4A90"/>
          </a:solidFill>
        </p:spPr>
        <p:txBody>
          <a:bodyPr wrap="square" lIns="0" tIns="0" rIns="0" bIns="0" rtlCol="0"/>
          <a:lstStyle/>
          <a:p/>
        </p:txBody>
      </p:sp>
      <p:sp>
        <p:nvSpPr>
          <p:cNvPr id="29" name="object 29"/>
          <p:cNvSpPr txBox="1"/>
          <p:nvPr/>
        </p:nvSpPr>
        <p:spPr>
          <a:xfrm>
            <a:off x="11937007" y="149225"/>
            <a:ext cx="115570" cy="208279"/>
          </a:xfrm>
          <a:prstGeom prst="rect">
            <a:avLst/>
          </a:prstGeom>
        </p:spPr>
        <p:txBody>
          <a:bodyPr vert="horz" wrap="square" lIns="0" tIns="12700" rIns="0" bIns="0" rtlCol="0">
            <a:spAutoFit/>
          </a:bodyPr>
          <a:lstStyle/>
          <a:p>
            <a:pPr marL="12700">
              <a:lnSpc>
                <a:spcPct val="100000"/>
              </a:lnSpc>
              <a:spcBef>
                <a:spcPts val="100"/>
              </a:spcBef>
            </a:pPr>
            <a:r>
              <a:rPr sz="1200" spc="-50" dirty="0">
                <a:solidFill>
                  <a:srgbClr val="6A7280"/>
                </a:solidFill>
                <a:latin typeface="Poppins"/>
                <a:cs typeface="Poppins"/>
              </a:rPr>
              <a:t>3</a:t>
            </a:r>
            <a:endParaRPr sz="1200">
              <a:latin typeface="Poppins"/>
              <a:cs typeface="Poppins"/>
            </a:endParaRPr>
          </a:p>
        </p:txBody>
      </p:sp>
      <p:pic>
        <p:nvPicPr>
          <p:cNvPr id="34" name="object 34"/>
          <p:cNvPicPr/>
          <p:nvPr/>
        </p:nvPicPr>
        <p:blipFill>
          <a:blip r:embed="rId7" cstate="print"/>
          <a:stretch>
            <a:fillRect/>
          </a:stretch>
        </p:blipFill>
        <p:spPr>
          <a:xfrm>
            <a:off x="235743" y="6362699"/>
            <a:ext cx="214312" cy="22824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761999" y="3581399"/>
            <a:ext cx="5181599" cy="2895599"/>
          </a:xfrm>
          <a:prstGeom prst="rect">
            <a:avLst/>
          </a:prstGeom>
        </p:spPr>
      </p:pic>
      <p:sp>
        <p:nvSpPr>
          <p:cNvPr id="3" name="object 3"/>
          <p:cNvSpPr txBox="1"/>
          <p:nvPr/>
        </p:nvSpPr>
        <p:spPr>
          <a:xfrm>
            <a:off x="2444749" y="3677522"/>
            <a:ext cx="3287395" cy="604520"/>
          </a:xfrm>
          <a:prstGeom prst="rect">
            <a:avLst/>
          </a:prstGeom>
        </p:spPr>
        <p:txBody>
          <a:bodyPr vert="horz" wrap="square" lIns="0" tIns="113030" rIns="0" bIns="0" rtlCol="0">
            <a:spAutoFit/>
          </a:bodyPr>
          <a:lstStyle/>
          <a:p>
            <a:pPr marL="12700">
              <a:lnSpc>
                <a:spcPct val="100000"/>
              </a:lnSpc>
              <a:spcBef>
                <a:spcPts val="890"/>
              </a:spcBef>
            </a:pPr>
            <a:r>
              <a:rPr sz="1350" b="1" spc="85" dirty="0">
                <a:solidFill>
                  <a:srgbClr val="FFFFFF"/>
                </a:solidFill>
                <a:latin typeface="Trebuchet MS" panose="020B0603020202020204"/>
                <a:cs typeface="Trebuchet MS" panose="020B0603020202020204"/>
              </a:rPr>
              <a:t>Dyfiamic</a:t>
            </a:r>
            <a:r>
              <a:rPr sz="1350" b="1" spc="-70" dirty="0">
                <a:solidFill>
                  <a:srgbClr val="FFFFFF"/>
                </a:solidFill>
                <a:latin typeface="Trebuchet MS" panose="020B0603020202020204"/>
                <a:cs typeface="Trebuchet MS" panose="020B0603020202020204"/>
              </a:rPr>
              <a:t> </a:t>
            </a:r>
            <a:r>
              <a:rPr sz="1350" b="1" spc="105" dirty="0">
                <a:solidFill>
                  <a:srgbClr val="FFFFFF"/>
                </a:solidFill>
                <a:latin typeface="Trebuchet MS" panose="020B0603020202020204"/>
                <a:cs typeface="Trebuchet MS" panose="020B0603020202020204"/>
              </a:rPr>
              <a:t>Safest-</a:t>
            </a:r>
            <a:r>
              <a:rPr sz="1350" b="1" spc="50" dirty="0">
                <a:solidFill>
                  <a:srgbClr val="FFFFFF"/>
                </a:solidFill>
                <a:latin typeface="Trebuchet MS" panose="020B0603020202020204"/>
                <a:cs typeface="Trebuchet MS" panose="020B0603020202020204"/>
              </a:rPr>
              <a:t>Route</a:t>
            </a:r>
            <a:r>
              <a:rPr sz="1350" b="1" spc="-65" dirty="0">
                <a:solidFill>
                  <a:srgbClr val="FFFFFF"/>
                </a:solidFill>
                <a:latin typeface="Trebuchet MS" panose="020B0603020202020204"/>
                <a:cs typeface="Trebuchet MS" panose="020B0603020202020204"/>
              </a:rPr>
              <a:t> </a:t>
            </a:r>
            <a:r>
              <a:rPr sz="1350" b="1" spc="60" dirty="0">
                <a:solidFill>
                  <a:srgbClr val="FFFFFF"/>
                </a:solidFill>
                <a:latin typeface="Trebuchet MS" panose="020B0603020202020204"/>
                <a:cs typeface="Trebuchet MS" panose="020B0603020202020204"/>
              </a:rPr>
              <a:t>Guidafice</a:t>
            </a:r>
            <a:endParaRPr sz="1350">
              <a:latin typeface="Trebuchet MS" panose="020B0603020202020204"/>
              <a:cs typeface="Trebuchet MS" panose="020B0603020202020204"/>
            </a:endParaRPr>
          </a:p>
          <a:p>
            <a:pPr marL="12700">
              <a:lnSpc>
                <a:spcPct val="100000"/>
              </a:lnSpc>
              <a:spcBef>
                <a:spcPts val="705"/>
              </a:spcBef>
            </a:pPr>
            <a:r>
              <a:rPr sz="1200" dirty="0">
                <a:solidFill>
                  <a:srgbClr val="D0D5DA"/>
                </a:solidFill>
                <a:latin typeface="Poppins"/>
                <a:cs typeface="Poppins"/>
              </a:rPr>
              <a:t>Prioritizes</a:t>
            </a:r>
            <a:r>
              <a:rPr sz="1200" spc="-20" dirty="0">
                <a:solidFill>
                  <a:srgbClr val="D0D5DA"/>
                </a:solidFill>
                <a:latin typeface="Poppins"/>
                <a:cs typeface="Poppins"/>
              </a:rPr>
              <a:t> </a:t>
            </a:r>
            <a:r>
              <a:rPr sz="1200" dirty="0">
                <a:solidFill>
                  <a:srgbClr val="D0D5DA"/>
                </a:solidFill>
                <a:latin typeface="Poppins"/>
                <a:cs typeface="Poppins"/>
              </a:rPr>
              <a:t>safety</a:t>
            </a:r>
            <a:r>
              <a:rPr sz="1200" spc="-15" dirty="0">
                <a:solidFill>
                  <a:srgbClr val="D0D5DA"/>
                </a:solidFill>
                <a:latin typeface="Poppins"/>
                <a:cs typeface="Poppins"/>
              </a:rPr>
              <a:t> </a:t>
            </a:r>
            <a:r>
              <a:rPr sz="1200" dirty="0">
                <a:solidFill>
                  <a:srgbClr val="D0D5DA"/>
                </a:solidFill>
                <a:latin typeface="Poppins"/>
                <a:cs typeface="Poppins"/>
              </a:rPr>
              <a:t>over</a:t>
            </a:r>
            <a:r>
              <a:rPr sz="1200" spc="-15" dirty="0">
                <a:solidFill>
                  <a:srgbClr val="D0D5DA"/>
                </a:solidFill>
                <a:latin typeface="Poppins"/>
                <a:cs typeface="Poppins"/>
              </a:rPr>
              <a:t> </a:t>
            </a:r>
            <a:r>
              <a:rPr sz="1200" dirty="0">
                <a:solidFill>
                  <a:srgbClr val="D0D5DA"/>
                </a:solidFill>
                <a:latin typeface="Poppins"/>
                <a:cs typeface="Poppins"/>
              </a:rPr>
              <a:t>speed</a:t>
            </a:r>
            <a:r>
              <a:rPr sz="1200" spc="-15" dirty="0">
                <a:solidFill>
                  <a:srgbClr val="D0D5DA"/>
                </a:solidFill>
                <a:latin typeface="Poppins"/>
                <a:cs typeface="Poppins"/>
              </a:rPr>
              <a:t> </a:t>
            </a:r>
            <a:r>
              <a:rPr sz="1200" dirty="0">
                <a:solidFill>
                  <a:srgbClr val="D0D5DA"/>
                </a:solidFill>
                <a:latin typeface="Poppins"/>
                <a:cs typeface="Poppins"/>
              </a:rPr>
              <a:t>for</a:t>
            </a:r>
            <a:r>
              <a:rPr sz="1200" spc="-15" dirty="0">
                <a:solidFill>
                  <a:srgbClr val="D0D5DA"/>
                </a:solidFill>
                <a:latin typeface="Poppins"/>
                <a:cs typeface="Poppins"/>
              </a:rPr>
              <a:t> </a:t>
            </a:r>
            <a:r>
              <a:rPr sz="1200" dirty="0">
                <a:solidFill>
                  <a:srgbClr val="D0D5DA"/>
                </a:solidFill>
                <a:latin typeface="Poppins"/>
                <a:cs typeface="Poppins"/>
              </a:rPr>
              <a:t>all</a:t>
            </a:r>
            <a:r>
              <a:rPr sz="1200" spc="-20" dirty="0">
                <a:solidFill>
                  <a:srgbClr val="D0D5DA"/>
                </a:solidFill>
                <a:latin typeface="Poppins"/>
                <a:cs typeface="Poppins"/>
              </a:rPr>
              <a:t> </a:t>
            </a:r>
            <a:r>
              <a:rPr sz="1200" spc="-10" dirty="0">
                <a:solidFill>
                  <a:srgbClr val="D0D5DA"/>
                </a:solidFill>
                <a:latin typeface="Poppins"/>
                <a:cs typeface="Poppins"/>
              </a:rPr>
              <a:t>journeys</a:t>
            </a:r>
            <a:endParaRPr sz="1200">
              <a:latin typeface="Poppins"/>
              <a:cs typeface="Poppins"/>
            </a:endParaRPr>
          </a:p>
        </p:txBody>
      </p:sp>
      <p:grpSp>
        <p:nvGrpSpPr>
          <p:cNvPr id="4" name="object 4"/>
          <p:cNvGrpSpPr/>
          <p:nvPr/>
        </p:nvGrpSpPr>
        <p:grpSpPr>
          <a:xfrm>
            <a:off x="6248398" y="3581399"/>
            <a:ext cx="4114800" cy="1143000"/>
            <a:chOff x="6248398" y="3581399"/>
            <a:chExt cx="4114800" cy="1143000"/>
          </a:xfrm>
        </p:grpSpPr>
        <p:sp>
          <p:nvSpPr>
            <p:cNvPr id="5" name="object 5"/>
            <p:cNvSpPr/>
            <p:nvPr/>
          </p:nvSpPr>
          <p:spPr>
            <a:xfrm>
              <a:off x="6248398" y="3581399"/>
              <a:ext cx="4114800" cy="1143000"/>
            </a:xfrm>
            <a:custGeom>
              <a:avLst/>
              <a:gdLst/>
              <a:ahLst/>
              <a:cxnLst/>
              <a:rect l="l" t="t" r="r" b="b"/>
              <a:pathLst>
                <a:path w="4114800" h="1143000">
                  <a:moveTo>
                    <a:pt x="4025804" y="1142999"/>
                  </a:moveTo>
                  <a:lnTo>
                    <a:pt x="88995" y="1142999"/>
                  </a:lnTo>
                  <a:lnTo>
                    <a:pt x="82801" y="1142389"/>
                  </a:lnTo>
                  <a:lnTo>
                    <a:pt x="37131" y="1123472"/>
                  </a:lnTo>
                  <a:lnTo>
                    <a:pt x="9643" y="1089977"/>
                  </a:lnTo>
                  <a:lnTo>
                    <a:pt x="0" y="1054003"/>
                  </a:lnTo>
                  <a:lnTo>
                    <a:pt x="0" y="1047749"/>
                  </a:lnTo>
                  <a:lnTo>
                    <a:pt x="0" y="88995"/>
                  </a:lnTo>
                  <a:lnTo>
                    <a:pt x="12577" y="47531"/>
                  </a:lnTo>
                  <a:lnTo>
                    <a:pt x="47531" y="12577"/>
                  </a:lnTo>
                  <a:lnTo>
                    <a:pt x="88995" y="0"/>
                  </a:lnTo>
                  <a:lnTo>
                    <a:pt x="4025804" y="0"/>
                  </a:lnTo>
                  <a:lnTo>
                    <a:pt x="4067267" y="12577"/>
                  </a:lnTo>
                  <a:lnTo>
                    <a:pt x="4102221" y="47531"/>
                  </a:lnTo>
                  <a:lnTo>
                    <a:pt x="4114799" y="88995"/>
                  </a:lnTo>
                  <a:lnTo>
                    <a:pt x="4114799" y="1054003"/>
                  </a:lnTo>
                  <a:lnTo>
                    <a:pt x="4102221" y="1095467"/>
                  </a:lnTo>
                  <a:lnTo>
                    <a:pt x="4067267" y="1130421"/>
                  </a:lnTo>
                  <a:lnTo>
                    <a:pt x="4031998" y="1142389"/>
                  </a:lnTo>
                  <a:lnTo>
                    <a:pt x="4025804" y="1142999"/>
                  </a:lnTo>
                  <a:close/>
                </a:path>
              </a:pathLst>
            </a:custGeom>
            <a:solidFill>
              <a:srgbClr val="1D1D1D">
                <a:alpha val="70199"/>
              </a:srgbClr>
            </a:solidFill>
          </p:spPr>
          <p:txBody>
            <a:bodyPr wrap="square" lIns="0" tIns="0" rIns="0" bIns="0" rtlCol="0"/>
            <a:lstStyle/>
            <a:p/>
          </p:txBody>
        </p:sp>
        <p:sp>
          <p:nvSpPr>
            <p:cNvPr id="6" name="object 6"/>
            <p:cNvSpPr/>
            <p:nvPr/>
          </p:nvSpPr>
          <p:spPr>
            <a:xfrm>
              <a:off x="6438899" y="3781424"/>
              <a:ext cx="285750" cy="285750"/>
            </a:xfrm>
            <a:custGeom>
              <a:avLst/>
              <a:gdLst/>
              <a:ahLst/>
              <a:cxnLst/>
              <a:rect l="l" t="t" r="r" b="b"/>
              <a:pathLst>
                <a:path w="285750" h="285750">
                  <a:moveTo>
                    <a:pt x="142875" y="285750"/>
                  </a:moveTo>
                  <a:lnTo>
                    <a:pt x="101400" y="279599"/>
                  </a:lnTo>
                  <a:lnTo>
                    <a:pt x="63497" y="261671"/>
                  </a:lnTo>
                  <a:lnTo>
                    <a:pt x="32429" y="233514"/>
                  </a:lnTo>
                  <a:lnTo>
                    <a:pt x="10875" y="197550"/>
                  </a:lnTo>
                  <a:lnTo>
                    <a:pt x="686" y="156879"/>
                  </a:lnTo>
                  <a:lnTo>
                    <a:pt x="0" y="142875"/>
                  </a:lnTo>
                  <a:lnTo>
                    <a:pt x="171" y="135855"/>
                  </a:lnTo>
                  <a:lnTo>
                    <a:pt x="8348" y="94749"/>
                  </a:lnTo>
                  <a:lnTo>
                    <a:pt x="28121" y="57757"/>
                  </a:lnTo>
                  <a:lnTo>
                    <a:pt x="57757" y="28121"/>
                  </a:lnTo>
                  <a:lnTo>
                    <a:pt x="94749" y="8348"/>
                  </a:lnTo>
                  <a:lnTo>
                    <a:pt x="135855" y="171"/>
                  </a:lnTo>
                  <a:lnTo>
                    <a:pt x="142875" y="0"/>
                  </a:lnTo>
                  <a:lnTo>
                    <a:pt x="149894" y="171"/>
                  </a:lnTo>
                  <a:lnTo>
                    <a:pt x="191000" y="8348"/>
                  </a:lnTo>
                  <a:lnTo>
                    <a:pt x="227992" y="28121"/>
                  </a:lnTo>
                  <a:lnTo>
                    <a:pt x="257628" y="57757"/>
                  </a:lnTo>
                  <a:lnTo>
                    <a:pt x="266565" y="71437"/>
                  </a:lnTo>
                  <a:lnTo>
                    <a:pt x="135452" y="71437"/>
                  </a:lnTo>
                  <a:lnTo>
                    <a:pt x="129480" y="77409"/>
                  </a:lnTo>
                  <a:lnTo>
                    <a:pt x="129480" y="154762"/>
                  </a:lnTo>
                  <a:lnTo>
                    <a:pt x="135452" y="160734"/>
                  </a:lnTo>
                  <a:lnTo>
                    <a:pt x="284587" y="160734"/>
                  </a:lnTo>
                  <a:lnTo>
                    <a:pt x="284205" y="163830"/>
                  </a:lnTo>
                  <a:lnTo>
                    <a:pt x="283004" y="170748"/>
                  </a:lnTo>
                  <a:lnTo>
                    <a:pt x="281467" y="177599"/>
                  </a:lnTo>
                  <a:lnTo>
                    <a:pt x="281191" y="178593"/>
                  </a:lnTo>
                  <a:lnTo>
                    <a:pt x="140506" y="178593"/>
                  </a:lnTo>
                  <a:lnTo>
                    <a:pt x="138228" y="179046"/>
                  </a:lnTo>
                  <a:lnTo>
                    <a:pt x="125015" y="194084"/>
                  </a:lnTo>
                  <a:lnTo>
                    <a:pt x="125015" y="198821"/>
                  </a:lnTo>
                  <a:lnTo>
                    <a:pt x="140506" y="214312"/>
                  </a:lnTo>
                  <a:lnTo>
                    <a:pt x="266565" y="214312"/>
                  </a:lnTo>
                  <a:lnTo>
                    <a:pt x="265428" y="216320"/>
                  </a:lnTo>
                  <a:lnTo>
                    <a:pt x="238818" y="248744"/>
                  </a:lnTo>
                  <a:lnTo>
                    <a:pt x="203970" y="272029"/>
                  </a:lnTo>
                  <a:lnTo>
                    <a:pt x="163830" y="284205"/>
                  </a:lnTo>
                  <a:lnTo>
                    <a:pt x="149894" y="285578"/>
                  </a:lnTo>
                  <a:lnTo>
                    <a:pt x="142875" y="285750"/>
                  </a:lnTo>
                  <a:close/>
                </a:path>
                <a:path w="285750" h="285750">
                  <a:moveTo>
                    <a:pt x="284587" y="160734"/>
                  </a:moveTo>
                  <a:lnTo>
                    <a:pt x="150297" y="160734"/>
                  </a:lnTo>
                  <a:lnTo>
                    <a:pt x="156269" y="154762"/>
                  </a:lnTo>
                  <a:lnTo>
                    <a:pt x="156269" y="77409"/>
                  </a:lnTo>
                  <a:lnTo>
                    <a:pt x="150297" y="71437"/>
                  </a:lnTo>
                  <a:lnTo>
                    <a:pt x="266565" y="71437"/>
                  </a:lnTo>
                  <a:lnTo>
                    <a:pt x="281467" y="108150"/>
                  </a:lnTo>
                  <a:lnTo>
                    <a:pt x="285750" y="142875"/>
                  </a:lnTo>
                  <a:lnTo>
                    <a:pt x="285578" y="149894"/>
                  </a:lnTo>
                  <a:lnTo>
                    <a:pt x="285063" y="156879"/>
                  </a:lnTo>
                  <a:lnTo>
                    <a:pt x="284587" y="160734"/>
                  </a:lnTo>
                  <a:close/>
                </a:path>
                <a:path w="285750" h="285750">
                  <a:moveTo>
                    <a:pt x="266565" y="214312"/>
                  </a:moveTo>
                  <a:lnTo>
                    <a:pt x="145243" y="214312"/>
                  </a:lnTo>
                  <a:lnTo>
                    <a:pt x="147521" y="213859"/>
                  </a:lnTo>
                  <a:lnTo>
                    <a:pt x="151897" y="212046"/>
                  </a:lnTo>
                  <a:lnTo>
                    <a:pt x="160734" y="198821"/>
                  </a:lnTo>
                  <a:lnTo>
                    <a:pt x="160734" y="194084"/>
                  </a:lnTo>
                  <a:lnTo>
                    <a:pt x="145243" y="178593"/>
                  </a:lnTo>
                  <a:lnTo>
                    <a:pt x="281191" y="178593"/>
                  </a:lnTo>
                  <a:lnTo>
                    <a:pt x="268880" y="210226"/>
                  </a:lnTo>
                  <a:lnTo>
                    <a:pt x="266565" y="214312"/>
                  </a:lnTo>
                  <a:close/>
                </a:path>
              </a:pathLst>
            </a:custGeom>
            <a:solidFill>
              <a:srgbClr val="FF4A90"/>
            </a:solidFill>
          </p:spPr>
          <p:txBody>
            <a:bodyPr wrap="square" lIns="0" tIns="0" rIns="0" bIns="0" rtlCol="0"/>
            <a:lstStyle/>
            <a:p/>
          </p:txBody>
        </p:sp>
      </p:grpSp>
      <p:sp>
        <p:nvSpPr>
          <p:cNvPr id="7" name="object 7"/>
          <p:cNvSpPr txBox="1"/>
          <p:nvPr/>
        </p:nvSpPr>
        <p:spPr>
          <a:xfrm>
            <a:off x="6864350" y="3677522"/>
            <a:ext cx="3129280" cy="833119"/>
          </a:xfrm>
          <a:prstGeom prst="rect">
            <a:avLst/>
          </a:prstGeom>
        </p:spPr>
        <p:txBody>
          <a:bodyPr vert="horz" wrap="square" lIns="0" tIns="42545" rIns="0" bIns="0" rtlCol="0">
            <a:spAutoFit/>
          </a:bodyPr>
          <a:lstStyle/>
          <a:p>
            <a:pPr marL="12700" marR="5080" algn="just">
              <a:lnSpc>
                <a:spcPct val="134000"/>
              </a:lnSpc>
              <a:spcBef>
                <a:spcPts val="335"/>
              </a:spcBef>
            </a:pPr>
            <a:r>
              <a:rPr sz="1350" b="1" spc="105" dirty="0">
                <a:solidFill>
                  <a:srgbClr val="FFFFFF"/>
                </a:solidFill>
                <a:latin typeface="Trebuchet MS" panose="020B0603020202020204"/>
                <a:cs typeface="Trebuchet MS" panose="020B0603020202020204"/>
              </a:rPr>
              <a:t>Real-</a:t>
            </a:r>
            <a:r>
              <a:rPr sz="1350" b="1" spc="60" dirty="0">
                <a:solidFill>
                  <a:srgbClr val="FFFFFF"/>
                </a:solidFill>
                <a:latin typeface="Trebuchet MS" panose="020B0603020202020204"/>
                <a:cs typeface="Trebuchet MS" panose="020B0603020202020204"/>
              </a:rPr>
              <a:t>time</a:t>
            </a:r>
            <a:r>
              <a:rPr sz="1350" b="1" spc="-20" dirty="0">
                <a:solidFill>
                  <a:srgbClr val="FFFFFF"/>
                </a:solidFill>
                <a:latin typeface="Trebuchet MS" panose="020B0603020202020204"/>
                <a:cs typeface="Trebuchet MS" panose="020B0603020202020204"/>
              </a:rPr>
              <a:t> </a:t>
            </a:r>
            <a:r>
              <a:rPr sz="1350" b="1" spc="85" dirty="0">
                <a:solidFill>
                  <a:srgbClr val="FFFFFF"/>
                </a:solidFill>
                <a:latin typeface="Trebuchet MS" panose="020B0603020202020204"/>
                <a:cs typeface="Trebuchet MS" panose="020B0603020202020204"/>
              </a:rPr>
              <a:t>Crime</a:t>
            </a:r>
            <a:r>
              <a:rPr sz="1350" b="1" spc="-20" dirty="0">
                <a:solidFill>
                  <a:srgbClr val="FFFFFF"/>
                </a:solidFill>
                <a:latin typeface="Trebuchet MS" panose="020B0603020202020204"/>
                <a:cs typeface="Trebuchet MS" panose="020B0603020202020204"/>
              </a:rPr>
              <a:t> </a:t>
            </a:r>
            <a:r>
              <a:rPr sz="1350" b="1" spc="95" dirty="0">
                <a:solidFill>
                  <a:srgbClr val="FFFFFF"/>
                </a:solidFill>
                <a:latin typeface="Trebuchet MS" panose="020B0603020202020204"/>
                <a:cs typeface="Trebuchet MS" panose="020B0603020202020204"/>
              </a:rPr>
              <a:t>&amp;</a:t>
            </a:r>
            <a:r>
              <a:rPr sz="1350" b="1" spc="-20" dirty="0">
                <a:solidFill>
                  <a:srgbClr val="FFFFFF"/>
                </a:solidFill>
                <a:latin typeface="Trebuchet MS" panose="020B0603020202020204"/>
                <a:cs typeface="Trebuchet MS" panose="020B0603020202020204"/>
              </a:rPr>
              <a:t> </a:t>
            </a:r>
            <a:r>
              <a:rPr sz="1350" b="1" dirty="0">
                <a:solidFill>
                  <a:srgbClr val="FFFFFF"/>
                </a:solidFill>
                <a:latin typeface="Trebuchet MS" panose="020B0603020202020204"/>
                <a:cs typeface="Trebuchet MS" panose="020B0603020202020204"/>
              </a:rPr>
              <a:t>Ificidefit</a:t>
            </a:r>
            <a:r>
              <a:rPr sz="1350" b="1" spc="-20" dirty="0">
                <a:solidFill>
                  <a:srgbClr val="FFFFFF"/>
                </a:solidFill>
                <a:latin typeface="Trebuchet MS" panose="020B0603020202020204"/>
                <a:cs typeface="Trebuchet MS" panose="020B0603020202020204"/>
              </a:rPr>
              <a:t> </a:t>
            </a:r>
            <a:r>
              <a:rPr sz="1350" b="1" spc="55" dirty="0">
                <a:solidFill>
                  <a:srgbClr val="FFFFFF"/>
                </a:solidFill>
                <a:latin typeface="Trebuchet MS" panose="020B0603020202020204"/>
                <a:cs typeface="Trebuchet MS" panose="020B0603020202020204"/>
              </a:rPr>
              <a:t>Overlay </a:t>
            </a:r>
            <a:r>
              <a:rPr sz="1200" dirty="0">
                <a:solidFill>
                  <a:srgbClr val="D0D5DA"/>
                </a:solidFill>
                <a:latin typeface="Poppins"/>
                <a:cs typeface="Poppins"/>
              </a:rPr>
              <a:t>Visualize</a:t>
            </a:r>
            <a:r>
              <a:rPr sz="1200" spc="-10" dirty="0">
                <a:solidFill>
                  <a:srgbClr val="D0D5DA"/>
                </a:solidFill>
                <a:latin typeface="Poppins"/>
                <a:cs typeface="Poppins"/>
              </a:rPr>
              <a:t> </a:t>
            </a:r>
            <a:r>
              <a:rPr sz="1200" dirty="0">
                <a:solidFill>
                  <a:srgbClr val="D0D5DA"/>
                </a:solidFill>
                <a:latin typeface="Poppins"/>
                <a:cs typeface="Poppins"/>
              </a:rPr>
              <a:t>potential</a:t>
            </a:r>
            <a:r>
              <a:rPr sz="1200" spc="-5" dirty="0">
                <a:solidFill>
                  <a:srgbClr val="D0D5DA"/>
                </a:solidFill>
                <a:latin typeface="Poppins"/>
                <a:cs typeface="Poppins"/>
              </a:rPr>
              <a:t> </a:t>
            </a:r>
            <a:r>
              <a:rPr sz="1200" dirty="0">
                <a:solidFill>
                  <a:srgbClr val="D0D5DA"/>
                </a:solidFill>
                <a:latin typeface="Poppins"/>
                <a:cs typeface="Poppins"/>
              </a:rPr>
              <a:t>danger</a:t>
            </a:r>
            <a:r>
              <a:rPr sz="1200" spc="-5" dirty="0">
                <a:solidFill>
                  <a:srgbClr val="D0D5DA"/>
                </a:solidFill>
                <a:latin typeface="Poppins"/>
                <a:cs typeface="Poppins"/>
              </a:rPr>
              <a:t> </a:t>
            </a:r>
            <a:r>
              <a:rPr sz="1200" dirty="0">
                <a:solidFill>
                  <a:srgbClr val="D0D5DA"/>
                </a:solidFill>
                <a:latin typeface="Poppins"/>
                <a:cs typeface="Poppins"/>
              </a:rPr>
              <a:t>zones</a:t>
            </a:r>
            <a:r>
              <a:rPr sz="1200" spc="-5" dirty="0">
                <a:solidFill>
                  <a:srgbClr val="D0D5DA"/>
                </a:solidFill>
                <a:latin typeface="Poppins"/>
                <a:cs typeface="Poppins"/>
              </a:rPr>
              <a:t> </a:t>
            </a:r>
            <a:r>
              <a:rPr sz="1200" dirty="0">
                <a:solidFill>
                  <a:srgbClr val="D0D5DA"/>
                </a:solidFill>
                <a:latin typeface="Poppins"/>
                <a:cs typeface="Poppins"/>
              </a:rPr>
              <a:t>on</a:t>
            </a:r>
            <a:r>
              <a:rPr sz="1200" spc="-10" dirty="0">
                <a:solidFill>
                  <a:srgbClr val="D0D5DA"/>
                </a:solidFill>
                <a:latin typeface="Poppins"/>
                <a:cs typeface="Poppins"/>
              </a:rPr>
              <a:t> </a:t>
            </a:r>
            <a:r>
              <a:rPr sz="1200" spc="-20" dirty="0">
                <a:solidFill>
                  <a:srgbClr val="D0D5DA"/>
                </a:solidFill>
                <a:latin typeface="Poppins"/>
                <a:cs typeface="Poppins"/>
              </a:rPr>
              <a:t>your </a:t>
            </a:r>
            <a:r>
              <a:rPr sz="1200" spc="-25" dirty="0">
                <a:solidFill>
                  <a:srgbClr val="D0D5DA"/>
                </a:solidFill>
                <a:latin typeface="Poppins"/>
                <a:cs typeface="Poppins"/>
              </a:rPr>
              <a:t>map</a:t>
            </a:r>
            <a:endParaRPr sz="1200" dirty="0">
              <a:latin typeface="Poppins"/>
              <a:cs typeface="Poppins"/>
            </a:endParaRPr>
          </a:p>
        </p:txBody>
      </p:sp>
      <p:sp>
        <p:nvSpPr>
          <p:cNvPr id="8" name="object 8"/>
          <p:cNvSpPr txBox="1"/>
          <p:nvPr/>
        </p:nvSpPr>
        <p:spPr>
          <a:xfrm>
            <a:off x="2516187" y="5125322"/>
            <a:ext cx="2987040" cy="611065"/>
          </a:xfrm>
          <a:prstGeom prst="rect">
            <a:avLst/>
          </a:prstGeom>
        </p:spPr>
        <p:txBody>
          <a:bodyPr vert="horz" wrap="square" lIns="0" tIns="42545" rIns="0" bIns="0" rtlCol="0">
            <a:spAutoFit/>
          </a:bodyPr>
          <a:lstStyle/>
          <a:p>
            <a:pPr marL="12700" marR="5080">
              <a:lnSpc>
                <a:spcPct val="134000"/>
              </a:lnSpc>
              <a:spcBef>
                <a:spcPts val="335"/>
              </a:spcBef>
            </a:pPr>
            <a:r>
              <a:rPr sz="1350" b="1" spc="120" dirty="0">
                <a:solidFill>
                  <a:srgbClr val="FFFFFF"/>
                </a:solidFill>
                <a:latin typeface="Trebuchet MS" panose="020B0603020202020204"/>
                <a:cs typeface="Trebuchet MS" panose="020B0603020202020204"/>
              </a:rPr>
              <a:t>Sa</a:t>
            </a:r>
            <a:r>
              <a:rPr lang="en-IN" sz="1350" b="1" spc="120" dirty="0" err="1">
                <a:solidFill>
                  <a:srgbClr val="FFFFFF"/>
                </a:solidFill>
                <a:latin typeface="Trebuchet MS" panose="020B0603020202020204"/>
                <a:cs typeface="Trebuchet MS" panose="020B0603020202020204"/>
              </a:rPr>
              <a:t>fe</a:t>
            </a:r>
            <a:r>
              <a:rPr lang="en-IN" sz="1350" b="1" spc="120" dirty="0">
                <a:solidFill>
                  <a:srgbClr val="FFFFFF"/>
                </a:solidFill>
                <a:latin typeface="Trebuchet MS" panose="020B0603020202020204"/>
                <a:cs typeface="Trebuchet MS" panose="020B0603020202020204"/>
              </a:rPr>
              <a:t> spot police station</a:t>
            </a:r>
            <a:endParaRPr lang="en-IN" sz="1350" b="1" spc="120" dirty="0">
              <a:solidFill>
                <a:srgbClr val="FFFFFF"/>
              </a:solidFill>
              <a:latin typeface="Trebuchet MS" panose="020B0603020202020204"/>
              <a:cs typeface="Trebuchet MS" panose="020B0603020202020204"/>
            </a:endParaRPr>
          </a:p>
          <a:p>
            <a:pPr marL="12700" marR="5080">
              <a:lnSpc>
                <a:spcPct val="134000"/>
              </a:lnSpc>
              <a:spcBef>
                <a:spcPts val="335"/>
              </a:spcBef>
            </a:pPr>
            <a:r>
              <a:rPr sz="1350" b="1" spc="35" dirty="0">
                <a:solidFill>
                  <a:srgbClr val="FFFFFF"/>
                </a:solidFill>
                <a:latin typeface="Trebuchet MS" panose="020B0603020202020204"/>
                <a:cs typeface="Trebuchet MS" panose="020B0603020202020204"/>
              </a:rPr>
              <a:t> </a:t>
            </a:r>
            <a:r>
              <a:rPr sz="1200" spc="-10" dirty="0">
                <a:solidFill>
                  <a:srgbClr val="D0D5DA"/>
                </a:solidFill>
                <a:latin typeface="Poppins"/>
                <a:cs typeface="Poppins"/>
              </a:rPr>
              <a:t>Crowdsourced</a:t>
            </a:r>
            <a:r>
              <a:rPr lang="en-IN" sz="1200" spc="-30" dirty="0">
                <a:solidFill>
                  <a:srgbClr val="D0D5DA"/>
                </a:solidFill>
                <a:latin typeface="Poppins"/>
                <a:cs typeface="Poppins"/>
              </a:rPr>
              <a:t> police station nearby </a:t>
            </a:r>
            <a:endParaRPr sz="1200" dirty="0">
              <a:latin typeface="Poppins"/>
              <a:cs typeface="Poppins"/>
            </a:endParaRPr>
          </a:p>
        </p:txBody>
      </p:sp>
      <p:grpSp>
        <p:nvGrpSpPr>
          <p:cNvPr id="9" name="object 9"/>
          <p:cNvGrpSpPr/>
          <p:nvPr/>
        </p:nvGrpSpPr>
        <p:grpSpPr>
          <a:xfrm>
            <a:off x="6248398" y="5029199"/>
            <a:ext cx="4114800" cy="1143000"/>
            <a:chOff x="6248398" y="5029199"/>
            <a:chExt cx="4114800" cy="1143000"/>
          </a:xfrm>
        </p:grpSpPr>
        <p:sp>
          <p:nvSpPr>
            <p:cNvPr id="10" name="object 10"/>
            <p:cNvSpPr/>
            <p:nvPr/>
          </p:nvSpPr>
          <p:spPr>
            <a:xfrm>
              <a:off x="6248398" y="5029199"/>
              <a:ext cx="4114800" cy="1143000"/>
            </a:xfrm>
            <a:custGeom>
              <a:avLst/>
              <a:gdLst/>
              <a:ahLst/>
              <a:cxnLst/>
              <a:rect l="l" t="t" r="r" b="b"/>
              <a:pathLst>
                <a:path w="4114800" h="1143000">
                  <a:moveTo>
                    <a:pt x="4025804" y="1142999"/>
                  </a:moveTo>
                  <a:lnTo>
                    <a:pt x="88995" y="1142999"/>
                  </a:lnTo>
                  <a:lnTo>
                    <a:pt x="82801" y="1142389"/>
                  </a:lnTo>
                  <a:lnTo>
                    <a:pt x="37131" y="1123472"/>
                  </a:lnTo>
                  <a:lnTo>
                    <a:pt x="9643" y="1089978"/>
                  </a:lnTo>
                  <a:lnTo>
                    <a:pt x="0" y="1054003"/>
                  </a:lnTo>
                  <a:lnTo>
                    <a:pt x="0" y="1047749"/>
                  </a:lnTo>
                  <a:lnTo>
                    <a:pt x="0" y="88995"/>
                  </a:lnTo>
                  <a:lnTo>
                    <a:pt x="12577" y="47531"/>
                  </a:lnTo>
                  <a:lnTo>
                    <a:pt x="47531" y="12577"/>
                  </a:lnTo>
                  <a:lnTo>
                    <a:pt x="88995" y="0"/>
                  </a:lnTo>
                  <a:lnTo>
                    <a:pt x="4025804" y="0"/>
                  </a:lnTo>
                  <a:lnTo>
                    <a:pt x="4067267" y="12577"/>
                  </a:lnTo>
                  <a:lnTo>
                    <a:pt x="4102221" y="47531"/>
                  </a:lnTo>
                  <a:lnTo>
                    <a:pt x="4114799" y="88995"/>
                  </a:lnTo>
                  <a:lnTo>
                    <a:pt x="4114799" y="1054003"/>
                  </a:lnTo>
                  <a:lnTo>
                    <a:pt x="4102221" y="1095467"/>
                  </a:lnTo>
                  <a:lnTo>
                    <a:pt x="4067267" y="1130421"/>
                  </a:lnTo>
                  <a:lnTo>
                    <a:pt x="4031998" y="1142389"/>
                  </a:lnTo>
                  <a:lnTo>
                    <a:pt x="4025804" y="1142999"/>
                  </a:lnTo>
                  <a:close/>
                </a:path>
              </a:pathLst>
            </a:custGeom>
            <a:solidFill>
              <a:srgbClr val="1D1D1D">
                <a:alpha val="70199"/>
              </a:srgbClr>
            </a:solidFill>
          </p:spPr>
          <p:txBody>
            <a:bodyPr wrap="square" lIns="0" tIns="0" rIns="0" bIns="0" rtlCol="0"/>
            <a:lstStyle/>
            <a:p/>
          </p:txBody>
        </p:sp>
        <p:sp>
          <p:nvSpPr>
            <p:cNvPr id="11" name="object 11"/>
            <p:cNvSpPr/>
            <p:nvPr/>
          </p:nvSpPr>
          <p:spPr>
            <a:xfrm>
              <a:off x="6437615" y="5229224"/>
              <a:ext cx="252729" cy="285750"/>
            </a:xfrm>
            <a:custGeom>
              <a:avLst/>
              <a:gdLst/>
              <a:ahLst/>
              <a:cxnLst/>
              <a:rect l="l" t="t" r="r" b="b"/>
              <a:pathLst>
                <a:path w="252729" h="285750">
                  <a:moveTo>
                    <a:pt x="240487" y="232171"/>
                  </a:moveTo>
                  <a:lnTo>
                    <a:pt x="12110" y="232171"/>
                  </a:lnTo>
                  <a:lnTo>
                    <a:pt x="5692" y="228041"/>
                  </a:lnTo>
                  <a:lnTo>
                    <a:pt x="0" y="215205"/>
                  </a:lnTo>
                  <a:lnTo>
                    <a:pt x="1116" y="207671"/>
                  </a:lnTo>
                  <a:lnTo>
                    <a:pt x="9934" y="197792"/>
                  </a:lnTo>
                  <a:lnTo>
                    <a:pt x="21509" y="182066"/>
                  </a:lnTo>
                  <a:lnTo>
                    <a:pt x="29998" y="164655"/>
                  </a:lnTo>
                  <a:lnTo>
                    <a:pt x="35221" y="146009"/>
                  </a:lnTo>
                  <a:lnTo>
                    <a:pt x="37002" y="126578"/>
                  </a:lnTo>
                  <a:lnTo>
                    <a:pt x="37002" y="116085"/>
                  </a:lnTo>
                  <a:lnTo>
                    <a:pt x="42435" y="85350"/>
                  </a:lnTo>
                  <a:lnTo>
                    <a:pt x="57443" y="59228"/>
                  </a:lnTo>
                  <a:lnTo>
                    <a:pt x="80089" y="39658"/>
                  </a:lnTo>
                  <a:lnTo>
                    <a:pt x="108439" y="28574"/>
                  </a:lnTo>
                  <a:lnTo>
                    <a:pt x="108439" y="7980"/>
                  </a:lnTo>
                  <a:lnTo>
                    <a:pt x="116420" y="0"/>
                  </a:lnTo>
                  <a:lnTo>
                    <a:pt x="136177" y="0"/>
                  </a:lnTo>
                  <a:lnTo>
                    <a:pt x="144158" y="7980"/>
                  </a:lnTo>
                  <a:lnTo>
                    <a:pt x="144158" y="28574"/>
                  </a:lnTo>
                  <a:lnTo>
                    <a:pt x="172508" y="39658"/>
                  </a:lnTo>
                  <a:lnTo>
                    <a:pt x="195155" y="59228"/>
                  </a:lnTo>
                  <a:lnTo>
                    <a:pt x="210163" y="85350"/>
                  </a:lnTo>
                  <a:lnTo>
                    <a:pt x="215596" y="116085"/>
                  </a:lnTo>
                  <a:lnTo>
                    <a:pt x="215596" y="126578"/>
                  </a:lnTo>
                  <a:lnTo>
                    <a:pt x="217374" y="146009"/>
                  </a:lnTo>
                  <a:lnTo>
                    <a:pt x="222594" y="164655"/>
                  </a:lnTo>
                  <a:lnTo>
                    <a:pt x="231084" y="182066"/>
                  </a:lnTo>
                  <a:lnTo>
                    <a:pt x="242664" y="197792"/>
                  </a:lnTo>
                  <a:lnTo>
                    <a:pt x="251482" y="207671"/>
                  </a:lnTo>
                  <a:lnTo>
                    <a:pt x="252654" y="215205"/>
                  </a:lnTo>
                  <a:lnTo>
                    <a:pt x="246850" y="228041"/>
                  </a:lnTo>
                  <a:lnTo>
                    <a:pt x="240487" y="232171"/>
                  </a:lnTo>
                  <a:close/>
                </a:path>
                <a:path w="252729" h="285750">
                  <a:moveTo>
                    <a:pt x="126299" y="285750"/>
                  </a:moveTo>
                  <a:lnTo>
                    <a:pt x="93287" y="263718"/>
                  </a:lnTo>
                  <a:lnTo>
                    <a:pt x="90580" y="250031"/>
                  </a:lnTo>
                  <a:lnTo>
                    <a:pt x="162018" y="250031"/>
                  </a:lnTo>
                  <a:lnTo>
                    <a:pt x="139986" y="283043"/>
                  </a:lnTo>
                  <a:lnTo>
                    <a:pt x="126299" y="285750"/>
                  </a:lnTo>
                  <a:close/>
                </a:path>
              </a:pathLst>
            </a:custGeom>
            <a:solidFill>
              <a:srgbClr val="FF4A90"/>
            </a:solidFill>
          </p:spPr>
          <p:txBody>
            <a:bodyPr wrap="square" lIns="0" tIns="0" rIns="0" bIns="0" rtlCol="0"/>
            <a:lstStyle/>
            <a:p/>
          </p:txBody>
        </p:sp>
      </p:grpSp>
      <p:sp>
        <p:nvSpPr>
          <p:cNvPr id="12" name="object 12"/>
          <p:cNvSpPr txBox="1"/>
          <p:nvPr/>
        </p:nvSpPr>
        <p:spPr>
          <a:xfrm>
            <a:off x="6828631" y="5125322"/>
            <a:ext cx="2788920" cy="833119"/>
          </a:xfrm>
          <a:prstGeom prst="rect">
            <a:avLst/>
          </a:prstGeom>
        </p:spPr>
        <p:txBody>
          <a:bodyPr vert="horz" wrap="square" lIns="0" tIns="113030" rIns="0" bIns="0" rtlCol="0">
            <a:spAutoFit/>
          </a:bodyPr>
          <a:lstStyle/>
          <a:p>
            <a:pPr marL="12700">
              <a:lnSpc>
                <a:spcPct val="100000"/>
              </a:lnSpc>
              <a:spcBef>
                <a:spcPts val="890"/>
              </a:spcBef>
            </a:pPr>
            <a:r>
              <a:rPr sz="1350" b="1" spc="120" dirty="0">
                <a:solidFill>
                  <a:srgbClr val="FFFFFF"/>
                </a:solidFill>
                <a:latin typeface="Trebuchet MS" panose="020B0603020202020204"/>
                <a:cs typeface="Trebuchet MS" panose="020B0603020202020204"/>
              </a:rPr>
              <a:t>SOS</a:t>
            </a:r>
            <a:r>
              <a:rPr sz="1350" b="1" spc="-85" dirty="0">
                <a:solidFill>
                  <a:srgbClr val="FFFFFF"/>
                </a:solidFill>
                <a:latin typeface="Trebuchet MS" panose="020B0603020202020204"/>
                <a:cs typeface="Trebuchet MS" panose="020B0603020202020204"/>
              </a:rPr>
              <a:t> </a:t>
            </a:r>
            <a:r>
              <a:rPr sz="1350" b="1" spc="95" dirty="0">
                <a:solidFill>
                  <a:srgbClr val="FFFFFF"/>
                </a:solidFill>
                <a:latin typeface="Trebuchet MS" panose="020B0603020202020204"/>
                <a:cs typeface="Trebuchet MS" panose="020B0603020202020204"/>
              </a:rPr>
              <a:t>&amp;</a:t>
            </a:r>
            <a:r>
              <a:rPr sz="1350" b="1" spc="-85" dirty="0">
                <a:solidFill>
                  <a:srgbClr val="FFFFFF"/>
                </a:solidFill>
                <a:latin typeface="Trebuchet MS" panose="020B0603020202020204"/>
                <a:cs typeface="Trebuchet MS" panose="020B0603020202020204"/>
              </a:rPr>
              <a:t> </a:t>
            </a:r>
            <a:r>
              <a:rPr sz="1350" b="1" spc="70" dirty="0">
                <a:solidFill>
                  <a:srgbClr val="FFFFFF"/>
                </a:solidFill>
                <a:latin typeface="Trebuchet MS" panose="020B0603020202020204"/>
                <a:cs typeface="Trebuchet MS" panose="020B0603020202020204"/>
              </a:rPr>
              <a:t>Emergeficy</a:t>
            </a:r>
            <a:r>
              <a:rPr sz="1350" b="1" spc="-85" dirty="0">
                <a:solidFill>
                  <a:srgbClr val="FFFFFF"/>
                </a:solidFill>
                <a:latin typeface="Trebuchet MS" panose="020B0603020202020204"/>
                <a:cs typeface="Trebuchet MS" panose="020B0603020202020204"/>
              </a:rPr>
              <a:t> </a:t>
            </a:r>
            <a:r>
              <a:rPr sz="1350" b="1" spc="60" dirty="0">
                <a:solidFill>
                  <a:srgbClr val="FFFFFF"/>
                </a:solidFill>
                <a:latin typeface="Trebuchet MS" panose="020B0603020202020204"/>
                <a:cs typeface="Trebuchet MS" panose="020B0603020202020204"/>
              </a:rPr>
              <a:t>Cofitact</a:t>
            </a:r>
            <a:endParaRPr sz="1350" dirty="0">
              <a:latin typeface="Trebuchet MS" panose="020B0603020202020204"/>
              <a:cs typeface="Trebuchet MS" panose="020B0603020202020204"/>
            </a:endParaRPr>
          </a:p>
          <a:p>
            <a:pPr marL="12700" marR="5080">
              <a:lnSpc>
                <a:spcPct val="125000"/>
              </a:lnSpc>
              <a:spcBef>
                <a:spcPts val="345"/>
              </a:spcBef>
            </a:pPr>
            <a:r>
              <a:rPr sz="1200" dirty="0">
                <a:solidFill>
                  <a:srgbClr val="D0D5DA"/>
                </a:solidFill>
                <a:latin typeface="Poppins"/>
                <a:cs typeface="Poppins"/>
              </a:rPr>
              <a:t>One-tap</a:t>
            </a:r>
            <a:r>
              <a:rPr sz="1200" spc="-10" dirty="0">
                <a:solidFill>
                  <a:srgbClr val="D0D5DA"/>
                </a:solidFill>
                <a:latin typeface="Poppins"/>
                <a:cs typeface="Poppins"/>
              </a:rPr>
              <a:t> </a:t>
            </a:r>
            <a:r>
              <a:rPr sz="1200" dirty="0">
                <a:solidFill>
                  <a:srgbClr val="D0D5DA"/>
                </a:solidFill>
                <a:latin typeface="Poppins"/>
                <a:cs typeface="Poppins"/>
              </a:rPr>
              <a:t>alert</a:t>
            </a:r>
            <a:r>
              <a:rPr sz="1200" spc="-5" dirty="0">
                <a:solidFill>
                  <a:srgbClr val="D0D5DA"/>
                </a:solidFill>
                <a:latin typeface="Poppins"/>
                <a:cs typeface="Poppins"/>
              </a:rPr>
              <a:t> </a:t>
            </a:r>
            <a:r>
              <a:rPr sz="1200" dirty="0">
                <a:solidFill>
                  <a:srgbClr val="D0D5DA"/>
                </a:solidFill>
                <a:latin typeface="Poppins"/>
                <a:cs typeface="Poppins"/>
              </a:rPr>
              <a:t>system</a:t>
            </a:r>
            <a:r>
              <a:rPr sz="1200" spc="-5" dirty="0">
                <a:solidFill>
                  <a:srgbClr val="D0D5DA"/>
                </a:solidFill>
                <a:latin typeface="Poppins"/>
                <a:cs typeface="Poppins"/>
              </a:rPr>
              <a:t> </a:t>
            </a:r>
            <a:r>
              <a:rPr sz="1200" dirty="0">
                <a:solidFill>
                  <a:srgbClr val="D0D5DA"/>
                </a:solidFill>
                <a:latin typeface="Poppins"/>
                <a:cs typeface="Poppins"/>
              </a:rPr>
              <a:t>for</a:t>
            </a:r>
            <a:r>
              <a:rPr sz="1200" spc="-10" dirty="0">
                <a:solidFill>
                  <a:srgbClr val="D0D5DA"/>
                </a:solidFill>
                <a:latin typeface="Poppins"/>
                <a:cs typeface="Poppins"/>
              </a:rPr>
              <a:t> immediate assistance</a:t>
            </a:r>
            <a:endParaRPr sz="1200" dirty="0">
              <a:latin typeface="Poppins"/>
              <a:cs typeface="Poppins"/>
            </a:endParaRPr>
          </a:p>
        </p:txBody>
      </p:sp>
      <p:sp>
        <p:nvSpPr>
          <p:cNvPr id="13" name="object 13"/>
          <p:cNvSpPr/>
          <p:nvPr/>
        </p:nvSpPr>
        <p:spPr>
          <a:xfrm>
            <a:off x="5619749" y="0"/>
            <a:ext cx="952500" cy="76200"/>
          </a:xfrm>
          <a:custGeom>
            <a:avLst/>
            <a:gdLst/>
            <a:ahLst/>
            <a:cxnLst/>
            <a:rect l="l" t="t" r="r" b="b"/>
            <a:pathLst>
              <a:path w="952500" h="76200">
                <a:moveTo>
                  <a:pt x="952499" y="76199"/>
                </a:moveTo>
                <a:lnTo>
                  <a:pt x="0" y="76199"/>
                </a:lnTo>
                <a:lnTo>
                  <a:pt x="0" y="0"/>
                </a:lnTo>
                <a:lnTo>
                  <a:pt x="952499" y="0"/>
                </a:lnTo>
                <a:lnTo>
                  <a:pt x="952499" y="76199"/>
                </a:lnTo>
                <a:close/>
              </a:path>
            </a:pathLst>
          </a:custGeom>
          <a:solidFill>
            <a:srgbClr val="FF4A90"/>
          </a:solidFill>
        </p:spPr>
        <p:txBody>
          <a:bodyPr wrap="square" lIns="0" tIns="0" rIns="0" bIns="0" rtlCol="0"/>
          <a:lstStyle/>
          <a:p/>
        </p:txBody>
      </p:sp>
      <p:sp>
        <p:nvSpPr>
          <p:cNvPr id="14" name="object 14"/>
          <p:cNvSpPr txBox="1"/>
          <p:nvPr/>
        </p:nvSpPr>
        <p:spPr>
          <a:xfrm>
            <a:off x="11930905" y="149225"/>
            <a:ext cx="121285" cy="208279"/>
          </a:xfrm>
          <a:prstGeom prst="rect">
            <a:avLst/>
          </a:prstGeom>
        </p:spPr>
        <p:txBody>
          <a:bodyPr vert="horz" wrap="square" lIns="0" tIns="12700" rIns="0" bIns="0" rtlCol="0">
            <a:spAutoFit/>
          </a:bodyPr>
          <a:lstStyle/>
          <a:p>
            <a:pPr marL="12700">
              <a:lnSpc>
                <a:spcPct val="100000"/>
              </a:lnSpc>
              <a:spcBef>
                <a:spcPts val="100"/>
              </a:spcBef>
            </a:pPr>
            <a:r>
              <a:rPr sz="1200" spc="-50" dirty="0">
                <a:solidFill>
                  <a:srgbClr val="6A7280"/>
                </a:solidFill>
                <a:latin typeface="Poppins"/>
                <a:cs typeface="Poppins"/>
              </a:rPr>
              <a:t>4</a:t>
            </a:r>
            <a:endParaRPr sz="1200">
              <a:latin typeface="Poppins"/>
              <a:cs typeface="Poppins"/>
            </a:endParaRPr>
          </a:p>
        </p:txBody>
      </p:sp>
      <p:sp>
        <p:nvSpPr>
          <p:cNvPr id="15" name="object 15"/>
          <p:cNvSpPr/>
          <p:nvPr/>
        </p:nvSpPr>
        <p:spPr>
          <a:xfrm>
            <a:off x="8572499" y="380999"/>
            <a:ext cx="2857500" cy="2857500"/>
          </a:xfrm>
          <a:custGeom>
            <a:avLst/>
            <a:gdLst/>
            <a:ahLst/>
            <a:cxnLst/>
            <a:rect l="l" t="t" r="r" b="b"/>
            <a:pathLst>
              <a:path w="2857500" h="2857500">
                <a:moveTo>
                  <a:pt x="1428749" y="2857499"/>
                </a:moveTo>
                <a:lnTo>
                  <a:pt x="1376163" y="2856531"/>
                </a:lnTo>
                <a:lnTo>
                  <a:pt x="1323645" y="2853628"/>
                </a:lnTo>
                <a:lnTo>
                  <a:pt x="1271268" y="2848794"/>
                </a:lnTo>
                <a:lnTo>
                  <a:pt x="1219108" y="2842035"/>
                </a:lnTo>
                <a:lnTo>
                  <a:pt x="1167232" y="2833361"/>
                </a:lnTo>
                <a:lnTo>
                  <a:pt x="1115708" y="2822784"/>
                </a:lnTo>
                <a:lnTo>
                  <a:pt x="1064608" y="2810317"/>
                </a:lnTo>
                <a:lnTo>
                  <a:pt x="1014004" y="2795978"/>
                </a:lnTo>
                <a:lnTo>
                  <a:pt x="963963" y="2779786"/>
                </a:lnTo>
                <a:lnTo>
                  <a:pt x="914548" y="2761762"/>
                </a:lnTo>
                <a:lnTo>
                  <a:pt x="865831" y="2741932"/>
                </a:lnTo>
                <a:lnTo>
                  <a:pt x="817879" y="2720324"/>
                </a:lnTo>
                <a:lnTo>
                  <a:pt x="770755" y="2696965"/>
                </a:lnTo>
                <a:lnTo>
                  <a:pt x="724520" y="2671886"/>
                </a:lnTo>
                <a:lnTo>
                  <a:pt x="679240" y="2645122"/>
                </a:lnTo>
                <a:lnTo>
                  <a:pt x="634978" y="2616711"/>
                </a:lnTo>
                <a:lnTo>
                  <a:pt x="591791" y="2586690"/>
                </a:lnTo>
                <a:lnTo>
                  <a:pt x="549736" y="2555099"/>
                </a:lnTo>
                <a:lnTo>
                  <a:pt x="508873" y="2521981"/>
                </a:lnTo>
                <a:lnTo>
                  <a:pt x="469260" y="2487383"/>
                </a:lnTo>
                <a:lnTo>
                  <a:pt x="430945" y="2451351"/>
                </a:lnTo>
                <a:lnTo>
                  <a:pt x="393981" y="2413930"/>
                </a:lnTo>
                <a:lnTo>
                  <a:pt x="358420" y="2375175"/>
                </a:lnTo>
                <a:lnTo>
                  <a:pt x="324311" y="2335139"/>
                </a:lnTo>
                <a:lnTo>
                  <a:pt x="291698" y="2293874"/>
                </a:lnTo>
                <a:lnTo>
                  <a:pt x="260624" y="2251435"/>
                </a:lnTo>
                <a:lnTo>
                  <a:pt x="231134" y="2207881"/>
                </a:lnTo>
                <a:lnTo>
                  <a:pt x="203269" y="2163273"/>
                </a:lnTo>
                <a:lnTo>
                  <a:pt x="177064" y="2117671"/>
                </a:lnTo>
                <a:lnTo>
                  <a:pt x="152555" y="2071131"/>
                </a:lnTo>
                <a:lnTo>
                  <a:pt x="129774" y="2023722"/>
                </a:lnTo>
                <a:lnTo>
                  <a:pt x="108756" y="1975508"/>
                </a:lnTo>
                <a:lnTo>
                  <a:pt x="89526" y="1926554"/>
                </a:lnTo>
                <a:lnTo>
                  <a:pt x="72111" y="1876922"/>
                </a:lnTo>
                <a:lnTo>
                  <a:pt x="56534" y="1826683"/>
                </a:lnTo>
                <a:lnTo>
                  <a:pt x="42817" y="1775907"/>
                </a:lnTo>
                <a:lnTo>
                  <a:pt x="30979" y="1724661"/>
                </a:lnTo>
                <a:lnTo>
                  <a:pt x="21034" y="1673011"/>
                </a:lnTo>
                <a:lnTo>
                  <a:pt x="12997" y="1621030"/>
                </a:lnTo>
                <a:lnTo>
                  <a:pt x="6880" y="1568791"/>
                </a:lnTo>
                <a:lnTo>
                  <a:pt x="2688" y="1516363"/>
                </a:lnTo>
                <a:lnTo>
                  <a:pt x="430" y="1463813"/>
                </a:lnTo>
                <a:lnTo>
                  <a:pt x="0" y="1428749"/>
                </a:lnTo>
                <a:lnTo>
                  <a:pt x="107" y="1411215"/>
                </a:lnTo>
                <a:lnTo>
                  <a:pt x="1721" y="1358644"/>
                </a:lnTo>
                <a:lnTo>
                  <a:pt x="5268" y="1306168"/>
                </a:lnTo>
                <a:lnTo>
                  <a:pt x="10745" y="1253855"/>
                </a:lnTo>
                <a:lnTo>
                  <a:pt x="18143" y="1201779"/>
                </a:lnTo>
                <a:lnTo>
                  <a:pt x="27452" y="1150014"/>
                </a:lnTo>
                <a:lnTo>
                  <a:pt x="38661" y="1098626"/>
                </a:lnTo>
                <a:lnTo>
                  <a:pt x="51754" y="1047683"/>
                </a:lnTo>
                <a:lnTo>
                  <a:pt x="66714" y="997257"/>
                </a:lnTo>
                <a:lnTo>
                  <a:pt x="83518" y="947418"/>
                </a:lnTo>
                <a:lnTo>
                  <a:pt x="102145" y="898231"/>
                </a:lnTo>
                <a:lnTo>
                  <a:pt x="122571" y="849761"/>
                </a:lnTo>
                <a:lnTo>
                  <a:pt x="144768" y="802075"/>
                </a:lnTo>
                <a:lnTo>
                  <a:pt x="168704" y="755241"/>
                </a:lnTo>
                <a:lnTo>
                  <a:pt x="194347" y="709320"/>
                </a:lnTo>
                <a:lnTo>
                  <a:pt x="221664" y="664371"/>
                </a:lnTo>
                <a:lnTo>
                  <a:pt x="250617" y="620459"/>
                </a:lnTo>
                <a:lnTo>
                  <a:pt x="281166" y="577644"/>
                </a:lnTo>
                <a:lnTo>
                  <a:pt x="313270" y="535982"/>
                </a:lnTo>
                <a:lnTo>
                  <a:pt x="346887" y="495529"/>
                </a:lnTo>
                <a:lnTo>
                  <a:pt x="381970" y="456340"/>
                </a:lnTo>
                <a:lnTo>
                  <a:pt x="418470" y="418471"/>
                </a:lnTo>
                <a:lnTo>
                  <a:pt x="456340" y="381971"/>
                </a:lnTo>
                <a:lnTo>
                  <a:pt x="495529" y="346887"/>
                </a:lnTo>
                <a:lnTo>
                  <a:pt x="535982" y="313270"/>
                </a:lnTo>
                <a:lnTo>
                  <a:pt x="577643" y="281167"/>
                </a:lnTo>
                <a:lnTo>
                  <a:pt x="620458" y="250618"/>
                </a:lnTo>
                <a:lnTo>
                  <a:pt x="664371" y="221665"/>
                </a:lnTo>
                <a:lnTo>
                  <a:pt x="709319" y="194348"/>
                </a:lnTo>
                <a:lnTo>
                  <a:pt x="755241" y="168704"/>
                </a:lnTo>
                <a:lnTo>
                  <a:pt x="802074" y="144769"/>
                </a:lnTo>
                <a:lnTo>
                  <a:pt x="849760" y="122572"/>
                </a:lnTo>
                <a:lnTo>
                  <a:pt x="898230" y="102146"/>
                </a:lnTo>
                <a:lnTo>
                  <a:pt x="947417" y="83518"/>
                </a:lnTo>
                <a:lnTo>
                  <a:pt x="997256" y="66714"/>
                </a:lnTo>
                <a:lnTo>
                  <a:pt x="1047683" y="51754"/>
                </a:lnTo>
                <a:lnTo>
                  <a:pt x="1098625" y="38661"/>
                </a:lnTo>
                <a:lnTo>
                  <a:pt x="1150014" y="27453"/>
                </a:lnTo>
                <a:lnTo>
                  <a:pt x="1201779" y="18143"/>
                </a:lnTo>
                <a:lnTo>
                  <a:pt x="1253855" y="10744"/>
                </a:lnTo>
                <a:lnTo>
                  <a:pt x="1306169" y="5268"/>
                </a:lnTo>
                <a:lnTo>
                  <a:pt x="1358644" y="1720"/>
                </a:lnTo>
                <a:lnTo>
                  <a:pt x="1411215" y="107"/>
                </a:lnTo>
                <a:lnTo>
                  <a:pt x="1428749" y="0"/>
                </a:lnTo>
                <a:lnTo>
                  <a:pt x="1446283" y="107"/>
                </a:lnTo>
                <a:lnTo>
                  <a:pt x="1498854" y="1720"/>
                </a:lnTo>
                <a:lnTo>
                  <a:pt x="1551331" y="5268"/>
                </a:lnTo>
                <a:lnTo>
                  <a:pt x="1603643" y="10744"/>
                </a:lnTo>
                <a:lnTo>
                  <a:pt x="1655718" y="18143"/>
                </a:lnTo>
                <a:lnTo>
                  <a:pt x="1707484" y="27453"/>
                </a:lnTo>
                <a:lnTo>
                  <a:pt x="1758871" y="38661"/>
                </a:lnTo>
                <a:lnTo>
                  <a:pt x="1809814" y="51754"/>
                </a:lnTo>
                <a:lnTo>
                  <a:pt x="1860240" y="66714"/>
                </a:lnTo>
                <a:lnTo>
                  <a:pt x="1910079" y="83518"/>
                </a:lnTo>
                <a:lnTo>
                  <a:pt x="1959266" y="102146"/>
                </a:lnTo>
                <a:lnTo>
                  <a:pt x="2007736" y="122572"/>
                </a:lnTo>
                <a:lnTo>
                  <a:pt x="2055422" y="144769"/>
                </a:lnTo>
                <a:lnTo>
                  <a:pt x="2102256" y="168704"/>
                </a:lnTo>
                <a:lnTo>
                  <a:pt x="2148177" y="194347"/>
                </a:lnTo>
                <a:lnTo>
                  <a:pt x="2193125" y="221665"/>
                </a:lnTo>
                <a:lnTo>
                  <a:pt x="2237038" y="250618"/>
                </a:lnTo>
                <a:lnTo>
                  <a:pt x="2279852" y="281167"/>
                </a:lnTo>
                <a:lnTo>
                  <a:pt x="2321516" y="313270"/>
                </a:lnTo>
                <a:lnTo>
                  <a:pt x="2361969" y="346887"/>
                </a:lnTo>
                <a:lnTo>
                  <a:pt x="2401158" y="381971"/>
                </a:lnTo>
                <a:lnTo>
                  <a:pt x="2439027" y="418471"/>
                </a:lnTo>
                <a:lnTo>
                  <a:pt x="2475528" y="456340"/>
                </a:lnTo>
                <a:lnTo>
                  <a:pt x="2510612" y="495529"/>
                </a:lnTo>
                <a:lnTo>
                  <a:pt x="2544228" y="535982"/>
                </a:lnTo>
                <a:lnTo>
                  <a:pt x="2576332" y="577644"/>
                </a:lnTo>
                <a:lnTo>
                  <a:pt x="2606878" y="620459"/>
                </a:lnTo>
                <a:lnTo>
                  <a:pt x="2635832" y="664372"/>
                </a:lnTo>
                <a:lnTo>
                  <a:pt x="2663149" y="709320"/>
                </a:lnTo>
                <a:lnTo>
                  <a:pt x="2688792" y="755241"/>
                </a:lnTo>
                <a:lnTo>
                  <a:pt x="2712727" y="802075"/>
                </a:lnTo>
                <a:lnTo>
                  <a:pt x="2734924" y="849761"/>
                </a:lnTo>
                <a:lnTo>
                  <a:pt x="2755351" y="898231"/>
                </a:lnTo>
                <a:lnTo>
                  <a:pt x="2773979" y="947418"/>
                </a:lnTo>
                <a:lnTo>
                  <a:pt x="2790783" y="997257"/>
                </a:lnTo>
                <a:lnTo>
                  <a:pt x="2805742" y="1047683"/>
                </a:lnTo>
                <a:lnTo>
                  <a:pt x="2818835" y="1098626"/>
                </a:lnTo>
                <a:lnTo>
                  <a:pt x="2830044" y="1150014"/>
                </a:lnTo>
                <a:lnTo>
                  <a:pt x="2839353" y="1201779"/>
                </a:lnTo>
                <a:lnTo>
                  <a:pt x="2846753" y="1253855"/>
                </a:lnTo>
                <a:lnTo>
                  <a:pt x="2852230" y="1306168"/>
                </a:lnTo>
                <a:lnTo>
                  <a:pt x="2855777" y="1358644"/>
                </a:lnTo>
                <a:lnTo>
                  <a:pt x="2857392" y="1411215"/>
                </a:lnTo>
                <a:lnTo>
                  <a:pt x="2857499" y="1428749"/>
                </a:lnTo>
                <a:lnTo>
                  <a:pt x="2857392" y="1446284"/>
                </a:lnTo>
                <a:lnTo>
                  <a:pt x="2855777" y="1498855"/>
                </a:lnTo>
                <a:lnTo>
                  <a:pt x="2852230" y="1551331"/>
                </a:lnTo>
                <a:lnTo>
                  <a:pt x="2846753" y="1603644"/>
                </a:lnTo>
                <a:lnTo>
                  <a:pt x="2839353" y="1655719"/>
                </a:lnTo>
                <a:lnTo>
                  <a:pt x="2830044" y="1707484"/>
                </a:lnTo>
                <a:lnTo>
                  <a:pt x="2818835" y="1758872"/>
                </a:lnTo>
                <a:lnTo>
                  <a:pt x="2805742" y="1809815"/>
                </a:lnTo>
                <a:lnTo>
                  <a:pt x="2790783" y="1860242"/>
                </a:lnTo>
                <a:lnTo>
                  <a:pt x="2773978" y="1910081"/>
                </a:lnTo>
                <a:lnTo>
                  <a:pt x="2755351" y="1959267"/>
                </a:lnTo>
                <a:lnTo>
                  <a:pt x="2734924" y="2007738"/>
                </a:lnTo>
                <a:lnTo>
                  <a:pt x="2712727" y="2055423"/>
                </a:lnTo>
                <a:lnTo>
                  <a:pt x="2688792" y="2102258"/>
                </a:lnTo>
                <a:lnTo>
                  <a:pt x="2663149" y="2148179"/>
                </a:lnTo>
                <a:lnTo>
                  <a:pt x="2635832" y="2193127"/>
                </a:lnTo>
                <a:lnTo>
                  <a:pt x="2606878" y="2237040"/>
                </a:lnTo>
                <a:lnTo>
                  <a:pt x="2576332" y="2279855"/>
                </a:lnTo>
                <a:lnTo>
                  <a:pt x="2544228" y="2321516"/>
                </a:lnTo>
                <a:lnTo>
                  <a:pt x="2510612" y="2361970"/>
                </a:lnTo>
                <a:lnTo>
                  <a:pt x="2475528" y="2401159"/>
                </a:lnTo>
                <a:lnTo>
                  <a:pt x="2439027" y="2439028"/>
                </a:lnTo>
                <a:lnTo>
                  <a:pt x="2401158" y="2475528"/>
                </a:lnTo>
                <a:lnTo>
                  <a:pt x="2361969" y="2510611"/>
                </a:lnTo>
                <a:lnTo>
                  <a:pt x="2321516" y="2544228"/>
                </a:lnTo>
                <a:lnTo>
                  <a:pt x="2279853" y="2576332"/>
                </a:lnTo>
                <a:lnTo>
                  <a:pt x="2237038" y="2606880"/>
                </a:lnTo>
                <a:lnTo>
                  <a:pt x="2193125" y="2635833"/>
                </a:lnTo>
                <a:lnTo>
                  <a:pt x="2148177" y="2663151"/>
                </a:lnTo>
                <a:lnTo>
                  <a:pt x="2102256" y="2688794"/>
                </a:lnTo>
                <a:lnTo>
                  <a:pt x="2055422" y="2712730"/>
                </a:lnTo>
                <a:lnTo>
                  <a:pt x="2007736" y="2734926"/>
                </a:lnTo>
                <a:lnTo>
                  <a:pt x="1959266" y="2755353"/>
                </a:lnTo>
                <a:lnTo>
                  <a:pt x="1910079" y="2773980"/>
                </a:lnTo>
                <a:lnTo>
                  <a:pt x="1860240" y="2790785"/>
                </a:lnTo>
                <a:lnTo>
                  <a:pt x="1809815" y="2805744"/>
                </a:lnTo>
                <a:lnTo>
                  <a:pt x="1758872" y="2818837"/>
                </a:lnTo>
                <a:lnTo>
                  <a:pt x="1707484" y="2830046"/>
                </a:lnTo>
                <a:lnTo>
                  <a:pt x="1655718" y="2839356"/>
                </a:lnTo>
                <a:lnTo>
                  <a:pt x="1603643" y="2846755"/>
                </a:lnTo>
                <a:lnTo>
                  <a:pt x="1551331" y="2852231"/>
                </a:lnTo>
                <a:lnTo>
                  <a:pt x="1498854" y="2855778"/>
                </a:lnTo>
                <a:lnTo>
                  <a:pt x="1446283" y="2857392"/>
                </a:lnTo>
                <a:lnTo>
                  <a:pt x="1428749" y="2857499"/>
                </a:lnTo>
                <a:close/>
              </a:path>
            </a:pathLst>
          </a:custGeom>
          <a:solidFill>
            <a:srgbClr val="8A2AE2">
              <a:alpha val="3059"/>
            </a:srgbClr>
          </a:solidFill>
        </p:spPr>
        <p:txBody>
          <a:bodyPr wrap="square" lIns="0" tIns="0" rIns="0" bIns="0" rtlCol="0"/>
          <a:lstStyle/>
          <a:p/>
        </p:txBody>
      </p:sp>
      <p:pic>
        <p:nvPicPr>
          <p:cNvPr id="20" name="object 20"/>
          <p:cNvPicPr/>
          <p:nvPr/>
        </p:nvPicPr>
        <p:blipFill>
          <a:blip r:embed="rId2" cstate="print"/>
          <a:stretch>
            <a:fillRect/>
          </a:stretch>
        </p:blipFill>
        <p:spPr>
          <a:xfrm>
            <a:off x="235743" y="6362699"/>
            <a:ext cx="214312" cy="228242"/>
          </a:xfrm>
          <a:prstGeom prst="rect">
            <a:avLst/>
          </a:prstGeom>
        </p:spPr>
      </p:pic>
      <p:sp>
        <p:nvSpPr>
          <p:cNvPr id="21" name="object 21"/>
          <p:cNvSpPr txBox="1">
            <a:spLocks noGrp="1"/>
          </p:cNvSpPr>
          <p:nvPr>
            <p:ph type="title"/>
          </p:nvPr>
        </p:nvSpPr>
        <p:spPr>
          <a:xfrm>
            <a:off x="3094384" y="911225"/>
            <a:ext cx="6003290" cy="574040"/>
          </a:xfrm>
          <a:prstGeom prst="rect">
            <a:avLst/>
          </a:prstGeom>
        </p:spPr>
        <p:txBody>
          <a:bodyPr vert="horz" wrap="square" lIns="0" tIns="12700" rIns="0" bIns="0" rtlCol="0">
            <a:spAutoFit/>
          </a:bodyPr>
          <a:lstStyle/>
          <a:p>
            <a:pPr marL="12700">
              <a:lnSpc>
                <a:spcPct val="100000"/>
              </a:lnSpc>
              <a:spcBef>
                <a:spcPts val="100"/>
              </a:spcBef>
            </a:pPr>
            <a:r>
              <a:rPr sz="3600" spc="-45" dirty="0"/>
              <a:t>Our</a:t>
            </a:r>
            <a:r>
              <a:rPr sz="3600" spc="-275" dirty="0"/>
              <a:t> </a:t>
            </a:r>
            <a:r>
              <a:rPr sz="3600" spc="-100" dirty="0"/>
              <a:t>Solut</a:t>
            </a:r>
            <a:r>
              <a:rPr sz="3600" u="heavy" spc="-100" dirty="0">
                <a:uFill>
                  <a:solidFill>
                    <a:srgbClr val="FF4A90"/>
                  </a:solidFill>
                </a:uFill>
              </a:rPr>
              <a:t>ion:</a:t>
            </a:r>
            <a:r>
              <a:rPr sz="3600" u="heavy" spc="-275" dirty="0">
                <a:uFill>
                  <a:solidFill>
                    <a:srgbClr val="FF4A90"/>
                  </a:solidFill>
                </a:uFill>
              </a:rPr>
              <a:t> </a:t>
            </a:r>
            <a:r>
              <a:rPr sz="3600" u="heavy" spc="-50" dirty="0">
                <a:solidFill>
                  <a:srgbClr val="FF4A90"/>
                </a:solidFill>
                <a:uFill>
                  <a:solidFill>
                    <a:srgbClr val="FF4A90"/>
                  </a:solidFill>
                </a:uFill>
              </a:rPr>
              <a:t>We</a:t>
            </a:r>
            <a:r>
              <a:rPr sz="3600" u="none" spc="-50" dirty="0">
                <a:solidFill>
                  <a:srgbClr val="FF4A90"/>
                </a:solidFill>
              </a:rPr>
              <a:t>Safe</a:t>
            </a:r>
            <a:r>
              <a:rPr sz="3600" u="none" spc="-275" dirty="0">
                <a:solidFill>
                  <a:srgbClr val="FF4A90"/>
                </a:solidFill>
              </a:rPr>
              <a:t> </a:t>
            </a:r>
            <a:r>
              <a:rPr sz="3600" u="none" spc="-25" dirty="0"/>
              <a:t>App</a:t>
            </a:r>
            <a:endParaRPr sz="3600"/>
          </a:p>
        </p:txBody>
      </p:sp>
      <p:sp>
        <p:nvSpPr>
          <p:cNvPr id="22" name="object 22"/>
          <p:cNvSpPr txBox="1">
            <a:spLocks noGrp="1"/>
          </p:cNvSpPr>
          <p:nvPr>
            <p:ph type="body" idx="1"/>
          </p:nvPr>
        </p:nvSpPr>
        <p:spPr>
          <a:prstGeom prst="rect">
            <a:avLst/>
          </a:prstGeom>
        </p:spPr>
        <p:txBody>
          <a:bodyPr vert="horz" wrap="square" lIns="0" tIns="12700" rIns="0" bIns="0" rtlCol="0">
            <a:spAutoFit/>
          </a:bodyPr>
          <a:lstStyle/>
          <a:p>
            <a:pPr marL="12065" marR="5080" algn="ctr">
              <a:lnSpc>
                <a:spcPct val="117000"/>
              </a:lnSpc>
              <a:spcBef>
                <a:spcPts val="100"/>
              </a:spcBef>
            </a:pPr>
            <a:r>
              <a:rPr dirty="0"/>
              <a:t>WeSafe</a:t>
            </a:r>
            <a:r>
              <a:rPr spc="35" dirty="0"/>
              <a:t> </a:t>
            </a:r>
            <a:r>
              <a:rPr dirty="0"/>
              <a:t>is</a:t>
            </a:r>
            <a:r>
              <a:rPr spc="35" dirty="0"/>
              <a:t> </a:t>
            </a:r>
            <a:r>
              <a:rPr dirty="0"/>
              <a:t>a</a:t>
            </a:r>
            <a:r>
              <a:rPr spc="35" dirty="0"/>
              <a:t> </a:t>
            </a:r>
            <a:r>
              <a:rPr dirty="0"/>
              <a:t>mobile</a:t>
            </a:r>
            <a:r>
              <a:rPr spc="35" dirty="0"/>
              <a:t> </a:t>
            </a:r>
            <a:r>
              <a:rPr dirty="0"/>
              <a:t>app</a:t>
            </a:r>
            <a:r>
              <a:rPr spc="35" dirty="0"/>
              <a:t> </a:t>
            </a:r>
            <a:r>
              <a:rPr dirty="0"/>
              <a:t>that</a:t>
            </a:r>
            <a:r>
              <a:rPr spc="35" dirty="0"/>
              <a:t> </a:t>
            </a:r>
            <a:r>
              <a:rPr dirty="0"/>
              <a:t>uses</a:t>
            </a:r>
            <a:r>
              <a:rPr spc="40" dirty="0"/>
              <a:t> </a:t>
            </a:r>
            <a:r>
              <a:rPr dirty="0"/>
              <a:t>crime,</a:t>
            </a:r>
            <a:r>
              <a:rPr spc="35" dirty="0"/>
              <a:t> </a:t>
            </a:r>
            <a:r>
              <a:rPr dirty="0"/>
              <a:t>lighting,</a:t>
            </a:r>
            <a:r>
              <a:rPr spc="35" dirty="0"/>
              <a:t> </a:t>
            </a:r>
            <a:r>
              <a:rPr dirty="0"/>
              <a:t>and</a:t>
            </a:r>
            <a:r>
              <a:rPr spc="35" dirty="0"/>
              <a:t> </a:t>
            </a:r>
            <a:r>
              <a:rPr spc="-10" dirty="0"/>
              <a:t>crowd-</a:t>
            </a:r>
            <a:r>
              <a:rPr dirty="0"/>
              <a:t>sourcing</a:t>
            </a:r>
            <a:r>
              <a:rPr spc="35" dirty="0"/>
              <a:t> </a:t>
            </a:r>
            <a:r>
              <a:rPr spc="-20" dirty="0"/>
              <a:t>data </a:t>
            </a:r>
            <a:r>
              <a:rPr dirty="0"/>
              <a:t>to recommend</a:t>
            </a:r>
            <a:r>
              <a:rPr spc="5" dirty="0"/>
              <a:t> </a:t>
            </a:r>
            <a:r>
              <a:rPr dirty="0"/>
              <a:t>the </a:t>
            </a:r>
            <a:r>
              <a:rPr b="1" spc="90" dirty="0">
                <a:solidFill>
                  <a:srgbClr val="FF4A90"/>
                </a:solidFill>
                <a:latin typeface="Trebuchet MS" panose="020B0603020202020204"/>
                <a:cs typeface="Trebuchet MS" panose="020B0603020202020204"/>
              </a:rPr>
              <a:t>safest</a:t>
            </a:r>
            <a:r>
              <a:rPr spc="90" dirty="0"/>
              <a:t>—</a:t>
            </a:r>
            <a:r>
              <a:rPr dirty="0"/>
              <a:t>not</a:t>
            </a:r>
            <a:r>
              <a:rPr spc="5" dirty="0"/>
              <a:t> </a:t>
            </a:r>
            <a:r>
              <a:rPr dirty="0"/>
              <a:t>just</a:t>
            </a:r>
            <a:r>
              <a:rPr spc="5" dirty="0"/>
              <a:t> </a:t>
            </a:r>
            <a:r>
              <a:rPr dirty="0"/>
              <a:t>the fastest—routes</a:t>
            </a:r>
            <a:r>
              <a:rPr spc="5" dirty="0"/>
              <a:t> </a:t>
            </a:r>
            <a:r>
              <a:rPr dirty="0"/>
              <a:t>for</a:t>
            </a:r>
            <a:r>
              <a:rPr spc="5" dirty="0"/>
              <a:t> </a:t>
            </a:r>
            <a:r>
              <a:rPr dirty="0"/>
              <a:t>solo </a:t>
            </a:r>
            <a:r>
              <a:rPr spc="-10" dirty="0"/>
              <a:t>women travelers.</a:t>
            </a:r>
            <a:endParaRPr spc="-10" dirty="0"/>
          </a:p>
          <a:p>
            <a:pPr>
              <a:lnSpc>
                <a:spcPct val="100000"/>
              </a:lnSpc>
              <a:spcBef>
                <a:spcPts val="580"/>
              </a:spcBef>
            </a:pPr>
            <a:endParaRPr spc="-10" dirty="0"/>
          </a:p>
          <a:p>
            <a:pPr algn="ctr">
              <a:lnSpc>
                <a:spcPct val="100000"/>
              </a:lnSpc>
            </a:pPr>
            <a:r>
              <a:rPr sz="1800" spc="55" dirty="0">
                <a:solidFill>
                  <a:srgbClr val="8A2AE2"/>
                </a:solidFill>
                <a:latin typeface="Lucida Sans Unicode" panose="020B0602030504020204"/>
                <a:cs typeface="Lucida Sans Unicode" panose="020B0602030504020204"/>
              </a:rPr>
              <a:t>Key</a:t>
            </a:r>
            <a:r>
              <a:rPr sz="1800" spc="-105" dirty="0">
                <a:solidFill>
                  <a:srgbClr val="8A2AE2"/>
                </a:solidFill>
                <a:latin typeface="Lucida Sans Unicode" panose="020B0602030504020204"/>
                <a:cs typeface="Lucida Sans Unicode" panose="020B0602030504020204"/>
              </a:rPr>
              <a:t> </a:t>
            </a:r>
            <a:r>
              <a:rPr sz="1800" spc="45" dirty="0">
                <a:solidFill>
                  <a:srgbClr val="8A2AE2"/>
                </a:solidFill>
                <a:latin typeface="Lucida Sans Unicode" panose="020B0602030504020204"/>
                <a:cs typeface="Lucida Sans Unicode" panose="020B0602030504020204"/>
              </a:rPr>
              <a:t>Features</a:t>
            </a:r>
            <a:endParaRPr sz="1800">
              <a:latin typeface="Lucida Sans Unicode" panose="020B0602030504020204"/>
              <a:cs typeface="Lucida Sans Unicode" panose="020B0602030504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40" dirty="0"/>
              <a:t>What</a:t>
            </a:r>
            <a:r>
              <a:rPr spc="-175" dirty="0"/>
              <a:t> </a:t>
            </a:r>
            <a:r>
              <a:rPr spc="-55" dirty="0"/>
              <a:t>Makes</a:t>
            </a:r>
            <a:r>
              <a:rPr spc="-170" dirty="0"/>
              <a:t> </a:t>
            </a:r>
            <a:r>
              <a:rPr spc="-30" dirty="0"/>
              <a:t>WeSafe</a:t>
            </a:r>
            <a:r>
              <a:rPr spc="-170" dirty="0"/>
              <a:t> </a:t>
            </a:r>
            <a:r>
              <a:rPr spc="-55" dirty="0"/>
              <a:t>Innovative?</a:t>
            </a:r>
            <a:endParaRPr spc="-55" dirty="0"/>
          </a:p>
        </p:txBody>
      </p:sp>
      <p:sp>
        <p:nvSpPr>
          <p:cNvPr id="3" name="object 3"/>
          <p:cNvSpPr txBox="1"/>
          <p:nvPr/>
        </p:nvSpPr>
        <p:spPr>
          <a:xfrm>
            <a:off x="444500" y="1225550"/>
            <a:ext cx="8133715" cy="231140"/>
          </a:xfrm>
          <a:prstGeom prst="rect">
            <a:avLst/>
          </a:prstGeom>
        </p:spPr>
        <p:txBody>
          <a:bodyPr vert="horz" wrap="square" lIns="0" tIns="12700" rIns="0" bIns="0" rtlCol="0">
            <a:spAutoFit/>
          </a:bodyPr>
          <a:lstStyle/>
          <a:p>
            <a:pPr marL="12700">
              <a:lnSpc>
                <a:spcPct val="100000"/>
              </a:lnSpc>
              <a:spcBef>
                <a:spcPts val="100"/>
              </a:spcBef>
            </a:pPr>
            <a:r>
              <a:rPr sz="1350" dirty="0">
                <a:solidFill>
                  <a:srgbClr val="FFFFFF"/>
                </a:solidFill>
                <a:latin typeface="Poppins"/>
                <a:cs typeface="Poppins"/>
              </a:rPr>
              <a:t>Unlike</a:t>
            </a:r>
            <a:r>
              <a:rPr sz="1350" spc="10" dirty="0">
                <a:solidFill>
                  <a:srgbClr val="FFFFFF"/>
                </a:solidFill>
                <a:latin typeface="Poppins"/>
                <a:cs typeface="Poppins"/>
              </a:rPr>
              <a:t> </a:t>
            </a:r>
            <a:r>
              <a:rPr sz="1350" dirty="0">
                <a:solidFill>
                  <a:srgbClr val="FFFFFF"/>
                </a:solidFill>
                <a:latin typeface="Poppins"/>
                <a:cs typeface="Poppins"/>
              </a:rPr>
              <a:t>existing</a:t>
            </a:r>
            <a:r>
              <a:rPr sz="1350" spc="10" dirty="0">
                <a:solidFill>
                  <a:srgbClr val="FFFFFF"/>
                </a:solidFill>
                <a:latin typeface="Poppins"/>
                <a:cs typeface="Poppins"/>
              </a:rPr>
              <a:t> </a:t>
            </a:r>
            <a:r>
              <a:rPr sz="1350" dirty="0">
                <a:solidFill>
                  <a:srgbClr val="FFFFFF"/>
                </a:solidFill>
                <a:latin typeface="Poppins"/>
                <a:cs typeface="Poppins"/>
              </a:rPr>
              <a:t>map</a:t>
            </a:r>
            <a:r>
              <a:rPr sz="1350" spc="10" dirty="0">
                <a:solidFill>
                  <a:srgbClr val="FFFFFF"/>
                </a:solidFill>
                <a:latin typeface="Poppins"/>
                <a:cs typeface="Poppins"/>
              </a:rPr>
              <a:t> </a:t>
            </a:r>
            <a:r>
              <a:rPr sz="1350" dirty="0">
                <a:solidFill>
                  <a:srgbClr val="FFFFFF"/>
                </a:solidFill>
                <a:latin typeface="Poppins"/>
                <a:cs typeface="Poppins"/>
              </a:rPr>
              <a:t>or</a:t>
            </a:r>
            <a:r>
              <a:rPr sz="1350" spc="10" dirty="0">
                <a:solidFill>
                  <a:srgbClr val="FFFFFF"/>
                </a:solidFill>
                <a:latin typeface="Poppins"/>
                <a:cs typeface="Poppins"/>
              </a:rPr>
              <a:t> </a:t>
            </a:r>
            <a:r>
              <a:rPr sz="1350" dirty="0">
                <a:solidFill>
                  <a:srgbClr val="FFFFFF"/>
                </a:solidFill>
                <a:latin typeface="Poppins"/>
                <a:cs typeface="Poppins"/>
              </a:rPr>
              <a:t>alert</a:t>
            </a:r>
            <a:r>
              <a:rPr sz="1350" spc="10" dirty="0">
                <a:solidFill>
                  <a:srgbClr val="FFFFFF"/>
                </a:solidFill>
                <a:latin typeface="Poppins"/>
                <a:cs typeface="Poppins"/>
              </a:rPr>
              <a:t> </a:t>
            </a:r>
            <a:r>
              <a:rPr sz="1350" dirty="0">
                <a:solidFill>
                  <a:srgbClr val="FFFFFF"/>
                </a:solidFill>
                <a:latin typeface="Poppins"/>
                <a:cs typeface="Poppins"/>
              </a:rPr>
              <a:t>apps,</a:t>
            </a:r>
            <a:r>
              <a:rPr sz="1350" spc="15" dirty="0">
                <a:solidFill>
                  <a:srgbClr val="FFFFFF"/>
                </a:solidFill>
                <a:latin typeface="Poppins"/>
                <a:cs typeface="Poppins"/>
              </a:rPr>
              <a:t> </a:t>
            </a:r>
            <a:r>
              <a:rPr sz="1350" dirty="0">
                <a:solidFill>
                  <a:srgbClr val="FFFFFF"/>
                </a:solidFill>
                <a:latin typeface="Poppins"/>
                <a:cs typeface="Poppins"/>
              </a:rPr>
              <a:t>WeSafe</a:t>
            </a:r>
            <a:r>
              <a:rPr sz="1350" spc="10" dirty="0">
                <a:solidFill>
                  <a:srgbClr val="FFFFFF"/>
                </a:solidFill>
                <a:latin typeface="Poppins"/>
                <a:cs typeface="Poppins"/>
              </a:rPr>
              <a:t> </a:t>
            </a:r>
            <a:r>
              <a:rPr sz="1350" dirty="0">
                <a:solidFill>
                  <a:srgbClr val="FFFFFF"/>
                </a:solidFill>
                <a:latin typeface="Poppins"/>
                <a:cs typeface="Poppins"/>
              </a:rPr>
              <a:t>takes</a:t>
            </a:r>
            <a:r>
              <a:rPr sz="1350" spc="10" dirty="0">
                <a:solidFill>
                  <a:srgbClr val="FFFFFF"/>
                </a:solidFill>
                <a:latin typeface="Poppins"/>
                <a:cs typeface="Poppins"/>
              </a:rPr>
              <a:t> </a:t>
            </a:r>
            <a:r>
              <a:rPr sz="1350" dirty="0">
                <a:solidFill>
                  <a:srgbClr val="FFFFFF"/>
                </a:solidFill>
                <a:latin typeface="Poppins"/>
                <a:cs typeface="Poppins"/>
              </a:rPr>
              <a:t>a</a:t>
            </a:r>
            <a:r>
              <a:rPr sz="1350" spc="10" dirty="0">
                <a:solidFill>
                  <a:srgbClr val="FFFFFF"/>
                </a:solidFill>
                <a:latin typeface="Poppins"/>
                <a:cs typeface="Poppins"/>
              </a:rPr>
              <a:t> </a:t>
            </a:r>
            <a:r>
              <a:rPr sz="1350" dirty="0">
                <a:solidFill>
                  <a:srgbClr val="FFFFFF"/>
                </a:solidFill>
                <a:latin typeface="Poppins"/>
                <a:cs typeface="Poppins"/>
              </a:rPr>
              <a:t>comprehensive</a:t>
            </a:r>
            <a:r>
              <a:rPr sz="1350" spc="10" dirty="0">
                <a:solidFill>
                  <a:srgbClr val="FFFFFF"/>
                </a:solidFill>
                <a:latin typeface="Poppins"/>
                <a:cs typeface="Poppins"/>
              </a:rPr>
              <a:t> </a:t>
            </a:r>
            <a:r>
              <a:rPr sz="1350" dirty="0">
                <a:solidFill>
                  <a:srgbClr val="FFFFFF"/>
                </a:solidFill>
                <a:latin typeface="Poppins"/>
                <a:cs typeface="Poppins"/>
              </a:rPr>
              <a:t>approach</a:t>
            </a:r>
            <a:r>
              <a:rPr sz="1350" spc="15" dirty="0">
                <a:solidFill>
                  <a:srgbClr val="FFFFFF"/>
                </a:solidFill>
                <a:latin typeface="Poppins"/>
                <a:cs typeface="Poppins"/>
              </a:rPr>
              <a:t> </a:t>
            </a:r>
            <a:r>
              <a:rPr sz="1350" dirty="0">
                <a:solidFill>
                  <a:srgbClr val="FFFFFF"/>
                </a:solidFill>
                <a:latin typeface="Poppins"/>
                <a:cs typeface="Poppins"/>
              </a:rPr>
              <a:t>to</a:t>
            </a:r>
            <a:r>
              <a:rPr sz="1350" spc="10" dirty="0">
                <a:solidFill>
                  <a:srgbClr val="FFFFFF"/>
                </a:solidFill>
                <a:latin typeface="Poppins"/>
                <a:cs typeface="Poppins"/>
              </a:rPr>
              <a:t> </a:t>
            </a:r>
            <a:r>
              <a:rPr sz="1350" dirty="0">
                <a:solidFill>
                  <a:srgbClr val="FFFFFF"/>
                </a:solidFill>
                <a:latin typeface="Poppins"/>
                <a:cs typeface="Poppins"/>
              </a:rPr>
              <a:t>women's</a:t>
            </a:r>
            <a:r>
              <a:rPr sz="1350" spc="10" dirty="0">
                <a:solidFill>
                  <a:srgbClr val="FFFFFF"/>
                </a:solidFill>
                <a:latin typeface="Poppins"/>
                <a:cs typeface="Poppins"/>
              </a:rPr>
              <a:t> </a:t>
            </a:r>
            <a:r>
              <a:rPr sz="1350" spc="-10" dirty="0">
                <a:solidFill>
                  <a:srgbClr val="FFFFFF"/>
                </a:solidFill>
                <a:latin typeface="Poppins"/>
                <a:cs typeface="Poppins"/>
              </a:rPr>
              <a:t>safety:</a:t>
            </a:r>
            <a:endParaRPr sz="1350">
              <a:latin typeface="Poppins"/>
              <a:cs typeface="Poppins"/>
            </a:endParaRPr>
          </a:p>
        </p:txBody>
      </p:sp>
      <p:grpSp>
        <p:nvGrpSpPr>
          <p:cNvPr id="4" name="object 4"/>
          <p:cNvGrpSpPr/>
          <p:nvPr>
            <p:custDataLst>
              <p:tags r:id="rId1"/>
            </p:custDataLst>
          </p:nvPr>
        </p:nvGrpSpPr>
        <p:grpSpPr>
          <a:xfrm>
            <a:off x="457199" y="1714499"/>
            <a:ext cx="5524500" cy="1447800"/>
            <a:chOff x="457199" y="1714499"/>
            <a:chExt cx="5524500" cy="1447800"/>
          </a:xfrm>
        </p:grpSpPr>
        <p:sp>
          <p:nvSpPr>
            <p:cNvPr id="5" name="object 5"/>
            <p:cNvSpPr/>
            <p:nvPr>
              <p:custDataLst>
                <p:tags r:id="rId2"/>
              </p:custDataLst>
            </p:nvPr>
          </p:nvSpPr>
          <p:spPr>
            <a:xfrm>
              <a:off x="476249" y="1714499"/>
              <a:ext cx="5505450" cy="1447800"/>
            </a:xfrm>
            <a:custGeom>
              <a:avLst/>
              <a:gdLst/>
              <a:ahLst/>
              <a:cxnLst/>
              <a:rect l="l" t="t" r="r" b="b"/>
              <a:pathLst>
                <a:path w="5505450" h="1447800">
                  <a:moveTo>
                    <a:pt x="5416453" y="1447799"/>
                  </a:moveTo>
                  <a:lnTo>
                    <a:pt x="71196" y="1447799"/>
                  </a:lnTo>
                  <a:lnTo>
                    <a:pt x="66241" y="1447189"/>
                  </a:lnTo>
                  <a:lnTo>
                    <a:pt x="29705" y="1428272"/>
                  </a:lnTo>
                  <a:lnTo>
                    <a:pt x="7715" y="1394778"/>
                  </a:lnTo>
                  <a:lnTo>
                    <a:pt x="0" y="1358804"/>
                  </a:lnTo>
                  <a:lnTo>
                    <a:pt x="0" y="1352549"/>
                  </a:lnTo>
                  <a:lnTo>
                    <a:pt x="0" y="88995"/>
                  </a:lnTo>
                  <a:lnTo>
                    <a:pt x="10062" y="47532"/>
                  </a:lnTo>
                  <a:lnTo>
                    <a:pt x="38025" y="12577"/>
                  </a:lnTo>
                  <a:lnTo>
                    <a:pt x="71196" y="0"/>
                  </a:lnTo>
                  <a:lnTo>
                    <a:pt x="5416453" y="0"/>
                  </a:lnTo>
                  <a:lnTo>
                    <a:pt x="5457916" y="12577"/>
                  </a:lnTo>
                  <a:lnTo>
                    <a:pt x="5492870" y="47532"/>
                  </a:lnTo>
                  <a:lnTo>
                    <a:pt x="5505449" y="88995"/>
                  </a:lnTo>
                  <a:lnTo>
                    <a:pt x="5505449" y="1358804"/>
                  </a:lnTo>
                  <a:lnTo>
                    <a:pt x="5492870" y="1400267"/>
                  </a:lnTo>
                  <a:lnTo>
                    <a:pt x="5457915" y="1435221"/>
                  </a:lnTo>
                  <a:lnTo>
                    <a:pt x="5422647" y="1447189"/>
                  </a:lnTo>
                  <a:lnTo>
                    <a:pt x="5416453" y="1447799"/>
                  </a:lnTo>
                  <a:close/>
                </a:path>
              </a:pathLst>
            </a:custGeom>
            <a:solidFill>
              <a:srgbClr val="1D1D1D">
                <a:alpha val="70199"/>
              </a:srgbClr>
            </a:solidFill>
          </p:spPr>
          <p:txBody>
            <a:bodyPr wrap="square" lIns="0" tIns="0" rIns="0" bIns="0" rtlCol="0"/>
            <a:lstStyle/>
            <a:p/>
          </p:txBody>
        </p:sp>
        <p:sp>
          <p:nvSpPr>
            <p:cNvPr id="6" name="object 6"/>
            <p:cNvSpPr/>
            <p:nvPr>
              <p:custDataLst>
                <p:tags r:id="rId3"/>
              </p:custDataLst>
            </p:nvPr>
          </p:nvSpPr>
          <p:spPr>
            <a:xfrm>
              <a:off x="457199" y="1714928"/>
              <a:ext cx="86995" cy="1447165"/>
            </a:xfrm>
            <a:custGeom>
              <a:avLst/>
              <a:gdLst/>
              <a:ahLst/>
              <a:cxnLst/>
              <a:rect l="l" t="t" r="r" b="b"/>
              <a:pathLst>
                <a:path w="86995" h="1447164">
                  <a:moveTo>
                    <a:pt x="86379" y="1446942"/>
                  </a:moveTo>
                  <a:lnTo>
                    <a:pt x="42321" y="1431333"/>
                  </a:lnTo>
                  <a:lnTo>
                    <a:pt x="11259" y="1397067"/>
                  </a:lnTo>
                  <a:lnTo>
                    <a:pt x="0" y="1352121"/>
                  </a:lnTo>
                  <a:lnTo>
                    <a:pt x="0" y="94821"/>
                  </a:lnTo>
                  <a:lnTo>
                    <a:pt x="11259" y="49875"/>
                  </a:lnTo>
                  <a:lnTo>
                    <a:pt x="42321" y="15609"/>
                  </a:lnTo>
                  <a:lnTo>
                    <a:pt x="86379" y="0"/>
                  </a:lnTo>
                  <a:lnTo>
                    <a:pt x="80381" y="1988"/>
                  </a:lnTo>
                  <a:lnTo>
                    <a:pt x="73379" y="6821"/>
                  </a:lnTo>
                  <a:lnTo>
                    <a:pt x="47722" y="41893"/>
                  </a:lnTo>
                  <a:lnTo>
                    <a:pt x="38371" y="85438"/>
                  </a:lnTo>
                  <a:lnTo>
                    <a:pt x="38100" y="94821"/>
                  </a:lnTo>
                  <a:lnTo>
                    <a:pt x="38100" y="1352121"/>
                  </a:lnTo>
                  <a:lnTo>
                    <a:pt x="44855" y="1397067"/>
                  </a:lnTo>
                  <a:lnTo>
                    <a:pt x="63493" y="1431333"/>
                  </a:lnTo>
                  <a:lnTo>
                    <a:pt x="80381" y="1444954"/>
                  </a:lnTo>
                  <a:lnTo>
                    <a:pt x="86379" y="1446942"/>
                  </a:lnTo>
                  <a:close/>
                </a:path>
              </a:pathLst>
            </a:custGeom>
            <a:solidFill>
              <a:srgbClr val="FF4A90"/>
            </a:solidFill>
          </p:spPr>
          <p:txBody>
            <a:bodyPr wrap="square" lIns="0" tIns="0" rIns="0" bIns="0" rtlCol="0"/>
            <a:lstStyle/>
            <a:p/>
          </p:txBody>
        </p:sp>
        <p:pic>
          <p:nvPicPr>
            <p:cNvPr id="7" name="object 7"/>
            <p:cNvPicPr/>
            <p:nvPr>
              <p:custDataLst>
                <p:tags r:id="rId4"/>
              </p:custDataLst>
            </p:nvPr>
          </p:nvPicPr>
          <p:blipFill>
            <a:blip r:embed="rId5" cstate="print"/>
            <a:stretch>
              <a:fillRect/>
            </a:stretch>
          </p:blipFill>
          <p:spPr>
            <a:xfrm>
              <a:off x="685799" y="1924049"/>
              <a:ext cx="200025" cy="228600"/>
            </a:xfrm>
            <a:prstGeom prst="rect">
              <a:avLst/>
            </a:prstGeom>
          </p:spPr>
        </p:pic>
      </p:grpSp>
      <p:sp>
        <p:nvSpPr>
          <p:cNvPr id="8" name="object 8"/>
          <p:cNvSpPr txBox="1"/>
          <p:nvPr>
            <p:custDataLst>
              <p:tags r:id="rId6"/>
            </p:custDataLst>
          </p:nvPr>
        </p:nvSpPr>
        <p:spPr>
          <a:xfrm>
            <a:off x="673099" y="1901825"/>
            <a:ext cx="4984750" cy="1046480"/>
          </a:xfrm>
          <a:prstGeom prst="rect">
            <a:avLst/>
          </a:prstGeom>
        </p:spPr>
        <p:txBody>
          <a:bodyPr vert="horz" wrap="square" lIns="0" tIns="12700" rIns="0" bIns="0" rtlCol="0">
            <a:spAutoFit/>
          </a:bodyPr>
          <a:lstStyle/>
          <a:p>
            <a:pPr marL="326390">
              <a:lnSpc>
                <a:spcPct val="100000"/>
              </a:lnSpc>
              <a:spcBef>
                <a:spcPts val="100"/>
              </a:spcBef>
            </a:pPr>
            <a:r>
              <a:rPr sz="1500" b="1" spc="95" dirty="0">
                <a:solidFill>
                  <a:srgbClr val="FFFFFF"/>
                </a:solidFill>
                <a:latin typeface="Trebuchet MS" panose="020B0603020202020204"/>
                <a:cs typeface="Trebuchet MS" panose="020B0603020202020204"/>
              </a:rPr>
              <a:t>Multi-</a:t>
            </a:r>
            <a:r>
              <a:rPr sz="1500" b="1" spc="85" dirty="0">
                <a:solidFill>
                  <a:srgbClr val="FFFFFF"/>
                </a:solidFill>
                <a:latin typeface="Trebuchet MS" panose="020B0603020202020204"/>
                <a:cs typeface="Trebuchet MS" panose="020B0603020202020204"/>
              </a:rPr>
              <a:t>Source</a:t>
            </a:r>
            <a:r>
              <a:rPr sz="1500" b="1" spc="-80" dirty="0">
                <a:solidFill>
                  <a:srgbClr val="FFFFFF"/>
                </a:solidFill>
                <a:latin typeface="Trebuchet MS" panose="020B0603020202020204"/>
                <a:cs typeface="Trebuchet MS" panose="020B0603020202020204"/>
              </a:rPr>
              <a:t> </a:t>
            </a:r>
            <a:r>
              <a:rPr sz="1500" b="1" spc="75" dirty="0">
                <a:solidFill>
                  <a:srgbClr val="FFFFFF"/>
                </a:solidFill>
                <a:latin typeface="Trebuchet MS" panose="020B0603020202020204"/>
                <a:cs typeface="Trebuchet MS" panose="020B0603020202020204"/>
              </a:rPr>
              <a:t>Safety</a:t>
            </a:r>
            <a:r>
              <a:rPr sz="1500" b="1" spc="-80" dirty="0">
                <a:solidFill>
                  <a:srgbClr val="FFFFFF"/>
                </a:solidFill>
                <a:latin typeface="Trebuchet MS" panose="020B0603020202020204"/>
                <a:cs typeface="Trebuchet MS" panose="020B0603020202020204"/>
              </a:rPr>
              <a:t> </a:t>
            </a:r>
            <a:r>
              <a:rPr sz="1500" b="1" spc="110" dirty="0">
                <a:solidFill>
                  <a:srgbClr val="FFFFFF"/>
                </a:solidFill>
                <a:latin typeface="Trebuchet MS" panose="020B0603020202020204"/>
                <a:cs typeface="Trebuchet MS" panose="020B0603020202020204"/>
              </a:rPr>
              <a:t>Data</a:t>
            </a:r>
            <a:endParaRPr sz="1500">
              <a:latin typeface="Trebuchet MS" panose="020B0603020202020204"/>
              <a:cs typeface="Trebuchet MS" panose="020B0603020202020204"/>
            </a:endParaRPr>
          </a:p>
          <a:p>
            <a:pPr marL="12700" marR="5080">
              <a:lnSpc>
                <a:spcPct val="125000"/>
              </a:lnSpc>
              <a:spcBef>
                <a:spcPts val="840"/>
              </a:spcBef>
            </a:pPr>
            <a:r>
              <a:rPr sz="1200" dirty="0">
                <a:solidFill>
                  <a:srgbClr val="D0D5DA"/>
                </a:solidFill>
                <a:latin typeface="Poppins"/>
                <a:cs typeface="Poppins"/>
              </a:rPr>
              <a:t>Integrates</a:t>
            </a:r>
            <a:r>
              <a:rPr sz="1200" spc="-30" dirty="0">
                <a:solidFill>
                  <a:srgbClr val="D0D5DA"/>
                </a:solidFill>
                <a:latin typeface="Poppins"/>
                <a:cs typeface="Poppins"/>
              </a:rPr>
              <a:t> </a:t>
            </a:r>
            <a:r>
              <a:rPr sz="1200" dirty="0">
                <a:solidFill>
                  <a:srgbClr val="D0D5DA"/>
                </a:solidFill>
                <a:latin typeface="Poppins"/>
                <a:cs typeface="Poppins"/>
              </a:rPr>
              <a:t>crime</a:t>
            </a:r>
            <a:r>
              <a:rPr sz="1200" spc="-30" dirty="0">
                <a:solidFill>
                  <a:srgbClr val="D0D5DA"/>
                </a:solidFill>
                <a:latin typeface="Poppins"/>
                <a:cs typeface="Poppins"/>
              </a:rPr>
              <a:t> </a:t>
            </a:r>
            <a:r>
              <a:rPr sz="1200" dirty="0">
                <a:solidFill>
                  <a:srgbClr val="D0D5DA"/>
                </a:solidFill>
                <a:latin typeface="Poppins"/>
                <a:cs typeface="Poppins"/>
              </a:rPr>
              <a:t>statistics,</a:t>
            </a:r>
            <a:r>
              <a:rPr sz="1200" spc="-30" dirty="0">
                <a:solidFill>
                  <a:srgbClr val="D0D5DA"/>
                </a:solidFill>
                <a:latin typeface="Poppins"/>
                <a:cs typeface="Poppins"/>
              </a:rPr>
              <a:t> </a:t>
            </a:r>
            <a:r>
              <a:rPr sz="1200" spc="-10" dirty="0">
                <a:solidFill>
                  <a:srgbClr val="D0D5DA"/>
                </a:solidFill>
                <a:latin typeface="Poppins"/>
                <a:cs typeface="Poppins"/>
              </a:rPr>
              <a:t>crowd-</a:t>
            </a:r>
            <a:r>
              <a:rPr sz="1200" dirty="0">
                <a:solidFill>
                  <a:srgbClr val="D0D5DA"/>
                </a:solidFill>
                <a:latin typeface="Poppins"/>
                <a:cs typeface="Poppins"/>
              </a:rPr>
              <a:t>sourced</a:t>
            </a:r>
            <a:r>
              <a:rPr sz="1200" spc="-25" dirty="0">
                <a:solidFill>
                  <a:srgbClr val="D0D5DA"/>
                </a:solidFill>
                <a:latin typeface="Poppins"/>
                <a:cs typeface="Poppins"/>
              </a:rPr>
              <a:t> </a:t>
            </a:r>
            <a:r>
              <a:rPr sz="1200" dirty="0">
                <a:solidFill>
                  <a:srgbClr val="D0D5DA"/>
                </a:solidFill>
                <a:latin typeface="Poppins"/>
                <a:cs typeface="Poppins"/>
              </a:rPr>
              <a:t>reports,</a:t>
            </a:r>
            <a:r>
              <a:rPr sz="1200" spc="-30" dirty="0">
                <a:solidFill>
                  <a:srgbClr val="D0D5DA"/>
                </a:solidFill>
                <a:latin typeface="Poppins"/>
                <a:cs typeface="Poppins"/>
              </a:rPr>
              <a:t> </a:t>
            </a:r>
            <a:r>
              <a:rPr sz="1200" spc="-10" dirty="0">
                <a:solidFill>
                  <a:srgbClr val="D0D5DA"/>
                </a:solidFill>
                <a:latin typeface="Poppins"/>
                <a:cs typeface="Poppins"/>
              </a:rPr>
              <a:t>lighting </a:t>
            </a:r>
            <a:r>
              <a:rPr sz="1200" dirty="0">
                <a:solidFill>
                  <a:srgbClr val="D0D5DA"/>
                </a:solidFill>
                <a:latin typeface="Poppins"/>
                <a:cs typeface="Poppins"/>
              </a:rPr>
              <a:t>conditions,</a:t>
            </a:r>
            <a:r>
              <a:rPr sz="1200" spc="-20" dirty="0">
                <a:solidFill>
                  <a:srgbClr val="D0D5DA"/>
                </a:solidFill>
                <a:latin typeface="Poppins"/>
                <a:cs typeface="Poppins"/>
              </a:rPr>
              <a:t> </a:t>
            </a:r>
            <a:r>
              <a:rPr sz="1200" dirty="0">
                <a:solidFill>
                  <a:srgbClr val="D0D5DA"/>
                </a:solidFill>
                <a:latin typeface="Poppins"/>
                <a:cs typeface="Poppins"/>
              </a:rPr>
              <a:t>and</a:t>
            </a:r>
            <a:r>
              <a:rPr sz="1200" spc="-20" dirty="0">
                <a:solidFill>
                  <a:srgbClr val="D0D5DA"/>
                </a:solidFill>
                <a:latin typeface="Poppins"/>
                <a:cs typeface="Poppins"/>
              </a:rPr>
              <a:t> </a:t>
            </a:r>
            <a:r>
              <a:rPr sz="1200" spc="-10" dirty="0">
                <a:solidFill>
                  <a:srgbClr val="D0D5DA"/>
                </a:solidFill>
                <a:latin typeface="Poppins"/>
                <a:cs typeface="Poppins"/>
              </a:rPr>
              <a:t>transport</a:t>
            </a:r>
            <a:r>
              <a:rPr sz="1200" spc="-15" dirty="0">
                <a:solidFill>
                  <a:srgbClr val="D0D5DA"/>
                </a:solidFill>
                <a:latin typeface="Poppins"/>
                <a:cs typeface="Poppins"/>
              </a:rPr>
              <a:t> </a:t>
            </a:r>
            <a:r>
              <a:rPr sz="1200" dirty="0">
                <a:solidFill>
                  <a:srgbClr val="D0D5DA"/>
                </a:solidFill>
                <a:latin typeface="Poppins"/>
                <a:cs typeface="Poppins"/>
              </a:rPr>
              <a:t>hub</a:t>
            </a:r>
            <a:r>
              <a:rPr sz="1200" spc="-20" dirty="0">
                <a:solidFill>
                  <a:srgbClr val="D0D5DA"/>
                </a:solidFill>
                <a:latin typeface="Poppins"/>
                <a:cs typeface="Poppins"/>
              </a:rPr>
              <a:t> </a:t>
            </a:r>
            <a:r>
              <a:rPr sz="1200" dirty="0">
                <a:solidFill>
                  <a:srgbClr val="D0D5DA"/>
                </a:solidFill>
                <a:latin typeface="Poppins"/>
                <a:cs typeface="Poppins"/>
              </a:rPr>
              <a:t>proximity</a:t>
            </a:r>
            <a:r>
              <a:rPr sz="1200" spc="-15" dirty="0">
                <a:solidFill>
                  <a:srgbClr val="D0D5DA"/>
                </a:solidFill>
                <a:latin typeface="Poppins"/>
                <a:cs typeface="Poppins"/>
              </a:rPr>
              <a:t> </a:t>
            </a:r>
            <a:r>
              <a:rPr sz="1200" dirty="0">
                <a:solidFill>
                  <a:srgbClr val="D0D5DA"/>
                </a:solidFill>
                <a:latin typeface="Poppins"/>
                <a:cs typeface="Poppins"/>
              </a:rPr>
              <a:t>to</a:t>
            </a:r>
            <a:r>
              <a:rPr sz="1200" spc="-20" dirty="0">
                <a:solidFill>
                  <a:srgbClr val="D0D5DA"/>
                </a:solidFill>
                <a:latin typeface="Poppins"/>
                <a:cs typeface="Poppins"/>
              </a:rPr>
              <a:t> </a:t>
            </a:r>
            <a:r>
              <a:rPr sz="1200" dirty="0">
                <a:solidFill>
                  <a:srgbClr val="D0D5DA"/>
                </a:solidFill>
                <a:latin typeface="Poppins"/>
                <a:cs typeface="Poppins"/>
              </a:rPr>
              <a:t>create</a:t>
            </a:r>
            <a:r>
              <a:rPr sz="1200" spc="-15" dirty="0">
                <a:solidFill>
                  <a:srgbClr val="D0D5DA"/>
                </a:solidFill>
                <a:latin typeface="Poppins"/>
                <a:cs typeface="Poppins"/>
              </a:rPr>
              <a:t> </a:t>
            </a:r>
            <a:r>
              <a:rPr sz="1200" spc="-10" dirty="0">
                <a:solidFill>
                  <a:srgbClr val="D0D5DA"/>
                </a:solidFill>
                <a:latin typeface="Poppins"/>
                <a:cs typeface="Poppins"/>
              </a:rPr>
              <a:t>comprehensive </a:t>
            </a:r>
            <a:r>
              <a:rPr sz="1200" dirty="0">
                <a:solidFill>
                  <a:srgbClr val="D0D5DA"/>
                </a:solidFill>
                <a:latin typeface="Poppins"/>
                <a:cs typeface="Poppins"/>
              </a:rPr>
              <a:t>safety</a:t>
            </a:r>
            <a:r>
              <a:rPr sz="1200" spc="-30" dirty="0">
                <a:solidFill>
                  <a:srgbClr val="D0D5DA"/>
                </a:solidFill>
                <a:latin typeface="Poppins"/>
                <a:cs typeface="Poppins"/>
              </a:rPr>
              <a:t> </a:t>
            </a:r>
            <a:r>
              <a:rPr sz="1200" spc="-20" dirty="0">
                <a:solidFill>
                  <a:srgbClr val="D0D5DA"/>
                </a:solidFill>
                <a:latin typeface="Poppins"/>
                <a:cs typeface="Poppins"/>
              </a:rPr>
              <a:t>maps</a:t>
            </a:r>
            <a:endParaRPr sz="1200">
              <a:latin typeface="Poppins"/>
              <a:cs typeface="Poppins"/>
            </a:endParaRPr>
          </a:p>
        </p:txBody>
      </p:sp>
      <p:grpSp>
        <p:nvGrpSpPr>
          <p:cNvPr id="9" name="object 9"/>
          <p:cNvGrpSpPr/>
          <p:nvPr>
            <p:custDataLst>
              <p:tags r:id="rId7"/>
            </p:custDataLst>
          </p:nvPr>
        </p:nvGrpSpPr>
        <p:grpSpPr>
          <a:xfrm>
            <a:off x="6210299" y="1714499"/>
            <a:ext cx="5524500" cy="1447800"/>
            <a:chOff x="6210299" y="1714499"/>
            <a:chExt cx="5524500" cy="1447800"/>
          </a:xfrm>
        </p:grpSpPr>
        <p:sp>
          <p:nvSpPr>
            <p:cNvPr id="10" name="object 10"/>
            <p:cNvSpPr/>
            <p:nvPr>
              <p:custDataLst>
                <p:tags r:id="rId8"/>
              </p:custDataLst>
            </p:nvPr>
          </p:nvSpPr>
          <p:spPr>
            <a:xfrm>
              <a:off x="6229349" y="1714499"/>
              <a:ext cx="5505450" cy="1447800"/>
            </a:xfrm>
            <a:custGeom>
              <a:avLst/>
              <a:gdLst/>
              <a:ahLst/>
              <a:cxnLst/>
              <a:rect l="l" t="t" r="r" b="b"/>
              <a:pathLst>
                <a:path w="5505450" h="1447800">
                  <a:moveTo>
                    <a:pt x="5416453" y="1447799"/>
                  </a:moveTo>
                  <a:lnTo>
                    <a:pt x="71196" y="1447799"/>
                  </a:lnTo>
                  <a:lnTo>
                    <a:pt x="66240" y="1447189"/>
                  </a:lnTo>
                  <a:lnTo>
                    <a:pt x="29703" y="1428272"/>
                  </a:lnTo>
                  <a:lnTo>
                    <a:pt x="7713" y="1394778"/>
                  </a:lnTo>
                  <a:lnTo>
                    <a:pt x="0" y="1358804"/>
                  </a:lnTo>
                  <a:lnTo>
                    <a:pt x="0" y="1352549"/>
                  </a:lnTo>
                  <a:lnTo>
                    <a:pt x="0" y="88995"/>
                  </a:lnTo>
                  <a:lnTo>
                    <a:pt x="10060" y="47532"/>
                  </a:lnTo>
                  <a:lnTo>
                    <a:pt x="38025" y="12577"/>
                  </a:lnTo>
                  <a:lnTo>
                    <a:pt x="71196" y="0"/>
                  </a:lnTo>
                  <a:lnTo>
                    <a:pt x="5416453" y="0"/>
                  </a:lnTo>
                  <a:lnTo>
                    <a:pt x="5457915" y="12577"/>
                  </a:lnTo>
                  <a:lnTo>
                    <a:pt x="5492870" y="47532"/>
                  </a:lnTo>
                  <a:lnTo>
                    <a:pt x="5505449" y="88995"/>
                  </a:lnTo>
                  <a:lnTo>
                    <a:pt x="5505449" y="1358804"/>
                  </a:lnTo>
                  <a:lnTo>
                    <a:pt x="5492870" y="1400267"/>
                  </a:lnTo>
                  <a:lnTo>
                    <a:pt x="5457915" y="1435221"/>
                  </a:lnTo>
                  <a:lnTo>
                    <a:pt x="5422647" y="1447189"/>
                  </a:lnTo>
                  <a:lnTo>
                    <a:pt x="5416453" y="1447799"/>
                  </a:lnTo>
                  <a:close/>
                </a:path>
              </a:pathLst>
            </a:custGeom>
            <a:solidFill>
              <a:srgbClr val="1D1D1D">
                <a:alpha val="70199"/>
              </a:srgbClr>
            </a:solidFill>
          </p:spPr>
          <p:txBody>
            <a:bodyPr wrap="square" lIns="0" tIns="0" rIns="0" bIns="0" rtlCol="0"/>
            <a:lstStyle/>
            <a:p/>
          </p:txBody>
        </p:sp>
        <p:sp>
          <p:nvSpPr>
            <p:cNvPr id="11" name="object 11"/>
            <p:cNvSpPr/>
            <p:nvPr>
              <p:custDataLst>
                <p:tags r:id="rId9"/>
              </p:custDataLst>
            </p:nvPr>
          </p:nvSpPr>
          <p:spPr>
            <a:xfrm>
              <a:off x="6210299" y="1714928"/>
              <a:ext cx="86995" cy="1447165"/>
            </a:xfrm>
            <a:custGeom>
              <a:avLst/>
              <a:gdLst/>
              <a:ahLst/>
              <a:cxnLst/>
              <a:rect l="l" t="t" r="r" b="b"/>
              <a:pathLst>
                <a:path w="86995" h="1447164">
                  <a:moveTo>
                    <a:pt x="86379" y="1446942"/>
                  </a:moveTo>
                  <a:lnTo>
                    <a:pt x="42321" y="1431333"/>
                  </a:lnTo>
                  <a:lnTo>
                    <a:pt x="11259" y="1397067"/>
                  </a:lnTo>
                  <a:lnTo>
                    <a:pt x="0" y="1352121"/>
                  </a:lnTo>
                  <a:lnTo>
                    <a:pt x="0" y="94821"/>
                  </a:lnTo>
                  <a:lnTo>
                    <a:pt x="11259" y="49875"/>
                  </a:lnTo>
                  <a:lnTo>
                    <a:pt x="42321" y="15609"/>
                  </a:lnTo>
                  <a:lnTo>
                    <a:pt x="86378" y="0"/>
                  </a:lnTo>
                  <a:lnTo>
                    <a:pt x="80380" y="1988"/>
                  </a:lnTo>
                  <a:lnTo>
                    <a:pt x="73379" y="6821"/>
                  </a:lnTo>
                  <a:lnTo>
                    <a:pt x="47722" y="41893"/>
                  </a:lnTo>
                  <a:lnTo>
                    <a:pt x="38371" y="85438"/>
                  </a:lnTo>
                  <a:lnTo>
                    <a:pt x="38100" y="94821"/>
                  </a:lnTo>
                  <a:lnTo>
                    <a:pt x="38100" y="1352121"/>
                  </a:lnTo>
                  <a:lnTo>
                    <a:pt x="44855" y="1397067"/>
                  </a:lnTo>
                  <a:lnTo>
                    <a:pt x="63493" y="1431333"/>
                  </a:lnTo>
                  <a:lnTo>
                    <a:pt x="80380" y="1444954"/>
                  </a:lnTo>
                  <a:lnTo>
                    <a:pt x="86379" y="1446942"/>
                  </a:lnTo>
                  <a:close/>
                </a:path>
              </a:pathLst>
            </a:custGeom>
            <a:solidFill>
              <a:srgbClr val="FF4A90"/>
            </a:solidFill>
          </p:spPr>
          <p:txBody>
            <a:bodyPr wrap="square" lIns="0" tIns="0" rIns="0" bIns="0" rtlCol="0"/>
            <a:lstStyle/>
            <a:p/>
          </p:txBody>
        </p:sp>
        <p:pic>
          <p:nvPicPr>
            <p:cNvPr id="12" name="object 12"/>
            <p:cNvPicPr/>
            <p:nvPr>
              <p:custDataLst>
                <p:tags r:id="rId10"/>
              </p:custDataLst>
            </p:nvPr>
          </p:nvPicPr>
          <p:blipFill>
            <a:blip r:embed="rId11" cstate="print"/>
            <a:stretch>
              <a:fillRect/>
            </a:stretch>
          </p:blipFill>
          <p:spPr>
            <a:xfrm>
              <a:off x="6438899" y="1924049"/>
              <a:ext cx="228600" cy="228600"/>
            </a:xfrm>
            <a:prstGeom prst="rect">
              <a:avLst/>
            </a:prstGeom>
          </p:spPr>
        </p:pic>
      </p:grpSp>
      <p:sp>
        <p:nvSpPr>
          <p:cNvPr id="13" name="object 13"/>
          <p:cNvSpPr txBox="1"/>
          <p:nvPr>
            <p:custDataLst>
              <p:tags r:id="rId12"/>
            </p:custDataLst>
          </p:nvPr>
        </p:nvSpPr>
        <p:spPr>
          <a:xfrm>
            <a:off x="6426199" y="1901825"/>
            <a:ext cx="5123815" cy="817880"/>
          </a:xfrm>
          <a:prstGeom prst="rect">
            <a:avLst/>
          </a:prstGeom>
        </p:spPr>
        <p:txBody>
          <a:bodyPr vert="horz" wrap="square" lIns="0" tIns="12700" rIns="0" bIns="0" rtlCol="0">
            <a:spAutoFit/>
          </a:bodyPr>
          <a:lstStyle/>
          <a:p>
            <a:pPr marL="354965">
              <a:lnSpc>
                <a:spcPct val="100000"/>
              </a:lnSpc>
              <a:spcBef>
                <a:spcPts val="100"/>
              </a:spcBef>
            </a:pPr>
            <a:r>
              <a:rPr sz="1500" b="1" spc="100" dirty="0">
                <a:solidFill>
                  <a:srgbClr val="FFFFFF"/>
                </a:solidFill>
                <a:latin typeface="Trebuchet MS" panose="020B0603020202020204"/>
                <a:cs typeface="Trebuchet MS" panose="020B0603020202020204"/>
              </a:rPr>
              <a:t>Advaficed</a:t>
            </a:r>
            <a:r>
              <a:rPr sz="1500" b="1" spc="-85" dirty="0">
                <a:solidFill>
                  <a:srgbClr val="FFFFFF"/>
                </a:solidFill>
                <a:latin typeface="Trebuchet MS" panose="020B0603020202020204"/>
                <a:cs typeface="Trebuchet MS" panose="020B0603020202020204"/>
              </a:rPr>
              <a:t> </a:t>
            </a:r>
            <a:r>
              <a:rPr sz="1500" b="1" spc="120" dirty="0">
                <a:solidFill>
                  <a:srgbClr val="FFFFFF"/>
                </a:solidFill>
                <a:latin typeface="Trebuchet MS" panose="020B0603020202020204"/>
                <a:cs typeface="Trebuchet MS" panose="020B0603020202020204"/>
              </a:rPr>
              <a:t>A*</a:t>
            </a:r>
            <a:r>
              <a:rPr sz="1500" b="1" spc="-85" dirty="0">
                <a:solidFill>
                  <a:srgbClr val="FFFFFF"/>
                </a:solidFill>
                <a:latin typeface="Trebuchet MS" panose="020B0603020202020204"/>
                <a:cs typeface="Trebuchet MS" panose="020B0603020202020204"/>
              </a:rPr>
              <a:t> </a:t>
            </a:r>
            <a:r>
              <a:rPr sz="1500" b="1" spc="70" dirty="0">
                <a:solidFill>
                  <a:srgbClr val="FFFFFF"/>
                </a:solidFill>
                <a:latin typeface="Trebuchet MS" panose="020B0603020202020204"/>
                <a:cs typeface="Trebuchet MS" panose="020B0603020202020204"/>
              </a:rPr>
              <a:t>Algorithm</a:t>
            </a:r>
            <a:endParaRPr sz="1500">
              <a:latin typeface="Trebuchet MS" panose="020B0603020202020204"/>
              <a:cs typeface="Trebuchet MS" panose="020B0603020202020204"/>
            </a:endParaRPr>
          </a:p>
          <a:p>
            <a:pPr marL="12700" marR="5080">
              <a:lnSpc>
                <a:spcPct val="125000"/>
              </a:lnSpc>
              <a:spcBef>
                <a:spcPts val="840"/>
              </a:spcBef>
            </a:pPr>
            <a:r>
              <a:rPr sz="1200" dirty="0">
                <a:solidFill>
                  <a:srgbClr val="D0D5DA"/>
                </a:solidFill>
                <a:latin typeface="Poppins"/>
                <a:cs typeface="Poppins"/>
              </a:rPr>
              <a:t>Uses</a:t>
            </a:r>
            <a:r>
              <a:rPr sz="1200" spc="-15" dirty="0">
                <a:solidFill>
                  <a:srgbClr val="D0D5DA"/>
                </a:solidFill>
                <a:latin typeface="Poppins"/>
                <a:cs typeface="Poppins"/>
              </a:rPr>
              <a:t> </a:t>
            </a:r>
            <a:r>
              <a:rPr sz="1200" dirty="0">
                <a:solidFill>
                  <a:srgbClr val="D0D5DA"/>
                </a:solidFill>
                <a:latin typeface="Poppins"/>
                <a:cs typeface="Poppins"/>
              </a:rPr>
              <a:t>improved</a:t>
            </a:r>
            <a:r>
              <a:rPr sz="1200" spc="-15" dirty="0">
                <a:solidFill>
                  <a:srgbClr val="D0D5DA"/>
                </a:solidFill>
                <a:latin typeface="Poppins"/>
                <a:cs typeface="Poppins"/>
              </a:rPr>
              <a:t> </a:t>
            </a:r>
            <a:r>
              <a:rPr sz="1200" dirty="0">
                <a:solidFill>
                  <a:srgbClr val="D0D5DA"/>
                </a:solidFill>
                <a:latin typeface="Poppins"/>
                <a:cs typeface="Poppins"/>
              </a:rPr>
              <a:t>A*</a:t>
            </a:r>
            <a:r>
              <a:rPr sz="1200" spc="-15" dirty="0">
                <a:solidFill>
                  <a:srgbClr val="D0D5DA"/>
                </a:solidFill>
                <a:latin typeface="Poppins"/>
                <a:cs typeface="Poppins"/>
              </a:rPr>
              <a:t> </a:t>
            </a:r>
            <a:r>
              <a:rPr sz="1200" dirty="0">
                <a:solidFill>
                  <a:srgbClr val="D0D5DA"/>
                </a:solidFill>
                <a:latin typeface="Poppins"/>
                <a:cs typeface="Poppins"/>
              </a:rPr>
              <a:t>pathfinding</a:t>
            </a:r>
            <a:r>
              <a:rPr sz="1200" spc="-15" dirty="0">
                <a:solidFill>
                  <a:srgbClr val="D0D5DA"/>
                </a:solidFill>
                <a:latin typeface="Poppins"/>
                <a:cs typeface="Poppins"/>
              </a:rPr>
              <a:t> </a:t>
            </a:r>
            <a:r>
              <a:rPr sz="1200" dirty="0">
                <a:solidFill>
                  <a:srgbClr val="D0D5DA"/>
                </a:solidFill>
                <a:latin typeface="Poppins"/>
                <a:cs typeface="Poppins"/>
              </a:rPr>
              <a:t>with</a:t>
            </a:r>
            <a:r>
              <a:rPr sz="1200" spc="-15" dirty="0">
                <a:solidFill>
                  <a:srgbClr val="D0D5DA"/>
                </a:solidFill>
                <a:latin typeface="Poppins"/>
                <a:cs typeface="Poppins"/>
              </a:rPr>
              <a:t> </a:t>
            </a:r>
            <a:r>
              <a:rPr sz="1200" dirty="0">
                <a:solidFill>
                  <a:srgbClr val="D0D5DA"/>
                </a:solidFill>
                <a:latin typeface="Poppins"/>
                <a:cs typeface="Poppins"/>
              </a:rPr>
              <a:t>custom</a:t>
            </a:r>
            <a:r>
              <a:rPr sz="1200" spc="-15" dirty="0">
                <a:solidFill>
                  <a:srgbClr val="D0D5DA"/>
                </a:solidFill>
                <a:latin typeface="Poppins"/>
                <a:cs typeface="Poppins"/>
              </a:rPr>
              <a:t> </a:t>
            </a:r>
            <a:r>
              <a:rPr sz="1200" dirty="0">
                <a:solidFill>
                  <a:srgbClr val="D0D5DA"/>
                </a:solidFill>
                <a:latin typeface="Poppins"/>
                <a:cs typeface="Poppins"/>
              </a:rPr>
              <a:t>risk</a:t>
            </a:r>
            <a:r>
              <a:rPr sz="1200" spc="-15" dirty="0">
                <a:solidFill>
                  <a:srgbClr val="D0D5DA"/>
                </a:solidFill>
                <a:latin typeface="Poppins"/>
                <a:cs typeface="Poppins"/>
              </a:rPr>
              <a:t> </a:t>
            </a:r>
            <a:r>
              <a:rPr sz="1200" dirty="0">
                <a:solidFill>
                  <a:srgbClr val="D0D5DA"/>
                </a:solidFill>
                <a:latin typeface="Poppins"/>
                <a:cs typeface="Poppins"/>
              </a:rPr>
              <a:t>scoring</a:t>
            </a:r>
            <a:r>
              <a:rPr sz="1200" spc="-15" dirty="0">
                <a:solidFill>
                  <a:srgbClr val="D0D5DA"/>
                </a:solidFill>
                <a:latin typeface="Poppins"/>
                <a:cs typeface="Poppins"/>
              </a:rPr>
              <a:t> </a:t>
            </a:r>
            <a:r>
              <a:rPr sz="1200" dirty="0">
                <a:solidFill>
                  <a:srgbClr val="D0D5DA"/>
                </a:solidFill>
                <a:latin typeface="Poppins"/>
                <a:cs typeface="Poppins"/>
              </a:rPr>
              <a:t>to</a:t>
            </a:r>
            <a:r>
              <a:rPr sz="1200" spc="-15" dirty="0">
                <a:solidFill>
                  <a:srgbClr val="D0D5DA"/>
                </a:solidFill>
                <a:latin typeface="Poppins"/>
                <a:cs typeface="Poppins"/>
              </a:rPr>
              <a:t> </a:t>
            </a:r>
            <a:r>
              <a:rPr sz="1200" spc="-10" dirty="0">
                <a:solidFill>
                  <a:srgbClr val="D0D5DA"/>
                </a:solidFill>
                <a:latin typeface="Poppins"/>
                <a:cs typeface="Poppins"/>
              </a:rPr>
              <a:t>calculate </a:t>
            </a:r>
            <a:r>
              <a:rPr sz="1200" dirty="0">
                <a:solidFill>
                  <a:srgbClr val="D0D5DA"/>
                </a:solidFill>
                <a:latin typeface="Poppins"/>
                <a:cs typeface="Poppins"/>
              </a:rPr>
              <a:t>routes</a:t>
            </a:r>
            <a:r>
              <a:rPr sz="1200" spc="-25" dirty="0">
                <a:solidFill>
                  <a:srgbClr val="D0D5DA"/>
                </a:solidFill>
                <a:latin typeface="Poppins"/>
                <a:cs typeface="Poppins"/>
              </a:rPr>
              <a:t> </a:t>
            </a:r>
            <a:r>
              <a:rPr sz="1200" dirty="0">
                <a:solidFill>
                  <a:srgbClr val="D0D5DA"/>
                </a:solidFill>
                <a:latin typeface="Poppins"/>
                <a:cs typeface="Poppins"/>
              </a:rPr>
              <a:t>that</a:t>
            </a:r>
            <a:r>
              <a:rPr sz="1200" spc="-25" dirty="0">
                <a:solidFill>
                  <a:srgbClr val="D0D5DA"/>
                </a:solidFill>
                <a:latin typeface="Poppins"/>
                <a:cs typeface="Poppins"/>
              </a:rPr>
              <a:t> </a:t>
            </a:r>
            <a:r>
              <a:rPr sz="1200" dirty="0">
                <a:solidFill>
                  <a:srgbClr val="D0D5DA"/>
                </a:solidFill>
                <a:latin typeface="Poppins"/>
                <a:cs typeface="Poppins"/>
              </a:rPr>
              <a:t>balance</a:t>
            </a:r>
            <a:r>
              <a:rPr sz="1200" spc="-25" dirty="0">
                <a:solidFill>
                  <a:srgbClr val="D0D5DA"/>
                </a:solidFill>
                <a:latin typeface="Poppins"/>
                <a:cs typeface="Poppins"/>
              </a:rPr>
              <a:t> </a:t>
            </a:r>
            <a:r>
              <a:rPr sz="1200" dirty="0">
                <a:solidFill>
                  <a:srgbClr val="D0D5DA"/>
                </a:solidFill>
                <a:latin typeface="Poppins"/>
                <a:cs typeface="Poppins"/>
              </a:rPr>
              <a:t>safety</a:t>
            </a:r>
            <a:r>
              <a:rPr sz="1200" spc="-25" dirty="0">
                <a:solidFill>
                  <a:srgbClr val="D0D5DA"/>
                </a:solidFill>
                <a:latin typeface="Poppins"/>
                <a:cs typeface="Poppins"/>
              </a:rPr>
              <a:t> </a:t>
            </a:r>
            <a:r>
              <a:rPr sz="1200" dirty="0">
                <a:solidFill>
                  <a:srgbClr val="D0D5DA"/>
                </a:solidFill>
                <a:latin typeface="Poppins"/>
                <a:cs typeface="Poppins"/>
              </a:rPr>
              <a:t>and</a:t>
            </a:r>
            <a:r>
              <a:rPr sz="1200" spc="-25" dirty="0">
                <a:solidFill>
                  <a:srgbClr val="D0D5DA"/>
                </a:solidFill>
                <a:latin typeface="Poppins"/>
                <a:cs typeface="Poppins"/>
              </a:rPr>
              <a:t> </a:t>
            </a:r>
            <a:r>
              <a:rPr sz="1200" spc="-10" dirty="0">
                <a:solidFill>
                  <a:srgbClr val="D0D5DA"/>
                </a:solidFill>
                <a:latin typeface="Poppins"/>
                <a:cs typeface="Poppins"/>
              </a:rPr>
              <a:t>efficiency</a:t>
            </a:r>
            <a:endParaRPr sz="1200">
              <a:latin typeface="Poppins"/>
              <a:cs typeface="Poppins"/>
            </a:endParaRPr>
          </a:p>
        </p:txBody>
      </p:sp>
      <p:grpSp>
        <p:nvGrpSpPr>
          <p:cNvPr id="14" name="object 14"/>
          <p:cNvGrpSpPr/>
          <p:nvPr>
            <p:custDataLst>
              <p:tags r:id="rId13"/>
            </p:custDataLst>
          </p:nvPr>
        </p:nvGrpSpPr>
        <p:grpSpPr>
          <a:xfrm>
            <a:off x="457199" y="3390899"/>
            <a:ext cx="5524500" cy="1219200"/>
            <a:chOff x="457199" y="3390899"/>
            <a:chExt cx="5524500" cy="1219200"/>
          </a:xfrm>
        </p:grpSpPr>
        <p:sp>
          <p:nvSpPr>
            <p:cNvPr id="15" name="object 15"/>
            <p:cNvSpPr/>
            <p:nvPr>
              <p:custDataLst>
                <p:tags r:id="rId14"/>
              </p:custDataLst>
            </p:nvPr>
          </p:nvSpPr>
          <p:spPr>
            <a:xfrm>
              <a:off x="476249" y="3390899"/>
              <a:ext cx="5505450" cy="1219200"/>
            </a:xfrm>
            <a:custGeom>
              <a:avLst/>
              <a:gdLst/>
              <a:ahLst/>
              <a:cxnLst/>
              <a:rect l="l" t="t" r="r" b="b"/>
              <a:pathLst>
                <a:path w="5505450" h="1219200">
                  <a:moveTo>
                    <a:pt x="5416453" y="1219199"/>
                  </a:moveTo>
                  <a:lnTo>
                    <a:pt x="71196" y="1219199"/>
                  </a:lnTo>
                  <a:lnTo>
                    <a:pt x="66241" y="1218589"/>
                  </a:lnTo>
                  <a:lnTo>
                    <a:pt x="29705" y="1199672"/>
                  </a:lnTo>
                  <a:lnTo>
                    <a:pt x="7715" y="1166178"/>
                  </a:lnTo>
                  <a:lnTo>
                    <a:pt x="0" y="1130203"/>
                  </a:lnTo>
                  <a:lnTo>
                    <a:pt x="0" y="1123949"/>
                  </a:lnTo>
                  <a:lnTo>
                    <a:pt x="0" y="88995"/>
                  </a:lnTo>
                  <a:lnTo>
                    <a:pt x="10062" y="47531"/>
                  </a:lnTo>
                  <a:lnTo>
                    <a:pt x="38025" y="12577"/>
                  </a:lnTo>
                  <a:lnTo>
                    <a:pt x="71196" y="0"/>
                  </a:lnTo>
                  <a:lnTo>
                    <a:pt x="5416453" y="0"/>
                  </a:lnTo>
                  <a:lnTo>
                    <a:pt x="5457916" y="12577"/>
                  </a:lnTo>
                  <a:lnTo>
                    <a:pt x="5492870" y="47531"/>
                  </a:lnTo>
                  <a:lnTo>
                    <a:pt x="5505449" y="88995"/>
                  </a:lnTo>
                  <a:lnTo>
                    <a:pt x="5505449" y="1130203"/>
                  </a:lnTo>
                  <a:lnTo>
                    <a:pt x="5492870" y="1171667"/>
                  </a:lnTo>
                  <a:lnTo>
                    <a:pt x="5457915" y="1206621"/>
                  </a:lnTo>
                  <a:lnTo>
                    <a:pt x="5422647" y="1218589"/>
                  </a:lnTo>
                  <a:lnTo>
                    <a:pt x="5416453" y="1219199"/>
                  </a:lnTo>
                  <a:close/>
                </a:path>
              </a:pathLst>
            </a:custGeom>
            <a:solidFill>
              <a:srgbClr val="1D1D1D">
                <a:alpha val="70199"/>
              </a:srgbClr>
            </a:solidFill>
          </p:spPr>
          <p:txBody>
            <a:bodyPr wrap="square" lIns="0" tIns="0" rIns="0" bIns="0" rtlCol="0"/>
            <a:lstStyle/>
            <a:p/>
          </p:txBody>
        </p:sp>
        <p:sp>
          <p:nvSpPr>
            <p:cNvPr id="16" name="object 16"/>
            <p:cNvSpPr/>
            <p:nvPr>
              <p:custDataLst>
                <p:tags r:id="rId15"/>
              </p:custDataLst>
            </p:nvPr>
          </p:nvSpPr>
          <p:spPr>
            <a:xfrm>
              <a:off x="457199" y="3391328"/>
              <a:ext cx="86995" cy="1218565"/>
            </a:xfrm>
            <a:custGeom>
              <a:avLst/>
              <a:gdLst/>
              <a:ahLst/>
              <a:cxnLst/>
              <a:rect l="l" t="t" r="r" b="b"/>
              <a:pathLst>
                <a:path w="86995" h="1218564">
                  <a:moveTo>
                    <a:pt x="86379" y="1218342"/>
                  </a:moveTo>
                  <a:lnTo>
                    <a:pt x="42321" y="1202733"/>
                  </a:lnTo>
                  <a:lnTo>
                    <a:pt x="11260" y="1168467"/>
                  </a:lnTo>
                  <a:lnTo>
                    <a:pt x="0" y="1123521"/>
                  </a:lnTo>
                  <a:lnTo>
                    <a:pt x="0" y="94821"/>
                  </a:lnTo>
                  <a:lnTo>
                    <a:pt x="11259" y="49875"/>
                  </a:lnTo>
                  <a:lnTo>
                    <a:pt x="42321" y="15608"/>
                  </a:lnTo>
                  <a:lnTo>
                    <a:pt x="86379" y="0"/>
                  </a:lnTo>
                  <a:lnTo>
                    <a:pt x="80381" y="1988"/>
                  </a:lnTo>
                  <a:lnTo>
                    <a:pt x="73379" y="6822"/>
                  </a:lnTo>
                  <a:lnTo>
                    <a:pt x="47722" y="41893"/>
                  </a:lnTo>
                  <a:lnTo>
                    <a:pt x="38371" y="85438"/>
                  </a:lnTo>
                  <a:lnTo>
                    <a:pt x="38100" y="94821"/>
                  </a:lnTo>
                  <a:lnTo>
                    <a:pt x="38100" y="1123521"/>
                  </a:lnTo>
                  <a:lnTo>
                    <a:pt x="44855" y="1168467"/>
                  </a:lnTo>
                  <a:lnTo>
                    <a:pt x="63493" y="1202733"/>
                  </a:lnTo>
                  <a:lnTo>
                    <a:pt x="80381" y="1216354"/>
                  </a:lnTo>
                  <a:lnTo>
                    <a:pt x="86379" y="1218342"/>
                  </a:lnTo>
                  <a:close/>
                </a:path>
              </a:pathLst>
            </a:custGeom>
            <a:solidFill>
              <a:srgbClr val="FF4A90"/>
            </a:solidFill>
          </p:spPr>
          <p:txBody>
            <a:bodyPr wrap="square" lIns="0" tIns="0" rIns="0" bIns="0" rtlCol="0"/>
            <a:lstStyle/>
            <a:p/>
          </p:txBody>
        </p:sp>
        <p:pic>
          <p:nvPicPr>
            <p:cNvPr id="17" name="object 17"/>
            <p:cNvPicPr/>
            <p:nvPr>
              <p:custDataLst>
                <p:tags r:id="rId16"/>
              </p:custDataLst>
            </p:nvPr>
          </p:nvPicPr>
          <p:blipFill>
            <a:blip r:embed="rId17" cstate="print"/>
            <a:stretch>
              <a:fillRect/>
            </a:stretch>
          </p:blipFill>
          <p:spPr>
            <a:xfrm>
              <a:off x="692943" y="3600449"/>
              <a:ext cx="214312" cy="228242"/>
            </a:xfrm>
            <a:prstGeom prst="rect">
              <a:avLst/>
            </a:prstGeom>
          </p:spPr>
        </p:pic>
      </p:grpSp>
      <p:sp>
        <p:nvSpPr>
          <p:cNvPr id="18" name="object 18"/>
          <p:cNvSpPr txBox="1"/>
          <p:nvPr>
            <p:custDataLst>
              <p:tags r:id="rId18"/>
            </p:custDataLst>
          </p:nvPr>
        </p:nvSpPr>
        <p:spPr>
          <a:xfrm>
            <a:off x="673099" y="3578225"/>
            <a:ext cx="5084445" cy="1043305"/>
          </a:xfrm>
          <a:prstGeom prst="rect">
            <a:avLst/>
          </a:prstGeom>
        </p:spPr>
        <p:txBody>
          <a:bodyPr vert="horz" wrap="square" lIns="0" tIns="12700" rIns="0" bIns="0" rtlCol="0">
            <a:spAutoFit/>
          </a:bodyPr>
          <a:lstStyle/>
          <a:p>
            <a:pPr marL="354965">
              <a:lnSpc>
                <a:spcPct val="100000"/>
              </a:lnSpc>
              <a:spcBef>
                <a:spcPts val="100"/>
              </a:spcBef>
            </a:pPr>
            <a:r>
              <a:rPr sz="1500" b="1" spc="75" dirty="0">
                <a:solidFill>
                  <a:srgbClr val="FFFFFF"/>
                </a:solidFill>
                <a:latin typeface="Trebuchet MS" panose="020B0603020202020204"/>
                <a:cs typeface="Trebuchet MS" panose="020B0603020202020204"/>
              </a:rPr>
              <a:t>Safety</a:t>
            </a:r>
            <a:r>
              <a:rPr sz="1500" b="1" spc="5" dirty="0">
                <a:solidFill>
                  <a:srgbClr val="FFFFFF"/>
                </a:solidFill>
                <a:latin typeface="Trebuchet MS" panose="020B0603020202020204"/>
                <a:cs typeface="Trebuchet MS" panose="020B0603020202020204"/>
              </a:rPr>
              <a:t> </a:t>
            </a:r>
            <a:r>
              <a:rPr sz="1500" b="1" dirty="0">
                <a:solidFill>
                  <a:srgbClr val="FFFFFF"/>
                </a:solidFill>
                <a:latin typeface="Trebuchet MS" panose="020B0603020202020204"/>
                <a:cs typeface="Trebuchet MS" panose="020B0603020202020204"/>
              </a:rPr>
              <a:t>I</a:t>
            </a:r>
            <a:r>
              <a:rPr lang="en-US" altLang="" sz="1500" b="1" dirty="0">
                <a:solidFill>
                  <a:srgbClr val="FFFFFF"/>
                </a:solidFill>
                <a:latin typeface="Trebuchet MS" panose="020B0603020202020204"/>
                <a:cs typeface="Trebuchet MS" panose="020B0603020202020204"/>
              </a:rPr>
              <a:t>n</a:t>
            </a:r>
            <a:r>
              <a:rPr sz="1500" b="1" dirty="0">
                <a:solidFill>
                  <a:srgbClr val="FFFFFF"/>
                </a:solidFill>
                <a:latin typeface="Trebuchet MS" panose="020B0603020202020204"/>
                <a:cs typeface="Trebuchet MS" panose="020B0603020202020204"/>
              </a:rPr>
              <a:t>dex</a:t>
            </a:r>
            <a:r>
              <a:rPr sz="1500" b="1" spc="5" dirty="0">
                <a:solidFill>
                  <a:srgbClr val="FFFFFF"/>
                </a:solidFill>
                <a:latin typeface="Trebuchet MS" panose="020B0603020202020204"/>
                <a:cs typeface="Trebuchet MS" panose="020B0603020202020204"/>
              </a:rPr>
              <a:t> </a:t>
            </a:r>
            <a:r>
              <a:rPr sz="1500" b="1" spc="60" dirty="0">
                <a:solidFill>
                  <a:srgbClr val="FFFFFF"/>
                </a:solidFill>
                <a:latin typeface="Trebuchet MS" panose="020B0603020202020204"/>
                <a:cs typeface="Trebuchet MS" panose="020B0603020202020204"/>
              </a:rPr>
              <a:t>Metrics</a:t>
            </a:r>
            <a:endParaRPr sz="1500" dirty="0">
              <a:latin typeface="Trebuchet MS" panose="020B0603020202020204"/>
              <a:cs typeface="Trebuchet MS" panose="020B0603020202020204"/>
            </a:endParaRPr>
          </a:p>
          <a:p>
            <a:pPr marL="12700" marR="5080">
              <a:lnSpc>
                <a:spcPct val="125000"/>
              </a:lnSpc>
              <a:spcBef>
                <a:spcPts val="840"/>
              </a:spcBef>
            </a:pPr>
            <a:r>
              <a:rPr sz="1200" dirty="0">
                <a:solidFill>
                  <a:srgbClr val="D0D5DA"/>
                </a:solidFill>
                <a:latin typeface="Poppins"/>
                <a:cs typeface="Poppins"/>
              </a:rPr>
              <a:t>Assigns</a:t>
            </a:r>
            <a:r>
              <a:rPr sz="1200" spc="-15" dirty="0">
                <a:solidFill>
                  <a:srgbClr val="D0D5DA"/>
                </a:solidFill>
                <a:latin typeface="Poppins"/>
                <a:cs typeface="Poppins"/>
              </a:rPr>
              <a:t> </a:t>
            </a:r>
            <a:r>
              <a:rPr sz="1200" dirty="0">
                <a:solidFill>
                  <a:srgbClr val="D0D5DA"/>
                </a:solidFill>
                <a:latin typeface="Poppins"/>
                <a:cs typeface="Poppins"/>
              </a:rPr>
              <a:t>visual</a:t>
            </a:r>
            <a:r>
              <a:rPr sz="1200" spc="-15" dirty="0">
                <a:solidFill>
                  <a:srgbClr val="D0D5DA"/>
                </a:solidFill>
                <a:latin typeface="Poppins"/>
                <a:cs typeface="Poppins"/>
              </a:rPr>
              <a:t> </a:t>
            </a:r>
            <a:r>
              <a:rPr sz="1200" dirty="0">
                <a:solidFill>
                  <a:srgbClr val="D0D5DA"/>
                </a:solidFill>
                <a:latin typeface="Poppins"/>
                <a:cs typeface="Poppins"/>
              </a:rPr>
              <a:t>safety</a:t>
            </a:r>
            <a:r>
              <a:rPr sz="1200" spc="-10" dirty="0">
                <a:solidFill>
                  <a:srgbClr val="D0D5DA"/>
                </a:solidFill>
                <a:latin typeface="Poppins"/>
                <a:cs typeface="Poppins"/>
              </a:rPr>
              <a:t> </a:t>
            </a:r>
            <a:r>
              <a:rPr sz="1200" dirty="0">
                <a:solidFill>
                  <a:srgbClr val="D0D5DA"/>
                </a:solidFill>
                <a:latin typeface="Poppins"/>
                <a:cs typeface="Poppins"/>
              </a:rPr>
              <a:t>ratings</a:t>
            </a:r>
            <a:r>
              <a:rPr sz="1200" spc="-15" dirty="0">
                <a:solidFill>
                  <a:srgbClr val="D0D5DA"/>
                </a:solidFill>
                <a:latin typeface="Poppins"/>
                <a:cs typeface="Poppins"/>
              </a:rPr>
              <a:t> </a:t>
            </a:r>
            <a:r>
              <a:rPr sz="1200" dirty="0">
                <a:solidFill>
                  <a:srgbClr val="D0D5DA"/>
                </a:solidFill>
                <a:latin typeface="Poppins"/>
                <a:cs typeface="Poppins"/>
              </a:rPr>
              <a:t>to</a:t>
            </a:r>
            <a:r>
              <a:rPr sz="1200" spc="-10" dirty="0">
                <a:solidFill>
                  <a:srgbClr val="D0D5DA"/>
                </a:solidFill>
                <a:latin typeface="Poppins"/>
                <a:cs typeface="Poppins"/>
              </a:rPr>
              <a:t> </a:t>
            </a:r>
            <a:r>
              <a:rPr sz="1200" dirty="0">
                <a:solidFill>
                  <a:srgbClr val="D0D5DA"/>
                </a:solidFill>
                <a:latin typeface="Poppins"/>
                <a:cs typeface="Poppins"/>
              </a:rPr>
              <a:t>each</a:t>
            </a:r>
            <a:r>
              <a:rPr sz="1200" spc="-15" dirty="0">
                <a:solidFill>
                  <a:srgbClr val="D0D5DA"/>
                </a:solidFill>
                <a:latin typeface="Poppins"/>
                <a:cs typeface="Poppins"/>
              </a:rPr>
              <a:t> </a:t>
            </a:r>
            <a:r>
              <a:rPr sz="1200" dirty="0">
                <a:solidFill>
                  <a:srgbClr val="D0D5DA"/>
                </a:solidFill>
                <a:latin typeface="Poppins"/>
                <a:cs typeface="Poppins"/>
              </a:rPr>
              <a:t>route</a:t>
            </a:r>
            <a:r>
              <a:rPr sz="1200" spc="-10" dirty="0">
                <a:solidFill>
                  <a:srgbClr val="D0D5DA"/>
                </a:solidFill>
                <a:latin typeface="Poppins"/>
                <a:cs typeface="Poppins"/>
              </a:rPr>
              <a:t> </a:t>
            </a:r>
            <a:r>
              <a:rPr sz="1200" dirty="0">
                <a:solidFill>
                  <a:srgbClr val="D0D5DA"/>
                </a:solidFill>
                <a:latin typeface="Poppins"/>
                <a:cs typeface="Poppins"/>
              </a:rPr>
              <a:t>option,</a:t>
            </a:r>
            <a:r>
              <a:rPr sz="1200" spc="-15" dirty="0">
                <a:solidFill>
                  <a:srgbClr val="D0D5DA"/>
                </a:solidFill>
                <a:latin typeface="Poppins"/>
                <a:cs typeface="Poppins"/>
              </a:rPr>
              <a:t> </a:t>
            </a:r>
            <a:r>
              <a:rPr sz="1200" dirty="0">
                <a:solidFill>
                  <a:srgbClr val="D0D5DA"/>
                </a:solidFill>
                <a:latin typeface="Poppins"/>
                <a:cs typeface="Poppins"/>
              </a:rPr>
              <a:t>allowing</a:t>
            </a:r>
            <a:r>
              <a:rPr sz="1200" spc="-10" dirty="0">
                <a:solidFill>
                  <a:srgbClr val="D0D5DA"/>
                </a:solidFill>
                <a:latin typeface="Poppins"/>
                <a:cs typeface="Poppins"/>
              </a:rPr>
              <a:t> women </a:t>
            </a:r>
            <a:r>
              <a:rPr sz="1200" dirty="0">
                <a:solidFill>
                  <a:srgbClr val="D0D5DA"/>
                </a:solidFill>
                <a:latin typeface="Poppins"/>
                <a:cs typeface="Poppins"/>
              </a:rPr>
              <a:t>to</a:t>
            </a:r>
            <a:r>
              <a:rPr sz="1200" spc="-15" dirty="0">
                <a:solidFill>
                  <a:srgbClr val="D0D5DA"/>
                </a:solidFill>
                <a:latin typeface="Poppins"/>
                <a:cs typeface="Poppins"/>
              </a:rPr>
              <a:t> </a:t>
            </a:r>
            <a:r>
              <a:rPr sz="1200" dirty="0">
                <a:solidFill>
                  <a:srgbClr val="D0D5DA"/>
                </a:solidFill>
                <a:latin typeface="Poppins"/>
                <a:cs typeface="Poppins"/>
              </a:rPr>
              <a:t>make</a:t>
            </a:r>
            <a:r>
              <a:rPr sz="1200" spc="-10" dirty="0">
                <a:solidFill>
                  <a:srgbClr val="D0D5DA"/>
                </a:solidFill>
                <a:latin typeface="Poppins"/>
                <a:cs typeface="Poppins"/>
              </a:rPr>
              <a:t> </a:t>
            </a:r>
            <a:r>
              <a:rPr sz="1200" dirty="0">
                <a:solidFill>
                  <a:srgbClr val="D0D5DA"/>
                </a:solidFill>
                <a:latin typeface="Poppins"/>
                <a:cs typeface="Poppins"/>
              </a:rPr>
              <a:t>informed</a:t>
            </a:r>
            <a:r>
              <a:rPr sz="1200" spc="-10" dirty="0">
                <a:solidFill>
                  <a:srgbClr val="D0D5DA"/>
                </a:solidFill>
                <a:latin typeface="Poppins"/>
                <a:cs typeface="Poppins"/>
              </a:rPr>
              <a:t> </a:t>
            </a:r>
            <a:r>
              <a:rPr sz="1200" dirty="0">
                <a:solidFill>
                  <a:srgbClr val="D0D5DA"/>
                </a:solidFill>
                <a:latin typeface="Poppins"/>
                <a:cs typeface="Poppins"/>
              </a:rPr>
              <a:t>decisions</a:t>
            </a:r>
            <a:r>
              <a:rPr sz="1200" spc="-10" dirty="0">
                <a:solidFill>
                  <a:srgbClr val="D0D5DA"/>
                </a:solidFill>
                <a:latin typeface="Poppins"/>
                <a:cs typeface="Poppins"/>
              </a:rPr>
              <a:t> </a:t>
            </a:r>
            <a:r>
              <a:rPr sz="1200" dirty="0">
                <a:solidFill>
                  <a:srgbClr val="D0D5DA"/>
                </a:solidFill>
                <a:latin typeface="Poppins"/>
                <a:cs typeface="Poppins"/>
              </a:rPr>
              <a:t>based</a:t>
            </a:r>
            <a:r>
              <a:rPr sz="1200" spc="-15" dirty="0">
                <a:solidFill>
                  <a:srgbClr val="D0D5DA"/>
                </a:solidFill>
                <a:latin typeface="Poppins"/>
                <a:cs typeface="Poppins"/>
              </a:rPr>
              <a:t> </a:t>
            </a:r>
            <a:r>
              <a:rPr sz="1200" dirty="0">
                <a:solidFill>
                  <a:srgbClr val="D0D5DA"/>
                </a:solidFill>
                <a:latin typeface="Poppins"/>
                <a:cs typeface="Poppins"/>
              </a:rPr>
              <a:t>on</a:t>
            </a:r>
            <a:r>
              <a:rPr sz="1200" spc="-10" dirty="0">
                <a:solidFill>
                  <a:srgbClr val="D0D5DA"/>
                </a:solidFill>
                <a:latin typeface="Poppins"/>
                <a:cs typeface="Poppins"/>
              </a:rPr>
              <a:t> </a:t>
            </a:r>
            <a:r>
              <a:rPr sz="1200" dirty="0">
                <a:solidFill>
                  <a:srgbClr val="D0D5DA"/>
                </a:solidFill>
                <a:latin typeface="Poppins"/>
                <a:cs typeface="Poppins"/>
              </a:rPr>
              <a:t>personalized</a:t>
            </a:r>
            <a:r>
              <a:rPr sz="1200" spc="-10" dirty="0">
                <a:solidFill>
                  <a:srgbClr val="D0D5DA"/>
                </a:solidFill>
                <a:latin typeface="Poppins"/>
                <a:cs typeface="Poppins"/>
              </a:rPr>
              <a:t> </a:t>
            </a:r>
            <a:r>
              <a:rPr sz="1200" dirty="0">
                <a:solidFill>
                  <a:srgbClr val="D0D5DA"/>
                </a:solidFill>
                <a:latin typeface="Poppins"/>
                <a:cs typeface="Poppins"/>
              </a:rPr>
              <a:t>risk</a:t>
            </a:r>
            <a:r>
              <a:rPr sz="1200" spc="-10" dirty="0">
                <a:solidFill>
                  <a:srgbClr val="D0D5DA"/>
                </a:solidFill>
                <a:latin typeface="Poppins"/>
                <a:cs typeface="Poppins"/>
              </a:rPr>
              <a:t> tolerance</a:t>
            </a:r>
            <a:endParaRPr sz="1200" dirty="0">
              <a:latin typeface="Poppins"/>
              <a:cs typeface="Poppins"/>
            </a:endParaRPr>
          </a:p>
        </p:txBody>
      </p:sp>
      <p:grpSp>
        <p:nvGrpSpPr>
          <p:cNvPr id="19" name="object 19"/>
          <p:cNvGrpSpPr/>
          <p:nvPr>
            <p:custDataLst>
              <p:tags r:id="rId19"/>
            </p:custDataLst>
          </p:nvPr>
        </p:nvGrpSpPr>
        <p:grpSpPr>
          <a:xfrm>
            <a:off x="6210299" y="3390899"/>
            <a:ext cx="5524500" cy="1219200"/>
            <a:chOff x="6210299" y="3390899"/>
            <a:chExt cx="5524500" cy="1219200"/>
          </a:xfrm>
        </p:grpSpPr>
        <p:sp>
          <p:nvSpPr>
            <p:cNvPr id="20" name="object 20"/>
            <p:cNvSpPr/>
            <p:nvPr>
              <p:custDataLst>
                <p:tags r:id="rId20"/>
              </p:custDataLst>
            </p:nvPr>
          </p:nvSpPr>
          <p:spPr>
            <a:xfrm>
              <a:off x="6229349" y="3390899"/>
              <a:ext cx="5505450" cy="1219200"/>
            </a:xfrm>
            <a:custGeom>
              <a:avLst/>
              <a:gdLst/>
              <a:ahLst/>
              <a:cxnLst/>
              <a:rect l="l" t="t" r="r" b="b"/>
              <a:pathLst>
                <a:path w="5505450" h="1219200">
                  <a:moveTo>
                    <a:pt x="5416453" y="1219199"/>
                  </a:moveTo>
                  <a:lnTo>
                    <a:pt x="71196" y="1219199"/>
                  </a:lnTo>
                  <a:lnTo>
                    <a:pt x="66240" y="1218589"/>
                  </a:lnTo>
                  <a:lnTo>
                    <a:pt x="29703" y="1199672"/>
                  </a:lnTo>
                  <a:lnTo>
                    <a:pt x="7713" y="1166178"/>
                  </a:lnTo>
                  <a:lnTo>
                    <a:pt x="0" y="1130203"/>
                  </a:lnTo>
                  <a:lnTo>
                    <a:pt x="0" y="1123949"/>
                  </a:lnTo>
                  <a:lnTo>
                    <a:pt x="0" y="88995"/>
                  </a:lnTo>
                  <a:lnTo>
                    <a:pt x="10060" y="47531"/>
                  </a:lnTo>
                  <a:lnTo>
                    <a:pt x="38025" y="12577"/>
                  </a:lnTo>
                  <a:lnTo>
                    <a:pt x="71196" y="0"/>
                  </a:lnTo>
                  <a:lnTo>
                    <a:pt x="5416453" y="0"/>
                  </a:lnTo>
                  <a:lnTo>
                    <a:pt x="5457915" y="12577"/>
                  </a:lnTo>
                  <a:lnTo>
                    <a:pt x="5492870" y="47531"/>
                  </a:lnTo>
                  <a:lnTo>
                    <a:pt x="5505449" y="88995"/>
                  </a:lnTo>
                  <a:lnTo>
                    <a:pt x="5505449" y="1130203"/>
                  </a:lnTo>
                  <a:lnTo>
                    <a:pt x="5492870" y="1171667"/>
                  </a:lnTo>
                  <a:lnTo>
                    <a:pt x="5457915" y="1206621"/>
                  </a:lnTo>
                  <a:lnTo>
                    <a:pt x="5422647" y="1218589"/>
                  </a:lnTo>
                  <a:lnTo>
                    <a:pt x="5416453" y="1219199"/>
                  </a:lnTo>
                  <a:close/>
                </a:path>
              </a:pathLst>
            </a:custGeom>
            <a:solidFill>
              <a:srgbClr val="1D1D1D">
                <a:alpha val="70199"/>
              </a:srgbClr>
            </a:solidFill>
          </p:spPr>
          <p:txBody>
            <a:bodyPr wrap="square" lIns="0" tIns="0" rIns="0" bIns="0" rtlCol="0"/>
            <a:lstStyle/>
            <a:p/>
          </p:txBody>
        </p:sp>
        <p:sp>
          <p:nvSpPr>
            <p:cNvPr id="21" name="object 21"/>
            <p:cNvSpPr/>
            <p:nvPr>
              <p:custDataLst>
                <p:tags r:id="rId21"/>
              </p:custDataLst>
            </p:nvPr>
          </p:nvSpPr>
          <p:spPr>
            <a:xfrm>
              <a:off x="6210287" y="3391331"/>
              <a:ext cx="514350" cy="1218565"/>
            </a:xfrm>
            <a:custGeom>
              <a:avLst/>
              <a:gdLst/>
              <a:ahLst/>
              <a:cxnLst/>
              <a:rect l="l" t="t" r="r" b="b"/>
              <a:pathLst>
                <a:path w="514350" h="1218564">
                  <a:moveTo>
                    <a:pt x="86385" y="0"/>
                  </a:moveTo>
                  <a:lnTo>
                    <a:pt x="42329" y="15608"/>
                  </a:lnTo>
                  <a:lnTo>
                    <a:pt x="11264" y="49872"/>
                  </a:lnTo>
                  <a:lnTo>
                    <a:pt x="0" y="94818"/>
                  </a:lnTo>
                  <a:lnTo>
                    <a:pt x="0" y="1123518"/>
                  </a:lnTo>
                  <a:lnTo>
                    <a:pt x="11264" y="1168476"/>
                  </a:lnTo>
                  <a:lnTo>
                    <a:pt x="42329" y="1202740"/>
                  </a:lnTo>
                  <a:lnTo>
                    <a:pt x="86385" y="1218349"/>
                  </a:lnTo>
                  <a:lnTo>
                    <a:pt x="80391" y="1216355"/>
                  </a:lnTo>
                  <a:lnTo>
                    <a:pt x="73380" y="1211529"/>
                  </a:lnTo>
                  <a:lnTo>
                    <a:pt x="47726" y="1176451"/>
                  </a:lnTo>
                  <a:lnTo>
                    <a:pt x="38379" y="1132903"/>
                  </a:lnTo>
                  <a:lnTo>
                    <a:pt x="38100" y="1123518"/>
                  </a:lnTo>
                  <a:lnTo>
                    <a:pt x="38100" y="94818"/>
                  </a:lnTo>
                  <a:lnTo>
                    <a:pt x="44856" y="49872"/>
                  </a:lnTo>
                  <a:lnTo>
                    <a:pt x="63500" y="15608"/>
                  </a:lnTo>
                  <a:lnTo>
                    <a:pt x="80391" y="1993"/>
                  </a:lnTo>
                  <a:lnTo>
                    <a:pt x="86385" y="0"/>
                  </a:lnTo>
                  <a:close/>
                </a:path>
                <a:path w="514350" h="1218564">
                  <a:moveTo>
                    <a:pt x="385762" y="262521"/>
                  </a:moveTo>
                  <a:lnTo>
                    <a:pt x="366382" y="223215"/>
                  </a:lnTo>
                  <a:lnTo>
                    <a:pt x="332371" y="209118"/>
                  </a:lnTo>
                  <a:lnTo>
                    <a:pt x="324866" y="209118"/>
                  </a:lnTo>
                  <a:lnTo>
                    <a:pt x="285559" y="228511"/>
                  </a:lnTo>
                  <a:lnTo>
                    <a:pt x="271462" y="262521"/>
                  </a:lnTo>
                  <a:lnTo>
                    <a:pt x="271462" y="270027"/>
                  </a:lnTo>
                  <a:lnTo>
                    <a:pt x="290855" y="309333"/>
                  </a:lnTo>
                  <a:lnTo>
                    <a:pt x="324866" y="323418"/>
                  </a:lnTo>
                  <a:lnTo>
                    <a:pt x="332371" y="323418"/>
                  </a:lnTo>
                  <a:lnTo>
                    <a:pt x="371678" y="304038"/>
                  </a:lnTo>
                  <a:lnTo>
                    <a:pt x="385762" y="270027"/>
                  </a:lnTo>
                  <a:lnTo>
                    <a:pt x="385762" y="262521"/>
                  </a:lnTo>
                  <a:close/>
                </a:path>
                <a:path w="514350" h="1218564">
                  <a:moveTo>
                    <a:pt x="417741" y="437502"/>
                  </a:moveTo>
                  <a:lnTo>
                    <a:pt x="396379" y="416877"/>
                  </a:lnTo>
                  <a:lnTo>
                    <a:pt x="382485" y="393471"/>
                  </a:lnTo>
                  <a:lnTo>
                    <a:pt x="374726" y="369773"/>
                  </a:lnTo>
                  <a:lnTo>
                    <a:pt x="371703" y="348119"/>
                  </a:lnTo>
                  <a:lnTo>
                    <a:pt x="364515" y="345973"/>
                  </a:lnTo>
                  <a:lnTo>
                    <a:pt x="356920" y="344855"/>
                  </a:lnTo>
                  <a:lnTo>
                    <a:pt x="308216" y="344855"/>
                  </a:lnTo>
                  <a:lnTo>
                    <a:pt x="277228" y="351104"/>
                  </a:lnTo>
                  <a:lnTo>
                    <a:pt x="251917" y="368173"/>
                  </a:lnTo>
                  <a:lnTo>
                    <a:pt x="234861" y="393471"/>
                  </a:lnTo>
                  <a:lnTo>
                    <a:pt x="228600" y="424459"/>
                  </a:lnTo>
                  <a:lnTo>
                    <a:pt x="228600" y="431787"/>
                  </a:lnTo>
                  <a:lnTo>
                    <a:pt x="234454" y="437629"/>
                  </a:lnTo>
                  <a:lnTo>
                    <a:pt x="416928" y="437629"/>
                  </a:lnTo>
                  <a:lnTo>
                    <a:pt x="417741" y="437502"/>
                  </a:lnTo>
                  <a:close/>
                </a:path>
                <a:path w="514350" h="1218564">
                  <a:moveTo>
                    <a:pt x="514350" y="336905"/>
                  </a:moveTo>
                  <a:lnTo>
                    <a:pt x="511683" y="332981"/>
                  </a:lnTo>
                  <a:lnTo>
                    <a:pt x="507619" y="331330"/>
                  </a:lnTo>
                  <a:lnTo>
                    <a:pt x="492658" y="325348"/>
                  </a:lnTo>
                  <a:lnTo>
                    <a:pt x="492658" y="348424"/>
                  </a:lnTo>
                  <a:lnTo>
                    <a:pt x="489546" y="366344"/>
                  </a:lnTo>
                  <a:lnTo>
                    <a:pt x="482130" y="384810"/>
                  </a:lnTo>
                  <a:lnTo>
                    <a:pt x="469315" y="401789"/>
                  </a:lnTo>
                  <a:lnTo>
                    <a:pt x="450062" y="415264"/>
                  </a:lnTo>
                  <a:lnTo>
                    <a:pt x="450062" y="331381"/>
                  </a:lnTo>
                  <a:lnTo>
                    <a:pt x="492658" y="348424"/>
                  </a:lnTo>
                  <a:lnTo>
                    <a:pt x="492658" y="325348"/>
                  </a:lnTo>
                  <a:lnTo>
                    <a:pt x="451485" y="308864"/>
                  </a:lnTo>
                  <a:lnTo>
                    <a:pt x="448627" y="308864"/>
                  </a:lnTo>
                  <a:lnTo>
                    <a:pt x="388442" y="332981"/>
                  </a:lnTo>
                  <a:lnTo>
                    <a:pt x="385762" y="336905"/>
                  </a:lnTo>
                  <a:lnTo>
                    <a:pt x="385762" y="341287"/>
                  </a:lnTo>
                  <a:lnTo>
                    <a:pt x="397624" y="392099"/>
                  </a:lnTo>
                  <a:lnTo>
                    <a:pt x="445960" y="436918"/>
                  </a:lnTo>
                  <a:lnTo>
                    <a:pt x="448589" y="438035"/>
                  </a:lnTo>
                  <a:lnTo>
                    <a:pt x="451586" y="438035"/>
                  </a:lnTo>
                  <a:lnTo>
                    <a:pt x="454215" y="436918"/>
                  </a:lnTo>
                  <a:lnTo>
                    <a:pt x="484111" y="417398"/>
                  </a:lnTo>
                  <a:lnTo>
                    <a:pt x="485660" y="415264"/>
                  </a:lnTo>
                  <a:lnTo>
                    <a:pt x="502500" y="392099"/>
                  </a:lnTo>
                  <a:lnTo>
                    <a:pt x="511784" y="365302"/>
                  </a:lnTo>
                  <a:lnTo>
                    <a:pt x="514350" y="341287"/>
                  </a:lnTo>
                  <a:lnTo>
                    <a:pt x="514350" y="336905"/>
                  </a:lnTo>
                  <a:close/>
                </a:path>
              </a:pathLst>
            </a:custGeom>
            <a:solidFill>
              <a:srgbClr val="FF4A90"/>
            </a:solidFill>
          </p:spPr>
          <p:txBody>
            <a:bodyPr wrap="square" lIns="0" tIns="0" rIns="0" bIns="0" rtlCol="0"/>
            <a:lstStyle/>
            <a:p/>
          </p:txBody>
        </p:sp>
      </p:grpSp>
      <p:sp>
        <p:nvSpPr>
          <p:cNvPr id="22" name="object 22"/>
          <p:cNvSpPr txBox="1"/>
          <p:nvPr>
            <p:custDataLst>
              <p:tags r:id="rId22"/>
            </p:custDataLst>
          </p:nvPr>
        </p:nvSpPr>
        <p:spPr>
          <a:xfrm>
            <a:off x="6426199" y="3578225"/>
            <a:ext cx="4987290" cy="812800"/>
          </a:xfrm>
          <a:prstGeom prst="rect">
            <a:avLst/>
          </a:prstGeom>
        </p:spPr>
        <p:txBody>
          <a:bodyPr vert="horz" wrap="square" lIns="0" tIns="12700" rIns="0" bIns="0" rtlCol="0">
            <a:spAutoFit/>
          </a:bodyPr>
          <a:lstStyle/>
          <a:p>
            <a:pPr marL="412115">
              <a:lnSpc>
                <a:spcPct val="100000"/>
              </a:lnSpc>
              <a:spcBef>
                <a:spcPts val="100"/>
              </a:spcBef>
            </a:pPr>
            <a:r>
              <a:rPr sz="1500" b="1" spc="135" dirty="0">
                <a:solidFill>
                  <a:srgbClr val="FFFFFF"/>
                </a:solidFill>
                <a:latin typeface="Trebuchet MS" panose="020B0603020202020204"/>
                <a:cs typeface="Trebuchet MS" panose="020B0603020202020204"/>
              </a:rPr>
              <a:t>W</a:t>
            </a:r>
            <a:r>
              <a:rPr lang="en-US" altLang="" sz="1500" b="1" spc="135" dirty="0">
                <a:solidFill>
                  <a:srgbClr val="FFFFFF"/>
                </a:solidFill>
                <a:latin typeface="Trebuchet MS" panose="020B0603020202020204"/>
                <a:cs typeface="Trebuchet MS" panose="020B0603020202020204"/>
              </a:rPr>
              <a:t>omen Centered Design</a:t>
            </a:r>
            <a:endParaRPr sz="1500">
              <a:latin typeface="Trebuchet MS" panose="020B0603020202020204"/>
              <a:cs typeface="Trebuchet MS" panose="020B0603020202020204"/>
            </a:endParaRPr>
          </a:p>
          <a:p>
            <a:pPr marL="12700" marR="5080">
              <a:lnSpc>
                <a:spcPct val="125000"/>
              </a:lnSpc>
              <a:spcBef>
                <a:spcPts val="840"/>
              </a:spcBef>
            </a:pPr>
            <a:r>
              <a:rPr sz="1200" dirty="0">
                <a:solidFill>
                  <a:srgbClr val="D0D5DA"/>
                </a:solidFill>
                <a:latin typeface="Poppins"/>
                <a:cs typeface="Poppins"/>
              </a:rPr>
              <a:t>Built</a:t>
            </a:r>
            <a:r>
              <a:rPr sz="1200" spc="-20" dirty="0">
                <a:solidFill>
                  <a:srgbClr val="D0D5DA"/>
                </a:solidFill>
                <a:latin typeface="Poppins"/>
                <a:cs typeface="Poppins"/>
              </a:rPr>
              <a:t> </a:t>
            </a:r>
            <a:r>
              <a:rPr sz="1200" dirty="0">
                <a:solidFill>
                  <a:srgbClr val="D0D5DA"/>
                </a:solidFill>
                <a:latin typeface="Poppins"/>
                <a:cs typeface="Poppins"/>
              </a:rPr>
              <a:t>with</a:t>
            </a:r>
            <a:r>
              <a:rPr sz="1200" spc="-20" dirty="0">
                <a:solidFill>
                  <a:srgbClr val="D0D5DA"/>
                </a:solidFill>
                <a:latin typeface="Poppins"/>
                <a:cs typeface="Poppins"/>
              </a:rPr>
              <a:t> </a:t>
            </a:r>
            <a:r>
              <a:rPr sz="1200" dirty="0">
                <a:solidFill>
                  <a:srgbClr val="D0D5DA"/>
                </a:solidFill>
                <a:latin typeface="Poppins"/>
                <a:cs typeface="Poppins"/>
              </a:rPr>
              <a:t>extensive</a:t>
            </a:r>
            <a:r>
              <a:rPr sz="1200" spc="-20" dirty="0">
                <a:solidFill>
                  <a:srgbClr val="D0D5DA"/>
                </a:solidFill>
                <a:latin typeface="Poppins"/>
                <a:cs typeface="Poppins"/>
              </a:rPr>
              <a:t> </a:t>
            </a:r>
            <a:r>
              <a:rPr sz="1200" dirty="0">
                <a:solidFill>
                  <a:srgbClr val="D0D5DA"/>
                </a:solidFill>
                <a:latin typeface="Poppins"/>
                <a:cs typeface="Poppins"/>
              </a:rPr>
              <a:t>input</a:t>
            </a:r>
            <a:r>
              <a:rPr sz="1200" spc="-20" dirty="0">
                <a:solidFill>
                  <a:srgbClr val="D0D5DA"/>
                </a:solidFill>
                <a:latin typeface="Poppins"/>
                <a:cs typeface="Poppins"/>
              </a:rPr>
              <a:t> </a:t>
            </a:r>
            <a:r>
              <a:rPr sz="1200" dirty="0">
                <a:solidFill>
                  <a:srgbClr val="D0D5DA"/>
                </a:solidFill>
                <a:latin typeface="Poppins"/>
                <a:cs typeface="Poppins"/>
              </a:rPr>
              <a:t>from</a:t>
            </a:r>
            <a:r>
              <a:rPr sz="1200" spc="-20" dirty="0">
                <a:solidFill>
                  <a:srgbClr val="D0D5DA"/>
                </a:solidFill>
                <a:latin typeface="Poppins"/>
                <a:cs typeface="Poppins"/>
              </a:rPr>
              <a:t> </a:t>
            </a:r>
            <a:r>
              <a:rPr sz="1200" dirty="0">
                <a:solidFill>
                  <a:srgbClr val="D0D5DA"/>
                </a:solidFill>
                <a:latin typeface="Poppins"/>
                <a:cs typeface="Poppins"/>
              </a:rPr>
              <a:t>women</a:t>
            </a:r>
            <a:r>
              <a:rPr sz="1200" spc="-20" dirty="0">
                <a:solidFill>
                  <a:srgbClr val="D0D5DA"/>
                </a:solidFill>
                <a:latin typeface="Poppins"/>
                <a:cs typeface="Poppins"/>
              </a:rPr>
              <a:t> </a:t>
            </a:r>
            <a:r>
              <a:rPr sz="1200" dirty="0">
                <a:solidFill>
                  <a:srgbClr val="D0D5DA"/>
                </a:solidFill>
                <a:latin typeface="Poppins"/>
                <a:cs typeface="Poppins"/>
              </a:rPr>
              <a:t>users,</a:t>
            </a:r>
            <a:r>
              <a:rPr sz="1200" spc="-20" dirty="0">
                <a:solidFill>
                  <a:srgbClr val="D0D5DA"/>
                </a:solidFill>
                <a:latin typeface="Poppins"/>
                <a:cs typeface="Poppins"/>
              </a:rPr>
              <a:t> </a:t>
            </a:r>
            <a:r>
              <a:rPr sz="1200" dirty="0">
                <a:solidFill>
                  <a:srgbClr val="D0D5DA"/>
                </a:solidFill>
                <a:latin typeface="Poppins"/>
                <a:cs typeface="Poppins"/>
              </a:rPr>
              <a:t>focusing</a:t>
            </a:r>
            <a:r>
              <a:rPr sz="1200" spc="-20" dirty="0">
                <a:solidFill>
                  <a:srgbClr val="D0D5DA"/>
                </a:solidFill>
                <a:latin typeface="Poppins"/>
                <a:cs typeface="Poppins"/>
              </a:rPr>
              <a:t> </a:t>
            </a:r>
            <a:r>
              <a:rPr sz="1200" dirty="0">
                <a:solidFill>
                  <a:srgbClr val="D0D5DA"/>
                </a:solidFill>
                <a:latin typeface="Poppins"/>
                <a:cs typeface="Poppins"/>
              </a:rPr>
              <a:t>on</a:t>
            </a:r>
            <a:r>
              <a:rPr sz="1200" spc="-20" dirty="0">
                <a:solidFill>
                  <a:srgbClr val="D0D5DA"/>
                </a:solidFill>
                <a:latin typeface="Poppins"/>
                <a:cs typeface="Poppins"/>
              </a:rPr>
              <a:t> </a:t>
            </a:r>
            <a:r>
              <a:rPr sz="1200" spc="-10" dirty="0">
                <a:solidFill>
                  <a:srgbClr val="D0D5DA"/>
                </a:solidFill>
                <a:latin typeface="Poppins"/>
                <a:cs typeface="Poppins"/>
              </a:rPr>
              <a:t>their </a:t>
            </a:r>
            <a:r>
              <a:rPr sz="1200" dirty="0">
                <a:solidFill>
                  <a:srgbClr val="D0D5DA"/>
                </a:solidFill>
                <a:latin typeface="Poppins"/>
                <a:cs typeface="Poppins"/>
              </a:rPr>
              <a:t>specific</a:t>
            </a:r>
            <a:r>
              <a:rPr sz="1200" spc="-30" dirty="0">
                <a:solidFill>
                  <a:srgbClr val="D0D5DA"/>
                </a:solidFill>
                <a:latin typeface="Poppins"/>
                <a:cs typeface="Poppins"/>
              </a:rPr>
              <a:t> </a:t>
            </a:r>
            <a:r>
              <a:rPr sz="1200" dirty="0">
                <a:solidFill>
                  <a:srgbClr val="D0D5DA"/>
                </a:solidFill>
                <a:latin typeface="Poppins"/>
                <a:cs typeface="Poppins"/>
              </a:rPr>
              <a:t>concerns</a:t>
            </a:r>
            <a:r>
              <a:rPr sz="1200" spc="-25" dirty="0">
                <a:solidFill>
                  <a:srgbClr val="D0D5DA"/>
                </a:solidFill>
                <a:latin typeface="Poppins"/>
                <a:cs typeface="Poppins"/>
              </a:rPr>
              <a:t> </a:t>
            </a:r>
            <a:r>
              <a:rPr sz="1200" dirty="0">
                <a:solidFill>
                  <a:srgbClr val="D0D5DA"/>
                </a:solidFill>
                <a:latin typeface="Poppins"/>
                <a:cs typeface="Poppins"/>
              </a:rPr>
              <a:t>and</a:t>
            </a:r>
            <a:r>
              <a:rPr sz="1200" spc="-25" dirty="0">
                <a:solidFill>
                  <a:srgbClr val="D0D5DA"/>
                </a:solidFill>
                <a:latin typeface="Poppins"/>
                <a:cs typeface="Poppins"/>
              </a:rPr>
              <a:t> </a:t>
            </a:r>
            <a:r>
              <a:rPr sz="1200" spc="-10" dirty="0">
                <a:solidFill>
                  <a:srgbClr val="D0D5DA"/>
                </a:solidFill>
                <a:latin typeface="Poppins"/>
                <a:cs typeface="Poppins"/>
              </a:rPr>
              <a:t>empowering</a:t>
            </a:r>
            <a:r>
              <a:rPr sz="1200" spc="-30" dirty="0">
                <a:solidFill>
                  <a:srgbClr val="D0D5DA"/>
                </a:solidFill>
                <a:latin typeface="Poppins"/>
                <a:cs typeface="Poppins"/>
              </a:rPr>
              <a:t> </a:t>
            </a:r>
            <a:r>
              <a:rPr sz="1200" dirty="0">
                <a:solidFill>
                  <a:srgbClr val="D0D5DA"/>
                </a:solidFill>
                <a:latin typeface="Poppins"/>
                <a:cs typeface="Poppins"/>
              </a:rPr>
              <a:t>them</a:t>
            </a:r>
            <a:r>
              <a:rPr sz="1200" spc="-25" dirty="0">
                <a:solidFill>
                  <a:srgbClr val="D0D5DA"/>
                </a:solidFill>
                <a:latin typeface="Poppins"/>
                <a:cs typeface="Poppins"/>
              </a:rPr>
              <a:t> </a:t>
            </a:r>
            <a:r>
              <a:rPr sz="1200" dirty="0">
                <a:solidFill>
                  <a:srgbClr val="D0D5DA"/>
                </a:solidFill>
                <a:latin typeface="Poppins"/>
                <a:cs typeface="Poppins"/>
              </a:rPr>
              <a:t>with</a:t>
            </a:r>
            <a:r>
              <a:rPr sz="1200" spc="-25" dirty="0">
                <a:solidFill>
                  <a:srgbClr val="D0D5DA"/>
                </a:solidFill>
                <a:latin typeface="Poppins"/>
                <a:cs typeface="Poppins"/>
              </a:rPr>
              <a:t> </a:t>
            </a:r>
            <a:r>
              <a:rPr sz="1200" dirty="0">
                <a:solidFill>
                  <a:srgbClr val="D0D5DA"/>
                </a:solidFill>
                <a:latin typeface="Poppins"/>
                <a:cs typeface="Poppins"/>
              </a:rPr>
              <a:t>control</a:t>
            </a:r>
            <a:r>
              <a:rPr sz="1200" spc="-30" dirty="0">
                <a:solidFill>
                  <a:srgbClr val="D0D5DA"/>
                </a:solidFill>
                <a:latin typeface="Poppins"/>
                <a:cs typeface="Poppins"/>
              </a:rPr>
              <a:t> </a:t>
            </a:r>
            <a:r>
              <a:rPr sz="1200" dirty="0">
                <a:solidFill>
                  <a:srgbClr val="D0D5DA"/>
                </a:solidFill>
                <a:latin typeface="Poppins"/>
                <a:cs typeface="Poppins"/>
              </a:rPr>
              <a:t>and</a:t>
            </a:r>
            <a:r>
              <a:rPr sz="1200" spc="-25" dirty="0">
                <a:solidFill>
                  <a:srgbClr val="D0D5DA"/>
                </a:solidFill>
                <a:latin typeface="Poppins"/>
                <a:cs typeface="Poppins"/>
              </a:rPr>
              <a:t> </a:t>
            </a:r>
            <a:r>
              <a:rPr sz="1200" spc="-10" dirty="0">
                <a:solidFill>
                  <a:srgbClr val="D0D5DA"/>
                </a:solidFill>
                <a:latin typeface="Poppins"/>
                <a:cs typeface="Poppins"/>
              </a:rPr>
              <a:t>choice</a:t>
            </a:r>
            <a:endParaRPr sz="1200">
              <a:latin typeface="Poppins"/>
              <a:cs typeface="Poppins"/>
            </a:endParaRPr>
          </a:p>
        </p:txBody>
      </p:sp>
      <p:grpSp>
        <p:nvGrpSpPr>
          <p:cNvPr id="23" name="object 23"/>
          <p:cNvGrpSpPr/>
          <p:nvPr/>
        </p:nvGrpSpPr>
        <p:grpSpPr>
          <a:xfrm>
            <a:off x="444500" y="4938276"/>
            <a:ext cx="11277600" cy="723900"/>
            <a:chOff x="457199" y="4914899"/>
            <a:chExt cx="11277600" cy="723900"/>
          </a:xfrm>
        </p:grpSpPr>
        <p:sp>
          <p:nvSpPr>
            <p:cNvPr id="24" name="object 24"/>
            <p:cNvSpPr/>
            <p:nvPr/>
          </p:nvSpPr>
          <p:spPr>
            <a:xfrm>
              <a:off x="476249" y="4914899"/>
              <a:ext cx="11258550" cy="723900"/>
            </a:xfrm>
            <a:custGeom>
              <a:avLst/>
              <a:gdLst/>
              <a:ahLst/>
              <a:cxnLst/>
              <a:rect l="l" t="t" r="r" b="b"/>
              <a:pathLst>
                <a:path w="11258550" h="723900">
                  <a:moveTo>
                    <a:pt x="11187352" y="723899"/>
                  </a:moveTo>
                  <a:lnTo>
                    <a:pt x="53397" y="723899"/>
                  </a:lnTo>
                  <a:lnTo>
                    <a:pt x="49681" y="723411"/>
                  </a:lnTo>
                  <a:lnTo>
                    <a:pt x="14085" y="698042"/>
                  </a:lnTo>
                  <a:lnTo>
                    <a:pt x="366" y="657658"/>
                  </a:lnTo>
                  <a:lnTo>
                    <a:pt x="0" y="652703"/>
                  </a:lnTo>
                  <a:lnTo>
                    <a:pt x="0" y="647699"/>
                  </a:lnTo>
                  <a:lnTo>
                    <a:pt x="0" y="71196"/>
                  </a:lnTo>
                  <a:lnTo>
                    <a:pt x="11716" y="29704"/>
                  </a:lnTo>
                  <a:lnTo>
                    <a:pt x="42320" y="2439"/>
                  </a:lnTo>
                  <a:lnTo>
                    <a:pt x="53397" y="0"/>
                  </a:lnTo>
                  <a:lnTo>
                    <a:pt x="11187352" y="0"/>
                  </a:lnTo>
                  <a:lnTo>
                    <a:pt x="11228841" y="15621"/>
                  </a:lnTo>
                  <a:lnTo>
                    <a:pt x="11254662" y="51660"/>
                  </a:lnTo>
                  <a:lnTo>
                    <a:pt x="11258549" y="71196"/>
                  </a:lnTo>
                  <a:lnTo>
                    <a:pt x="11258549" y="652703"/>
                  </a:lnTo>
                  <a:lnTo>
                    <a:pt x="11242925" y="694193"/>
                  </a:lnTo>
                  <a:lnTo>
                    <a:pt x="11206886" y="720012"/>
                  </a:lnTo>
                  <a:lnTo>
                    <a:pt x="11192307" y="723411"/>
                  </a:lnTo>
                  <a:lnTo>
                    <a:pt x="11187352" y="723899"/>
                  </a:lnTo>
                  <a:close/>
                </a:path>
              </a:pathLst>
            </a:custGeom>
            <a:solidFill>
              <a:srgbClr val="000000">
                <a:alpha val="30198"/>
              </a:srgbClr>
            </a:solidFill>
          </p:spPr>
          <p:txBody>
            <a:bodyPr wrap="square" lIns="0" tIns="0" rIns="0" bIns="0" rtlCol="0"/>
            <a:lstStyle/>
            <a:p/>
          </p:txBody>
        </p:sp>
        <p:sp>
          <p:nvSpPr>
            <p:cNvPr id="25" name="object 25"/>
            <p:cNvSpPr/>
            <p:nvPr/>
          </p:nvSpPr>
          <p:spPr>
            <a:xfrm>
              <a:off x="457199" y="4915177"/>
              <a:ext cx="70485" cy="723900"/>
            </a:xfrm>
            <a:custGeom>
              <a:avLst/>
              <a:gdLst/>
              <a:ahLst/>
              <a:cxnLst/>
              <a:rect l="l" t="t" r="r" b="b"/>
              <a:pathLst>
                <a:path w="70484" h="723900">
                  <a:moveTo>
                    <a:pt x="70450" y="723344"/>
                  </a:moveTo>
                  <a:lnTo>
                    <a:pt x="33857" y="710791"/>
                  </a:lnTo>
                  <a:lnTo>
                    <a:pt x="5800" y="676581"/>
                  </a:lnTo>
                  <a:lnTo>
                    <a:pt x="0" y="647422"/>
                  </a:lnTo>
                  <a:lnTo>
                    <a:pt x="0" y="75922"/>
                  </a:lnTo>
                  <a:lnTo>
                    <a:pt x="12830" y="33579"/>
                  </a:lnTo>
                  <a:lnTo>
                    <a:pt x="47039" y="5522"/>
                  </a:lnTo>
                  <a:lnTo>
                    <a:pt x="70449" y="0"/>
                  </a:lnTo>
                  <a:lnTo>
                    <a:pt x="66287" y="1655"/>
                  </a:lnTo>
                  <a:lnTo>
                    <a:pt x="56951" y="9389"/>
                  </a:lnTo>
                  <a:lnTo>
                    <a:pt x="41000" y="46761"/>
                  </a:lnTo>
                  <a:lnTo>
                    <a:pt x="38100" y="75922"/>
                  </a:lnTo>
                  <a:lnTo>
                    <a:pt x="38100" y="647422"/>
                  </a:lnTo>
                  <a:lnTo>
                    <a:pt x="44515" y="689763"/>
                  </a:lnTo>
                  <a:lnTo>
                    <a:pt x="66287" y="721688"/>
                  </a:lnTo>
                  <a:lnTo>
                    <a:pt x="70450" y="723344"/>
                  </a:lnTo>
                  <a:close/>
                </a:path>
              </a:pathLst>
            </a:custGeom>
            <a:solidFill>
              <a:srgbClr val="7C3AEC"/>
            </a:solidFill>
          </p:spPr>
          <p:txBody>
            <a:bodyPr wrap="square" lIns="0" tIns="0" rIns="0" bIns="0" rtlCol="0"/>
            <a:lstStyle/>
            <a:p/>
          </p:txBody>
        </p:sp>
      </p:grpSp>
      <p:sp>
        <p:nvSpPr>
          <p:cNvPr id="26" name="object 26"/>
          <p:cNvSpPr txBox="1"/>
          <p:nvPr/>
        </p:nvSpPr>
        <p:spPr>
          <a:xfrm>
            <a:off x="711199" y="5149850"/>
            <a:ext cx="9831705" cy="231140"/>
          </a:xfrm>
          <a:prstGeom prst="rect">
            <a:avLst/>
          </a:prstGeom>
        </p:spPr>
        <p:txBody>
          <a:bodyPr vert="horz" wrap="square" lIns="0" tIns="12700" rIns="0" bIns="0" rtlCol="0">
            <a:spAutoFit/>
          </a:bodyPr>
          <a:lstStyle/>
          <a:p>
            <a:pPr marL="12700">
              <a:lnSpc>
                <a:spcPct val="100000"/>
              </a:lnSpc>
              <a:spcBef>
                <a:spcPts val="100"/>
              </a:spcBef>
            </a:pPr>
            <a:r>
              <a:rPr sz="1350" dirty="0">
                <a:solidFill>
                  <a:srgbClr val="FFFFFF"/>
                </a:solidFill>
                <a:latin typeface="Lucida Sans Unicode" panose="020B0602030504020204"/>
                <a:cs typeface="Lucida Sans Unicode" panose="020B0602030504020204"/>
              </a:rPr>
              <a:t>Our</a:t>
            </a:r>
            <a:r>
              <a:rPr sz="1350" spc="15" dirty="0">
                <a:solidFill>
                  <a:srgbClr val="FFFFFF"/>
                </a:solidFill>
                <a:latin typeface="Lucida Sans Unicode" panose="020B0602030504020204"/>
                <a:cs typeface="Lucida Sans Unicode" panose="020B0602030504020204"/>
              </a:rPr>
              <a:t> </a:t>
            </a:r>
            <a:r>
              <a:rPr sz="1350" dirty="0">
                <a:solidFill>
                  <a:srgbClr val="FFFFFF"/>
                </a:solidFill>
                <a:latin typeface="Lucida Sans Unicode" panose="020B0602030504020204"/>
                <a:cs typeface="Lucida Sans Unicode" panose="020B0602030504020204"/>
              </a:rPr>
              <a:t>innovation</a:t>
            </a:r>
            <a:r>
              <a:rPr sz="1350" spc="15" dirty="0">
                <a:solidFill>
                  <a:srgbClr val="FFFFFF"/>
                </a:solidFill>
                <a:latin typeface="Lucida Sans Unicode" panose="020B0602030504020204"/>
                <a:cs typeface="Lucida Sans Unicode" panose="020B0602030504020204"/>
              </a:rPr>
              <a:t> </a:t>
            </a:r>
            <a:r>
              <a:rPr sz="1350" dirty="0">
                <a:solidFill>
                  <a:srgbClr val="FFFFFF"/>
                </a:solidFill>
                <a:latin typeface="Lucida Sans Unicode" panose="020B0602030504020204"/>
                <a:cs typeface="Lucida Sans Unicode" panose="020B0602030504020204"/>
              </a:rPr>
              <a:t>lies</a:t>
            </a:r>
            <a:r>
              <a:rPr sz="1350" spc="20" dirty="0">
                <a:solidFill>
                  <a:srgbClr val="FFFFFF"/>
                </a:solidFill>
                <a:latin typeface="Lucida Sans Unicode" panose="020B0602030504020204"/>
                <a:cs typeface="Lucida Sans Unicode" panose="020B0602030504020204"/>
              </a:rPr>
              <a:t> </a:t>
            </a:r>
            <a:r>
              <a:rPr sz="1350" dirty="0">
                <a:solidFill>
                  <a:srgbClr val="FFFFFF"/>
                </a:solidFill>
                <a:latin typeface="Lucida Sans Unicode" panose="020B0602030504020204"/>
                <a:cs typeface="Lucida Sans Unicode" panose="020B0602030504020204"/>
              </a:rPr>
              <a:t>in</a:t>
            </a:r>
            <a:r>
              <a:rPr sz="1350" spc="15" dirty="0">
                <a:solidFill>
                  <a:srgbClr val="FFFFFF"/>
                </a:solidFill>
                <a:latin typeface="Lucida Sans Unicode" panose="020B0602030504020204"/>
                <a:cs typeface="Lucida Sans Unicode" panose="020B0602030504020204"/>
              </a:rPr>
              <a:t> </a:t>
            </a:r>
            <a:r>
              <a:rPr sz="1350" spc="-20" dirty="0">
                <a:solidFill>
                  <a:srgbClr val="FFFFFF"/>
                </a:solidFill>
                <a:latin typeface="Lucida Sans Unicode" panose="020B0602030504020204"/>
                <a:cs typeface="Lucida Sans Unicode" panose="020B0602030504020204"/>
              </a:rPr>
              <a:t>prioritizing</a:t>
            </a:r>
            <a:r>
              <a:rPr sz="1350" spc="20" dirty="0">
                <a:solidFill>
                  <a:srgbClr val="FFFFFF"/>
                </a:solidFill>
                <a:latin typeface="Lucida Sans Unicode" panose="020B0602030504020204"/>
                <a:cs typeface="Lucida Sans Unicode" panose="020B0602030504020204"/>
              </a:rPr>
              <a:t> </a:t>
            </a:r>
            <a:r>
              <a:rPr sz="1350" dirty="0">
                <a:solidFill>
                  <a:srgbClr val="FFFFFF"/>
                </a:solidFill>
                <a:latin typeface="Lucida Sans Unicode" panose="020B0602030504020204"/>
                <a:cs typeface="Lucida Sans Unicode" panose="020B0602030504020204"/>
              </a:rPr>
              <a:t>women's</a:t>
            </a:r>
            <a:r>
              <a:rPr sz="1350" spc="15" dirty="0">
                <a:solidFill>
                  <a:srgbClr val="FFFFFF"/>
                </a:solidFill>
                <a:latin typeface="Lucida Sans Unicode" panose="020B0602030504020204"/>
                <a:cs typeface="Lucida Sans Unicode" panose="020B0602030504020204"/>
              </a:rPr>
              <a:t> </a:t>
            </a:r>
            <a:r>
              <a:rPr sz="1350" spc="50" dirty="0">
                <a:solidFill>
                  <a:srgbClr val="FFFFFF"/>
                </a:solidFill>
                <a:latin typeface="Lucida Sans Unicode" panose="020B0602030504020204"/>
                <a:cs typeface="Lucida Sans Unicode" panose="020B0602030504020204"/>
              </a:rPr>
              <a:t>safety</a:t>
            </a:r>
            <a:r>
              <a:rPr sz="1350" spc="15" dirty="0">
                <a:solidFill>
                  <a:srgbClr val="FFFFFF"/>
                </a:solidFill>
                <a:latin typeface="Lucida Sans Unicode" panose="020B0602030504020204"/>
                <a:cs typeface="Lucida Sans Unicode" panose="020B0602030504020204"/>
              </a:rPr>
              <a:t> </a:t>
            </a:r>
            <a:r>
              <a:rPr sz="1350" spc="95" dirty="0">
                <a:solidFill>
                  <a:srgbClr val="FFFFFF"/>
                </a:solidFill>
                <a:latin typeface="Lucida Sans Unicode" panose="020B0602030504020204"/>
                <a:cs typeface="Lucida Sans Unicode" panose="020B0602030504020204"/>
              </a:rPr>
              <a:t>as</a:t>
            </a:r>
            <a:r>
              <a:rPr sz="1350" spc="20" dirty="0">
                <a:solidFill>
                  <a:srgbClr val="FFFFFF"/>
                </a:solidFill>
                <a:latin typeface="Lucida Sans Unicode" panose="020B0602030504020204"/>
                <a:cs typeface="Lucida Sans Unicode" panose="020B0602030504020204"/>
              </a:rPr>
              <a:t> </a:t>
            </a:r>
            <a:r>
              <a:rPr sz="1350" dirty="0">
                <a:solidFill>
                  <a:srgbClr val="FFFFFF"/>
                </a:solidFill>
                <a:latin typeface="Lucida Sans Unicode" panose="020B0602030504020204"/>
                <a:cs typeface="Lucida Sans Unicode" panose="020B0602030504020204"/>
              </a:rPr>
              <a:t>the</a:t>
            </a:r>
            <a:r>
              <a:rPr sz="1350" spc="15" dirty="0">
                <a:solidFill>
                  <a:srgbClr val="FFFFFF"/>
                </a:solidFill>
                <a:latin typeface="Lucida Sans Unicode" panose="020B0602030504020204"/>
                <a:cs typeface="Lucida Sans Unicode" panose="020B0602030504020204"/>
              </a:rPr>
              <a:t> </a:t>
            </a:r>
            <a:r>
              <a:rPr sz="1350" spc="45" dirty="0">
                <a:solidFill>
                  <a:srgbClr val="FFFFFF"/>
                </a:solidFill>
                <a:latin typeface="Lucida Sans Unicode" panose="020B0602030504020204"/>
                <a:cs typeface="Lucida Sans Unicode" panose="020B0602030504020204"/>
              </a:rPr>
              <a:t>primary</a:t>
            </a:r>
            <a:r>
              <a:rPr sz="1350" spc="20" dirty="0">
                <a:solidFill>
                  <a:srgbClr val="FFFFFF"/>
                </a:solidFill>
                <a:latin typeface="Lucida Sans Unicode" panose="020B0602030504020204"/>
                <a:cs typeface="Lucida Sans Unicode" panose="020B0602030504020204"/>
              </a:rPr>
              <a:t> </a:t>
            </a:r>
            <a:r>
              <a:rPr sz="1350" dirty="0">
                <a:solidFill>
                  <a:srgbClr val="FFFFFF"/>
                </a:solidFill>
                <a:latin typeface="Lucida Sans Unicode" panose="020B0602030504020204"/>
                <a:cs typeface="Lucida Sans Unicode" panose="020B0602030504020204"/>
              </a:rPr>
              <a:t>factor</a:t>
            </a:r>
            <a:r>
              <a:rPr sz="1350" spc="15" dirty="0">
                <a:solidFill>
                  <a:srgbClr val="FFFFFF"/>
                </a:solidFill>
                <a:latin typeface="Lucida Sans Unicode" panose="020B0602030504020204"/>
                <a:cs typeface="Lucida Sans Unicode" panose="020B0602030504020204"/>
              </a:rPr>
              <a:t> </a:t>
            </a:r>
            <a:r>
              <a:rPr sz="1350" dirty="0">
                <a:solidFill>
                  <a:srgbClr val="FFFFFF"/>
                </a:solidFill>
                <a:latin typeface="Lucida Sans Unicode" panose="020B0602030504020204"/>
                <a:cs typeface="Lucida Sans Unicode" panose="020B0602030504020204"/>
              </a:rPr>
              <a:t>in</a:t>
            </a:r>
            <a:r>
              <a:rPr sz="1350" spc="15" dirty="0">
                <a:solidFill>
                  <a:srgbClr val="FFFFFF"/>
                </a:solidFill>
                <a:latin typeface="Lucida Sans Unicode" panose="020B0602030504020204"/>
                <a:cs typeface="Lucida Sans Unicode" panose="020B0602030504020204"/>
              </a:rPr>
              <a:t> </a:t>
            </a:r>
            <a:r>
              <a:rPr sz="1350" dirty="0">
                <a:solidFill>
                  <a:srgbClr val="FFFFFF"/>
                </a:solidFill>
                <a:latin typeface="Lucida Sans Unicode" panose="020B0602030504020204"/>
                <a:cs typeface="Lucida Sans Unicode" panose="020B0602030504020204"/>
              </a:rPr>
              <a:t>route</a:t>
            </a:r>
            <a:r>
              <a:rPr sz="1350" spc="20" dirty="0">
                <a:solidFill>
                  <a:srgbClr val="FFFFFF"/>
                </a:solidFill>
                <a:latin typeface="Lucida Sans Unicode" panose="020B0602030504020204"/>
                <a:cs typeface="Lucida Sans Unicode" panose="020B0602030504020204"/>
              </a:rPr>
              <a:t> </a:t>
            </a:r>
            <a:r>
              <a:rPr sz="1350" dirty="0">
                <a:solidFill>
                  <a:srgbClr val="FFFFFF"/>
                </a:solidFill>
                <a:latin typeface="Lucida Sans Unicode" panose="020B0602030504020204"/>
                <a:cs typeface="Lucida Sans Unicode" panose="020B0602030504020204"/>
              </a:rPr>
              <a:t>selection—not</a:t>
            </a:r>
            <a:r>
              <a:rPr sz="1350" spc="15" dirty="0">
                <a:solidFill>
                  <a:srgbClr val="FFFFFF"/>
                </a:solidFill>
                <a:latin typeface="Lucida Sans Unicode" panose="020B0602030504020204"/>
                <a:cs typeface="Lucida Sans Unicode" panose="020B0602030504020204"/>
              </a:rPr>
              <a:t> </a:t>
            </a:r>
            <a:r>
              <a:rPr sz="1350" dirty="0">
                <a:solidFill>
                  <a:srgbClr val="FFFFFF"/>
                </a:solidFill>
                <a:latin typeface="Lucida Sans Unicode" panose="020B0602030504020204"/>
                <a:cs typeface="Lucida Sans Unicode" panose="020B0602030504020204"/>
              </a:rPr>
              <a:t>just</a:t>
            </a:r>
            <a:r>
              <a:rPr sz="1350" spc="20" dirty="0">
                <a:solidFill>
                  <a:srgbClr val="FFFFFF"/>
                </a:solidFill>
                <a:latin typeface="Lucida Sans Unicode" panose="020B0602030504020204"/>
                <a:cs typeface="Lucida Sans Unicode" panose="020B0602030504020204"/>
              </a:rPr>
              <a:t> </a:t>
            </a:r>
            <a:r>
              <a:rPr sz="1350" spc="95" dirty="0">
                <a:solidFill>
                  <a:srgbClr val="FFFFFF"/>
                </a:solidFill>
                <a:latin typeface="Lucida Sans Unicode" panose="020B0602030504020204"/>
                <a:cs typeface="Lucida Sans Unicode" panose="020B0602030504020204"/>
              </a:rPr>
              <a:t>an</a:t>
            </a:r>
            <a:r>
              <a:rPr sz="1350" spc="15" dirty="0">
                <a:solidFill>
                  <a:srgbClr val="FFFFFF"/>
                </a:solidFill>
                <a:latin typeface="Lucida Sans Unicode" panose="020B0602030504020204"/>
                <a:cs typeface="Lucida Sans Unicode" panose="020B0602030504020204"/>
              </a:rPr>
              <a:t> </a:t>
            </a:r>
            <a:r>
              <a:rPr sz="1350" spc="-10" dirty="0">
                <a:solidFill>
                  <a:srgbClr val="FFFFFF"/>
                </a:solidFill>
                <a:latin typeface="Lucida Sans Unicode" panose="020B0602030504020204"/>
                <a:cs typeface="Lucida Sans Unicode" panose="020B0602030504020204"/>
              </a:rPr>
              <a:t>afterthought.</a:t>
            </a:r>
            <a:endParaRPr sz="1350">
              <a:latin typeface="Lucida Sans Unicode" panose="020B0602030504020204"/>
              <a:cs typeface="Lucida Sans Unicode" panose="020B0602030504020204"/>
            </a:endParaRPr>
          </a:p>
        </p:txBody>
      </p:sp>
      <p:sp>
        <p:nvSpPr>
          <p:cNvPr id="27" name="object 27"/>
          <p:cNvSpPr/>
          <p:nvPr/>
        </p:nvSpPr>
        <p:spPr>
          <a:xfrm>
            <a:off x="0" y="0"/>
            <a:ext cx="1905000" cy="57150"/>
          </a:xfrm>
          <a:custGeom>
            <a:avLst/>
            <a:gdLst/>
            <a:ahLst/>
            <a:cxnLst/>
            <a:rect l="l" t="t" r="r" b="b"/>
            <a:pathLst>
              <a:path w="1905000" h="57150">
                <a:moveTo>
                  <a:pt x="1880213" y="57149"/>
                </a:moveTo>
                <a:lnTo>
                  <a:pt x="0" y="57149"/>
                </a:lnTo>
                <a:lnTo>
                  <a:pt x="0" y="0"/>
                </a:lnTo>
                <a:lnTo>
                  <a:pt x="1904999" y="0"/>
                </a:lnTo>
                <a:lnTo>
                  <a:pt x="1904999" y="32364"/>
                </a:lnTo>
                <a:lnTo>
                  <a:pt x="1880213" y="57149"/>
                </a:lnTo>
                <a:close/>
              </a:path>
            </a:pathLst>
          </a:custGeom>
          <a:solidFill>
            <a:srgbClr val="FF4A90"/>
          </a:solidFill>
        </p:spPr>
        <p:txBody>
          <a:bodyPr wrap="square" lIns="0" tIns="0" rIns="0" bIns="0" rtlCol="0"/>
          <a:lstStyle/>
          <a:p/>
        </p:txBody>
      </p:sp>
      <p:sp>
        <p:nvSpPr>
          <p:cNvPr id="28" name="object 28"/>
          <p:cNvSpPr txBox="1"/>
          <p:nvPr/>
        </p:nvSpPr>
        <p:spPr>
          <a:xfrm>
            <a:off x="11931053" y="149225"/>
            <a:ext cx="121285" cy="208279"/>
          </a:xfrm>
          <a:prstGeom prst="rect">
            <a:avLst/>
          </a:prstGeom>
        </p:spPr>
        <p:txBody>
          <a:bodyPr vert="horz" wrap="square" lIns="0" tIns="12700" rIns="0" bIns="0" rtlCol="0">
            <a:spAutoFit/>
          </a:bodyPr>
          <a:lstStyle/>
          <a:p>
            <a:pPr marL="12700">
              <a:lnSpc>
                <a:spcPct val="100000"/>
              </a:lnSpc>
              <a:spcBef>
                <a:spcPts val="100"/>
              </a:spcBef>
            </a:pPr>
            <a:r>
              <a:rPr sz="1200" spc="-50" dirty="0">
                <a:solidFill>
                  <a:srgbClr val="6A7280"/>
                </a:solidFill>
                <a:latin typeface="Poppins"/>
                <a:cs typeface="Poppins"/>
              </a:rPr>
              <a:t>5</a:t>
            </a:r>
            <a:endParaRPr sz="1200">
              <a:latin typeface="Poppins"/>
              <a:cs typeface="Poppins"/>
            </a:endParaRPr>
          </a:p>
        </p:txBody>
      </p:sp>
      <p:pic>
        <p:nvPicPr>
          <p:cNvPr id="33" name="object 33"/>
          <p:cNvPicPr/>
          <p:nvPr/>
        </p:nvPicPr>
        <p:blipFill>
          <a:blip r:embed="rId23" cstate="print"/>
          <a:stretch>
            <a:fillRect/>
          </a:stretch>
        </p:blipFill>
        <p:spPr>
          <a:xfrm>
            <a:off x="228723" y="6362699"/>
            <a:ext cx="228352" cy="22859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500" y="425450"/>
            <a:ext cx="2987040" cy="368300"/>
          </a:xfrm>
          <a:prstGeom prst="rect">
            <a:avLst/>
          </a:prstGeom>
        </p:spPr>
        <p:txBody>
          <a:bodyPr vert="horz" wrap="square" lIns="0" tIns="12700" rIns="0" bIns="0" rtlCol="0">
            <a:spAutoFit/>
          </a:bodyPr>
          <a:lstStyle/>
          <a:p>
            <a:pPr marL="12700">
              <a:lnSpc>
                <a:spcPct val="100000"/>
              </a:lnSpc>
              <a:spcBef>
                <a:spcPts val="100"/>
              </a:spcBef>
            </a:pPr>
            <a:r>
              <a:rPr spc="-50" dirty="0"/>
              <a:t>Technical</a:t>
            </a:r>
            <a:r>
              <a:rPr spc="-140" dirty="0"/>
              <a:t> </a:t>
            </a:r>
            <a:r>
              <a:rPr spc="-10" dirty="0"/>
              <a:t>Approach</a:t>
            </a:r>
            <a:endParaRPr spc="-10" dirty="0"/>
          </a:p>
        </p:txBody>
      </p:sp>
      <p:grpSp>
        <p:nvGrpSpPr>
          <p:cNvPr id="3" name="object 3"/>
          <p:cNvGrpSpPr/>
          <p:nvPr/>
        </p:nvGrpSpPr>
        <p:grpSpPr>
          <a:xfrm>
            <a:off x="457199" y="1523999"/>
            <a:ext cx="5486400" cy="762000"/>
            <a:chOff x="457199" y="1523999"/>
            <a:chExt cx="5486400" cy="762000"/>
          </a:xfrm>
        </p:grpSpPr>
        <p:sp>
          <p:nvSpPr>
            <p:cNvPr id="4" name="object 4"/>
            <p:cNvSpPr/>
            <p:nvPr/>
          </p:nvSpPr>
          <p:spPr>
            <a:xfrm>
              <a:off x="476249" y="1523999"/>
              <a:ext cx="5467350" cy="762000"/>
            </a:xfrm>
            <a:custGeom>
              <a:avLst/>
              <a:gdLst/>
              <a:ahLst/>
              <a:cxnLst/>
              <a:rect l="l" t="t" r="r" b="b"/>
              <a:pathLst>
                <a:path w="5467350" h="762000">
                  <a:moveTo>
                    <a:pt x="5378353" y="761999"/>
                  </a:moveTo>
                  <a:lnTo>
                    <a:pt x="71196" y="761999"/>
                  </a:lnTo>
                  <a:lnTo>
                    <a:pt x="66241" y="761389"/>
                  </a:lnTo>
                  <a:lnTo>
                    <a:pt x="29705" y="742472"/>
                  </a:lnTo>
                  <a:lnTo>
                    <a:pt x="7715" y="708978"/>
                  </a:lnTo>
                  <a:lnTo>
                    <a:pt x="0" y="673004"/>
                  </a:lnTo>
                  <a:lnTo>
                    <a:pt x="0" y="666749"/>
                  </a:lnTo>
                  <a:lnTo>
                    <a:pt x="0" y="88995"/>
                  </a:lnTo>
                  <a:lnTo>
                    <a:pt x="10062" y="47531"/>
                  </a:lnTo>
                  <a:lnTo>
                    <a:pt x="38025" y="12577"/>
                  </a:lnTo>
                  <a:lnTo>
                    <a:pt x="71196" y="0"/>
                  </a:lnTo>
                  <a:lnTo>
                    <a:pt x="5378353" y="0"/>
                  </a:lnTo>
                  <a:lnTo>
                    <a:pt x="5419816" y="12577"/>
                  </a:lnTo>
                  <a:lnTo>
                    <a:pt x="5454771" y="47531"/>
                  </a:lnTo>
                  <a:lnTo>
                    <a:pt x="5467349" y="88995"/>
                  </a:lnTo>
                  <a:lnTo>
                    <a:pt x="5467349" y="673004"/>
                  </a:lnTo>
                  <a:lnTo>
                    <a:pt x="5454771" y="714467"/>
                  </a:lnTo>
                  <a:lnTo>
                    <a:pt x="5419816" y="749421"/>
                  </a:lnTo>
                  <a:lnTo>
                    <a:pt x="5384547" y="761389"/>
                  </a:lnTo>
                  <a:lnTo>
                    <a:pt x="5378353" y="761999"/>
                  </a:lnTo>
                  <a:close/>
                </a:path>
              </a:pathLst>
            </a:custGeom>
            <a:solidFill>
              <a:srgbClr val="1D1D1D">
                <a:alpha val="70199"/>
              </a:srgbClr>
            </a:solidFill>
          </p:spPr>
          <p:txBody>
            <a:bodyPr wrap="square" lIns="0" tIns="0" rIns="0" bIns="0" rtlCol="0"/>
            <a:lstStyle/>
            <a:p/>
          </p:txBody>
        </p:sp>
        <p:sp>
          <p:nvSpPr>
            <p:cNvPr id="5" name="object 5"/>
            <p:cNvSpPr/>
            <p:nvPr/>
          </p:nvSpPr>
          <p:spPr>
            <a:xfrm>
              <a:off x="457199" y="1524428"/>
              <a:ext cx="86995" cy="761365"/>
            </a:xfrm>
            <a:custGeom>
              <a:avLst/>
              <a:gdLst/>
              <a:ahLst/>
              <a:cxnLst/>
              <a:rect l="l" t="t" r="r" b="b"/>
              <a:pathLst>
                <a:path w="86995" h="761364">
                  <a:moveTo>
                    <a:pt x="86379" y="761143"/>
                  </a:moveTo>
                  <a:lnTo>
                    <a:pt x="42321" y="745533"/>
                  </a:lnTo>
                  <a:lnTo>
                    <a:pt x="11259" y="711267"/>
                  </a:lnTo>
                  <a:lnTo>
                    <a:pt x="0" y="666321"/>
                  </a:lnTo>
                  <a:lnTo>
                    <a:pt x="0" y="94821"/>
                  </a:lnTo>
                  <a:lnTo>
                    <a:pt x="11259" y="49875"/>
                  </a:lnTo>
                  <a:lnTo>
                    <a:pt x="42321" y="15609"/>
                  </a:lnTo>
                  <a:lnTo>
                    <a:pt x="86379" y="0"/>
                  </a:lnTo>
                  <a:lnTo>
                    <a:pt x="80381" y="1988"/>
                  </a:lnTo>
                  <a:lnTo>
                    <a:pt x="73379" y="6821"/>
                  </a:lnTo>
                  <a:lnTo>
                    <a:pt x="47722" y="41893"/>
                  </a:lnTo>
                  <a:lnTo>
                    <a:pt x="38371" y="85438"/>
                  </a:lnTo>
                  <a:lnTo>
                    <a:pt x="38100" y="94821"/>
                  </a:lnTo>
                  <a:lnTo>
                    <a:pt x="38100" y="666321"/>
                  </a:lnTo>
                  <a:lnTo>
                    <a:pt x="44855" y="711267"/>
                  </a:lnTo>
                  <a:lnTo>
                    <a:pt x="63493" y="745533"/>
                  </a:lnTo>
                  <a:lnTo>
                    <a:pt x="80381" y="759154"/>
                  </a:lnTo>
                  <a:lnTo>
                    <a:pt x="86379" y="761143"/>
                  </a:lnTo>
                  <a:close/>
                </a:path>
              </a:pathLst>
            </a:custGeom>
            <a:solidFill>
              <a:srgbClr val="8A2AE2"/>
            </a:solidFill>
          </p:spPr>
          <p:txBody>
            <a:bodyPr wrap="square" lIns="0" tIns="0" rIns="0" bIns="0" rtlCol="0"/>
            <a:lstStyle/>
            <a:p/>
          </p:txBody>
        </p:sp>
        <p:pic>
          <p:nvPicPr>
            <p:cNvPr id="6" name="object 6"/>
            <p:cNvPicPr/>
            <p:nvPr/>
          </p:nvPicPr>
          <p:blipFill>
            <a:blip r:embed="rId1" cstate="print"/>
            <a:stretch>
              <a:fillRect/>
            </a:stretch>
          </p:blipFill>
          <p:spPr>
            <a:xfrm>
              <a:off x="647699" y="1724029"/>
              <a:ext cx="152399" cy="133350"/>
            </a:xfrm>
            <a:prstGeom prst="rect">
              <a:avLst/>
            </a:prstGeom>
          </p:spPr>
        </p:pic>
      </p:grpSp>
      <p:grpSp>
        <p:nvGrpSpPr>
          <p:cNvPr id="7" name="object 7"/>
          <p:cNvGrpSpPr/>
          <p:nvPr/>
        </p:nvGrpSpPr>
        <p:grpSpPr>
          <a:xfrm>
            <a:off x="457199" y="2438399"/>
            <a:ext cx="5486400" cy="762000"/>
            <a:chOff x="457199" y="2438399"/>
            <a:chExt cx="5486400" cy="762000"/>
          </a:xfrm>
        </p:grpSpPr>
        <p:sp>
          <p:nvSpPr>
            <p:cNvPr id="8" name="object 8"/>
            <p:cNvSpPr/>
            <p:nvPr/>
          </p:nvSpPr>
          <p:spPr>
            <a:xfrm>
              <a:off x="476249" y="2438399"/>
              <a:ext cx="5467350" cy="762000"/>
            </a:xfrm>
            <a:custGeom>
              <a:avLst/>
              <a:gdLst/>
              <a:ahLst/>
              <a:cxnLst/>
              <a:rect l="l" t="t" r="r" b="b"/>
              <a:pathLst>
                <a:path w="5467350" h="762000">
                  <a:moveTo>
                    <a:pt x="5378353" y="761999"/>
                  </a:moveTo>
                  <a:lnTo>
                    <a:pt x="71196" y="761999"/>
                  </a:lnTo>
                  <a:lnTo>
                    <a:pt x="66241" y="761389"/>
                  </a:lnTo>
                  <a:lnTo>
                    <a:pt x="29705" y="742472"/>
                  </a:lnTo>
                  <a:lnTo>
                    <a:pt x="7715" y="708978"/>
                  </a:lnTo>
                  <a:lnTo>
                    <a:pt x="0" y="673003"/>
                  </a:lnTo>
                  <a:lnTo>
                    <a:pt x="0" y="666749"/>
                  </a:lnTo>
                  <a:lnTo>
                    <a:pt x="0" y="88995"/>
                  </a:lnTo>
                  <a:lnTo>
                    <a:pt x="10062" y="47531"/>
                  </a:lnTo>
                  <a:lnTo>
                    <a:pt x="38025" y="12577"/>
                  </a:lnTo>
                  <a:lnTo>
                    <a:pt x="71196" y="0"/>
                  </a:lnTo>
                  <a:lnTo>
                    <a:pt x="5378353" y="0"/>
                  </a:lnTo>
                  <a:lnTo>
                    <a:pt x="5419816" y="12577"/>
                  </a:lnTo>
                  <a:lnTo>
                    <a:pt x="5454771" y="47531"/>
                  </a:lnTo>
                  <a:lnTo>
                    <a:pt x="5467349" y="88995"/>
                  </a:lnTo>
                  <a:lnTo>
                    <a:pt x="5467349" y="673003"/>
                  </a:lnTo>
                  <a:lnTo>
                    <a:pt x="5454771" y="714467"/>
                  </a:lnTo>
                  <a:lnTo>
                    <a:pt x="5419816" y="749421"/>
                  </a:lnTo>
                  <a:lnTo>
                    <a:pt x="5384547" y="761389"/>
                  </a:lnTo>
                  <a:lnTo>
                    <a:pt x="5378353" y="761999"/>
                  </a:lnTo>
                  <a:close/>
                </a:path>
              </a:pathLst>
            </a:custGeom>
            <a:solidFill>
              <a:srgbClr val="1D1D1D">
                <a:alpha val="70199"/>
              </a:srgbClr>
            </a:solidFill>
          </p:spPr>
          <p:txBody>
            <a:bodyPr wrap="square" lIns="0" tIns="0" rIns="0" bIns="0" rtlCol="0"/>
            <a:lstStyle/>
            <a:p/>
          </p:txBody>
        </p:sp>
        <p:sp>
          <p:nvSpPr>
            <p:cNvPr id="9" name="object 9"/>
            <p:cNvSpPr/>
            <p:nvPr/>
          </p:nvSpPr>
          <p:spPr>
            <a:xfrm>
              <a:off x="457199" y="2438828"/>
              <a:ext cx="86995" cy="761365"/>
            </a:xfrm>
            <a:custGeom>
              <a:avLst/>
              <a:gdLst/>
              <a:ahLst/>
              <a:cxnLst/>
              <a:rect l="l" t="t" r="r" b="b"/>
              <a:pathLst>
                <a:path w="86995" h="761364">
                  <a:moveTo>
                    <a:pt x="86379" y="761142"/>
                  </a:moveTo>
                  <a:lnTo>
                    <a:pt x="42321" y="745533"/>
                  </a:lnTo>
                  <a:lnTo>
                    <a:pt x="11259" y="711267"/>
                  </a:lnTo>
                  <a:lnTo>
                    <a:pt x="0" y="666321"/>
                  </a:lnTo>
                  <a:lnTo>
                    <a:pt x="0" y="94821"/>
                  </a:lnTo>
                  <a:lnTo>
                    <a:pt x="11259" y="49875"/>
                  </a:lnTo>
                  <a:lnTo>
                    <a:pt x="42321" y="15609"/>
                  </a:lnTo>
                  <a:lnTo>
                    <a:pt x="86379" y="0"/>
                  </a:lnTo>
                  <a:lnTo>
                    <a:pt x="80381" y="1988"/>
                  </a:lnTo>
                  <a:lnTo>
                    <a:pt x="73379" y="6821"/>
                  </a:lnTo>
                  <a:lnTo>
                    <a:pt x="47722" y="41893"/>
                  </a:lnTo>
                  <a:lnTo>
                    <a:pt x="38371" y="85438"/>
                  </a:lnTo>
                  <a:lnTo>
                    <a:pt x="38100" y="94821"/>
                  </a:lnTo>
                  <a:lnTo>
                    <a:pt x="38100" y="666321"/>
                  </a:lnTo>
                  <a:lnTo>
                    <a:pt x="44855" y="711267"/>
                  </a:lnTo>
                  <a:lnTo>
                    <a:pt x="63493" y="745533"/>
                  </a:lnTo>
                  <a:lnTo>
                    <a:pt x="80381" y="759154"/>
                  </a:lnTo>
                  <a:lnTo>
                    <a:pt x="86379" y="761142"/>
                  </a:lnTo>
                  <a:close/>
                </a:path>
              </a:pathLst>
            </a:custGeom>
            <a:solidFill>
              <a:srgbClr val="8A2AE2"/>
            </a:solidFill>
          </p:spPr>
          <p:txBody>
            <a:bodyPr wrap="square" lIns="0" tIns="0" rIns="0" bIns="0" rtlCol="0"/>
            <a:lstStyle/>
            <a:p/>
          </p:txBody>
        </p:sp>
        <p:pic>
          <p:nvPicPr>
            <p:cNvPr id="10" name="object 10"/>
            <p:cNvPicPr/>
            <p:nvPr/>
          </p:nvPicPr>
          <p:blipFill>
            <a:blip r:embed="rId2" cstate="print"/>
            <a:stretch>
              <a:fillRect/>
            </a:stretch>
          </p:blipFill>
          <p:spPr>
            <a:xfrm>
              <a:off x="647908" y="2629614"/>
              <a:ext cx="132992" cy="150494"/>
            </a:xfrm>
            <a:prstGeom prst="rect">
              <a:avLst/>
            </a:prstGeom>
          </p:spPr>
        </p:pic>
      </p:grpSp>
      <p:grpSp>
        <p:nvGrpSpPr>
          <p:cNvPr id="11" name="object 11"/>
          <p:cNvGrpSpPr/>
          <p:nvPr/>
        </p:nvGrpSpPr>
        <p:grpSpPr>
          <a:xfrm>
            <a:off x="457199" y="3352799"/>
            <a:ext cx="5486400" cy="762000"/>
            <a:chOff x="457199" y="3352799"/>
            <a:chExt cx="5486400" cy="762000"/>
          </a:xfrm>
        </p:grpSpPr>
        <p:sp>
          <p:nvSpPr>
            <p:cNvPr id="12" name="object 12"/>
            <p:cNvSpPr/>
            <p:nvPr/>
          </p:nvSpPr>
          <p:spPr>
            <a:xfrm>
              <a:off x="476249" y="3352799"/>
              <a:ext cx="5467350" cy="762000"/>
            </a:xfrm>
            <a:custGeom>
              <a:avLst/>
              <a:gdLst/>
              <a:ahLst/>
              <a:cxnLst/>
              <a:rect l="l" t="t" r="r" b="b"/>
              <a:pathLst>
                <a:path w="5467350" h="762000">
                  <a:moveTo>
                    <a:pt x="5378353" y="761999"/>
                  </a:moveTo>
                  <a:lnTo>
                    <a:pt x="71196" y="761999"/>
                  </a:lnTo>
                  <a:lnTo>
                    <a:pt x="66241" y="761389"/>
                  </a:lnTo>
                  <a:lnTo>
                    <a:pt x="29705" y="742472"/>
                  </a:lnTo>
                  <a:lnTo>
                    <a:pt x="7715" y="708977"/>
                  </a:lnTo>
                  <a:lnTo>
                    <a:pt x="0" y="673003"/>
                  </a:lnTo>
                  <a:lnTo>
                    <a:pt x="0" y="666749"/>
                  </a:lnTo>
                  <a:lnTo>
                    <a:pt x="0" y="88995"/>
                  </a:lnTo>
                  <a:lnTo>
                    <a:pt x="10062" y="47531"/>
                  </a:lnTo>
                  <a:lnTo>
                    <a:pt x="38025" y="12577"/>
                  </a:lnTo>
                  <a:lnTo>
                    <a:pt x="71196" y="0"/>
                  </a:lnTo>
                  <a:lnTo>
                    <a:pt x="5378353" y="0"/>
                  </a:lnTo>
                  <a:lnTo>
                    <a:pt x="5419816" y="12577"/>
                  </a:lnTo>
                  <a:lnTo>
                    <a:pt x="5454771" y="47531"/>
                  </a:lnTo>
                  <a:lnTo>
                    <a:pt x="5467349" y="88995"/>
                  </a:lnTo>
                  <a:lnTo>
                    <a:pt x="5467349" y="673003"/>
                  </a:lnTo>
                  <a:lnTo>
                    <a:pt x="5454771" y="714467"/>
                  </a:lnTo>
                  <a:lnTo>
                    <a:pt x="5419816" y="749421"/>
                  </a:lnTo>
                  <a:lnTo>
                    <a:pt x="5384547" y="761389"/>
                  </a:lnTo>
                  <a:lnTo>
                    <a:pt x="5378353" y="761999"/>
                  </a:lnTo>
                  <a:close/>
                </a:path>
              </a:pathLst>
            </a:custGeom>
            <a:solidFill>
              <a:srgbClr val="1D1D1D">
                <a:alpha val="70199"/>
              </a:srgbClr>
            </a:solidFill>
          </p:spPr>
          <p:txBody>
            <a:bodyPr wrap="square" lIns="0" tIns="0" rIns="0" bIns="0" rtlCol="0"/>
            <a:lstStyle/>
            <a:p/>
          </p:txBody>
        </p:sp>
        <p:sp>
          <p:nvSpPr>
            <p:cNvPr id="13" name="object 13"/>
            <p:cNvSpPr/>
            <p:nvPr/>
          </p:nvSpPr>
          <p:spPr>
            <a:xfrm>
              <a:off x="457199" y="3353227"/>
              <a:ext cx="86995" cy="761365"/>
            </a:xfrm>
            <a:custGeom>
              <a:avLst/>
              <a:gdLst/>
              <a:ahLst/>
              <a:cxnLst/>
              <a:rect l="l" t="t" r="r" b="b"/>
              <a:pathLst>
                <a:path w="86995" h="761364">
                  <a:moveTo>
                    <a:pt x="86379" y="761142"/>
                  </a:moveTo>
                  <a:lnTo>
                    <a:pt x="42321" y="745533"/>
                  </a:lnTo>
                  <a:lnTo>
                    <a:pt x="11259" y="711267"/>
                  </a:lnTo>
                  <a:lnTo>
                    <a:pt x="0" y="666321"/>
                  </a:lnTo>
                  <a:lnTo>
                    <a:pt x="0" y="94821"/>
                  </a:lnTo>
                  <a:lnTo>
                    <a:pt x="11259" y="49875"/>
                  </a:lnTo>
                  <a:lnTo>
                    <a:pt x="42321" y="15608"/>
                  </a:lnTo>
                  <a:lnTo>
                    <a:pt x="86379" y="0"/>
                  </a:lnTo>
                  <a:lnTo>
                    <a:pt x="80381" y="1988"/>
                  </a:lnTo>
                  <a:lnTo>
                    <a:pt x="73379" y="6821"/>
                  </a:lnTo>
                  <a:lnTo>
                    <a:pt x="47722" y="41893"/>
                  </a:lnTo>
                  <a:lnTo>
                    <a:pt x="38371" y="85438"/>
                  </a:lnTo>
                  <a:lnTo>
                    <a:pt x="38100" y="94821"/>
                  </a:lnTo>
                  <a:lnTo>
                    <a:pt x="38100" y="666321"/>
                  </a:lnTo>
                  <a:lnTo>
                    <a:pt x="44855" y="711267"/>
                  </a:lnTo>
                  <a:lnTo>
                    <a:pt x="63493" y="745533"/>
                  </a:lnTo>
                  <a:lnTo>
                    <a:pt x="80381" y="759154"/>
                  </a:lnTo>
                  <a:lnTo>
                    <a:pt x="86379" y="761142"/>
                  </a:lnTo>
                  <a:close/>
                </a:path>
              </a:pathLst>
            </a:custGeom>
            <a:solidFill>
              <a:srgbClr val="8A2AE2"/>
            </a:solidFill>
          </p:spPr>
          <p:txBody>
            <a:bodyPr wrap="square" lIns="0" tIns="0" rIns="0" bIns="0" rtlCol="0"/>
            <a:lstStyle/>
            <a:p/>
          </p:txBody>
        </p:sp>
        <p:pic>
          <p:nvPicPr>
            <p:cNvPr id="14" name="object 14"/>
            <p:cNvPicPr/>
            <p:nvPr/>
          </p:nvPicPr>
          <p:blipFill>
            <a:blip r:embed="rId3" cstate="print"/>
            <a:stretch>
              <a:fillRect/>
            </a:stretch>
          </p:blipFill>
          <p:spPr>
            <a:xfrm>
              <a:off x="647699" y="3543299"/>
              <a:ext cx="133349" cy="152399"/>
            </a:xfrm>
            <a:prstGeom prst="rect">
              <a:avLst/>
            </a:prstGeom>
          </p:spPr>
        </p:pic>
      </p:grpSp>
      <p:grpSp>
        <p:nvGrpSpPr>
          <p:cNvPr id="19" name="object 19"/>
          <p:cNvGrpSpPr/>
          <p:nvPr/>
        </p:nvGrpSpPr>
        <p:grpSpPr>
          <a:xfrm>
            <a:off x="127883" y="5185727"/>
            <a:ext cx="5486400" cy="1103311"/>
            <a:chOff x="457199" y="5638799"/>
            <a:chExt cx="5486400" cy="1181100"/>
          </a:xfrm>
        </p:grpSpPr>
        <p:sp>
          <p:nvSpPr>
            <p:cNvPr id="20" name="object 20"/>
            <p:cNvSpPr/>
            <p:nvPr/>
          </p:nvSpPr>
          <p:spPr>
            <a:xfrm>
              <a:off x="476249" y="5638799"/>
              <a:ext cx="5467350" cy="1181100"/>
            </a:xfrm>
            <a:custGeom>
              <a:avLst/>
              <a:gdLst/>
              <a:ahLst/>
              <a:cxnLst/>
              <a:rect l="l" t="t" r="r" b="b"/>
              <a:pathLst>
                <a:path w="5467350" h="1181100">
                  <a:moveTo>
                    <a:pt x="5396152" y="1181099"/>
                  </a:moveTo>
                  <a:lnTo>
                    <a:pt x="53397" y="1181099"/>
                  </a:lnTo>
                  <a:lnTo>
                    <a:pt x="49681" y="1180611"/>
                  </a:lnTo>
                  <a:lnTo>
                    <a:pt x="14085" y="1155243"/>
                  </a:lnTo>
                  <a:lnTo>
                    <a:pt x="366" y="1114858"/>
                  </a:lnTo>
                  <a:lnTo>
                    <a:pt x="0" y="1109903"/>
                  </a:lnTo>
                  <a:lnTo>
                    <a:pt x="0" y="1104899"/>
                  </a:lnTo>
                  <a:lnTo>
                    <a:pt x="0" y="71196"/>
                  </a:lnTo>
                  <a:lnTo>
                    <a:pt x="11716" y="29704"/>
                  </a:lnTo>
                  <a:lnTo>
                    <a:pt x="42320" y="2439"/>
                  </a:lnTo>
                  <a:lnTo>
                    <a:pt x="53397" y="0"/>
                  </a:lnTo>
                  <a:lnTo>
                    <a:pt x="5396152" y="0"/>
                  </a:lnTo>
                  <a:lnTo>
                    <a:pt x="5437643" y="15620"/>
                  </a:lnTo>
                  <a:lnTo>
                    <a:pt x="5463463" y="51660"/>
                  </a:lnTo>
                  <a:lnTo>
                    <a:pt x="5467349" y="71196"/>
                  </a:lnTo>
                  <a:lnTo>
                    <a:pt x="5467349" y="1109903"/>
                  </a:lnTo>
                  <a:lnTo>
                    <a:pt x="5451727" y="1151394"/>
                  </a:lnTo>
                  <a:lnTo>
                    <a:pt x="5415687" y="1177214"/>
                  </a:lnTo>
                  <a:lnTo>
                    <a:pt x="5401107" y="1180611"/>
                  </a:lnTo>
                  <a:lnTo>
                    <a:pt x="5396152" y="1181099"/>
                  </a:lnTo>
                  <a:close/>
                </a:path>
              </a:pathLst>
            </a:custGeom>
            <a:solidFill>
              <a:srgbClr val="000000">
                <a:alpha val="30198"/>
              </a:srgbClr>
            </a:solidFill>
          </p:spPr>
          <p:txBody>
            <a:bodyPr wrap="square" lIns="0" tIns="0" rIns="0" bIns="0" rtlCol="0"/>
            <a:lstStyle/>
            <a:p/>
          </p:txBody>
        </p:sp>
        <p:sp>
          <p:nvSpPr>
            <p:cNvPr id="21" name="object 21"/>
            <p:cNvSpPr/>
            <p:nvPr/>
          </p:nvSpPr>
          <p:spPr>
            <a:xfrm>
              <a:off x="457199" y="5639077"/>
              <a:ext cx="70485" cy="1181100"/>
            </a:xfrm>
            <a:custGeom>
              <a:avLst/>
              <a:gdLst/>
              <a:ahLst/>
              <a:cxnLst/>
              <a:rect l="l" t="t" r="r" b="b"/>
              <a:pathLst>
                <a:path w="70484" h="1181100">
                  <a:moveTo>
                    <a:pt x="70449" y="1180544"/>
                  </a:moveTo>
                  <a:lnTo>
                    <a:pt x="33857" y="1167991"/>
                  </a:lnTo>
                  <a:lnTo>
                    <a:pt x="5800" y="1133782"/>
                  </a:lnTo>
                  <a:lnTo>
                    <a:pt x="0" y="1104622"/>
                  </a:lnTo>
                  <a:lnTo>
                    <a:pt x="0" y="75922"/>
                  </a:lnTo>
                  <a:lnTo>
                    <a:pt x="12830" y="33579"/>
                  </a:lnTo>
                  <a:lnTo>
                    <a:pt x="47039" y="5522"/>
                  </a:lnTo>
                  <a:lnTo>
                    <a:pt x="70449" y="0"/>
                  </a:lnTo>
                  <a:lnTo>
                    <a:pt x="66287" y="1655"/>
                  </a:lnTo>
                  <a:lnTo>
                    <a:pt x="56951" y="9389"/>
                  </a:lnTo>
                  <a:lnTo>
                    <a:pt x="41000" y="46761"/>
                  </a:lnTo>
                  <a:lnTo>
                    <a:pt x="38100" y="75922"/>
                  </a:lnTo>
                  <a:lnTo>
                    <a:pt x="38100" y="1104622"/>
                  </a:lnTo>
                  <a:lnTo>
                    <a:pt x="44515" y="1146963"/>
                  </a:lnTo>
                  <a:lnTo>
                    <a:pt x="66287" y="1178888"/>
                  </a:lnTo>
                  <a:lnTo>
                    <a:pt x="70449" y="1180544"/>
                  </a:lnTo>
                  <a:close/>
                </a:path>
              </a:pathLst>
            </a:custGeom>
            <a:solidFill>
              <a:srgbClr val="EC4899"/>
            </a:solidFill>
          </p:spPr>
          <p:txBody>
            <a:bodyPr wrap="square" lIns="0" tIns="0" rIns="0" bIns="0" rtlCol="0"/>
            <a:lstStyle/>
            <a:p/>
          </p:txBody>
        </p:sp>
        <p:sp>
          <p:nvSpPr>
            <p:cNvPr id="22" name="object 22"/>
            <p:cNvSpPr/>
            <p:nvPr/>
          </p:nvSpPr>
          <p:spPr>
            <a:xfrm>
              <a:off x="638162" y="5857875"/>
              <a:ext cx="47625" cy="733425"/>
            </a:xfrm>
            <a:custGeom>
              <a:avLst/>
              <a:gdLst/>
              <a:ahLst/>
              <a:cxnLst/>
              <a:rect l="l" t="t" r="r" b="b"/>
              <a:pathLst>
                <a:path w="47625" h="733425">
                  <a:moveTo>
                    <a:pt x="47625" y="706462"/>
                  </a:moveTo>
                  <a:lnTo>
                    <a:pt x="26974" y="685800"/>
                  </a:lnTo>
                  <a:lnTo>
                    <a:pt x="20662" y="685800"/>
                  </a:lnTo>
                  <a:lnTo>
                    <a:pt x="0" y="706462"/>
                  </a:lnTo>
                  <a:lnTo>
                    <a:pt x="0" y="712774"/>
                  </a:lnTo>
                  <a:lnTo>
                    <a:pt x="20662" y="733425"/>
                  </a:lnTo>
                  <a:lnTo>
                    <a:pt x="26974" y="733425"/>
                  </a:lnTo>
                  <a:lnTo>
                    <a:pt x="47625" y="712774"/>
                  </a:lnTo>
                  <a:lnTo>
                    <a:pt x="47625" y="709612"/>
                  </a:lnTo>
                  <a:lnTo>
                    <a:pt x="47625" y="706462"/>
                  </a:lnTo>
                  <a:close/>
                </a:path>
                <a:path w="47625" h="733425">
                  <a:moveTo>
                    <a:pt x="47625" y="477862"/>
                  </a:moveTo>
                  <a:lnTo>
                    <a:pt x="26974" y="457200"/>
                  </a:lnTo>
                  <a:lnTo>
                    <a:pt x="20662" y="457200"/>
                  </a:lnTo>
                  <a:lnTo>
                    <a:pt x="0" y="477862"/>
                  </a:lnTo>
                  <a:lnTo>
                    <a:pt x="0" y="484174"/>
                  </a:lnTo>
                  <a:lnTo>
                    <a:pt x="20662" y="504825"/>
                  </a:lnTo>
                  <a:lnTo>
                    <a:pt x="26974" y="504825"/>
                  </a:lnTo>
                  <a:lnTo>
                    <a:pt x="47625" y="484174"/>
                  </a:lnTo>
                  <a:lnTo>
                    <a:pt x="47625" y="481012"/>
                  </a:lnTo>
                  <a:lnTo>
                    <a:pt x="47625" y="477862"/>
                  </a:lnTo>
                  <a:close/>
                </a:path>
                <a:path w="47625" h="733425">
                  <a:moveTo>
                    <a:pt x="47625" y="249262"/>
                  </a:moveTo>
                  <a:lnTo>
                    <a:pt x="26974" y="228600"/>
                  </a:lnTo>
                  <a:lnTo>
                    <a:pt x="20662" y="228600"/>
                  </a:lnTo>
                  <a:lnTo>
                    <a:pt x="0" y="249262"/>
                  </a:lnTo>
                  <a:lnTo>
                    <a:pt x="0" y="255574"/>
                  </a:lnTo>
                  <a:lnTo>
                    <a:pt x="20662" y="276225"/>
                  </a:lnTo>
                  <a:lnTo>
                    <a:pt x="26974" y="276225"/>
                  </a:lnTo>
                  <a:lnTo>
                    <a:pt x="47625" y="255574"/>
                  </a:lnTo>
                  <a:lnTo>
                    <a:pt x="47625" y="252412"/>
                  </a:lnTo>
                  <a:lnTo>
                    <a:pt x="47625" y="249262"/>
                  </a:lnTo>
                  <a:close/>
                </a:path>
                <a:path w="47625" h="733425">
                  <a:moveTo>
                    <a:pt x="47625" y="20662"/>
                  </a:moveTo>
                  <a:lnTo>
                    <a:pt x="26974" y="0"/>
                  </a:lnTo>
                  <a:lnTo>
                    <a:pt x="20662" y="0"/>
                  </a:lnTo>
                  <a:lnTo>
                    <a:pt x="0" y="20662"/>
                  </a:lnTo>
                  <a:lnTo>
                    <a:pt x="0" y="26974"/>
                  </a:lnTo>
                  <a:lnTo>
                    <a:pt x="20662" y="47625"/>
                  </a:lnTo>
                  <a:lnTo>
                    <a:pt x="26974" y="47625"/>
                  </a:lnTo>
                  <a:lnTo>
                    <a:pt x="47625" y="26974"/>
                  </a:lnTo>
                  <a:lnTo>
                    <a:pt x="47625" y="23812"/>
                  </a:lnTo>
                  <a:lnTo>
                    <a:pt x="47625" y="20662"/>
                  </a:lnTo>
                  <a:close/>
                </a:path>
              </a:pathLst>
            </a:custGeom>
            <a:solidFill>
              <a:srgbClr val="D0D5DA"/>
            </a:solidFill>
          </p:spPr>
          <p:txBody>
            <a:bodyPr wrap="square" lIns="0" tIns="0" rIns="0" bIns="0" rtlCol="0"/>
            <a:lstStyle/>
            <a:p/>
          </p:txBody>
        </p:sp>
      </p:grpSp>
      <p:sp>
        <p:nvSpPr>
          <p:cNvPr id="23" name="object 23"/>
          <p:cNvSpPr txBox="1"/>
          <p:nvPr/>
        </p:nvSpPr>
        <p:spPr>
          <a:xfrm>
            <a:off x="444500" y="1139825"/>
            <a:ext cx="3563620" cy="5365750"/>
          </a:xfrm>
          <a:prstGeom prst="rect">
            <a:avLst/>
          </a:prstGeom>
        </p:spPr>
        <p:txBody>
          <a:bodyPr vert="horz" wrap="square" lIns="0" tIns="12700" rIns="0" bIns="0" rtlCol="0">
            <a:spAutoFit/>
          </a:bodyPr>
          <a:lstStyle/>
          <a:p>
            <a:pPr marL="12700">
              <a:lnSpc>
                <a:spcPct val="100000"/>
              </a:lnSpc>
              <a:spcBef>
                <a:spcPts val="100"/>
              </a:spcBef>
            </a:pPr>
            <a:r>
              <a:rPr sz="1500" b="1" spc="70" dirty="0">
                <a:solidFill>
                  <a:srgbClr val="8A2AE2"/>
                </a:solidFill>
                <a:latin typeface="Trebuchet MS" panose="020B0603020202020204"/>
                <a:cs typeface="Trebuchet MS" panose="020B0603020202020204"/>
              </a:rPr>
              <a:t>Tech</a:t>
            </a:r>
            <a:r>
              <a:rPr lang="en-US" altLang="" sz="1500" b="1" spc="70" dirty="0">
                <a:solidFill>
                  <a:srgbClr val="8A2AE2"/>
                </a:solidFill>
                <a:latin typeface="Trebuchet MS" panose="020B0603020202020204"/>
                <a:cs typeface="Trebuchet MS" panose="020B0603020202020204"/>
              </a:rPr>
              <a:t>n</a:t>
            </a:r>
            <a:r>
              <a:rPr sz="1500" b="1" spc="70" dirty="0">
                <a:solidFill>
                  <a:srgbClr val="8A2AE2"/>
                </a:solidFill>
                <a:latin typeface="Trebuchet MS" panose="020B0603020202020204"/>
                <a:cs typeface="Trebuchet MS" panose="020B0603020202020204"/>
              </a:rPr>
              <a:t>ology</a:t>
            </a:r>
            <a:r>
              <a:rPr sz="1500" b="1" spc="-90" dirty="0">
                <a:solidFill>
                  <a:srgbClr val="8A2AE2"/>
                </a:solidFill>
                <a:latin typeface="Trebuchet MS" panose="020B0603020202020204"/>
                <a:cs typeface="Trebuchet MS" panose="020B0603020202020204"/>
              </a:rPr>
              <a:t> </a:t>
            </a:r>
            <a:r>
              <a:rPr sz="1500" b="1" spc="95" dirty="0">
                <a:solidFill>
                  <a:srgbClr val="8A2AE2"/>
                </a:solidFill>
                <a:latin typeface="Trebuchet MS" panose="020B0603020202020204"/>
                <a:cs typeface="Trebuchet MS" panose="020B0603020202020204"/>
              </a:rPr>
              <a:t>Stack</a:t>
            </a:r>
            <a:endParaRPr sz="1500" dirty="0">
              <a:latin typeface="Trebuchet MS" panose="020B0603020202020204"/>
              <a:cs typeface="Trebuchet MS" panose="020B0603020202020204"/>
            </a:endParaRPr>
          </a:p>
          <a:p>
            <a:pPr>
              <a:lnSpc>
                <a:spcPct val="100000"/>
              </a:lnSpc>
              <a:spcBef>
                <a:spcPts val="655"/>
              </a:spcBef>
            </a:pPr>
            <a:endParaRPr sz="1500" dirty="0">
              <a:latin typeface="Trebuchet MS" panose="020B0603020202020204"/>
              <a:cs typeface="Trebuchet MS" panose="020B0603020202020204"/>
            </a:endParaRPr>
          </a:p>
          <a:p>
            <a:pPr marL="431165">
              <a:lnSpc>
                <a:spcPct val="100000"/>
              </a:lnSpc>
            </a:pPr>
            <a:r>
              <a:rPr sz="1200" b="1" spc="-10" dirty="0" err="1">
                <a:solidFill>
                  <a:srgbClr val="FFFFFF"/>
                </a:solidFill>
                <a:latin typeface="Trebuchet MS" panose="020B0603020202020204"/>
                <a:cs typeface="Trebuchet MS" panose="020B0603020202020204"/>
              </a:rPr>
              <a:t>Fro</a:t>
            </a:r>
            <a:r>
              <a:rPr lang="en-IN" sz="1200" b="1" spc="-10" dirty="0" err="1">
                <a:solidFill>
                  <a:srgbClr val="FFFFFF"/>
                </a:solidFill>
                <a:latin typeface="Trebuchet MS" panose="020B0603020202020204"/>
                <a:cs typeface="Trebuchet MS" panose="020B0603020202020204"/>
              </a:rPr>
              <a:t>ntend</a:t>
            </a:r>
            <a:endParaRPr sz="1200" dirty="0">
              <a:latin typeface="Trebuchet MS" panose="020B0603020202020204"/>
              <a:cs typeface="Trebuchet MS" panose="020B0603020202020204"/>
            </a:endParaRPr>
          </a:p>
          <a:p>
            <a:pPr marL="431165">
              <a:lnSpc>
                <a:spcPct val="100000"/>
              </a:lnSpc>
              <a:spcBef>
                <a:spcPts val="660"/>
              </a:spcBef>
            </a:pPr>
            <a:r>
              <a:rPr lang="en-IN" sz="1050" dirty="0">
                <a:solidFill>
                  <a:srgbClr val="D0D5DA"/>
                </a:solidFill>
                <a:latin typeface="Poppins"/>
                <a:cs typeface="Poppins"/>
              </a:rPr>
              <a:t>HTML&amp;CSS</a:t>
            </a:r>
            <a:endParaRPr sz="1050" dirty="0">
              <a:latin typeface="Poppins"/>
              <a:cs typeface="Poppins"/>
            </a:endParaRPr>
          </a:p>
          <a:p>
            <a:pPr>
              <a:lnSpc>
                <a:spcPct val="100000"/>
              </a:lnSpc>
            </a:pPr>
            <a:endParaRPr sz="1050" dirty="0">
              <a:latin typeface="Poppins"/>
              <a:cs typeface="Poppins"/>
            </a:endParaRPr>
          </a:p>
          <a:p>
            <a:pPr>
              <a:lnSpc>
                <a:spcPct val="100000"/>
              </a:lnSpc>
              <a:spcBef>
                <a:spcPts val="140"/>
              </a:spcBef>
            </a:pPr>
            <a:endParaRPr sz="1050" dirty="0">
              <a:latin typeface="Poppins"/>
              <a:cs typeface="Poppins"/>
            </a:endParaRPr>
          </a:p>
          <a:p>
            <a:pPr marL="412115">
              <a:lnSpc>
                <a:spcPct val="100000"/>
              </a:lnSpc>
            </a:pPr>
            <a:r>
              <a:rPr sz="1200" b="1" spc="45" dirty="0">
                <a:solidFill>
                  <a:srgbClr val="FFFFFF"/>
                </a:solidFill>
                <a:latin typeface="Trebuchet MS" panose="020B0603020202020204"/>
                <a:cs typeface="Trebuchet MS" panose="020B0603020202020204"/>
              </a:rPr>
              <a:t>B</a:t>
            </a:r>
            <a:r>
              <a:rPr lang="en-IN" sz="1200" b="1" spc="45" dirty="0" err="1">
                <a:solidFill>
                  <a:srgbClr val="FFFFFF"/>
                </a:solidFill>
                <a:latin typeface="Trebuchet MS" panose="020B0603020202020204"/>
                <a:cs typeface="Trebuchet MS" panose="020B0603020202020204"/>
              </a:rPr>
              <a:t>ackend</a:t>
            </a:r>
            <a:endParaRPr sz="1200" dirty="0">
              <a:latin typeface="Trebuchet MS" panose="020B0603020202020204"/>
              <a:cs typeface="Trebuchet MS" panose="020B0603020202020204"/>
            </a:endParaRPr>
          </a:p>
          <a:p>
            <a:pPr marL="431165">
              <a:lnSpc>
                <a:spcPct val="100000"/>
              </a:lnSpc>
              <a:spcBef>
                <a:spcPts val="660"/>
              </a:spcBef>
            </a:pPr>
            <a:r>
              <a:rPr sz="1050" dirty="0">
                <a:solidFill>
                  <a:srgbClr val="D0D5DA"/>
                </a:solidFill>
                <a:latin typeface="Poppins"/>
                <a:cs typeface="Poppins"/>
              </a:rPr>
              <a:t>Node.js</a:t>
            </a:r>
            <a:r>
              <a:rPr sz="1050" spc="15" dirty="0">
                <a:solidFill>
                  <a:srgbClr val="D0D5DA"/>
                </a:solidFill>
                <a:latin typeface="Poppins"/>
                <a:cs typeface="Poppins"/>
              </a:rPr>
              <a:t> </a:t>
            </a:r>
            <a:r>
              <a:rPr sz="1050" dirty="0">
                <a:solidFill>
                  <a:srgbClr val="D0D5DA"/>
                </a:solidFill>
                <a:latin typeface="Poppins"/>
                <a:cs typeface="Poppins"/>
              </a:rPr>
              <a:t>with</a:t>
            </a:r>
            <a:r>
              <a:rPr sz="1050" spc="15" dirty="0">
                <a:solidFill>
                  <a:srgbClr val="D0D5DA"/>
                </a:solidFill>
                <a:latin typeface="Poppins"/>
                <a:cs typeface="Poppins"/>
              </a:rPr>
              <a:t> </a:t>
            </a:r>
            <a:r>
              <a:rPr sz="1050" dirty="0">
                <a:solidFill>
                  <a:srgbClr val="D0D5DA"/>
                </a:solidFill>
                <a:latin typeface="Poppins"/>
                <a:cs typeface="Poppins"/>
              </a:rPr>
              <a:t>Express</a:t>
            </a:r>
            <a:r>
              <a:rPr sz="1050" spc="15" dirty="0">
                <a:solidFill>
                  <a:srgbClr val="D0D5DA"/>
                </a:solidFill>
                <a:latin typeface="Poppins"/>
                <a:cs typeface="Poppins"/>
              </a:rPr>
              <a:t> </a:t>
            </a:r>
            <a:endParaRPr sz="1050" dirty="0">
              <a:latin typeface="Poppins"/>
              <a:cs typeface="Poppins"/>
            </a:endParaRPr>
          </a:p>
          <a:p>
            <a:pPr>
              <a:lnSpc>
                <a:spcPct val="100000"/>
              </a:lnSpc>
            </a:pPr>
            <a:endParaRPr sz="1050" dirty="0">
              <a:latin typeface="Poppins"/>
              <a:cs typeface="Poppins"/>
            </a:endParaRPr>
          </a:p>
          <a:p>
            <a:pPr>
              <a:lnSpc>
                <a:spcPct val="100000"/>
              </a:lnSpc>
              <a:spcBef>
                <a:spcPts val="140"/>
              </a:spcBef>
            </a:pPr>
            <a:endParaRPr sz="1050" dirty="0">
              <a:latin typeface="Poppins"/>
              <a:cs typeface="Poppins"/>
            </a:endParaRPr>
          </a:p>
          <a:p>
            <a:pPr marL="412115">
              <a:lnSpc>
                <a:spcPct val="100000"/>
              </a:lnSpc>
            </a:pPr>
            <a:endParaRPr lang="en-IN" sz="1200" b="1" spc="85" dirty="0">
              <a:solidFill>
                <a:srgbClr val="FFFFFF"/>
              </a:solidFill>
              <a:latin typeface="Trebuchet MS" panose="020B0603020202020204"/>
              <a:cs typeface="Trebuchet MS" panose="020B0603020202020204"/>
            </a:endParaRPr>
          </a:p>
          <a:p>
            <a:pPr marL="412115">
              <a:lnSpc>
                <a:spcPct val="100000"/>
              </a:lnSpc>
            </a:pPr>
            <a:r>
              <a:rPr sz="1200" b="1" spc="85" dirty="0">
                <a:solidFill>
                  <a:srgbClr val="FFFFFF"/>
                </a:solidFill>
                <a:latin typeface="Trebuchet MS" panose="020B0603020202020204"/>
                <a:cs typeface="Trebuchet MS" panose="020B0603020202020204"/>
              </a:rPr>
              <a:t>D</a:t>
            </a:r>
            <a:r>
              <a:rPr lang="en-IN" sz="1200" b="1" spc="85" dirty="0">
                <a:solidFill>
                  <a:srgbClr val="FFFFFF"/>
                </a:solidFill>
                <a:latin typeface="Trebuchet MS" panose="020B0603020202020204"/>
                <a:cs typeface="Trebuchet MS" panose="020B0603020202020204"/>
              </a:rPr>
              <a:t>a</a:t>
            </a:r>
            <a:r>
              <a:rPr sz="1200" b="1" spc="85" dirty="0">
                <a:solidFill>
                  <a:srgbClr val="FFFFFF"/>
                </a:solidFill>
                <a:latin typeface="Trebuchet MS" panose="020B0603020202020204"/>
                <a:cs typeface="Trebuchet MS" panose="020B0603020202020204"/>
              </a:rPr>
              <a:t>t</a:t>
            </a:r>
            <a:r>
              <a:rPr lang="en-IN" sz="1200" b="1" spc="85" dirty="0">
                <a:solidFill>
                  <a:srgbClr val="FFFFFF"/>
                </a:solidFill>
                <a:latin typeface="Trebuchet MS" panose="020B0603020202020204"/>
                <a:cs typeface="Trebuchet MS" panose="020B0603020202020204"/>
              </a:rPr>
              <a:t>a</a:t>
            </a:r>
            <a:r>
              <a:rPr sz="1200" b="1" spc="85" dirty="0">
                <a:solidFill>
                  <a:srgbClr val="FFFFFF"/>
                </a:solidFill>
                <a:latin typeface="Trebuchet MS" panose="020B0603020202020204"/>
                <a:cs typeface="Trebuchet MS" panose="020B0603020202020204"/>
              </a:rPr>
              <a:t>b</a:t>
            </a:r>
            <a:r>
              <a:rPr lang="en-IN" sz="1200" b="1" spc="85" dirty="0">
                <a:solidFill>
                  <a:srgbClr val="FFFFFF"/>
                </a:solidFill>
                <a:latin typeface="Trebuchet MS" panose="020B0603020202020204"/>
                <a:cs typeface="Trebuchet MS" panose="020B0603020202020204"/>
              </a:rPr>
              <a:t>a</a:t>
            </a:r>
            <a:r>
              <a:rPr sz="1200" b="1" spc="85" dirty="0">
                <a:solidFill>
                  <a:srgbClr val="FFFFFF"/>
                </a:solidFill>
                <a:latin typeface="Trebuchet MS" panose="020B0603020202020204"/>
                <a:cs typeface="Trebuchet MS" panose="020B0603020202020204"/>
              </a:rPr>
              <a:t>se</a:t>
            </a:r>
            <a:r>
              <a:rPr sz="1200" b="1" spc="-65" dirty="0">
                <a:solidFill>
                  <a:srgbClr val="FFFFFF"/>
                </a:solidFill>
                <a:latin typeface="Trebuchet MS" panose="020B0603020202020204"/>
                <a:cs typeface="Trebuchet MS" panose="020B0603020202020204"/>
              </a:rPr>
              <a:t> </a:t>
            </a:r>
            <a:r>
              <a:rPr sz="1200" b="1" spc="75" dirty="0">
                <a:solidFill>
                  <a:srgbClr val="FFFFFF"/>
                </a:solidFill>
                <a:latin typeface="Trebuchet MS" panose="020B0603020202020204"/>
                <a:cs typeface="Trebuchet MS" panose="020B0603020202020204"/>
              </a:rPr>
              <a:t>&amp;</a:t>
            </a:r>
            <a:r>
              <a:rPr sz="1200" b="1" spc="-65" dirty="0">
                <a:solidFill>
                  <a:srgbClr val="FFFFFF"/>
                </a:solidFill>
                <a:latin typeface="Trebuchet MS" panose="020B0603020202020204"/>
                <a:cs typeface="Trebuchet MS" panose="020B0603020202020204"/>
              </a:rPr>
              <a:t> </a:t>
            </a:r>
            <a:r>
              <a:rPr sz="1200" b="1" spc="65" dirty="0" err="1">
                <a:solidFill>
                  <a:srgbClr val="FFFFFF"/>
                </a:solidFill>
                <a:latin typeface="Trebuchet MS" panose="020B0603020202020204"/>
                <a:cs typeface="Trebuchet MS" panose="020B0603020202020204"/>
              </a:rPr>
              <a:t>Stor</a:t>
            </a:r>
            <a:r>
              <a:rPr lang="en-IN" sz="1200" b="1" spc="65" dirty="0">
                <a:solidFill>
                  <a:srgbClr val="FFFFFF"/>
                </a:solidFill>
                <a:latin typeface="Trebuchet MS" panose="020B0603020202020204"/>
                <a:cs typeface="Trebuchet MS" panose="020B0603020202020204"/>
              </a:rPr>
              <a:t>a</a:t>
            </a:r>
            <a:r>
              <a:rPr sz="1200" b="1" spc="65" dirty="0" err="1">
                <a:solidFill>
                  <a:srgbClr val="FFFFFF"/>
                </a:solidFill>
                <a:latin typeface="Trebuchet MS" panose="020B0603020202020204"/>
                <a:cs typeface="Trebuchet MS" panose="020B0603020202020204"/>
              </a:rPr>
              <a:t>ge</a:t>
            </a:r>
            <a:endParaRPr sz="1200" dirty="0">
              <a:latin typeface="Trebuchet MS" panose="020B0603020202020204"/>
              <a:cs typeface="Trebuchet MS" panose="020B0603020202020204"/>
            </a:endParaRPr>
          </a:p>
          <a:p>
            <a:pPr marL="431165">
              <a:lnSpc>
                <a:spcPct val="100000"/>
              </a:lnSpc>
              <a:spcBef>
                <a:spcPts val="660"/>
              </a:spcBef>
            </a:pPr>
            <a:r>
              <a:rPr lang="en-IN" sz="1050" dirty="0">
                <a:solidFill>
                  <a:srgbClr val="D0D5DA"/>
                </a:solidFill>
                <a:latin typeface="Poppins"/>
                <a:cs typeface="Poppins"/>
              </a:rPr>
              <a:t>MongoDB</a:t>
            </a:r>
            <a:endParaRPr sz="1050" dirty="0">
              <a:latin typeface="Poppins"/>
              <a:cs typeface="Poppins"/>
            </a:endParaRPr>
          </a:p>
          <a:p>
            <a:pPr>
              <a:lnSpc>
                <a:spcPct val="100000"/>
              </a:lnSpc>
              <a:spcBef>
                <a:spcPts val="1390"/>
              </a:spcBef>
            </a:pPr>
            <a:endParaRPr sz="1050" dirty="0">
              <a:latin typeface="Poppins"/>
              <a:cs typeface="Poppins"/>
            </a:endParaRPr>
          </a:p>
          <a:p>
            <a:pPr marL="12700">
              <a:lnSpc>
                <a:spcPct val="100000"/>
              </a:lnSpc>
            </a:pPr>
            <a:endParaRPr lang="en-IN" sz="1500" b="1" spc="55" dirty="0">
              <a:solidFill>
                <a:srgbClr val="FF4A90"/>
              </a:solidFill>
              <a:latin typeface="Trebuchet MS" panose="020B0603020202020204"/>
              <a:cs typeface="Trebuchet MS" panose="020B0603020202020204"/>
            </a:endParaRPr>
          </a:p>
          <a:p>
            <a:pPr marL="12700">
              <a:lnSpc>
                <a:spcPct val="100000"/>
              </a:lnSpc>
            </a:pPr>
            <a:endParaRPr lang="en-IN" sz="1500" b="1" spc="55" dirty="0">
              <a:solidFill>
                <a:srgbClr val="FF4A90"/>
              </a:solidFill>
              <a:latin typeface="Trebuchet MS" panose="020B0603020202020204"/>
              <a:cs typeface="Trebuchet MS" panose="020B0603020202020204"/>
            </a:endParaRPr>
          </a:p>
          <a:p>
            <a:pPr marL="12700">
              <a:lnSpc>
                <a:spcPct val="100000"/>
              </a:lnSpc>
            </a:pPr>
            <a:endParaRPr lang="en-IN" sz="1500" b="1" spc="55" dirty="0">
              <a:solidFill>
                <a:srgbClr val="FF4A90"/>
              </a:solidFill>
              <a:latin typeface="Trebuchet MS" panose="020B0603020202020204"/>
              <a:cs typeface="Trebuchet MS" panose="020B0603020202020204"/>
            </a:endParaRPr>
          </a:p>
          <a:p>
            <a:pPr marL="12700">
              <a:lnSpc>
                <a:spcPct val="100000"/>
              </a:lnSpc>
            </a:pPr>
            <a:r>
              <a:rPr sz="1500" b="1" spc="55" dirty="0">
                <a:solidFill>
                  <a:srgbClr val="FF4A90"/>
                </a:solidFill>
                <a:latin typeface="Trebuchet MS" panose="020B0603020202020204"/>
                <a:cs typeface="Trebuchet MS" panose="020B0603020202020204"/>
              </a:rPr>
              <a:t>Security</a:t>
            </a:r>
            <a:r>
              <a:rPr sz="1500" b="1" spc="-80" dirty="0">
                <a:solidFill>
                  <a:srgbClr val="FF4A90"/>
                </a:solidFill>
                <a:latin typeface="Trebuchet MS" panose="020B0603020202020204"/>
                <a:cs typeface="Trebuchet MS" panose="020B0603020202020204"/>
              </a:rPr>
              <a:t> </a:t>
            </a:r>
            <a:r>
              <a:rPr sz="1500" b="1" spc="45" dirty="0">
                <a:solidFill>
                  <a:srgbClr val="FF4A90"/>
                </a:solidFill>
                <a:latin typeface="Trebuchet MS" panose="020B0603020202020204"/>
                <a:cs typeface="Trebuchet MS" panose="020B0603020202020204"/>
              </a:rPr>
              <a:t>Features</a:t>
            </a:r>
            <a:endParaRPr sz="1500" dirty="0">
              <a:latin typeface="Trebuchet MS" panose="020B0603020202020204"/>
              <a:cs typeface="Trebuchet MS" panose="020B0603020202020204"/>
            </a:endParaRPr>
          </a:p>
          <a:p>
            <a:pPr marL="354965" marR="1018540">
              <a:lnSpc>
                <a:spcPct val="143000"/>
              </a:lnSpc>
            </a:pPr>
            <a:endParaRPr lang="en-IN" sz="1050" dirty="0">
              <a:solidFill>
                <a:srgbClr val="D0D5DA"/>
              </a:solidFill>
              <a:latin typeface="Poppins"/>
              <a:cs typeface="Poppins"/>
            </a:endParaRPr>
          </a:p>
          <a:p>
            <a:pPr marL="354965" marR="1018540">
              <a:lnSpc>
                <a:spcPct val="143000"/>
              </a:lnSpc>
            </a:pPr>
            <a:r>
              <a:rPr sz="1050" dirty="0">
                <a:solidFill>
                  <a:srgbClr val="D0D5DA"/>
                </a:solidFill>
                <a:latin typeface="Poppins"/>
                <a:cs typeface="Poppins"/>
              </a:rPr>
              <a:t>End-to-end</a:t>
            </a:r>
            <a:r>
              <a:rPr sz="1050" spc="25" dirty="0">
                <a:solidFill>
                  <a:srgbClr val="D0D5DA"/>
                </a:solidFill>
                <a:latin typeface="Poppins"/>
                <a:cs typeface="Poppins"/>
              </a:rPr>
              <a:t> </a:t>
            </a:r>
            <a:r>
              <a:rPr sz="1050" dirty="0">
                <a:solidFill>
                  <a:srgbClr val="D0D5DA"/>
                </a:solidFill>
                <a:latin typeface="Poppins"/>
                <a:cs typeface="Poppins"/>
              </a:rPr>
              <a:t>encrypted</a:t>
            </a:r>
            <a:r>
              <a:rPr sz="1050" spc="30" dirty="0">
                <a:solidFill>
                  <a:srgbClr val="D0D5DA"/>
                </a:solidFill>
                <a:latin typeface="Poppins"/>
                <a:cs typeface="Poppins"/>
              </a:rPr>
              <a:t> </a:t>
            </a:r>
            <a:r>
              <a:rPr sz="1050" dirty="0">
                <a:solidFill>
                  <a:srgbClr val="D0D5DA"/>
                </a:solidFill>
                <a:latin typeface="Poppins"/>
                <a:cs typeface="Poppins"/>
              </a:rPr>
              <a:t>user</a:t>
            </a:r>
            <a:r>
              <a:rPr sz="1050" spc="30" dirty="0">
                <a:solidFill>
                  <a:srgbClr val="D0D5DA"/>
                </a:solidFill>
                <a:latin typeface="Poppins"/>
                <a:cs typeface="Poppins"/>
              </a:rPr>
              <a:t> </a:t>
            </a:r>
            <a:r>
              <a:rPr sz="1050" spc="-20" dirty="0">
                <a:solidFill>
                  <a:srgbClr val="D0D5DA"/>
                </a:solidFill>
                <a:latin typeface="Poppins"/>
                <a:cs typeface="Poppins"/>
              </a:rPr>
              <a:t>data </a:t>
            </a:r>
            <a:r>
              <a:rPr sz="1050" dirty="0">
                <a:solidFill>
                  <a:srgbClr val="D0D5DA"/>
                </a:solidFill>
                <a:latin typeface="Poppins"/>
                <a:cs typeface="Poppins"/>
              </a:rPr>
              <a:t>Anonymized</a:t>
            </a:r>
            <a:r>
              <a:rPr sz="1050" spc="5" dirty="0">
                <a:solidFill>
                  <a:srgbClr val="D0D5DA"/>
                </a:solidFill>
                <a:latin typeface="Poppins"/>
                <a:cs typeface="Poppins"/>
              </a:rPr>
              <a:t> </a:t>
            </a:r>
            <a:r>
              <a:rPr sz="1050" dirty="0">
                <a:solidFill>
                  <a:srgbClr val="D0D5DA"/>
                </a:solidFill>
                <a:latin typeface="Poppins"/>
                <a:cs typeface="Poppins"/>
              </a:rPr>
              <a:t>incident</a:t>
            </a:r>
            <a:r>
              <a:rPr sz="1050" spc="5" dirty="0">
                <a:solidFill>
                  <a:srgbClr val="D0D5DA"/>
                </a:solidFill>
                <a:latin typeface="Poppins"/>
                <a:cs typeface="Poppins"/>
              </a:rPr>
              <a:t> </a:t>
            </a:r>
            <a:r>
              <a:rPr sz="1050" spc="-10" dirty="0">
                <a:solidFill>
                  <a:srgbClr val="D0D5DA"/>
                </a:solidFill>
                <a:latin typeface="Poppins"/>
                <a:cs typeface="Poppins"/>
              </a:rPr>
              <a:t>reporting </a:t>
            </a:r>
            <a:r>
              <a:rPr sz="1050" dirty="0">
                <a:solidFill>
                  <a:srgbClr val="D0D5DA"/>
                </a:solidFill>
                <a:latin typeface="Poppins"/>
                <a:cs typeface="Poppins"/>
              </a:rPr>
              <a:t>Secure</a:t>
            </a:r>
            <a:r>
              <a:rPr sz="1050" spc="-15" dirty="0">
                <a:solidFill>
                  <a:srgbClr val="D0D5DA"/>
                </a:solidFill>
                <a:latin typeface="Poppins"/>
                <a:cs typeface="Poppins"/>
              </a:rPr>
              <a:t> </a:t>
            </a:r>
            <a:r>
              <a:rPr sz="1050" dirty="0">
                <a:solidFill>
                  <a:srgbClr val="D0D5DA"/>
                </a:solidFill>
                <a:latin typeface="Poppins"/>
                <a:cs typeface="Poppins"/>
              </a:rPr>
              <a:t>authentication</a:t>
            </a:r>
            <a:r>
              <a:rPr sz="1050" spc="-10" dirty="0">
                <a:solidFill>
                  <a:srgbClr val="D0D5DA"/>
                </a:solidFill>
                <a:latin typeface="Poppins"/>
                <a:cs typeface="Poppins"/>
              </a:rPr>
              <a:t> protocols </a:t>
            </a:r>
            <a:r>
              <a:rPr sz="1050" dirty="0">
                <a:solidFill>
                  <a:srgbClr val="D0D5DA"/>
                </a:solidFill>
                <a:latin typeface="Poppins"/>
                <a:cs typeface="Poppins"/>
              </a:rPr>
              <a:t>Privacy-first</a:t>
            </a:r>
            <a:r>
              <a:rPr sz="1050" spc="5" dirty="0">
                <a:solidFill>
                  <a:srgbClr val="D0D5DA"/>
                </a:solidFill>
                <a:latin typeface="Poppins"/>
                <a:cs typeface="Poppins"/>
              </a:rPr>
              <a:t> </a:t>
            </a:r>
            <a:r>
              <a:rPr sz="1050" dirty="0">
                <a:solidFill>
                  <a:srgbClr val="D0D5DA"/>
                </a:solidFill>
                <a:latin typeface="Poppins"/>
                <a:cs typeface="Poppins"/>
              </a:rPr>
              <a:t>location</a:t>
            </a:r>
            <a:r>
              <a:rPr sz="1050" spc="5" dirty="0">
                <a:solidFill>
                  <a:srgbClr val="D0D5DA"/>
                </a:solidFill>
                <a:latin typeface="Poppins"/>
                <a:cs typeface="Poppins"/>
              </a:rPr>
              <a:t> </a:t>
            </a:r>
            <a:r>
              <a:rPr sz="1050" spc="-10" dirty="0">
                <a:solidFill>
                  <a:srgbClr val="D0D5DA"/>
                </a:solidFill>
                <a:latin typeface="Poppins"/>
                <a:cs typeface="Poppins"/>
              </a:rPr>
              <a:t>tracking</a:t>
            </a:r>
            <a:endParaRPr sz="1050" dirty="0">
              <a:latin typeface="Poppins"/>
              <a:cs typeface="Poppins"/>
            </a:endParaRPr>
          </a:p>
        </p:txBody>
      </p:sp>
      <p:grpSp>
        <p:nvGrpSpPr>
          <p:cNvPr id="24" name="object 24"/>
          <p:cNvGrpSpPr/>
          <p:nvPr/>
        </p:nvGrpSpPr>
        <p:grpSpPr>
          <a:xfrm>
            <a:off x="6248399" y="1523999"/>
            <a:ext cx="5486400" cy="1676400"/>
            <a:chOff x="6248399" y="1523999"/>
            <a:chExt cx="5486400" cy="1676400"/>
          </a:xfrm>
        </p:grpSpPr>
        <p:sp>
          <p:nvSpPr>
            <p:cNvPr id="25" name="object 25"/>
            <p:cNvSpPr/>
            <p:nvPr/>
          </p:nvSpPr>
          <p:spPr>
            <a:xfrm>
              <a:off x="6267449" y="1523999"/>
              <a:ext cx="5467350" cy="1676400"/>
            </a:xfrm>
            <a:custGeom>
              <a:avLst/>
              <a:gdLst/>
              <a:ahLst/>
              <a:cxnLst/>
              <a:rect l="l" t="t" r="r" b="b"/>
              <a:pathLst>
                <a:path w="5467350" h="1676400">
                  <a:moveTo>
                    <a:pt x="5378353" y="1676399"/>
                  </a:moveTo>
                  <a:lnTo>
                    <a:pt x="71196" y="1676399"/>
                  </a:lnTo>
                  <a:lnTo>
                    <a:pt x="66240" y="1675789"/>
                  </a:lnTo>
                  <a:lnTo>
                    <a:pt x="29704" y="1656872"/>
                  </a:lnTo>
                  <a:lnTo>
                    <a:pt x="7714" y="1623378"/>
                  </a:lnTo>
                  <a:lnTo>
                    <a:pt x="0" y="1587403"/>
                  </a:lnTo>
                  <a:lnTo>
                    <a:pt x="0" y="1581149"/>
                  </a:lnTo>
                  <a:lnTo>
                    <a:pt x="0" y="88995"/>
                  </a:lnTo>
                  <a:lnTo>
                    <a:pt x="10061" y="47531"/>
                  </a:lnTo>
                  <a:lnTo>
                    <a:pt x="38024" y="12577"/>
                  </a:lnTo>
                  <a:lnTo>
                    <a:pt x="71196" y="0"/>
                  </a:lnTo>
                  <a:lnTo>
                    <a:pt x="5378353" y="0"/>
                  </a:lnTo>
                  <a:lnTo>
                    <a:pt x="5419815" y="12577"/>
                  </a:lnTo>
                  <a:lnTo>
                    <a:pt x="5454770" y="47531"/>
                  </a:lnTo>
                  <a:lnTo>
                    <a:pt x="5467349" y="88995"/>
                  </a:lnTo>
                  <a:lnTo>
                    <a:pt x="5467349" y="1587403"/>
                  </a:lnTo>
                  <a:lnTo>
                    <a:pt x="5454770" y="1628867"/>
                  </a:lnTo>
                  <a:lnTo>
                    <a:pt x="5419815" y="1663821"/>
                  </a:lnTo>
                  <a:lnTo>
                    <a:pt x="5384547" y="1675789"/>
                  </a:lnTo>
                  <a:lnTo>
                    <a:pt x="5378353" y="1676399"/>
                  </a:lnTo>
                  <a:close/>
                </a:path>
              </a:pathLst>
            </a:custGeom>
            <a:solidFill>
              <a:srgbClr val="1D1D1D">
                <a:alpha val="70199"/>
              </a:srgbClr>
            </a:solidFill>
          </p:spPr>
          <p:txBody>
            <a:bodyPr wrap="square" lIns="0" tIns="0" rIns="0" bIns="0" rtlCol="0"/>
            <a:lstStyle/>
            <a:p>
              <a:endParaRPr dirty="0"/>
            </a:p>
          </p:txBody>
        </p:sp>
        <p:sp>
          <p:nvSpPr>
            <p:cNvPr id="26" name="object 26"/>
            <p:cNvSpPr/>
            <p:nvPr/>
          </p:nvSpPr>
          <p:spPr>
            <a:xfrm>
              <a:off x="6248399" y="1524428"/>
              <a:ext cx="86995" cy="1675764"/>
            </a:xfrm>
            <a:custGeom>
              <a:avLst/>
              <a:gdLst/>
              <a:ahLst/>
              <a:cxnLst/>
              <a:rect l="l" t="t" r="r" b="b"/>
              <a:pathLst>
                <a:path w="86995" h="1675764">
                  <a:moveTo>
                    <a:pt x="86379" y="1675542"/>
                  </a:moveTo>
                  <a:lnTo>
                    <a:pt x="42321" y="1659933"/>
                  </a:lnTo>
                  <a:lnTo>
                    <a:pt x="11259" y="1625667"/>
                  </a:lnTo>
                  <a:lnTo>
                    <a:pt x="0" y="1580721"/>
                  </a:lnTo>
                  <a:lnTo>
                    <a:pt x="0" y="94821"/>
                  </a:lnTo>
                  <a:lnTo>
                    <a:pt x="11259" y="49875"/>
                  </a:lnTo>
                  <a:lnTo>
                    <a:pt x="42321" y="15609"/>
                  </a:lnTo>
                  <a:lnTo>
                    <a:pt x="86378" y="0"/>
                  </a:lnTo>
                  <a:lnTo>
                    <a:pt x="80380" y="1988"/>
                  </a:lnTo>
                  <a:lnTo>
                    <a:pt x="73379" y="6821"/>
                  </a:lnTo>
                  <a:lnTo>
                    <a:pt x="47722" y="41893"/>
                  </a:lnTo>
                  <a:lnTo>
                    <a:pt x="38371" y="85438"/>
                  </a:lnTo>
                  <a:lnTo>
                    <a:pt x="38100" y="94821"/>
                  </a:lnTo>
                  <a:lnTo>
                    <a:pt x="38100" y="1580721"/>
                  </a:lnTo>
                  <a:lnTo>
                    <a:pt x="44855" y="1625667"/>
                  </a:lnTo>
                  <a:lnTo>
                    <a:pt x="63493" y="1659933"/>
                  </a:lnTo>
                  <a:lnTo>
                    <a:pt x="80380" y="1673554"/>
                  </a:lnTo>
                  <a:lnTo>
                    <a:pt x="86379" y="1675542"/>
                  </a:lnTo>
                  <a:close/>
                </a:path>
              </a:pathLst>
            </a:custGeom>
            <a:solidFill>
              <a:srgbClr val="FF4A90"/>
            </a:solidFill>
          </p:spPr>
          <p:txBody>
            <a:bodyPr wrap="square" lIns="0" tIns="0" rIns="0" bIns="0" rtlCol="0"/>
            <a:lstStyle/>
            <a:p/>
          </p:txBody>
        </p:sp>
        <p:sp>
          <p:nvSpPr>
            <p:cNvPr id="27" name="object 27"/>
            <p:cNvSpPr/>
            <p:nvPr/>
          </p:nvSpPr>
          <p:spPr>
            <a:xfrm>
              <a:off x="6429362" y="2009774"/>
              <a:ext cx="47625" cy="962025"/>
            </a:xfrm>
            <a:custGeom>
              <a:avLst/>
              <a:gdLst/>
              <a:ahLst/>
              <a:cxnLst/>
              <a:rect l="l" t="t" r="r" b="b"/>
              <a:pathLst>
                <a:path w="47625" h="962025">
                  <a:moveTo>
                    <a:pt x="47625" y="935062"/>
                  </a:moveTo>
                  <a:lnTo>
                    <a:pt x="26974" y="914400"/>
                  </a:lnTo>
                  <a:lnTo>
                    <a:pt x="20662" y="914400"/>
                  </a:lnTo>
                  <a:lnTo>
                    <a:pt x="0" y="935062"/>
                  </a:lnTo>
                  <a:lnTo>
                    <a:pt x="0" y="941374"/>
                  </a:lnTo>
                  <a:lnTo>
                    <a:pt x="20662" y="962025"/>
                  </a:lnTo>
                  <a:lnTo>
                    <a:pt x="26974" y="962025"/>
                  </a:lnTo>
                  <a:lnTo>
                    <a:pt x="47625" y="941374"/>
                  </a:lnTo>
                  <a:lnTo>
                    <a:pt x="47625" y="938212"/>
                  </a:lnTo>
                  <a:lnTo>
                    <a:pt x="47625" y="935062"/>
                  </a:lnTo>
                  <a:close/>
                </a:path>
                <a:path w="47625" h="962025">
                  <a:moveTo>
                    <a:pt x="47625" y="706462"/>
                  </a:moveTo>
                  <a:lnTo>
                    <a:pt x="26974" y="685800"/>
                  </a:lnTo>
                  <a:lnTo>
                    <a:pt x="20662" y="685800"/>
                  </a:lnTo>
                  <a:lnTo>
                    <a:pt x="0" y="706462"/>
                  </a:lnTo>
                  <a:lnTo>
                    <a:pt x="0" y="712774"/>
                  </a:lnTo>
                  <a:lnTo>
                    <a:pt x="20662" y="733425"/>
                  </a:lnTo>
                  <a:lnTo>
                    <a:pt x="26974" y="733425"/>
                  </a:lnTo>
                  <a:lnTo>
                    <a:pt x="47625" y="712774"/>
                  </a:lnTo>
                  <a:lnTo>
                    <a:pt x="47625" y="709612"/>
                  </a:lnTo>
                  <a:lnTo>
                    <a:pt x="47625" y="706462"/>
                  </a:lnTo>
                  <a:close/>
                </a:path>
                <a:path w="47625" h="962025">
                  <a:moveTo>
                    <a:pt x="47625" y="477862"/>
                  </a:moveTo>
                  <a:lnTo>
                    <a:pt x="26974" y="457200"/>
                  </a:lnTo>
                  <a:lnTo>
                    <a:pt x="20662" y="457200"/>
                  </a:lnTo>
                  <a:lnTo>
                    <a:pt x="0" y="477862"/>
                  </a:lnTo>
                  <a:lnTo>
                    <a:pt x="0" y="484174"/>
                  </a:lnTo>
                  <a:lnTo>
                    <a:pt x="20662" y="504825"/>
                  </a:lnTo>
                  <a:lnTo>
                    <a:pt x="26974" y="504825"/>
                  </a:lnTo>
                  <a:lnTo>
                    <a:pt x="47625" y="484174"/>
                  </a:lnTo>
                  <a:lnTo>
                    <a:pt x="47625" y="481012"/>
                  </a:lnTo>
                  <a:lnTo>
                    <a:pt x="47625" y="477862"/>
                  </a:lnTo>
                  <a:close/>
                </a:path>
                <a:path w="47625" h="962025">
                  <a:moveTo>
                    <a:pt x="47625" y="249262"/>
                  </a:moveTo>
                  <a:lnTo>
                    <a:pt x="26974" y="228600"/>
                  </a:lnTo>
                  <a:lnTo>
                    <a:pt x="20662" y="228600"/>
                  </a:lnTo>
                  <a:lnTo>
                    <a:pt x="0" y="249262"/>
                  </a:lnTo>
                  <a:lnTo>
                    <a:pt x="0" y="255574"/>
                  </a:lnTo>
                  <a:lnTo>
                    <a:pt x="20662" y="276225"/>
                  </a:lnTo>
                  <a:lnTo>
                    <a:pt x="26974" y="276225"/>
                  </a:lnTo>
                  <a:lnTo>
                    <a:pt x="47625" y="255574"/>
                  </a:lnTo>
                  <a:lnTo>
                    <a:pt x="47625" y="252412"/>
                  </a:lnTo>
                  <a:lnTo>
                    <a:pt x="47625" y="249262"/>
                  </a:lnTo>
                  <a:close/>
                </a:path>
                <a:path w="47625" h="962025">
                  <a:moveTo>
                    <a:pt x="47625" y="20662"/>
                  </a:moveTo>
                  <a:lnTo>
                    <a:pt x="26974" y="0"/>
                  </a:lnTo>
                  <a:lnTo>
                    <a:pt x="20662" y="0"/>
                  </a:lnTo>
                  <a:lnTo>
                    <a:pt x="0" y="20662"/>
                  </a:lnTo>
                  <a:lnTo>
                    <a:pt x="0" y="26974"/>
                  </a:lnTo>
                  <a:lnTo>
                    <a:pt x="20662" y="47625"/>
                  </a:lnTo>
                  <a:lnTo>
                    <a:pt x="26974" y="47625"/>
                  </a:lnTo>
                  <a:lnTo>
                    <a:pt x="47625" y="26974"/>
                  </a:lnTo>
                  <a:lnTo>
                    <a:pt x="47625" y="23812"/>
                  </a:lnTo>
                  <a:lnTo>
                    <a:pt x="47625" y="20662"/>
                  </a:lnTo>
                  <a:close/>
                </a:path>
              </a:pathLst>
            </a:custGeom>
            <a:solidFill>
              <a:srgbClr val="D0D5DA"/>
            </a:solidFill>
          </p:spPr>
          <p:txBody>
            <a:bodyPr wrap="square" lIns="0" tIns="0" rIns="0" bIns="0" rtlCol="0"/>
            <a:lstStyle/>
            <a:p/>
          </p:txBody>
        </p:sp>
      </p:grpSp>
      <p:sp>
        <p:nvSpPr>
          <p:cNvPr id="28" name="object 28"/>
          <p:cNvSpPr txBox="1"/>
          <p:nvPr/>
        </p:nvSpPr>
        <p:spPr>
          <a:xfrm>
            <a:off x="6235699" y="1139825"/>
            <a:ext cx="3447415" cy="1674495"/>
          </a:xfrm>
          <a:prstGeom prst="rect">
            <a:avLst/>
          </a:prstGeom>
        </p:spPr>
        <p:txBody>
          <a:bodyPr vert="horz" wrap="square" lIns="0" tIns="12700" rIns="0" bIns="0" rtlCol="0">
            <a:spAutoFit/>
          </a:bodyPr>
          <a:lstStyle/>
          <a:p>
            <a:pPr marL="12700">
              <a:lnSpc>
                <a:spcPct val="100000"/>
              </a:lnSpc>
              <a:spcBef>
                <a:spcPts val="100"/>
              </a:spcBef>
            </a:pPr>
            <a:r>
              <a:rPr sz="1500" b="1" spc="55" dirty="0">
                <a:solidFill>
                  <a:srgbClr val="FF4A90"/>
                </a:solidFill>
                <a:latin typeface="Trebuchet MS" panose="020B0603020202020204"/>
                <a:cs typeface="Trebuchet MS" panose="020B0603020202020204"/>
              </a:rPr>
              <a:t>Route</a:t>
            </a:r>
            <a:r>
              <a:rPr sz="1500" b="1" spc="-90" dirty="0">
                <a:solidFill>
                  <a:srgbClr val="FF4A90"/>
                </a:solidFill>
                <a:latin typeface="Trebuchet MS" panose="020B0603020202020204"/>
                <a:cs typeface="Trebuchet MS" panose="020B0603020202020204"/>
              </a:rPr>
              <a:t> </a:t>
            </a:r>
            <a:r>
              <a:rPr sz="1500" b="1" spc="50" dirty="0">
                <a:solidFill>
                  <a:srgbClr val="FF4A90"/>
                </a:solidFill>
                <a:latin typeface="Trebuchet MS" panose="020B0603020202020204"/>
                <a:cs typeface="Trebuchet MS" panose="020B0603020202020204"/>
              </a:rPr>
              <a:t>Optimizatio</a:t>
            </a:r>
            <a:r>
              <a:rPr lang="en-US" altLang="" sz="1500" b="1" spc="50" dirty="0">
                <a:solidFill>
                  <a:srgbClr val="FF4A90"/>
                </a:solidFill>
                <a:latin typeface="Trebuchet MS" panose="020B0603020202020204"/>
                <a:cs typeface="Trebuchet MS" panose="020B0603020202020204"/>
              </a:rPr>
              <a:t>n </a:t>
            </a:r>
            <a:r>
              <a:rPr sz="1500" b="1" spc="70" dirty="0">
                <a:solidFill>
                  <a:srgbClr val="FF4A90"/>
                </a:solidFill>
                <a:latin typeface="Trebuchet MS" panose="020B0603020202020204"/>
                <a:cs typeface="Trebuchet MS" panose="020B0603020202020204"/>
              </a:rPr>
              <a:t>Algorithm</a:t>
            </a:r>
            <a:endParaRPr sz="1500" dirty="0">
              <a:latin typeface="Trebuchet MS" panose="020B0603020202020204"/>
              <a:cs typeface="Trebuchet MS" panose="020B0603020202020204"/>
            </a:endParaRPr>
          </a:p>
          <a:p>
            <a:pPr marL="354965" marR="5080" indent="-152400">
              <a:lnSpc>
                <a:spcPct val="167000"/>
              </a:lnSpc>
              <a:spcBef>
                <a:spcPts val="1560"/>
              </a:spcBef>
            </a:pPr>
            <a:r>
              <a:rPr sz="1050" dirty="0">
                <a:solidFill>
                  <a:srgbClr val="D0D5DA"/>
                </a:solidFill>
                <a:latin typeface="Poppins"/>
                <a:cs typeface="Poppins"/>
              </a:rPr>
              <a:t>Modified</a:t>
            </a:r>
            <a:r>
              <a:rPr sz="1050" spc="-5" dirty="0">
                <a:solidFill>
                  <a:srgbClr val="D0D5DA"/>
                </a:solidFill>
                <a:latin typeface="Poppins"/>
                <a:cs typeface="Poppins"/>
              </a:rPr>
              <a:t> </a:t>
            </a:r>
            <a:r>
              <a:rPr sz="1050" dirty="0">
                <a:solidFill>
                  <a:srgbClr val="D0D5DA"/>
                </a:solidFill>
                <a:latin typeface="Poppins"/>
                <a:cs typeface="Poppins"/>
              </a:rPr>
              <a:t>A*</a:t>
            </a:r>
            <a:r>
              <a:rPr sz="1050" spc="-5" dirty="0">
                <a:solidFill>
                  <a:srgbClr val="D0D5DA"/>
                </a:solidFill>
                <a:latin typeface="Poppins"/>
                <a:cs typeface="Poppins"/>
              </a:rPr>
              <a:t> </a:t>
            </a:r>
            <a:r>
              <a:rPr sz="1050" dirty="0">
                <a:solidFill>
                  <a:srgbClr val="D0D5DA"/>
                </a:solidFill>
                <a:latin typeface="Poppins"/>
                <a:cs typeface="Poppins"/>
              </a:rPr>
              <a:t>pathfinding</a:t>
            </a:r>
            <a:r>
              <a:rPr sz="1050" spc="-5" dirty="0">
                <a:solidFill>
                  <a:srgbClr val="D0D5DA"/>
                </a:solidFill>
                <a:latin typeface="Poppins"/>
                <a:cs typeface="Poppins"/>
              </a:rPr>
              <a:t> </a:t>
            </a:r>
            <a:r>
              <a:rPr sz="1050" dirty="0">
                <a:solidFill>
                  <a:srgbClr val="D0D5DA"/>
                </a:solidFill>
                <a:latin typeface="Poppins"/>
                <a:cs typeface="Poppins"/>
              </a:rPr>
              <a:t>algorithm</a:t>
            </a:r>
            <a:r>
              <a:rPr sz="1050" spc="-5" dirty="0">
                <a:solidFill>
                  <a:srgbClr val="D0D5DA"/>
                </a:solidFill>
                <a:latin typeface="Poppins"/>
                <a:cs typeface="Poppins"/>
              </a:rPr>
              <a:t> </a:t>
            </a:r>
            <a:r>
              <a:rPr sz="1050" spc="-10" dirty="0">
                <a:solidFill>
                  <a:srgbClr val="D0D5DA"/>
                </a:solidFill>
                <a:latin typeface="Poppins"/>
                <a:cs typeface="Poppins"/>
              </a:rPr>
              <a:t>incorporating: </a:t>
            </a:r>
            <a:r>
              <a:rPr sz="1050" dirty="0">
                <a:solidFill>
                  <a:srgbClr val="D0D5DA"/>
                </a:solidFill>
                <a:latin typeface="Poppins"/>
                <a:cs typeface="Poppins"/>
              </a:rPr>
              <a:t>Crime</a:t>
            </a:r>
            <a:r>
              <a:rPr sz="1050" spc="20" dirty="0">
                <a:solidFill>
                  <a:srgbClr val="D0D5DA"/>
                </a:solidFill>
                <a:latin typeface="Poppins"/>
                <a:cs typeface="Poppins"/>
              </a:rPr>
              <a:t> </a:t>
            </a:r>
            <a:r>
              <a:rPr sz="1050" dirty="0">
                <a:solidFill>
                  <a:srgbClr val="D0D5DA"/>
                </a:solidFill>
                <a:latin typeface="Poppins"/>
                <a:cs typeface="Poppins"/>
              </a:rPr>
              <a:t>data</a:t>
            </a:r>
            <a:r>
              <a:rPr sz="1050" spc="25" dirty="0">
                <a:solidFill>
                  <a:srgbClr val="D0D5DA"/>
                </a:solidFill>
                <a:latin typeface="Poppins"/>
                <a:cs typeface="Poppins"/>
              </a:rPr>
              <a:t> </a:t>
            </a:r>
            <a:r>
              <a:rPr sz="1050" dirty="0">
                <a:solidFill>
                  <a:srgbClr val="D0D5DA"/>
                </a:solidFill>
                <a:latin typeface="Poppins"/>
                <a:cs typeface="Poppins"/>
              </a:rPr>
              <a:t>API</a:t>
            </a:r>
            <a:r>
              <a:rPr sz="1050" spc="20" dirty="0">
                <a:solidFill>
                  <a:srgbClr val="D0D5DA"/>
                </a:solidFill>
                <a:latin typeface="Poppins"/>
                <a:cs typeface="Poppins"/>
              </a:rPr>
              <a:t> </a:t>
            </a:r>
            <a:r>
              <a:rPr sz="1050" dirty="0">
                <a:solidFill>
                  <a:srgbClr val="D0D5DA"/>
                </a:solidFill>
                <a:latin typeface="Poppins"/>
                <a:cs typeface="Poppins"/>
              </a:rPr>
              <a:t>risk</a:t>
            </a:r>
            <a:r>
              <a:rPr sz="1050" spc="25" dirty="0">
                <a:solidFill>
                  <a:srgbClr val="D0D5DA"/>
                </a:solidFill>
                <a:latin typeface="Poppins"/>
                <a:cs typeface="Poppins"/>
              </a:rPr>
              <a:t> </a:t>
            </a:r>
            <a:r>
              <a:rPr sz="1050" spc="-10" dirty="0">
                <a:solidFill>
                  <a:srgbClr val="D0D5DA"/>
                </a:solidFill>
                <a:latin typeface="Poppins"/>
                <a:cs typeface="Poppins"/>
              </a:rPr>
              <a:t>scoring</a:t>
            </a:r>
            <a:endParaRPr sz="1050" dirty="0">
              <a:latin typeface="Poppins"/>
              <a:cs typeface="Poppins"/>
            </a:endParaRPr>
          </a:p>
          <a:p>
            <a:pPr marL="354965" marR="1248410">
              <a:lnSpc>
                <a:spcPct val="143000"/>
              </a:lnSpc>
            </a:pPr>
            <a:r>
              <a:rPr sz="1050" dirty="0">
                <a:solidFill>
                  <a:srgbClr val="D0D5DA"/>
                </a:solidFill>
                <a:latin typeface="Poppins"/>
                <a:cs typeface="Poppins"/>
              </a:rPr>
              <a:t>Street</a:t>
            </a:r>
            <a:r>
              <a:rPr sz="1050" spc="5" dirty="0">
                <a:solidFill>
                  <a:srgbClr val="D0D5DA"/>
                </a:solidFill>
                <a:latin typeface="Poppins"/>
                <a:cs typeface="Poppins"/>
              </a:rPr>
              <a:t> </a:t>
            </a:r>
            <a:r>
              <a:rPr sz="1050" dirty="0">
                <a:solidFill>
                  <a:srgbClr val="D0D5DA"/>
                </a:solidFill>
                <a:latin typeface="Poppins"/>
                <a:cs typeface="Poppins"/>
              </a:rPr>
              <a:t>lighting</a:t>
            </a:r>
            <a:r>
              <a:rPr sz="1050" spc="5" dirty="0">
                <a:solidFill>
                  <a:srgbClr val="D0D5DA"/>
                </a:solidFill>
                <a:latin typeface="Poppins"/>
                <a:cs typeface="Poppins"/>
              </a:rPr>
              <a:t> </a:t>
            </a:r>
            <a:r>
              <a:rPr sz="1050" spc="-10" dirty="0">
                <a:solidFill>
                  <a:srgbClr val="D0D5DA"/>
                </a:solidFill>
                <a:latin typeface="Poppins"/>
                <a:cs typeface="Poppins"/>
              </a:rPr>
              <a:t>information </a:t>
            </a:r>
            <a:endParaRPr lang="en-IN" sz="1050" spc="-10" dirty="0">
              <a:solidFill>
                <a:srgbClr val="D0D5DA"/>
              </a:solidFill>
              <a:latin typeface="Poppins"/>
              <a:cs typeface="Poppins"/>
            </a:endParaRPr>
          </a:p>
          <a:p>
            <a:pPr marL="354965" marR="1248410">
              <a:lnSpc>
                <a:spcPct val="143000"/>
              </a:lnSpc>
            </a:pPr>
            <a:r>
              <a:rPr sz="1050" spc="-10" dirty="0">
                <a:solidFill>
                  <a:srgbClr val="D0D5DA"/>
                </a:solidFill>
                <a:latin typeface="Poppins"/>
                <a:cs typeface="Poppins"/>
              </a:rPr>
              <a:t> </a:t>
            </a:r>
            <a:r>
              <a:rPr sz="1050" dirty="0">
                <a:solidFill>
                  <a:srgbClr val="D0D5DA"/>
                </a:solidFill>
                <a:latin typeface="Poppins"/>
                <a:cs typeface="Poppins"/>
              </a:rPr>
              <a:t>User-reported</a:t>
            </a:r>
            <a:r>
              <a:rPr sz="1050" spc="10" dirty="0">
                <a:solidFill>
                  <a:srgbClr val="D0D5DA"/>
                </a:solidFill>
                <a:latin typeface="Poppins"/>
                <a:cs typeface="Poppins"/>
              </a:rPr>
              <a:t> </a:t>
            </a:r>
            <a:r>
              <a:rPr sz="1050" dirty="0">
                <a:solidFill>
                  <a:srgbClr val="D0D5DA"/>
                </a:solidFill>
                <a:latin typeface="Poppins"/>
                <a:cs typeface="Poppins"/>
              </a:rPr>
              <a:t>safety</a:t>
            </a:r>
            <a:r>
              <a:rPr sz="1050" spc="10" dirty="0">
                <a:solidFill>
                  <a:srgbClr val="D0D5DA"/>
                </a:solidFill>
                <a:latin typeface="Poppins"/>
                <a:cs typeface="Poppins"/>
              </a:rPr>
              <a:t> </a:t>
            </a:r>
            <a:endParaRPr lang="en-IN" sz="1050" spc="-10" dirty="0">
              <a:solidFill>
                <a:srgbClr val="D0D5DA"/>
              </a:solidFill>
              <a:latin typeface="Poppins"/>
              <a:cs typeface="Poppins"/>
            </a:endParaRPr>
          </a:p>
          <a:p>
            <a:pPr marL="354965" marR="1248410">
              <a:lnSpc>
                <a:spcPct val="143000"/>
              </a:lnSpc>
            </a:pPr>
            <a:r>
              <a:rPr lang="en-IN" sz="1050" spc="-10" dirty="0" err="1">
                <a:solidFill>
                  <a:srgbClr val="D0D5DA"/>
                </a:solidFill>
                <a:latin typeface="Poppins"/>
                <a:cs typeface="Poppins"/>
              </a:rPr>
              <a:t>No.of</a:t>
            </a:r>
            <a:r>
              <a:rPr lang="en-IN" sz="1050" spc="-10" dirty="0">
                <a:solidFill>
                  <a:srgbClr val="D0D5DA"/>
                </a:solidFill>
                <a:latin typeface="Poppins"/>
                <a:cs typeface="Poppins"/>
              </a:rPr>
              <a:t> .nearest police station </a:t>
            </a:r>
            <a:endParaRPr sz="1050" dirty="0">
              <a:latin typeface="Poppins"/>
              <a:cs typeface="Poppins"/>
            </a:endParaRPr>
          </a:p>
        </p:txBody>
      </p:sp>
      <p:pic>
        <p:nvPicPr>
          <p:cNvPr id="29" name="object 29"/>
          <p:cNvPicPr/>
          <p:nvPr/>
        </p:nvPicPr>
        <p:blipFill>
          <a:blip r:embed="rId4" cstate="print"/>
          <a:stretch>
            <a:fillRect/>
          </a:stretch>
        </p:blipFill>
        <p:spPr>
          <a:xfrm>
            <a:off x="6248399" y="3314700"/>
            <a:ext cx="5486399" cy="3200399"/>
          </a:xfrm>
          <a:prstGeom prst="rect">
            <a:avLst/>
          </a:prstGeom>
        </p:spPr>
      </p:pic>
      <p:sp>
        <p:nvSpPr>
          <p:cNvPr id="30" name="object 30"/>
          <p:cNvSpPr txBox="1"/>
          <p:nvPr/>
        </p:nvSpPr>
        <p:spPr>
          <a:xfrm>
            <a:off x="7920136" y="3473449"/>
            <a:ext cx="2143125" cy="772160"/>
          </a:xfrm>
          <a:prstGeom prst="rect">
            <a:avLst/>
          </a:prstGeom>
        </p:spPr>
        <p:txBody>
          <a:bodyPr vert="horz" wrap="square" lIns="0" tIns="12700" rIns="0" bIns="0" rtlCol="0">
            <a:spAutoFit/>
          </a:bodyPr>
          <a:lstStyle/>
          <a:p>
            <a:pPr algn="ctr">
              <a:lnSpc>
                <a:spcPct val="100000"/>
              </a:lnSpc>
              <a:spcBef>
                <a:spcPts val="100"/>
              </a:spcBef>
            </a:pPr>
            <a:r>
              <a:rPr sz="1200" b="1" spc="95" dirty="0">
                <a:solidFill>
                  <a:srgbClr val="FFFFFF"/>
                </a:solidFill>
                <a:latin typeface="Trebuchet MS" panose="020B0603020202020204"/>
                <a:cs typeface="Trebuchet MS" panose="020B0603020202020204"/>
              </a:rPr>
              <a:t>System</a:t>
            </a:r>
            <a:r>
              <a:rPr sz="1200" b="1" spc="-60" dirty="0">
                <a:solidFill>
                  <a:srgbClr val="FFFFFF"/>
                </a:solidFill>
                <a:latin typeface="Trebuchet MS" panose="020B0603020202020204"/>
                <a:cs typeface="Trebuchet MS" panose="020B0603020202020204"/>
              </a:rPr>
              <a:t> </a:t>
            </a:r>
            <a:r>
              <a:rPr sz="1200" b="1" spc="-10" dirty="0">
                <a:solidFill>
                  <a:srgbClr val="FFFFFF"/>
                </a:solidFill>
                <a:latin typeface="Trebuchet MS" panose="020B0603020202020204"/>
                <a:cs typeface="Trebuchet MS" panose="020B0603020202020204"/>
              </a:rPr>
              <a:t>Architecture</a:t>
            </a:r>
            <a:endParaRPr sz="1200">
              <a:latin typeface="Trebuchet MS" panose="020B0603020202020204"/>
              <a:cs typeface="Trebuchet MS" panose="020B0603020202020204"/>
            </a:endParaRPr>
          </a:p>
          <a:p>
            <a:pPr>
              <a:lnSpc>
                <a:spcPct val="100000"/>
              </a:lnSpc>
              <a:spcBef>
                <a:spcPts val="540"/>
              </a:spcBef>
            </a:pPr>
            <a:endParaRPr sz="1200">
              <a:latin typeface="Trebuchet MS" panose="020B0603020202020204"/>
              <a:cs typeface="Trebuchet MS" panose="020B0603020202020204"/>
            </a:endParaRPr>
          </a:p>
          <a:p>
            <a:pPr algn="ctr">
              <a:lnSpc>
                <a:spcPct val="100000"/>
              </a:lnSpc>
            </a:pPr>
            <a:r>
              <a:rPr sz="1050" dirty="0">
                <a:solidFill>
                  <a:srgbClr val="FFFFFF"/>
                </a:solidFill>
                <a:latin typeface="Lucida Sans Unicode" panose="020B0602030504020204"/>
                <a:cs typeface="Lucida Sans Unicode" panose="020B0602030504020204"/>
              </a:rPr>
              <a:t>Mobile</a:t>
            </a:r>
            <a:r>
              <a:rPr sz="1050" spc="5" dirty="0">
                <a:solidFill>
                  <a:srgbClr val="FFFFFF"/>
                </a:solidFill>
                <a:latin typeface="Lucida Sans Unicode" panose="020B0602030504020204"/>
                <a:cs typeface="Lucida Sans Unicode" panose="020B0602030504020204"/>
              </a:rPr>
              <a:t> </a:t>
            </a:r>
            <a:r>
              <a:rPr sz="1050" dirty="0">
                <a:solidFill>
                  <a:srgbClr val="FFFFFF"/>
                </a:solidFill>
                <a:latin typeface="Lucida Sans Unicode" panose="020B0602030504020204"/>
                <a:cs typeface="Lucida Sans Unicode" panose="020B0602030504020204"/>
              </a:rPr>
              <a:t>App</a:t>
            </a:r>
            <a:r>
              <a:rPr sz="1050" spc="5" dirty="0">
                <a:solidFill>
                  <a:srgbClr val="FFFFFF"/>
                </a:solidFill>
                <a:latin typeface="Lucida Sans Unicode" panose="020B0602030504020204"/>
                <a:cs typeface="Lucida Sans Unicode" panose="020B0602030504020204"/>
              </a:rPr>
              <a:t> </a:t>
            </a:r>
            <a:r>
              <a:rPr sz="1050" spc="75" dirty="0">
                <a:solidFill>
                  <a:srgbClr val="FFFFFF"/>
                </a:solidFill>
                <a:latin typeface="Lucida Sans Unicode" panose="020B0602030504020204"/>
                <a:cs typeface="Lucida Sans Unicode" panose="020B0602030504020204"/>
              </a:rPr>
              <a:t>(React</a:t>
            </a:r>
            <a:r>
              <a:rPr sz="1050" spc="5" dirty="0">
                <a:solidFill>
                  <a:srgbClr val="FFFFFF"/>
                </a:solidFill>
                <a:latin typeface="Lucida Sans Unicode" panose="020B0602030504020204"/>
                <a:cs typeface="Lucida Sans Unicode" panose="020B0602030504020204"/>
              </a:rPr>
              <a:t> </a:t>
            </a:r>
            <a:r>
              <a:rPr sz="1050" spc="45" dirty="0">
                <a:solidFill>
                  <a:srgbClr val="FFFFFF"/>
                </a:solidFill>
                <a:latin typeface="Lucida Sans Unicode" panose="020B0602030504020204"/>
                <a:cs typeface="Lucida Sans Unicode" panose="020B0602030504020204"/>
              </a:rPr>
              <a:t>Native)</a:t>
            </a:r>
            <a:endParaRPr sz="1050">
              <a:latin typeface="Lucida Sans Unicode" panose="020B0602030504020204"/>
              <a:cs typeface="Lucida Sans Unicode" panose="020B0602030504020204"/>
            </a:endParaRPr>
          </a:p>
          <a:p>
            <a:pPr algn="ctr">
              <a:lnSpc>
                <a:spcPct val="100000"/>
              </a:lnSpc>
              <a:spcBef>
                <a:spcPts val="165"/>
              </a:spcBef>
            </a:pPr>
            <a:r>
              <a:rPr sz="900" dirty="0">
                <a:solidFill>
                  <a:srgbClr val="9CA2AF"/>
                </a:solidFill>
                <a:latin typeface="Poppins"/>
                <a:cs typeface="Poppins"/>
              </a:rPr>
              <a:t>UI/UX,</a:t>
            </a:r>
            <a:r>
              <a:rPr sz="900" spc="45" dirty="0">
                <a:solidFill>
                  <a:srgbClr val="9CA2AF"/>
                </a:solidFill>
                <a:latin typeface="Poppins"/>
                <a:cs typeface="Poppins"/>
              </a:rPr>
              <a:t> </a:t>
            </a:r>
            <a:r>
              <a:rPr sz="900" dirty="0">
                <a:solidFill>
                  <a:srgbClr val="9CA2AF"/>
                </a:solidFill>
                <a:latin typeface="Poppins"/>
                <a:cs typeface="Poppins"/>
              </a:rPr>
              <a:t>Location</a:t>
            </a:r>
            <a:r>
              <a:rPr sz="900" spc="45" dirty="0">
                <a:solidFill>
                  <a:srgbClr val="9CA2AF"/>
                </a:solidFill>
                <a:latin typeface="Poppins"/>
                <a:cs typeface="Poppins"/>
              </a:rPr>
              <a:t> </a:t>
            </a:r>
            <a:r>
              <a:rPr sz="900" dirty="0">
                <a:solidFill>
                  <a:srgbClr val="9CA2AF"/>
                </a:solidFill>
                <a:latin typeface="Poppins"/>
                <a:cs typeface="Poppins"/>
              </a:rPr>
              <a:t>Services,</a:t>
            </a:r>
            <a:r>
              <a:rPr sz="900" spc="45" dirty="0">
                <a:solidFill>
                  <a:srgbClr val="9CA2AF"/>
                </a:solidFill>
                <a:latin typeface="Poppins"/>
                <a:cs typeface="Poppins"/>
              </a:rPr>
              <a:t> </a:t>
            </a:r>
            <a:r>
              <a:rPr sz="900" dirty="0">
                <a:solidFill>
                  <a:srgbClr val="9CA2AF"/>
                </a:solidFill>
                <a:latin typeface="Poppins"/>
                <a:cs typeface="Poppins"/>
              </a:rPr>
              <a:t>SOS</a:t>
            </a:r>
            <a:r>
              <a:rPr sz="900" spc="50" dirty="0">
                <a:solidFill>
                  <a:srgbClr val="9CA2AF"/>
                </a:solidFill>
                <a:latin typeface="Poppins"/>
                <a:cs typeface="Poppins"/>
              </a:rPr>
              <a:t> </a:t>
            </a:r>
            <a:r>
              <a:rPr sz="900" spc="-10" dirty="0">
                <a:solidFill>
                  <a:srgbClr val="9CA2AF"/>
                </a:solidFill>
                <a:latin typeface="Poppins"/>
                <a:cs typeface="Poppins"/>
              </a:rPr>
              <a:t>Triggers</a:t>
            </a:r>
            <a:endParaRPr sz="900">
              <a:latin typeface="Poppins"/>
              <a:cs typeface="Poppins"/>
            </a:endParaRPr>
          </a:p>
        </p:txBody>
      </p:sp>
      <p:sp>
        <p:nvSpPr>
          <p:cNvPr id="31" name="object 31"/>
          <p:cNvSpPr txBox="1"/>
          <p:nvPr/>
        </p:nvSpPr>
        <p:spPr>
          <a:xfrm>
            <a:off x="7792144" y="5001577"/>
            <a:ext cx="2399030" cy="368300"/>
          </a:xfrm>
          <a:prstGeom prst="rect">
            <a:avLst/>
          </a:prstGeom>
        </p:spPr>
        <p:txBody>
          <a:bodyPr vert="horz" wrap="square" lIns="0" tIns="36830" rIns="0" bIns="0" rtlCol="0">
            <a:spAutoFit/>
          </a:bodyPr>
          <a:lstStyle/>
          <a:p>
            <a:pPr algn="ctr">
              <a:lnSpc>
                <a:spcPct val="100000"/>
              </a:lnSpc>
              <a:spcBef>
                <a:spcPts val="290"/>
              </a:spcBef>
            </a:pPr>
            <a:r>
              <a:rPr sz="1050" dirty="0">
                <a:solidFill>
                  <a:srgbClr val="FFFFFF"/>
                </a:solidFill>
                <a:latin typeface="Lucida Sans Unicode" panose="020B0602030504020204"/>
                <a:cs typeface="Lucida Sans Unicode" panose="020B0602030504020204"/>
              </a:rPr>
              <a:t>API</a:t>
            </a:r>
            <a:r>
              <a:rPr sz="1050" spc="-40" dirty="0">
                <a:solidFill>
                  <a:srgbClr val="FFFFFF"/>
                </a:solidFill>
                <a:latin typeface="Lucida Sans Unicode" panose="020B0602030504020204"/>
                <a:cs typeface="Lucida Sans Unicode" panose="020B0602030504020204"/>
              </a:rPr>
              <a:t> </a:t>
            </a:r>
            <a:r>
              <a:rPr sz="1050" spc="65" dirty="0">
                <a:solidFill>
                  <a:srgbClr val="FFFFFF"/>
                </a:solidFill>
                <a:latin typeface="Lucida Sans Unicode" panose="020B0602030504020204"/>
                <a:cs typeface="Lucida Sans Unicode" panose="020B0602030504020204"/>
              </a:rPr>
              <a:t>Gateway</a:t>
            </a:r>
            <a:r>
              <a:rPr sz="1050" spc="-35" dirty="0">
                <a:solidFill>
                  <a:srgbClr val="FFFFFF"/>
                </a:solidFill>
                <a:latin typeface="Lucida Sans Unicode" panose="020B0602030504020204"/>
                <a:cs typeface="Lucida Sans Unicode" panose="020B0602030504020204"/>
              </a:rPr>
              <a:t> </a:t>
            </a:r>
            <a:r>
              <a:rPr sz="1050" spc="-10" dirty="0">
                <a:solidFill>
                  <a:srgbClr val="FFFFFF"/>
                </a:solidFill>
                <a:latin typeface="Lucida Sans Unicode" panose="020B0602030504020204"/>
                <a:cs typeface="Lucida Sans Unicode" panose="020B0602030504020204"/>
              </a:rPr>
              <a:t>(Node.js)</a:t>
            </a:r>
            <a:endParaRPr sz="1050">
              <a:latin typeface="Lucida Sans Unicode" panose="020B0602030504020204"/>
              <a:cs typeface="Lucida Sans Unicode" panose="020B0602030504020204"/>
            </a:endParaRPr>
          </a:p>
          <a:p>
            <a:pPr algn="ctr">
              <a:lnSpc>
                <a:spcPct val="100000"/>
              </a:lnSpc>
              <a:spcBef>
                <a:spcPts val="165"/>
              </a:spcBef>
            </a:pPr>
            <a:r>
              <a:rPr sz="900" dirty="0">
                <a:solidFill>
                  <a:srgbClr val="9CA2AF"/>
                </a:solidFill>
                <a:latin typeface="Poppins"/>
                <a:cs typeface="Poppins"/>
              </a:rPr>
              <a:t>Route</a:t>
            </a:r>
            <a:r>
              <a:rPr sz="900" spc="5" dirty="0">
                <a:solidFill>
                  <a:srgbClr val="9CA2AF"/>
                </a:solidFill>
                <a:latin typeface="Poppins"/>
                <a:cs typeface="Poppins"/>
              </a:rPr>
              <a:t> </a:t>
            </a:r>
            <a:r>
              <a:rPr sz="900" dirty="0">
                <a:solidFill>
                  <a:srgbClr val="9CA2AF"/>
                </a:solidFill>
                <a:latin typeface="Poppins"/>
                <a:cs typeface="Poppins"/>
              </a:rPr>
              <a:t>Processing,</a:t>
            </a:r>
            <a:r>
              <a:rPr sz="900" spc="5" dirty="0">
                <a:solidFill>
                  <a:srgbClr val="9CA2AF"/>
                </a:solidFill>
                <a:latin typeface="Poppins"/>
                <a:cs typeface="Poppins"/>
              </a:rPr>
              <a:t> </a:t>
            </a:r>
            <a:r>
              <a:rPr sz="900" dirty="0">
                <a:solidFill>
                  <a:srgbClr val="9CA2AF"/>
                </a:solidFill>
                <a:latin typeface="Poppins"/>
                <a:cs typeface="Poppins"/>
              </a:rPr>
              <a:t>Auth,</a:t>
            </a:r>
            <a:r>
              <a:rPr sz="900" spc="5" dirty="0">
                <a:solidFill>
                  <a:srgbClr val="9CA2AF"/>
                </a:solidFill>
                <a:latin typeface="Poppins"/>
                <a:cs typeface="Poppins"/>
              </a:rPr>
              <a:t> </a:t>
            </a:r>
            <a:r>
              <a:rPr sz="900" dirty="0">
                <a:solidFill>
                  <a:srgbClr val="9CA2AF"/>
                </a:solidFill>
                <a:latin typeface="Poppins"/>
                <a:cs typeface="Poppins"/>
              </a:rPr>
              <a:t>Data</a:t>
            </a:r>
            <a:r>
              <a:rPr sz="900" spc="10" dirty="0">
                <a:solidFill>
                  <a:srgbClr val="9CA2AF"/>
                </a:solidFill>
                <a:latin typeface="Poppins"/>
                <a:cs typeface="Poppins"/>
              </a:rPr>
              <a:t> </a:t>
            </a:r>
            <a:r>
              <a:rPr sz="900" spc="-10" dirty="0">
                <a:solidFill>
                  <a:srgbClr val="9CA2AF"/>
                </a:solidFill>
                <a:latin typeface="Poppins"/>
                <a:cs typeface="Poppins"/>
              </a:rPr>
              <a:t>Aggregation</a:t>
            </a:r>
            <a:endParaRPr sz="900">
              <a:latin typeface="Poppins"/>
              <a:cs typeface="Poppins"/>
            </a:endParaRPr>
          </a:p>
        </p:txBody>
      </p:sp>
      <p:sp>
        <p:nvSpPr>
          <p:cNvPr id="32" name="object 32"/>
          <p:cNvSpPr txBox="1"/>
          <p:nvPr/>
        </p:nvSpPr>
        <p:spPr>
          <a:xfrm>
            <a:off x="7326610" y="6102349"/>
            <a:ext cx="697865"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FFFFFF"/>
                </a:solidFill>
                <a:latin typeface="Lucida Sans Unicode" panose="020B0602030504020204"/>
                <a:cs typeface="Lucida Sans Unicode" panose="020B0602030504020204"/>
              </a:rPr>
              <a:t>Safety</a:t>
            </a:r>
            <a:r>
              <a:rPr sz="900" spc="175" dirty="0">
                <a:solidFill>
                  <a:srgbClr val="FFFFFF"/>
                </a:solidFill>
                <a:latin typeface="Lucida Sans Unicode" panose="020B0602030504020204"/>
                <a:cs typeface="Lucida Sans Unicode" panose="020B0602030504020204"/>
              </a:rPr>
              <a:t> </a:t>
            </a:r>
            <a:r>
              <a:rPr sz="900" spc="-20" dirty="0">
                <a:solidFill>
                  <a:srgbClr val="FFFFFF"/>
                </a:solidFill>
                <a:latin typeface="Lucida Sans Unicode" panose="020B0602030504020204"/>
                <a:cs typeface="Lucida Sans Unicode" panose="020B0602030504020204"/>
              </a:rPr>
              <a:t>Data</a:t>
            </a:r>
            <a:endParaRPr sz="900">
              <a:latin typeface="Lucida Sans Unicode" panose="020B0602030504020204"/>
              <a:cs typeface="Lucida Sans Unicode" panose="020B0602030504020204"/>
            </a:endParaRPr>
          </a:p>
        </p:txBody>
      </p:sp>
      <p:sp>
        <p:nvSpPr>
          <p:cNvPr id="33" name="object 33"/>
          <p:cNvSpPr txBox="1"/>
          <p:nvPr/>
        </p:nvSpPr>
        <p:spPr>
          <a:xfrm>
            <a:off x="8716664" y="6102349"/>
            <a:ext cx="549910"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FFFFFF"/>
                </a:solidFill>
                <a:latin typeface="Lucida Sans Unicode" panose="020B0602030504020204"/>
                <a:cs typeface="Lucida Sans Unicode" panose="020B0602030504020204"/>
              </a:rPr>
              <a:t>Maps</a:t>
            </a:r>
            <a:r>
              <a:rPr sz="900" spc="125" dirty="0">
                <a:solidFill>
                  <a:srgbClr val="FFFFFF"/>
                </a:solidFill>
                <a:latin typeface="Lucida Sans Unicode" panose="020B0602030504020204"/>
                <a:cs typeface="Lucida Sans Unicode" panose="020B0602030504020204"/>
              </a:rPr>
              <a:t> </a:t>
            </a:r>
            <a:r>
              <a:rPr sz="900" spc="-25" dirty="0">
                <a:solidFill>
                  <a:srgbClr val="FFFFFF"/>
                </a:solidFill>
                <a:latin typeface="Lucida Sans Unicode" panose="020B0602030504020204"/>
                <a:cs typeface="Lucida Sans Unicode" panose="020B0602030504020204"/>
              </a:rPr>
              <a:t>API</a:t>
            </a:r>
            <a:endParaRPr sz="900">
              <a:latin typeface="Lucida Sans Unicode" panose="020B0602030504020204"/>
              <a:cs typeface="Lucida Sans Unicode" panose="020B0602030504020204"/>
            </a:endParaRPr>
          </a:p>
        </p:txBody>
      </p:sp>
      <p:sp>
        <p:nvSpPr>
          <p:cNvPr id="34" name="object 34"/>
          <p:cNvSpPr txBox="1"/>
          <p:nvPr/>
        </p:nvSpPr>
        <p:spPr>
          <a:xfrm>
            <a:off x="9932589" y="6102349"/>
            <a:ext cx="750570"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FFFFFF"/>
                </a:solidFill>
                <a:latin typeface="Lucida Sans Unicode" panose="020B0602030504020204"/>
                <a:cs typeface="Lucida Sans Unicode" panose="020B0602030504020204"/>
              </a:rPr>
              <a:t>User</a:t>
            </a:r>
            <a:r>
              <a:rPr sz="900" spc="-15" dirty="0">
                <a:solidFill>
                  <a:srgbClr val="FFFFFF"/>
                </a:solidFill>
                <a:latin typeface="Lucida Sans Unicode" panose="020B0602030504020204"/>
                <a:cs typeface="Lucida Sans Unicode" panose="020B0602030504020204"/>
              </a:rPr>
              <a:t> </a:t>
            </a:r>
            <a:r>
              <a:rPr sz="900" spc="-10" dirty="0">
                <a:solidFill>
                  <a:srgbClr val="FFFFFF"/>
                </a:solidFill>
                <a:latin typeface="Lucida Sans Unicode" panose="020B0602030504020204"/>
                <a:cs typeface="Lucida Sans Unicode" panose="020B0602030504020204"/>
              </a:rPr>
              <a:t>Reports</a:t>
            </a:r>
            <a:endParaRPr sz="900">
              <a:latin typeface="Lucida Sans Unicode" panose="020B0602030504020204"/>
              <a:cs typeface="Lucida Sans Unicode" panose="020B0602030504020204"/>
            </a:endParaRPr>
          </a:p>
        </p:txBody>
      </p:sp>
      <p:sp>
        <p:nvSpPr>
          <p:cNvPr id="35" name="object 35"/>
          <p:cNvSpPr/>
          <p:nvPr/>
        </p:nvSpPr>
        <p:spPr>
          <a:xfrm>
            <a:off x="0" y="0"/>
            <a:ext cx="1905000" cy="57150"/>
          </a:xfrm>
          <a:custGeom>
            <a:avLst/>
            <a:gdLst/>
            <a:ahLst/>
            <a:cxnLst/>
            <a:rect l="l" t="t" r="r" b="b"/>
            <a:pathLst>
              <a:path w="1905000" h="57150">
                <a:moveTo>
                  <a:pt x="1880213" y="57149"/>
                </a:moveTo>
                <a:lnTo>
                  <a:pt x="0" y="57149"/>
                </a:lnTo>
                <a:lnTo>
                  <a:pt x="0" y="0"/>
                </a:lnTo>
                <a:lnTo>
                  <a:pt x="1904999" y="0"/>
                </a:lnTo>
                <a:lnTo>
                  <a:pt x="1904999" y="32364"/>
                </a:lnTo>
                <a:lnTo>
                  <a:pt x="1880213" y="57149"/>
                </a:lnTo>
                <a:close/>
              </a:path>
            </a:pathLst>
          </a:custGeom>
          <a:solidFill>
            <a:srgbClr val="FF4A90"/>
          </a:solidFill>
        </p:spPr>
        <p:txBody>
          <a:bodyPr wrap="square" lIns="0" tIns="0" rIns="0" bIns="0" rtlCol="0"/>
          <a:lstStyle/>
          <a:p/>
        </p:txBody>
      </p:sp>
      <p:sp>
        <p:nvSpPr>
          <p:cNvPr id="36" name="object 36"/>
          <p:cNvSpPr txBox="1"/>
          <p:nvPr/>
        </p:nvSpPr>
        <p:spPr>
          <a:xfrm>
            <a:off x="11930012" y="149225"/>
            <a:ext cx="122555" cy="208279"/>
          </a:xfrm>
          <a:prstGeom prst="rect">
            <a:avLst/>
          </a:prstGeom>
        </p:spPr>
        <p:txBody>
          <a:bodyPr vert="horz" wrap="square" lIns="0" tIns="12700" rIns="0" bIns="0" rtlCol="0">
            <a:spAutoFit/>
          </a:bodyPr>
          <a:lstStyle/>
          <a:p>
            <a:pPr marL="12700">
              <a:lnSpc>
                <a:spcPct val="100000"/>
              </a:lnSpc>
              <a:spcBef>
                <a:spcPts val="100"/>
              </a:spcBef>
            </a:pPr>
            <a:r>
              <a:rPr sz="1200" spc="-50" dirty="0">
                <a:solidFill>
                  <a:srgbClr val="6A7280"/>
                </a:solidFill>
                <a:latin typeface="Poppins"/>
                <a:cs typeface="Poppins"/>
              </a:rPr>
              <a:t>6</a:t>
            </a:r>
            <a:endParaRPr sz="1200">
              <a:latin typeface="Poppins"/>
              <a:cs typeface="Poppi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30" dirty="0"/>
              <a:t>WeSafe</a:t>
            </a:r>
            <a:r>
              <a:rPr spc="-160" dirty="0"/>
              <a:t> </a:t>
            </a:r>
            <a:r>
              <a:rPr spc="-30" dirty="0"/>
              <a:t>Architecture</a:t>
            </a:r>
            <a:r>
              <a:rPr spc="-155" dirty="0"/>
              <a:t> </a:t>
            </a:r>
            <a:r>
              <a:rPr spc="220" dirty="0"/>
              <a:t>&amp;</a:t>
            </a:r>
            <a:r>
              <a:rPr spc="-160" dirty="0"/>
              <a:t> </a:t>
            </a:r>
            <a:r>
              <a:rPr spc="-10" dirty="0"/>
              <a:t>Workflow</a:t>
            </a:r>
            <a:endParaRPr spc="-10" dirty="0"/>
          </a:p>
        </p:txBody>
      </p:sp>
      <p:pic>
        <p:nvPicPr>
          <p:cNvPr id="3" name="object 3"/>
          <p:cNvPicPr/>
          <p:nvPr/>
        </p:nvPicPr>
        <p:blipFill>
          <a:blip r:embed="rId1" cstate="print"/>
          <a:stretch>
            <a:fillRect/>
          </a:stretch>
        </p:blipFill>
        <p:spPr>
          <a:xfrm>
            <a:off x="466829" y="933989"/>
            <a:ext cx="11277599" cy="1476375"/>
          </a:xfrm>
          <a:prstGeom prst="rect">
            <a:avLst/>
          </a:prstGeom>
        </p:spPr>
      </p:pic>
      <p:sp>
        <p:nvSpPr>
          <p:cNvPr id="4" name="object 4"/>
          <p:cNvSpPr txBox="1"/>
          <p:nvPr/>
        </p:nvSpPr>
        <p:spPr>
          <a:xfrm>
            <a:off x="815630" y="1675377"/>
            <a:ext cx="988694" cy="406400"/>
          </a:xfrm>
          <a:prstGeom prst="rect">
            <a:avLst/>
          </a:prstGeom>
        </p:spPr>
        <p:txBody>
          <a:bodyPr vert="horz" wrap="square" lIns="0" tIns="12700" rIns="0" bIns="0" rtlCol="0">
            <a:spAutoFit/>
          </a:bodyPr>
          <a:lstStyle/>
          <a:p>
            <a:pPr marL="12700" marR="5080" indent="109220">
              <a:lnSpc>
                <a:spcPct val="119000"/>
              </a:lnSpc>
              <a:spcBef>
                <a:spcPts val="100"/>
              </a:spcBef>
            </a:pPr>
            <a:r>
              <a:rPr sz="1050" dirty="0">
                <a:solidFill>
                  <a:srgbClr val="FFFFFF"/>
                </a:solidFill>
                <a:latin typeface="Poppins"/>
                <a:cs typeface="Poppins"/>
              </a:rPr>
              <a:t>Mobile</a:t>
            </a:r>
            <a:r>
              <a:rPr sz="1050" spc="20" dirty="0">
                <a:solidFill>
                  <a:srgbClr val="FFFFFF"/>
                </a:solidFill>
                <a:latin typeface="Poppins"/>
                <a:cs typeface="Poppins"/>
              </a:rPr>
              <a:t> </a:t>
            </a:r>
            <a:r>
              <a:rPr sz="1050" spc="-25" dirty="0">
                <a:solidFill>
                  <a:srgbClr val="FFFFFF"/>
                </a:solidFill>
                <a:latin typeface="Poppins"/>
                <a:cs typeface="Poppins"/>
              </a:rPr>
              <a:t>App </a:t>
            </a:r>
            <a:r>
              <a:rPr sz="1050" dirty="0">
                <a:solidFill>
                  <a:srgbClr val="FFFFFF"/>
                </a:solidFill>
                <a:latin typeface="Poppins"/>
                <a:cs typeface="Poppins"/>
              </a:rPr>
              <a:t>(React</a:t>
            </a:r>
            <a:r>
              <a:rPr sz="1050" spc="90" dirty="0">
                <a:solidFill>
                  <a:srgbClr val="FFFFFF"/>
                </a:solidFill>
                <a:latin typeface="Poppins"/>
                <a:cs typeface="Poppins"/>
              </a:rPr>
              <a:t> </a:t>
            </a:r>
            <a:r>
              <a:rPr sz="1050" spc="-10" dirty="0">
                <a:solidFill>
                  <a:srgbClr val="FFFFFF"/>
                </a:solidFill>
                <a:latin typeface="Poppins"/>
                <a:cs typeface="Poppins"/>
              </a:rPr>
              <a:t>Native)</a:t>
            </a:r>
            <a:endParaRPr sz="1050" dirty="0">
              <a:latin typeface="Poppins"/>
              <a:cs typeface="Poppins"/>
            </a:endParaRPr>
          </a:p>
        </p:txBody>
      </p:sp>
      <p:sp>
        <p:nvSpPr>
          <p:cNvPr id="5" name="object 5"/>
          <p:cNvSpPr txBox="1"/>
          <p:nvPr/>
        </p:nvSpPr>
        <p:spPr>
          <a:xfrm>
            <a:off x="3954925" y="1715677"/>
            <a:ext cx="1059180" cy="406400"/>
          </a:xfrm>
          <a:prstGeom prst="rect">
            <a:avLst/>
          </a:prstGeom>
        </p:spPr>
        <p:txBody>
          <a:bodyPr vert="horz" wrap="square" lIns="0" tIns="12700" rIns="0" bIns="0" rtlCol="0">
            <a:spAutoFit/>
          </a:bodyPr>
          <a:lstStyle/>
          <a:p>
            <a:pPr marL="227330" marR="5080" indent="-215265">
              <a:lnSpc>
                <a:spcPct val="119000"/>
              </a:lnSpc>
              <a:spcBef>
                <a:spcPts val="100"/>
              </a:spcBef>
            </a:pPr>
            <a:r>
              <a:rPr sz="1050" dirty="0">
                <a:solidFill>
                  <a:srgbClr val="FFFFFF"/>
                </a:solidFill>
                <a:latin typeface="Poppins"/>
                <a:cs typeface="Poppins"/>
              </a:rPr>
              <a:t>Backend </a:t>
            </a:r>
            <a:r>
              <a:rPr sz="1050" spc="-10" dirty="0">
                <a:solidFill>
                  <a:srgbClr val="FFFFFF"/>
                </a:solidFill>
                <a:latin typeface="Poppins"/>
                <a:cs typeface="Poppins"/>
              </a:rPr>
              <a:t>Server (Node.js)</a:t>
            </a:r>
            <a:endParaRPr sz="1050" dirty="0">
              <a:latin typeface="Poppins"/>
              <a:cs typeface="Poppins"/>
            </a:endParaRPr>
          </a:p>
        </p:txBody>
      </p:sp>
      <p:sp>
        <p:nvSpPr>
          <p:cNvPr id="6" name="object 6"/>
          <p:cNvSpPr txBox="1"/>
          <p:nvPr/>
        </p:nvSpPr>
        <p:spPr>
          <a:xfrm>
            <a:off x="7197797" y="1712019"/>
            <a:ext cx="711835" cy="406400"/>
          </a:xfrm>
          <a:prstGeom prst="rect">
            <a:avLst/>
          </a:prstGeom>
        </p:spPr>
        <p:txBody>
          <a:bodyPr vert="horz" wrap="square" lIns="0" tIns="12700" rIns="0" bIns="0" rtlCol="0">
            <a:spAutoFit/>
          </a:bodyPr>
          <a:lstStyle/>
          <a:p>
            <a:pPr marL="12700" marR="5080" indent="14605">
              <a:lnSpc>
                <a:spcPct val="119000"/>
              </a:lnSpc>
              <a:spcBef>
                <a:spcPts val="100"/>
              </a:spcBef>
            </a:pPr>
            <a:r>
              <a:rPr sz="1050" spc="-10" dirty="0">
                <a:solidFill>
                  <a:srgbClr val="FFFFFF"/>
                </a:solidFill>
                <a:latin typeface="Poppins"/>
                <a:cs typeface="Poppins"/>
              </a:rPr>
              <a:t>Database (Firebase)</a:t>
            </a:r>
            <a:endParaRPr sz="1050" dirty="0">
              <a:latin typeface="Poppins"/>
              <a:cs typeface="Poppins"/>
            </a:endParaRPr>
          </a:p>
        </p:txBody>
      </p:sp>
      <p:sp>
        <p:nvSpPr>
          <p:cNvPr id="7" name="object 7"/>
          <p:cNvSpPr txBox="1"/>
          <p:nvPr/>
        </p:nvSpPr>
        <p:spPr>
          <a:xfrm>
            <a:off x="10112806" y="1696991"/>
            <a:ext cx="1337945" cy="406400"/>
          </a:xfrm>
          <a:prstGeom prst="rect">
            <a:avLst/>
          </a:prstGeom>
        </p:spPr>
        <p:txBody>
          <a:bodyPr vert="horz" wrap="square" lIns="0" tIns="12700" rIns="0" bIns="0" rtlCol="0">
            <a:spAutoFit/>
          </a:bodyPr>
          <a:lstStyle/>
          <a:p>
            <a:pPr marL="12700" marR="5080" indent="242570">
              <a:lnSpc>
                <a:spcPct val="119000"/>
              </a:lnSpc>
              <a:spcBef>
                <a:spcPts val="100"/>
              </a:spcBef>
            </a:pPr>
            <a:r>
              <a:rPr sz="1050" dirty="0">
                <a:solidFill>
                  <a:srgbClr val="FFFFFF"/>
                </a:solidFill>
                <a:latin typeface="Poppins"/>
                <a:cs typeface="Poppins"/>
              </a:rPr>
              <a:t>External</a:t>
            </a:r>
            <a:r>
              <a:rPr sz="1050" spc="-35" dirty="0">
                <a:solidFill>
                  <a:srgbClr val="FFFFFF"/>
                </a:solidFill>
                <a:latin typeface="Poppins"/>
                <a:cs typeface="Poppins"/>
              </a:rPr>
              <a:t> </a:t>
            </a:r>
            <a:r>
              <a:rPr sz="1050" spc="-20" dirty="0">
                <a:solidFill>
                  <a:srgbClr val="FFFFFF"/>
                </a:solidFill>
                <a:latin typeface="Poppins"/>
                <a:cs typeface="Poppins"/>
              </a:rPr>
              <a:t>APIs </a:t>
            </a:r>
            <a:r>
              <a:rPr sz="1050" dirty="0">
                <a:solidFill>
                  <a:srgbClr val="FFFFFF"/>
                </a:solidFill>
                <a:latin typeface="Poppins"/>
                <a:cs typeface="Poppins"/>
              </a:rPr>
              <a:t>(Maps,</a:t>
            </a:r>
            <a:r>
              <a:rPr sz="1050" spc="60" dirty="0">
                <a:solidFill>
                  <a:srgbClr val="FFFFFF"/>
                </a:solidFill>
                <a:latin typeface="Poppins"/>
                <a:cs typeface="Poppins"/>
              </a:rPr>
              <a:t> </a:t>
            </a:r>
            <a:r>
              <a:rPr sz="1050" dirty="0">
                <a:solidFill>
                  <a:srgbClr val="FFFFFF"/>
                </a:solidFill>
                <a:latin typeface="Poppins"/>
                <a:cs typeface="Poppins"/>
              </a:rPr>
              <a:t>Crime</a:t>
            </a:r>
            <a:r>
              <a:rPr sz="1050" spc="65" dirty="0">
                <a:solidFill>
                  <a:srgbClr val="FFFFFF"/>
                </a:solidFill>
                <a:latin typeface="Poppins"/>
                <a:cs typeface="Poppins"/>
              </a:rPr>
              <a:t> </a:t>
            </a:r>
            <a:r>
              <a:rPr sz="1050" spc="-20" dirty="0">
                <a:solidFill>
                  <a:srgbClr val="FFFFFF"/>
                </a:solidFill>
                <a:latin typeface="Poppins"/>
                <a:cs typeface="Poppins"/>
              </a:rPr>
              <a:t>Data)</a:t>
            </a:r>
            <a:endParaRPr sz="1050" dirty="0">
              <a:latin typeface="Poppins"/>
              <a:cs typeface="Poppins"/>
            </a:endParaRPr>
          </a:p>
        </p:txBody>
      </p:sp>
      <p:sp>
        <p:nvSpPr>
          <p:cNvPr id="8" name="object 8"/>
          <p:cNvSpPr txBox="1"/>
          <p:nvPr/>
        </p:nvSpPr>
        <p:spPr>
          <a:xfrm>
            <a:off x="444500" y="2571886"/>
            <a:ext cx="1703070" cy="254000"/>
          </a:xfrm>
          <a:prstGeom prst="rect">
            <a:avLst/>
          </a:prstGeom>
        </p:spPr>
        <p:txBody>
          <a:bodyPr vert="horz" wrap="square" lIns="0" tIns="12700" rIns="0" bIns="0" rtlCol="0">
            <a:spAutoFit/>
          </a:bodyPr>
          <a:lstStyle/>
          <a:p>
            <a:pPr marL="12700">
              <a:lnSpc>
                <a:spcPct val="100000"/>
              </a:lnSpc>
              <a:spcBef>
                <a:spcPts val="100"/>
              </a:spcBef>
            </a:pPr>
            <a:r>
              <a:rPr sz="1500" b="1" spc="120" dirty="0">
                <a:solidFill>
                  <a:srgbClr val="8A2AE2"/>
                </a:solidFill>
                <a:latin typeface="Trebuchet MS" panose="020B0603020202020204"/>
                <a:cs typeface="Trebuchet MS" panose="020B0603020202020204"/>
              </a:rPr>
              <a:t>System</a:t>
            </a:r>
            <a:r>
              <a:rPr sz="1500" b="1" spc="-80" dirty="0">
                <a:solidFill>
                  <a:srgbClr val="8A2AE2"/>
                </a:solidFill>
                <a:latin typeface="Trebuchet MS" panose="020B0603020202020204"/>
                <a:cs typeface="Trebuchet MS" panose="020B0603020202020204"/>
              </a:rPr>
              <a:t> </a:t>
            </a:r>
            <a:r>
              <a:rPr sz="1500" b="1" spc="45" dirty="0">
                <a:solidFill>
                  <a:srgbClr val="8A2AE2"/>
                </a:solidFill>
                <a:latin typeface="Trebuchet MS" panose="020B0603020202020204"/>
                <a:cs typeface="Trebuchet MS" panose="020B0603020202020204"/>
              </a:rPr>
              <a:t>Workflow</a:t>
            </a:r>
            <a:endParaRPr sz="1500">
              <a:latin typeface="Trebuchet MS" panose="020B0603020202020204"/>
              <a:cs typeface="Trebuchet MS" panose="020B0603020202020204"/>
            </a:endParaRPr>
          </a:p>
        </p:txBody>
      </p:sp>
      <p:grpSp>
        <p:nvGrpSpPr>
          <p:cNvPr id="9" name="object 9"/>
          <p:cNvGrpSpPr/>
          <p:nvPr/>
        </p:nvGrpSpPr>
        <p:grpSpPr>
          <a:xfrm>
            <a:off x="423332" y="2896353"/>
            <a:ext cx="11277600" cy="723900"/>
            <a:chOff x="457199" y="3343274"/>
            <a:chExt cx="11277600" cy="723900"/>
          </a:xfrm>
        </p:grpSpPr>
        <p:sp>
          <p:nvSpPr>
            <p:cNvPr id="10" name="object 10"/>
            <p:cNvSpPr/>
            <p:nvPr/>
          </p:nvSpPr>
          <p:spPr>
            <a:xfrm>
              <a:off x="476249" y="3343274"/>
              <a:ext cx="11258550" cy="723900"/>
            </a:xfrm>
            <a:custGeom>
              <a:avLst/>
              <a:gdLst/>
              <a:ahLst/>
              <a:cxnLst/>
              <a:rect l="l" t="t" r="r" b="b"/>
              <a:pathLst>
                <a:path w="11258550" h="723900">
                  <a:moveTo>
                    <a:pt x="11169553" y="723899"/>
                  </a:moveTo>
                  <a:lnTo>
                    <a:pt x="71196" y="723899"/>
                  </a:lnTo>
                  <a:lnTo>
                    <a:pt x="66241" y="723289"/>
                  </a:lnTo>
                  <a:lnTo>
                    <a:pt x="29705" y="704372"/>
                  </a:lnTo>
                  <a:lnTo>
                    <a:pt x="7715" y="670877"/>
                  </a:lnTo>
                  <a:lnTo>
                    <a:pt x="0" y="634903"/>
                  </a:lnTo>
                  <a:lnTo>
                    <a:pt x="0" y="628649"/>
                  </a:lnTo>
                  <a:lnTo>
                    <a:pt x="0" y="88995"/>
                  </a:lnTo>
                  <a:lnTo>
                    <a:pt x="10062" y="47531"/>
                  </a:lnTo>
                  <a:lnTo>
                    <a:pt x="38025" y="12577"/>
                  </a:lnTo>
                  <a:lnTo>
                    <a:pt x="71196" y="0"/>
                  </a:lnTo>
                  <a:lnTo>
                    <a:pt x="11169553" y="0"/>
                  </a:lnTo>
                  <a:lnTo>
                    <a:pt x="11211014" y="12577"/>
                  </a:lnTo>
                  <a:lnTo>
                    <a:pt x="11245969" y="47531"/>
                  </a:lnTo>
                  <a:lnTo>
                    <a:pt x="11258549" y="88995"/>
                  </a:lnTo>
                  <a:lnTo>
                    <a:pt x="11258549" y="634903"/>
                  </a:lnTo>
                  <a:lnTo>
                    <a:pt x="11245969" y="676367"/>
                  </a:lnTo>
                  <a:lnTo>
                    <a:pt x="11211014" y="711321"/>
                  </a:lnTo>
                  <a:lnTo>
                    <a:pt x="11175747" y="723289"/>
                  </a:lnTo>
                  <a:lnTo>
                    <a:pt x="11169553" y="723899"/>
                  </a:lnTo>
                  <a:close/>
                </a:path>
              </a:pathLst>
            </a:custGeom>
            <a:solidFill>
              <a:srgbClr val="1D1D1D">
                <a:alpha val="70199"/>
              </a:srgbClr>
            </a:solidFill>
          </p:spPr>
          <p:txBody>
            <a:bodyPr wrap="square" lIns="0" tIns="0" rIns="0" bIns="0" rtlCol="0"/>
            <a:lstStyle/>
            <a:p/>
          </p:txBody>
        </p:sp>
        <p:sp>
          <p:nvSpPr>
            <p:cNvPr id="11" name="object 11"/>
            <p:cNvSpPr/>
            <p:nvPr/>
          </p:nvSpPr>
          <p:spPr>
            <a:xfrm>
              <a:off x="457199" y="3343703"/>
              <a:ext cx="86995" cy="723265"/>
            </a:xfrm>
            <a:custGeom>
              <a:avLst/>
              <a:gdLst/>
              <a:ahLst/>
              <a:cxnLst/>
              <a:rect l="l" t="t" r="r" b="b"/>
              <a:pathLst>
                <a:path w="86995" h="723264">
                  <a:moveTo>
                    <a:pt x="86379" y="723042"/>
                  </a:moveTo>
                  <a:lnTo>
                    <a:pt x="42321" y="707433"/>
                  </a:lnTo>
                  <a:lnTo>
                    <a:pt x="11259" y="673166"/>
                  </a:lnTo>
                  <a:lnTo>
                    <a:pt x="0" y="628221"/>
                  </a:lnTo>
                  <a:lnTo>
                    <a:pt x="0" y="94821"/>
                  </a:lnTo>
                  <a:lnTo>
                    <a:pt x="11259" y="49874"/>
                  </a:lnTo>
                  <a:lnTo>
                    <a:pt x="42321" y="15608"/>
                  </a:lnTo>
                  <a:lnTo>
                    <a:pt x="86379" y="0"/>
                  </a:lnTo>
                  <a:lnTo>
                    <a:pt x="80381" y="1988"/>
                  </a:lnTo>
                  <a:lnTo>
                    <a:pt x="73379" y="6821"/>
                  </a:lnTo>
                  <a:lnTo>
                    <a:pt x="47722" y="41892"/>
                  </a:lnTo>
                  <a:lnTo>
                    <a:pt x="38371" y="85438"/>
                  </a:lnTo>
                  <a:lnTo>
                    <a:pt x="38100" y="94821"/>
                  </a:lnTo>
                  <a:lnTo>
                    <a:pt x="38100" y="628221"/>
                  </a:lnTo>
                  <a:lnTo>
                    <a:pt x="44855" y="673166"/>
                  </a:lnTo>
                  <a:lnTo>
                    <a:pt x="63493" y="707433"/>
                  </a:lnTo>
                  <a:lnTo>
                    <a:pt x="80381" y="721054"/>
                  </a:lnTo>
                  <a:lnTo>
                    <a:pt x="86379" y="723042"/>
                  </a:lnTo>
                  <a:close/>
                </a:path>
              </a:pathLst>
            </a:custGeom>
            <a:solidFill>
              <a:srgbClr val="FF4A90"/>
            </a:solidFill>
          </p:spPr>
          <p:txBody>
            <a:bodyPr wrap="square" lIns="0" tIns="0" rIns="0" bIns="0" rtlCol="0"/>
            <a:lstStyle/>
            <a:p/>
          </p:txBody>
        </p:sp>
        <p:sp>
          <p:nvSpPr>
            <p:cNvPr id="12" name="object 12"/>
            <p:cNvSpPr/>
            <p:nvPr/>
          </p:nvSpPr>
          <p:spPr>
            <a:xfrm>
              <a:off x="647699" y="3514724"/>
              <a:ext cx="381000" cy="381000"/>
            </a:xfrm>
            <a:custGeom>
              <a:avLst/>
              <a:gdLst/>
              <a:ahLst/>
              <a:cxnLst/>
              <a:rect l="l" t="t" r="r" b="b"/>
              <a:pathLst>
                <a:path w="381000" h="381000">
                  <a:moveTo>
                    <a:pt x="190499" y="380999"/>
                  </a:moveTo>
                  <a:lnTo>
                    <a:pt x="144200" y="375288"/>
                  </a:lnTo>
                  <a:lnTo>
                    <a:pt x="100697" y="358507"/>
                  </a:lnTo>
                  <a:lnTo>
                    <a:pt x="62575" y="331659"/>
                  </a:lnTo>
                  <a:lnTo>
                    <a:pt x="32104" y="296335"/>
                  </a:lnTo>
                  <a:lnTo>
                    <a:pt x="11130" y="254666"/>
                  </a:lnTo>
                  <a:lnTo>
                    <a:pt x="915" y="209172"/>
                  </a:lnTo>
                  <a:lnTo>
                    <a:pt x="0" y="190499"/>
                  </a:lnTo>
                  <a:lnTo>
                    <a:pt x="228" y="181141"/>
                  </a:lnTo>
                  <a:lnTo>
                    <a:pt x="8200" y="135199"/>
                  </a:lnTo>
                  <a:lnTo>
                    <a:pt x="27095" y="92571"/>
                  </a:lnTo>
                  <a:lnTo>
                    <a:pt x="55796" y="55795"/>
                  </a:lnTo>
                  <a:lnTo>
                    <a:pt x="92572" y="27095"/>
                  </a:lnTo>
                  <a:lnTo>
                    <a:pt x="135200" y="8200"/>
                  </a:lnTo>
                  <a:lnTo>
                    <a:pt x="181141" y="228"/>
                  </a:lnTo>
                  <a:lnTo>
                    <a:pt x="190499" y="0"/>
                  </a:lnTo>
                  <a:lnTo>
                    <a:pt x="199858" y="228"/>
                  </a:lnTo>
                  <a:lnTo>
                    <a:pt x="245799" y="8200"/>
                  </a:lnTo>
                  <a:lnTo>
                    <a:pt x="288427" y="27095"/>
                  </a:lnTo>
                  <a:lnTo>
                    <a:pt x="325203" y="55795"/>
                  </a:lnTo>
                  <a:lnTo>
                    <a:pt x="353903" y="92571"/>
                  </a:lnTo>
                  <a:lnTo>
                    <a:pt x="372799" y="135199"/>
                  </a:lnTo>
                  <a:lnTo>
                    <a:pt x="380771" y="181141"/>
                  </a:lnTo>
                  <a:lnTo>
                    <a:pt x="380999" y="190499"/>
                  </a:lnTo>
                  <a:lnTo>
                    <a:pt x="380771" y="199858"/>
                  </a:lnTo>
                  <a:lnTo>
                    <a:pt x="372799" y="245799"/>
                  </a:lnTo>
                  <a:lnTo>
                    <a:pt x="353903" y="288426"/>
                  </a:lnTo>
                  <a:lnTo>
                    <a:pt x="325203" y="325203"/>
                  </a:lnTo>
                  <a:lnTo>
                    <a:pt x="288427" y="353903"/>
                  </a:lnTo>
                  <a:lnTo>
                    <a:pt x="245799" y="372798"/>
                  </a:lnTo>
                  <a:lnTo>
                    <a:pt x="199858" y="380771"/>
                  </a:lnTo>
                  <a:lnTo>
                    <a:pt x="190499" y="380999"/>
                  </a:lnTo>
                  <a:close/>
                </a:path>
              </a:pathLst>
            </a:custGeom>
            <a:solidFill>
              <a:srgbClr val="1F2937">
                <a:alpha val="70199"/>
              </a:srgbClr>
            </a:solidFill>
          </p:spPr>
          <p:txBody>
            <a:bodyPr wrap="square" lIns="0" tIns="0" rIns="0" bIns="0" rtlCol="0"/>
            <a:lstStyle/>
            <a:p/>
          </p:txBody>
        </p:sp>
      </p:grpSp>
      <p:sp>
        <p:nvSpPr>
          <p:cNvPr id="13" name="object 13"/>
          <p:cNvSpPr txBox="1"/>
          <p:nvPr/>
        </p:nvSpPr>
        <p:spPr>
          <a:xfrm>
            <a:off x="751839" y="3157125"/>
            <a:ext cx="90170" cy="231140"/>
          </a:xfrm>
          <a:prstGeom prst="rect">
            <a:avLst/>
          </a:prstGeom>
        </p:spPr>
        <p:txBody>
          <a:bodyPr vert="horz" wrap="square" lIns="0" tIns="12700" rIns="0" bIns="0" rtlCol="0">
            <a:spAutoFit/>
          </a:bodyPr>
          <a:lstStyle/>
          <a:p>
            <a:pPr marL="12700">
              <a:lnSpc>
                <a:spcPct val="100000"/>
              </a:lnSpc>
              <a:spcBef>
                <a:spcPts val="100"/>
              </a:spcBef>
            </a:pPr>
            <a:r>
              <a:rPr sz="1350" b="1" spc="-50" dirty="0">
                <a:solidFill>
                  <a:srgbClr val="FF4A90"/>
                </a:solidFill>
                <a:latin typeface="Poppins"/>
                <a:cs typeface="Poppins"/>
              </a:rPr>
              <a:t>1</a:t>
            </a:r>
            <a:endParaRPr sz="1350" dirty="0">
              <a:latin typeface="Poppins"/>
              <a:cs typeface="Poppins"/>
            </a:endParaRPr>
          </a:p>
        </p:txBody>
      </p:sp>
      <p:sp>
        <p:nvSpPr>
          <p:cNvPr id="14" name="object 14"/>
          <p:cNvSpPr txBox="1"/>
          <p:nvPr/>
        </p:nvSpPr>
        <p:spPr>
          <a:xfrm>
            <a:off x="1132204" y="2998217"/>
            <a:ext cx="4530725" cy="466725"/>
          </a:xfrm>
          <a:prstGeom prst="rect">
            <a:avLst/>
          </a:prstGeom>
        </p:spPr>
        <p:txBody>
          <a:bodyPr vert="horz" wrap="square" lIns="0" tIns="64769" rIns="0" bIns="0" rtlCol="0">
            <a:spAutoFit/>
          </a:bodyPr>
          <a:lstStyle/>
          <a:p>
            <a:pPr marL="12700">
              <a:lnSpc>
                <a:spcPct val="100000"/>
              </a:lnSpc>
              <a:spcBef>
                <a:spcPts val="510"/>
              </a:spcBef>
            </a:pPr>
            <a:r>
              <a:rPr sz="1200" dirty="0">
                <a:solidFill>
                  <a:srgbClr val="FFFFFF"/>
                </a:solidFill>
                <a:latin typeface="Lucida Sans Unicode" panose="020B0602030504020204"/>
                <a:cs typeface="Lucida Sans Unicode" panose="020B0602030504020204"/>
              </a:rPr>
              <a:t>User</a:t>
            </a:r>
            <a:r>
              <a:rPr sz="1200" spc="85" dirty="0">
                <a:solidFill>
                  <a:srgbClr val="FFFFFF"/>
                </a:solidFill>
                <a:latin typeface="Lucida Sans Unicode" panose="020B0602030504020204"/>
                <a:cs typeface="Lucida Sans Unicode" panose="020B0602030504020204"/>
              </a:rPr>
              <a:t> </a:t>
            </a:r>
            <a:r>
              <a:rPr sz="1200" dirty="0">
                <a:solidFill>
                  <a:srgbClr val="FFFFFF"/>
                </a:solidFill>
                <a:latin typeface="Lucida Sans Unicode" panose="020B0602030504020204"/>
                <a:cs typeface="Lucida Sans Unicode" panose="020B0602030504020204"/>
              </a:rPr>
              <a:t>Requests</a:t>
            </a:r>
            <a:r>
              <a:rPr sz="1200" spc="90" dirty="0">
                <a:solidFill>
                  <a:srgbClr val="FFFFFF"/>
                </a:solidFill>
                <a:latin typeface="Lucida Sans Unicode" panose="020B0602030504020204"/>
                <a:cs typeface="Lucida Sans Unicode" panose="020B0602030504020204"/>
              </a:rPr>
              <a:t> </a:t>
            </a:r>
            <a:r>
              <a:rPr sz="1200" spc="-20" dirty="0">
                <a:solidFill>
                  <a:srgbClr val="FFFFFF"/>
                </a:solidFill>
                <a:latin typeface="Lucida Sans Unicode" panose="020B0602030504020204"/>
                <a:cs typeface="Lucida Sans Unicode" panose="020B0602030504020204"/>
              </a:rPr>
              <a:t>Route</a:t>
            </a:r>
            <a:endParaRPr sz="1200" dirty="0">
              <a:latin typeface="Lucida Sans Unicode" panose="020B0602030504020204"/>
              <a:cs typeface="Lucida Sans Unicode" panose="020B0602030504020204"/>
            </a:endParaRPr>
          </a:p>
          <a:p>
            <a:pPr marL="12700">
              <a:lnSpc>
                <a:spcPct val="100000"/>
              </a:lnSpc>
              <a:spcBef>
                <a:spcPts val="360"/>
              </a:spcBef>
            </a:pPr>
            <a:r>
              <a:rPr sz="1050" dirty="0">
                <a:solidFill>
                  <a:srgbClr val="D0D5DA"/>
                </a:solidFill>
                <a:latin typeface="Poppins"/>
                <a:cs typeface="Poppins"/>
              </a:rPr>
              <a:t>User inputs</a:t>
            </a:r>
            <a:r>
              <a:rPr sz="1050" spc="5" dirty="0">
                <a:solidFill>
                  <a:srgbClr val="D0D5DA"/>
                </a:solidFill>
                <a:latin typeface="Poppins"/>
                <a:cs typeface="Poppins"/>
              </a:rPr>
              <a:t> </a:t>
            </a:r>
            <a:r>
              <a:rPr sz="1050" dirty="0">
                <a:solidFill>
                  <a:srgbClr val="D0D5DA"/>
                </a:solidFill>
                <a:latin typeface="Poppins"/>
                <a:cs typeface="Poppins"/>
              </a:rPr>
              <a:t>start</a:t>
            </a:r>
            <a:r>
              <a:rPr sz="1050" spc="5" dirty="0">
                <a:solidFill>
                  <a:srgbClr val="D0D5DA"/>
                </a:solidFill>
                <a:latin typeface="Poppins"/>
                <a:cs typeface="Poppins"/>
              </a:rPr>
              <a:t> </a:t>
            </a:r>
            <a:r>
              <a:rPr sz="1050" dirty="0">
                <a:solidFill>
                  <a:srgbClr val="D0D5DA"/>
                </a:solidFill>
                <a:latin typeface="Poppins"/>
                <a:cs typeface="Poppins"/>
              </a:rPr>
              <a:t>and</a:t>
            </a:r>
            <a:r>
              <a:rPr sz="1050" spc="5" dirty="0">
                <a:solidFill>
                  <a:srgbClr val="D0D5DA"/>
                </a:solidFill>
                <a:latin typeface="Poppins"/>
                <a:cs typeface="Poppins"/>
              </a:rPr>
              <a:t> </a:t>
            </a:r>
            <a:r>
              <a:rPr sz="1050" dirty="0">
                <a:solidFill>
                  <a:srgbClr val="D0D5DA"/>
                </a:solidFill>
                <a:latin typeface="Poppins"/>
                <a:cs typeface="Poppins"/>
              </a:rPr>
              <a:t>destination</a:t>
            </a:r>
            <a:r>
              <a:rPr sz="1050" spc="5" dirty="0">
                <a:solidFill>
                  <a:srgbClr val="D0D5DA"/>
                </a:solidFill>
                <a:latin typeface="Poppins"/>
                <a:cs typeface="Poppins"/>
              </a:rPr>
              <a:t> </a:t>
            </a:r>
            <a:r>
              <a:rPr sz="1050" dirty="0">
                <a:solidFill>
                  <a:srgbClr val="D0D5DA"/>
                </a:solidFill>
                <a:latin typeface="Poppins"/>
                <a:cs typeface="Poppins"/>
              </a:rPr>
              <a:t>points</a:t>
            </a:r>
            <a:r>
              <a:rPr sz="1050" spc="5" dirty="0">
                <a:solidFill>
                  <a:srgbClr val="D0D5DA"/>
                </a:solidFill>
                <a:latin typeface="Poppins"/>
                <a:cs typeface="Poppins"/>
              </a:rPr>
              <a:t> </a:t>
            </a:r>
            <a:r>
              <a:rPr sz="1050" dirty="0">
                <a:solidFill>
                  <a:srgbClr val="D0D5DA"/>
                </a:solidFill>
                <a:latin typeface="Poppins"/>
                <a:cs typeface="Poppins"/>
              </a:rPr>
              <a:t>in</a:t>
            </a:r>
            <a:r>
              <a:rPr sz="1050" spc="5" dirty="0">
                <a:solidFill>
                  <a:srgbClr val="D0D5DA"/>
                </a:solidFill>
                <a:latin typeface="Poppins"/>
                <a:cs typeface="Poppins"/>
              </a:rPr>
              <a:t> </a:t>
            </a:r>
            <a:r>
              <a:rPr sz="1050" dirty="0">
                <a:solidFill>
                  <a:srgbClr val="D0D5DA"/>
                </a:solidFill>
                <a:latin typeface="Poppins"/>
                <a:cs typeface="Poppins"/>
              </a:rPr>
              <a:t>the</a:t>
            </a:r>
            <a:r>
              <a:rPr sz="1050" spc="5" dirty="0">
                <a:solidFill>
                  <a:srgbClr val="D0D5DA"/>
                </a:solidFill>
                <a:latin typeface="Poppins"/>
                <a:cs typeface="Poppins"/>
              </a:rPr>
              <a:t> </a:t>
            </a:r>
            <a:r>
              <a:rPr sz="1050" dirty="0">
                <a:solidFill>
                  <a:srgbClr val="D0D5DA"/>
                </a:solidFill>
                <a:latin typeface="Poppins"/>
                <a:cs typeface="Poppins"/>
              </a:rPr>
              <a:t>WeSafe app</a:t>
            </a:r>
            <a:r>
              <a:rPr sz="1050" spc="5" dirty="0">
                <a:solidFill>
                  <a:srgbClr val="D0D5DA"/>
                </a:solidFill>
                <a:latin typeface="Poppins"/>
                <a:cs typeface="Poppins"/>
              </a:rPr>
              <a:t> </a:t>
            </a:r>
            <a:r>
              <a:rPr sz="1050" spc="-10" dirty="0">
                <a:solidFill>
                  <a:srgbClr val="D0D5DA"/>
                </a:solidFill>
                <a:latin typeface="Poppins"/>
                <a:cs typeface="Poppins"/>
              </a:rPr>
              <a:t>interface</a:t>
            </a:r>
            <a:endParaRPr sz="1050" dirty="0">
              <a:latin typeface="Poppins"/>
              <a:cs typeface="Poppins"/>
            </a:endParaRPr>
          </a:p>
        </p:txBody>
      </p:sp>
      <p:pic>
        <p:nvPicPr>
          <p:cNvPr id="15" name="object 15"/>
          <p:cNvPicPr/>
          <p:nvPr/>
        </p:nvPicPr>
        <p:blipFill>
          <a:blip r:embed="rId2" cstate="print"/>
          <a:stretch>
            <a:fillRect/>
          </a:stretch>
        </p:blipFill>
        <p:spPr>
          <a:xfrm>
            <a:off x="11374159" y="3240304"/>
            <a:ext cx="187880" cy="187925"/>
          </a:xfrm>
          <a:prstGeom prst="rect">
            <a:avLst/>
          </a:prstGeom>
        </p:spPr>
      </p:pic>
      <p:grpSp>
        <p:nvGrpSpPr>
          <p:cNvPr id="16" name="object 16"/>
          <p:cNvGrpSpPr/>
          <p:nvPr/>
        </p:nvGrpSpPr>
        <p:grpSpPr>
          <a:xfrm>
            <a:off x="410393" y="3709623"/>
            <a:ext cx="11277600" cy="723900"/>
            <a:chOff x="457199" y="4219574"/>
            <a:chExt cx="11277600" cy="723900"/>
          </a:xfrm>
        </p:grpSpPr>
        <p:sp>
          <p:nvSpPr>
            <p:cNvPr id="17" name="object 17"/>
            <p:cNvSpPr/>
            <p:nvPr/>
          </p:nvSpPr>
          <p:spPr>
            <a:xfrm>
              <a:off x="476249" y="4219574"/>
              <a:ext cx="11258550" cy="723900"/>
            </a:xfrm>
            <a:custGeom>
              <a:avLst/>
              <a:gdLst/>
              <a:ahLst/>
              <a:cxnLst/>
              <a:rect l="l" t="t" r="r" b="b"/>
              <a:pathLst>
                <a:path w="11258550" h="723900">
                  <a:moveTo>
                    <a:pt x="11169553" y="723899"/>
                  </a:moveTo>
                  <a:lnTo>
                    <a:pt x="71196" y="723899"/>
                  </a:lnTo>
                  <a:lnTo>
                    <a:pt x="66241" y="723289"/>
                  </a:lnTo>
                  <a:lnTo>
                    <a:pt x="29705" y="704372"/>
                  </a:lnTo>
                  <a:lnTo>
                    <a:pt x="7715" y="670878"/>
                  </a:lnTo>
                  <a:lnTo>
                    <a:pt x="0" y="634903"/>
                  </a:lnTo>
                  <a:lnTo>
                    <a:pt x="0" y="628649"/>
                  </a:lnTo>
                  <a:lnTo>
                    <a:pt x="0" y="88995"/>
                  </a:lnTo>
                  <a:lnTo>
                    <a:pt x="10062" y="47531"/>
                  </a:lnTo>
                  <a:lnTo>
                    <a:pt x="38025" y="12577"/>
                  </a:lnTo>
                  <a:lnTo>
                    <a:pt x="71196" y="0"/>
                  </a:lnTo>
                  <a:lnTo>
                    <a:pt x="11169553" y="0"/>
                  </a:lnTo>
                  <a:lnTo>
                    <a:pt x="11211014" y="12577"/>
                  </a:lnTo>
                  <a:lnTo>
                    <a:pt x="11245969" y="47531"/>
                  </a:lnTo>
                  <a:lnTo>
                    <a:pt x="11258549" y="88995"/>
                  </a:lnTo>
                  <a:lnTo>
                    <a:pt x="11258549" y="634903"/>
                  </a:lnTo>
                  <a:lnTo>
                    <a:pt x="11245969" y="676367"/>
                  </a:lnTo>
                  <a:lnTo>
                    <a:pt x="11211014" y="711321"/>
                  </a:lnTo>
                  <a:lnTo>
                    <a:pt x="11175747" y="723289"/>
                  </a:lnTo>
                  <a:lnTo>
                    <a:pt x="11169553" y="723899"/>
                  </a:lnTo>
                  <a:close/>
                </a:path>
              </a:pathLst>
            </a:custGeom>
            <a:solidFill>
              <a:srgbClr val="1D1D1D">
                <a:alpha val="70199"/>
              </a:srgbClr>
            </a:solidFill>
          </p:spPr>
          <p:txBody>
            <a:bodyPr wrap="square" lIns="0" tIns="0" rIns="0" bIns="0" rtlCol="0"/>
            <a:lstStyle/>
            <a:p/>
          </p:txBody>
        </p:sp>
        <p:sp>
          <p:nvSpPr>
            <p:cNvPr id="18" name="object 18"/>
            <p:cNvSpPr/>
            <p:nvPr/>
          </p:nvSpPr>
          <p:spPr>
            <a:xfrm>
              <a:off x="457199" y="4220003"/>
              <a:ext cx="86995" cy="723265"/>
            </a:xfrm>
            <a:custGeom>
              <a:avLst/>
              <a:gdLst/>
              <a:ahLst/>
              <a:cxnLst/>
              <a:rect l="l" t="t" r="r" b="b"/>
              <a:pathLst>
                <a:path w="86995" h="723264">
                  <a:moveTo>
                    <a:pt x="86379" y="723042"/>
                  </a:moveTo>
                  <a:lnTo>
                    <a:pt x="42321" y="707433"/>
                  </a:lnTo>
                  <a:lnTo>
                    <a:pt x="11260" y="673167"/>
                  </a:lnTo>
                  <a:lnTo>
                    <a:pt x="0" y="628221"/>
                  </a:lnTo>
                  <a:lnTo>
                    <a:pt x="0" y="94821"/>
                  </a:lnTo>
                  <a:lnTo>
                    <a:pt x="11259" y="49874"/>
                  </a:lnTo>
                  <a:lnTo>
                    <a:pt x="42321" y="15608"/>
                  </a:lnTo>
                  <a:lnTo>
                    <a:pt x="86379" y="0"/>
                  </a:lnTo>
                  <a:lnTo>
                    <a:pt x="80381" y="1988"/>
                  </a:lnTo>
                  <a:lnTo>
                    <a:pt x="73379" y="6821"/>
                  </a:lnTo>
                  <a:lnTo>
                    <a:pt x="47722" y="41893"/>
                  </a:lnTo>
                  <a:lnTo>
                    <a:pt x="38371" y="85438"/>
                  </a:lnTo>
                  <a:lnTo>
                    <a:pt x="38100" y="94821"/>
                  </a:lnTo>
                  <a:lnTo>
                    <a:pt x="38100" y="628221"/>
                  </a:lnTo>
                  <a:lnTo>
                    <a:pt x="44855" y="673167"/>
                  </a:lnTo>
                  <a:lnTo>
                    <a:pt x="63493" y="707433"/>
                  </a:lnTo>
                  <a:lnTo>
                    <a:pt x="80381" y="721054"/>
                  </a:lnTo>
                  <a:lnTo>
                    <a:pt x="86379" y="723042"/>
                  </a:lnTo>
                  <a:close/>
                </a:path>
              </a:pathLst>
            </a:custGeom>
            <a:solidFill>
              <a:srgbClr val="FF4A90"/>
            </a:solidFill>
          </p:spPr>
          <p:txBody>
            <a:bodyPr wrap="square" lIns="0" tIns="0" rIns="0" bIns="0" rtlCol="0"/>
            <a:lstStyle/>
            <a:p/>
          </p:txBody>
        </p:sp>
        <p:sp>
          <p:nvSpPr>
            <p:cNvPr id="19" name="object 19"/>
            <p:cNvSpPr/>
            <p:nvPr/>
          </p:nvSpPr>
          <p:spPr>
            <a:xfrm>
              <a:off x="647699" y="4391024"/>
              <a:ext cx="381000" cy="381000"/>
            </a:xfrm>
            <a:custGeom>
              <a:avLst/>
              <a:gdLst/>
              <a:ahLst/>
              <a:cxnLst/>
              <a:rect l="l" t="t" r="r" b="b"/>
              <a:pathLst>
                <a:path w="381000" h="381000">
                  <a:moveTo>
                    <a:pt x="190499" y="380999"/>
                  </a:moveTo>
                  <a:lnTo>
                    <a:pt x="144200" y="375288"/>
                  </a:lnTo>
                  <a:lnTo>
                    <a:pt x="100697" y="358507"/>
                  </a:lnTo>
                  <a:lnTo>
                    <a:pt x="62575" y="331659"/>
                  </a:lnTo>
                  <a:lnTo>
                    <a:pt x="32104" y="296335"/>
                  </a:lnTo>
                  <a:lnTo>
                    <a:pt x="11130" y="254666"/>
                  </a:lnTo>
                  <a:lnTo>
                    <a:pt x="915" y="209172"/>
                  </a:lnTo>
                  <a:lnTo>
                    <a:pt x="0" y="190499"/>
                  </a:lnTo>
                  <a:lnTo>
                    <a:pt x="228" y="181140"/>
                  </a:lnTo>
                  <a:lnTo>
                    <a:pt x="8200" y="135199"/>
                  </a:lnTo>
                  <a:lnTo>
                    <a:pt x="27095" y="92571"/>
                  </a:lnTo>
                  <a:lnTo>
                    <a:pt x="55796" y="55795"/>
                  </a:lnTo>
                  <a:lnTo>
                    <a:pt x="92572" y="27095"/>
                  </a:lnTo>
                  <a:lnTo>
                    <a:pt x="135200" y="8200"/>
                  </a:lnTo>
                  <a:lnTo>
                    <a:pt x="181141" y="228"/>
                  </a:lnTo>
                  <a:lnTo>
                    <a:pt x="190499" y="0"/>
                  </a:lnTo>
                  <a:lnTo>
                    <a:pt x="199858" y="228"/>
                  </a:lnTo>
                  <a:lnTo>
                    <a:pt x="245799" y="8200"/>
                  </a:lnTo>
                  <a:lnTo>
                    <a:pt x="288427" y="27095"/>
                  </a:lnTo>
                  <a:lnTo>
                    <a:pt x="325203" y="55795"/>
                  </a:lnTo>
                  <a:lnTo>
                    <a:pt x="353903" y="92571"/>
                  </a:lnTo>
                  <a:lnTo>
                    <a:pt x="372799" y="135199"/>
                  </a:lnTo>
                  <a:lnTo>
                    <a:pt x="380771" y="181140"/>
                  </a:lnTo>
                  <a:lnTo>
                    <a:pt x="380999" y="190499"/>
                  </a:lnTo>
                  <a:lnTo>
                    <a:pt x="380771" y="199858"/>
                  </a:lnTo>
                  <a:lnTo>
                    <a:pt x="372799" y="245799"/>
                  </a:lnTo>
                  <a:lnTo>
                    <a:pt x="353903" y="288426"/>
                  </a:lnTo>
                  <a:lnTo>
                    <a:pt x="325203" y="325203"/>
                  </a:lnTo>
                  <a:lnTo>
                    <a:pt x="288427" y="353903"/>
                  </a:lnTo>
                  <a:lnTo>
                    <a:pt x="245799" y="372798"/>
                  </a:lnTo>
                  <a:lnTo>
                    <a:pt x="199858" y="380771"/>
                  </a:lnTo>
                  <a:lnTo>
                    <a:pt x="190499" y="380999"/>
                  </a:lnTo>
                  <a:close/>
                </a:path>
              </a:pathLst>
            </a:custGeom>
            <a:solidFill>
              <a:srgbClr val="1F2937">
                <a:alpha val="70199"/>
              </a:srgbClr>
            </a:solidFill>
          </p:spPr>
          <p:txBody>
            <a:bodyPr wrap="square" lIns="0" tIns="0" rIns="0" bIns="0" rtlCol="0"/>
            <a:lstStyle/>
            <a:p/>
          </p:txBody>
        </p:sp>
      </p:grpSp>
      <p:sp>
        <p:nvSpPr>
          <p:cNvPr id="20" name="object 20"/>
          <p:cNvSpPr txBox="1"/>
          <p:nvPr/>
        </p:nvSpPr>
        <p:spPr>
          <a:xfrm>
            <a:off x="730881" y="3939794"/>
            <a:ext cx="123825" cy="231140"/>
          </a:xfrm>
          <a:prstGeom prst="rect">
            <a:avLst/>
          </a:prstGeom>
        </p:spPr>
        <p:txBody>
          <a:bodyPr vert="horz" wrap="square" lIns="0" tIns="12700" rIns="0" bIns="0" rtlCol="0">
            <a:spAutoFit/>
          </a:bodyPr>
          <a:lstStyle/>
          <a:p>
            <a:pPr marL="12700">
              <a:lnSpc>
                <a:spcPct val="100000"/>
              </a:lnSpc>
              <a:spcBef>
                <a:spcPts val="100"/>
              </a:spcBef>
            </a:pPr>
            <a:r>
              <a:rPr sz="1350" b="1" spc="-50" dirty="0">
                <a:solidFill>
                  <a:srgbClr val="FF4A90"/>
                </a:solidFill>
                <a:latin typeface="Poppins"/>
                <a:cs typeface="Poppins"/>
              </a:rPr>
              <a:t>2</a:t>
            </a:r>
            <a:endParaRPr sz="1350" dirty="0">
              <a:latin typeface="Poppins"/>
              <a:cs typeface="Poppins"/>
            </a:endParaRPr>
          </a:p>
        </p:txBody>
      </p:sp>
      <p:sp>
        <p:nvSpPr>
          <p:cNvPr id="21" name="object 21"/>
          <p:cNvSpPr txBox="1"/>
          <p:nvPr/>
        </p:nvSpPr>
        <p:spPr>
          <a:xfrm>
            <a:off x="1149137" y="3797136"/>
            <a:ext cx="4811395" cy="466725"/>
          </a:xfrm>
          <a:prstGeom prst="rect">
            <a:avLst/>
          </a:prstGeom>
        </p:spPr>
        <p:txBody>
          <a:bodyPr vert="horz" wrap="square" lIns="0" tIns="64769" rIns="0" bIns="0" rtlCol="0">
            <a:spAutoFit/>
          </a:bodyPr>
          <a:lstStyle/>
          <a:p>
            <a:pPr marL="12700">
              <a:lnSpc>
                <a:spcPct val="100000"/>
              </a:lnSpc>
              <a:spcBef>
                <a:spcPts val="510"/>
              </a:spcBef>
            </a:pPr>
            <a:r>
              <a:rPr sz="1200" spc="60" dirty="0">
                <a:solidFill>
                  <a:srgbClr val="FFFFFF"/>
                </a:solidFill>
                <a:latin typeface="Lucida Sans Unicode" panose="020B0602030504020204"/>
                <a:cs typeface="Lucida Sans Unicode" panose="020B0602030504020204"/>
              </a:rPr>
              <a:t>Backend</a:t>
            </a:r>
            <a:r>
              <a:rPr sz="1200" spc="55" dirty="0">
                <a:solidFill>
                  <a:srgbClr val="FFFFFF"/>
                </a:solidFill>
                <a:latin typeface="Lucida Sans Unicode" panose="020B0602030504020204"/>
                <a:cs typeface="Lucida Sans Unicode" panose="020B0602030504020204"/>
              </a:rPr>
              <a:t> </a:t>
            </a:r>
            <a:r>
              <a:rPr sz="1200" dirty="0">
                <a:solidFill>
                  <a:srgbClr val="FFFFFF"/>
                </a:solidFill>
                <a:latin typeface="Lucida Sans Unicode" panose="020B0602030504020204"/>
                <a:cs typeface="Lucida Sans Unicode" panose="020B0602030504020204"/>
              </a:rPr>
              <a:t>Fetches</a:t>
            </a:r>
            <a:r>
              <a:rPr sz="1200" spc="55" dirty="0">
                <a:solidFill>
                  <a:srgbClr val="FFFFFF"/>
                </a:solidFill>
                <a:latin typeface="Lucida Sans Unicode" panose="020B0602030504020204"/>
                <a:cs typeface="Lucida Sans Unicode" panose="020B0602030504020204"/>
              </a:rPr>
              <a:t> </a:t>
            </a:r>
            <a:r>
              <a:rPr sz="1200" dirty="0">
                <a:solidFill>
                  <a:srgbClr val="FFFFFF"/>
                </a:solidFill>
                <a:latin typeface="Lucida Sans Unicode" panose="020B0602030504020204"/>
                <a:cs typeface="Lucida Sans Unicode" panose="020B0602030504020204"/>
              </a:rPr>
              <a:t>Route</a:t>
            </a:r>
            <a:r>
              <a:rPr sz="1200" spc="55" dirty="0">
                <a:solidFill>
                  <a:srgbClr val="FFFFFF"/>
                </a:solidFill>
                <a:latin typeface="Lucida Sans Unicode" panose="020B0602030504020204"/>
                <a:cs typeface="Lucida Sans Unicode" panose="020B0602030504020204"/>
              </a:rPr>
              <a:t> </a:t>
            </a:r>
            <a:r>
              <a:rPr sz="1200" spc="-10" dirty="0">
                <a:solidFill>
                  <a:srgbClr val="FFFFFF"/>
                </a:solidFill>
                <a:latin typeface="Lucida Sans Unicode" panose="020B0602030504020204"/>
                <a:cs typeface="Lucida Sans Unicode" panose="020B0602030504020204"/>
              </a:rPr>
              <a:t>Options</a:t>
            </a:r>
            <a:endParaRPr sz="1200" dirty="0">
              <a:latin typeface="Lucida Sans Unicode" panose="020B0602030504020204"/>
              <a:cs typeface="Lucida Sans Unicode" panose="020B0602030504020204"/>
            </a:endParaRPr>
          </a:p>
          <a:p>
            <a:pPr marL="12700">
              <a:lnSpc>
                <a:spcPct val="100000"/>
              </a:lnSpc>
              <a:spcBef>
                <a:spcPts val="360"/>
              </a:spcBef>
            </a:pPr>
            <a:r>
              <a:rPr sz="1050" dirty="0">
                <a:solidFill>
                  <a:srgbClr val="D0D5DA"/>
                </a:solidFill>
                <a:latin typeface="Poppins"/>
                <a:cs typeface="Poppins"/>
              </a:rPr>
              <a:t>Server</a:t>
            </a:r>
            <a:r>
              <a:rPr sz="1050" spc="5" dirty="0">
                <a:solidFill>
                  <a:srgbClr val="D0D5DA"/>
                </a:solidFill>
                <a:latin typeface="Poppins"/>
                <a:cs typeface="Poppins"/>
              </a:rPr>
              <a:t> </a:t>
            </a:r>
            <a:r>
              <a:rPr sz="1050" dirty="0">
                <a:solidFill>
                  <a:srgbClr val="D0D5DA"/>
                </a:solidFill>
                <a:latin typeface="Poppins"/>
                <a:cs typeface="Poppins"/>
              </a:rPr>
              <a:t>retrieves</a:t>
            </a:r>
            <a:r>
              <a:rPr sz="1050" spc="5" dirty="0">
                <a:solidFill>
                  <a:srgbClr val="D0D5DA"/>
                </a:solidFill>
                <a:latin typeface="Poppins"/>
                <a:cs typeface="Poppins"/>
              </a:rPr>
              <a:t> </a:t>
            </a:r>
            <a:r>
              <a:rPr sz="1050" dirty="0">
                <a:solidFill>
                  <a:srgbClr val="D0D5DA"/>
                </a:solidFill>
                <a:latin typeface="Poppins"/>
                <a:cs typeface="Poppins"/>
              </a:rPr>
              <a:t>multiple</a:t>
            </a:r>
            <a:r>
              <a:rPr sz="1050" spc="5" dirty="0">
                <a:solidFill>
                  <a:srgbClr val="D0D5DA"/>
                </a:solidFill>
                <a:latin typeface="Poppins"/>
                <a:cs typeface="Poppins"/>
              </a:rPr>
              <a:t> </a:t>
            </a:r>
            <a:r>
              <a:rPr sz="1050" dirty="0">
                <a:solidFill>
                  <a:srgbClr val="D0D5DA"/>
                </a:solidFill>
                <a:latin typeface="Poppins"/>
                <a:cs typeface="Poppins"/>
              </a:rPr>
              <a:t>routes</a:t>
            </a:r>
            <a:r>
              <a:rPr sz="1050" spc="5" dirty="0">
                <a:solidFill>
                  <a:srgbClr val="D0D5DA"/>
                </a:solidFill>
                <a:latin typeface="Poppins"/>
                <a:cs typeface="Poppins"/>
              </a:rPr>
              <a:t> </a:t>
            </a:r>
            <a:r>
              <a:rPr sz="1050" dirty="0">
                <a:solidFill>
                  <a:srgbClr val="D0D5DA"/>
                </a:solidFill>
                <a:latin typeface="Poppins"/>
                <a:cs typeface="Poppins"/>
              </a:rPr>
              <a:t>with</a:t>
            </a:r>
            <a:r>
              <a:rPr sz="1050" spc="5" dirty="0">
                <a:solidFill>
                  <a:srgbClr val="D0D5DA"/>
                </a:solidFill>
                <a:latin typeface="Poppins"/>
                <a:cs typeface="Poppins"/>
              </a:rPr>
              <a:t> </a:t>
            </a:r>
            <a:r>
              <a:rPr sz="1050" dirty="0">
                <a:solidFill>
                  <a:srgbClr val="D0D5DA"/>
                </a:solidFill>
                <a:latin typeface="Poppins"/>
                <a:cs typeface="Poppins"/>
              </a:rPr>
              <a:t>geo-risk</a:t>
            </a:r>
            <a:r>
              <a:rPr sz="1050" spc="5" dirty="0">
                <a:solidFill>
                  <a:srgbClr val="D0D5DA"/>
                </a:solidFill>
                <a:latin typeface="Poppins"/>
                <a:cs typeface="Poppins"/>
              </a:rPr>
              <a:t> </a:t>
            </a:r>
            <a:r>
              <a:rPr sz="1050" dirty="0">
                <a:solidFill>
                  <a:srgbClr val="D0D5DA"/>
                </a:solidFill>
                <a:latin typeface="Poppins"/>
                <a:cs typeface="Poppins"/>
              </a:rPr>
              <a:t>overlays</a:t>
            </a:r>
            <a:r>
              <a:rPr sz="1050" spc="5" dirty="0">
                <a:solidFill>
                  <a:srgbClr val="D0D5DA"/>
                </a:solidFill>
                <a:latin typeface="Poppins"/>
                <a:cs typeface="Poppins"/>
              </a:rPr>
              <a:t> </a:t>
            </a:r>
            <a:r>
              <a:rPr sz="1050" dirty="0">
                <a:solidFill>
                  <a:srgbClr val="D0D5DA"/>
                </a:solidFill>
                <a:latin typeface="Poppins"/>
                <a:cs typeface="Poppins"/>
              </a:rPr>
              <a:t>from</a:t>
            </a:r>
            <a:r>
              <a:rPr sz="1050" spc="5" dirty="0">
                <a:solidFill>
                  <a:srgbClr val="D0D5DA"/>
                </a:solidFill>
                <a:latin typeface="Poppins"/>
                <a:cs typeface="Poppins"/>
              </a:rPr>
              <a:t> </a:t>
            </a:r>
            <a:r>
              <a:rPr sz="1050" dirty="0">
                <a:solidFill>
                  <a:srgbClr val="D0D5DA"/>
                </a:solidFill>
                <a:latin typeface="Poppins"/>
                <a:cs typeface="Poppins"/>
              </a:rPr>
              <a:t>external</a:t>
            </a:r>
            <a:r>
              <a:rPr sz="1050" spc="10" dirty="0">
                <a:solidFill>
                  <a:srgbClr val="D0D5DA"/>
                </a:solidFill>
                <a:latin typeface="Poppins"/>
                <a:cs typeface="Poppins"/>
              </a:rPr>
              <a:t> </a:t>
            </a:r>
            <a:r>
              <a:rPr sz="1050" spc="-20" dirty="0">
                <a:solidFill>
                  <a:srgbClr val="D0D5DA"/>
                </a:solidFill>
                <a:latin typeface="Poppins"/>
                <a:cs typeface="Poppins"/>
              </a:rPr>
              <a:t>APIs</a:t>
            </a:r>
            <a:endParaRPr sz="1050" dirty="0">
              <a:latin typeface="Poppins"/>
              <a:cs typeface="Poppins"/>
            </a:endParaRPr>
          </a:p>
        </p:txBody>
      </p:sp>
      <p:pic>
        <p:nvPicPr>
          <p:cNvPr id="22" name="object 22"/>
          <p:cNvPicPr/>
          <p:nvPr/>
        </p:nvPicPr>
        <p:blipFill>
          <a:blip r:embed="rId3" cstate="print"/>
          <a:stretch>
            <a:fillRect/>
          </a:stretch>
        </p:blipFill>
        <p:spPr>
          <a:xfrm>
            <a:off x="11333439" y="3995373"/>
            <a:ext cx="228600" cy="228600"/>
          </a:xfrm>
          <a:prstGeom prst="rect">
            <a:avLst/>
          </a:prstGeom>
        </p:spPr>
      </p:pic>
      <p:grpSp>
        <p:nvGrpSpPr>
          <p:cNvPr id="23" name="object 23"/>
          <p:cNvGrpSpPr/>
          <p:nvPr/>
        </p:nvGrpSpPr>
        <p:grpSpPr>
          <a:xfrm>
            <a:off x="400763" y="4491646"/>
            <a:ext cx="11277600" cy="723900"/>
            <a:chOff x="457199" y="5095875"/>
            <a:chExt cx="11277600" cy="723900"/>
          </a:xfrm>
        </p:grpSpPr>
        <p:sp>
          <p:nvSpPr>
            <p:cNvPr id="24" name="object 24"/>
            <p:cNvSpPr/>
            <p:nvPr/>
          </p:nvSpPr>
          <p:spPr>
            <a:xfrm>
              <a:off x="476249" y="5095875"/>
              <a:ext cx="11258550" cy="723900"/>
            </a:xfrm>
            <a:custGeom>
              <a:avLst/>
              <a:gdLst/>
              <a:ahLst/>
              <a:cxnLst/>
              <a:rect l="l" t="t" r="r" b="b"/>
              <a:pathLst>
                <a:path w="11258550" h="723900">
                  <a:moveTo>
                    <a:pt x="11169553" y="723898"/>
                  </a:moveTo>
                  <a:lnTo>
                    <a:pt x="71196" y="723898"/>
                  </a:lnTo>
                  <a:lnTo>
                    <a:pt x="66241" y="723288"/>
                  </a:lnTo>
                  <a:lnTo>
                    <a:pt x="29705" y="704371"/>
                  </a:lnTo>
                  <a:lnTo>
                    <a:pt x="7715" y="670877"/>
                  </a:lnTo>
                  <a:lnTo>
                    <a:pt x="0" y="634903"/>
                  </a:lnTo>
                  <a:lnTo>
                    <a:pt x="0" y="628649"/>
                  </a:lnTo>
                  <a:lnTo>
                    <a:pt x="0" y="88995"/>
                  </a:lnTo>
                  <a:lnTo>
                    <a:pt x="10062" y="47530"/>
                  </a:lnTo>
                  <a:lnTo>
                    <a:pt x="38025" y="12577"/>
                  </a:lnTo>
                  <a:lnTo>
                    <a:pt x="71196" y="0"/>
                  </a:lnTo>
                  <a:lnTo>
                    <a:pt x="11169553" y="0"/>
                  </a:lnTo>
                  <a:lnTo>
                    <a:pt x="11211014" y="12577"/>
                  </a:lnTo>
                  <a:lnTo>
                    <a:pt x="11245969" y="47530"/>
                  </a:lnTo>
                  <a:lnTo>
                    <a:pt x="11258549" y="88995"/>
                  </a:lnTo>
                  <a:lnTo>
                    <a:pt x="11258549" y="634903"/>
                  </a:lnTo>
                  <a:lnTo>
                    <a:pt x="11245969" y="676366"/>
                  </a:lnTo>
                  <a:lnTo>
                    <a:pt x="11211014" y="711320"/>
                  </a:lnTo>
                  <a:lnTo>
                    <a:pt x="11175747" y="723288"/>
                  </a:lnTo>
                  <a:lnTo>
                    <a:pt x="11169553" y="723898"/>
                  </a:lnTo>
                  <a:close/>
                </a:path>
              </a:pathLst>
            </a:custGeom>
            <a:solidFill>
              <a:srgbClr val="1D1D1D">
                <a:alpha val="70199"/>
              </a:srgbClr>
            </a:solidFill>
          </p:spPr>
          <p:txBody>
            <a:bodyPr wrap="square" lIns="0" tIns="0" rIns="0" bIns="0" rtlCol="0"/>
            <a:lstStyle/>
            <a:p/>
          </p:txBody>
        </p:sp>
        <p:sp>
          <p:nvSpPr>
            <p:cNvPr id="25" name="object 25"/>
            <p:cNvSpPr/>
            <p:nvPr/>
          </p:nvSpPr>
          <p:spPr>
            <a:xfrm>
              <a:off x="457199" y="5096302"/>
              <a:ext cx="86995" cy="723265"/>
            </a:xfrm>
            <a:custGeom>
              <a:avLst/>
              <a:gdLst/>
              <a:ahLst/>
              <a:cxnLst/>
              <a:rect l="l" t="t" r="r" b="b"/>
              <a:pathLst>
                <a:path w="86995" h="723264">
                  <a:moveTo>
                    <a:pt x="86379" y="723042"/>
                  </a:moveTo>
                  <a:lnTo>
                    <a:pt x="42322" y="707433"/>
                  </a:lnTo>
                  <a:lnTo>
                    <a:pt x="11259" y="673166"/>
                  </a:lnTo>
                  <a:lnTo>
                    <a:pt x="0" y="628221"/>
                  </a:lnTo>
                  <a:lnTo>
                    <a:pt x="0" y="94821"/>
                  </a:lnTo>
                  <a:lnTo>
                    <a:pt x="11259" y="49875"/>
                  </a:lnTo>
                  <a:lnTo>
                    <a:pt x="42321" y="15608"/>
                  </a:lnTo>
                  <a:lnTo>
                    <a:pt x="86379" y="0"/>
                  </a:lnTo>
                  <a:lnTo>
                    <a:pt x="80381" y="1988"/>
                  </a:lnTo>
                  <a:lnTo>
                    <a:pt x="73379" y="6821"/>
                  </a:lnTo>
                  <a:lnTo>
                    <a:pt x="47722" y="41893"/>
                  </a:lnTo>
                  <a:lnTo>
                    <a:pt x="38371" y="85438"/>
                  </a:lnTo>
                  <a:lnTo>
                    <a:pt x="38100" y="94821"/>
                  </a:lnTo>
                  <a:lnTo>
                    <a:pt x="38100" y="628221"/>
                  </a:lnTo>
                  <a:lnTo>
                    <a:pt x="44855" y="673166"/>
                  </a:lnTo>
                  <a:lnTo>
                    <a:pt x="63493" y="707432"/>
                  </a:lnTo>
                  <a:lnTo>
                    <a:pt x="80381" y="721053"/>
                  </a:lnTo>
                  <a:lnTo>
                    <a:pt x="86379" y="723042"/>
                  </a:lnTo>
                  <a:close/>
                </a:path>
              </a:pathLst>
            </a:custGeom>
            <a:solidFill>
              <a:srgbClr val="FF4A90"/>
            </a:solidFill>
          </p:spPr>
          <p:txBody>
            <a:bodyPr wrap="square" lIns="0" tIns="0" rIns="0" bIns="0" rtlCol="0"/>
            <a:lstStyle/>
            <a:p/>
          </p:txBody>
        </p:sp>
        <p:sp>
          <p:nvSpPr>
            <p:cNvPr id="26" name="object 26"/>
            <p:cNvSpPr/>
            <p:nvPr/>
          </p:nvSpPr>
          <p:spPr>
            <a:xfrm>
              <a:off x="647699" y="5267324"/>
              <a:ext cx="381000" cy="381000"/>
            </a:xfrm>
            <a:custGeom>
              <a:avLst/>
              <a:gdLst/>
              <a:ahLst/>
              <a:cxnLst/>
              <a:rect l="l" t="t" r="r" b="b"/>
              <a:pathLst>
                <a:path w="381000" h="381000">
                  <a:moveTo>
                    <a:pt x="190499" y="380999"/>
                  </a:moveTo>
                  <a:lnTo>
                    <a:pt x="144200" y="375289"/>
                  </a:lnTo>
                  <a:lnTo>
                    <a:pt x="100697" y="358507"/>
                  </a:lnTo>
                  <a:lnTo>
                    <a:pt x="62575" y="331659"/>
                  </a:lnTo>
                  <a:lnTo>
                    <a:pt x="32104" y="296335"/>
                  </a:lnTo>
                  <a:lnTo>
                    <a:pt x="11130" y="254666"/>
                  </a:lnTo>
                  <a:lnTo>
                    <a:pt x="915" y="209172"/>
                  </a:lnTo>
                  <a:lnTo>
                    <a:pt x="0" y="190499"/>
                  </a:lnTo>
                  <a:lnTo>
                    <a:pt x="228" y="181141"/>
                  </a:lnTo>
                  <a:lnTo>
                    <a:pt x="8200" y="135199"/>
                  </a:lnTo>
                  <a:lnTo>
                    <a:pt x="27095" y="92571"/>
                  </a:lnTo>
                  <a:lnTo>
                    <a:pt x="55796" y="55795"/>
                  </a:lnTo>
                  <a:lnTo>
                    <a:pt x="92572" y="27094"/>
                  </a:lnTo>
                  <a:lnTo>
                    <a:pt x="135200" y="8200"/>
                  </a:lnTo>
                  <a:lnTo>
                    <a:pt x="181141" y="228"/>
                  </a:lnTo>
                  <a:lnTo>
                    <a:pt x="190499" y="0"/>
                  </a:lnTo>
                  <a:lnTo>
                    <a:pt x="199858" y="228"/>
                  </a:lnTo>
                  <a:lnTo>
                    <a:pt x="245799" y="8200"/>
                  </a:lnTo>
                  <a:lnTo>
                    <a:pt x="288427" y="27094"/>
                  </a:lnTo>
                  <a:lnTo>
                    <a:pt x="325203" y="55795"/>
                  </a:lnTo>
                  <a:lnTo>
                    <a:pt x="353903" y="92571"/>
                  </a:lnTo>
                  <a:lnTo>
                    <a:pt x="372799" y="135199"/>
                  </a:lnTo>
                  <a:lnTo>
                    <a:pt x="380771" y="181141"/>
                  </a:lnTo>
                  <a:lnTo>
                    <a:pt x="380999" y="190499"/>
                  </a:lnTo>
                  <a:lnTo>
                    <a:pt x="380771" y="199858"/>
                  </a:lnTo>
                  <a:lnTo>
                    <a:pt x="372799" y="245799"/>
                  </a:lnTo>
                  <a:lnTo>
                    <a:pt x="353903" y="288426"/>
                  </a:lnTo>
                  <a:lnTo>
                    <a:pt x="325203" y="325203"/>
                  </a:lnTo>
                  <a:lnTo>
                    <a:pt x="288427" y="353904"/>
                  </a:lnTo>
                  <a:lnTo>
                    <a:pt x="245799" y="372799"/>
                  </a:lnTo>
                  <a:lnTo>
                    <a:pt x="199858" y="380771"/>
                  </a:lnTo>
                  <a:lnTo>
                    <a:pt x="190499" y="380999"/>
                  </a:lnTo>
                  <a:close/>
                </a:path>
              </a:pathLst>
            </a:custGeom>
            <a:solidFill>
              <a:srgbClr val="1F2937">
                <a:alpha val="70199"/>
              </a:srgbClr>
            </a:solidFill>
          </p:spPr>
          <p:txBody>
            <a:bodyPr wrap="square" lIns="0" tIns="0" rIns="0" bIns="0" rtlCol="0"/>
            <a:lstStyle/>
            <a:p/>
          </p:txBody>
        </p:sp>
      </p:grpSp>
      <p:sp>
        <p:nvSpPr>
          <p:cNvPr id="27" name="object 27"/>
          <p:cNvSpPr txBox="1"/>
          <p:nvPr/>
        </p:nvSpPr>
        <p:spPr>
          <a:xfrm>
            <a:off x="708418" y="4748976"/>
            <a:ext cx="129539" cy="231140"/>
          </a:xfrm>
          <a:prstGeom prst="rect">
            <a:avLst/>
          </a:prstGeom>
        </p:spPr>
        <p:txBody>
          <a:bodyPr vert="horz" wrap="square" lIns="0" tIns="12700" rIns="0" bIns="0" rtlCol="0">
            <a:spAutoFit/>
          </a:bodyPr>
          <a:lstStyle/>
          <a:p>
            <a:pPr marL="12700">
              <a:lnSpc>
                <a:spcPct val="100000"/>
              </a:lnSpc>
              <a:spcBef>
                <a:spcPts val="100"/>
              </a:spcBef>
            </a:pPr>
            <a:r>
              <a:rPr sz="1350" b="1" spc="-50" dirty="0">
                <a:solidFill>
                  <a:srgbClr val="FF4A90"/>
                </a:solidFill>
                <a:latin typeface="Poppins"/>
                <a:cs typeface="Poppins"/>
              </a:rPr>
              <a:t>3</a:t>
            </a:r>
            <a:endParaRPr sz="1350" dirty="0">
              <a:latin typeface="Poppins"/>
              <a:cs typeface="Poppins"/>
            </a:endParaRPr>
          </a:p>
        </p:txBody>
      </p:sp>
      <p:sp>
        <p:nvSpPr>
          <p:cNvPr id="28" name="object 28"/>
          <p:cNvSpPr txBox="1"/>
          <p:nvPr/>
        </p:nvSpPr>
        <p:spPr>
          <a:xfrm>
            <a:off x="1168399" y="4586225"/>
            <a:ext cx="5221605" cy="466725"/>
          </a:xfrm>
          <a:prstGeom prst="rect">
            <a:avLst/>
          </a:prstGeom>
        </p:spPr>
        <p:txBody>
          <a:bodyPr vert="horz" wrap="square" lIns="0" tIns="64769" rIns="0" bIns="0" rtlCol="0">
            <a:spAutoFit/>
          </a:bodyPr>
          <a:lstStyle/>
          <a:p>
            <a:pPr marL="12700">
              <a:lnSpc>
                <a:spcPct val="100000"/>
              </a:lnSpc>
              <a:spcBef>
                <a:spcPts val="510"/>
              </a:spcBef>
            </a:pPr>
            <a:r>
              <a:rPr sz="1200" dirty="0">
                <a:solidFill>
                  <a:srgbClr val="FFFFFF"/>
                </a:solidFill>
                <a:latin typeface="Lucida Sans Unicode" panose="020B0602030504020204"/>
                <a:cs typeface="Lucida Sans Unicode" panose="020B0602030504020204"/>
              </a:rPr>
              <a:t>A*</a:t>
            </a:r>
            <a:r>
              <a:rPr sz="1200" spc="-20" dirty="0">
                <a:solidFill>
                  <a:srgbClr val="FFFFFF"/>
                </a:solidFill>
                <a:latin typeface="Lucida Sans Unicode" panose="020B0602030504020204"/>
                <a:cs typeface="Lucida Sans Unicode" panose="020B0602030504020204"/>
              </a:rPr>
              <a:t> </a:t>
            </a:r>
            <a:r>
              <a:rPr sz="1200" dirty="0">
                <a:solidFill>
                  <a:srgbClr val="FFFFFF"/>
                </a:solidFill>
                <a:latin typeface="Lucida Sans Unicode" panose="020B0602030504020204"/>
                <a:cs typeface="Lucida Sans Unicode" panose="020B0602030504020204"/>
              </a:rPr>
              <a:t>Algorithm</a:t>
            </a:r>
            <a:r>
              <a:rPr sz="1200" spc="-15" dirty="0">
                <a:solidFill>
                  <a:srgbClr val="FFFFFF"/>
                </a:solidFill>
                <a:latin typeface="Lucida Sans Unicode" panose="020B0602030504020204"/>
                <a:cs typeface="Lucida Sans Unicode" panose="020B0602030504020204"/>
              </a:rPr>
              <a:t> </a:t>
            </a:r>
            <a:r>
              <a:rPr sz="1200" spc="45" dirty="0">
                <a:solidFill>
                  <a:srgbClr val="FFFFFF"/>
                </a:solidFill>
                <a:latin typeface="Lucida Sans Unicode" panose="020B0602030504020204"/>
                <a:cs typeface="Lucida Sans Unicode" panose="020B0602030504020204"/>
              </a:rPr>
              <a:t>Evaluates</a:t>
            </a:r>
            <a:r>
              <a:rPr sz="1200" spc="-15" dirty="0">
                <a:solidFill>
                  <a:srgbClr val="FFFFFF"/>
                </a:solidFill>
                <a:latin typeface="Lucida Sans Unicode" panose="020B0602030504020204"/>
                <a:cs typeface="Lucida Sans Unicode" panose="020B0602030504020204"/>
              </a:rPr>
              <a:t> </a:t>
            </a:r>
            <a:r>
              <a:rPr sz="1200" spc="-10" dirty="0">
                <a:solidFill>
                  <a:srgbClr val="FFFFFF"/>
                </a:solidFill>
                <a:latin typeface="Lucida Sans Unicode" panose="020B0602030504020204"/>
                <a:cs typeface="Lucida Sans Unicode" panose="020B0602030504020204"/>
              </a:rPr>
              <a:t>Routes</a:t>
            </a:r>
            <a:endParaRPr sz="1200" dirty="0">
              <a:latin typeface="Lucida Sans Unicode" panose="020B0602030504020204"/>
              <a:cs typeface="Lucida Sans Unicode" panose="020B0602030504020204"/>
            </a:endParaRPr>
          </a:p>
          <a:p>
            <a:pPr marL="12700">
              <a:lnSpc>
                <a:spcPct val="100000"/>
              </a:lnSpc>
              <a:spcBef>
                <a:spcPts val="360"/>
              </a:spcBef>
            </a:pPr>
            <a:r>
              <a:rPr sz="1050" dirty="0">
                <a:solidFill>
                  <a:srgbClr val="D0D5DA"/>
                </a:solidFill>
                <a:latin typeface="Poppins"/>
                <a:cs typeface="Poppins"/>
              </a:rPr>
              <a:t>Modified A* algorithm analyzes routes based on safety factors and travel </a:t>
            </a:r>
            <a:r>
              <a:rPr sz="1050" spc="-20" dirty="0">
                <a:solidFill>
                  <a:srgbClr val="D0D5DA"/>
                </a:solidFill>
                <a:latin typeface="Poppins"/>
                <a:cs typeface="Poppins"/>
              </a:rPr>
              <a:t>time</a:t>
            </a:r>
            <a:endParaRPr sz="1050" dirty="0">
              <a:latin typeface="Poppins"/>
              <a:cs typeface="Poppins"/>
            </a:endParaRPr>
          </a:p>
        </p:txBody>
      </p:sp>
      <p:pic>
        <p:nvPicPr>
          <p:cNvPr id="29" name="object 29"/>
          <p:cNvPicPr/>
          <p:nvPr/>
        </p:nvPicPr>
        <p:blipFill>
          <a:blip r:embed="rId4" cstate="print"/>
          <a:stretch>
            <a:fillRect/>
          </a:stretch>
        </p:blipFill>
        <p:spPr>
          <a:xfrm>
            <a:off x="11382374" y="4783668"/>
            <a:ext cx="171450" cy="228600"/>
          </a:xfrm>
          <a:prstGeom prst="rect">
            <a:avLst/>
          </a:prstGeom>
        </p:spPr>
      </p:pic>
      <p:grpSp>
        <p:nvGrpSpPr>
          <p:cNvPr id="30" name="object 30"/>
          <p:cNvGrpSpPr/>
          <p:nvPr/>
        </p:nvGrpSpPr>
        <p:grpSpPr>
          <a:xfrm>
            <a:off x="393460" y="5264408"/>
            <a:ext cx="11277600" cy="723900"/>
            <a:chOff x="457199" y="5972174"/>
            <a:chExt cx="11277600" cy="723900"/>
          </a:xfrm>
        </p:grpSpPr>
        <p:sp>
          <p:nvSpPr>
            <p:cNvPr id="31" name="object 31"/>
            <p:cNvSpPr/>
            <p:nvPr/>
          </p:nvSpPr>
          <p:spPr>
            <a:xfrm>
              <a:off x="476249" y="5972174"/>
              <a:ext cx="11258550" cy="723900"/>
            </a:xfrm>
            <a:custGeom>
              <a:avLst/>
              <a:gdLst/>
              <a:ahLst/>
              <a:cxnLst/>
              <a:rect l="l" t="t" r="r" b="b"/>
              <a:pathLst>
                <a:path w="11258550" h="723900">
                  <a:moveTo>
                    <a:pt x="11169553" y="723899"/>
                  </a:moveTo>
                  <a:lnTo>
                    <a:pt x="71196" y="723899"/>
                  </a:lnTo>
                  <a:lnTo>
                    <a:pt x="66241" y="723289"/>
                  </a:lnTo>
                  <a:lnTo>
                    <a:pt x="29705" y="704372"/>
                  </a:lnTo>
                  <a:lnTo>
                    <a:pt x="7715" y="670877"/>
                  </a:lnTo>
                  <a:lnTo>
                    <a:pt x="0" y="634903"/>
                  </a:lnTo>
                  <a:lnTo>
                    <a:pt x="0" y="628649"/>
                  </a:lnTo>
                  <a:lnTo>
                    <a:pt x="0" y="88995"/>
                  </a:lnTo>
                  <a:lnTo>
                    <a:pt x="10062" y="47531"/>
                  </a:lnTo>
                  <a:lnTo>
                    <a:pt x="38025" y="12577"/>
                  </a:lnTo>
                  <a:lnTo>
                    <a:pt x="71196" y="0"/>
                  </a:lnTo>
                  <a:lnTo>
                    <a:pt x="11169553" y="0"/>
                  </a:lnTo>
                  <a:lnTo>
                    <a:pt x="11211014" y="12577"/>
                  </a:lnTo>
                  <a:lnTo>
                    <a:pt x="11245969" y="47531"/>
                  </a:lnTo>
                  <a:lnTo>
                    <a:pt x="11258549" y="88995"/>
                  </a:lnTo>
                  <a:lnTo>
                    <a:pt x="11258549" y="634903"/>
                  </a:lnTo>
                  <a:lnTo>
                    <a:pt x="11245969" y="676366"/>
                  </a:lnTo>
                  <a:lnTo>
                    <a:pt x="11211014" y="711321"/>
                  </a:lnTo>
                  <a:lnTo>
                    <a:pt x="11175747" y="723289"/>
                  </a:lnTo>
                  <a:lnTo>
                    <a:pt x="11169553" y="723899"/>
                  </a:lnTo>
                  <a:close/>
                </a:path>
              </a:pathLst>
            </a:custGeom>
            <a:solidFill>
              <a:srgbClr val="1D1D1D">
                <a:alpha val="70199"/>
              </a:srgbClr>
            </a:solidFill>
          </p:spPr>
          <p:txBody>
            <a:bodyPr wrap="square" lIns="0" tIns="0" rIns="0" bIns="0" rtlCol="0"/>
            <a:lstStyle/>
            <a:p/>
          </p:txBody>
        </p:sp>
        <p:sp>
          <p:nvSpPr>
            <p:cNvPr id="32" name="object 32"/>
            <p:cNvSpPr/>
            <p:nvPr/>
          </p:nvSpPr>
          <p:spPr>
            <a:xfrm>
              <a:off x="457199" y="5972603"/>
              <a:ext cx="86995" cy="723265"/>
            </a:xfrm>
            <a:custGeom>
              <a:avLst/>
              <a:gdLst/>
              <a:ahLst/>
              <a:cxnLst/>
              <a:rect l="l" t="t" r="r" b="b"/>
              <a:pathLst>
                <a:path w="86995" h="723265">
                  <a:moveTo>
                    <a:pt x="86380" y="723042"/>
                  </a:moveTo>
                  <a:lnTo>
                    <a:pt x="42321" y="707433"/>
                  </a:lnTo>
                  <a:lnTo>
                    <a:pt x="11259" y="673166"/>
                  </a:lnTo>
                  <a:lnTo>
                    <a:pt x="0" y="628221"/>
                  </a:lnTo>
                  <a:lnTo>
                    <a:pt x="0" y="94821"/>
                  </a:lnTo>
                  <a:lnTo>
                    <a:pt x="11259" y="49874"/>
                  </a:lnTo>
                  <a:lnTo>
                    <a:pt x="42321" y="15608"/>
                  </a:lnTo>
                  <a:lnTo>
                    <a:pt x="86379" y="0"/>
                  </a:lnTo>
                  <a:lnTo>
                    <a:pt x="80381" y="1988"/>
                  </a:lnTo>
                  <a:lnTo>
                    <a:pt x="73379" y="6821"/>
                  </a:lnTo>
                  <a:lnTo>
                    <a:pt x="47722" y="41892"/>
                  </a:lnTo>
                  <a:lnTo>
                    <a:pt x="38371" y="85438"/>
                  </a:lnTo>
                  <a:lnTo>
                    <a:pt x="38100" y="94821"/>
                  </a:lnTo>
                  <a:lnTo>
                    <a:pt x="38100" y="628221"/>
                  </a:lnTo>
                  <a:lnTo>
                    <a:pt x="44855" y="673166"/>
                  </a:lnTo>
                  <a:lnTo>
                    <a:pt x="63493" y="707433"/>
                  </a:lnTo>
                  <a:lnTo>
                    <a:pt x="80381" y="721053"/>
                  </a:lnTo>
                  <a:lnTo>
                    <a:pt x="86380" y="723042"/>
                  </a:lnTo>
                  <a:close/>
                </a:path>
              </a:pathLst>
            </a:custGeom>
            <a:solidFill>
              <a:srgbClr val="FF4A90"/>
            </a:solidFill>
          </p:spPr>
          <p:txBody>
            <a:bodyPr wrap="square" lIns="0" tIns="0" rIns="0" bIns="0" rtlCol="0"/>
            <a:lstStyle/>
            <a:p/>
          </p:txBody>
        </p:sp>
        <p:sp>
          <p:nvSpPr>
            <p:cNvPr id="33" name="object 33"/>
            <p:cNvSpPr/>
            <p:nvPr/>
          </p:nvSpPr>
          <p:spPr>
            <a:xfrm>
              <a:off x="647699" y="6143624"/>
              <a:ext cx="381000" cy="381000"/>
            </a:xfrm>
            <a:custGeom>
              <a:avLst/>
              <a:gdLst/>
              <a:ahLst/>
              <a:cxnLst/>
              <a:rect l="l" t="t" r="r" b="b"/>
              <a:pathLst>
                <a:path w="381000" h="381000">
                  <a:moveTo>
                    <a:pt x="190499" y="380999"/>
                  </a:moveTo>
                  <a:lnTo>
                    <a:pt x="144200" y="375289"/>
                  </a:lnTo>
                  <a:lnTo>
                    <a:pt x="100697" y="358506"/>
                  </a:lnTo>
                  <a:lnTo>
                    <a:pt x="62575" y="331659"/>
                  </a:lnTo>
                  <a:lnTo>
                    <a:pt x="32104" y="296335"/>
                  </a:lnTo>
                  <a:lnTo>
                    <a:pt x="11130" y="254666"/>
                  </a:lnTo>
                  <a:lnTo>
                    <a:pt x="915" y="209172"/>
                  </a:lnTo>
                  <a:lnTo>
                    <a:pt x="0" y="190499"/>
                  </a:lnTo>
                  <a:lnTo>
                    <a:pt x="228" y="181140"/>
                  </a:lnTo>
                  <a:lnTo>
                    <a:pt x="8200" y="135198"/>
                  </a:lnTo>
                  <a:lnTo>
                    <a:pt x="27095" y="92571"/>
                  </a:lnTo>
                  <a:lnTo>
                    <a:pt x="55796" y="55795"/>
                  </a:lnTo>
                  <a:lnTo>
                    <a:pt x="92572" y="27095"/>
                  </a:lnTo>
                  <a:lnTo>
                    <a:pt x="135200" y="8200"/>
                  </a:lnTo>
                  <a:lnTo>
                    <a:pt x="181141" y="228"/>
                  </a:lnTo>
                  <a:lnTo>
                    <a:pt x="190499" y="0"/>
                  </a:lnTo>
                  <a:lnTo>
                    <a:pt x="199858" y="228"/>
                  </a:lnTo>
                  <a:lnTo>
                    <a:pt x="245799" y="8200"/>
                  </a:lnTo>
                  <a:lnTo>
                    <a:pt x="288427" y="27095"/>
                  </a:lnTo>
                  <a:lnTo>
                    <a:pt x="325203" y="55795"/>
                  </a:lnTo>
                  <a:lnTo>
                    <a:pt x="353903" y="92571"/>
                  </a:lnTo>
                  <a:lnTo>
                    <a:pt x="372799" y="135198"/>
                  </a:lnTo>
                  <a:lnTo>
                    <a:pt x="380771" y="181140"/>
                  </a:lnTo>
                  <a:lnTo>
                    <a:pt x="380999" y="190499"/>
                  </a:lnTo>
                  <a:lnTo>
                    <a:pt x="380771" y="199858"/>
                  </a:lnTo>
                  <a:lnTo>
                    <a:pt x="372799" y="245799"/>
                  </a:lnTo>
                  <a:lnTo>
                    <a:pt x="353903" y="288427"/>
                  </a:lnTo>
                  <a:lnTo>
                    <a:pt x="325203" y="325203"/>
                  </a:lnTo>
                  <a:lnTo>
                    <a:pt x="288427" y="353902"/>
                  </a:lnTo>
                  <a:lnTo>
                    <a:pt x="245799" y="372798"/>
                  </a:lnTo>
                  <a:lnTo>
                    <a:pt x="199858" y="380771"/>
                  </a:lnTo>
                  <a:lnTo>
                    <a:pt x="190499" y="380999"/>
                  </a:lnTo>
                  <a:close/>
                </a:path>
              </a:pathLst>
            </a:custGeom>
            <a:solidFill>
              <a:srgbClr val="1F2937">
                <a:alpha val="70199"/>
              </a:srgbClr>
            </a:solidFill>
          </p:spPr>
          <p:txBody>
            <a:bodyPr wrap="square" lIns="0" tIns="0" rIns="0" bIns="0" rtlCol="0"/>
            <a:lstStyle/>
            <a:p/>
          </p:txBody>
        </p:sp>
      </p:grpSp>
      <p:sp>
        <p:nvSpPr>
          <p:cNvPr id="34" name="object 34"/>
          <p:cNvSpPr txBox="1"/>
          <p:nvPr/>
        </p:nvSpPr>
        <p:spPr>
          <a:xfrm>
            <a:off x="708418" y="5502509"/>
            <a:ext cx="141605" cy="231140"/>
          </a:xfrm>
          <a:prstGeom prst="rect">
            <a:avLst/>
          </a:prstGeom>
        </p:spPr>
        <p:txBody>
          <a:bodyPr vert="horz" wrap="square" lIns="0" tIns="12700" rIns="0" bIns="0" rtlCol="0">
            <a:spAutoFit/>
          </a:bodyPr>
          <a:lstStyle/>
          <a:p>
            <a:pPr marL="12700">
              <a:lnSpc>
                <a:spcPct val="100000"/>
              </a:lnSpc>
              <a:spcBef>
                <a:spcPts val="100"/>
              </a:spcBef>
            </a:pPr>
            <a:r>
              <a:rPr sz="1350" b="1" spc="-50" dirty="0">
                <a:solidFill>
                  <a:srgbClr val="FF4A90"/>
                </a:solidFill>
                <a:latin typeface="Poppins"/>
                <a:cs typeface="Poppins"/>
              </a:rPr>
              <a:t>4</a:t>
            </a:r>
            <a:endParaRPr sz="1350" dirty="0">
              <a:latin typeface="Poppins"/>
              <a:cs typeface="Poppins"/>
            </a:endParaRPr>
          </a:p>
        </p:txBody>
      </p:sp>
      <p:sp>
        <p:nvSpPr>
          <p:cNvPr id="35" name="object 35"/>
          <p:cNvSpPr txBox="1"/>
          <p:nvPr/>
        </p:nvSpPr>
        <p:spPr>
          <a:xfrm>
            <a:off x="1193799" y="5392995"/>
            <a:ext cx="5057775" cy="466725"/>
          </a:xfrm>
          <a:prstGeom prst="rect">
            <a:avLst/>
          </a:prstGeom>
        </p:spPr>
        <p:txBody>
          <a:bodyPr vert="horz" wrap="square" lIns="0" tIns="64769" rIns="0" bIns="0" rtlCol="0">
            <a:spAutoFit/>
          </a:bodyPr>
          <a:lstStyle/>
          <a:p>
            <a:pPr marL="12700">
              <a:lnSpc>
                <a:spcPct val="100000"/>
              </a:lnSpc>
              <a:spcBef>
                <a:spcPts val="510"/>
              </a:spcBef>
            </a:pPr>
            <a:r>
              <a:rPr sz="1200" dirty="0">
                <a:solidFill>
                  <a:srgbClr val="FFFFFF"/>
                </a:solidFill>
                <a:latin typeface="Lucida Sans Unicode" panose="020B0602030504020204"/>
                <a:cs typeface="Lucida Sans Unicode" panose="020B0602030504020204"/>
              </a:rPr>
              <a:t>App</a:t>
            </a:r>
            <a:r>
              <a:rPr sz="1200" spc="125" dirty="0">
                <a:solidFill>
                  <a:srgbClr val="FFFFFF"/>
                </a:solidFill>
                <a:latin typeface="Lucida Sans Unicode" panose="020B0602030504020204"/>
                <a:cs typeface="Lucida Sans Unicode" panose="020B0602030504020204"/>
              </a:rPr>
              <a:t> </a:t>
            </a:r>
            <a:r>
              <a:rPr sz="1200" dirty="0">
                <a:solidFill>
                  <a:srgbClr val="FFFFFF"/>
                </a:solidFill>
                <a:latin typeface="Lucida Sans Unicode" panose="020B0602030504020204"/>
                <a:cs typeface="Lucida Sans Unicode" panose="020B0602030504020204"/>
              </a:rPr>
              <a:t>Displays</a:t>
            </a:r>
            <a:r>
              <a:rPr sz="1200" spc="130" dirty="0">
                <a:solidFill>
                  <a:srgbClr val="FFFFFF"/>
                </a:solidFill>
                <a:latin typeface="Lucida Sans Unicode" panose="020B0602030504020204"/>
                <a:cs typeface="Lucida Sans Unicode" panose="020B0602030504020204"/>
              </a:rPr>
              <a:t> </a:t>
            </a:r>
            <a:r>
              <a:rPr sz="1200" dirty="0">
                <a:solidFill>
                  <a:srgbClr val="FFFFFF"/>
                </a:solidFill>
                <a:latin typeface="Lucida Sans Unicode" panose="020B0602030504020204"/>
                <a:cs typeface="Lucida Sans Unicode" panose="020B0602030504020204"/>
              </a:rPr>
              <a:t>Safest</a:t>
            </a:r>
            <a:r>
              <a:rPr sz="1200" spc="130" dirty="0">
                <a:solidFill>
                  <a:srgbClr val="FFFFFF"/>
                </a:solidFill>
                <a:latin typeface="Lucida Sans Unicode" panose="020B0602030504020204"/>
                <a:cs typeface="Lucida Sans Unicode" panose="020B0602030504020204"/>
              </a:rPr>
              <a:t> </a:t>
            </a:r>
            <a:r>
              <a:rPr sz="1200" spc="-20" dirty="0">
                <a:solidFill>
                  <a:srgbClr val="FFFFFF"/>
                </a:solidFill>
                <a:latin typeface="Lucida Sans Unicode" panose="020B0602030504020204"/>
                <a:cs typeface="Lucida Sans Unicode" panose="020B0602030504020204"/>
              </a:rPr>
              <a:t>Route</a:t>
            </a:r>
            <a:endParaRPr sz="1200" dirty="0">
              <a:latin typeface="Lucida Sans Unicode" panose="020B0602030504020204"/>
              <a:cs typeface="Lucida Sans Unicode" panose="020B0602030504020204"/>
            </a:endParaRPr>
          </a:p>
          <a:p>
            <a:pPr marL="12700">
              <a:lnSpc>
                <a:spcPct val="100000"/>
              </a:lnSpc>
              <a:spcBef>
                <a:spcPts val="360"/>
              </a:spcBef>
            </a:pPr>
            <a:r>
              <a:rPr sz="1050" dirty="0">
                <a:solidFill>
                  <a:srgbClr val="D0D5DA"/>
                </a:solidFill>
                <a:latin typeface="Poppins"/>
                <a:cs typeface="Poppins"/>
              </a:rPr>
              <a:t>User</a:t>
            </a:r>
            <a:r>
              <a:rPr sz="1050" spc="-10" dirty="0">
                <a:solidFill>
                  <a:srgbClr val="D0D5DA"/>
                </a:solidFill>
                <a:latin typeface="Poppins"/>
                <a:cs typeface="Poppins"/>
              </a:rPr>
              <a:t> </a:t>
            </a:r>
            <a:r>
              <a:rPr sz="1050" dirty="0">
                <a:solidFill>
                  <a:srgbClr val="D0D5DA"/>
                </a:solidFill>
                <a:latin typeface="Poppins"/>
                <a:cs typeface="Poppins"/>
              </a:rPr>
              <a:t>interface</a:t>
            </a:r>
            <a:r>
              <a:rPr sz="1050" spc="-5" dirty="0">
                <a:solidFill>
                  <a:srgbClr val="D0D5DA"/>
                </a:solidFill>
                <a:latin typeface="Poppins"/>
                <a:cs typeface="Poppins"/>
              </a:rPr>
              <a:t> </a:t>
            </a:r>
            <a:r>
              <a:rPr sz="1050" dirty="0">
                <a:solidFill>
                  <a:srgbClr val="D0D5DA"/>
                </a:solidFill>
                <a:latin typeface="Poppins"/>
                <a:cs typeface="Poppins"/>
              </a:rPr>
              <a:t>shows</a:t>
            </a:r>
            <a:r>
              <a:rPr sz="1050" spc="-5" dirty="0">
                <a:solidFill>
                  <a:srgbClr val="D0D5DA"/>
                </a:solidFill>
                <a:latin typeface="Poppins"/>
                <a:cs typeface="Poppins"/>
              </a:rPr>
              <a:t> </a:t>
            </a:r>
            <a:r>
              <a:rPr sz="1050" dirty="0">
                <a:solidFill>
                  <a:srgbClr val="D0D5DA"/>
                </a:solidFill>
                <a:latin typeface="Poppins"/>
                <a:cs typeface="Poppins"/>
              </a:rPr>
              <a:t>route</a:t>
            </a:r>
            <a:r>
              <a:rPr sz="1050" spc="-10" dirty="0">
                <a:solidFill>
                  <a:srgbClr val="D0D5DA"/>
                </a:solidFill>
                <a:latin typeface="Poppins"/>
                <a:cs typeface="Poppins"/>
              </a:rPr>
              <a:t> </a:t>
            </a:r>
            <a:r>
              <a:rPr sz="1050" dirty="0">
                <a:solidFill>
                  <a:srgbClr val="D0D5DA"/>
                </a:solidFill>
                <a:latin typeface="Poppins"/>
                <a:cs typeface="Poppins"/>
              </a:rPr>
              <a:t>with</a:t>
            </a:r>
            <a:r>
              <a:rPr sz="1050" spc="-5" dirty="0">
                <a:solidFill>
                  <a:srgbClr val="D0D5DA"/>
                </a:solidFill>
                <a:latin typeface="Poppins"/>
                <a:cs typeface="Poppins"/>
              </a:rPr>
              <a:t> </a:t>
            </a:r>
            <a:r>
              <a:rPr sz="1050" dirty="0">
                <a:solidFill>
                  <a:srgbClr val="D0D5DA"/>
                </a:solidFill>
                <a:latin typeface="Poppins"/>
                <a:cs typeface="Poppins"/>
              </a:rPr>
              <a:t>highest</a:t>
            </a:r>
            <a:r>
              <a:rPr sz="1050" spc="-5" dirty="0">
                <a:solidFill>
                  <a:srgbClr val="D0D5DA"/>
                </a:solidFill>
                <a:latin typeface="Poppins"/>
                <a:cs typeface="Poppins"/>
              </a:rPr>
              <a:t> </a:t>
            </a:r>
            <a:r>
              <a:rPr sz="1050" dirty="0">
                <a:solidFill>
                  <a:srgbClr val="D0D5DA"/>
                </a:solidFill>
                <a:latin typeface="Poppins"/>
                <a:cs typeface="Poppins"/>
              </a:rPr>
              <a:t>safety</a:t>
            </a:r>
            <a:r>
              <a:rPr sz="1050" spc="-5" dirty="0">
                <a:solidFill>
                  <a:srgbClr val="D0D5DA"/>
                </a:solidFill>
                <a:latin typeface="Poppins"/>
                <a:cs typeface="Poppins"/>
              </a:rPr>
              <a:t> </a:t>
            </a:r>
            <a:r>
              <a:rPr sz="1050" dirty="0">
                <a:solidFill>
                  <a:srgbClr val="D0D5DA"/>
                </a:solidFill>
                <a:latin typeface="Poppins"/>
                <a:cs typeface="Poppins"/>
              </a:rPr>
              <a:t>index</a:t>
            </a:r>
            <a:r>
              <a:rPr sz="1050" spc="-10" dirty="0">
                <a:solidFill>
                  <a:srgbClr val="D0D5DA"/>
                </a:solidFill>
                <a:latin typeface="Poppins"/>
                <a:cs typeface="Poppins"/>
              </a:rPr>
              <a:t> </a:t>
            </a:r>
            <a:r>
              <a:rPr sz="1050" dirty="0">
                <a:solidFill>
                  <a:srgbClr val="D0D5DA"/>
                </a:solidFill>
                <a:latin typeface="Poppins"/>
                <a:cs typeface="Poppins"/>
              </a:rPr>
              <a:t>and</a:t>
            </a:r>
            <a:r>
              <a:rPr sz="1050" spc="-5" dirty="0">
                <a:solidFill>
                  <a:srgbClr val="D0D5DA"/>
                </a:solidFill>
                <a:latin typeface="Poppins"/>
                <a:cs typeface="Poppins"/>
              </a:rPr>
              <a:t> </a:t>
            </a:r>
            <a:r>
              <a:rPr sz="1050" dirty="0">
                <a:solidFill>
                  <a:srgbClr val="D0D5DA"/>
                </a:solidFill>
                <a:latin typeface="Poppins"/>
                <a:cs typeface="Poppins"/>
              </a:rPr>
              <a:t>alternative</a:t>
            </a:r>
            <a:r>
              <a:rPr sz="1050" spc="-5" dirty="0">
                <a:solidFill>
                  <a:srgbClr val="D0D5DA"/>
                </a:solidFill>
                <a:latin typeface="Poppins"/>
                <a:cs typeface="Poppins"/>
              </a:rPr>
              <a:t> </a:t>
            </a:r>
            <a:r>
              <a:rPr sz="1050" spc="-10" dirty="0">
                <a:solidFill>
                  <a:srgbClr val="D0D5DA"/>
                </a:solidFill>
                <a:latin typeface="Poppins"/>
                <a:cs typeface="Poppins"/>
              </a:rPr>
              <a:t>options</a:t>
            </a:r>
            <a:endParaRPr sz="1050" dirty="0">
              <a:latin typeface="Poppins"/>
              <a:cs typeface="Poppins"/>
            </a:endParaRPr>
          </a:p>
        </p:txBody>
      </p:sp>
      <p:sp>
        <p:nvSpPr>
          <p:cNvPr id="36" name="object 36"/>
          <p:cNvSpPr/>
          <p:nvPr/>
        </p:nvSpPr>
        <p:spPr>
          <a:xfrm>
            <a:off x="11296649" y="5465385"/>
            <a:ext cx="257175" cy="227329"/>
          </a:xfrm>
          <a:custGeom>
            <a:avLst/>
            <a:gdLst/>
            <a:ahLst/>
            <a:cxnLst/>
            <a:rect l="l" t="t" r="r" b="b"/>
            <a:pathLst>
              <a:path w="257175" h="227329">
                <a:moveTo>
                  <a:pt x="131757" y="143589"/>
                </a:moveTo>
                <a:lnTo>
                  <a:pt x="125372" y="143589"/>
                </a:lnTo>
                <a:lnTo>
                  <a:pt x="121979" y="139303"/>
                </a:lnTo>
                <a:lnTo>
                  <a:pt x="108594" y="121783"/>
                </a:lnTo>
                <a:lnTo>
                  <a:pt x="93119" y="98868"/>
                </a:lnTo>
                <a:lnTo>
                  <a:pt x="80333" y="74739"/>
                </a:lnTo>
                <a:lnTo>
                  <a:pt x="75009" y="53578"/>
                </a:lnTo>
                <a:lnTo>
                  <a:pt x="78876" y="34410"/>
                </a:lnTo>
                <a:lnTo>
                  <a:pt x="79298" y="32598"/>
                </a:lnTo>
                <a:lnTo>
                  <a:pt x="90697" y="15688"/>
                </a:lnTo>
                <a:lnTo>
                  <a:pt x="107727" y="4208"/>
                </a:lnTo>
                <a:lnTo>
                  <a:pt x="128587" y="0"/>
                </a:lnTo>
                <a:lnTo>
                  <a:pt x="149447" y="4208"/>
                </a:lnTo>
                <a:lnTo>
                  <a:pt x="166477" y="15688"/>
                </a:lnTo>
                <a:lnTo>
                  <a:pt x="177571" y="32146"/>
                </a:lnTo>
                <a:lnTo>
                  <a:pt x="126218" y="32146"/>
                </a:lnTo>
                <a:lnTo>
                  <a:pt x="123939" y="32598"/>
                </a:lnTo>
                <a:lnTo>
                  <a:pt x="110721" y="47637"/>
                </a:lnTo>
                <a:lnTo>
                  <a:pt x="110721" y="52375"/>
                </a:lnTo>
                <a:lnTo>
                  <a:pt x="126214" y="67865"/>
                </a:lnTo>
                <a:lnTo>
                  <a:pt x="178571" y="67865"/>
                </a:lnTo>
                <a:lnTo>
                  <a:pt x="176841" y="74739"/>
                </a:lnTo>
                <a:lnTo>
                  <a:pt x="164055" y="98868"/>
                </a:lnTo>
                <a:lnTo>
                  <a:pt x="148580" y="121783"/>
                </a:lnTo>
                <a:lnTo>
                  <a:pt x="135195" y="139303"/>
                </a:lnTo>
                <a:lnTo>
                  <a:pt x="131757" y="143589"/>
                </a:lnTo>
                <a:close/>
              </a:path>
              <a:path w="257175" h="227329">
                <a:moveTo>
                  <a:pt x="178571" y="67865"/>
                </a:moveTo>
                <a:lnTo>
                  <a:pt x="130960" y="67865"/>
                </a:lnTo>
                <a:lnTo>
                  <a:pt x="133235" y="67413"/>
                </a:lnTo>
                <a:lnTo>
                  <a:pt x="137612" y="65601"/>
                </a:lnTo>
                <a:lnTo>
                  <a:pt x="146453" y="52375"/>
                </a:lnTo>
                <a:lnTo>
                  <a:pt x="146453" y="47637"/>
                </a:lnTo>
                <a:lnTo>
                  <a:pt x="130956" y="32146"/>
                </a:lnTo>
                <a:lnTo>
                  <a:pt x="177571" y="32146"/>
                </a:lnTo>
                <a:lnTo>
                  <a:pt x="177876" y="32598"/>
                </a:lnTo>
                <a:lnTo>
                  <a:pt x="178298" y="34410"/>
                </a:lnTo>
                <a:lnTo>
                  <a:pt x="182165" y="53578"/>
                </a:lnTo>
                <a:lnTo>
                  <a:pt x="178684" y="67413"/>
                </a:lnTo>
                <a:lnTo>
                  <a:pt x="178571" y="67865"/>
                </a:lnTo>
                <a:close/>
              </a:path>
              <a:path w="257175" h="227329">
                <a:moveTo>
                  <a:pt x="171450" y="225162"/>
                </a:moveTo>
                <a:lnTo>
                  <a:pt x="85725" y="200650"/>
                </a:lnTo>
                <a:lnTo>
                  <a:pt x="85725" y="113853"/>
                </a:lnTo>
                <a:lnTo>
                  <a:pt x="92634" y="124028"/>
                </a:lnTo>
                <a:lnTo>
                  <a:pt x="99376" y="133370"/>
                </a:lnTo>
                <a:lnTo>
                  <a:pt x="105565" y="141548"/>
                </a:lnTo>
                <a:lnTo>
                  <a:pt x="110817" y="148232"/>
                </a:lnTo>
                <a:lnTo>
                  <a:pt x="118944" y="154662"/>
                </a:lnTo>
                <a:lnTo>
                  <a:pt x="128587" y="156805"/>
                </a:lnTo>
                <a:lnTo>
                  <a:pt x="171450" y="156805"/>
                </a:lnTo>
                <a:lnTo>
                  <a:pt x="171450" y="225162"/>
                </a:lnTo>
                <a:close/>
              </a:path>
              <a:path w="257175" h="227329">
                <a:moveTo>
                  <a:pt x="171450" y="156805"/>
                </a:moveTo>
                <a:lnTo>
                  <a:pt x="128587" y="156805"/>
                </a:lnTo>
                <a:lnTo>
                  <a:pt x="138230" y="154662"/>
                </a:lnTo>
                <a:lnTo>
                  <a:pt x="146357" y="148232"/>
                </a:lnTo>
                <a:lnTo>
                  <a:pt x="151609" y="141548"/>
                </a:lnTo>
                <a:lnTo>
                  <a:pt x="157798" y="133370"/>
                </a:lnTo>
                <a:lnTo>
                  <a:pt x="164540" y="124028"/>
                </a:lnTo>
                <a:lnTo>
                  <a:pt x="171450" y="113853"/>
                </a:lnTo>
                <a:lnTo>
                  <a:pt x="171450" y="156805"/>
                </a:lnTo>
                <a:close/>
              </a:path>
              <a:path w="257175" h="227329">
                <a:moveTo>
                  <a:pt x="185737" y="224581"/>
                </a:moveTo>
                <a:lnTo>
                  <a:pt x="185737" y="89475"/>
                </a:lnTo>
                <a:lnTo>
                  <a:pt x="187300" y="86394"/>
                </a:lnTo>
                <a:lnTo>
                  <a:pt x="188728" y="83313"/>
                </a:lnTo>
                <a:lnTo>
                  <a:pt x="190246" y="79742"/>
                </a:lnTo>
                <a:lnTo>
                  <a:pt x="190693" y="78625"/>
                </a:lnTo>
                <a:lnTo>
                  <a:pt x="249540" y="55096"/>
                </a:lnTo>
                <a:lnTo>
                  <a:pt x="257175" y="60275"/>
                </a:lnTo>
                <a:lnTo>
                  <a:pt x="257175" y="193149"/>
                </a:lnTo>
                <a:lnTo>
                  <a:pt x="254496" y="197078"/>
                </a:lnTo>
                <a:lnTo>
                  <a:pt x="185737" y="224581"/>
                </a:lnTo>
                <a:close/>
              </a:path>
              <a:path w="257175" h="227329">
                <a:moveTo>
                  <a:pt x="7634" y="227260"/>
                </a:moveTo>
                <a:lnTo>
                  <a:pt x="0" y="222081"/>
                </a:lnTo>
                <a:lnTo>
                  <a:pt x="0" y="89207"/>
                </a:lnTo>
                <a:lnTo>
                  <a:pt x="2678" y="85278"/>
                </a:lnTo>
                <a:lnTo>
                  <a:pt x="61480" y="61748"/>
                </a:lnTo>
                <a:lnTo>
                  <a:pt x="62507" y="68044"/>
                </a:lnTo>
                <a:lnTo>
                  <a:pt x="64650" y="74384"/>
                </a:lnTo>
                <a:lnTo>
                  <a:pt x="68446" y="83313"/>
                </a:lnTo>
                <a:lnTo>
                  <a:pt x="69874" y="86394"/>
                </a:lnTo>
                <a:lnTo>
                  <a:pt x="71437" y="89475"/>
                </a:lnTo>
                <a:lnTo>
                  <a:pt x="71437" y="201721"/>
                </a:lnTo>
                <a:lnTo>
                  <a:pt x="7634" y="227260"/>
                </a:lnTo>
                <a:close/>
              </a:path>
            </a:pathLst>
          </a:custGeom>
          <a:solidFill>
            <a:srgbClr val="FF4A90"/>
          </a:solidFill>
        </p:spPr>
        <p:txBody>
          <a:bodyPr wrap="square" lIns="0" tIns="0" rIns="0" bIns="0" rtlCol="0"/>
          <a:lstStyle/>
          <a:p/>
        </p:txBody>
      </p:sp>
      <p:grpSp>
        <p:nvGrpSpPr>
          <p:cNvPr id="37" name="object 37"/>
          <p:cNvGrpSpPr/>
          <p:nvPr/>
        </p:nvGrpSpPr>
        <p:grpSpPr>
          <a:xfrm>
            <a:off x="385946" y="6049086"/>
            <a:ext cx="11277600" cy="696894"/>
            <a:chOff x="457199" y="6848474"/>
            <a:chExt cx="11277600" cy="723900"/>
          </a:xfrm>
        </p:grpSpPr>
        <p:sp>
          <p:nvSpPr>
            <p:cNvPr id="38" name="object 38"/>
            <p:cNvSpPr/>
            <p:nvPr/>
          </p:nvSpPr>
          <p:spPr>
            <a:xfrm>
              <a:off x="476249" y="6848474"/>
              <a:ext cx="11258550" cy="723900"/>
            </a:xfrm>
            <a:custGeom>
              <a:avLst/>
              <a:gdLst/>
              <a:ahLst/>
              <a:cxnLst/>
              <a:rect l="l" t="t" r="r" b="b"/>
              <a:pathLst>
                <a:path w="11258550" h="723900">
                  <a:moveTo>
                    <a:pt x="11169553" y="723899"/>
                  </a:moveTo>
                  <a:lnTo>
                    <a:pt x="71196" y="723899"/>
                  </a:lnTo>
                  <a:lnTo>
                    <a:pt x="66241" y="723288"/>
                  </a:lnTo>
                  <a:lnTo>
                    <a:pt x="29705" y="704372"/>
                  </a:lnTo>
                  <a:lnTo>
                    <a:pt x="7715" y="670878"/>
                  </a:lnTo>
                  <a:lnTo>
                    <a:pt x="0" y="634903"/>
                  </a:lnTo>
                  <a:lnTo>
                    <a:pt x="0" y="628649"/>
                  </a:lnTo>
                  <a:lnTo>
                    <a:pt x="0" y="88995"/>
                  </a:lnTo>
                  <a:lnTo>
                    <a:pt x="10062" y="47531"/>
                  </a:lnTo>
                  <a:lnTo>
                    <a:pt x="38025" y="12577"/>
                  </a:lnTo>
                  <a:lnTo>
                    <a:pt x="71196" y="0"/>
                  </a:lnTo>
                  <a:lnTo>
                    <a:pt x="11169553" y="0"/>
                  </a:lnTo>
                  <a:lnTo>
                    <a:pt x="11211014" y="12577"/>
                  </a:lnTo>
                  <a:lnTo>
                    <a:pt x="11245969" y="47531"/>
                  </a:lnTo>
                  <a:lnTo>
                    <a:pt x="11258549" y="88995"/>
                  </a:lnTo>
                  <a:lnTo>
                    <a:pt x="11258549" y="634903"/>
                  </a:lnTo>
                  <a:lnTo>
                    <a:pt x="11245969" y="676367"/>
                  </a:lnTo>
                  <a:lnTo>
                    <a:pt x="11211014" y="711321"/>
                  </a:lnTo>
                  <a:lnTo>
                    <a:pt x="11175747" y="723288"/>
                  </a:lnTo>
                  <a:lnTo>
                    <a:pt x="11169553" y="723899"/>
                  </a:lnTo>
                  <a:close/>
                </a:path>
              </a:pathLst>
            </a:custGeom>
            <a:solidFill>
              <a:srgbClr val="1D1D1D">
                <a:alpha val="70199"/>
              </a:srgbClr>
            </a:solidFill>
          </p:spPr>
          <p:txBody>
            <a:bodyPr wrap="square" lIns="0" tIns="0" rIns="0" bIns="0" rtlCol="0"/>
            <a:lstStyle/>
            <a:p/>
          </p:txBody>
        </p:sp>
        <p:sp>
          <p:nvSpPr>
            <p:cNvPr id="39" name="object 39"/>
            <p:cNvSpPr/>
            <p:nvPr/>
          </p:nvSpPr>
          <p:spPr>
            <a:xfrm>
              <a:off x="457199" y="6848902"/>
              <a:ext cx="86995" cy="723265"/>
            </a:xfrm>
            <a:custGeom>
              <a:avLst/>
              <a:gdLst/>
              <a:ahLst/>
              <a:cxnLst/>
              <a:rect l="l" t="t" r="r" b="b"/>
              <a:pathLst>
                <a:path w="86995" h="723265">
                  <a:moveTo>
                    <a:pt x="86380" y="723042"/>
                  </a:moveTo>
                  <a:lnTo>
                    <a:pt x="42321" y="707433"/>
                  </a:lnTo>
                  <a:lnTo>
                    <a:pt x="11259" y="673166"/>
                  </a:lnTo>
                  <a:lnTo>
                    <a:pt x="0" y="628221"/>
                  </a:lnTo>
                  <a:lnTo>
                    <a:pt x="0" y="94821"/>
                  </a:lnTo>
                  <a:lnTo>
                    <a:pt x="11259" y="49875"/>
                  </a:lnTo>
                  <a:lnTo>
                    <a:pt x="42321" y="15608"/>
                  </a:lnTo>
                  <a:lnTo>
                    <a:pt x="86379" y="0"/>
                  </a:lnTo>
                  <a:lnTo>
                    <a:pt x="80381" y="1987"/>
                  </a:lnTo>
                  <a:lnTo>
                    <a:pt x="73379" y="6821"/>
                  </a:lnTo>
                  <a:lnTo>
                    <a:pt x="47722" y="41893"/>
                  </a:lnTo>
                  <a:lnTo>
                    <a:pt x="38371" y="85438"/>
                  </a:lnTo>
                  <a:lnTo>
                    <a:pt x="38100" y="94821"/>
                  </a:lnTo>
                  <a:lnTo>
                    <a:pt x="38100" y="628221"/>
                  </a:lnTo>
                  <a:lnTo>
                    <a:pt x="44855" y="673166"/>
                  </a:lnTo>
                  <a:lnTo>
                    <a:pt x="63493" y="707433"/>
                  </a:lnTo>
                  <a:lnTo>
                    <a:pt x="80381" y="721053"/>
                  </a:lnTo>
                  <a:lnTo>
                    <a:pt x="86380" y="723042"/>
                  </a:lnTo>
                  <a:close/>
                </a:path>
              </a:pathLst>
            </a:custGeom>
            <a:solidFill>
              <a:srgbClr val="FF4A90"/>
            </a:solidFill>
          </p:spPr>
          <p:txBody>
            <a:bodyPr wrap="square" lIns="0" tIns="0" rIns="0" bIns="0" rtlCol="0"/>
            <a:lstStyle/>
            <a:p/>
          </p:txBody>
        </p:sp>
        <p:sp>
          <p:nvSpPr>
            <p:cNvPr id="40" name="object 40"/>
            <p:cNvSpPr/>
            <p:nvPr/>
          </p:nvSpPr>
          <p:spPr>
            <a:xfrm>
              <a:off x="647699" y="7019924"/>
              <a:ext cx="381000" cy="381000"/>
            </a:xfrm>
            <a:custGeom>
              <a:avLst/>
              <a:gdLst/>
              <a:ahLst/>
              <a:cxnLst/>
              <a:rect l="l" t="t" r="r" b="b"/>
              <a:pathLst>
                <a:path w="381000" h="381000">
                  <a:moveTo>
                    <a:pt x="190499" y="380999"/>
                  </a:moveTo>
                  <a:lnTo>
                    <a:pt x="144200" y="375288"/>
                  </a:lnTo>
                  <a:lnTo>
                    <a:pt x="100697" y="358506"/>
                  </a:lnTo>
                  <a:lnTo>
                    <a:pt x="62575" y="331658"/>
                  </a:lnTo>
                  <a:lnTo>
                    <a:pt x="32104" y="296334"/>
                  </a:lnTo>
                  <a:lnTo>
                    <a:pt x="11130" y="254666"/>
                  </a:lnTo>
                  <a:lnTo>
                    <a:pt x="915" y="209172"/>
                  </a:lnTo>
                  <a:lnTo>
                    <a:pt x="0" y="190499"/>
                  </a:lnTo>
                  <a:lnTo>
                    <a:pt x="228" y="181141"/>
                  </a:lnTo>
                  <a:lnTo>
                    <a:pt x="8200" y="135199"/>
                  </a:lnTo>
                  <a:lnTo>
                    <a:pt x="27095" y="92571"/>
                  </a:lnTo>
                  <a:lnTo>
                    <a:pt x="55796" y="55795"/>
                  </a:lnTo>
                  <a:lnTo>
                    <a:pt x="92572" y="27095"/>
                  </a:lnTo>
                  <a:lnTo>
                    <a:pt x="135200" y="8200"/>
                  </a:lnTo>
                  <a:lnTo>
                    <a:pt x="181141" y="228"/>
                  </a:lnTo>
                  <a:lnTo>
                    <a:pt x="190499" y="0"/>
                  </a:lnTo>
                  <a:lnTo>
                    <a:pt x="199858" y="228"/>
                  </a:lnTo>
                  <a:lnTo>
                    <a:pt x="245799" y="8200"/>
                  </a:lnTo>
                  <a:lnTo>
                    <a:pt x="288427" y="27095"/>
                  </a:lnTo>
                  <a:lnTo>
                    <a:pt x="325203" y="55795"/>
                  </a:lnTo>
                  <a:lnTo>
                    <a:pt x="353903" y="92571"/>
                  </a:lnTo>
                  <a:lnTo>
                    <a:pt x="372799" y="135199"/>
                  </a:lnTo>
                  <a:lnTo>
                    <a:pt x="380771" y="181141"/>
                  </a:lnTo>
                  <a:lnTo>
                    <a:pt x="380999" y="190499"/>
                  </a:lnTo>
                  <a:lnTo>
                    <a:pt x="380771" y="199858"/>
                  </a:lnTo>
                  <a:lnTo>
                    <a:pt x="372799" y="245798"/>
                  </a:lnTo>
                  <a:lnTo>
                    <a:pt x="353903" y="288426"/>
                  </a:lnTo>
                  <a:lnTo>
                    <a:pt x="325203" y="325202"/>
                  </a:lnTo>
                  <a:lnTo>
                    <a:pt x="288427" y="353902"/>
                  </a:lnTo>
                  <a:lnTo>
                    <a:pt x="245799" y="372797"/>
                  </a:lnTo>
                  <a:lnTo>
                    <a:pt x="199858" y="380770"/>
                  </a:lnTo>
                  <a:lnTo>
                    <a:pt x="190499" y="380999"/>
                  </a:lnTo>
                  <a:close/>
                </a:path>
              </a:pathLst>
            </a:custGeom>
            <a:solidFill>
              <a:srgbClr val="1F2937">
                <a:alpha val="70199"/>
              </a:srgbClr>
            </a:solidFill>
          </p:spPr>
          <p:txBody>
            <a:bodyPr wrap="square" lIns="0" tIns="0" rIns="0" bIns="0" rtlCol="0"/>
            <a:lstStyle/>
            <a:p/>
          </p:txBody>
        </p:sp>
      </p:grpSp>
      <p:sp>
        <p:nvSpPr>
          <p:cNvPr id="41" name="object 41"/>
          <p:cNvSpPr txBox="1"/>
          <p:nvPr/>
        </p:nvSpPr>
        <p:spPr>
          <a:xfrm>
            <a:off x="722813" y="6245823"/>
            <a:ext cx="137160" cy="231140"/>
          </a:xfrm>
          <a:prstGeom prst="rect">
            <a:avLst/>
          </a:prstGeom>
        </p:spPr>
        <p:txBody>
          <a:bodyPr vert="horz" wrap="square" lIns="0" tIns="12700" rIns="0" bIns="0" rtlCol="0">
            <a:spAutoFit/>
          </a:bodyPr>
          <a:lstStyle/>
          <a:p>
            <a:pPr marL="12700">
              <a:lnSpc>
                <a:spcPct val="100000"/>
              </a:lnSpc>
              <a:spcBef>
                <a:spcPts val="100"/>
              </a:spcBef>
            </a:pPr>
            <a:r>
              <a:rPr sz="1350" b="1" spc="-50" dirty="0">
                <a:solidFill>
                  <a:srgbClr val="FF4A90"/>
                </a:solidFill>
                <a:latin typeface="Poppins"/>
                <a:cs typeface="Poppins"/>
              </a:rPr>
              <a:t>5</a:t>
            </a:r>
            <a:endParaRPr sz="1350" dirty="0">
              <a:latin typeface="Poppins"/>
              <a:cs typeface="Poppins"/>
            </a:endParaRPr>
          </a:p>
        </p:txBody>
      </p:sp>
      <p:sp>
        <p:nvSpPr>
          <p:cNvPr id="42" name="object 42"/>
          <p:cNvSpPr txBox="1"/>
          <p:nvPr/>
        </p:nvSpPr>
        <p:spPr>
          <a:xfrm>
            <a:off x="1168399" y="6143333"/>
            <a:ext cx="4388485" cy="466725"/>
          </a:xfrm>
          <a:prstGeom prst="rect">
            <a:avLst/>
          </a:prstGeom>
        </p:spPr>
        <p:txBody>
          <a:bodyPr vert="horz" wrap="square" lIns="0" tIns="64769" rIns="0" bIns="0" rtlCol="0">
            <a:spAutoFit/>
          </a:bodyPr>
          <a:lstStyle/>
          <a:p>
            <a:pPr marL="12700">
              <a:lnSpc>
                <a:spcPct val="100000"/>
              </a:lnSpc>
              <a:spcBef>
                <a:spcPts val="510"/>
              </a:spcBef>
            </a:pPr>
            <a:r>
              <a:rPr sz="1200" dirty="0">
                <a:solidFill>
                  <a:srgbClr val="FFFFFF"/>
                </a:solidFill>
                <a:latin typeface="Lucida Sans Unicode" panose="020B0602030504020204"/>
                <a:cs typeface="Lucida Sans Unicode" panose="020B0602030504020204"/>
              </a:rPr>
              <a:t>Real-time</a:t>
            </a:r>
            <a:r>
              <a:rPr sz="1200" spc="45" dirty="0">
                <a:solidFill>
                  <a:srgbClr val="FFFFFF"/>
                </a:solidFill>
                <a:latin typeface="Lucida Sans Unicode" panose="020B0602030504020204"/>
                <a:cs typeface="Lucida Sans Unicode" panose="020B0602030504020204"/>
              </a:rPr>
              <a:t> Updates </a:t>
            </a:r>
            <a:r>
              <a:rPr sz="1200" spc="75" dirty="0">
                <a:solidFill>
                  <a:srgbClr val="FFFFFF"/>
                </a:solidFill>
                <a:latin typeface="Lucida Sans Unicode" panose="020B0602030504020204"/>
                <a:cs typeface="Lucida Sans Unicode" panose="020B0602030504020204"/>
              </a:rPr>
              <a:t>&amp;</a:t>
            </a:r>
            <a:r>
              <a:rPr sz="1200" spc="45" dirty="0">
                <a:solidFill>
                  <a:srgbClr val="FFFFFF"/>
                </a:solidFill>
                <a:latin typeface="Lucida Sans Unicode" panose="020B0602030504020204"/>
                <a:cs typeface="Lucida Sans Unicode" panose="020B0602030504020204"/>
              </a:rPr>
              <a:t> </a:t>
            </a:r>
            <a:r>
              <a:rPr sz="1200" spc="-10" dirty="0">
                <a:solidFill>
                  <a:srgbClr val="FFFFFF"/>
                </a:solidFill>
                <a:latin typeface="Lucida Sans Unicode" panose="020B0602030504020204"/>
                <a:cs typeface="Lucida Sans Unicode" panose="020B0602030504020204"/>
              </a:rPr>
              <a:t>Reporting</a:t>
            </a:r>
            <a:endParaRPr sz="1200" dirty="0">
              <a:latin typeface="Lucida Sans Unicode" panose="020B0602030504020204"/>
              <a:cs typeface="Lucida Sans Unicode" panose="020B0602030504020204"/>
            </a:endParaRPr>
          </a:p>
          <a:p>
            <a:pPr marL="12700">
              <a:lnSpc>
                <a:spcPct val="100000"/>
              </a:lnSpc>
              <a:spcBef>
                <a:spcPts val="360"/>
              </a:spcBef>
            </a:pPr>
            <a:r>
              <a:rPr sz="1050" dirty="0">
                <a:solidFill>
                  <a:srgbClr val="D0D5DA"/>
                </a:solidFill>
                <a:latin typeface="Poppins"/>
                <a:cs typeface="Poppins"/>
              </a:rPr>
              <a:t>User</a:t>
            </a:r>
            <a:r>
              <a:rPr sz="1050" spc="5" dirty="0">
                <a:solidFill>
                  <a:srgbClr val="D0D5DA"/>
                </a:solidFill>
                <a:latin typeface="Poppins"/>
                <a:cs typeface="Poppins"/>
              </a:rPr>
              <a:t> </a:t>
            </a:r>
            <a:r>
              <a:rPr sz="1050" dirty="0">
                <a:solidFill>
                  <a:srgbClr val="D0D5DA"/>
                </a:solidFill>
                <a:latin typeface="Poppins"/>
                <a:cs typeface="Poppins"/>
              </a:rPr>
              <a:t>can</a:t>
            </a:r>
            <a:r>
              <a:rPr sz="1050" spc="5" dirty="0">
                <a:solidFill>
                  <a:srgbClr val="D0D5DA"/>
                </a:solidFill>
                <a:latin typeface="Poppins"/>
                <a:cs typeface="Poppins"/>
              </a:rPr>
              <a:t> </a:t>
            </a:r>
            <a:r>
              <a:rPr sz="1050" dirty="0">
                <a:solidFill>
                  <a:srgbClr val="D0D5DA"/>
                </a:solidFill>
                <a:latin typeface="Poppins"/>
                <a:cs typeface="Poppins"/>
              </a:rPr>
              <a:t>report</a:t>
            </a:r>
            <a:r>
              <a:rPr sz="1050" spc="5" dirty="0">
                <a:solidFill>
                  <a:srgbClr val="D0D5DA"/>
                </a:solidFill>
                <a:latin typeface="Poppins"/>
                <a:cs typeface="Poppins"/>
              </a:rPr>
              <a:t> </a:t>
            </a:r>
            <a:r>
              <a:rPr sz="1050" dirty="0">
                <a:solidFill>
                  <a:srgbClr val="D0D5DA"/>
                </a:solidFill>
                <a:latin typeface="Poppins"/>
                <a:cs typeface="Poppins"/>
              </a:rPr>
              <a:t>issues</a:t>
            </a:r>
            <a:r>
              <a:rPr sz="1050" spc="5" dirty="0">
                <a:solidFill>
                  <a:srgbClr val="D0D5DA"/>
                </a:solidFill>
                <a:latin typeface="Poppins"/>
                <a:cs typeface="Poppins"/>
              </a:rPr>
              <a:t> </a:t>
            </a:r>
            <a:r>
              <a:rPr sz="1050" dirty="0">
                <a:solidFill>
                  <a:srgbClr val="D0D5DA"/>
                </a:solidFill>
                <a:latin typeface="Poppins"/>
                <a:cs typeface="Poppins"/>
              </a:rPr>
              <a:t>or</a:t>
            </a:r>
            <a:r>
              <a:rPr sz="1050" spc="10" dirty="0">
                <a:solidFill>
                  <a:srgbClr val="D0D5DA"/>
                </a:solidFill>
                <a:latin typeface="Poppins"/>
                <a:cs typeface="Poppins"/>
              </a:rPr>
              <a:t> </a:t>
            </a:r>
            <a:r>
              <a:rPr sz="1050" dirty="0">
                <a:solidFill>
                  <a:srgbClr val="D0D5DA"/>
                </a:solidFill>
                <a:latin typeface="Poppins"/>
                <a:cs typeface="Poppins"/>
              </a:rPr>
              <a:t>activate</a:t>
            </a:r>
            <a:r>
              <a:rPr sz="1050" spc="5" dirty="0">
                <a:solidFill>
                  <a:srgbClr val="D0D5DA"/>
                </a:solidFill>
                <a:latin typeface="Poppins"/>
                <a:cs typeface="Poppins"/>
              </a:rPr>
              <a:t> </a:t>
            </a:r>
            <a:r>
              <a:rPr sz="1050" dirty="0">
                <a:solidFill>
                  <a:srgbClr val="D0D5DA"/>
                </a:solidFill>
                <a:latin typeface="Poppins"/>
                <a:cs typeface="Poppins"/>
              </a:rPr>
              <a:t>SOS</a:t>
            </a:r>
            <a:r>
              <a:rPr sz="1050" spc="5" dirty="0">
                <a:solidFill>
                  <a:srgbClr val="D0D5DA"/>
                </a:solidFill>
                <a:latin typeface="Poppins"/>
                <a:cs typeface="Poppins"/>
              </a:rPr>
              <a:t> </a:t>
            </a:r>
            <a:r>
              <a:rPr sz="1050" dirty="0">
                <a:solidFill>
                  <a:srgbClr val="D0D5DA"/>
                </a:solidFill>
                <a:latin typeface="Poppins"/>
                <a:cs typeface="Poppins"/>
              </a:rPr>
              <a:t>at</a:t>
            </a:r>
            <a:r>
              <a:rPr sz="1050" spc="5" dirty="0">
                <a:solidFill>
                  <a:srgbClr val="D0D5DA"/>
                </a:solidFill>
                <a:latin typeface="Poppins"/>
                <a:cs typeface="Poppins"/>
              </a:rPr>
              <a:t> </a:t>
            </a:r>
            <a:r>
              <a:rPr sz="1050" dirty="0">
                <a:solidFill>
                  <a:srgbClr val="D0D5DA"/>
                </a:solidFill>
                <a:latin typeface="Poppins"/>
                <a:cs typeface="Poppins"/>
              </a:rPr>
              <a:t>any</a:t>
            </a:r>
            <a:r>
              <a:rPr sz="1050" spc="10" dirty="0">
                <a:solidFill>
                  <a:srgbClr val="D0D5DA"/>
                </a:solidFill>
                <a:latin typeface="Poppins"/>
                <a:cs typeface="Poppins"/>
              </a:rPr>
              <a:t> </a:t>
            </a:r>
            <a:r>
              <a:rPr sz="1050" dirty="0">
                <a:solidFill>
                  <a:srgbClr val="D0D5DA"/>
                </a:solidFill>
                <a:latin typeface="Poppins"/>
                <a:cs typeface="Poppins"/>
              </a:rPr>
              <a:t>point</a:t>
            </a:r>
            <a:r>
              <a:rPr sz="1050" spc="5" dirty="0">
                <a:solidFill>
                  <a:srgbClr val="D0D5DA"/>
                </a:solidFill>
                <a:latin typeface="Poppins"/>
                <a:cs typeface="Poppins"/>
              </a:rPr>
              <a:t> </a:t>
            </a:r>
            <a:r>
              <a:rPr sz="1050" dirty="0">
                <a:solidFill>
                  <a:srgbClr val="D0D5DA"/>
                </a:solidFill>
                <a:latin typeface="Poppins"/>
                <a:cs typeface="Poppins"/>
              </a:rPr>
              <a:t>during</a:t>
            </a:r>
            <a:r>
              <a:rPr sz="1050" spc="5" dirty="0">
                <a:solidFill>
                  <a:srgbClr val="D0D5DA"/>
                </a:solidFill>
                <a:latin typeface="Poppins"/>
                <a:cs typeface="Poppins"/>
              </a:rPr>
              <a:t> </a:t>
            </a:r>
            <a:r>
              <a:rPr sz="1050" spc="-10" dirty="0">
                <a:solidFill>
                  <a:srgbClr val="D0D5DA"/>
                </a:solidFill>
                <a:latin typeface="Poppins"/>
                <a:cs typeface="Poppins"/>
              </a:rPr>
              <a:t>journey</a:t>
            </a:r>
            <a:endParaRPr sz="1050" dirty="0">
              <a:latin typeface="Poppins"/>
              <a:cs typeface="Poppins"/>
            </a:endParaRPr>
          </a:p>
        </p:txBody>
      </p:sp>
      <p:pic>
        <p:nvPicPr>
          <p:cNvPr id="44" name="object 44"/>
          <p:cNvPicPr/>
          <p:nvPr/>
        </p:nvPicPr>
        <p:blipFill>
          <a:blip r:embed="rId5" cstate="print"/>
          <a:stretch>
            <a:fillRect/>
          </a:stretch>
        </p:blipFill>
        <p:spPr>
          <a:xfrm>
            <a:off x="11366623" y="6328844"/>
            <a:ext cx="202123" cy="228600"/>
          </a:xfrm>
          <a:prstGeom prst="rect">
            <a:avLst/>
          </a:prstGeom>
        </p:spPr>
      </p:pic>
      <p:sp>
        <p:nvSpPr>
          <p:cNvPr id="49" name="object 49"/>
          <p:cNvSpPr/>
          <p:nvPr/>
        </p:nvSpPr>
        <p:spPr>
          <a:xfrm>
            <a:off x="0" y="0"/>
            <a:ext cx="1905000" cy="57150"/>
          </a:xfrm>
          <a:custGeom>
            <a:avLst/>
            <a:gdLst/>
            <a:ahLst/>
            <a:cxnLst/>
            <a:rect l="l" t="t" r="r" b="b"/>
            <a:pathLst>
              <a:path w="1905000" h="57150">
                <a:moveTo>
                  <a:pt x="1880213" y="57149"/>
                </a:moveTo>
                <a:lnTo>
                  <a:pt x="0" y="57149"/>
                </a:lnTo>
                <a:lnTo>
                  <a:pt x="0" y="0"/>
                </a:lnTo>
                <a:lnTo>
                  <a:pt x="1904999" y="0"/>
                </a:lnTo>
                <a:lnTo>
                  <a:pt x="1904999" y="32364"/>
                </a:lnTo>
                <a:lnTo>
                  <a:pt x="1880213" y="57149"/>
                </a:lnTo>
                <a:close/>
              </a:path>
            </a:pathLst>
          </a:custGeom>
          <a:solidFill>
            <a:srgbClr val="FF4A90"/>
          </a:solidFill>
        </p:spPr>
        <p:txBody>
          <a:bodyPr wrap="square" lIns="0" tIns="0" rIns="0" bIns="0" rtlCol="0"/>
          <a:lstStyle/>
          <a:p/>
        </p:txBody>
      </p:sp>
      <p:sp>
        <p:nvSpPr>
          <p:cNvPr id="50" name="object 50"/>
          <p:cNvSpPr txBox="1"/>
          <p:nvPr/>
        </p:nvSpPr>
        <p:spPr>
          <a:xfrm>
            <a:off x="11943555" y="149225"/>
            <a:ext cx="109220" cy="208279"/>
          </a:xfrm>
          <a:prstGeom prst="rect">
            <a:avLst/>
          </a:prstGeom>
        </p:spPr>
        <p:txBody>
          <a:bodyPr vert="horz" wrap="square" lIns="0" tIns="12700" rIns="0" bIns="0" rtlCol="0">
            <a:spAutoFit/>
          </a:bodyPr>
          <a:lstStyle/>
          <a:p>
            <a:pPr marL="12700">
              <a:lnSpc>
                <a:spcPct val="100000"/>
              </a:lnSpc>
              <a:spcBef>
                <a:spcPts val="100"/>
              </a:spcBef>
            </a:pPr>
            <a:r>
              <a:rPr sz="1200" spc="-50" dirty="0">
                <a:solidFill>
                  <a:srgbClr val="6A7280"/>
                </a:solidFill>
                <a:latin typeface="Poppins"/>
                <a:cs typeface="Poppins"/>
              </a:rPr>
              <a:t>7</a:t>
            </a:r>
            <a:endParaRPr sz="1200">
              <a:latin typeface="Poppins"/>
              <a:cs typeface="Poppi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65" dirty="0"/>
              <a:t>Demo:</a:t>
            </a:r>
            <a:r>
              <a:rPr spc="-170" dirty="0"/>
              <a:t> </a:t>
            </a:r>
            <a:r>
              <a:rPr spc="-30" dirty="0"/>
              <a:t>WeSafe</a:t>
            </a:r>
            <a:r>
              <a:rPr spc="-170" dirty="0"/>
              <a:t> </a:t>
            </a:r>
            <a:r>
              <a:rPr spc="-70" dirty="0"/>
              <a:t>in</a:t>
            </a:r>
            <a:r>
              <a:rPr spc="-170" dirty="0"/>
              <a:t> </a:t>
            </a:r>
            <a:r>
              <a:rPr spc="-10" dirty="0"/>
              <a:t>Action</a:t>
            </a:r>
            <a:endParaRPr spc="-10" dirty="0"/>
          </a:p>
        </p:txBody>
      </p:sp>
      <p:sp>
        <p:nvSpPr>
          <p:cNvPr id="3" name="object 3"/>
          <p:cNvSpPr txBox="1"/>
          <p:nvPr/>
        </p:nvSpPr>
        <p:spPr>
          <a:xfrm>
            <a:off x="444500" y="1139825"/>
            <a:ext cx="11290935"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FFFFFF"/>
                </a:solidFill>
                <a:latin typeface="Poppins"/>
                <a:cs typeface="Poppins"/>
              </a:rPr>
              <a:t>WeSafe's</a:t>
            </a:r>
            <a:r>
              <a:rPr sz="1200" spc="-20" dirty="0">
                <a:solidFill>
                  <a:srgbClr val="FFFFFF"/>
                </a:solidFill>
                <a:latin typeface="Poppins"/>
                <a:cs typeface="Poppins"/>
              </a:rPr>
              <a:t> </a:t>
            </a:r>
            <a:r>
              <a:rPr sz="1200" dirty="0">
                <a:solidFill>
                  <a:srgbClr val="FFFFFF"/>
                </a:solidFill>
                <a:latin typeface="Poppins"/>
                <a:cs typeface="Poppins"/>
              </a:rPr>
              <a:t>intuitive</a:t>
            </a:r>
            <a:r>
              <a:rPr sz="1200" spc="-15" dirty="0">
                <a:solidFill>
                  <a:srgbClr val="FFFFFF"/>
                </a:solidFill>
                <a:latin typeface="Poppins"/>
                <a:cs typeface="Poppins"/>
              </a:rPr>
              <a:t> </a:t>
            </a:r>
            <a:r>
              <a:rPr sz="1200" spc="-10" dirty="0">
                <a:solidFill>
                  <a:srgbClr val="FFFFFF"/>
                </a:solidFill>
                <a:latin typeface="Poppins"/>
                <a:cs typeface="Poppins"/>
              </a:rPr>
              <a:t>interface</a:t>
            </a:r>
            <a:r>
              <a:rPr sz="1200" spc="-20" dirty="0">
                <a:solidFill>
                  <a:srgbClr val="FFFFFF"/>
                </a:solidFill>
                <a:latin typeface="Poppins"/>
                <a:cs typeface="Poppins"/>
              </a:rPr>
              <a:t> </a:t>
            </a:r>
            <a:r>
              <a:rPr sz="1200" dirty="0">
                <a:solidFill>
                  <a:srgbClr val="FFFFFF"/>
                </a:solidFill>
                <a:latin typeface="Poppins"/>
                <a:cs typeface="Poppins"/>
              </a:rPr>
              <a:t>prioritizes</a:t>
            </a:r>
            <a:r>
              <a:rPr sz="1200" spc="-15" dirty="0">
                <a:solidFill>
                  <a:srgbClr val="FFFFFF"/>
                </a:solidFill>
                <a:latin typeface="Poppins"/>
                <a:cs typeface="Poppins"/>
              </a:rPr>
              <a:t> </a:t>
            </a:r>
            <a:r>
              <a:rPr sz="1200" dirty="0">
                <a:solidFill>
                  <a:srgbClr val="FFFFFF"/>
                </a:solidFill>
                <a:latin typeface="Poppins"/>
                <a:cs typeface="Poppins"/>
              </a:rPr>
              <a:t>safety</a:t>
            </a:r>
            <a:r>
              <a:rPr sz="1200" spc="-20" dirty="0">
                <a:solidFill>
                  <a:srgbClr val="FFFFFF"/>
                </a:solidFill>
                <a:latin typeface="Poppins"/>
                <a:cs typeface="Poppins"/>
              </a:rPr>
              <a:t> </a:t>
            </a:r>
            <a:r>
              <a:rPr sz="1200" dirty="0">
                <a:solidFill>
                  <a:srgbClr val="FFFFFF"/>
                </a:solidFill>
                <a:latin typeface="Poppins"/>
                <a:cs typeface="Poppins"/>
              </a:rPr>
              <a:t>without</a:t>
            </a:r>
            <a:r>
              <a:rPr sz="1200" spc="-15" dirty="0">
                <a:solidFill>
                  <a:srgbClr val="FFFFFF"/>
                </a:solidFill>
                <a:latin typeface="Poppins"/>
                <a:cs typeface="Poppins"/>
              </a:rPr>
              <a:t> </a:t>
            </a:r>
            <a:r>
              <a:rPr sz="1200" dirty="0">
                <a:solidFill>
                  <a:srgbClr val="FFFFFF"/>
                </a:solidFill>
                <a:latin typeface="Poppins"/>
                <a:cs typeface="Poppins"/>
              </a:rPr>
              <a:t>sacrificing</a:t>
            </a:r>
            <a:r>
              <a:rPr sz="1200" spc="-15" dirty="0">
                <a:solidFill>
                  <a:srgbClr val="FFFFFF"/>
                </a:solidFill>
                <a:latin typeface="Poppins"/>
                <a:cs typeface="Poppins"/>
              </a:rPr>
              <a:t> </a:t>
            </a:r>
            <a:r>
              <a:rPr sz="1200" dirty="0">
                <a:solidFill>
                  <a:srgbClr val="FFFFFF"/>
                </a:solidFill>
                <a:latin typeface="Poppins"/>
                <a:cs typeface="Poppins"/>
              </a:rPr>
              <a:t>usability.</a:t>
            </a:r>
            <a:r>
              <a:rPr sz="1200" spc="-20" dirty="0">
                <a:solidFill>
                  <a:srgbClr val="FFFFFF"/>
                </a:solidFill>
                <a:latin typeface="Poppins"/>
                <a:cs typeface="Poppins"/>
              </a:rPr>
              <a:t> </a:t>
            </a:r>
            <a:r>
              <a:rPr sz="1200" dirty="0">
                <a:solidFill>
                  <a:srgbClr val="FFFFFF"/>
                </a:solidFill>
                <a:latin typeface="Poppins"/>
                <a:cs typeface="Poppins"/>
              </a:rPr>
              <a:t>Our</a:t>
            </a:r>
            <a:r>
              <a:rPr sz="1200" spc="-15" dirty="0">
                <a:solidFill>
                  <a:srgbClr val="FFFFFF"/>
                </a:solidFill>
                <a:latin typeface="Poppins"/>
                <a:cs typeface="Poppins"/>
              </a:rPr>
              <a:t> </a:t>
            </a:r>
            <a:r>
              <a:rPr sz="1200" dirty="0">
                <a:solidFill>
                  <a:srgbClr val="FFFFFF"/>
                </a:solidFill>
                <a:latin typeface="Poppins"/>
                <a:cs typeface="Poppins"/>
              </a:rPr>
              <a:t>dark-themed</a:t>
            </a:r>
            <a:r>
              <a:rPr sz="1200" spc="-20" dirty="0">
                <a:solidFill>
                  <a:srgbClr val="FFFFFF"/>
                </a:solidFill>
                <a:latin typeface="Poppins"/>
                <a:cs typeface="Poppins"/>
              </a:rPr>
              <a:t> </a:t>
            </a:r>
            <a:r>
              <a:rPr sz="1200" dirty="0">
                <a:solidFill>
                  <a:srgbClr val="FFFFFF"/>
                </a:solidFill>
                <a:latin typeface="Poppins"/>
                <a:cs typeface="Poppins"/>
              </a:rPr>
              <a:t>UI</a:t>
            </a:r>
            <a:r>
              <a:rPr sz="1200" spc="-15" dirty="0">
                <a:solidFill>
                  <a:srgbClr val="FFFFFF"/>
                </a:solidFill>
                <a:latin typeface="Poppins"/>
                <a:cs typeface="Poppins"/>
              </a:rPr>
              <a:t> </a:t>
            </a:r>
            <a:r>
              <a:rPr sz="1200" dirty="0">
                <a:solidFill>
                  <a:srgbClr val="FFFFFF"/>
                </a:solidFill>
                <a:latin typeface="Poppins"/>
                <a:cs typeface="Poppins"/>
              </a:rPr>
              <a:t>enhances</a:t>
            </a:r>
            <a:r>
              <a:rPr sz="1200" spc="-15" dirty="0">
                <a:solidFill>
                  <a:srgbClr val="FFFFFF"/>
                </a:solidFill>
                <a:latin typeface="Poppins"/>
                <a:cs typeface="Poppins"/>
              </a:rPr>
              <a:t> </a:t>
            </a:r>
            <a:r>
              <a:rPr sz="1200" dirty="0">
                <a:solidFill>
                  <a:srgbClr val="FFFFFF"/>
                </a:solidFill>
                <a:latin typeface="Poppins"/>
                <a:cs typeface="Poppins"/>
              </a:rPr>
              <a:t>visibility</a:t>
            </a:r>
            <a:r>
              <a:rPr sz="1200" spc="-20" dirty="0">
                <a:solidFill>
                  <a:srgbClr val="FFFFFF"/>
                </a:solidFill>
                <a:latin typeface="Poppins"/>
                <a:cs typeface="Poppins"/>
              </a:rPr>
              <a:t> </a:t>
            </a:r>
            <a:r>
              <a:rPr sz="1200" dirty="0">
                <a:solidFill>
                  <a:srgbClr val="FFFFFF"/>
                </a:solidFill>
                <a:latin typeface="Poppins"/>
                <a:cs typeface="Poppins"/>
              </a:rPr>
              <a:t>at</a:t>
            </a:r>
            <a:r>
              <a:rPr sz="1200" spc="-15" dirty="0">
                <a:solidFill>
                  <a:srgbClr val="FFFFFF"/>
                </a:solidFill>
                <a:latin typeface="Poppins"/>
                <a:cs typeface="Poppins"/>
              </a:rPr>
              <a:t> </a:t>
            </a:r>
            <a:r>
              <a:rPr sz="1200" dirty="0">
                <a:solidFill>
                  <a:srgbClr val="FFFFFF"/>
                </a:solidFill>
                <a:latin typeface="Poppins"/>
                <a:cs typeface="Poppins"/>
              </a:rPr>
              <a:t>night</a:t>
            </a:r>
            <a:r>
              <a:rPr sz="1200" spc="-20" dirty="0">
                <a:solidFill>
                  <a:srgbClr val="FFFFFF"/>
                </a:solidFill>
                <a:latin typeface="Poppins"/>
                <a:cs typeface="Poppins"/>
              </a:rPr>
              <a:t> </a:t>
            </a:r>
            <a:r>
              <a:rPr sz="1200" dirty="0">
                <a:solidFill>
                  <a:srgbClr val="FFFFFF"/>
                </a:solidFill>
                <a:latin typeface="Poppins"/>
                <a:cs typeface="Poppins"/>
              </a:rPr>
              <a:t>while</a:t>
            </a:r>
            <a:r>
              <a:rPr sz="1200" spc="-15" dirty="0">
                <a:solidFill>
                  <a:srgbClr val="FFFFFF"/>
                </a:solidFill>
                <a:latin typeface="Poppins"/>
                <a:cs typeface="Poppins"/>
              </a:rPr>
              <a:t> </a:t>
            </a:r>
            <a:r>
              <a:rPr sz="1200" dirty="0">
                <a:solidFill>
                  <a:srgbClr val="FFFFFF"/>
                </a:solidFill>
                <a:latin typeface="Poppins"/>
                <a:cs typeface="Poppins"/>
              </a:rPr>
              <a:t>preserving</a:t>
            </a:r>
            <a:r>
              <a:rPr sz="1200" spc="-15" dirty="0">
                <a:solidFill>
                  <a:srgbClr val="FFFFFF"/>
                </a:solidFill>
                <a:latin typeface="Poppins"/>
                <a:cs typeface="Poppins"/>
              </a:rPr>
              <a:t> </a:t>
            </a:r>
            <a:r>
              <a:rPr sz="1200" dirty="0">
                <a:solidFill>
                  <a:srgbClr val="FFFFFF"/>
                </a:solidFill>
                <a:latin typeface="Poppins"/>
                <a:cs typeface="Poppins"/>
              </a:rPr>
              <a:t>battery</a:t>
            </a:r>
            <a:r>
              <a:rPr sz="1200" spc="-20" dirty="0">
                <a:solidFill>
                  <a:srgbClr val="FFFFFF"/>
                </a:solidFill>
                <a:latin typeface="Poppins"/>
                <a:cs typeface="Poppins"/>
              </a:rPr>
              <a:t> </a:t>
            </a:r>
            <a:r>
              <a:rPr sz="1200" spc="-10" dirty="0">
                <a:solidFill>
                  <a:srgbClr val="FFFFFF"/>
                </a:solidFill>
                <a:latin typeface="Poppins"/>
                <a:cs typeface="Poppins"/>
              </a:rPr>
              <a:t>life.</a:t>
            </a:r>
            <a:endParaRPr sz="1200">
              <a:latin typeface="Poppins"/>
              <a:cs typeface="Poppins"/>
            </a:endParaRPr>
          </a:p>
        </p:txBody>
      </p:sp>
      <p:pic>
        <p:nvPicPr>
          <p:cNvPr id="4" name="object 4"/>
          <p:cNvPicPr/>
          <p:nvPr/>
        </p:nvPicPr>
        <p:blipFill>
          <a:blip r:embed="rId1" cstate="print"/>
          <a:stretch>
            <a:fillRect/>
          </a:stretch>
        </p:blipFill>
        <p:spPr>
          <a:xfrm>
            <a:off x="463153" y="4610099"/>
            <a:ext cx="178593" cy="190202"/>
          </a:xfrm>
          <a:prstGeom prst="rect">
            <a:avLst/>
          </a:prstGeom>
        </p:spPr>
      </p:pic>
      <p:sp>
        <p:nvSpPr>
          <p:cNvPr id="5" name="object 5"/>
          <p:cNvSpPr txBox="1"/>
          <p:nvPr/>
        </p:nvSpPr>
        <p:spPr>
          <a:xfrm>
            <a:off x="749299" y="4440373"/>
            <a:ext cx="3129280" cy="466725"/>
          </a:xfrm>
          <a:prstGeom prst="rect">
            <a:avLst/>
          </a:prstGeom>
        </p:spPr>
        <p:txBody>
          <a:bodyPr vert="horz" wrap="square" lIns="0" tIns="64769" rIns="0" bIns="0" rtlCol="0">
            <a:spAutoFit/>
          </a:bodyPr>
          <a:lstStyle/>
          <a:p>
            <a:pPr marL="12700">
              <a:lnSpc>
                <a:spcPct val="100000"/>
              </a:lnSpc>
              <a:spcBef>
                <a:spcPts val="510"/>
              </a:spcBef>
            </a:pPr>
            <a:r>
              <a:rPr sz="1200" b="1" spc="70" dirty="0">
                <a:solidFill>
                  <a:srgbClr val="FFFFFF"/>
                </a:solidFill>
                <a:latin typeface="Trebuchet MS" panose="020B0603020202020204"/>
                <a:cs typeface="Trebuchet MS" panose="020B0603020202020204"/>
              </a:rPr>
              <a:t>Safest</a:t>
            </a:r>
            <a:r>
              <a:rPr sz="1200" b="1" spc="45" dirty="0">
                <a:solidFill>
                  <a:srgbClr val="FFFFFF"/>
                </a:solidFill>
                <a:latin typeface="Trebuchet MS" panose="020B0603020202020204"/>
                <a:cs typeface="Trebuchet MS" panose="020B0603020202020204"/>
              </a:rPr>
              <a:t> </a:t>
            </a:r>
            <a:r>
              <a:rPr sz="1200" b="1" dirty="0">
                <a:solidFill>
                  <a:srgbClr val="FFFFFF"/>
                </a:solidFill>
                <a:latin typeface="Trebuchet MS" panose="020B0603020202020204"/>
                <a:cs typeface="Trebuchet MS" panose="020B0603020202020204"/>
              </a:rPr>
              <a:t>Route</a:t>
            </a:r>
            <a:r>
              <a:rPr sz="1200" b="1" spc="45" dirty="0">
                <a:solidFill>
                  <a:srgbClr val="FFFFFF"/>
                </a:solidFill>
                <a:latin typeface="Trebuchet MS" panose="020B0603020202020204"/>
                <a:cs typeface="Trebuchet MS" panose="020B0603020202020204"/>
              </a:rPr>
              <a:t> </a:t>
            </a:r>
            <a:r>
              <a:rPr sz="1200" b="1" spc="65" dirty="0">
                <a:solidFill>
                  <a:srgbClr val="FFFFFF"/>
                </a:solidFill>
                <a:latin typeface="Trebuchet MS" panose="020B0603020202020204"/>
                <a:cs typeface="Trebuchet MS" panose="020B0603020202020204"/>
              </a:rPr>
              <a:t>Display</a:t>
            </a:r>
            <a:endParaRPr sz="1200">
              <a:latin typeface="Trebuchet MS" panose="020B0603020202020204"/>
              <a:cs typeface="Trebuchet MS" panose="020B0603020202020204"/>
            </a:endParaRPr>
          </a:p>
          <a:p>
            <a:pPr marL="12700">
              <a:lnSpc>
                <a:spcPct val="100000"/>
              </a:lnSpc>
              <a:spcBef>
                <a:spcPts val="360"/>
              </a:spcBef>
            </a:pPr>
            <a:r>
              <a:rPr sz="1050" dirty="0">
                <a:solidFill>
                  <a:srgbClr val="D0D5DA"/>
                </a:solidFill>
                <a:latin typeface="Poppins"/>
                <a:cs typeface="Poppins"/>
              </a:rPr>
              <a:t>Color-coded</a:t>
            </a:r>
            <a:r>
              <a:rPr sz="1050" spc="5" dirty="0">
                <a:solidFill>
                  <a:srgbClr val="D0D5DA"/>
                </a:solidFill>
                <a:latin typeface="Poppins"/>
                <a:cs typeface="Poppins"/>
              </a:rPr>
              <a:t> </a:t>
            </a:r>
            <a:r>
              <a:rPr sz="1050" dirty="0">
                <a:solidFill>
                  <a:srgbClr val="D0D5DA"/>
                </a:solidFill>
                <a:latin typeface="Poppins"/>
                <a:cs typeface="Poppins"/>
              </a:rPr>
              <a:t>paths</a:t>
            </a:r>
            <a:r>
              <a:rPr sz="1050" spc="5" dirty="0">
                <a:solidFill>
                  <a:srgbClr val="D0D5DA"/>
                </a:solidFill>
                <a:latin typeface="Poppins"/>
                <a:cs typeface="Poppins"/>
              </a:rPr>
              <a:t> </a:t>
            </a:r>
            <a:r>
              <a:rPr sz="1050" dirty="0">
                <a:solidFill>
                  <a:srgbClr val="D0D5DA"/>
                </a:solidFill>
                <a:latin typeface="Poppins"/>
                <a:cs typeface="Poppins"/>
              </a:rPr>
              <a:t>prioritize</a:t>
            </a:r>
            <a:r>
              <a:rPr sz="1050" spc="5" dirty="0">
                <a:solidFill>
                  <a:srgbClr val="D0D5DA"/>
                </a:solidFill>
                <a:latin typeface="Poppins"/>
                <a:cs typeface="Poppins"/>
              </a:rPr>
              <a:t> </a:t>
            </a:r>
            <a:r>
              <a:rPr sz="1050" dirty="0">
                <a:solidFill>
                  <a:srgbClr val="D0D5DA"/>
                </a:solidFill>
                <a:latin typeface="Poppins"/>
                <a:cs typeface="Poppins"/>
              </a:rPr>
              <a:t>safety</a:t>
            </a:r>
            <a:r>
              <a:rPr sz="1050" spc="5" dirty="0">
                <a:solidFill>
                  <a:srgbClr val="D0D5DA"/>
                </a:solidFill>
                <a:latin typeface="Poppins"/>
                <a:cs typeface="Poppins"/>
              </a:rPr>
              <a:t> </a:t>
            </a:r>
            <a:r>
              <a:rPr sz="1050" dirty="0">
                <a:solidFill>
                  <a:srgbClr val="D0D5DA"/>
                </a:solidFill>
                <a:latin typeface="Poppins"/>
                <a:cs typeface="Poppins"/>
              </a:rPr>
              <a:t>over</a:t>
            </a:r>
            <a:r>
              <a:rPr sz="1050" spc="5" dirty="0">
                <a:solidFill>
                  <a:srgbClr val="D0D5DA"/>
                </a:solidFill>
                <a:latin typeface="Poppins"/>
                <a:cs typeface="Poppins"/>
              </a:rPr>
              <a:t> </a:t>
            </a:r>
            <a:r>
              <a:rPr sz="1050" spc="-20" dirty="0">
                <a:solidFill>
                  <a:srgbClr val="D0D5DA"/>
                </a:solidFill>
                <a:latin typeface="Poppins"/>
                <a:cs typeface="Poppins"/>
              </a:rPr>
              <a:t>speed</a:t>
            </a:r>
            <a:endParaRPr sz="1050">
              <a:latin typeface="Poppins"/>
              <a:cs typeface="Poppins"/>
            </a:endParaRPr>
          </a:p>
        </p:txBody>
      </p:sp>
      <p:pic>
        <p:nvPicPr>
          <p:cNvPr id="6" name="object 6"/>
          <p:cNvPicPr/>
          <p:nvPr/>
        </p:nvPicPr>
        <p:blipFill>
          <a:blip r:embed="rId2" cstate="print"/>
          <a:stretch>
            <a:fillRect/>
          </a:stretch>
        </p:blipFill>
        <p:spPr>
          <a:xfrm>
            <a:off x="6248399" y="1600199"/>
            <a:ext cx="2667000" cy="1371600"/>
          </a:xfrm>
          <a:prstGeom prst="rect">
            <a:avLst/>
          </a:prstGeom>
        </p:spPr>
      </p:pic>
      <p:pic>
        <p:nvPicPr>
          <p:cNvPr id="7" name="object 7"/>
          <p:cNvPicPr/>
          <p:nvPr/>
        </p:nvPicPr>
        <p:blipFill>
          <a:blip r:embed="rId3" cstate="print"/>
          <a:stretch>
            <a:fillRect/>
          </a:stretch>
        </p:blipFill>
        <p:spPr>
          <a:xfrm>
            <a:off x="9067799" y="1600199"/>
            <a:ext cx="2667000" cy="1371600"/>
          </a:xfrm>
          <a:prstGeom prst="rect">
            <a:avLst/>
          </a:prstGeom>
        </p:spPr>
      </p:pic>
      <p:pic>
        <p:nvPicPr>
          <p:cNvPr id="8" name="object 8"/>
          <p:cNvPicPr/>
          <p:nvPr/>
        </p:nvPicPr>
        <p:blipFill>
          <a:blip r:embed="rId4" cstate="print"/>
          <a:stretch>
            <a:fillRect/>
          </a:stretch>
        </p:blipFill>
        <p:spPr>
          <a:xfrm>
            <a:off x="6248399" y="3333749"/>
            <a:ext cx="2667000" cy="1371600"/>
          </a:xfrm>
          <a:prstGeom prst="rect">
            <a:avLst/>
          </a:prstGeom>
        </p:spPr>
      </p:pic>
      <p:pic>
        <p:nvPicPr>
          <p:cNvPr id="9" name="object 9"/>
          <p:cNvPicPr/>
          <p:nvPr/>
        </p:nvPicPr>
        <p:blipFill>
          <a:blip r:embed="rId5" cstate="print"/>
          <a:stretch>
            <a:fillRect/>
          </a:stretch>
        </p:blipFill>
        <p:spPr>
          <a:xfrm>
            <a:off x="9067799" y="3333749"/>
            <a:ext cx="2667000" cy="1371600"/>
          </a:xfrm>
          <a:prstGeom prst="rect">
            <a:avLst/>
          </a:prstGeom>
        </p:spPr>
      </p:pic>
      <p:grpSp>
        <p:nvGrpSpPr>
          <p:cNvPr id="10" name="object 10"/>
          <p:cNvGrpSpPr/>
          <p:nvPr/>
        </p:nvGrpSpPr>
        <p:grpSpPr>
          <a:xfrm>
            <a:off x="457199" y="5143499"/>
            <a:ext cx="11277600" cy="1295400"/>
            <a:chOff x="457199" y="5143499"/>
            <a:chExt cx="11277600" cy="1295400"/>
          </a:xfrm>
        </p:grpSpPr>
        <p:sp>
          <p:nvSpPr>
            <p:cNvPr id="11" name="object 11"/>
            <p:cNvSpPr/>
            <p:nvPr/>
          </p:nvSpPr>
          <p:spPr>
            <a:xfrm>
              <a:off x="476249" y="5143499"/>
              <a:ext cx="11258550" cy="1295400"/>
            </a:xfrm>
            <a:custGeom>
              <a:avLst/>
              <a:gdLst/>
              <a:ahLst/>
              <a:cxnLst/>
              <a:rect l="l" t="t" r="r" b="b"/>
              <a:pathLst>
                <a:path w="11258550" h="1295400">
                  <a:moveTo>
                    <a:pt x="11187352" y="1295399"/>
                  </a:moveTo>
                  <a:lnTo>
                    <a:pt x="53397" y="1295399"/>
                  </a:lnTo>
                  <a:lnTo>
                    <a:pt x="49681" y="1294911"/>
                  </a:lnTo>
                  <a:lnTo>
                    <a:pt x="14085" y="1269542"/>
                  </a:lnTo>
                  <a:lnTo>
                    <a:pt x="366" y="1229158"/>
                  </a:lnTo>
                  <a:lnTo>
                    <a:pt x="0" y="1224203"/>
                  </a:lnTo>
                  <a:lnTo>
                    <a:pt x="0" y="1219199"/>
                  </a:lnTo>
                  <a:lnTo>
                    <a:pt x="0" y="71196"/>
                  </a:lnTo>
                  <a:lnTo>
                    <a:pt x="11716" y="29705"/>
                  </a:lnTo>
                  <a:lnTo>
                    <a:pt x="42320" y="2440"/>
                  </a:lnTo>
                  <a:lnTo>
                    <a:pt x="53397" y="0"/>
                  </a:lnTo>
                  <a:lnTo>
                    <a:pt x="11187352" y="0"/>
                  </a:lnTo>
                  <a:lnTo>
                    <a:pt x="11228841" y="15621"/>
                  </a:lnTo>
                  <a:lnTo>
                    <a:pt x="11254662" y="51660"/>
                  </a:lnTo>
                  <a:lnTo>
                    <a:pt x="11258549" y="71196"/>
                  </a:lnTo>
                  <a:lnTo>
                    <a:pt x="11258549" y="1224203"/>
                  </a:lnTo>
                  <a:lnTo>
                    <a:pt x="11242925" y="1265693"/>
                  </a:lnTo>
                  <a:lnTo>
                    <a:pt x="11206886" y="1291513"/>
                  </a:lnTo>
                  <a:lnTo>
                    <a:pt x="11192307" y="1294911"/>
                  </a:lnTo>
                  <a:lnTo>
                    <a:pt x="11187352" y="1295399"/>
                  </a:lnTo>
                  <a:close/>
                </a:path>
              </a:pathLst>
            </a:custGeom>
            <a:solidFill>
              <a:srgbClr val="000000">
                <a:alpha val="30198"/>
              </a:srgbClr>
            </a:solidFill>
          </p:spPr>
          <p:txBody>
            <a:bodyPr wrap="square" lIns="0" tIns="0" rIns="0" bIns="0" rtlCol="0"/>
            <a:lstStyle/>
            <a:p/>
          </p:txBody>
        </p:sp>
        <p:sp>
          <p:nvSpPr>
            <p:cNvPr id="12" name="object 12"/>
            <p:cNvSpPr/>
            <p:nvPr/>
          </p:nvSpPr>
          <p:spPr>
            <a:xfrm>
              <a:off x="457199" y="5143777"/>
              <a:ext cx="70485" cy="1295400"/>
            </a:xfrm>
            <a:custGeom>
              <a:avLst/>
              <a:gdLst/>
              <a:ahLst/>
              <a:cxnLst/>
              <a:rect l="l" t="t" r="r" b="b"/>
              <a:pathLst>
                <a:path w="70484" h="1295400">
                  <a:moveTo>
                    <a:pt x="70450" y="1294844"/>
                  </a:moveTo>
                  <a:lnTo>
                    <a:pt x="33857" y="1282291"/>
                  </a:lnTo>
                  <a:lnTo>
                    <a:pt x="5800" y="1248082"/>
                  </a:lnTo>
                  <a:lnTo>
                    <a:pt x="0" y="1218922"/>
                  </a:lnTo>
                  <a:lnTo>
                    <a:pt x="0" y="75922"/>
                  </a:lnTo>
                  <a:lnTo>
                    <a:pt x="12830" y="33579"/>
                  </a:lnTo>
                  <a:lnTo>
                    <a:pt x="47039" y="5522"/>
                  </a:lnTo>
                  <a:lnTo>
                    <a:pt x="70449" y="0"/>
                  </a:lnTo>
                  <a:lnTo>
                    <a:pt x="66287" y="1655"/>
                  </a:lnTo>
                  <a:lnTo>
                    <a:pt x="56951" y="9389"/>
                  </a:lnTo>
                  <a:lnTo>
                    <a:pt x="41000" y="46761"/>
                  </a:lnTo>
                  <a:lnTo>
                    <a:pt x="38100" y="75922"/>
                  </a:lnTo>
                  <a:lnTo>
                    <a:pt x="38100" y="1218922"/>
                  </a:lnTo>
                  <a:lnTo>
                    <a:pt x="44515" y="1261263"/>
                  </a:lnTo>
                  <a:lnTo>
                    <a:pt x="66287" y="1293188"/>
                  </a:lnTo>
                  <a:lnTo>
                    <a:pt x="70450" y="1294844"/>
                  </a:lnTo>
                  <a:close/>
                </a:path>
              </a:pathLst>
            </a:custGeom>
            <a:solidFill>
              <a:srgbClr val="7C3AEC"/>
            </a:solidFill>
          </p:spPr>
          <p:txBody>
            <a:bodyPr wrap="square" lIns="0" tIns="0" rIns="0" bIns="0" rtlCol="0"/>
            <a:lstStyle/>
            <a:p/>
          </p:txBody>
        </p:sp>
        <p:pic>
          <p:nvPicPr>
            <p:cNvPr id="13" name="object 13"/>
            <p:cNvPicPr/>
            <p:nvPr/>
          </p:nvPicPr>
          <p:blipFill>
            <a:blip r:embed="rId6" cstate="print"/>
            <a:stretch>
              <a:fillRect/>
            </a:stretch>
          </p:blipFill>
          <p:spPr>
            <a:xfrm>
              <a:off x="685799" y="5676899"/>
              <a:ext cx="152399" cy="152399"/>
            </a:xfrm>
            <a:prstGeom prst="rect">
              <a:avLst/>
            </a:prstGeom>
          </p:spPr>
        </p:pic>
        <p:pic>
          <p:nvPicPr>
            <p:cNvPr id="14" name="object 14"/>
            <p:cNvPicPr/>
            <p:nvPr/>
          </p:nvPicPr>
          <p:blipFill>
            <a:blip r:embed="rId6" cstate="print"/>
            <a:stretch>
              <a:fillRect/>
            </a:stretch>
          </p:blipFill>
          <p:spPr>
            <a:xfrm>
              <a:off x="6191249" y="5676899"/>
              <a:ext cx="152399" cy="152399"/>
            </a:xfrm>
            <a:prstGeom prst="rect">
              <a:avLst/>
            </a:prstGeom>
          </p:spPr>
        </p:pic>
        <p:pic>
          <p:nvPicPr>
            <p:cNvPr id="15" name="object 15"/>
            <p:cNvPicPr/>
            <p:nvPr/>
          </p:nvPicPr>
          <p:blipFill>
            <a:blip r:embed="rId6" cstate="print"/>
            <a:stretch>
              <a:fillRect/>
            </a:stretch>
          </p:blipFill>
          <p:spPr>
            <a:xfrm>
              <a:off x="685799" y="6057899"/>
              <a:ext cx="152399" cy="152399"/>
            </a:xfrm>
            <a:prstGeom prst="rect">
              <a:avLst/>
            </a:prstGeom>
          </p:spPr>
        </p:pic>
      </p:grpSp>
      <p:sp>
        <p:nvSpPr>
          <p:cNvPr id="16" name="object 16"/>
          <p:cNvSpPr txBox="1"/>
          <p:nvPr/>
        </p:nvSpPr>
        <p:spPr>
          <a:xfrm>
            <a:off x="673099" y="5330824"/>
            <a:ext cx="3061335" cy="889635"/>
          </a:xfrm>
          <a:prstGeom prst="rect">
            <a:avLst/>
          </a:prstGeom>
        </p:spPr>
        <p:txBody>
          <a:bodyPr vert="horz" wrap="square" lIns="0" tIns="12700" rIns="0" bIns="0" rtlCol="0">
            <a:spAutoFit/>
          </a:bodyPr>
          <a:lstStyle/>
          <a:p>
            <a:pPr marL="12700">
              <a:lnSpc>
                <a:spcPct val="100000"/>
              </a:lnSpc>
              <a:spcBef>
                <a:spcPts val="100"/>
              </a:spcBef>
            </a:pPr>
            <a:r>
              <a:rPr sz="1200" b="1" spc="60" dirty="0">
                <a:solidFill>
                  <a:srgbClr val="FFFFFF"/>
                </a:solidFill>
                <a:latin typeface="Trebuchet MS" panose="020B0603020202020204"/>
                <a:cs typeface="Trebuchet MS" panose="020B0603020202020204"/>
              </a:rPr>
              <a:t>Key</a:t>
            </a:r>
            <a:r>
              <a:rPr sz="1200" b="1" spc="-75" dirty="0">
                <a:solidFill>
                  <a:srgbClr val="FFFFFF"/>
                </a:solidFill>
                <a:latin typeface="Trebuchet MS" panose="020B0603020202020204"/>
                <a:cs typeface="Trebuchet MS" panose="020B0603020202020204"/>
              </a:rPr>
              <a:t> </a:t>
            </a:r>
            <a:r>
              <a:rPr sz="1200" b="1" spc="45" dirty="0">
                <a:solidFill>
                  <a:srgbClr val="FFFFFF"/>
                </a:solidFill>
                <a:latin typeface="Trebuchet MS" panose="020B0603020202020204"/>
                <a:cs typeface="Trebuchet MS" panose="020B0603020202020204"/>
              </a:rPr>
              <a:t>Features</a:t>
            </a:r>
            <a:r>
              <a:rPr sz="1200" b="1" spc="-70" dirty="0">
                <a:solidFill>
                  <a:srgbClr val="FFFFFF"/>
                </a:solidFill>
                <a:latin typeface="Trebuchet MS" panose="020B0603020202020204"/>
                <a:cs typeface="Trebuchet MS" panose="020B0603020202020204"/>
              </a:rPr>
              <a:t> </a:t>
            </a:r>
            <a:r>
              <a:rPr sz="1200" b="1" spc="40" dirty="0">
                <a:solidFill>
                  <a:srgbClr val="FFFFFF"/>
                </a:solidFill>
                <a:latin typeface="Trebuchet MS" panose="020B0603020202020204"/>
                <a:cs typeface="Trebuchet MS" panose="020B0603020202020204"/>
              </a:rPr>
              <a:t>Demo</a:t>
            </a:r>
            <a:r>
              <a:rPr lang="en-US" altLang="" sz="1200" b="1" spc="40" dirty="0">
                <a:solidFill>
                  <a:srgbClr val="FFFFFF"/>
                </a:solidFill>
                <a:latin typeface="Trebuchet MS" panose="020B0603020202020204"/>
                <a:cs typeface="Trebuchet MS" panose="020B0603020202020204"/>
              </a:rPr>
              <a:t>n</a:t>
            </a:r>
            <a:r>
              <a:rPr sz="1200" b="1" spc="40" dirty="0">
                <a:solidFill>
                  <a:srgbClr val="FFFFFF"/>
                </a:solidFill>
                <a:latin typeface="Trebuchet MS" panose="020B0603020202020204"/>
                <a:cs typeface="Trebuchet MS" panose="020B0603020202020204"/>
              </a:rPr>
              <a:t>strated:</a:t>
            </a:r>
            <a:endParaRPr sz="1200">
              <a:latin typeface="Trebuchet MS" panose="020B0603020202020204"/>
              <a:cs typeface="Trebuchet MS" panose="020B0603020202020204"/>
            </a:endParaRPr>
          </a:p>
          <a:p>
            <a:pPr marL="240665">
              <a:lnSpc>
                <a:spcPct val="100000"/>
              </a:lnSpc>
              <a:spcBef>
                <a:spcPts val="960"/>
              </a:spcBef>
            </a:pPr>
            <a:r>
              <a:rPr sz="1200" dirty="0">
                <a:solidFill>
                  <a:srgbClr val="FFFFFF"/>
                </a:solidFill>
                <a:latin typeface="Poppins"/>
                <a:cs typeface="Poppins"/>
              </a:rPr>
              <a:t>Real-time</a:t>
            </a:r>
            <a:r>
              <a:rPr sz="1200" spc="5" dirty="0">
                <a:solidFill>
                  <a:srgbClr val="FFFFFF"/>
                </a:solidFill>
                <a:latin typeface="Poppins"/>
                <a:cs typeface="Poppins"/>
              </a:rPr>
              <a:t> </a:t>
            </a:r>
            <a:r>
              <a:rPr sz="1200" dirty="0">
                <a:solidFill>
                  <a:srgbClr val="FFFFFF"/>
                </a:solidFill>
                <a:latin typeface="Poppins"/>
                <a:cs typeface="Poppins"/>
              </a:rPr>
              <a:t>safety</a:t>
            </a:r>
            <a:r>
              <a:rPr sz="1200" spc="10" dirty="0">
                <a:solidFill>
                  <a:srgbClr val="FFFFFF"/>
                </a:solidFill>
                <a:latin typeface="Poppins"/>
                <a:cs typeface="Poppins"/>
              </a:rPr>
              <a:t> </a:t>
            </a:r>
            <a:r>
              <a:rPr sz="1200" dirty="0">
                <a:solidFill>
                  <a:srgbClr val="FFFFFF"/>
                </a:solidFill>
                <a:latin typeface="Poppins"/>
                <a:cs typeface="Poppins"/>
              </a:rPr>
              <a:t>route</a:t>
            </a:r>
            <a:r>
              <a:rPr sz="1200" spc="5" dirty="0">
                <a:solidFill>
                  <a:srgbClr val="FFFFFF"/>
                </a:solidFill>
                <a:latin typeface="Poppins"/>
                <a:cs typeface="Poppins"/>
              </a:rPr>
              <a:t> </a:t>
            </a:r>
            <a:r>
              <a:rPr sz="1200" spc="-10" dirty="0">
                <a:solidFill>
                  <a:srgbClr val="FFFFFF"/>
                </a:solidFill>
                <a:latin typeface="Poppins"/>
                <a:cs typeface="Poppins"/>
              </a:rPr>
              <a:t>optimization</a:t>
            </a:r>
            <a:endParaRPr sz="1200">
              <a:latin typeface="Poppins"/>
              <a:cs typeface="Poppins"/>
            </a:endParaRPr>
          </a:p>
          <a:p>
            <a:pPr marL="240665">
              <a:lnSpc>
                <a:spcPct val="100000"/>
              </a:lnSpc>
              <a:spcBef>
                <a:spcPts val="1560"/>
              </a:spcBef>
            </a:pPr>
            <a:r>
              <a:rPr sz="1200" dirty="0">
                <a:solidFill>
                  <a:srgbClr val="FFFFFF"/>
                </a:solidFill>
                <a:latin typeface="Poppins"/>
                <a:cs typeface="Poppins"/>
              </a:rPr>
              <a:t>One-touch</a:t>
            </a:r>
            <a:r>
              <a:rPr sz="1200" spc="-10" dirty="0">
                <a:solidFill>
                  <a:srgbClr val="FFFFFF"/>
                </a:solidFill>
                <a:latin typeface="Poppins"/>
                <a:cs typeface="Poppins"/>
              </a:rPr>
              <a:t> </a:t>
            </a:r>
            <a:r>
              <a:rPr sz="1200" dirty="0">
                <a:solidFill>
                  <a:srgbClr val="FFFFFF"/>
                </a:solidFill>
                <a:latin typeface="Poppins"/>
                <a:cs typeface="Poppins"/>
              </a:rPr>
              <a:t>SOS</a:t>
            </a:r>
            <a:r>
              <a:rPr sz="1200" spc="-5" dirty="0">
                <a:solidFill>
                  <a:srgbClr val="FFFFFF"/>
                </a:solidFill>
                <a:latin typeface="Poppins"/>
                <a:cs typeface="Poppins"/>
              </a:rPr>
              <a:t> </a:t>
            </a:r>
            <a:r>
              <a:rPr sz="1200" dirty="0">
                <a:solidFill>
                  <a:srgbClr val="FFFFFF"/>
                </a:solidFill>
                <a:latin typeface="Poppins"/>
                <a:cs typeface="Poppins"/>
              </a:rPr>
              <a:t>emergency</a:t>
            </a:r>
            <a:r>
              <a:rPr sz="1200" spc="-5" dirty="0">
                <a:solidFill>
                  <a:srgbClr val="FFFFFF"/>
                </a:solidFill>
                <a:latin typeface="Poppins"/>
                <a:cs typeface="Poppins"/>
              </a:rPr>
              <a:t> </a:t>
            </a:r>
            <a:r>
              <a:rPr sz="1200" spc="-10" dirty="0">
                <a:solidFill>
                  <a:srgbClr val="FFFFFF"/>
                </a:solidFill>
                <a:latin typeface="Poppins"/>
                <a:cs typeface="Poppins"/>
              </a:rPr>
              <a:t>contacts</a:t>
            </a:r>
            <a:endParaRPr sz="1200">
              <a:latin typeface="Poppins"/>
              <a:cs typeface="Poppins"/>
            </a:endParaRPr>
          </a:p>
        </p:txBody>
      </p:sp>
      <p:grpSp>
        <p:nvGrpSpPr>
          <p:cNvPr id="17" name="object 17"/>
          <p:cNvGrpSpPr/>
          <p:nvPr/>
        </p:nvGrpSpPr>
        <p:grpSpPr>
          <a:xfrm>
            <a:off x="226140" y="6046152"/>
            <a:ext cx="11727654" cy="571500"/>
            <a:chOff x="228600" y="6057899"/>
            <a:chExt cx="11727654" cy="571500"/>
          </a:xfrm>
        </p:grpSpPr>
        <p:pic>
          <p:nvPicPr>
            <p:cNvPr id="18" name="object 18"/>
            <p:cNvPicPr/>
            <p:nvPr/>
          </p:nvPicPr>
          <p:blipFill>
            <a:blip r:embed="rId6" cstate="print"/>
            <a:stretch>
              <a:fillRect/>
            </a:stretch>
          </p:blipFill>
          <p:spPr>
            <a:xfrm>
              <a:off x="6191249" y="6057899"/>
              <a:ext cx="152399" cy="152399"/>
            </a:xfrm>
            <a:prstGeom prst="rect">
              <a:avLst/>
            </a:prstGeom>
          </p:spPr>
        </p:pic>
        <p:pic>
          <p:nvPicPr>
            <p:cNvPr id="19" name="object 19"/>
            <p:cNvPicPr/>
            <p:nvPr/>
          </p:nvPicPr>
          <p:blipFill>
            <a:blip r:embed="rId7" cstate="print"/>
            <a:stretch>
              <a:fillRect/>
            </a:stretch>
          </p:blipFill>
          <p:spPr>
            <a:xfrm>
              <a:off x="11799092" y="6400799"/>
              <a:ext cx="157162" cy="228600"/>
            </a:xfrm>
            <a:prstGeom prst="rect">
              <a:avLst/>
            </a:prstGeom>
          </p:spPr>
        </p:pic>
        <p:sp>
          <p:nvSpPr>
            <p:cNvPr id="20" name="object 20"/>
            <p:cNvSpPr/>
            <p:nvPr/>
          </p:nvSpPr>
          <p:spPr>
            <a:xfrm>
              <a:off x="228600" y="6400799"/>
              <a:ext cx="257175" cy="227329"/>
            </a:xfrm>
            <a:custGeom>
              <a:avLst/>
              <a:gdLst/>
              <a:ahLst/>
              <a:cxnLst/>
              <a:rect l="l" t="t" r="r" b="b"/>
              <a:pathLst>
                <a:path w="257175" h="227329">
                  <a:moveTo>
                    <a:pt x="131757" y="143589"/>
                  </a:moveTo>
                  <a:lnTo>
                    <a:pt x="125372" y="143589"/>
                  </a:lnTo>
                  <a:lnTo>
                    <a:pt x="121979" y="139303"/>
                  </a:lnTo>
                  <a:lnTo>
                    <a:pt x="108594" y="121783"/>
                  </a:lnTo>
                  <a:lnTo>
                    <a:pt x="93119" y="98868"/>
                  </a:lnTo>
                  <a:lnTo>
                    <a:pt x="80333" y="74739"/>
                  </a:lnTo>
                  <a:lnTo>
                    <a:pt x="75009" y="53578"/>
                  </a:lnTo>
                  <a:lnTo>
                    <a:pt x="78876" y="34410"/>
                  </a:lnTo>
                  <a:lnTo>
                    <a:pt x="79298" y="32598"/>
                  </a:lnTo>
                  <a:lnTo>
                    <a:pt x="90697" y="15688"/>
                  </a:lnTo>
                  <a:lnTo>
                    <a:pt x="107727" y="4208"/>
                  </a:lnTo>
                  <a:lnTo>
                    <a:pt x="128587" y="0"/>
                  </a:lnTo>
                  <a:lnTo>
                    <a:pt x="149447" y="4208"/>
                  </a:lnTo>
                  <a:lnTo>
                    <a:pt x="166477" y="15688"/>
                  </a:lnTo>
                  <a:lnTo>
                    <a:pt x="177571" y="32146"/>
                  </a:lnTo>
                  <a:lnTo>
                    <a:pt x="126218" y="32146"/>
                  </a:lnTo>
                  <a:lnTo>
                    <a:pt x="123939" y="32598"/>
                  </a:lnTo>
                  <a:lnTo>
                    <a:pt x="110721" y="47637"/>
                  </a:lnTo>
                  <a:lnTo>
                    <a:pt x="110721" y="52375"/>
                  </a:lnTo>
                  <a:lnTo>
                    <a:pt x="126214" y="67865"/>
                  </a:lnTo>
                  <a:lnTo>
                    <a:pt x="178571" y="67865"/>
                  </a:lnTo>
                  <a:lnTo>
                    <a:pt x="176841" y="74739"/>
                  </a:lnTo>
                  <a:lnTo>
                    <a:pt x="164055" y="98868"/>
                  </a:lnTo>
                  <a:lnTo>
                    <a:pt x="148580" y="121783"/>
                  </a:lnTo>
                  <a:lnTo>
                    <a:pt x="135195" y="139303"/>
                  </a:lnTo>
                  <a:lnTo>
                    <a:pt x="131757" y="143589"/>
                  </a:lnTo>
                  <a:close/>
                </a:path>
                <a:path w="257175" h="227329">
                  <a:moveTo>
                    <a:pt x="178571" y="67865"/>
                  </a:moveTo>
                  <a:lnTo>
                    <a:pt x="130960" y="67865"/>
                  </a:lnTo>
                  <a:lnTo>
                    <a:pt x="133235" y="67413"/>
                  </a:lnTo>
                  <a:lnTo>
                    <a:pt x="137612" y="65601"/>
                  </a:lnTo>
                  <a:lnTo>
                    <a:pt x="146453" y="52375"/>
                  </a:lnTo>
                  <a:lnTo>
                    <a:pt x="146453" y="47637"/>
                  </a:lnTo>
                  <a:lnTo>
                    <a:pt x="130956" y="32146"/>
                  </a:lnTo>
                  <a:lnTo>
                    <a:pt x="177571" y="32146"/>
                  </a:lnTo>
                  <a:lnTo>
                    <a:pt x="177876" y="32598"/>
                  </a:lnTo>
                  <a:lnTo>
                    <a:pt x="178298" y="34410"/>
                  </a:lnTo>
                  <a:lnTo>
                    <a:pt x="182165" y="53578"/>
                  </a:lnTo>
                  <a:lnTo>
                    <a:pt x="178684" y="67413"/>
                  </a:lnTo>
                  <a:lnTo>
                    <a:pt x="178571" y="67865"/>
                  </a:lnTo>
                  <a:close/>
                </a:path>
                <a:path w="257175" h="227329">
                  <a:moveTo>
                    <a:pt x="171450" y="225162"/>
                  </a:moveTo>
                  <a:lnTo>
                    <a:pt x="85725" y="200650"/>
                  </a:lnTo>
                  <a:lnTo>
                    <a:pt x="85725" y="113853"/>
                  </a:lnTo>
                  <a:lnTo>
                    <a:pt x="92634" y="124028"/>
                  </a:lnTo>
                  <a:lnTo>
                    <a:pt x="99376" y="133370"/>
                  </a:lnTo>
                  <a:lnTo>
                    <a:pt x="105565" y="141548"/>
                  </a:lnTo>
                  <a:lnTo>
                    <a:pt x="110817" y="148232"/>
                  </a:lnTo>
                  <a:lnTo>
                    <a:pt x="118944" y="154662"/>
                  </a:lnTo>
                  <a:lnTo>
                    <a:pt x="128587" y="156805"/>
                  </a:lnTo>
                  <a:lnTo>
                    <a:pt x="171450" y="156805"/>
                  </a:lnTo>
                  <a:lnTo>
                    <a:pt x="171450" y="225162"/>
                  </a:lnTo>
                  <a:close/>
                </a:path>
                <a:path w="257175" h="227329">
                  <a:moveTo>
                    <a:pt x="171450" y="156805"/>
                  </a:moveTo>
                  <a:lnTo>
                    <a:pt x="128587" y="156805"/>
                  </a:lnTo>
                  <a:lnTo>
                    <a:pt x="138230" y="154662"/>
                  </a:lnTo>
                  <a:lnTo>
                    <a:pt x="146357" y="148232"/>
                  </a:lnTo>
                  <a:lnTo>
                    <a:pt x="151609" y="141548"/>
                  </a:lnTo>
                  <a:lnTo>
                    <a:pt x="157798" y="133370"/>
                  </a:lnTo>
                  <a:lnTo>
                    <a:pt x="164540" y="124028"/>
                  </a:lnTo>
                  <a:lnTo>
                    <a:pt x="171450" y="113853"/>
                  </a:lnTo>
                  <a:lnTo>
                    <a:pt x="171450" y="156805"/>
                  </a:lnTo>
                  <a:close/>
                </a:path>
                <a:path w="257175" h="227329">
                  <a:moveTo>
                    <a:pt x="185737" y="224581"/>
                  </a:moveTo>
                  <a:lnTo>
                    <a:pt x="185737" y="89475"/>
                  </a:lnTo>
                  <a:lnTo>
                    <a:pt x="187300" y="86394"/>
                  </a:lnTo>
                  <a:lnTo>
                    <a:pt x="188728" y="83313"/>
                  </a:lnTo>
                  <a:lnTo>
                    <a:pt x="190246" y="79742"/>
                  </a:lnTo>
                  <a:lnTo>
                    <a:pt x="190693" y="78625"/>
                  </a:lnTo>
                  <a:lnTo>
                    <a:pt x="249540" y="55096"/>
                  </a:lnTo>
                  <a:lnTo>
                    <a:pt x="257175" y="60275"/>
                  </a:lnTo>
                  <a:lnTo>
                    <a:pt x="257175" y="193149"/>
                  </a:lnTo>
                  <a:lnTo>
                    <a:pt x="254496" y="197078"/>
                  </a:lnTo>
                  <a:lnTo>
                    <a:pt x="185737" y="224581"/>
                  </a:lnTo>
                  <a:close/>
                </a:path>
                <a:path w="257175" h="227329">
                  <a:moveTo>
                    <a:pt x="7634" y="227260"/>
                  </a:moveTo>
                  <a:lnTo>
                    <a:pt x="0" y="222081"/>
                  </a:lnTo>
                  <a:lnTo>
                    <a:pt x="0" y="89207"/>
                  </a:lnTo>
                  <a:lnTo>
                    <a:pt x="2678" y="85278"/>
                  </a:lnTo>
                  <a:lnTo>
                    <a:pt x="61480" y="61748"/>
                  </a:lnTo>
                  <a:lnTo>
                    <a:pt x="62507" y="68044"/>
                  </a:lnTo>
                  <a:lnTo>
                    <a:pt x="64650" y="74384"/>
                  </a:lnTo>
                  <a:lnTo>
                    <a:pt x="68446" y="83313"/>
                  </a:lnTo>
                  <a:lnTo>
                    <a:pt x="69874" y="86394"/>
                  </a:lnTo>
                  <a:lnTo>
                    <a:pt x="71437" y="89475"/>
                  </a:lnTo>
                  <a:lnTo>
                    <a:pt x="71437" y="201721"/>
                  </a:lnTo>
                  <a:lnTo>
                    <a:pt x="7634" y="227260"/>
                  </a:lnTo>
                  <a:close/>
                </a:path>
              </a:pathLst>
            </a:custGeom>
            <a:solidFill>
              <a:srgbClr val="FF4A90"/>
            </a:solidFill>
          </p:spPr>
          <p:txBody>
            <a:bodyPr wrap="square" lIns="0" tIns="0" rIns="0" bIns="0" rtlCol="0"/>
            <a:lstStyle/>
            <a:p/>
          </p:txBody>
        </p:sp>
      </p:grpSp>
      <p:sp>
        <p:nvSpPr>
          <p:cNvPr id="23" name="object 23"/>
          <p:cNvSpPr txBox="1"/>
          <p:nvPr/>
        </p:nvSpPr>
        <p:spPr>
          <a:xfrm>
            <a:off x="6407149" y="5635624"/>
            <a:ext cx="2679065" cy="589280"/>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FFFFFF"/>
                </a:solidFill>
                <a:latin typeface="Poppins"/>
                <a:cs typeface="Poppins"/>
              </a:rPr>
              <a:t>Crime</a:t>
            </a:r>
            <a:r>
              <a:rPr sz="1200" spc="-25" dirty="0">
                <a:solidFill>
                  <a:srgbClr val="FFFFFF"/>
                </a:solidFill>
                <a:latin typeface="Poppins"/>
                <a:cs typeface="Poppins"/>
              </a:rPr>
              <a:t> </a:t>
            </a:r>
            <a:r>
              <a:rPr sz="1200" dirty="0">
                <a:solidFill>
                  <a:srgbClr val="FFFFFF"/>
                </a:solidFill>
                <a:latin typeface="Poppins"/>
                <a:cs typeface="Poppins"/>
              </a:rPr>
              <a:t>hotspot</a:t>
            </a:r>
            <a:r>
              <a:rPr sz="1200" spc="-20" dirty="0">
                <a:solidFill>
                  <a:srgbClr val="FFFFFF"/>
                </a:solidFill>
                <a:latin typeface="Poppins"/>
                <a:cs typeface="Poppins"/>
              </a:rPr>
              <a:t> </a:t>
            </a:r>
            <a:r>
              <a:rPr sz="1200" spc="-10" dirty="0">
                <a:solidFill>
                  <a:srgbClr val="FFFFFF"/>
                </a:solidFill>
                <a:latin typeface="Poppins"/>
                <a:cs typeface="Poppins"/>
              </a:rPr>
              <a:t>visualization</a:t>
            </a:r>
            <a:endParaRPr sz="1200">
              <a:latin typeface="Poppins"/>
              <a:cs typeface="Poppins"/>
            </a:endParaRPr>
          </a:p>
          <a:p>
            <a:pPr marL="12700">
              <a:lnSpc>
                <a:spcPct val="100000"/>
              </a:lnSpc>
              <a:spcBef>
                <a:spcPts val="1560"/>
              </a:spcBef>
            </a:pPr>
            <a:r>
              <a:rPr sz="1200" dirty="0">
                <a:solidFill>
                  <a:srgbClr val="FFFFFF"/>
                </a:solidFill>
                <a:latin typeface="Poppins"/>
                <a:cs typeface="Poppins"/>
              </a:rPr>
              <a:t>Community-verified</a:t>
            </a:r>
            <a:r>
              <a:rPr sz="1200" spc="-20" dirty="0">
                <a:solidFill>
                  <a:srgbClr val="FFFFFF"/>
                </a:solidFill>
                <a:latin typeface="Poppins"/>
                <a:cs typeface="Poppins"/>
              </a:rPr>
              <a:t> </a:t>
            </a:r>
            <a:r>
              <a:rPr sz="1200" dirty="0">
                <a:solidFill>
                  <a:srgbClr val="FFFFFF"/>
                </a:solidFill>
                <a:latin typeface="Poppins"/>
                <a:cs typeface="Poppins"/>
              </a:rPr>
              <a:t>safe</a:t>
            </a:r>
            <a:r>
              <a:rPr sz="1200" spc="-20" dirty="0">
                <a:solidFill>
                  <a:srgbClr val="FFFFFF"/>
                </a:solidFill>
                <a:latin typeface="Poppins"/>
                <a:cs typeface="Poppins"/>
              </a:rPr>
              <a:t> </a:t>
            </a:r>
            <a:r>
              <a:rPr sz="1200" spc="-10" dirty="0">
                <a:solidFill>
                  <a:srgbClr val="FFFFFF"/>
                </a:solidFill>
                <a:latin typeface="Poppins"/>
                <a:cs typeface="Poppins"/>
              </a:rPr>
              <a:t>locations</a:t>
            </a:r>
            <a:endParaRPr sz="1200">
              <a:latin typeface="Poppins"/>
              <a:cs typeface="Poppins"/>
            </a:endParaRPr>
          </a:p>
        </p:txBody>
      </p:sp>
      <p:sp>
        <p:nvSpPr>
          <p:cNvPr id="24" name="object 24"/>
          <p:cNvSpPr/>
          <p:nvPr/>
        </p:nvSpPr>
        <p:spPr>
          <a:xfrm>
            <a:off x="0" y="0"/>
            <a:ext cx="1905000" cy="57150"/>
          </a:xfrm>
          <a:custGeom>
            <a:avLst/>
            <a:gdLst/>
            <a:ahLst/>
            <a:cxnLst/>
            <a:rect l="l" t="t" r="r" b="b"/>
            <a:pathLst>
              <a:path w="1905000" h="57150">
                <a:moveTo>
                  <a:pt x="1880213" y="57149"/>
                </a:moveTo>
                <a:lnTo>
                  <a:pt x="0" y="57149"/>
                </a:lnTo>
                <a:lnTo>
                  <a:pt x="0" y="0"/>
                </a:lnTo>
                <a:lnTo>
                  <a:pt x="1904999" y="0"/>
                </a:lnTo>
                <a:lnTo>
                  <a:pt x="1904999" y="32364"/>
                </a:lnTo>
                <a:lnTo>
                  <a:pt x="1880213" y="57149"/>
                </a:lnTo>
                <a:close/>
              </a:path>
            </a:pathLst>
          </a:custGeom>
          <a:solidFill>
            <a:srgbClr val="FF4A90"/>
          </a:solidFill>
        </p:spPr>
        <p:txBody>
          <a:bodyPr wrap="square" lIns="0" tIns="0" rIns="0" bIns="0" rtlCol="0"/>
          <a:lstStyle/>
          <a:p/>
        </p:txBody>
      </p:sp>
      <p:grpSp>
        <p:nvGrpSpPr>
          <p:cNvPr id="25" name="object 25"/>
          <p:cNvGrpSpPr/>
          <p:nvPr/>
        </p:nvGrpSpPr>
        <p:grpSpPr>
          <a:xfrm>
            <a:off x="457199" y="1600199"/>
            <a:ext cx="5486400" cy="2743200"/>
            <a:chOff x="457199" y="1600199"/>
            <a:chExt cx="5486400" cy="2743200"/>
          </a:xfrm>
        </p:grpSpPr>
        <p:pic>
          <p:nvPicPr>
            <p:cNvPr id="26" name="object 26"/>
            <p:cNvPicPr/>
            <p:nvPr/>
          </p:nvPicPr>
          <p:blipFill>
            <a:blip r:embed="rId8" cstate="print"/>
            <a:stretch>
              <a:fillRect/>
            </a:stretch>
          </p:blipFill>
          <p:spPr>
            <a:xfrm>
              <a:off x="457199" y="1600199"/>
              <a:ext cx="5486399" cy="2743199"/>
            </a:xfrm>
            <a:prstGeom prst="rect">
              <a:avLst/>
            </a:prstGeom>
          </p:spPr>
        </p:pic>
        <p:sp>
          <p:nvSpPr>
            <p:cNvPr id="27" name="object 27"/>
            <p:cNvSpPr/>
            <p:nvPr/>
          </p:nvSpPr>
          <p:spPr>
            <a:xfrm>
              <a:off x="4219574" y="1685924"/>
              <a:ext cx="1638300" cy="209550"/>
            </a:xfrm>
            <a:custGeom>
              <a:avLst/>
              <a:gdLst/>
              <a:ahLst/>
              <a:cxnLst/>
              <a:rect l="l" t="t" r="r" b="b"/>
              <a:pathLst>
                <a:path w="1638300" h="209550">
                  <a:moveTo>
                    <a:pt x="1540404" y="209549"/>
                  </a:moveTo>
                  <a:lnTo>
                    <a:pt x="97895" y="209549"/>
                  </a:lnTo>
                  <a:lnTo>
                    <a:pt x="91081" y="208878"/>
                  </a:lnTo>
                  <a:lnTo>
                    <a:pt x="52284" y="195713"/>
                  </a:lnTo>
                  <a:lnTo>
                    <a:pt x="21479" y="168704"/>
                  </a:lnTo>
                  <a:lnTo>
                    <a:pt x="3355" y="131962"/>
                  </a:lnTo>
                  <a:lnTo>
                    <a:pt x="0" y="111654"/>
                  </a:lnTo>
                  <a:lnTo>
                    <a:pt x="0" y="104774"/>
                  </a:lnTo>
                  <a:lnTo>
                    <a:pt x="0" y="97895"/>
                  </a:lnTo>
                  <a:lnTo>
                    <a:pt x="10608" y="58323"/>
                  </a:lnTo>
                  <a:lnTo>
                    <a:pt x="35552" y="25823"/>
                  </a:lnTo>
                  <a:lnTo>
                    <a:pt x="71034" y="5342"/>
                  </a:lnTo>
                  <a:lnTo>
                    <a:pt x="97895" y="0"/>
                  </a:lnTo>
                  <a:lnTo>
                    <a:pt x="1540404" y="0"/>
                  </a:lnTo>
                  <a:lnTo>
                    <a:pt x="1579975" y="10608"/>
                  </a:lnTo>
                  <a:lnTo>
                    <a:pt x="1612475" y="35552"/>
                  </a:lnTo>
                  <a:lnTo>
                    <a:pt x="1632956" y="71035"/>
                  </a:lnTo>
                  <a:lnTo>
                    <a:pt x="1638299" y="97895"/>
                  </a:lnTo>
                  <a:lnTo>
                    <a:pt x="1638299" y="111654"/>
                  </a:lnTo>
                  <a:lnTo>
                    <a:pt x="1627690" y="151226"/>
                  </a:lnTo>
                  <a:lnTo>
                    <a:pt x="1602745" y="183726"/>
                  </a:lnTo>
                  <a:lnTo>
                    <a:pt x="1567264" y="204207"/>
                  </a:lnTo>
                  <a:lnTo>
                    <a:pt x="1547217" y="208878"/>
                  </a:lnTo>
                  <a:lnTo>
                    <a:pt x="1540404" y="209549"/>
                  </a:lnTo>
                  <a:close/>
                </a:path>
              </a:pathLst>
            </a:custGeom>
            <a:solidFill>
              <a:srgbClr val="8A2AE2">
                <a:alpha val="30198"/>
              </a:srgbClr>
            </a:solidFill>
          </p:spPr>
          <p:txBody>
            <a:bodyPr wrap="square" lIns="0" tIns="0" rIns="0" bIns="0" rtlCol="0"/>
            <a:lstStyle/>
            <a:p/>
          </p:txBody>
        </p:sp>
        <p:pic>
          <p:nvPicPr>
            <p:cNvPr id="28" name="object 28"/>
            <p:cNvPicPr/>
            <p:nvPr/>
          </p:nvPicPr>
          <p:blipFill>
            <a:blip r:embed="rId9" cstate="print"/>
            <a:stretch>
              <a:fillRect/>
            </a:stretch>
          </p:blipFill>
          <p:spPr>
            <a:xfrm>
              <a:off x="4314824" y="1733549"/>
              <a:ext cx="114300" cy="114300"/>
            </a:xfrm>
            <a:prstGeom prst="rect">
              <a:avLst/>
            </a:prstGeom>
          </p:spPr>
        </p:pic>
      </p:grpSp>
      <p:sp>
        <p:nvSpPr>
          <p:cNvPr id="29" name="object 29"/>
          <p:cNvSpPr txBox="1"/>
          <p:nvPr/>
        </p:nvSpPr>
        <p:spPr>
          <a:xfrm>
            <a:off x="4487275" y="1701800"/>
            <a:ext cx="1288415" cy="162560"/>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FFFFFF"/>
                </a:solidFill>
                <a:latin typeface="Poppins"/>
                <a:cs typeface="Poppins"/>
              </a:rPr>
              <a:t>Safe</a:t>
            </a:r>
            <a:r>
              <a:rPr sz="900" spc="10" dirty="0">
                <a:solidFill>
                  <a:srgbClr val="FFFFFF"/>
                </a:solidFill>
                <a:latin typeface="Poppins"/>
                <a:cs typeface="Poppins"/>
              </a:rPr>
              <a:t> </a:t>
            </a:r>
            <a:r>
              <a:rPr sz="900" dirty="0">
                <a:solidFill>
                  <a:srgbClr val="FFFFFF"/>
                </a:solidFill>
                <a:latin typeface="Poppins"/>
                <a:cs typeface="Poppins"/>
              </a:rPr>
              <a:t>Route</a:t>
            </a:r>
            <a:r>
              <a:rPr sz="900" spc="10" dirty="0">
                <a:solidFill>
                  <a:srgbClr val="FFFFFF"/>
                </a:solidFill>
                <a:latin typeface="Poppins"/>
                <a:cs typeface="Poppins"/>
              </a:rPr>
              <a:t> </a:t>
            </a:r>
            <a:r>
              <a:rPr sz="900" spc="-10" dirty="0">
                <a:solidFill>
                  <a:srgbClr val="FFFFFF"/>
                </a:solidFill>
                <a:latin typeface="Poppins"/>
                <a:cs typeface="Poppins"/>
              </a:rPr>
              <a:t>Navigation</a:t>
            </a:r>
            <a:endParaRPr sz="900">
              <a:latin typeface="Poppins"/>
              <a:cs typeface="Poppins"/>
            </a:endParaRPr>
          </a:p>
        </p:txBody>
      </p:sp>
      <p:grpSp>
        <p:nvGrpSpPr>
          <p:cNvPr id="30" name="object 30"/>
          <p:cNvGrpSpPr/>
          <p:nvPr/>
        </p:nvGrpSpPr>
        <p:grpSpPr>
          <a:xfrm>
            <a:off x="11172822" y="76199"/>
            <a:ext cx="942975" cy="209550"/>
            <a:chOff x="11172822" y="76199"/>
            <a:chExt cx="942975" cy="209550"/>
          </a:xfrm>
        </p:grpSpPr>
        <p:sp>
          <p:nvSpPr>
            <p:cNvPr id="31" name="object 31"/>
            <p:cNvSpPr/>
            <p:nvPr/>
          </p:nvSpPr>
          <p:spPr>
            <a:xfrm>
              <a:off x="11391897" y="76199"/>
              <a:ext cx="723900" cy="209550"/>
            </a:xfrm>
            <a:custGeom>
              <a:avLst/>
              <a:gdLst/>
              <a:ahLst/>
              <a:cxnLst/>
              <a:rect l="l" t="t" r="r" b="b"/>
              <a:pathLst>
                <a:path w="723900" h="209550">
                  <a:moveTo>
                    <a:pt x="626005" y="209549"/>
                  </a:moveTo>
                  <a:lnTo>
                    <a:pt x="97896" y="209549"/>
                  </a:lnTo>
                  <a:lnTo>
                    <a:pt x="91081" y="208878"/>
                  </a:lnTo>
                  <a:lnTo>
                    <a:pt x="52285" y="195714"/>
                  </a:lnTo>
                  <a:lnTo>
                    <a:pt x="21478" y="168705"/>
                  </a:lnTo>
                  <a:lnTo>
                    <a:pt x="3355" y="131962"/>
                  </a:lnTo>
                  <a:lnTo>
                    <a:pt x="0" y="111654"/>
                  </a:lnTo>
                  <a:lnTo>
                    <a:pt x="1" y="104774"/>
                  </a:lnTo>
                  <a:lnTo>
                    <a:pt x="0" y="97895"/>
                  </a:lnTo>
                  <a:lnTo>
                    <a:pt x="10607" y="58323"/>
                  </a:lnTo>
                  <a:lnTo>
                    <a:pt x="35552" y="25823"/>
                  </a:lnTo>
                  <a:lnTo>
                    <a:pt x="71035" y="5342"/>
                  </a:lnTo>
                  <a:lnTo>
                    <a:pt x="97896" y="0"/>
                  </a:lnTo>
                  <a:lnTo>
                    <a:pt x="626005" y="0"/>
                  </a:lnTo>
                  <a:lnTo>
                    <a:pt x="665576" y="10608"/>
                  </a:lnTo>
                  <a:lnTo>
                    <a:pt x="698077" y="35552"/>
                  </a:lnTo>
                  <a:lnTo>
                    <a:pt x="718557" y="71035"/>
                  </a:lnTo>
                  <a:lnTo>
                    <a:pt x="723901" y="97895"/>
                  </a:lnTo>
                  <a:lnTo>
                    <a:pt x="723901" y="111654"/>
                  </a:lnTo>
                  <a:lnTo>
                    <a:pt x="713292" y="151226"/>
                  </a:lnTo>
                  <a:lnTo>
                    <a:pt x="688348" y="183726"/>
                  </a:lnTo>
                  <a:lnTo>
                    <a:pt x="652864" y="204207"/>
                  </a:lnTo>
                  <a:lnTo>
                    <a:pt x="632819" y="208878"/>
                  </a:lnTo>
                  <a:lnTo>
                    <a:pt x="626005" y="209549"/>
                  </a:lnTo>
                  <a:close/>
                </a:path>
              </a:pathLst>
            </a:custGeom>
            <a:solidFill>
              <a:srgbClr val="8A2AE2">
                <a:alpha val="30198"/>
              </a:srgbClr>
            </a:solidFill>
          </p:spPr>
          <p:txBody>
            <a:bodyPr wrap="square" lIns="0" tIns="0" rIns="0" bIns="0" rtlCol="0"/>
            <a:lstStyle/>
            <a:p/>
          </p:txBody>
        </p:sp>
        <p:pic>
          <p:nvPicPr>
            <p:cNvPr id="32" name="object 32"/>
            <p:cNvPicPr/>
            <p:nvPr/>
          </p:nvPicPr>
          <p:blipFill>
            <a:blip r:embed="rId10" cstate="print"/>
            <a:stretch>
              <a:fillRect/>
            </a:stretch>
          </p:blipFill>
          <p:spPr>
            <a:xfrm>
              <a:off x="11487149" y="123824"/>
              <a:ext cx="128766" cy="114300"/>
            </a:xfrm>
            <a:prstGeom prst="rect">
              <a:avLst/>
            </a:prstGeom>
          </p:spPr>
        </p:pic>
        <p:sp>
          <p:nvSpPr>
            <p:cNvPr id="33" name="object 33"/>
            <p:cNvSpPr/>
            <p:nvPr/>
          </p:nvSpPr>
          <p:spPr>
            <a:xfrm>
              <a:off x="11420472" y="76199"/>
              <a:ext cx="695325" cy="209550"/>
            </a:xfrm>
            <a:custGeom>
              <a:avLst/>
              <a:gdLst/>
              <a:ahLst/>
              <a:cxnLst/>
              <a:rect l="l" t="t" r="r" b="b"/>
              <a:pathLst>
                <a:path w="695325" h="209550">
                  <a:moveTo>
                    <a:pt x="597430" y="209549"/>
                  </a:moveTo>
                  <a:lnTo>
                    <a:pt x="97896" y="209549"/>
                  </a:lnTo>
                  <a:lnTo>
                    <a:pt x="91081" y="208878"/>
                  </a:lnTo>
                  <a:lnTo>
                    <a:pt x="52285" y="195714"/>
                  </a:lnTo>
                  <a:lnTo>
                    <a:pt x="21480" y="168705"/>
                  </a:lnTo>
                  <a:lnTo>
                    <a:pt x="3355" y="131962"/>
                  </a:lnTo>
                  <a:lnTo>
                    <a:pt x="0" y="111654"/>
                  </a:lnTo>
                  <a:lnTo>
                    <a:pt x="1" y="104774"/>
                  </a:lnTo>
                  <a:lnTo>
                    <a:pt x="0" y="97895"/>
                  </a:lnTo>
                  <a:lnTo>
                    <a:pt x="10607" y="58323"/>
                  </a:lnTo>
                  <a:lnTo>
                    <a:pt x="35553" y="25823"/>
                  </a:lnTo>
                  <a:lnTo>
                    <a:pt x="71035" y="5342"/>
                  </a:lnTo>
                  <a:lnTo>
                    <a:pt x="97896" y="0"/>
                  </a:lnTo>
                  <a:lnTo>
                    <a:pt x="597430" y="0"/>
                  </a:lnTo>
                  <a:lnTo>
                    <a:pt x="637001" y="10608"/>
                  </a:lnTo>
                  <a:lnTo>
                    <a:pt x="669502" y="35552"/>
                  </a:lnTo>
                  <a:lnTo>
                    <a:pt x="689982" y="71035"/>
                  </a:lnTo>
                  <a:lnTo>
                    <a:pt x="695326" y="97895"/>
                  </a:lnTo>
                  <a:lnTo>
                    <a:pt x="695326" y="111654"/>
                  </a:lnTo>
                  <a:lnTo>
                    <a:pt x="684717" y="151226"/>
                  </a:lnTo>
                  <a:lnTo>
                    <a:pt x="659773" y="183726"/>
                  </a:lnTo>
                  <a:lnTo>
                    <a:pt x="624289" y="204207"/>
                  </a:lnTo>
                  <a:lnTo>
                    <a:pt x="604244" y="208878"/>
                  </a:lnTo>
                  <a:lnTo>
                    <a:pt x="597430" y="209549"/>
                  </a:lnTo>
                  <a:close/>
                </a:path>
              </a:pathLst>
            </a:custGeom>
            <a:solidFill>
              <a:srgbClr val="8A2AE2">
                <a:alpha val="30198"/>
              </a:srgbClr>
            </a:solidFill>
          </p:spPr>
          <p:txBody>
            <a:bodyPr wrap="square" lIns="0" tIns="0" rIns="0" bIns="0" rtlCol="0"/>
            <a:lstStyle/>
            <a:p/>
          </p:txBody>
        </p:sp>
        <p:pic>
          <p:nvPicPr>
            <p:cNvPr id="34" name="object 34"/>
            <p:cNvPicPr/>
            <p:nvPr/>
          </p:nvPicPr>
          <p:blipFill>
            <a:blip r:embed="rId11" cstate="print"/>
            <a:stretch>
              <a:fillRect/>
            </a:stretch>
          </p:blipFill>
          <p:spPr>
            <a:xfrm>
              <a:off x="11515322" y="130968"/>
              <a:ext cx="115103" cy="100012"/>
            </a:xfrm>
            <a:prstGeom prst="rect">
              <a:avLst/>
            </a:prstGeom>
          </p:spPr>
        </p:pic>
        <p:sp>
          <p:nvSpPr>
            <p:cNvPr id="35" name="object 35"/>
            <p:cNvSpPr/>
            <p:nvPr/>
          </p:nvSpPr>
          <p:spPr>
            <a:xfrm>
              <a:off x="11515722" y="76199"/>
              <a:ext cx="600075" cy="209550"/>
            </a:xfrm>
            <a:custGeom>
              <a:avLst/>
              <a:gdLst/>
              <a:ahLst/>
              <a:cxnLst/>
              <a:rect l="l" t="t" r="r" b="b"/>
              <a:pathLst>
                <a:path w="600075" h="209550">
                  <a:moveTo>
                    <a:pt x="502180" y="209549"/>
                  </a:moveTo>
                  <a:lnTo>
                    <a:pt x="97896" y="209549"/>
                  </a:lnTo>
                  <a:lnTo>
                    <a:pt x="91081" y="208878"/>
                  </a:lnTo>
                  <a:lnTo>
                    <a:pt x="52285" y="195714"/>
                  </a:lnTo>
                  <a:lnTo>
                    <a:pt x="21481" y="168705"/>
                  </a:lnTo>
                  <a:lnTo>
                    <a:pt x="3355" y="131962"/>
                  </a:lnTo>
                  <a:lnTo>
                    <a:pt x="0" y="111654"/>
                  </a:lnTo>
                  <a:lnTo>
                    <a:pt x="1" y="104774"/>
                  </a:lnTo>
                  <a:lnTo>
                    <a:pt x="0" y="97895"/>
                  </a:lnTo>
                  <a:lnTo>
                    <a:pt x="10608" y="58323"/>
                  </a:lnTo>
                  <a:lnTo>
                    <a:pt x="35552" y="25823"/>
                  </a:lnTo>
                  <a:lnTo>
                    <a:pt x="71035" y="5342"/>
                  </a:lnTo>
                  <a:lnTo>
                    <a:pt x="97896" y="0"/>
                  </a:lnTo>
                  <a:lnTo>
                    <a:pt x="502180" y="0"/>
                  </a:lnTo>
                  <a:lnTo>
                    <a:pt x="541751" y="10608"/>
                  </a:lnTo>
                  <a:lnTo>
                    <a:pt x="574252" y="35552"/>
                  </a:lnTo>
                  <a:lnTo>
                    <a:pt x="594732" y="71035"/>
                  </a:lnTo>
                  <a:lnTo>
                    <a:pt x="600076" y="97895"/>
                  </a:lnTo>
                  <a:lnTo>
                    <a:pt x="600076" y="111654"/>
                  </a:lnTo>
                  <a:lnTo>
                    <a:pt x="589467" y="151226"/>
                  </a:lnTo>
                  <a:lnTo>
                    <a:pt x="564523" y="183726"/>
                  </a:lnTo>
                  <a:lnTo>
                    <a:pt x="529039" y="204207"/>
                  </a:lnTo>
                  <a:lnTo>
                    <a:pt x="508994" y="208878"/>
                  </a:lnTo>
                  <a:lnTo>
                    <a:pt x="502180" y="209549"/>
                  </a:lnTo>
                  <a:close/>
                </a:path>
              </a:pathLst>
            </a:custGeom>
            <a:solidFill>
              <a:srgbClr val="8A2AE2">
                <a:alpha val="30198"/>
              </a:srgbClr>
            </a:solidFill>
          </p:spPr>
          <p:txBody>
            <a:bodyPr wrap="square" lIns="0" tIns="0" rIns="0" bIns="0" rtlCol="0"/>
            <a:lstStyle/>
            <a:p/>
          </p:txBody>
        </p:sp>
        <p:pic>
          <p:nvPicPr>
            <p:cNvPr id="36" name="object 36"/>
            <p:cNvPicPr/>
            <p:nvPr/>
          </p:nvPicPr>
          <p:blipFill>
            <a:blip r:embed="rId12" cstate="print"/>
            <a:stretch>
              <a:fillRect/>
            </a:stretch>
          </p:blipFill>
          <p:spPr>
            <a:xfrm>
              <a:off x="11610103" y="122954"/>
              <a:ext cx="115170" cy="115170"/>
            </a:xfrm>
            <a:prstGeom prst="rect">
              <a:avLst/>
            </a:prstGeom>
          </p:spPr>
        </p:pic>
        <p:sp>
          <p:nvSpPr>
            <p:cNvPr id="37" name="object 37"/>
            <p:cNvSpPr/>
            <p:nvPr/>
          </p:nvSpPr>
          <p:spPr>
            <a:xfrm>
              <a:off x="11172822" y="76199"/>
              <a:ext cx="942975" cy="209550"/>
            </a:xfrm>
            <a:custGeom>
              <a:avLst/>
              <a:gdLst/>
              <a:ahLst/>
              <a:cxnLst/>
              <a:rect l="l" t="t" r="r" b="b"/>
              <a:pathLst>
                <a:path w="942975" h="209550">
                  <a:moveTo>
                    <a:pt x="845080" y="209549"/>
                  </a:moveTo>
                  <a:lnTo>
                    <a:pt x="97896" y="209549"/>
                  </a:lnTo>
                  <a:lnTo>
                    <a:pt x="91082" y="208878"/>
                  </a:lnTo>
                  <a:lnTo>
                    <a:pt x="52285" y="195714"/>
                  </a:lnTo>
                  <a:lnTo>
                    <a:pt x="21478" y="168705"/>
                  </a:lnTo>
                  <a:lnTo>
                    <a:pt x="3355" y="131962"/>
                  </a:lnTo>
                  <a:lnTo>
                    <a:pt x="0" y="111654"/>
                  </a:lnTo>
                  <a:lnTo>
                    <a:pt x="1" y="104774"/>
                  </a:lnTo>
                  <a:lnTo>
                    <a:pt x="0" y="97895"/>
                  </a:lnTo>
                  <a:lnTo>
                    <a:pt x="10608" y="58323"/>
                  </a:lnTo>
                  <a:lnTo>
                    <a:pt x="35553" y="25823"/>
                  </a:lnTo>
                  <a:lnTo>
                    <a:pt x="71035" y="5342"/>
                  </a:lnTo>
                  <a:lnTo>
                    <a:pt x="97896" y="0"/>
                  </a:lnTo>
                  <a:lnTo>
                    <a:pt x="845080" y="0"/>
                  </a:lnTo>
                  <a:lnTo>
                    <a:pt x="884651" y="10608"/>
                  </a:lnTo>
                  <a:lnTo>
                    <a:pt x="917152" y="35552"/>
                  </a:lnTo>
                  <a:lnTo>
                    <a:pt x="937632" y="71035"/>
                  </a:lnTo>
                  <a:lnTo>
                    <a:pt x="942976" y="97895"/>
                  </a:lnTo>
                  <a:lnTo>
                    <a:pt x="942976" y="111654"/>
                  </a:lnTo>
                  <a:lnTo>
                    <a:pt x="932367" y="151226"/>
                  </a:lnTo>
                  <a:lnTo>
                    <a:pt x="907423" y="183726"/>
                  </a:lnTo>
                  <a:lnTo>
                    <a:pt x="871939" y="204207"/>
                  </a:lnTo>
                  <a:lnTo>
                    <a:pt x="851894" y="208878"/>
                  </a:lnTo>
                  <a:lnTo>
                    <a:pt x="845080" y="209549"/>
                  </a:lnTo>
                  <a:close/>
                </a:path>
              </a:pathLst>
            </a:custGeom>
            <a:solidFill>
              <a:srgbClr val="8A2AE2">
                <a:alpha val="30198"/>
              </a:srgbClr>
            </a:solidFill>
          </p:spPr>
          <p:txBody>
            <a:bodyPr wrap="square" lIns="0" tIns="0" rIns="0" bIns="0" rtlCol="0"/>
            <a:lstStyle/>
            <a:p/>
          </p:txBody>
        </p:sp>
        <p:pic>
          <p:nvPicPr>
            <p:cNvPr id="38" name="object 38"/>
            <p:cNvPicPr/>
            <p:nvPr/>
          </p:nvPicPr>
          <p:blipFill>
            <a:blip r:embed="rId13" cstate="print"/>
            <a:stretch>
              <a:fillRect/>
            </a:stretch>
          </p:blipFill>
          <p:spPr>
            <a:xfrm>
              <a:off x="11268074" y="123824"/>
              <a:ext cx="85725" cy="114858"/>
            </a:xfrm>
            <a:prstGeom prst="rect">
              <a:avLst/>
            </a:prstGeom>
          </p:spPr>
        </p:pic>
      </p:grpSp>
      <p:sp>
        <p:nvSpPr>
          <p:cNvPr id="39" name="object 39"/>
          <p:cNvSpPr txBox="1"/>
          <p:nvPr/>
        </p:nvSpPr>
        <p:spPr>
          <a:xfrm>
            <a:off x="11380299" y="53975"/>
            <a:ext cx="678815" cy="208279"/>
          </a:xfrm>
          <a:prstGeom prst="rect">
            <a:avLst/>
          </a:prstGeom>
        </p:spPr>
        <p:txBody>
          <a:bodyPr vert="horz" wrap="square" lIns="0" tIns="12700" rIns="0" bIns="0" rtlCol="0">
            <a:spAutoFit/>
          </a:bodyPr>
          <a:lstStyle/>
          <a:p>
            <a:pPr marL="38100">
              <a:lnSpc>
                <a:spcPct val="100000"/>
              </a:lnSpc>
              <a:spcBef>
                <a:spcPts val="100"/>
              </a:spcBef>
            </a:pPr>
            <a:r>
              <a:rPr sz="900" spc="-10" dirty="0">
                <a:solidFill>
                  <a:srgbClr val="FFFFFF"/>
                </a:solidFill>
                <a:latin typeface="Poppins"/>
                <a:cs typeface="Poppins"/>
              </a:rPr>
              <a:t>Safe</a:t>
            </a:r>
            <a:r>
              <a:rPr sz="900" spc="-140" dirty="0">
                <a:solidFill>
                  <a:srgbClr val="FFFFFF"/>
                </a:solidFill>
                <a:latin typeface="Poppins"/>
                <a:cs typeface="Poppins"/>
              </a:rPr>
              <a:t> </a:t>
            </a:r>
            <a:r>
              <a:rPr sz="900" spc="-465" dirty="0">
                <a:solidFill>
                  <a:srgbClr val="FFFFFF"/>
                </a:solidFill>
                <a:latin typeface="Poppins"/>
                <a:cs typeface="Poppins"/>
              </a:rPr>
              <a:t>H</a:t>
            </a:r>
            <a:r>
              <a:rPr sz="900" spc="-600" dirty="0">
                <a:solidFill>
                  <a:srgbClr val="FFFFFF"/>
                </a:solidFill>
                <a:latin typeface="Poppins"/>
                <a:cs typeface="Poppins"/>
              </a:rPr>
              <a:t>A</a:t>
            </a:r>
            <a:r>
              <a:rPr sz="900" spc="-85" dirty="0">
                <a:solidFill>
                  <a:srgbClr val="FFFFFF"/>
                </a:solidFill>
                <a:latin typeface="Poppins"/>
                <a:cs typeface="Poppins"/>
              </a:rPr>
              <a:t>S</a:t>
            </a:r>
            <a:r>
              <a:rPr sz="900" spc="-505" dirty="0">
                <a:solidFill>
                  <a:srgbClr val="FFFFFF"/>
                </a:solidFill>
                <a:latin typeface="Poppins"/>
                <a:cs typeface="Poppins"/>
              </a:rPr>
              <a:t>o</a:t>
            </a:r>
            <a:r>
              <a:rPr sz="900" spc="-555" dirty="0">
                <a:solidFill>
                  <a:srgbClr val="FFFFFF"/>
                </a:solidFill>
                <a:latin typeface="Poppins"/>
                <a:cs typeface="Poppins"/>
              </a:rPr>
              <a:t>p</a:t>
            </a:r>
            <a:r>
              <a:rPr sz="900" spc="-80" dirty="0">
                <a:solidFill>
                  <a:srgbClr val="FFFFFF"/>
                </a:solidFill>
                <a:latin typeface="Poppins"/>
                <a:cs typeface="Poppins"/>
              </a:rPr>
              <a:t>l</a:t>
            </a:r>
            <a:r>
              <a:rPr sz="900" spc="-450" dirty="0">
                <a:solidFill>
                  <a:srgbClr val="FFFFFF"/>
                </a:solidFill>
                <a:latin typeface="Poppins"/>
                <a:cs typeface="Poppins"/>
              </a:rPr>
              <a:t>S</a:t>
            </a:r>
            <a:r>
              <a:rPr sz="900" spc="-365" dirty="0">
                <a:solidFill>
                  <a:srgbClr val="FFFFFF"/>
                </a:solidFill>
                <a:latin typeface="Poppins"/>
                <a:cs typeface="Poppins"/>
              </a:rPr>
              <a:t>e</a:t>
            </a:r>
            <a:r>
              <a:rPr sz="900" spc="-819" dirty="0">
                <a:solidFill>
                  <a:srgbClr val="FFFFFF"/>
                </a:solidFill>
                <a:latin typeface="Poppins"/>
                <a:cs typeface="Poppins"/>
              </a:rPr>
              <a:t>m</a:t>
            </a:r>
            <a:r>
              <a:rPr sz="900" spc="-445" dirty="0">
                <a:solidFill>
                  <a:srgbClr val="FFFFFF"/>
                </a:solidFill>
                <a:latin typeface="Poppins"/>
                <a:cs typeface="Poppins"/>
              </a:rPr>
              <a:t>o</a:t>
            </a:r>
            <a:r>
              <a:rPr sz="900" spc="-620" dirty="0">
                <a:solidFill>
                  <a:srgbClr val="FFFFFF"/>
                </a:solidFill>
                <a:latin typeface="Poppins"/>
                <a:cs typeface="Poppins"/>
              </a:rPr>
              <a:t>O</a:t>
            </a:r>
            <a:r>
              <a:rPr sz="900" spc="-5" dirty="0">
                <a:solidFill>
                  <a:srgbClr val="FFFFFF"/>
                </a:solidFill>
                <a:latin typeface="Poppins"/>
                <a:cs typeface="Poppins"/>
              </a:rPr>
              <a:t>r</a:t>
            </a:r>
            <a:r>
              <a:rPr sz="900" spc="-150" dirty="0">
                <a:solidFill>
                  <a:srgbClr val="FFFFFF"/>
                </a:solidFill>
                <a:latin typeface="Poppins"/>
                <a:cs typeface="Poppins"/>
              </a:rPr>
              <a:t>t</a:t>
            </a:r>
            <a:r>
              <a:rPr sz="1800" spc="-1072" baseline="-35000" dirty="0">
                <a:solidFill>
                  <a:srgbClr val="6A7280"/>
                </a:solidFill>
                <a:latin typeface="Poppins"/>
                <a:cs typeface="Poppins"/>
              </a:rPr>
              <a:t>8</a:t>
            </a:r>
            <a:r>
              <a:rPr sz="900" spc="-545" dirty="0">
                <a:solidFill>
                  <a:srgbClr val="FFFFFF"/>
                </a:solidFill>
                <a:latin typeface="Poppins"/>
                <a:cs typeface="Poppins"/>
              </a:rPr>
              <a:t>e</a:t>
            </a:r>
            <a:r>
              <a:rPr sz="900" spc="-465" dirty="0">
                <a:solidFill>
                  <a:srgbClr val="FFFFFF"/>
                </a:solidFill>
                <a:latin typeface="Poppins"/>
                <a:cs typeface="Poppins"/>
              </a:rPr>
              <a:t>S</a:t>
            </a:r>
            <a:r>
              <a:rPr sz="900" spc="-5" dirty="0">
                <a:solidFill>
                  <a:srgbClr val="FFFFFF"/>
                </a:solidFill>
                <a:latin typeface="Poppins"/>
                <a:cs typeface="Poppins"/>
              </a:rPr>
              <a:t>s</a:t>
            </a:r>
            <a:endParaRPr sz="900">
              <a:latin typeface="Poppins"/>
              <a:cs typeface="Poppi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5" dirty="0"/>
              <a:t>Key</a:t>
            </a:r>
            <a:r>
              <a:rPr spc="-170" dirty="0"/>
              <a:t> </a:t>
            </a:r>
            <a:r>
              <a:rPr spc="-40" dirty="0"/>
              <a:t>Features</a:t>
            </a:r>
            <a:r>
              <a:rPr spc="-165" dirty="0"/>
              <a:t> </a:t>
            </a:r>
            <a:r>
              <a:rPr spc="-50" dirty="0"/>
              <a:t>Highlight</a:t>
            </a:r>
            <a:endParaRPr spc="-50" dirty="0"/>
          </a:p>
        </p:txBody>
      </p:sp>
      <p:grpSp>
        <p:nvGrpSpPr>
          <p:cNvPr id="3" name="object 3"/>
          <p:cNvGrpSpPr/>
          <p:nvPr>
            <p:custDataLst>
              <p:tags r:id="rId1"/>
            </p:custDataLst>
          </p:nvPr>
        </p:nvGrpSpPr>
        <p:grpSpPr>
          <a:xfrm>
            <a:off x="457199" y="1219199"/>
            <a:ext cx="5524500" cy="1524000"/>
            <a:chOff x="457199" y="1219199"/>
            <a:chExt cx="5524500" cy="1524000"/>
          </a:xfrm>
        </p:grpSpPr>
        <p:sp>
          <p:nvSpPr>
            <p:cNvPr id="4" name="object 4"/>
            <p:cNvSpPr/>
            <p:nvPr>
              <p:custDataLst>
                <p:tags r:id="rId2"/>
              </p:custDataLst>
            </p:nvPr>
          </p:nvSpPr>
          <p:spPr>
            <a:xfrm>
              <a:off x="476249" y="1219199"/>
              <a:ext cx="5505450" cy="1524000"/>
            </a:xfrm>
            <a:custGeom>
              <a:avLst/>
              <a:gdLst/>
              <a:ahLst/>
              <a:cxnLst/>
              <a:rect l="l" t="t" r="r" b="b"/>
              <a:pathLst>
                <a:path w="5505450" h="1524000">
                  <a:moveTo>
                    <a:pt x="5416453" y="1523999"/>
                  </a:moveTo>
                  <a:lnTo>
                    <a:pt x="71196" y="1523999"/>
                  </a:lnTo>
                  <a:lnTo>
                    <a:pt x="66241" y="1523389"/>
                  </a:lnTo>
                  <a:lnTo>
                    <a:pt x="29705" y="1504472"/>
                  </a:lnTo>
                  <a:lnTo>
                    <a:pt x="7715" y="1470978"/>
                  </a:lnTo>
                  <a:lnTo>
                    <a:pt x="0" y="1435003"/>
                  </a:lnTo>
                  <a:lnTo>
                    <a:pt x="0" y="1428749"/>
                  </a:lnTo>
                  <a:lnTo>
                    <a:pt x="0" y="88995"/>
                  </a:lnTo>
                  <a:lnTo>
                    <a:pt x="10062" y="47531"/>
                  </a:lnTo>
                  <a:lnTo>
                    <a:pt x="38025" y="12577"/>
                  </a:lnTo>
                  <a:lnTo>
                    <a:pt x="71196" y="0"/>
                  </a:lnTo>
                  <a:lnTo>
                    <a:pt x="5416453" y="0"/>
                  </a:lnTo>
                  <a:lnTo>
                    <a:pt x="5457916" y="12577"/>
                  </a:lnTo>
                  <a:lnTo>
                    <a:pt x="5492870" y="47531"/>
                  </a:lnTo>
                  <a:lnTo>
                    <a:pt x="5505449" y="88995"/>
                  </a:lnTo>
                  <a:lnTo>
                    <a:pt x="5505449" y="1435003"/>
                  </a:lnTo>
                  <a:lnTo>
                    <a:pt x="5492870" y="1476467"/>
                  </a:lnTo>
                  <a:lnTo>
                    <a:pt x="5457915" y="1511421"/>
                  </a:lnTo>
                  <a:lnTo>
                    <a:pt x="5422647" y="1523389"/>
                  </a:lnTo>
                  <a:lnTo>
                    <a:pt x="5416453" y="1523999"/>
                  </a:lnTo>
                  <a:close/>
                </a:path>
              </a:pathLst>
            </a:custGeom>
            <a:solidFill>
              <a:srgbClr val="1D1D1D">
                <a:alpha val="70199"/>
              </a:srgbClr>
            </a:solidFill>
          </p:spPr>
          <p:txBody>
            <a:bodyPr wrap="square" lIns="0" tIns="0" rIns="0" bIns="0" rtlCol="0"/>
            <a:lstStyle/>
            <a:p/>
          </p:txBody>
        </p:sp>
        <p:sp>
          <p:nvSpPr>
            <p:cNvPr id="5" name="object 5"/>
            <p:cNvSpPr/>
            <p:nvPr>
              <p:custDataLst>
                <p:tags r:id="rId3"/>
              </p:custDataLst>
            </p:nvPr>
          </p:nvSpPr>
          <p:spPr>
            <a:xfrm>
              <a:off x="457199" y="1219628"/>
              <a:ext cx="86995" cy="1523365"/>
            </a:xfrm>
            <a:custGeom>
              <a:avLst/>
              <a:gdLst/>
              <a:ahLst/>
              <a:cxnLst/>
              <a:rect l="l" t="t" r="r" b="b"/>
              <a:pathLst>
                <a:path w="86995" h="1523364">
                  <a:moveTo>
                    <a:pt x="86379" y="1523142"/>
                  </a:moveTo>
                  <a:lnTo>
                    <a:pt x="42321" y="1507533"/>
                  </a:lnTo>
                  <a:lnTo>
                    <a:pt x="11259" y="1473267"/>
                  </a:lnTo>
                  <a:lnTo>
                    <a:pt x="0" y="1428321"/>
                  </a:lnTo>
                  <a:lnTo>
                    <a:pt x="0" y="94821"/>
                  </a:lnTo>
                  <a:lnTo>
                    <a:pt x="11259" y="49875"/>
                  </a:lnTo>
                  <a:lnTo>
                    <a:pt x="42321" y="15609"/>
                  </a:lnTo>
                  <a:lnTo>
                    <a:pt x="86379" y="0"/>
                  </a:lnTo>
                  <a:lnTo>
                    <a:pt x="80381" y="1988"/>
                  </a:lnTo>
                  <a:lnTo>
                    <a:pt x="73379" y="6822"/>
                  </a:lnTo>
                  <a:lnTo>
                    <a:pt x="47722" y="41893"/>
                  </a:lnTo>
                  <a:lnTo>
                    <a:pt x="38371" y="85438"/>
                  </a:lnTo>
                  <a:lnTo>
                    <a:pt x="38100" y="94821"/>
                  </a:lnTo>
                  <a:lnTo>
                    <a:pt x="38100" y="1428321"/>
                  </a:lnTo>
                  <a:lnTo>
                    <a:pt x="44855" y="1473267"/>
                  </a:lnTo>
                  <a:lnTo>
                    <a:pt x="63493" y="1507533"/>
                  </a:lnTo>
                  <a:lnTo>
                    <a:pt x="80381" y="1521154"/>
                  </a:lnTo>
                  <a:lnTo>
                    <a:pt x="86379" y="1523142"/>
                  </a:lnTo>
                  <a:close/>
                </a:path>
              </a:pathLst>
            </a:custGeom>
            <a:solidFill>
              <a:srgbClr val="FF4A90"/>
            </a:solidFill>
          </p:spPr>
          <p:txBody>
            <a:bodyPr wrap="square" lIns="0" tIns="0" rIns="0" bIns="0" rtlCol="0"/>
            <a:lstStyle/>
            <a:p/>
          </p:txBody>
        </p:sp>
        <p:sp>
          <p:nvSpPr>
            <p:cNvPr id="6" name="object 6"/>
            <p:cNvSpPr/>
            <p:nvPr>
              <p:custDataLst>
                <p:tags r:id="rId4"/>
              </p:custDataLst>
            </p:nvPr>
          </p:nvSpPr>
          <p:spPr>
            <a:xfrm>
              <a:off x="685799" y="1409700"/>
              <a:ext cx="228600" cy="571500"/>
            </a:xfrm>
            <a:custGeom>
              <a:avLst/>
              <a:gdLst/>
              <a:ahLst/>
              <a:cxnLst/>
              <a:rect l="l" t="t" r="r" b="b"/>
              <a:pathLst>
                <a:path w="228600" h="571500">
                  <a:moveTo>
                    <a:pt x="118043" y="571499"/>
                  </a:moveTo>
                  <a:lnTo>
                    <a:pt x="110556" y="571499"/>
                  </a:lnTo>
                  <a:lnTo>
                    <a:pt x="106822" y="571041"/>
                  </a:lnTo>
                  <a:lnTo>
                    <a:pt x="67100" y="546166"/>
                  </a:lnTo>
                  <a:lnTo>
                    <a:pt x="44682" y="512574"/>
                  </a:lnTo>
                  <a:lnTo>
                    <a:pt x="28319" y="474261"/>
                  </a:lnTo>
                  <a:lnTo>
                    <a:pt x="17183" y="436722"/>
                  </a:lnTo>
                  <a:lnTo>
                    <a:pt x="7658" y="388587"/>
                  </a:lnTo>
                  <a:lnTo>
                    <a:pt x="2777" y="348359"/>
                  </a:lnTo>
                  <a:lnTo>
                    <a:pt x="309" y="306768"/>
                  </a:lnTo>
                  <a:lnTo>
                    <a:pt x="0" y="285749"/>
                  </a:lnTo>
                  <a:lnTo>
                    <a:pt x="309" y="264730"/>
                  </a:lnTo>
                  <a:lnTo>
                    <a:pt x="2777" y="223139"/>
                  </a:lnTo>
                  <a:lnTo>
                    <a:pt x="7658" y="182911"/>
                  </a:lnTo>
                  <a:lnTo>
                    <a:pt x="15260" y="142794"/>
                  </a:lnTo>
                  <a:lnTo>
                    <a:pt x="28319" y="97237"/>
                  </a:lnTo>
                  <a:lnTo>
                    <a:pt x="44682" y="58925"/>
                  </a:lnTo>
                  <a:lnTo>
                    <a:pt x="67100" y="25332"/>
                  </a:lnTo>
                  <a:lnTo>
                    <a:pt x="99371" y="2293"/>
                  </a:lnTo>
                  <a:lnTo>
                    <a:pt x="110556" y="0"/>
                  </a:lnTo>
                  <a:lnTo>
                    <a:pt x="118043" y="0"/>
                  </a:lnTo>
                  <a:lnTo>
                    <a:pt x="154582" y="18169"/>
                  </a:lnTo>
                  <a:lnTo>
                    <a:pt x="180914" y="53356"/>
                  </a:lnTo>
                  <a:lnTo>
                    <a:pt x="197769" y="90311"/>
                  </a:lnTo>
                  <a:lnTo>
                    <a:pt x="211416" y="134776"/>
                  </a:lnTo>
                  <a:lnTo>
                    <a:pt x="220941" y="182911"/>
                  </a:lnTo>
                  <a:lnTo>
                    <a:pt x="225822" y="223139"/>
                  </a:lnTo>
                  <a:lnTo>
                    <a:pt x="228290" y="264730"/>
                  </a:lnTo>
                  <a:lnTo>
                    <a:pt x="228599" y="285749"/>
                  </a:lnTo>
                  <a:lnTo>
                    <a:pt x="228290" y="306768"/>
                  </a:lnTo>
                  <a:lnTo>
                    <a:pt x="225822" y="348359"/>
                  </a:lnTo>
                  <a:lnTo>
                    <a:pt x="220941" y="388587"/>
                  </a:lnTo>
                  <a:lnTo>
                    <a:pt x="213338" y="428704"/>
                  </a:lnTo>
                  <a:lnTo>
                    <a:pt x="200280" y="474261"/>
                  </a:lnTo>
                  <a:lnTo>
                    <a:pt x="183917" y="512574"/>
                  </a:lnTo>
                  <a:lnTo>
                    <a:pt x="161499" y="546166"/>
                  </a:lnTo>
                  <a:lnTo>
                    <a:pt x="129228" y="569206"/>
                  </a:lnTo>
                  <a:lnTo>
                    <a:pt x="118043" y="571499"/>
                  </a:lnTo>
                  <a:close/>
                </a:path>
              </a:pathLst>
            </a:custGeom>
            <a:solidFill>
              <a:srgbClr val="8A2AE2">
                <a:alpha val="19999"/>
              </a:srgbClr>
            </a:solidFill>
          </p:spPr>
          <p:txBody>
            <a:bodyPr wrap="square" lIns="0" tIns="0" rIns="0" bIns="0" rtlCol="0"/>
            <a:lstStyle/>
            <a:p/>
          </p:txBody>
        </p:sp>
        <p:pic>
          <p:nvPicPr>
            <p:cNvPr id="7" name="object 7"/>
            <p:cNvPicPr/>
            <p:nvPr>
              <p:custDataLst>
                <p:tags r:id="rId5"/>
              </p:custDataLst>
            </p:nvPr>
          </p:nvPicPr>
          <p:blipFill>
            <a:blip r:embed="rId6" cstate="print"/>
            <a:stretch>
              <a:fillRect/>
            </a:stretch>
          </p:blipFill>
          <p:spPr>
            <a:xfrm>
              <a:off x="685799" y="1581149"/>
              <a:ext cx="228600" cy="228600"/>
            </a:xfrm>
            <a:prstGeom prst="rect">
              <a:avLst/>
            </a:prstGeom>
          </p:spPr>
        </p:pic>
      </p:grpSp>
      <p:sp>
        <p:nvSpPr>
          <p:cNvPr id="8" name="object 8"/>
          <p:cNvSpPr txBox="1"/>
          <p:nvPr>
            <p:custDataLst>
              <p:tags r:id="rId7"/>
            </p:custDataLst>
          </p:nvPr>
        </p:nvSpPr>
        <p:spPr>
          <a:xfrm>
            <a:off x="1054100" y="1406525"/>
            <a:ext cx="4450080" cy="1005205"/>
          </a:xfrm>
          <a:prstGeom prst="rect">
            <a:avLst/>
          </a:prstGeom>
        </p:spPr>
        <p:txBody>
          <a:bodyPr vert="horz" wrap="square" lIns="0" tIns="12700" rIns="0" bIns="0" rtlCol="0">
            <a:spAutoFit/>
          </a:bodyPr>
          <a:lstStyle/>
          <a:p>
            <a:pPr marL="12700">
              <a:lnSpc>
                <a:spcPct val="100000"/>
              </a:lnSpc>
              <a:spcBef>
                <a:spcPts val="100"/>
              </a:spcBef>
            </a:pPr>
            <a:r>
              <a:rPr sz="1500" b="1" spc="120" dirty="0">
                <a:solidFill>
                  <a:srgbClr val="FFFFFF"/>
                </a:solidFill>
                <a:latin typeface="Trebuchet MS" panose="020B0603020202020204"/>
                <a:cs typeface="Trebuchet MS" panose="020B0603020202020204"/>
              </a:rPr>
              <a:t>Real-</a:t>
            </a:r>
            <a:r>
              <a:rPr sz="1500" b="1" spc="70" dirty="0">
                <a:solidFill>
                  <a:srgbClr val="FFFFFF"/>
                </a:solidFill>
                <a:latin typeface="Trebuchet MS" panose="020B0603020202020204"/>
                <a:cs typeface="Trebuchet MS" panose="020B0603020202020204"/>
              </a:rPr>
              <a:t>time</a:t>
            </a:r>
            <a:r>
              <a:rPr sz="1500" b="1" spc="-75" dirty="0">
                <a:solidFill>
                  <a:srgbClr val="FFFFFF"/>
                </a:solidFill>
                <a:latin typeface="Trebuchet MS" panose="020B0603020202020204"/>
                <a:cs typeface="Trebuchet MS" panose="020B0603020202020204"/>
              </a:rPr>
              <a:t> </a:t>
            </a:r>
            <a:r>
              <a:rPr sz="1500" b="1" spc="85" dirty="0">
                <a:solidFill>
                  <a:srgbClr val="FFFFFF"/>
                </a:solidFill>
                <a:latin typeface="Trebuchet MS" panose="020B0603020202020204"/>
                <a:cs typeface="Trebuchet MS" panose="020B0603020202020204"/>
              </a:rPr>
              <a:t>Safest</a:t>
            </a:r>
            <a:r>
              <a:rPr sz="1500" b="1" spc="-70" dirty="0">
                <a:solidFill>
                  <a:srgbClr val="FFFFFF"/>
                </a:solidFill>
                <a:latin typeface="Trebuchet MS" panose="020B0603020202020204"/>
                <a:cs typeface="Trebuchet MS" panose="020B0603020202020204"/>
              </a:rPr>
              <a:t> </a:t>
            </a:r>
            <a:r>
              <a:rPr sz="1500" b="1" spc="55" dirty="0">
                <a:solidFill>
                  <a:srgbClr val="FFFFFF"/>
                </a:solidFill>
                <a:latin typeface="Trebuchet MS" panose="020B0603020202020204"/>
                <a:cs typeface="Trebuchet MS" panose="020B0603020202020204"/>
              </a:rPr>
              <a:t>Route</a:t>
            </a:r>
            <a:r>
              <a:rPr sz="1500" b="1" spc="-75" dirty="0">
                <a:solidFill>
                  <a:srgbClr val="FFFFFF"/>
                </a:solidFill>
                <a:latin typeface="Trebuchet MS" panose="020B0603020202020204"/>
                <a:cs typeface="Trebuchet MS" panose="020B0603020202020204"/>
              </a:rPr>
              <a:t> </a:t>
            </a:r>
            <a:r>
              <a:rPr sz="1500" b="1" spc="70" dirty="0">
                <a:solidFill>
                  <a:srgbClr val="FFFFFF"/>
                </a:solidFill>
                <a:latin typeface="Trebuchet MS" panose="020B0603020202020204"/>
                <a:cs typeface="Trebuchet MS" panose="020B0603020202020204"/>
              </a:rPr>
              <a:t>Navigatio</a:t>
            </a:r>
            <a:r>
              <a:rPr lang="en-US" altLang="" sz="1500" b="1" spc="70" dirty="0">
                <a:solidFill>
                  <a:srgbClr val="FFFFFF"/>
                </a:solidFill>
                <a:latin typeface="Trebuchet MS" panose="020B0603020202020204"/>
                <a:cs typeface="Trebuchet MS" panose="020B0603020202020204"/>
              </a:rPr>
              <a:t>n</a:t>
            </a:r>
            <a:endParaRPr sz="1500">
              <a:latin typeface="Trebuchet MS" panose="020B0603020202020204"/>
              <a:cs typeface="Trebuchet MS" panose="020B0603020202020204"/>
            </a:endParaRPr>
          </a:p>
          <a:p>
            <a:pPr marL="12700" marR="5080">
              <a:lnSpc>
                <a:spcPct val="125000"/>
              </a:lnSpc>
              <a:spcBef>
                <a:spcPts val="540"/>
              </a:spcBef>
            </a:pPr>
            <a:r>
              <a:rPr sz="1200" dirty="0">
                <a:solidFill>
                  <a:srgbClr val="D0D5DA"/>
                </a:solidFill>
                <a:latin typeface="Poppins"/>
                <a:cs typeface="Poppins"/>
              </a:rPr>
              <a:t>Unique</a:t>
            </a:r>
            <a:r>
              <a:rPr sz="1200" spc="-20" dirty="0">
                <a:solidFill>
                  <a:srgbClr val="D0D5DA"/>
                </a:solidFill>
                <a:latin typeface="Poppins"/>
                <a:cs typeface="Poppins"/>
              </a:rPr>
              <a:t> </a:t>
            </a:r>
            <a:r>
              <a:rPr sz="1200" dirty="0">
                <a:solidFill>
                  <a:srgbClr val="D0D5DA"/>
                </a:solidFill>
                <a:latin typeface="Poppins"/>
                <a:cs typeface="Poppins"/>
              </a:rPr>
              <a:t>algorithm</a:t>
            </a:r>
            <a:r>
              <a:rPr sz="1200" spc="-20" dirty="0">
                <a:solidFill>
                  <a:srgbClr val="D0D5DA"/>
                </a:solidFill>
                <a:latin typeface="Poppins"/>
                <a:cs typeface="Poppins"/>
              </a:rPr>
              <a:t> </a:t>
            </a:r>
            <a:r>
              <a:rPr sz="1200" dirty="0">
                <a:solidFill>
                  <a:srgbClr val="D0D5DA"/>
                </a:solidFill>
                <a:latin typeface="Poppins"/>
                <a:cs typeface="Poppins"/>
              </a:rPr>
              <a:t>that</a:t>
            </a:r>
            <a:r>
              <a:rPr sz="1200" spc="-20" dirty="0">
                <a:solidFill>
                  <a:srgbClr val="D0D5DA"/>
                </a:solidFill>
                <a:latin typeface="Poppins"/>
                <a:cs typeface="Poppins"/>
              </a:rPr>
              <a:t> </a:t>
            </a:r>
            <a:r>
              <a:rPr sz="1200" dirty="0">
                <a:solidFill>
                  <a:srgbClr val="D0D5DA"/>
                </a:solidFill>
                <a:latin typeface="Poppins"/>
                <a:cs typeface="Poppins"/>
              </a:rPr>
              <a:t>prioritizes</a:t>
            </a:r>
            <a:r>
              <a:rPr sz="1200" spc="-20" dirty="0">
                <a:solidFill>
                  <a:srgbClr val="D0D5DA"/>
                </a:solidFill>
                <a:latin typeface="Poppins"/>
                <a:cs typeface="Poppins"/>
              </a:rPr>
              <a:t> </a:t>
            </a:r>
            <a:r>
              <a:rPr sz="1200" dirty="0">
                <a:solidFill>
                  <a:srgbClr val="D0D5DA"/>
                </a:solidFill>
                <a:latin typeface="Poppins"/>
                <a:cs typeface="Poppins"/>
              </a:rPr>
              <a:t>safety</a:t>
            </a:r>
            <a:r>
              <a:rPr sz="1200" spc="-15" dirty="0">
                <a:solidFill>
                  <a:srgbClr val="D0D5DA"/>
                </a:solidFill>
                <a:latin typeface="Poppins"/>
                <a:cs typeface="Poppins"/>
              </a:rPr>
              <a:t> </a:t>
            </a:r>
            <a:r>
              <a:rPr sz="1200" dirty="0">
                <a:solidFill>
                  <a:srgbClr val="D0D5DA"/>
                </a:solidFill>
                <a:latin typeface="Poppins"/>
                <a:cs typeface="Poppins"/>
              </a:rPr>
              <a:t>over</a:t>
            </a:r>
            <a:r>
              <a:rPr sz="1200" spc="-20" dirty="0">
                <a:solidFill>
                  <a:srgbClr val="D0D5DA"/>
                </a:solidFill>
                <a:latin typeface="Poppins"/>
                <a:cs typeface="Poppins"/>
              </a:rPr>
              <a:t> </a:t>
            </a:r>
            <a:r>
              <a:rPr sz="1200" dirty="0">
                <a:solidFill>
                  <a:srgbClr val="D0D5DA"/>
                </a:solidFill>
                <a:latin typeface="Poppins"/>
                <a:cs typeface="Poppins"/>
              </a:rPr>
              <a:t>speed,</a:t>
            </a:r>
            <a:r>
              <a:rPr sz="1200" spc="-20" dirty="0">
                <a:solidFill>
                  <a:srgbClr val="D0D5DA"/>
                </a:solidFill>
                <a:latin typeface="Poppins"/>
                <a:cs typeface="Poppins"/>
              </a:rPr>
              <a:t> </a:t>
            </a:r>
            <a:r>
              <a:rPr sz="1200" spc="-10" dirty="0">
                <a:solidFill>
                  <a:srgbClr val="D0D5DA"/>
                </a:solidFill>
                <a:latin typeface="Poppins"/>
                <a:cs typeface="Poppins"/>
              </a:rPr>
              <a:t>using </a:t>
            </a:r>
            <a:r>
              <a:rPr sz="1200" dirty="0">
                <a:solidFill>
                  <a:srgbClr val="D0D5DA"/>
                </a:solidFill>
                <a:latin typeface="Poppins"/>
                <a:cs typeface="Poppins"/>
              </a:rPr>
              <a:t>crime</a:t>
            </a:r>
            <a:r>
              <a:rPr sz="1200" spc="-15" dirty="0">
                <a:solidFill>
                  <a:srgbClr val="D0D5DA"/>
                </a:solidFill>
                <a:latin typeface="Poppins"/>
                <a:cs typeface="Poppins"/>
              </a:rPr>
              <a:t> </a:t>
            </a:r>
            <a:r>
              <a:rPr sz="1200" dirty="0">
                <a:solidFill>
                  <a:srgbClr val="D0D5DA"/>
                </a:solidFill>
                <a:latin typeface="Poppins"/>
                <a:cs typeface="Poppins"/>
              </a:rPr>
              <a:t>data,</a:t>
            </a:r>
            <a:r>
              <a:rPr sz="1200" spc="-10" dirty="0">
                <a:solidFill>
                  <a:srgbClr val="D0D5DA"/>
                </a:solidFill>
                <a:latin typeface="Poppins"/>
                <a:cs typeface="Poppins"/>
              </a:rPr>
              <a:t> </a:t>
            </a:r>
            <a:r>
              <a:rPr sz="1200" dirty="0">
                <a:solidFill>
                  <a:srgbClr val="D0D5DA"/>
                </a:solidFill>
                <a:latin typeface="Poppins"/>
                <a:cs typeface="Poppins"/>
              </a:rPr>
              <a:t>lighting</a:t>
            </a:r>
            <a:r>
              <a:rPr sz="1200" spc="-10" dirty="0">
                <a:solidFill>
                  <a:srgbClr val="D0D5DA"/>
                </a:solidFill>
                <a:latin typeface="Poppins"/>
                <a:cs typeface="Poppins"/>
              </a:rPr>
              <a:t> </a:t>
            </a:r>
            <a:r>
              <a:rPr sz="1200" dirty="0">
                <a:solidFill>
                  <a:srgbClr val="D0D5DA"/>
                </a:solidFill>
                <a:latin typeface="Poppins"/>
                <a:cs typeface="Poppins"/>
              </a:rPr>
              <a:t>conditions,</a:t>
            </a:r>
            <a:r>
              <a:rPr sz="1200" spc="-10" dirty="0">
                <a:solidFill>
                  <a:srgbClr val="D0D5DA"/>
                </a:solidFill>
                <a:latin typeface="Poppins"/>
                <a:cs typeface="Poppins"/>
              </a:rPr>
              <a:t> </a:t>
            </a:r>
            <a:r>
              <a:rPr sz="1200" dirty="0">
                <a:solidFill>
                  <a:srgbClr val="D0D5DA"/>
                </a:solidFill>
                <a:latin typeface="Poppins"/>
                <a:cs typeface="Poppins"/>
              </a:rPr>
              <a:t>and</a:t>
            </a:r>
            <a:r>
              <a:rPr sz="1200" spc="-10" dirty="0">
                <a:solidFill>
                  <a:srgbClr val="D0D5DA"/>
                </a:solidFill>
                <a:latin typeface="Poppins"/>
                <a:cs typeface="Poppins"/>
              </a:rPr>
              <a:t> crowd-</a:t>
            </a:r>
            <a:r>
              <a:rPr sz="1200" dirty="0">
                <a:solidFill>
                  <a:srgbClr val="D0D5DA"/>
                </a:solidFill>
                <a:latin typeface="Poppins"/>
                <a:cs typeface="Poppins"/>
              </a:rPr>
              <a:t>sourced</a:t>
            </a:r>
            <a:r>
              <a:rPr sz="1200" spc="-10" dirty="0">
                <a:solidFill>
                  <a:srgbClr val="D0D5DA"/>
                </a:solidFill>
                <a:latin typeface="Poppins"/>
                <a:cs typeface="Poppins"/>
              </a:rPr>
              <a:t> safety </a:t>
            </a:r>
            <a:r>
              <a:rPr sz="1200" dirty="0">
                <a:solidFill>
                  <a:srgbClr val="D0D5DA"/>
                </a:solidFill>
                <a:latin typeface="Poppins"/>
                <a:cs typeface="Poppins"/>
              </a:rPr>
              <a:t>reports</a:t>
            </a:r>
            <a:r>
              <a:rPr sz="1200" spc="-30" dirty="0">
                <a:solidFill>
                  <a:srgbClr val="D0D5DA"/>
                </a:solidFill>
                <a:latin typeface="Poppins"/>
                <a:cs typeface="Poppins"/>
              </a:rPr>
              <a:t> </a:t>
            </a:r>
            <a:r>
              <a:rPr sz="1200" dirty="0">
                <a:solidFill>
                  <a:srgbClr val="D0D5DA"/>
                </a:solidFill>
                <a:latin typeface="Poppins"/>
                <a:cs typeface="Poppins"/>
              </a:rPr>
              <a:t>to</a:t>
            </a:r>
            <a:r>
              <a:rPr sz="1200" spc="-25" dirty="0">
                <a:solidFill>
                  <a:srgbClr val="D0D5DA"/>
                </a:solidFill>
                <a:latin typeface="Poppins"/>
                <a:cs typeface="Poppins"/>
              </a:rPr>
              <a:t> </a:t>
            </a:r>
            <a:r>
              <a:rPr sz="1200" dirty="0">
                <a:solidFill>
                  <a:srgbClr val="D0D5DA"/>
                </a:solidFill>
                <a:latin typeface="Poppins"/>
                <a:cs typeface="Poppins"/>
              </a:rPr>
              <a:t>guide</a:t>
            </a:r>
            <a:r>
              <a:rPr sz="1200" spc="-25" dirty="0">
                <a:solidFill>
                  <a:srgbClr val="D0D5DA"/>
                </a:solidFill>
                <a:latin typeface="Poppins"/>
                <a:cs typeface="Poppins"/>
              </a:rPr>
              <a:t> </a:t>
            </a:r>
            <a:r>
              <a:rPr sz="1200" dirty="0">
                <a:solidFill>
                  <a:srgbClr val="D0D5DA"/>
                </a:solidFill>
                <a:latin typeface="Poppins"/>
                <a:cs typeface="Poppins"/>
              </a:rPr>
              <a:t>women</a:t>
            </a:r>
            <a:r>
              <a:rPr sz="1200" spc="-25" dirty="0">
                <a:solidFill>
                  <a:srgbClr val="D0D5DA"/>
                </a:solidFill>
                <a:latin typeface="Poppins"/>
                <a:cs typeface="Poppins"/>
              </a:rPr>
              <a:t> </a:t>
            </a:r>
            <a:r>
              <a:rPr sz="1200" dirty="0">
                <a:solidFill>
                  <a:srgbClr val="D0D5DA"/>
                </a:solidFill>
                <a:latin typeface="Poppins"/>
                <a:cs typeface="Poppins"/>
              </a:rPr>
              <a:t>through</a:t>
            </a:r>
            <a:r>
              <a:rPr sz="1200" spc="-25" dirty="0">
                <a:solidFill>
                  <a:srgbClr val="D0D5DA"/>
                </a:solidFill>
                <a:latin typeface="Poppins"/>
                <a:cs typeface="Poppins"/>
              </a:rPr>
              <a:t> </a:t>
            </a:r>
            <a:r>
              <a:rPr sz="1200" dirty="0">
                <a:solidFill>
                  <a:srgbClr val="D0D5DA"/>
                </a:solidFill>
                <a:latin typeface="Poppins"/>
                <a:cs typeface="Poppins"/>
              </a:rPr>
              <a:t>the</a:t>
            </a:r>
            <a:r>
              <a:rPr sz="1200" spc="-25" dirty="0">
                <a:solidFill>
                  <a:srgbClr val="D0D5DA"/>
                </a:solidFill>
                <a:latin typeface="Poppins"/>
                <a:cs typeface="Poppins"/>
              </a:rPr>
              <a:t> </a:t>
            </a:r>
            <a:r>
              <a:rPr sz="1200" dirty="0">
                <a:solidFill>
                  <a:srgbClr val="D0D5DA"/>
                </a:solidFill>
                <a:latin typeface="Poppins"/>
                <a:cs typeface="Poppins"/>
              </a:rPr>
              <a:t>safest</a:t>
            </a:r>
            <a:r>
              <a:rPr sz="1200" spc="-30" dirty="0">
                <a:solidFill>
                  <a:srgbClr val="D0D5DA"/>
                </a:solidFill>
                <a:latin typeface="Poppins"/>
                <a:cs typeface="Poppins"/>
              </a:rPr>
              <a:t> </a:t>
            </a:r>
            <a:r>
              <a:rPr sz="1200" spc="-10" dirty="0">
                <a:solidFill>
                  <a:srgbClr val="D0D5DA"/>
                </a:solidFill>
                <a:latin typeface="Poppins"/>
                <a:cs typeface="Poppins"/>
              </a:rPr>
              <a:t>paths.</a:t>
            </a:r>
            <a:endParaRPr sz="1200">
              <a:latin typeface="Poppins"/>
              <a:cs typeface="Poppins"/>
            </a:endParaRPr>
          </a:p>
        </p:txBody>
      </p:sp>
      <p:grpSp>
        <p:nvGrpSpPr>
          <p:cNvPr id="9" name="object 9"/>
          <p:cNvGrpSpPr/>
          <p:nvPr>
            <p:custDataLst>
              <p:tags r:id="rId8"/>
            </p:custDataLst>
          </p:nvPr>
        </p:nvGrpSpPr>
        <p:grpSpPr>
          <a:xfrm>
            <a:off x="6210299" y="1219199"/>
            <a:ext cx="5524500" cy="1524000"/>
            <a:chOff x="6210299" y="1219199"/>
            <a:chExt cx="5524500" cy="1524000"/>
          </a:xfrm>
        </p:grpSpPr>
        <p:sp>
          <p:nvSpPr>
            <p:cNvPr id="10" name="object 10"/>
            <p:cNvSpPr/>
            <p:nvPr>
              <p:custDataLst>
                <p:tags r:id="rId9"/>
              </p:custDataLst>
            </p:nvPr>
          </p:nvSpPr>
          <p:spPr>
            <a:xfrm>
              <a:off x="6229349" y="1219199"/>
              <a:ext cx="5505450" cy="1524000"/>
            </a:xfrm>
            <a:custGeom>
              <a:avLst/>
              <a:gdLst/>
              <a:ahLst/>
              <a:cxnLst/>
              <a:rect l="l" t="t" r="r" b="b"/>
              <a:pathLst>
                <a:path w="5505450" h="1524000">
                  <a:moveTo>
                    <a:pt x="5416453" y="1523999"/>
                  </a:moveTo>
                  <a:lnTo>
                    <a:pt x="71196" y="1523999"/>
                  </a:lnTo>
                  <a:lnTo>
                    <a:pt x="66240" y="1523389"/>
                  </a:lnTo>
                  <a:lnTo>
                    <a:pt x="29703" y="1504472"/>
                  </a:lnTo>
                  <a:lnTo>
                    <a:pt x="7713" y="1470978"/>
                  </a:lnTo>
                  <a:lnTo>
                    <a:pt x="0" y="1435003"/>
                  </a:lnTo>
                  <a:lnTo>
                    <a:pt x="0" y="1428749"/>
                  </a:lnTo>
                  <a:lnTo>
                    <a:pt x="0" y="88995"/>
                  </a:lnTo>
                  <a:lnTo>
                    <a:pt x="10060" y="47531"/>
                  </a:lnTo>
                  <a:lnTo>
                    <a:pt x="38025" y="12577"/>
                  </a:lnTo>
                  <a:lnTo>
                    <a:pt x="71196" y="0"/>
                  </a:lnTo>
                  <a:lnTo>
                    <a:pt x="5416453" y="0"/>
                  </a:lnTo>
                  <a:lnTo>
                    <a:pt x="5457915" y="12577"/>
                  </a:lnTo>
                  <a:lnTo>
                    <a:pt x="5492870" y="47531"/>
                  </a:lnTo>
                  <a:lnTo>
                    <a:pt x="5505449" y="88995"/>
                  </a:lnTo>
                  <a:lnTo>
                    <a:pt x="5505449" y="1435003"/>
                  </a:lnTo>
                  <a:lnTo>
                    <a:pt x="5492870" y="1476467"/>
                  </a:lnTo>
                  <a:lnTo>
                    <a:pt x="5457915" y="1511421"/>
                  </a:lnTo>
                  <a:lnTo>
                    <a:pt x="5422647" y="1523389"/>
                  </a:lnTo>
                  <a:lnTo>
                    <a:pt x="5416453" y="1523999"/>
                  </a:lnTo>
                  <a:close/>
                </a:path>
              </a:pathLst>
            </a:custGeom>
            <a:solidFill>
              <a:srgbClr val="1D1D1D">
                <a:alpha val="70199"/>
              </a:srgbClr>
            </a:solidFill>
          </p:spPr>
          <p:txBody>
            <a:bodyPr wrap="square" lIns="0" tIns="0" rIns="0" bIns="0" rtlCol="0"/>
            <a:lstStyle/>
            <a:p/>
          </p:txBody>
        </p:sp>
        <p:sp>
          <p:nvSpPr>
            <p:cNvPr id="11" name="object 11"/>
            <p:cNvSpPr/>
            <p:nvPr>
              <p:custDataLst>
                <p:tags r:id="rId10"/>
              </p:custDataLst>
            </p:nvPr>
          </p:nvSpPr>
          <p:spPr>
            <a:xfrm>
              <a:off x="6210299" y="1219628"/>
              <a:ext cx="86995" cy="1523365"/>
            </a:xfrm>
            <a:custGeom>
              <a:avLst/>
              <a:gdLst/>
              <a:ahLst/>
              <a:cxnLst/>
              <a:rect l="l" t="t" r="r" b="b"/>
              <a:pathLst>
                <a:path w="86995" h="1523364">
                  <a:moveTo>
                    <a:pt x="86379" y="1523142"/>
                  </a:moveTo>
                  <a:lnTo>
                    <a:pt x="42321" y="1507533"/>
                  </a:lnTo>
                  <a:lnTo>
                    <a:pt x="11259" y="1473267"/>
                  </a:lnTo>
                  <a:lnTo>
                    <a:pt x="0" y="1428321"/>
                  </a:lnTo>
                  <a:lnTo>
                    <a:pt x="0" y="94821"/>
                  </a:lnTo>
                  <a:lnTo>
                    <a:pt x="11259" y="49875"/>
                  </a:lnTo>
                  <a:lnTo>
                    <a:pt x="42321" y="15609"/>
                  </a:lnTo>
                  <a:lnTo>
                    <a:pt x="86378" y="0"/>
                  </a:lnTo>
                  <a:lnTo>
                    <a:pt x="80380" y="1988"/>
                  </a:lnTo>
                  <a:lnTo>
                    <a:pt x="73379" y="6822"/>
                  </a:lnTo>
                  <a:lnTo>
                    <a:pt x="47722" y="41893"/>
                  </a:lnTo>
                  <a:lnTo>
                    <a:pt x="38371" y="85438"/>
                  </a:lnTo>
                  <a:lnTo>
                    <a:pt x="38100" y="94821"/>
                  </a:lnTo>
                  <a:lnTo>
                    <a:pt x="38100" y="1428321"/>
                  </a:lnTo>
                  <a:lnTo>
                    <a:pt x="44855" y="1473267"/>
                  </a:lnTo>
                  <a:lnTo>
                    <a:pt x="63493" y="1507533"/>
                  </a:lnTo>
                  <a:lnTo>
                    <a:pt x="80380" y="1521154"/>
                  </a:lnTo>
                  <a:lnTo>
                    <a:pt x="86379" y="1523142"/>
                  </a:lnTo>
                  <a:close/>
                </a:path>
              </a:pathLst>
            </a:custGeom>
            <a:solidFill>
              <a:srgbClr val="FF4A90"/>
            </a:solidFill>
          </p:spPr>
          <p:txBody>
            <a:bodyPr wrap="square" lIns="0" tIns="0" rIns="0" bIns="0" rtlCol="0"/>
            <a:lstStyle/>
            <a:p/>
          </p:txBody>
        </p:sp>
        <p:sp>
          <p:nvSpPr>
            <p:cNvPr id="12" name="object 12"/>
            <p:cNvSpPr/>
            <p:nvPr>
              <p:custDataLst>
                <p:tags r:id="rId11"/>
              </p:custDataLst>
            </p:nvPr>
          </p:nvSpPr>
          <p:spPr>
            <a:xfrm>
              <a:off x="6438899" y="1409700"/>
              <a:ext cx="257175" cy="571500"/>
            </a:xfrm>
            <a:custGeom>
              <a:avLst/>
              <a:gdLst/>
              <a:ahLst/>
              <a:cxnLst/>
              <a:rect l="l" t="t" r="r" b="b"/>
              <a:pathLst>
                <a:path w="257175" h="571500">
                  <a:moveTo>
                    <a:pt x="132798" y="571499"/>
                  </a:moveTo>
                  <a:lnTo>
                    <a:pt x="124376" y="571499"/>
                  </a:lnTo>
                  <a:lnTo>
                    <a:pt x="120175" y="571041"/>
                  </a:lnTo>
                  <a:lnTo>
                    <a:pt x="83269" y="553329"/>
                  </a:lnTo>
                  <a:lnTo>
                    <a:pt x="53646" y="518142"/>
                  </a:lnTo>
                  <a:lnTo>
                    <a:pt x="34683" y="481187"/>
                  </a:lnTo>
                  <a:lnTo>
                    <a:pt x="19330" y="436722"/>
                  </a:lnTo>
                  <a:lnTo>
                    <a:pt x="8615" y="388587"/>
                  </a:lnTo>
                  <a:lnTo>
                    <a:pt x="3124" y="348359"/>
                  </a:lnTo>
                  <a:lnTo>
                    <a:pt x="348" y="306768"/>
                  </a:lnTo>
                  <a:lnTo>
                    <a:pt x="0" y="285749"/>
                  </a:lnTo>
                  <a:lnTo>
                    <a:pt x="348" y="264730"/>
                  </a:lnTo>
                  <a:lnTo>
                    <a:pt x="3124" y="223139"/>
                  </a:lnTo>
                  <a:lnTo>
                    <a:pt x="8615" y="182911"/>
                  </a:lnTo>
                  <a:lnTo>
                    <a:pt x="17168" y="142794"/>
                  </a:lnTo>
                  <a:lnTo>
                    <a:pt x="31859" y="97237"/>
                  </a:lnTo>
                  <a:lnTo>
                    <a:pt x="50267" y="58925"/>
                  </a:lnTo>
                  <a:lnTo>
                    <a:pt x="75487" y="25332"/>
                  </a:lnTo>
                  <a:lnTo>
                    <a:pt x="107631" y="3664"/>
                  </a:lnTo>
                  <a:lnTo>
                    <a:pt x="124376" y="0"/>
                  </a:lnTo>
                  <a:lnTo>
                    <a:pt x="132798" y="0"/>
                  </a:lnTo>
                  <a:lnTo>
                    <a:pt x="169944" y="15020"/>
                  </a:lnTo>
                  <a:lnTo>
                    <a:pt x="196524" y="42957"/>
                  </a:lnTo>
                  <a:lnTo>
                    <a:pt x="216534" y="77076"/>
                  </a:lnTo>
                  <a:lnTo>
                    <a:pt x="233163" y="119214"/>
                  </a:lnTo>
                  <a:lnTo>
                    <a:pt x="244828" y="163575"/>
                  </a:lnTo>
                  <a:lnTo>
                    <a:pt x="251638" y="202800"/>
                  </a:lnTo>
                  <a:lnTo>
                    <a:pt x="255783" y="243821"/>
                  </a:lnTo>
                  <a:lnTo>
                    <a:pt x="257174" y="285749"/>
                  </a:lnTo>
                  <a:lnTo>
                    <a:pt x="256826" y="306768"/>
                  </a:lnTo>
                  <a:lnTo>
                    <a:pt x="254049" y="348359"/>
                  </a:lnTo>
                  <a:lnTo>
                    <a:pt x="248558" y="388587"/>
                  </a:lnTo>
                  <a:lnTo>
                    <a:pt x="240006" y="428704"/>
                  </a:lnTo>
                  <a:lnTo>
                    <a:pt x="225315" y="474261"/>
                  </a:lnTo>
                  <a:lnTo>
                    <a:pt x="206906" y="512574"/>
                  </a:lnTo>
                  <a:lnTo>
                    <a:pt x="181686" y="546166"/>
                  </a:lnTo>
                  <a:lnTo>
                    <a:pt x="149542" y="567834"/>
                  </a:lnTo>
                  <a:lnTo>
                    <a:pt x="132798" y="571499"/>
                  </a:lnTo>
                  <a:close/>
                </a:path>
              </a:pathLst>
            </a:custGeom>
            <a:solidFill>
              <a:srgbClr val="8A2AE2">
                <a:alpha val="19999"/>
              </a:srgbClr>
            </a:solidFill>
          </p:spPr>
          <p:txBody>
            <a:bodyPr wrap="square" lIns="0" tIns="0" rIns="0" bIns="0" rtlCol="0"/>
            <a:lstStyle/>
            <a:p/>
          </p:txBody>
        </p:sp>
        <p:sp>
          <p:nvSpPr>
            <p:cNvPr id="13" name="object 13"/>
            <p:cNvSpPr/>
            <p:nvPr>
              <p:custDataLst>
                <p:tags r:id="rId12"/>
              </p:custDataLst>
            </p:nvPr>
          </p:nvSpPr>
          <p:spPr>
            <a:xfrm>
              <a:off x="6438899" y="1581149"/>
              <a:ext cx="257175" cy="227329"/>
            </a:xfrm>
            <a:custGeom>
              <a:avLst/>
              <a:gdLst/>
              <a:ahLst/>
              <a:cxnLst/>
              <a:rect l="l" t="t" r="r" b="b"/>
              <a:pathLst>
                <a:path w="257175" h="227330">
                  <a:moveTo>
                    <a:pt x="131757" y="143589"/>
                  </a:moveTo>
                  <a:lnTo>
                    <a:pt x="125372" y="143589"/>
                  </a:lnTo>
                  <a:lnTo>
                    <a:pt x="121979" y="139303"/>
                  </a:lnTo>
                  <a:lnTo>
                    <a:pt x="108594" y="121783"/>
                  </a:lnTo>
                  <a:lnTo>
                    <a:pt x="93119" y="98868"/>
                  </a:lnTo>
                  <a:lnTo>
                    <a:pt x="80333" y="74739"/>
                  </a:lnTo>
                  <a:lnTo>
                    <a:pt x="75009" y="53578"/>
                  </a:lnTo>
                  <a:lnTo>
                    <a:pt x="78876" y="34410"/>
                  </a:lnTo>
                  <a:lnTo>
                    <a:pt x="79298" y="32598"/>
                  </a:lnTo>
                  <a:lnTo>
                    <a:pt x="90697" y="15688"/>
                  </a:lnTo>
                  <a:lnTo>
                    <a:pt x="107727" y="4208"/>
                  </a:lnTo>
                  <a:lnTo>
                    <a:pt x="128587" y="0"/>
                  </a:lnTo>
                  <a:lnTo>
                    <a:pt x="149447" y="4208"/>
                  </a:lnTo>
                  <a:lnTo>
                    <a:pt x="166477" y="15688"/>
                  </a:lnTo>
                  <a:lnTo>
                    <a:pt x="177571" y="32146"/>
                  </a:lnTo>
                  <a:lnTo>
                    <a:pt x="126218" y="32146"/>
                  </a:lnTo>
                  <a:lnTo>
                    <a:pt x="123939" y="32598"/>
                  </a:lnTo>
                  <a:lnTo>
                    <a:pt x="110721" y="47637"/>
                  </a:lnTo>
                  <a:lnTo>
                    <a:pt x="110721" y="52375"/>
                  </a:lnTo>
                  <a:lnTo>
                    <a:pt x="126214" y="67865"/>
                  </a:lnTo>
                  <a:lnTo>
                    <a:pt x="178571" y="67865"/>
                  </a:lnTo>
                  <a:lnTo>
                    <a:pt x="176841" y="74739"/>
                  </a:lnTo>
                  <a:lnTo>
                    <a:pt x="164055" y="98868"/>
                  </a:lnTo>
                  <a:lnTo>
                    <a:pt x="148580" y="121783"/>
                  </a:lnTo>
                  <a:lnTo>
                    <a:pt x="135195" y="139303"/>
                  </a:lnTo>
                  <a:lnTo>
                    <a:pt x="131757" y="143589"/>
                  </a:lnTo>
                  <a:close/>
                </a:path>
                <a:path w="257175" h="227330">
                  <a:moveTo>
                    <a:pt x="178571" y="67865"/>
                  </a:moveTo>
                  <a:lnTo>
                    <a:pt x="130960" y="67865"/>
                  </a:lnTo>
                  <a:lnTo>
                    <a:pt x="133235" y="67413"/>
                  </a:lnTo>
                  <a:lnTo>
                    <a:pt x="137612" y="65601"/>
                  </a:lnTo>
                  <a:lnTo>
                    <a:pt x="146453" y="52375"/>
                  </a:lnTo>
                  <a:lnTo>
                    <a:pt x="146453" y="47637"/>
                  </a:lnTo>
                  <a:lnTo>
                    <a:pt x="130956" y="32146"/>
                  </a:lnTo>
                  <a:lnTo>
                    <a:pt x="177571" y="32146"/>
                  </a:lnTo>
                  <a:lnTo>
                    <a:pt x="177876" y="32598"/>
                  </a:lnTo>
                  <a:lnTo>
                    <a:pt x="178298" y="34410"/>
                  </a:lnTo>
                  <a:lnTo>
                    <a:pt x="182165" y="53578"/>
                  </a:lnTo>
                  <a:lnTo>
                    <a:pt x="178684" y="67413"/>
                  </a:lnTo>
                  <a:lnTo>
                    <a:pt x="178571" y="67865"/>
                  </a:lnTo>
                  <a:close/>
                </a:path>
                <a:path w="257175" h="227330">
                  <a:moveTo>
                    <a:pt x="171450" y="225162"/>
                  </a:moveTo>
                  <a:lnTo>
                    <a:pt x="85725" y="200650"/>
                  </a:lnTo>
                  <a:lnTo>
                    <a:pt x="85725" y="113853"/>
                  </a:lnTo>
                  <a:lnTo>
                    <a:pt x="92634" y="124028"/>
                  </a:lnTo>
                  <a:lnTo>
                    <a:pt x="99376" y="133370"/>
                  </a:lnTo>
                  <a:lnTo>
                    <a:pt x="105565" y="141548"/>
                  </a:lnTo>
                  <a:lnTo>
                    <a:pt x="110817" y="148232"/>
                  </a:lnTo>
                  <a:lnTo>
                    <a:pt x="118944" y="154662"/>
                  </a:lnTo>
                  <a:lnTo>
                    <a:pt x="128587" y="156805"/>
                  </a:lnTo>
                  <a:lnTo>
                    <a:pt x="171450" y="156805"/>
                  </a:lnTo>
                  <a:lnTo>
                    <a:pt x="171450" y="225162"/>
                  </a:lnTo>
                  <a:close/>
                </a:path>
                <a:path w="257175" h="227330">
                  <a:moveTo>
                    <a:pt x="171450" y="156805"/>
                  </a:moveTo>
                  <a:lnTo>
                    <a:pt x="128587" y="156805"/>
                  </a:lnTo>
                  <a:lnTo>
                    <a:pt x="138230" y="154662"/>
                  </a:lnTo>
                  <a:lnTo>
                    <a:pt x="146357" y="148232"/>
                  </a:lnTo>
                  <a:lnTo>
                    <a:pt x="151609" y="141548"/>
                  </a:lnTo>
                  <a:lnTo>
                    <a:pt x="157798" y="133370"/>
                  </a:lnTo>
                  <a:lnTo>
                    <a:pt x="164540" y="124028"/>
                  </a:lnTo>
                  <a:lnTo>
                    <a:pt x="171450" y="113853"/>
                  </a:lnTo>
                  <a:lnTo>
                    <a:pt x="171450" y="156805"/>
                  </a:lnTo>
                  <a:close/>
                </a:path>
                <a:path w="257175" h="227330">
                  <a:moveTo>
                    <a:pt x="185737" y="224581"/>
                  </a:moveTo>
                  <a:lnTo>
                    <a:pt x="185737" y="89475"/>
                  </a:lnTo>
                  <a:lnTo>
                    <a:pt x="187300" y="86394"/>
                  </a:lnTo>
                  <a:lnTo>
                    <a:pt x="188728" y="83313"/>
                  </a:lnTo>
                  <a:lnTo>
                    <a:pt x="190246" y="79742"/>
                  </a:lnTo>
                  <a:lnTo>
                    <a:pt x="190693" y="78625"/>
                  </a:lnTo>
                  <a:lnTo>
                    <a:pt x="249540" y="55096"/>
                  </a:lnTo>
                  <a:lnTo>
                    <a:pt x="257175" y="60275"/>
                  </a:lnTo>
                  <a:lnTo>
                    <a:pt x="257175" y="193149"/>
                  </a:lnTo>
                  <a:lnTo>
                    <a:pt x="254496" y="197078"/>
                  </a:lnTo>
                  <a:lnTo>
                    <a:pt x="185737" y="224581"/>
                  </a:lnTo>
                  <a:close/>
                </a:path>
                <a:path w="257175" h="227330">
                  <a:moveTo>
                    <a:pt x="7634" y="227260"/>
                  </a:moveTo>
                  <a:lnTo>
                    <a:pt x="0" y="222081"/>
                  </a:lnTo>
                  <a:lnTo>
                    <a:pt x="0" y="89207"/>
                  </a:lnTo>
                  <a:lnTo>
                    <a:pt x="2678" y="85278"/>
                  </a:lnTo>
                  <a:lnTo>
                    <a:pt x="61480" y="61748"/>
                  </a:lnTo>
                  <a:lnTo>
                    <a:pt x="62507" y="68044"/>
                  </a:lnTo>
                  <a:lnTo>
                    <a:pt x="64650" y="74384"/>
                  </a:lnTo>
                  <a:lnTo>
                    <a:pt x="68446" y="83313"/>
                  </a:lnTo>
                  <a:lnTo>
                    <a:pt x="69874" y="86394"/>
                  </a:lnTo>
                  <a:lnTo>
                    <a:pt x="71437" y="89475"/>
                  </a:lnTo>
                  <a:lnTo>
                    <a:pt x="71437" y="201721"/>
                  </a:lnTo>
                  <a:lnTo>
                    <a:pt x="7634" y="227260"/>
                  </a:lnTo>
                  <a:close/>
                </a:path>
              </a:pathLst>
            </a:custGeom>
            <a:solidFill>
              <a:srgbClr val="FF4A90"/>
            </a:solidFill>
          </p:spPr>
          <p:txBody>
            <a:bodyPr wrap="square" lIns="0" tIns="0" rIns="0" bIns="0" rtlCol="0"/>
            <a:lstStyle/>
            <a:p/>
          </p:txBody>
        </p:sp>
      </p:grpSp>
      <p:sp>
        <p:nvSpPr>
          <p:cNvPr id="14" name="object 14"/>
          <p:cNvSpPr txBox="1"/>
          <p:nvPr>
            <p:custDataLst>
              <p:tags r:id="rId13"/>
            </p:custDataLst>
          </p:nvPr>
        </p:nvSpPr>
        <p:spPr>
          <a:xfrm>
            <a:off x="6835775" y="1406525"/>
            <a:ext cx="4318000" cy="1005205"/>
          </a:xfrm>
          <a:prstGeom prst="rect">
            <a:avLst/>
          </a:prstGeom>
        </p:spPr>
        <p:txBody>
          <a:bodyPr vert="horz" wrap="square" lIns="0" tIns="12700" rIns="0" bIns="0" rtlCol="0">
            <a:spAutoFit/>
          </a:bodyPr>
          <a:lstStyle/>
          <a:p>
            <a:pPr marL="12700">
              <a:lnSpc>
                <a:spcPct val="100000"/>
              </a:lnSpc>
              <a:spcBef>
                <a:spcPts val="100"/>
              </a:spcBef>
            </a:pPr>
            <a:r>
              <a:rPr sz="1500" b="1" spc="10" dirty="0">
                <a:solidFill>
                  <a:srgbClr val="FFFFFF"/>
                </a:solidFill>
                <a:latin typeface="Trebuchet MS" panose="020B0603020202020204"/>
                <a:cs typeface="Trebuchet MS" panose="020B0603020202020204"/>
              </a:rPr>
              <a:t>I</a:t>
            </a:r>
            <a:r>
              <a:rPr lang="en-US" altLang="" sz="1500" b="1" spc="10" dirty="0">
                <a:solidFill>
                  <a:srgbClr val="FFFFFF"/>
                </a:solidFill>
                <a:latin typeface="Trebuchet MS" panose="020B0603020202020204"/>
                <a:cs typeface="Trebuchet MS" panose="020B0603020202020204"/>
              </a:rPr>
              <a:t>n</a:t>
            </a:r>
            <a:r>
              <a:rPr sz="1500" b="1" spc="10" dirty="0">
                <a:solidFill>
                  <a:srgbClr val="FFFFFF"/>
                </a:solidFill>
                <a:latin typeface="Trebuchet MS" panose="020B0603020202020204"/>
                <a:cs typeface="Trebuchet MS" panose="020B0603020202020204"/>
              </a:rPr>
              <a:t>teractive</a:t>
            </a:r>
            <a:r>
              <a:rPr sz="1500" b="1" spc="90" dirty="0">
                <a:solidFill>
                  <a:srgbClr val="FFFFFF"/>
                </a:solidFill>
                <a:latin typeface="Trebuchet MS" panose="020B0603020202020204"/>
                <a:cs typeface="Trebuchet MS" panose="020B0603020202020204"/>
              </a:rPr>
              <a:t> </a:t>
            </a:r>
            <a:r>
              <a:rPr sz="1500" b="1" spc="75" dirty="0">
                <a:solidFill>
                  <a:srgbClr val="FFFFFF"/>
                </a:solidFill>
                <a:latin typeface="Trebuchet MS" panose="020B0603020202020204"/>
                <a:cs typeface="Trebuchet MS" panose="020B0603020202020204"/>
              </a:rPr>
              <a:t>Safety</a:t>
            </a:r>
            <a:r>
              <a:rPr sz="1500" b="1" spc="95" dirty="0">
                <a:solidFill>
                  <a:srgbClr val="FFFFFF"/>
                </a:solidFill>
                <a:latin typeface="Trebuchet MS" panose="020B0603020202020204"/>
                <a:cs typeface="Trebuchet MS" panose="020B0603020202020204"/>
              </a:rPr>
              <a:t> </a:t>
            </a:r>
            <a:r>
              <a:rPr sz="1500" b="1" spc="170" dirty="0">
                <a:solidFill>
                  <a:srgbClr val="FFFFFF"/>
                </a:solidFill>
                <a:latin typeface="Trebuchet MS" panose="020B0603020202020204"/>
                <a:cs typeface="Trebuchet MS" panose="020B0603020202020204"/>
              </a:rPr>
              <a:t>Map</a:t>
            </a:r>
            <a:endParaRPr sz="1500">
              <a:latin typeface="Trebuchet MS" panose="020B0603020202020204"/>
              <a:cs typeface="Trebuchet MS" panose="020B0603020202020204"/>
            </a:endParaRPr>
          </a:p>
          <a:p>
            <a:pPr marL="12700" marR="5080">
              <a:lnSpc>
                <a:spcPct val="125000"/>
              </a:lnSpc>
              <a:spcBef>
                <a:spcPts val="540"/>
              </a:spcBef>
            </a:pPr>
            <a:r>
              <a:rPr sz="1200" dirty="0">
                <a:solidFill>
                  <a:srgbClr val="D0D5DA"/>
                </a:solidFill>
                <a:latin typeface="Poppins"/>
                <a:cs typeface="Poppins"/>
              </a:rPr>
              <a:t>Visual overlay of safety incidents, well-lit areas, and </a:t>
            </a:r>
            <a:r>
              <a:rPr sz="1200" spc="-20" dirty="0">
                <a:solidFill>
                  <a:srgbClr val="D0D5DA"/>
                </a:solidFill>
                <a:latin typeface="Poppins"/>
                <a:cs typeface="Poppins"/>
              </a:rPr>
              <a:t>safe </a:t>
            </a:r>
            <a:r>
              <a:rPr sz="1200" dirty="0">
                <a:solidFill>
                  <a:srgbClr val="D0D5DA"/>
                </a:solidFill>
                <a:latin typeface="Poppins"/>
                <a:cs typeface="Poppins"/>
              </a:rPr>
              <a:t>zones. Color-coded map helps users understand </a:t>
            </a:r>
            <a:r>
              <a:rPr sz="1200" spc="-10" dirty="0">
                <a:solidFill>
                  <a:srgbClr val="D0D5DA"/>
                </a:solidFill>
                <a:latin typeface="Poppins"/>
                <a:cs typeface="Poppins"/>
              </a:rPr>
              <a:t>safety </a:t>
            </a:r>
            <a:r>
              <a:rPr sz="1200" dirty="0">
                <a:solidFill>
                  <a:srgbClr val="D0D5DA"/>
                </a:solidFill>
                <a:latin typeface="Poppins"/>
                <a:cs typeface="Poppins"/>
              </a:rPr>
              <a:t>levels</a:t>
            </a:r>
            <a:r>
              <a:rPr sz="1200" spc="-5" dirty="0">
                <a:solidFill>
                  <a:srgbClr val="D0D5DA"/>
                </a:solidFill>
                <a:latin typeface="Poppins"/>
                <a:cs typeface="Poppins"/>
              </a:rPr>
              <a:t> </a:t>
            </a:r>
            <a:r>
              <a:rPr sz="1200" dirty="0">
                <a:solidFill>
                  <a:srgbClr val="D0D5DA"/>
                </a:solidFill>
                <a:latin typeface="Poppins"/>
                <a:cs typeface="Poppins"/>
              </a:rPr>
              <a:t>of</a:t>
            </a:r>
            <a:r>
              <a:rPr sz="1200" spc="-5" dirty="0">
                <a:solidFill>
                  <a:srgbClr val="D0D5DA"/>
                </a:solidFill>
                <a:latin typeface="Poppins"/>
                <a:cs typeface="Poppins"/>
              </a:rPr>
              <a:t> </a:t>
            </a:r>
            <a:r>
              <a:rPr sz="1200" spc="-10" dirty="0">
                <a:solidFill>
                  <a:srgbClr val="D0D5DA"/>
                </a:solidFill>
                <a:latin typeface="Poppins"/>
                <a:cs typeface="Poppins"/>
              </a:rPr>
              <a:t>different</a:t>
            </a:r>
            <a:r>
              <a:rPr sz="1200" spc="-5" dirty="0">
                <a:solidFill>
                  <a:srgbClr val="D0D5DA"/>
                </a:solidFill>
                <a:latin typeface="Poppins"/>
                <a:cs typeface="Poppins"/>
              </a:rPr>
              <a:t> </a:t>
            </a:r>
            <a:r>
              <a:rPr sz="1200" dirty="0">
                <a:solidFill>
                  <a:srgbClr val="D0D5DA"/>
                </a:solidFill>
                <a:latin typeface="Poppins"/>
                <a:cs typeface="Poppins"/>
              </a:rPr>
              <a:t>locations</a:t>
            </a:r>
            <a:r>
              <a:rPr sz="1200" spc="-5" dirty="0">
                <a:solidFill>
                  <a:srgbClr val="D0D5DA"/>
                </a:solidFill>
                <a:latin typeface="Poppins"/>
                <a:cs typeface="Poppins"/>
              </a:rPr>
              <a:t> </a:t>
            </a:r>
            <a:r>
              <a:rPr sz="1200" dirty="0">
                <a:solidFill>
                  <a:srgbClr val="D0D5DA"/>
                </a:solidFill>
                <a:latin typeface="Poppins"/>
                <a:cs typeface="Poppins"/>
              </a:rPr>
              <a:t>at</a:t>
            </a:r>
            <a:r>
              <a:rPr sz="1200" spc="-5" dirty="0">
                <a:solidFill>
                  <a:srgbClr val="D0D5DA"/>
                </a:solidFill>
                <a:latin typeface="Poppins"/>
                <a:cs typeface="Poppins"/>
              </a:rPr>
              <a:t> </a:t>
            </a:r>
            <a:r>
              <a:rPr sz="1200" dirty="0">
                <a:solidFill>
                  <a:srgbClr val="D0D5DA"/>
                </a:solidFill>
                <a:latin typeface="Poppins"/>
                <a:cs typeface="Poppins"/>
              </a:rPr>
              <a:t>a</a:t>
            </a:r>
            <a:r>
              <a:rPr sz="1200" spc="-5" dirty="0">
                <a:solidFill>
                  <a:srgbClr val="D0D5DA"/>
                </a:solidFill>
                <a:latin typeface="Poppins"/>
                <a:cs typeface="Poppins"/>
              </a:rPr>
              <a:t> </a:t>
            </a:r>
            <a:r>
              <a:rPr sz="1200" spc="-10" dirty="0">
                <a:solidFill>
                  <a:srgbClr val="D0D5DA"/>
                </a:solidFill>
                <a:latin typeface="Poppins"/>
                <a:cs typeface="Poppins"/>
              </a:rPr>
              <a:t>glance.</a:t>
            </a:r>
            <a:endParaRPr sz="1200">
              <a:latin typeface="Poppins"/>
              <a:cs typeface="Poppins"/>
            </a:endParaRPr>
          </a:p>
        </p:txBody>
      </p:sp>
      <p:grpSp>
        <p:nvGrpSpPr>
          <p:cNvPr id="15" name="object 15"/>
          <p:cNvGrpSpPr/>
          <p:nvPr>
            <p:custDataLst>
              <p:tags r:id="rId14"/>
            </p:custDataLst>
          </p:nvPr>
        </p:nvGrpSpPr>
        <p:grpSpPr>
          <a:xfrm>
            <a:off x="457199" y="2971799"/>
            <a:ext cx="5524500" cy="1524000"/>
            <a:chOff x="457199" y="2971799"/>
            <a:chExt cx="5524500" cy="1524000"/>
          </a:xfrm>
        </p:grpSpPr>
        <p:sp>
          <p:nvSpPr>
            <p:cNvPr id="16" name="object 16"/>
            <p:cNvSpPr/>
            <p:nvPr>
              <p:custDataLst>
                <p:tags r:id="rId15"/>
              </p:custDataLst>
            </p:nvPr>
          </p:nvSpPr>
          <p:spPr>
            <a:xfrm>
              <a:off x="476249" y="2971799"/>
              <a:ext cx="5505450" cy="1524000"/>
            </a:xfrm>
            <a:custGeom>
              <a:avLst/>
              <a:gdLst/>
              <a:ahLst/>
              <a:cxnLst/>
              <a:rect l="l" t="t" r="r" b="b"/>
              <a:pathLst>
                <a:path w="5505450" h="1524000">
                  <a:moveTo>
                    <a:pt x="5416453" y="1523999"/>
                  </a:moveTo>
                  <a:lnTo>
                    <a:pt x="71196" y="1523999"/>
                  </a:lnTo>
                  <a:lnTo>
                    <a:pt x="66241" y="1523389"/>
                  </a:lnTo>
                  <a:lnTo>
                    <a:pt x="29705" y="1504472"/>
                  </a:lnTo>
                  <a:lnTo>
                    <a:pt x="7715" y="1470978"/>
                  </a:lnTo>
                  <a:lnTo>
                    <a:pt x="0" y="1435003"/>
                  </a:lnTo>
                  <a:lnTo>
                    <a:pt x="0" y="1428749"/>
                  </a:lnTo>
                  <a:lnTo>
                    <a:pt x="0" y="88995"/>
                  </a:lnTo>
                  <a:lnTo>
                    <a:pt x="10062" y="47531"/>
                  </a:lnTo>
                  <a:lnTo>
                    <a:pt x="38025" y="12577"/>
                  </a:lnTo>
                  <a:lnTo>
                    <a:pt x="71196" y="0"/>
                  </a:lnTo>
                  <a:lnTo>
                    <a:pt x="5416453" y="0"/>
                  </a:lnTo>
                  <a:lnTo>
                    <a:pt x="5457916" y="12577"/>
                  </a:lnTo>
                  <a:lnTo>
                    <a:pt x="5492870" y="47531"/>
                  </a:lnTo>
                  <a:lnTo>
                    <a:pt x="5505449" y="88995"/>
                  </a:lnTo>
                  <a:lnTo>
                    <a:pt x="5505449" y="1435003"/>
                  </a:lnTo>
                  <a:lnTo>
                    <a:pt x="5492870" y="1476467"/>
                  </a:lnTo>
                  <a:lnTo>
                    <a:pt x="5457915" y="1511421"/>
                  </a:lnTo>
                  <a:lnTo>
                    <a:pt x="5422647" y="1523389"/>
                  </a:lnTo>
                  <a:lnTo>
                    <a:pt x="5416453" y="1523999"/>
                  </a:lnTo>
                  <a:close/>
                </a:path>
              </a:pathLst>
            </a:custGeom>
            <a:solidFill>
              <a:srgbClr val="1D1D1D">
                <a:alpha val="70199"/>
              </a:srgbClr>
            </a:solidFill>
          </p:spPr>
          <p:txBody>
            <a:bodyPr wrap="square" lIns="0" tIns="0" rIns="0" bIns="0" rtlCol="0"/>
            <a:lstStyle/>
            <a:p/>
          </p:txBody>
        </p:sp>
        <p:sp>
          <p:nvSpPr>
            <p:cNvPr id="17" name="object 17"/>
            <p:cNvSpPr/>
            <p:nvPr>
              <p:custDataLst>
                <p:tags r:id="rId16"/>
              </p:custDataLst>
            </p:nvPr>
          </p:nvSpPr>
          <p:spPr>
            <a:xfrm>
              <a:off x="457199" y="2972228"/>
              <a:ext cx="86995" cy="1523365"/>
            </a:xfrm>
            <a:custGeom>
              <a:avLst/>
              <a:gdLst/>
              <a:ahLst/>
              <a:cxnLst/>
              <a:rect l="l" t="t" r="r" b="b"/>
              <a:pathLst>
                <a:path w="86995" h="1523364">
                  <a:moveTo>
                    <a:pt x="86379" y="1523142"/>
                  </a:moveTo>
                  <a:lnTo>
                    <a:pt x="42322" y="1507533"/>
                  </a:lnTo>
                  <a:lnTo>
                    <a:pt x="11259" y="1473266"/>
                  </a:lnTo>
                  <a:lnTo>
                    <a:pt x="0" y="1428321"/>
                  </a:lnTo>
                  <a:lnTo>
                    <a:pt x="0" y="94821"/>
                  </a:lnTo>
                  <a:lnTo>
                    <a:pt x="11259" y="49875"/>
                  </a:lnTo>
                  <a:lnTo>
                    <a:pt x="42321" y="15608"/>
                  </a:lnTo>
                  <a:lnTo>
                    <a:pt x="86379" y="0"/>
                  </a:lnTo>
                  <a:lnTo>
                    <a:pt x="80381" y="1988"/>
                  </a:lnTo>
                  <a:lnTo>
                    <a:pt x="73379" y="6821"/>
                  </a:lnTo>
                  <a:lnTo>
                    <a:pt x="47722" y="41893"/>
                  </a:lnTo>
                  <a:lnTo>
                    <a:pt x="38371" y="85438"/>
                  </a:lnTo>
                  <a:lnTo>
                    <a:pt x="38100" y="94821"/>
                  </a:lnTo>
                  <a:lnTo>
                    <a:pt x="38100" y="1428321"/>
                  </a:lnTo>
                  <a:lnTo>
                    <a:pt x="44855" y="1473266"/>
                  </a:lnTo>
                  <a:lnTo>
                    <a:pt x="63493" y="1507533"/>
                  </a:lnTo>
                  <a:lnTo>
                    <a:pt x="80381" y="1521153"/>
                  </a:lnTo>
                  <a:lnTo>
                    <a:pt x="86379" y="1523142"/>
                  </a:lnTo>
                  <a:close/>
                </a:path>
              </a:pathLst>
            </a:custGeom>
            <a:solidFill>
              <a:srgbClr val="FF4A90"/>
            </a:solidFill>
          </p:spPr>
          <p:txBody>
            <a:bodyPr wrap="square" lIns="0" tIns="0" rIns="0" bIns="0" rtlCol="0"/>
            <a:lstStyle/>
            <a:p/>
          </p:txBody>
        </p:sp>
        <p:sp>
          <p:nvSpPr>
            <p:cNvPr id="18" name="object 18"/>
            <p:cNvSpPr/>
            <p:nvPr>
              <p:custDataLst>
                <p:tags r:id="rId17"/>
              </p:custDataLst>
            </p:nvPr>
          </p:nvSpPr>
          <p:spPr>
            <a:xfrm>
              <a:off x="685799" y="3162300"/>
              <a:ext cx="228600" cy="571500"/>
            </a:xfrm>
            <a:custGeom>
              <a:avLst/>
              <a:gdLst/>
              <a:ahLst/>
              <a:cxnLst/>
              <a:rect l="l" t="t" r="r" b="b"/>
              <a:pathLst>
                <a:path w="228600" h="571500">
                  <a:moveTo>
                    <a:pt x="118043" y="571499"/>
                  </a:moveTo>
                  <a:lnTo>
                    <a:pt x="110556" y="571499"/>
                  </a:lnTo>
                  <a:lnTo>
                    <a:pt x="106822" y="571040"/>
                  </a:lnTo>
                  <a:lnTo>
                    <a:pt x="67100" y="546166"/>
                  </a:lnTo>
                  <a:lnTo>
                    <a:pt x="44682" y="512574"/>
                  </a:lnTo>
                  <a:lnTo>
                    <a:pt x="28319" y="474261"/>
                  </a:lnTo>
                  <a:lnTo>
                    <a:pt x="17183" y="436722"/>
                  </a:lnTo>
                  <a:lnTo>
                    <a:pt x="7658" y="388587"/>
                  </a:lnTo>
                  <a:lnTo>
                    <a:pt x="2777" y="348359"/>
                  </a:lnTo>
                  <a:lnTo>
                    <a:pt x="309" y="306768"/>
                  </a:lnTo>
                  <a:lnTo>
                    <a:pt x="0" y="285749"/>
                  </a:lnTo>
                  <a:lnTo>
                    <a:pt x="309" y="264730"/>
                  </a:lnTo>
                  <a:lnTo>
                    <a:pt x="2777" y="223139"/>
                  </a:lnTo>
                  <a:lnTo>
                    <a:pt x="7658" y="182911"/>
                  </a:lnTo>
                  <a:lnTo>
                    <a:pt x="15260" y="142794"/>
                  </a:lnTo>
                  <a:lnTo>
                    <a:pt x="28319" y="97237"/>
                  </a:lnTo>
                  <a:lnTo>
                    <a:pt x="44682" y="58924"/>
                  </a:lnTo>
                  <a:lnTo>
                    <a:pt x="67100" y="25332"/>
                  </a:lnTo>
                  <a:lnTo>
                    <a:pt x="99371" y="2293"/>
                  </a:lnTo>
                  <a:lnTo>
                    <a:pt x="110556" y="0"/>
                  </a:lnTo>
                  <a:lnTo>
                    <a:pt x="118043" y="0"/>
                  </a:lnTo>
                  <a:lnTo>
                    <a:pt x="154582" y="18169"/>
                  </a:lnTo>
                  <a:lnTo>
                    <a:pt x="180914" y="53356"/>
                  </a:lnTo>
                  <a:lnTo>
                    <a:pt x="197769" y="90311"/>
                  </a:lnTo>
                  <a:lnTo>
                    <a:pt x="211416" y="134776"/>
                  </a:lnTo>
                  <a:lnTo>
                    <a:pt x="220941" y="182911"/>
                  </a:lnTo>
                  <a:lnTo>
                    <a:pt x="225822" y="223139"/>
                  </a:lnTo>
                  <a:lnTo>
                    <a:pt x="228290" y="264730"/>
                  </a:lnTo>
                  <a:lnTo>
                    <a:pt x="228599" y="285749"/>
                  </a:lnTo>
                  <a:lnTo>
                    <a:pt x="228290" y="306768"/>
                  </a:lnTo>
                  <a:lnTo>
                    <a:pt x="225822" y="348359"/>
                  </a:lnTo>
                  <a:lnTo>
                    <a:pt x="220941" y="388587"/>
                  </a:lnTo>
                  <a:lnTo>
                    <a:pt x="213338" y="428704"/>
                  </a:lnTo>
                  <a:lnTo>
                    <a:pt x="200280" y="474261"/>
                  </a:lnTo>
                  <a:lnTo>
                    <a:pt x="183917" y="512574"/>
                  </a:lnTo>
                  <a:lnTo>
                    <a:pt x="161499" y="546166"/>
                  </a:lnTo>
                  <a:lnTo>
                    <a:pt x="129228" y="569206"/>
                  </a:lnTo>
                  <a:lnTo>
                    <a:pt x="118043" y="571499"/>
                  </a:lnTo>
                  <a:close/>
                </a:path>
              </a:pathLst>
            </a:custGeom>
            <a:solidFill>
              <a:srgbClr val="8A2AE2">
                <a:alpha val="19999"/>
              </a:srgbClr>
            </a:solidFill>
          </p:spPr>
          <p:txBody>
            <a:bodyPr wrap="square" lIns="0" tIns="0" rIns="0" bIns="0" rtlCol="0"/>
            <a:lstStyle/>
            <a:p/>
          </p:txBody>
        </p:sp>
        <p:pic>
          <p:nvPicPr>
            <p:cNvPr id="19" name="object 19"/>
            <p:cNvPicPr/>
            <p:nvPr>
              <p:custDataLst>
                <p:tags r:id="rId18"/>
              </p:custDataLst>
            </p:nvPr>
          </p:nvPicPr>
          <p:blipFill>
            <a:blip r:embed="rId19" cstate="print"/>
            <a:stretch>
              <a:fillRect/>
            </a:stretch>
          </p:blipFill>
          <p:spPr>
            <a:xfrm>
              <a:off x="685799" y="3333749"/>
              <a:ext cx="228599" cy="228599"/>
            </a:xfrm>
            <a:prstGeom prst="rect">
              <a:avLst/>
            </a:prstGeom>
          </p:spPr>
        </p:pic>
      </p:grpSp>
      <p:sp>
        <p:nvSpPr>
          <p:cNvPr id="20" name="object 20"/>
          <p:cNvSpPr txBox="1"/>
          <p:nvPr>
            <p:custDataLst>
              <p:tags r:id="rId20"/>
            </p:custDataLst>
          </p:nvPr>
        </p:nvSpPr>
        <p:spPr>
          <a:xfrm>
            <a:off x="1054100" y="3159125"/>
            <a:ext cx="4705350" cy="1008380"/>
          </a:xfrm>
          <a:prstGeom prst="rect">
            <a:avLst/>
          </a:prstGeom>
        </p:spPr>
        <p:txBody>
          <a:bodyPr vert="horz" wrap="square" lIns="0" tIns="12700" rIns="0" bIns="0" rtlCol="0">
            <a:spAutoFit/>
          </a:bodyPr>
          <a:lstStyle/>
          <a:p>
            <a:pPr marL="12700">
              <a:lnSpc>
                <a:spcPct val="100000"/>
              </a:lnSpc>
              <a:spcBef>
                <a:spcPts val="100"/>
              </a:spcBef>
            </a:pPr>
            <a:r>
              <a:rPr sz="1500" b="1" spc="110" dirty="0">
                <a:solidFill>
                  <a:srgbClr val="FFFFFF"/>
                </a:solidFill>
                <a:latin typeface="Trebuchet MS" panose="020B0603020202020204"/>
                <a:cs typeface="Trebuchet MS" panose="020B0603020202020204"/>
              </a:rPr>
              <a:t>Immediate</a:t>
            </a:r>
            <a:r>
              <a:rPr sz="1500" b="1" spc="-90" dirty="0">
                <a:solidFill>
                  <a:srgbClr val="FFFFFF"/>
                </a:solidFill>
                <a:latin typeface="Trebuchet MS" panose="020B0603020202020204"/>
                <a:cs typeface="Trebuchet MS" panose="020B0603020202020204"/>
              </a:rPr>
              <a:t> </a:t>
            </a:r>
            <a:r>
              <a:rPr sz="1500" b="1" spc="135" dirty="0">
                <a:solidFill>
                  <a:srgbClr val="FFFFFF"/>
                </a:solidFill>
                <a:latin typeface="Trebuchet MS" panose="020B0603020202020204"/>
                <a:cs typeface="Trebuchet MS" panose="020B0603020202020204"/>
              </a:rPr>
              <a:t>SOS</a:t>
            </a:r>
            <a:r>
              <a:rPr sz="1500" b="1" spc="-90" dirty="0">
                <a:solidFill>
                  <a:srgbClr val="FFFFFF"/>
                </a:solidFill>
                <a:latin typeface="Trebuchet MS" panose="020B0603020202020204"/>
                <a:cs typeface="Trebuchet MS" panose="020B0603020202020204"/>
              </a:rPr>
              <a:t> </a:t>
            </a:r>
            <a:r>
              <a:rPr sz="1500" b="1" spc="60" dirty="0">
                <a:solidFill>
                  <a:srgbClr val="FFFFFF"/>
                </a:solidFill>
                <a:latin typeface="Trebuchet MS" panose="020B0603020202020204"/>
                <a:cs typeface="Trebuchet MS" panose="020B0603020202020204"/>
              </a:rPr>
              <a:t>Triggers</a:t>
            </a:r>
            <a:endParaRPr sz="1500">
              <a:latin typeface="Trebuchet MS" panose="020B0603020202020204"/>
              <a:cs typeface="Trebuchet MS" panose="020B0603020202020204"/>
            </a:endParaRPr>
          </a:p>
          <a:p>
            <a:pPr marL="12700" marR="5080">
              <a:lnSpc>
                <a:spcPct val="125000"/>
              </a:lnSpc>
              <a:spcBef>
                <a:spcPts val="540"/>
              </a:spcBef>
            </a:pPr>
            <a:r>
              <a:rPr sz="1200" dirty="0">
                <a:solidFill>
                  <a:srgbClr val="D0D5DA"/>
                </a:solidFill>
                <a:latin typeface="Poppins"/>
                <a:cs typeface="Poppins"/>
              </a:rPr>
              <a:t>One-tap</a:t>
            </a:r>
            <a:r>
              <a:rPr sz="1200" spc="-20" dirty="0">
                <a:solidFill>
                  <a:srgbClr val="D0D5DA"/>
                </a:solidFill>
                <a:latin typeface="Poppins"/>
                <a:cs typeface="Poppins"/>
              </a:rPr>
              <a:t> </a:t>
            </a:r>
            <a:r>
              <a:rPr sz="1200" dirty="0">
                <a:solidFill>
                  <a:srgbClr val="D0D5DA"/>
                </a:solidFill>
                <a:latin typeface="Poppins"/>
                <a:cs typeface="Poppins"/>
              </a:rPr>
              <a:t>emergency</a:t>
            </a:r>
            <a:r>
              <a:rPr sz="1200" spc="-20" dirty="0">
                <a:solidFill>
                  <a:srgbClr val="D0D5DA"/>
                </a:solidFill>
                <a:latin typeface="Poppins"/>
                <a:cs typeface="Poppins"/>
              </a:rPr>
              <a:t> </a:t>
            </a:r>
            <a:r>
              <a:rPr sz="1200" dirty="0">
                <a:solidFill>
                  <a:srgbClr val="D0D5DA"/>
                </a:solidFill>
                <a:latin typeface="Poppins"/>
                <a:cs typeface="Poppins"/>
              </a:rPr>
              <a:t>alert</a:t>
            </a:r>
            <a:r>
              <a:rPr sz="1200" spc="-20" dirty="0">
                <a:solidFill>
                  <a:srgbClr val="D0D5DA"/>
                </a:solidFill>
                <a:latin typeface="Poppins"/>
                <a:cs typeface="Poppins"/>
              </a:rPr>
              <a:t> </a:t>
            </a:r>
            <a:r>
              <a:rPr sz="1200" dirty="0">
                <a:solidFill>
                  <a:srgbClr val="D0D5DA"/>
                </a:solidFill>
                <a:latin typeface="Poppins"/>
                <a:cs typeface="Poppins"/>
              </a:rPr>
              <a:t>system</a:t>
            </a:r>
            <a:r>
              <a:rPr sz="1200" spc="-20" dirty="0">
                <a:solidFill>
                  <a:srgbClr val="D0D5DA"/>
                </a:solidFill>
                <a:latin typeface="Poppins"/>
                <a:cs typeface="Poppins"/>
              </a:rPr>
              <a:t> </a:t>
            </a:r>
            <a:r>
              <a:rPr sz="1200" dirty="0">
                <a:solidFill>
                  <a:srgbClr val="D0D5DA"/>
                </a:solidFill>
                <a:latin typeface="Poppins"/>
                <a:cs typeface="Poppins"/>
              </a:rPr>
              <a:t>that</a:t>
            </a:r>
            <a:r>
              <a:rPr sz="1200" spc="-20" dirty="0">
                <a:solidFill>
                  <a:srgbClr val="D0D5DA"/>
                </a:solidFill>
                <a:latin typeface="Poppins"/>
                <a:cs typeface="Poppins"/>
              </a:rPr>
              <a:t> </a:t>
            </a:r>
            <a:r>
              <a:rPr sz="1200" dirty="0">
                <a:solidFill>
                  <a:srgbClr val="D0D5DA"/>
                </a:solidFill>
                <a:latin typeface="Poppins"/>
                <a:cs typeface="Poppins"/>
              </a:rPr>
              <a:t>notifies</a:t>
            </a:r>
            <a:r>
              <a:rPr sz="1200" spc="-20" dirty="0">
                <a:solidFill>
                  <a:srgbClr val="D0D5DA"/>
                </a:solidFill>
                <a:latin typeface="Poppins"/>
                <a:cs typeface="Poppins"/>
              </a:rPr>
              <a:t> </a:t>
            </a:r>
            <a:r>
              <a:rPr sz="1200" spc="-10" dirty="0">
                <a:solidFill>
                  <a:srgbClr val="D0D5DA"/>
                </a:solidFill>
                <a:latin typeface="Poppins"/>
                <a:cs typeface="Poppins"/>
              </a:rPr>
              <a:t>trusted contacts</a:t>
            </a:r>
            <a:r>
              <a:rPr sz="1200" spc="-20" dirty="0">
                <a:solidFill>
                  <a:srgbClr val="D0D5DA"/>
                </a:solidFill>
                <a:latin typeface="Poppins"/>
                <a:cs typeface="Poppins"/>
              </a:rPr>
              <a:t> </a:t>
            </a:r>
            <a:r>
              <a:rPr sz="1200" dirty="0">
                <a:solidFill>
                  <a:srgbClr val="D0D5DA"/>
                </a:solidFill>
                <a:latin typeface="Poppins"/>
                <a:cs typeface="Poppins"/>
              </a:rPr>
              <a:t>with</a:t>
            </a:r>
            <a:r>
              <a:rPr sz="1200" spc="-15" dirty="0">
                <a:solidFill>
                  <a:srgbClr val="D0D5DA"/>
                </a:solidFill>
                <a:latin typeface="Poppins"/>
                <a:cs typeface="Poppins"/>
              </a:rPr>
              <a:t> </a:t>
            </a:r>
            <a:r>
              <a:rPr sz="1200" dirty="0">
                <a:solidFill>
                  <a:srgbClr val="D0D5DA"/>
                </a:solidFill>
                <a:latin typeface="Poppins"/>
                <a:cs typeface="Poppins"/>
              </a:rPr>
              <a:t>your</a:t>
            </a:r>
            <a:r>
              <a:rPr sz="1200" spc="-15" dirty="0">
                <a:solidFill>
                  <a:srgbClr val="D0D5DA"/>
                </a:solidFill>
                <a:latin typeface="Poppins"/>
                <a:cs typeface="Poppins"/>
              </a:rPr>
              <a:t> </a:t>
            </a:r>
            <a:r>
              <a:rPr sz="1200" dirty="0">
                <a:solidFill>
                  <a:srgbClr val="D0D5DA"/>
                </a:solidFill>
                <a:latin typeface="Poppins"/>
                <a:cs typeface="Poppins"/>
              </a:rPr>
              <a:t>precise</a:t>
            </a:r>
            <a:r>
              <a:rPr sz="1200" spc="-15" dirty="0">
                <a:solidFill>
                  <a:srgbClr val="D0D5DA"/>
                </a:solidFill>
                <a:latin typeface="Poppins"/>
                <a:cs typeface="Poppins"/>
              </a:rPr>
              <a:t> </a:t>
            </a:r>
            <a:r>
              <a:rPr sz="1200" dirty="0">
                <a:solidFill>
                  <a:srgbClr val="D0D5DA"/>
                </a:solidFill>
                <a:latin typeface="Poppins"/>
                <a:cs typeface="Poppins"/>
              </a:rPr>
              <a:t>location</a:t>
            </a:r>
            <a:r>
              <a:rPr sz="1200" spc="-15" dirty="0">
                <a:solidFill>
                  <a:srgbClr val="D0D5DA"/>
                </a:solidFill>
                <a:latin typeface="Poppins"/>
                <a:cs typeface="Poppins"/>
              </a:rPr>
              <a:t> </a:t>
            </a:r>
            <a:r>
              <a:rPr sz="1200" dirty="0">
                <a:solidFill>
                  <a:srgbClr val="D0D5DA"/>
                </a:solidFill>
                <a:latin typeface="Poppins"/>
                <a:cs typeface="Poppins"/>
              </a:rPr>
              <a:t>and</a:t>
            </a:r>
            <a:r>
              <a:rPr sz="1200" spc="-20" dirty="0">
                <a:solidFill>
                  <a:srgbClr val="D0D5DA"/>
                </a:solidFill>
                <a:latin typeface="Poppins"/>
                <a:cs typeface="Poppins"/>
              </a:rPr>
              <a:t> </a:t>
            </a:r>
            <a:r>
              <a:rPr sz="1200" dirty="0">
                <a:solidFill>
                  <a:srgbClr val="D0D5DA"/>
                </a:solidFill>
                <a:latin typeface="Poppins"/>
                <a:cs typeface="Poppins"/>
              </a:rPr>
              <a:t>begins</a:t>
            </a:r>
            <a:r>
              <a:rPr sz="1200" spc="-15" dirty="0">
                <a:solidFill>
                  <a:srgbClr val="D0D5DA"/>
                </a:solidFill>
                <a:latin typeface="Poppins"/>
                <a:cs typeface="Poppins"/>
              </a:rPr>
              <a:t> </a:t>
            </a:r>
            <a:r>
              <a:rPr sz="1200" spc="-10" dirty="0">
                <a:solidFill>
                  <a:srgbClr val="D0D5DA"/>
                </a:solidFill>
                <a:latin typeface="Poppins"/>
                <a:cs typeface="Poppins"/>
              </a:rPr>
              <a:t>audio </a:t>
            </a:r>
            <a:r>
              <a:rPr sz="1200" dirty="0">
                <a:solidFill>
                  <a:srgbClr val="D0D5DA"/>
                </a:solidFill>
                <a:latin typeface="Poppins"/>
                <a:cs typeface="Poppins"/>
              </a:rPr>
              <a:t>recording.</a:t>
            </a:r>
            <a:r>
              <a:rPr sz="1200" spc="-20" dirty="0">
                <a:solidFill>
                  <a:srgbClr val="D0D5DA"/>
                </a:solidFill>
                <a:latin typeface="Poppins"/>
                <a:cs typeface="Poppins"/>
              </a:rPr>
              <a:t> </a:t>
            </a:r>
            <a:r>
              <a:rPr sz="1200" dirty="0">
                <a:solidFill>
                  <a:srgbClr val="D0D5DA"/>
                </a:solidFill>
                <a:latin typeface="Poppins"/>
                <a:cs typeface="Poppins"/>
              </a:rPr>
              <a:t>Works</a:t>
            </a:r>
            <a:r>
              <a:rPr sz="1200" spc="-20" dirty="0">
                <a:solidFill>
                  <a:srgbClr val="D0D5DA"/>
                </a:solidFill>
                <a:latin typeface="Poppins"/>
                <a:cs typeface="Poppins"/>
              </a:rPr>
              <a:t> </a:t>
            </a:r>
            <a:r>
              <a:rPr sz="1200" dirty="0">
                <a:solidFill>
                  <a:srgbClr val="D0D5DA"/>
                </a:solidFill>
                <a:latin typeface="Poppins"/>
                <a:cs typeface="Poppins"/>
              </a:rPr>
              <a:t>even</a:t>
            </a:r>
            <a:r>
              <a:rPr sz="1200" spc="-20" dirty="0">
                <a:solidFill>
                  <a:srgbClr val="D0D5DA"/>
                </a:solidFill>
                <a:latin typeface="Poppins"/>
                <a:cs typeface="Poppins"/>
              </a:rPr>
              <a:t> </a:t>
            </a:r>
            <a:r>
              <a:rPr sz="1200" dirty="0">
                <a:solidFill>
                  <a:srgbClr val="D0D5DA"/>
                </a:solidFill>
                <a:latin typeface="Poppins"/>
                <a:cs typeface="Poppins"/>
              </a:rPr>
              <a:t>with</a:t>
            </a:r>
            <a:r>
              <a:rPr sz="1200" spc="-20" dirty="0">
                <a:solidFill>
                  <a:srgbClr val="D0D5DA"/>
                </a:solidFill>
                <a:latin typeface="Poppins"/>
                <a:cs typeface="Poppins"/>
              </a:rPr>
              <a:t> </a:t>
            </a:r>
            <a:r>
              <a:rPr sz="1200" dirty="0">
                <a:solidFill>
                  <a:srgbClr val="D0D5DA"/>
                </a:solidFill>
                <a:latin typeface="Poppins"/>
                <a:cs typeface="Poppins"/>
              </a:rPr>
              <a:t>low</a:t>
            </a:r>
            <a:r>
              <a:rPr sz="1200" spc="-20" dirty="0">
                <a:solidFill>
                  <a:srgbClr val="D0D5DA"/>
                </a:solidFill>
                <a:latin typeface="Poppins"/>
                <a:cs typeface="Poppins"/>
              </a:rPr>
              <a:t> </a:t>
            </a:r>
            <a:r>
              <a:rPr sz="1200" dirty="0">
                <a:solidFill>
                  <a:srgbClr val="D0D5DA"/>
                </a:solidFill>
                <a:latin typeface="Poppins"/>
                <a:cs typeface="Poppins"/>
              </a:rPr>
              <a:t>battery</a:t>
            </a:r>
            <a:r>
              <a:rPr sz="1200" spc="-20" dirty="0">
                <a:solidFill>
                  <a:srgbClr val="D0D5DA"/>
                </a:solidFill>
                <a:latin typeface="Poppins"/>
                <a:cs typeface="Poppins"/>
              </a:rPr>
              <a:t> </a:t>
            </a:r>
            <a:r>
              <a:rPr sz="1200" dirty="0">
                <a:solidFill>
                  <a:srgbClr val="D0D5DA"/>
                </a:solidFill>
                <a:latin typeface="Poppins"/>
                <a:cs typeface="Poppins"/>
              </a:rPr>
              <a:t>and</a:t>
            </a:r>
            <a:r>
              <a:rPr sz="1200" spc="-20" dirty="0">
                <a:solidFill>
                  <a:srgbClr val="D0D5DA"/>
                </a:solidFill>
                <a:latin typeface="Poppins"/>
                <a:cs typeface="Poppins"/>
              </a:rPr>
              <a:t> </a:t>
            </a:r>
            <a:r>
              <a:rPr sz="1200" dirty="0">
                <a:solidFill>
                  <a:srgbClr val="D0D5DA"/>
                </a:solidFill>
                <a:latin typeface="Poppins"/>
                <a:cs typeface="Poppins"/>
              </a:rPr>
              <a:t>poor</a:t>
            </a:r>
            <a:r>
              <a:rPr sz="1200" spc="-20" dirty="0">
                <a:solidFill>
                  <a:srgbClr val="D0D5DA"/>
                </a:solidFill>
                <a:latin typeface="Poppins"/>
                <a:cs typeface="Poppins"/>
              </a:rPr>
              <a:t> </a:t>
            </a:r>
            <a:r>
              <a:rPr sz="1200" spc="-10" dirty="0">
                <a:solidFill>
                  <a:srgbClr val="D0D5DA"/>
                </a:solidFill>
                <a:latin typeface="Poppins"/>
                <a:cs typeface="Poppins"/>
              </a:rPr>
              <a:t>connectivity.</a:t>
            </a:r>
            <a:endParaRPr sz="1200">
              <a:latin typeface="Poppins"/>
              <a:cs typeface="Poppins"/>
            </a:endParaRPr>
          </a:p>
        </p:txBody>
      </p:sp>
      <p:grpSp>
        <p:nvGrpSpPr>
          <p:cNvPr id="21" name="object 21"/>
          <p:cNvGrpSpPr/>
          <p:nvPr>
            <p:custDataLst>
              <p:tags r:id="rId21"/>
            </p:custDataLst>
          </p:nvPr>
        </p:nvGrpSpPr>
        <p:grpSpPr>
          <a:xfrm>
            <a:off x="6210299" y="2971799"/>
            <a:ext cx="5524500" cy="1524000"/>
            <a:chOff x="6210299" y="2971799"/>
            <a:chExt cx="5524500" cy="1524000"/>
          </a:xfrm>
        </p:grpSpPr>
        <p:sp>
          <p:nvSpPr>
            <p:cNvPr id="22" name="object 22"/>
            <p:cNvSpPr/>
            <p:nvPr>
              <p:custDataLst>
                <p:tags r:id="rId22"/>
              </p:custDataLst>
            </p:nvPr>
          </p:nvSpPr>
          <p:spPr>
            <a:xfrm>
              <a:off x="6229349" y="2971799"/>
              <a:ext cx="5505450" cy="1524000"/>
            </a:xfrm>
            <a:custGeom>
              <a:avLst/>
              <a:gdLst/>
              <a:ahLst/>
              <a:cxnLst/>
              <a:rect l="l" t="t" r="r" b="b"/>
              <a:pathLst>
                <a:path w="5505450" h="1524000">
                  <a:moveTo>
                    <a:pt x="5416453" y="1523999"/>
                  </a:moveTo>
                  <a:lnTo>
                    <a:pt x="71196" y="1523999"/>
                  </a:lnTo>
                  <a:lnTo>
                    <a:pt x="66240" y="1523389"/>
                  </a:lnTo>
                  <a:lnTo>
                    <a:pt x="29703" y="1504472"/>
                  </a:lnTo>
                  <a:lnTo>
                    <a:pt x="7713" y="1470978"/>
                  </a:lnTo>
                  <a:lnTo>
                    <a:pt x="0" y="1435003"/>
                  </a:lnTo>
                  <a:lnTo>
                    <a:pt x="0" y="1428749"/>
                  </a:lnTo>
                  <a:lnTo>
                    <a:pt x="0" y="88995"/>
                  </a:lnTo>
                  <a:lnTo>
                    <a:pt x="10060" y="47531"/>
                  </a:lnTo>
                  <a:lnTo>
                    <a:pt x="38025" y="12577"/>
                  </a:lnTo>
                  <a:lnTo>
                    <a:pt x="71196" y="0"/>
                  </a:lnTo>
                  <a:lnTo>
                    <a:pt x="5416453" y="0"/>
                  </a:lnTo>
                  <a:lnTo>
                    <a:pt x="5457915" y="12577"/>
                  </a:lnTo>
                  <a:lnTo>
                    <a:pt x="5492870" y="47531"/>
                  </a:lnTo>
                  <a:lnTo>
                    <a:pt x="5505449" y="88995"/>
                  </a:lnTo>
                  <a:lnTo>
                    <a:pt x="5505449" y="1435003"/>
                  </a:lnTo>
                  <a:lnTo>
                    <a:pt x="5492870" y="1476467"/>
                  </a:lnTo>
                  <a:lnTo>
                    <a:pt x="5457915" y="1511421"/>
                  </a:lnTo>
                  <a:lnTo>
                    <a:pt x="5422647" y="1523389"/>
                  </a:lnTo>
                  <a:lnTo>
                    <a:pt x="5416453" y="1523999"/>
                  </a:lnTo>
                  <a:close/>
                </a:path>
              </a:pathLst>
            </a:custGeom>
            <a:solidFill>
              <a:srgbClr val="1D1D1D">
                <a:alpha val="70199"/>
              </a:srgbClr>
            </a:solidFill>
          </p:spPr>
          <p:txBody>
            <a:bodyPr wrap="square" lIns="0" tIns="0" rIns="0" bIns="0" rtlCol="0"/>
            <a:lstStyle/>
            <a:p/>
          </p:txBody>
        </p:sp>
        <p:sp>
          <p:nvSpPr>
            <p:cNvPr id="23" name="object 23"/>
            <p:cNvSpPr/>
            <p:nvPr>
              <p:custDataLst>
                <p:tags r:id="rId23"/>
              </p:custDataLst>
            </p:nvPr>
          </p:nvSpPr>
          <p:spPr>
            <a:xfrm>
              <a:off x="6210299" y="2972228"/>
              <a:ext cx="86995" cy="1523365"/>
            </a:xfrm>
            <a:custGeom>
              <a:avLst/>
              <a:gdLst/>
              <a:ahLst/>
              <a:cxnLst/>
              <a:rect l="l" t="t" r="r" b="b"/>
              <a:pathLst>
                <a:path w="86995" h="1523364">
                  <a:moveTo>
                    <a:pt x="86379" y="1523142"/>
                  </a:moveTo>
                  <a:lnTo>
                    <a:pt x="42322" y="1507533"/>
                  </a:lnTo>
                  <a:lnTo>
                    <a:pt x="11259" y="1473266"/>
                  </a:lnTo>
                  <a:lnTo>
                    <a:pt x="0" y="1428321"/>
                  </a:lnTo>
                  <a:lnTo>
                    <a:pt x="0" y="94821"/>
                  </a:lnTo>
                  <a:lnTo>
                    <a:pt x="11259" y="49875"/>
                  </a:lnTo>
                  <a:lnTo>
                    <a:pt x="42321" y="15608"/>
                  </a:lnTo>
                  <a:lnTo>
                    <a:pt x="86378" y="0"/>
                  </a:lnTo>
                  <a:lnTo>
                    <a:pt x="80380" y="1988"/>
                  </a:lnTo>
                  <a:lnTo>
                    <a:pt x="73379" y="6821"/>
                  </a:lnTo>
                  <a:lnTo>
                    <a:pt x="47722" y="41893"/>
                  </a:lnTo>
                  <a:lnTo>
                    <a:pt x="38371" y="85438"/>
                  </a:lnTo>
                  <a:lnTo>
                    <a:pt x="38100" y="94821"/>
                  </a:lnTo>
                  <a:lnTo>
                    <a:pt x="38100" y="1428321"/>
                  </a:lnTo>
                  <a:lnTo>
                    <a:pt x="44855" y="1473266"/>
                  </a:lnTo>
                  <a:lnTo>
                    <a:pt x="63493" y="1507533"/>
                  </a:lnTo>
                  <a:lnTo>
                    <a:pt x="80380" y="1521153"/>
                  </a:lnTo>
                  <a:lnTo>
                    <a:pt x="86379" y="1523142"/>
                  </a:lnTo>
                  <a:close/>
                </a:path>
              </a:pathLst>
            </a:custGeom>
            <a:solidFill>
              <a:srgbClr val="FF4A90"/>
            </a:solidFill>
          </p:spPr>
          <p:txBody>
            <a:bodyPr wrap="square" lIns="0" tIns="0" rIns="0" bIns="0" rtlCol="0"/>
            <a:lstStyle/>
            <a:p/>
          </p:txBody>
        </p:sp>
        <p:sp>
          <p:nvSpPr>
            <p:cNvPr id="24" name="object 24"/>
            <p:cNvSpPr/>
            <p:nvPr>
              <p:custDataLst>
                <p:tags r:id="rId24"/>
              </p:custDataLst>
            </p:nvPr>
          </p:nvSpPr>
          <p:spPr>
            <a:xfrm>
              <a:off x="6438899" y="3162300"/>
              <a:ext cx="285750" cy="571500"/>
            </a:xfrm>
            <a:custGeom>
              <a:avLst/>
              <a:gdLst/>
              <a:ahLst/>
              <a:cxnLst/>
              <a:rect l="l" t="t" r="r" b="b"/>
              <a:pathLst>
                <a:path w="285750" h="571500">
                  <a:moveTo>
                    <a:pt x="147554" y="571499"/>
                  </a:moveTo>
                  <a:lnTo>
                    <a:pt x="138195" y="571499"/>
                  </a:lnTo>
                  <a:lnTo>
                    <a:pt x="133527" y="571040"/>
                  </a:lnTo>
                  <a:lnTo>
                    <a:pt x="96922" y="556478"/>
                  </a:lnTo>
                  <a:lnTo>
                    <a:pt x="67387" y="528540"/>
                  </a:lnTo>
                  <a:lnTo>
                    <a:pt x="45155" y="494422"/>
                  </a:lnTo>
                  <a:lnTo>
                    <a:pt x="26677" y="452285"/>
                  </a:lnTo>
                  <a:lnTo>
                    <a:pt x="13716" y="407923"/>
                  </a:lnTo>
                  <a:lnTo>
                    <a:pt x="6151" y="368698"/>
                  </a:lnTo>
                  <a:lnTo>
                    <a:pt x="1545" y="327677"/>
                  </a:lnTo>
                  <a:lnTo>
                    <a:pt x="0" y="285749"/>
                  </a:lnTo>
                  <a:lnTo>
                    <a:pt x="387" y="264730"/>
                  </a:lnTo>
                  <a:lnTo>
                    <a:pt x="3470" y="223139"/>
                  </a:lnTo>
                  <a:lnTo>
                    <a:pt x="9572" y="182911"/>
                  </a:lnTo>
                  <a:lnTo>
                    <a:pt x="19074" y="142794"/>
                  </a:lnTo>
                  <a:lnTo>
                    <a:pt x="35398" y="97237"/>
                  </a:lnTo>
                  <a:lnTo>
                    <a:pt x="55852" y="58924"/>
                  </a:lnTo>
                  <a:lnTo>
                    <a:pt x="83875" y="25332"/>
                  </a:lnTo>
                  <a:lnTo>
                    <a:pt x="119590" y="3664"/>
                  </a:lnTo>
                  <a:lnTo>
                    <a:pt x="138195" y="0"/>
                  </a:lnTo>
                  <a:lnTo>
                    <a:pt x="147554" y="0"/>
                  </a:lnTo>
                  <a:lnTo>
                    <a:pt x="188827" y="15020"/>
                  </a:lnTo>
                  <a:lnTo>
                    <a:pt x="218361" y="42957"/>
                  </a:lnTo>
                  <a:lnTo>
                    <a:pt x="240593" y="77076"/>
                  </a:lnTo>
                  <a:lnTo>
                    <a:pt x="259071" y="119213"/>
                  </a:lnTo>
                  <a:lnTo>
                    <a:pt x="272032" y="163575"/>
                  </a:lnTo>
                  <a:lnTo>
                    <a:pt x="279598" y="202800"/>
                  </a:lnTo>
                  <a:lnTo>
                    <a:pt x="284203" y="243821"/>
                  </a:lnTo>
                  <a:lnTo>
                    <a:pt x="285749" y="285749"/>
                  </a:lnTo>
                  <a:lnTo>
                    <a:pt x="285362" y="306768"/>
                  </a:lnTo>
                  <a:lnTo>
                    <a:pt x="282277" y="348359"/>
                  </a:lnTo>
                  <a:lnTo>
                    <a:pt x="276176" y="388587"/>
                  </a:lnTo>
                  <a:lnTo>
                    <a:pt x="266673" y="428704"/>
                  </a:lnTo>
                  <a:lnTo>
                    <a:pt x="250350" y="474261"/>
                  </a:lnTo>
                  <a:lnTo>
                    <a:pt x="229896" y="512574"/>
                  </a:lnTo>
                  <a:lnTo>
                    <a:pt x="201874" y="546166"/>
                  </a:lnTo>
                  <a:lnTo>
                    <a:pt x="166159" y="567834"/>
                  </a:lnTo>
                  <a:lnTo>
                    <a:pt x="147554" y="571499"/>
                  </a:lnTo>
                  <a:close/>
                </a:path>
              </a:pathLst>
            </a:custGeom>
            <a:solidFill>
              <a:srgbClr val="8A2AE2">
                <a:alpha val="19999"/>
              </a:srgbClr>
            </a:solidFill>
          </p:spPr>
          <p:txBody>
            <a:bodyPr wrap="square" lIns="0" tIns="0" rIns="0" bIns="0" rtlCol="0"/>
            <a:lstStyle/>
            <a:p/>
          </p:txBody>
        </p:sp>
        <p:sp>
          <p:nvSpPr>
            <p:cNvPr id="25" name="object 25"/>
            <p:cNvSpPr/>
            <p:nvPr>
              <p:custDataLst>
                <p:tags r:id="rId25"/>
              </p:custDataLst>
            </p:nvPr>
          </p:nvSpPr>
          <p:spPr>
            <a:xfrm>
              <a:off x="6438899" y="3333749"/>
              <a:ext cx="285750" cy="228600"/>
            </a:xfrm>
            <a:custGeom>
              <a:avLst/>
              <a:gdLst/>
              <a:ahLst/>
              <a:cxnLst/>
              <a:rect l="l" t="t" r="r" b="b"/>
              <a:pathLst>
                <a:path w="285750" h="228600">
                  <a:moveTo>
                    <a:pt x="69030" y="71437"/>
                  </a:moveTo>
                  <a:lnTo>
                    <a:pt x="59557" y="71437"/>
                  </a:lnTo>
                  <a:lnTo>
                    <a:pt x="55000" y="70531"/>
                  </a:lnTo>
                  <a:lnTo>
                    <a:pt x="28574" y="40455"/>
                  </a:lnTo>
                  <a:lnTo>
                    <a:pt x="28574" y="30982"/>
                  </a:lnTo>
                  <a:lnTo>
                    <a:pt x="55000" y="906"/>
                  </a:lnTo>
                  <a:lnTo>
                    <a:pt x="59557" y="0"/>
                  </a:lnTo>
                  <a:lnTo>
                    <a:pt x="69030" y="0"/>
                  </a:lnTo>
                  <a:lnTo>
                    <a:pt x="99106" y="26425"/>
                  </a:lnTo>
                  <a:lnTo>
                    <a:pt x="100012" y="30982"/>
                  </a:lnTo>
                  <a:lnTo>
                    <a:pt x="100012" y="40455"/>
                  </a:lnTo>
                  <a:lnTo>
                    <a:pt x="73586" y="70531"/>
                  </a:lnTo>
                  <a:lnTo>
                    <a:pt x="69030" y="71437"/>
                  </a:lnTo>
                  <a:close/>
                </a:path>
                <a:path w="285750" h="228600">
                  <a:moveTo>
                    <a:pt x="233336" y="71437"/>
                  </a:moveTo>
                  <a:lnTo>
                    <a:pt x="223863" y="71437"/>
                  </a:lnTo>
                  <a:lnTo>
                    <a:pt x="219307" y="70531"/>
                  </a:lnTo>
                  <a:lnTo>
                    <a:pt x="192881" y="40455"/>
                  </a:lnTo>
                  <a:lnTo>
                    <a:pt x="192881" y="30982"/>
                  </a:lnTo>
                  <a:lnTo>
                    <a:pt x="219307" y="906"/>
                  </a:lnTo>
                  <a:lnTo>
                    <a:pt x="223863" y="0"/>
                  </a:lnTo>
                  <a:lnTo>
                    <a:pt x="233336" y="0"/>
                  </a:lnTo>
                  <a:lnTo>
                    <a:pt x="263412" y="26425"/>
                  </a:lnTo>
                  <a:lnTo>
                    <a:pt x="264318" y="30982"/>
                  </a:lnTo>
                  <a:lnTo>
                    <a:pt x="264318" y="40455"/>
                  </a:lnTo>
                  <a:lnTo>
                    <a:pt x="237892" y="70531"/>
                  </a:lnTo>
                  <a:lnTo>
                    <a:pt x="233336" y="71437"/>
                  </a:lnTo>
                  <a:close/>
                </a:path>
                <a:path w="285750" h="228600">
                  <a:moveTo>
                    <a:pt x="148558" y="142874"/>
                  </a:moveTo>
                  <a:lnTo>
                    <a:pt x="137191" y="142874"/>
                  </a:lnTo>
                  <a:lnTo>
                    <a:pt x="131723" y="141787"/>
                  </a:lnTo>
                  <a:lnTo>
                    <a:pt x="101100" y="111164"/>
                  </a:lnTo>
                  <a:lnTo>
                    <a:pt x="100012" y="105696"/>
                  </a:lnTo>
                  <a:lnTo>
                    <a:pt x="100012" y="94328"/>
                  </a:lnTo>
                  <a:lnTo>
                    <a:pt x="100862" y="90055"/>
                  </a:lnTo>
                  <a:lnTo>
                    <a:pt x="100978" y="89470"/>
                  </a:lnTo>
                  <a:lnTo>
                    <a:pt x="131723" y="58237"/>
                  </a:lnTo>
                  <a:lnTo>
                    <a:pt x="137191" y="57150"/>
                  </a:lnTo>
                  <a:lnTo>
                    <a:pt x="148558" y="57150"/>
                  </a:lnTo>
                  <a:lnTo>
                    <a:pt x="180299" y="78358"/>
                  </a:lnTo>
                  <a:lnTo>
                    <a:pt x="185737" y="94328"/>
                  </a:lnTo>
                  <a:lnTo>
                    <a:pt x="185737" y="105696"/>
                  </a:lnTo>
                  <a:lnTo>
                    <a:pt x="164528" y="137437"/>
                  </a:lnTo>
                  <a:lnTo>
                    <a:pt x="154026" y="141787"/>
                  </a:lnTo>
                  <a:lnTo>
                    <a:pt x="148558" y="142874"/>
                  </a:lnTo>
                  <a:close/>
                </a:path>
                <a:path w="285750" h="228600">
                  <a:moveTo>
                    <a:pt x="105102" y="142874"/>
                  </a:moveTo>
                  <a:lnTo>
                    <a:pt x="4286" y="142874"/>
                  </a:lnTo>
                  <a:lnTo>
                    <a:pt x="0" y="138588"/>
                  </a:lnTo>
                  <a:lnTo>
                    <a:pt x="0" y="133364"/>
                  </a:lnTo>
                  <a:lnTo>
                    <a:pt x="3745" y="114826"/>
                  </a:lnTo>
                  <a:lnTo>
                    <a:pt x="13958" y="99683"/>
                  </a:lnTo>
                  <a:lnTo>
                    <a:pt x="29101" y="89470"/>
                  </a:lnTo>
                  <a:lnTo>
                    <a:pt x="47639" y="85725"/>
                  </a:lnTo>
                  <a:lnTo>
                    <a:pt x="73803" y="85725"/>
                  </a:lnTo>
                  <a:lnTo>
                    <a:pt x="80353" y="87243"/>
                  </a:lnTo>
                  <a:lnTo>
                    <a:pt x="83996" y="88860"/>
                  </a:lnTo>
                  <a:lnTo>
                    <a:pt x="86617" y="90055"/>
                  </a:lnTo>
                  <a:lnTo>
                    <a:pt x="86037" y="93270"/>
                  </a:lnTo>
                  <a:lnTo>
                    <a:pt x="85769" y="96619"/>
                  </a:lnTo>
                  <a:lnTo>
                    <a:pt x="85769" y="100012"/>
                  </a:lnTo>
                  <a:lnTo>
                    <a:pt x="87126" y="112429"/>
                  </a:lnTo>
                  <a:lnTo>
                    <a:pt x="90999" y="123904"/>
                  </a:lnTo>
                  <a:lnTo>
                    <a:pt x="97090" y="134149"/>
                  </a:lnTo>
                  <a:lnTo>
                    <a:pt x="105102" y="142874"/>
                  </a:lnTo>
                  <a:close/>
                </a:path>
                <a:path w="285750" h="228600">
                  <a:moveTo>
                    <a:pt x="281463" y="142874"/>
                  </a:moveTo>
                  <a:lnTo>
                    <a:pt x="180647" y="142874"/>
                  </a:lnTo>
                  <a:lnTo>
                    <a:pt x="188678" y="134149"/>
                  </a:lnTo>
                  <a:lnTo>
                    <a:pt x="194767" y="123904"/>
                  </a:lnTo>
                  <a:lnTo>
                    <a:pt x="198629" y="112429"/>
                  </a:lnTo>
                  <a:lnTo>
                    <a:pt x="199980" y="100012"/>
                  </a:lnTo>
                  <a:lnTo>
                    <a:pt x="199980" y="96619"/>
                  </a:lnTo>
                  <a:lnTo>
                    <a:pt x="199763" y="94328"/>
                  </a:lnTo>
                  <a:lnTo>
                    <a:pt x="199660" y="93270"/>
                  </a:lnTo>
                  <a:lnTo>
                    <a:pt x="199132" y="90055"/>
                  </a:lnTo>
                  <a:lnTo>
                    <a:pt x="205204" y="87243"/>
                  </a:lnTo>
                  <a:lnTo>
                    <a:pt x="211946" y="85725"/>
                  </a:lnTo>
                  <a:lnTo>
                    <a:pt x="238110" y="85725"/>
                  </a:lnTo>
                  <a:lnTo>
                    <a:pt x="256648" y="89470"/>
                  </a:lnTo>
                  <a:lnTo>
                    <a:pt x="271791" y="99683"/>
                  </a:lnTo>
                  <a:lnTo>
                    <a:pt x="282004" y="114826"/>
                  </a:lnTo>
                  <a:lnTo>
                    <a:pt x="285750" y="133364"/>
                  </a:lnTo>
                  <a:lnTo>
                    <a:pt x="285750" y="138588"/>
                  </a:lnTo>
                  <a:lnTo>
                    <a:pt x="281463" y="142874"/>
                  </a:lnTo>
                  <a:close/>
                </a:path>
                <a:path w="285750" h="228600">
                  <a:moveTo>
                    <a:pt x="223286" y="228600"/>
                  </a:moveTo>
                  <a:lnTo>
                    <a:pt x="62507" y="228600"/>
                  </a:lnTo>
                  <a:lnTo>
                    <a:pt x="57150" y="223242"/>
                  </a:lnTo>
                  <a:lnTo>
                    <a:pt x="57150" y="216678"/>
                  </a:lnTo>
                  <a:lnTo>
                    <a:pt x="61828" y="193516"/>
                  </a:lnTo>
                  <a:lnTo>
                    <a:pt x="74585" y="174597"/>
                  </a:lnTo>
                  <a:lnTo>
                    <a:pt x="93503" y="161840"/>
                  </a:lnTo>
                  <a:lnTo>
                    <a:pt x="116666" y="157162"/>
                  </a:lnTo>
                  <a:lnTo>
                    <a:pt x="169083" y="157162"/>
                  </a:lnTo>
                  <a:lnTo>
                    <a:pt x="192246" y="161840"/>
                  </a:lnTo>
                  <a:lnTo>
                    <a:pt x="211164" y="174597"/>
                  </a:lnTo>
                  <a:lnTo>
                    <a:pt x="223921" y="193516"/>
                  </a:lnTo>
                  <a:lnTo>
                    <a:pt x="228600" y="216678"/>
                  </a:lnTo>
                  <a:lnTo>
                    <a:pt x="228600" y="223242"/>
                  </a:lnTo>
                  <a:lnTo>
                    <a:pt x="223286" y="228600"/>
                  </a:lnTo>
                  <a:close/>
                </a:path>
              </a:pathLst>
            </a:custGeom>
            <a:solidFill>
              <a:srgbClr val="FF4A90"/>
            </a:solidFill>
          </p:spPr>
          <p:txBody>
            <a:bodyPr wrap="square" lIns="0" tIns="0" rIns="0" bIns="0" rtlCol="0"/>
            <a:lstStyle/>
            <a:p/>
          </p:txBody>
        </p:sp>
      </p:grpSp>
      <p:sp>
        <p:nvSpPr>
          <p:cNvPr id="26" name="object 26"/>
          <p:cNvSpPr txBox="1"/>
          <p:nvPr>
            <p:custDataLst>
              <p:tags r:id="rId26"/>
            </p:custDataLst>
          </p:nvPr>
        </p:nvSpPr>
        <p:spPr>
          <a:xfrm>
            <a:off x="6864350" y="3159125"/>
            <a:ext cx="4658995" cy="1005205"/>
          </a:xfrm>
          <a:prstGeom prst="rect">
            <a:avLst/>
          </a:prstGeom>
        </p:spPr>
        <p:txBody>
          <a:bodyPr vert="horz" wrap="square" lIns="0" tIns="12700" rIns="0" bIns="0" rtlCol="0">
            <a:spAutoFit/>
          </a:bodyPr>
          <a:lstStyle/>
          <a:p>
            <a:pPr marL="12700">
              <a:lnSpc>
                <a:spcPct val="100000"/>
              </a:lnSpc>
              <a:spcBef>
                <a:spcPts val="100"/>
              </a:spcBef>
            </a:pPr>
            <a:r>
              <a:rPr sz="1500" b="1" spc="100" dirty="0">
                <a:solidFill>
                  <a:srgbClr val="FFFFFF"/>
                </a:solidFill>
                <a:latin typeface="Trebuchet MS" panose="020B0603020202020204"/>
                <a:cs typeface="Trebuchet MS" panose="020B0603020202020204"/>
              </a:rPr>
              <a:t>Commu</a:t>
            </a:r>
            <a:r>
              <a:rPr lang="en-US" altLang="" sz="1500" b="1" spc="100" dirty="0">
                <a:solidFill>
                  <a:srgbClr val="FFFFFF"/>
                </a:solidFill>
                <a:latin typeface="Trebuchet MS" panose="020B0603020202020204"/>
                <a:cs typeface="Trebuchet MS" panose="020B0603020202020204"/>
              </a:rPr>
              <a:t>n</a:t>
            </a:r>
            <a:r>
              <a:rPr sz="1500" b="1" spc="100" dirty="0">
                <a:solidFill>
                  <a:srgbClr val="FFFFFF"/>
                </a:solidFill>
                <a:latin typeface="Trebuchet MS" panose="020B0603020202020204"/>
                <a:cs typeface="Trebuchet MS" panose="020B0603020202020204"/>
              </a:rPr>
              <a:t>ity</a:t>
            </a:r>
            <a:r>
              <a:rPr sz="1500" b="1" spc="-65" dirty="0">
                <a:solidFill>
                  <a:srgbClr val="FFFFFF"/>
                </a:solidFill>
                <a:latin typeface="Trebuchet MS" panose="020B0603020202020204"/>
                <a:cs typeface="Trebuchet MS" panose="020B0603020202020204"/>
              </a:rPr>
              <a:t> </a:t>
            </a:r>
            <a:r>
              <a:rPr sz="1500" b="1" spc="75" dirty="0">
                <a:solidFill>
                  <a:srgbClr val="FFFFFF"/>
                </a:solidFill>
                <a:latin typeface="Trebuchet MS" panose="020B0603020202020204"/>
                <a:cs typeface="Trebuchet MS" panose="020B0603020202020204"/>
              </a:rPr>
              <a:t>Safety</a:t>
            </a:r>
            <a:r>
              <a:rPr sz="1500" b="1" spc="-60" dirty="0">
                <a:solidFill>
                  <a:srgbClr val="FFFFFF"/>
                </a:solidFill>
                <a:latin typeface="Trebuchet MS" panose="020B0603020202020204"/>
                <a:cs typeface="Trebuchet MS" panose="020B0603020202020204"/>
              </a:rPr>
              <a:t> </a:t>
            </a:r>
            <a:r>
              <a:rPr sz="1500" b="1" spc="35" dirty="0">
                <a:solidFill>
                  <a:srgbClr val="FFFFFF"/>
                </a:solidFill>
                <a:latin typeface="Trebuchet MS" panose="020B0603020202020204"/>
                <a:cs typeface="Trebuchet MS" panose="020B0603020202020204"/>
              </a:rPr>
              <a:t>Network</a:t>
            </a:r>
            <a:endParaRPr sz="1500">
              <a:latin typeface="Trebuchet MS" panose="020B0603020202020204"/>
              <a:cs typeface="Trebuchet MS" panose="020B0603020202020204"/>
            </a:endParaRPr>
          </a:p>
          <a:p>
            <a:pPr marL="12700" marR="5080">
              <a:lnSpc>
                <a:spcPct val="125000"/>
              </a:lnSpc>
              <a:spcBef>
                <a:spcPts val="540"/>
              </a:spcBef>
            </a:pPr>
            <a:r>
              <a:rPr sz="1200" dirty="0">
                <a:solidFill>
                  <a:srgbClr val="D0D5DA"/>
                </a:solidFill>
                <a:latin typeface="Poppins"/>
                <a:cs typeface="Poppins"/>
              </a:rPr>
              <a:t>Crowd-sourced</a:t>
            </a:r>
            <a:r>
              <a:rPr sz="1200" spc="-35" dirty="0">
                <a:solidFill>
                  <a:srgbClr val="D0D5DA"/>
                </a:solidFill>
                <a:latin typeface="Poppins"/>
                <a:cs typeface="Poppins"/>
              </a:rPr>
              <a:t> </a:t>
            </a:r>
            <a:r>
              <a:rPr sz="1200" dirty="0">
                <a:solidFill>
                  <a:srgbClr val="D0D5DA"/>
                </a:solidFill>
                <a:latin typeface="Poppins"/>
                <a:cs typeface="Poppins"/>
              </a:rPr>
              <a:t>safety</a:t>
            </a:r>
            <a:r>
              <a:rPr sz="1200" spc="-30" dirty="0">
                <a:solidFill>
                  <a:srgbClr val="D0D5DA"/>
                </a:solidFill>
                <a:latin typeface="Poppins"/>
                <a:cs typeface="Poppins"/>
              </a:rPr>
              <a:t> </a:t>
            </a:r>
            <a:r>
              <a:rPr sz="1200" dirty="0">
                <a:solidFill>
                  <a:srgbClr val="D0D5DA"/>
                </a:solidFill>
                <a:latin typeface="Poppins"/>
                <a:cs typeface="Poppins"/>
              </a:rPr>
              <a:t>reports</a:t>
            </a:r>
            <a:r>
              <a:rPr sz="1200" spc="-30" dirty="0">
                <a:solidFill>
                  <a:srgbClr val="D0D5DA"/>
                </a:solidFill>
                <a:latin typeface="Poppins"/>
                <a:cs typeface="Poppins"/>
              </a:rPr>
              <a:t> </a:t>
            </a:r>
            <a:r>
              <a:rPr sz="1200" dirty="0">
                <a:solidFill>
                  <a:srgbClr val="D0D5DA"/>
                </a:solidFill>
                <a:latin typeface="Poppins"/>
                <a:cs typeface="Poppins"/>
              </a:rPr>
              <a:t>and</a:t>
            </a:r>
            <a:r>
              <a:rPr sz="1200" spc="-30" dirty="0">
                <a:solidFill>
                  <a:srgbClr val="D0D5DA"/>
                </a:solidFill>
                <a:latin typeface="Poppins"/>
                <a:cs typeface="Poppins"/>
              </a:rPr>
              <a:t> </a:t>
            </a:r>
            <a:r>
              <a:rPr sz="1200" dirty="0">
                <a:solidFill>
                  <a:srgbClr val="D0D5DA"/>
                </a:solidFill>
                <a:latin typeface="Poppins"/>
                <a:cs typeface="Poppins"/>
              </a:rPr>
              <a:t>verified</a:t>
            </a:r>
            <a:r>
              <a:rPr sz="1200" spc="-30" dirty="0">
                <a:solidFill>
                  <a:srgbClr val="D0D5DA"/>
                </a:solidFill>
                <a:latin typeface="Poppins"/>
                <a:cs typeface="Poppins"/>
              </a:rPr>
              <a:t> </a:t>
            </a:r>
            <a:r>
              <a:rPr sz="1200" dirty="0">
                <a:solidFill>
                  <a:srgbClr val="D0D5DA"/>
                </a:solidFill>
                <a:latin typeface="Poppins"/>
                <a:cs typeface="Poppins"/>
              </a:rPr>
              <a:t>safe</a:t>
            </a:r>
            <a:r>
              <a:rPr sz="1200" spc="-30" dirty="0">
                <a:solidFill>
                  <a:srgbClr val="D0D5DA"/>
                </a:solidFill>
                <a:latin typeface="Poppins"/>
                <a:cs typeface="Poppins"/>
              </a:rPr>
              <a:t> </a:t>
            </a:r>
            <a:r>
              <a:rPr sz="1200" spc="-10" dirty="0">
                <a:solidFill>
                  <a:srgbClr val="D0D5DA"/>
                </a:solidFill>
                <a:latin typeface="Poppins"/>
                <a:cs typeface="Poppins"/>
              </a:rPr>
              <a:t>spots. </a:t>
            </a:r>
            <a:r>
              <a:rPr sz="1200" dirty="0">
                <a:solidFill>
                  <a:srgbClr val="D0D5DA"/>
                </a:solidFill>
                <a:latin typeface="Poppins"/>
                <a:cs typeface="Poppins"/>
              </a:rPr>
              <a:t>Community</a:t>
            </a:r>
            <a:r>
              <a:rPr sz="1200" spc="-20" dirty="0">
                <a:solidFill>
                  <a:srgbClr val="D0D5DA"/>
                </a:solidFill>
                <a:latin typeface="Poppins"/>
                <a:cs typeface="Poppins"/>
              </a:rPr>
              <a:t> </a:t>
            </a:r>
            <a:r>
              <a:rPr sz="1200" dirty="0">
                <a:solidFill>
                  <a:srgbClr val="D0D5DA"/>
                </a:solidFill>
                <a:latin typeface="Poppins"/>
                <a:cs typeface="Poppins"/>
              </a:rPr>
              <a:t>members</a:t>
            </a:r>
            <a:r>
              <a:rPr sz="1200" spc="-20" dirty="0">
                <a:solidFill>
                  <a:srgbClr val="D0D5DA"/>
                </a:solidFill>
                <a:latin typeface="Poppins"/>
                <a:cs typeface="Poppins"/>
              </a:rPr>
              <a:t> </a:t>
            </a:r>
            <a:r>
              <a:rPr sz="1200" dirty="0">
                <a:solidFill>
                  <a:srgbClr val="D0D5DA"/>
                </a:solidFill>
                <a:latin typeface="Poppins"/>
                <a:cs typeface="Poppins"/>
              </a:rPr>
              <a:t>can</a:t>
            </a:r>
            <a:r>
              <a:rPr sz="1200" spc="-15" dirty="0">
                <a:solidFill>
                  <a:srgbClr val="D0D5DA"/>
                </a:solidFill>
                <a:latin typeface="Poppins"/>
                <a:cs typeface="Poppins"/>
              </a:rPr>
              <a:t> </a:t>
            </a:r>
            <a:r>
              <a:rPr sz="1200" dirty="0">
                <a:solidFill>
                  <a:srgbClr val="D0D5DA"/>
                </a:solidFill>
                <a:latin typeface="Poppins"/>
                <a:cs typeface="Poppins"/>
              </a:rPr>
              <a:t>flag</a:t>
            </a:r>
            <a:r>
              <a:rPr sz="1200" spc="-20" dirty="0">
                <a:solidFill>
                  <a:srgbClr val="D0D5DA"/>
                </a:solidFill>
                <a:latin typeface="Poppins"/>
                <a:cs typeface="Poppins"/>
              </a:rPr>
              <a:t> </a:t>
            </a:r>
            <a:r>
              <a:rPr sz="1200" dirty="0">
                <a:solidFill>
                  <a:srgbClr val="D0D5DA"/>
                </a:solidFill>
                <a:latin typeface="Poppins"/>
                <a:cs typeface="Poppins"/>
              </a:rPr>
              <a:t>hazards</a:t>
            </a:r>
            <a:r>
              <a:rPr sz="1200" spc="-15" dirty="0">
                <a:solidFill>
                  <a:srgbClr val="D0D5DA"/>
                </a:solidFill>
                <a:latin typeface="Poppins"/>
                <a:cs typeface="Poppins"/>
              </a:rPr>
              <a:t> </a:t>
            </a:r>
            <a:r>
              <a:rPr sz="1200" dirty="0">
                <a:solidFill>
                  <a:srgbClr val="D0D5DA"/>
                </a:solidFill>
                <a:latin typeface="Poppins"/>
                <a:cs typeface="Poppins"/>
              </a:rPr>
              <a:t>and</a:t>
            </a:r>
            <a:r>
              <a:rPr sz="1200" spc="-20" dirty="0">
                <a:solidFill>
                  <a:srgbClr val="D0D5DA"/>
                </a:solidFill>
                <a:latin typeface="Poppins"/>
                <a:cs typeface="Poppins"/>
              </a:rPr>
              <a:t> </a:t>
            </a:r>
            <a:r>
              <a:rPr sz="1200" dirty="0">
                <a:solidFill>
                  <a:srgbClr val="D0D5DA"/>
                </a:solidFill>
                <a:latin typeface="Poppins"/>
                <a:cs typeface="Poppins"/>
              </a:rPr>
              <a:t>mark</a:t>
            </a:r>
            <a:r>
              <a:rPr sz="1200" spc="-15" dirty="0">
                <a:solidFill>
                  <a:srgbClr val="D0D5DA"/>
                </a:solidFill>
                <a:latin typeface="Poppins"/>
                <a:cs typeface="Poppins"/>
              </a:rPr>
              <a:t> </a:t>
            </a:r>
            <a:r>
              <a:rPr sz="1200" dirty="0">
                <a:solidFill>
                  <a:srgbClr val="D0D5DA"/>
                </a:solidFill>
                <a:latin typeface="Poppins"/>
                <a:cs typeface="Poppins"/>
              </a:rPr>
              <a:t>safe</a:t>
            </a:r>
            <a:r>
              <a:rPr sz="1200" spc="-20" dirty="0">
                <a:solidFill>
                  <a:srgbClr val="D0D5DA"/>
                </a:solidFill>
                <a:latin typeface="Poppins"/>
                <a:cs typeface="Poppins"/>
              </a:rPr>
              <a:t> </a:t>
            </a:r>
            <a:r>
              <a:rPr sz="1200" spc="-10" dirty="0">
                <a:solidFill>
                  <a:srgbClr val="D0D5DA"/>
                </a:solidFill>
                <a:latin typeface="Poppins"/>
                <a:cs typeface="Poppins"/>
              </a:rPr>
              <a:t>areas </a:t>
            </a:r>
            <a:r>
              <a:rPr sz="1200" dirty="0">
                <a:solidFill>
                  <a:srgbClr val="D0D5DA"/>
                </a:solidFill>
                <a:latin typeface="Poppins"/>
                <a:cs typeface="Poppins"/>
              </a:rPr>
              <a:t>for</a:t>
            </a:r>
            <a:r>
              <a:rPr sz="1200" spc="-25" dirty="0">
                <a:solidFill>
                  <a:srgbClr val="D0D5DA"/>
                </a:solidFill>
                <a:latin typeface="Poppins"/>
                <a:cs typeface="Poppins"/>
              </a:rPr>
              <a:t> </a:t>
            </a:r>
            <a:r>
              <a:rPr sz="1200" dirty="0">
                <a:solidFill>
                  <a:srgbClr val="D0D5DA"/>
                </a:solidFill>
                <a:latin typeface="Poppins"/>
                <a:cs typeface="Poppins"/>
              </a:rPr>
              <a:t>others,</a:t>
            </a:r>
            <a:r>
              <a:rPr sz="1200" spc="-25" dirty="0">
                <a:solidFill>
                  <a:srgbClr val="D0D5DA"/>
                </a:solidFill>
                <a:latin typeface="Poppins"/>
                <a:cs typeface="Poppins"/>
              </a:rPr>
              <a:t> </a:t>
            </a:r>
            <a:r>
              <a:rPr sz="1200" dirty="0">
                <a:solidFill>
                  <a:srgbClr val="D0D5DA"/>
                </a:solidFill>
                <a:latin typeface="Poppins"/>
                <a:cs typeface="Poppins"/>
              </a:rPr>
              <a:t>creating</a:t>
            </a:r>
            <a:r>
              <a:rPr sz="1200" spc="-25" dirty="0">
                <a:solidFill>
                  <a:srgbClr val="D0D5DA"/>
                </a:solidFill>
                <a:latin typeface="Poppins"/>
                <a:cs typeface="Poppins"/>
              </a:rPr>
              <a:t> </a:t>
            </a:r>
            <a:r>
              <a:rPr sz="1200" dirty="0">
                <a:solidFill>
                  <a:srgbClr val="D0D5DA"/>
                </a:solidFill>
                <a:latin typeface="Poppins"/>
                <a:cs typeface="Poppins"/>
              </a:rPr>
              <a:t>a</a:t>
            </a:r>
            <a:r>
              <a:rPr sz="1200" spc="-25" dirty="0">
                <a:solidFill>
                  <a:srgbClr val="D0D5DA"/>
                </a:solidFill>
                <a:latin typeface="Poppins"/>
                <a:cs typeface="Poppins"/>
              </a:rPr>
              <a:t> </a:t>
            </a:r>
            <a:r>
              <a:rPr sz="1200" dirty="0">
                <a:solidFill>
                  <a:srgbClr val="D0D5DA"/>
                </a:solidFill>
                <a:latin typeface="Poppins"/>
                <a:cs typeface="Poppins"/>
              </a:rPr>
              <a:t>dynamic</a:t>
            </a:r>
            <a:r>
              <a:rPr sz="1200" spc="-25" dirty="0">
                <a:solidFill>
                  <a:srgbClr val="D0D5DA"/>
                </a:solidFill>
                <a:latin typeface="Poppins"/>
                <a:cs typeface="Poppins"/>
              </a:rPr>
              <a:t> </a:t>
            </a:r>
            <a:r>
              <a:rPr sz="1200" dirty="0">
                <a:solidFill>
                  <a:srgbClr val="D0D5DA"/>
                </a:solidFill>
                <a:latin typeface="Poppins"/>
                <a:cs typeface="Poppins"/>
              </a:rPr>
              <a:t>safety</a:t>
            </a:r>
            <a:r>
              <a:rPr sz="1200" spc="-25" dirty="0">
                <a:solidFill>
                  <a:srgbClr val="D0D5DA"/>
                </a:solidFill>
                <a:latin typeface="Poppins"/>
                <a:cs typeface="Poppins"/>
              </a:rPr>
              <a:t> </a:t>
            </a:r>
            <a:r>
              <a:rPr sz="1200" spc="-10" dirty="0">
                <a:solidFill>
                  <a:srgbClr val="D0D5DA"/>
                </a:solidFill>
                <a:latin typeface="Poppins"/>
                <a:cs typeface="Poppins"/>
              </a:rPr>
              <a:t>database.</a:t>
            </a:r>
            <a:endParaRPr sz="1200">
              <a:latin typeface="Poppins"/>
              <a:cs typeface="Poppins"/>
            </a:endParaRPr>
          </a:p>
        </p:txBody>
      </p:sp>
      <p:grpSp>
        <p:nvGrpSpPr>
          <p:cNvPr id="27" name="object 27"/>
          <p:cNvGrpSpPr/>
          <p:nvPr/>
        </p:nvGrpSpPr>
        <p:grpSpPr>
          <a:xfrm>
            <a:off x="457199" y="4800599"/>
            <a:ext cx="11277600" cy="1333500"/>
            <a:chOff x="457199" y="4800599"/>
            <a:chExt cx="11277600" cy="1333500"/>
          </a:xfrm>
        </p:grpSpPr>
        <p:sp>
          <p:nvSpPr>
            <p:cNvPr id="28" name="object 28"/>
            <p:cNvSpPr/>
            <p:nvPr/>
          </p:nvSpPr>
          <p:spPr>
            <a:xfrm>
              <a:off x="476249" y="4800599"/>
              <a:ext cx="11258550" cy="1333500"/>
            </a:xfrm>
            <a:custGeom>
              <a:avLst/>
              <a:gdLst/>
              <a:ahLst/>
              <a:cxnLst/>
              <a:rect l="l" t="t" r="r" b="b"/>
              <a:pathLst>
                <a:path w="11258550" h="1333500">
                  <a:moveTo>
                    <a:pt x="11187352" y="1333499"/>
                  </a:moveTo>
                  <a:lnTo>
                    <a:pt x="53397" y="1333499"/>
                  </a:lnTo>
                  <a:lnTo>
                    <a:pt x="49681" y="1333011"/>
                  </a:lnTo>
                  <a:lnTo>
                    <a:pt x="14085" y="1307642"/>
                  </a:lnTo>
                  <a:lnTo>
                    <a:pt x="366" y="1267258"/>
                  </a:lnTo>
                  <a:lnTo>
                    <a:pt x="0" y="1262303"/>
                  </a:lnTo>
                  <a:lnTo>
                    <a:pt x="0" y="1257299"/>
                  </a:lnTo>
                  <a:lnTo>
                    <a:pt x="0" y="71196"/>
                  </a:lnTo>
                  <a:lnTo>
                    <a:pt x="11716" y="29705"/>
                  </a:lnTo>
                  <a:lnTo>
                    <a:pt x="42320" y="2440"/>
                  </a:lnTo>
                  <a:lnTo>
                    <a:pt x="53397" y="0"/>
                  </a:lnTo>
                  <a:lnTo>
                    <a:pt x="11187352" y="0"/>
                  </a:lnTo>
                  <a:lnTo>
                    <a:pt x="11228841" y="15621"/>
                  </a:lnTo>
                  <a:lnTo>
                    <a:pt x="11254662" y="51661"/>
                  </a:lnTo>
                  <a:lnTo>
                    <a:pt x="11258549" y="71196"/>
                  </a:lnTo>
                  <a:lnTo>
                    <a:pt x="11258549" y="1262303"/>
                  </a:lnTo>
                  <a:lnTo>
                    <a:pt x="11242925" y="1303793"/>
                  </a:lnTo>
                  <a:lnTo>
                    <a:pt x="11206886" y="1329612"/>
                  </a:lnTo>
                  <a:lnTo>
                    <a:pt x="11192307" y="1333011"/>
                  </a:lnTo>
                  <a:lnTo>
                    <a:pt x="11187352" y="1333499"/>
                  </a:lnTo>
                  <a:close/>
                </a:path>
              </a:pathLst>
            </a:custGeom>
            <a:solidFill>
              <a:srgbClr val="000000">
                <a:alpha val="30198"/>
              </a:srgbClr>
            </a:solidFill>
          </p:spPr>
          <p:txBody>
            <a:bodyPr wrap="square" lIns="0" tIns="0" rIns="0" bIns="0" rtlCol="0"/>
            <a:lstStyle/>
            <a:p/>
          </p:txBody>
        </p:sp>
        <p:sp>
          <p:nvSpPr>
            <p:cNvPr id="29" name="object 29"/>
            <p:cNvSpPr/>
            <p:nvPr/>
          </p:nvSpPr>
          <p:spPr>
            <a:xfrm>
              <a:off x="457199" y="4800877"/>
              <a:ext cx="70485" cy="1333500"/>
            </a:xfrm>
            <a:custGeom>
              <a:avLst/>
              <a:gdLst/>
              <a:ahLst/>
              <a:cxnLst/>
              <a:rect l="l" t="t" r="r" b="b"/>
              <a:pathLst>
                <a:path w="70484" h="1333500">
                  <a:moveTo>
                    <a:pt x="70450" y="1332944"/>
                  </a:moveTo>
                  <a:lnTo>
                    <a:pt x="33857" y="1320391"/>
                  </a:lnTo>
                  <a:lnTo>
                    <a:pt x="5800" y="1286181"/>
                  </a:lnTo>
                  <a:lnTo>
                    <a:pt x="0" y="1257022"/>
                  </a:lnTo>
                  <a:lnTo>
                    <a:pt x="0" y="75922"/>
                  </a:lnTo>
                  <a:lnTo>
                    <a:pt x="12830" y="33579"/>
                  </a:lnTo>
                  <a:lnTo>
                    <a:pt x="47039" y="5522"/>
                  </a:lnTo>
                  <a:lnTo>
                    <a:pt x="70449" y="0"/>
                  </a:lnTo>
                  <a:lnTo>
                    <a:pt x="66287" y="1655"/>
                  </a:lnTo>
                  <a:lnTo>
                    <a:pt x="56951" y="9389"/>
                  </a:lnTo>
                  <a:lnTo>
                    <a:pt x="41000" y="46761"/>
                  </a:lnTo>
                  <a:lnTo>
                    <a:pt x="38100" y="75922"/>
                  </a:lnTo>
                  <a:lnTo>
                    <a:pt x="38100" y="1257022"/>
                  </a:lnTo>
                  <a:lnTo>
                    <a:pt x="44515" y="1299363"/>
                  </a:lnTo>
                  <a:lnTo>
                    <a:pt x="66287" y="1331287"/>
                  </a:lnTo>
                  <a:lnTo>
                    <a:pt x="70450" y="1332944"/>
                  </a:lnTo>
                  <a:close/>
                </a:path>
              </a:pathLst>
            </a:custGeom>
            <a:solidFill>
              <a:srgbClr val="7C3AEC"/>
            </a:solidFill>
          </p:spPr>
          <p:txBody>
            <a:bodyPr wrap="square" lIns="0" tIns="0" rIns="0" bIns="0" rtlCol="0"/>
            <a:lstStyle/>
            <a:p/>
          </p:txBody>
        </p:sp>
        <p:sp>
          <p:nvSpPr>
            <p:cNvPr id="30" name="object 30"/>
            <p:cNvSpPr/>
            <p:nvPr/>
          </p:nvSpPr>
          <p:spPr>
            <a:xfrm>
              <a:off x="781037" y="5457824"/>
              <a:ext cx="5448300" cy="361950"/>
            </a:xfrm>
            <a:custGeom>
              <a:avLst/>
              <a:gdLst/>
              <a:ahLst/>
              <a:cxnLst/>
              <a:rect l="l" t="t" r="r" b="b"/>
              <a:pathLst>
                <a:path w="5448300" h="361950">
                  <a:moveTo>
                    <a:pt x="57150" y="329590"/>
                  </a:moveTo>
                  <a:lnTo>
                    <a:pt x="32372" y="304800"/>
                  </a:lnTo>
                  <a:lnTo>
                    <a:pt x="24790" y="304800"/>
                  </a:lnTo>
                  <a:lnTo>
                    <a:pt x="0" y="329590"/>
                  </a:lnTo>
                  <a:lnTo>
                    <a:pt x="0" y="337172"/>
                  </a:lnTo>
                  <a:lnTo>
                    <a:pt x="24790" y="361950"/>
                  </a:lnTo>
                  <a:lnTo>
                    <a:pt x="32372" y="361950"/>
                  </a:lnTo>
                  <a:lnTo>
                    <a:pt x="57150" y="337172"/>
                  </a:lnTo>
                  <a:lnTo>
                    <a:pt x="57150" y="333375"/>
                  </a:lnTo>
                  <a:lnTo>
                    <a:pt x="57150" y="329590"/>
                  </a:lnTo>
                  <a:close/>
                </a:path>
                <a:path w="5448300" h="361950">
                  <a:moveTo>
                    <a:pt x="57150" y="24790"/>
                  </a:moveTo>
                  <a:lnTo>
                    <a:pt x="32372" y="0"/>
                  </a:lnTo>
                  <a:lnTo>
                    <a:pt x="24790" y="0"/>
                  </a:lnTo>
                  <a:lnTo>
                    <a:pt x="0" y="24790"/>
                  </a:lnTo>
                  <a:lnTo>
                    <a:pt x="0" y="32372"/>
                  </a:lnTo>
                  <a:lnTo>
                    <a:pt x="24790" y="57150"/>
                  </a:lnTo>
                  <a:lnTo>
                    <a:pt x="32372" y="57150"/>
                  </a:lnTo>
                  <a:lnTo>
                    <a:pt x="57150" y="32372"/>
                  </a:lnTo>
                  <a:lnTo>
                    <a:pt x="57150" y="28575"/>
                  </a:lnTo>
                  <a:lnTo>
                    <a:pt x="57150" y="24790"/>
                  </a:lnTo>
                  <a:close/>
                </a:path>
                <a:path w="5448300" h="361950">
                  <a:moveTo>
                    <a:pt x="5448300" y="24790"/>
                  </a:moveTo>
                  <a:lnTo>
                    <a:pt x="5423522" y="0"/>
                  </a:lnTo>
                  <a:lnTo>
                    <a:pt x="5415940" y="0"/>
                  </a:lnTo>
                  <a:lnTo>
                    <a:pt x="5391150" y="24790"/>
                  </a:lnTo>
                  <a:lnTo>
                    <a:pt x="5391150" y="32372"/>
                  </a:lnTo>
                  <a:lnTo>
                    <a:pt x="5415940" y="57150"/>
                  </a:lnTo>
                  <a:lnTo>
                    <a:pt x="5423522" y="57150"/>
                  </a:lnTo>
                  <a:lnTo>
                    <a:pt x="5448300" y="32372"/>
                  </a:lnTo>
                  <a:lnTo>
                    <a:pt x="5448300" y="28575"/>
                  </a:lnTo>
                  <a:lnTo>
                    <a:pt x="5448300" y="24790"/>
                  </a:lnTo>
                  <a:close/>
                </a:path>
              </a:pathLst>
            </a:custGeom>
            <a:solidFill>
              <a:srgbClr val="E4E7EB"/>
            </a:solidFill>
          </p:spPr>
          <p:txBody>
            <a:bodyPr wrap="square" lIns="0" tIns="0" rIns="0" bIns="0" rtlCol="0"/>
            <a:lstStyle/>
            <a:p/>
          </p:txBody>
        </p:sp>
      </p:grpSp>
      <p:sp>
        <p:nvSpPr>
          <p:cNvPr id="31" name="object 31"/>
          <p:cNvSpPr txBox="1"/>
          <p:nvPr/>
        </p:nvSpPr>
        <p:spPr>
          <a:xfrm>
            <a:off x="711199" y="5026025"/>
            <a:ext cx="3390900" cy="1171575"/>
          </a:xfrm>
          <a:prstGeom prst="rect">
            <a:avLst/>
          </a:prstGeom>
        </p:spPr>
        <p:txBody>
          <a:bodyPr vert="horz" wrap="square" lIns="0" tIns="12700" rIns="0" bIns="0" rtlCol="0">
            <a:spAutoFit/>
          </a:bodyPr>
          <a:lstStyle/>
          <a:p>
            <a:pPr marL="12700">
              <a:lnSpc>
                <a:spcPct val="100000"/>
              </a:lnSpc>
              <a:spcBef>
                <a:spcPts val="100"/>
              </a:spcBef>
            </a:pPr>
            <a:r>
              <a:rPr sz="1500" b="1" spc="55" dirty="0">
                <a:solidFill>
                  <a:srgbClr val="8A2AE2"/>
                </a:solidFill>
                <a:latin typeface="Trebuchet MS" panose="020B0603020202020204"/>
                <a:cs typeface="Trebuchet MS" panose="020B0603020202020204"/>
              </a:rPr>
              <a:t>User</a:t>
            </a:r>
            <a:r>
              <a:rPr sz="1500" b="1" spc="-95" dirty="0">
                <a:solidFill>
                  <a:srgbClr val="8A2AE2"/>
                </a:solidFill>
                <a:latin typeface="Trebuchet MS" panose="020B0603020202020204"/>
                <a:cs typeface="Trebuchet MS" panose="020B0603020202020204"/>
              </a:rPr>
              <a:t> </a:t>
            </a:r>
            <a:r>
              <a:rPr sz="1500" b="1" spc="-10" dirty="0">
                <a:solidFill>
                  <a:srgbClr val="8A2AE2"/>
                </a:solidFill>
                <a:latin typeface="Trebuchet MS" panose="020B0603020202020204"/>
                <a:cs typeface="Trebuchet MS" panose="020B0603020202020204"/>
              </a:rPr>
              <a:t>Be</a:t>
            </a:r>
            <a:r>
              <a:rPr lang="en-US" altLang="" sz="1500" b="1" spc="-10" dirty="0">
                <a:solidFill>
                  <a:srgbClr val="8A2AE2"/>
                </a:solidFill>
                <a:latin typeface="Trebuchet MS" panose="020B0603020202020204"/>
                <a:cs typeface="Trebuchet MS" panose="020B0603020202020204"/>
              </a:rPr>
              <a:t>n</a:t>
            </a:r>
            <a:r>
              <a:rPr sz="1500" b="1" spc="-10" dirty="0">
                <a:solidFill>
                  <a:srgbClr val="8A2AE2"/>
                </a:solidFill>
                <a:latin typeface="Trebuchet MS" panose="020B0603020202020204"/>
                <a:cs typeface="Trebuchet MS" panose="020B0603020202020204"/>
              </a:rPr>
              <a:t>efits</a:t>
            </a:r>
            <a:endParaRPr sz="1500">
              <a:latin typeface="Trebuchet MS" panose="020B0603020202020204"/>
              <a:cs typeface="Trebuchet MS" panose="020B0603020202020204"/>
            </a:endParaRPr>
          </a:p>
          <a:p>
            <a:pPr marL="240665" marR="5080">
              <a:lnSpc>
                <a:spcPts val="2400"/>
              </a:lnSpc>
              <a:spcBef>
                <a:spcPts val="40"/>
              </a:spcBef>
            </a:pPr>
            <a:r>
              <a:rPr sz="1200" dirty="0">
                <a:solidFill>
                  <a:srgbClr val="E4E7EB"/>
                </a:solidFill>
                <a:latin typeface="Poppins"/>
                <a:cs typeface="Poppins"/>
              </a:rPr>
              <a:t>Peace</a:t>
            </a:r>
            <a:r>
              <a:rPr sz="1200" spc="-30" dirty="0">
                <a:solidFill>
                  <a:srgbClr val="E4E7EB"/>
                </a:solidFill>
                <a:latin typeface="Poppins"/>
                <a:cs typeface="Poppins"/>
              </a:rPr>
              <a:t> </a:t>
            </a:r>
            <a:r>
              <a:rPr sz="1200" dirty="0">
                <a:solidFill>
                  <a:srgbClr val="E4E7EB"/>
                </a:solidFill>
                <a:latin typeface="Poppins"/>
                <a:cs typeface="Poppins"/>
              </a:rPr>
              <a:t>of</a:t>
            </a:r>
            <a:r>
              <a:rPr sz="1200" spc="-25" dirty="0">
                <a:solidFill>
                  <a:srgbClr val="E4E7EB"/>
                </a:solidFill>
                <a:latin typeface="Poppins"/>
                <a:cs typeface="Poppins"/>
              </a:rPr>
              <a:t> </a:t>
            </a:r>
            <a:r>
              <a:rPr sz="1200" dirty="0">
                <a:solidFill>
                  <a:srgbClr val="E4E7EB"/>
                </a:solidFill>
                <a:latin typeface="Poppins"/>
                <a:cs typeface="Poppins"/>
              </a:rPr>
              <a:t>mind</a:t>
            </a:r>
            <a:r>
              <a:rPr sz="1200" spc="-25" dirty="0">
                <a:solidFill>
                  <a:srgbClr val="E4E7EB"/>
                </a:solidFill>
                <a:latin typeface="Poppins"/>
                <a:cs typeface="Poppins"/>
              </a:rPr>
              <a:t> </a:t>
            </a:r>
            <a:r>
              <a:rPr sz="1200" dirty="0">
                <a:solidFill>
                  <a:srgbClr val="E4E7EB"/>
                </a:solidFill>
                <a:latin typeface="Poppins"/>
                <a:cs typeface="Poppins"/>
              </a:rPr>
              <a:t>for</a:t>
            </a:r>
            <a:r>
              <a:rPr sz="1200" spc="-25" dirty="0">
                <a:solidFill>
                  <a:srgbClr val="E4E7EB"/>
                </a:solidFill>
                <a:latin typeface="Poppins"/>
                <a:cs typeface="Poppins"/>
              </a:rPr>
              <a:t> </a:t>
            </a:r>
            <a:r>
              <a:rPr sz="1200" dirty="0">
                <a:solidFill>
                  <a:srgbClr val="E4E7EB"/>
                </a:solidFill>
                <a:latin typeface="Poppins"/>
                <a:cs typeface="Poppins"/>
              </a:rPr>
              <a:t>women</a:t>
            </a:r>
            <a:r>
              <a:rPr sz="1200" spc="-25" dirty="0">
                <a:solidFill>
                  <a:srgbClr val="E4E7EB"/>
                </a:solidFill>
                <a:latin typeface="Poppins"/>
                <a:cs typeface="Poppins"/>
              </a:rPr>
              <a:t> </a:t>
            </a:r>
            <a:r>
              <a:rPr sz="1200" dirty="0">
                <a:solidFill>
                  <a:srgbClr val="E4E7EB"/>
                </a:solidFill>
                <a:latin typeface="Poppins"/>
                <a:cs typeface="Poppins"/>
              </a:rPr>
              <a:t>traveling</a:t>
            </a:r>
            <a:r>
              <a:rPr sz="1200" spc="-25" dirty="0">
                <a:solidFill>
                  <a:srgbClr val="E4E7EB"/>
                </a:solidFill>
                <a:latin typeface="Poppins"/>
                <a:cs typeface="Poppins"/>
              </a:rPr>
              <a:t> </a:t>
            </a:r>
            <a:r>
              <a:rPr sz="1200" spc="-20" dirty="0">
                <a:solidFill>
                  <a:srgbClr val="E4E7EB"/>
                </a:solidFill>
                <a:latin typeface="Poppins"/>
                <a:cs typeface="Poppins"/>
              </a:rPr>
              <a:t>alone </a:t>
            </a:r>
            <a:r>
              <a:rPr sz="1200" dirty="0">
                <a:solidFill>
                  <a:srgbClr val="E4E7EB"/>
                </a:solidFill>
                <a:latin typeface="Poppins"/>
                <a:cs typeface="Poppins"/>
              </a:rPr>
              <a:t>Instant</a:t>
            </a:r>
            <a:r>
              <a:rPr sz="1200" spc="-45" dirty="0">
                <a:solidFill>
                  <a:srgbClr val="E4E7EB"/>
                </a:solidFill>
                <a:latin typeface="Poppins"/>
                <a:cs typeface="Poppins"/>
              </a:rPr>
              <a:t> </a:t>
            </a:r>
            <a:r>
              <a:rPr sz="1200" dirty="0">
                <a:solidFill>
                  <a:srgbClr val="E4E7EB"/>
                </a:solidFill>
                <a:latin typeface="Poppins"/>
                <a:cs typeface="Poppins"/>
              </a:rPr>
              <a:t>emergency</a:t>
            </a:r>
            <a:r>
              <a:rPr sz="1200" spc="-45" dirty="0">
                <a:solidFill>
                  <a:srgbClr val="E4E7EB"/>
                </a:solidFill>
                <a:latin typeface="Poppins"/>
                <a:cs typeface="Poppins"/>
              </a:rPr>
              <a:t> </a:t>
            </a:r>
            <a:r>
              <a:rPr sz="1200" dirty="0">
                <a:solidFill>
                  <a:srgbClr val="E4E7EB"/>
                </a:solidFill>
                <a:latin typeface="Poppins"/>
                <a:cs typeface="Poppins"/>
              </a:rPr>
              <a:t>response</a:t>
            </a:r>
            <a:r>
              <a:rPr sz="1200" spc="-45" dirty="0">
                <a:solidFill>
                  <a:srgbClr val="E4E7EB"/>
                </a:solidFill>
                <a:latin typeface="Poppins"/>
                <a:cs typeface="Poppins"/>
              </a:rPr>
              <a:t> </a:t>
            </a:r>
            <a:r>
              <a:rPr sz="1200" spc="-10" dirty="0">
                <a:solidFill>
                  <a:srgbClr val="E4E7EB"/>
                </a:solidFill>
                <a:latin typeface="Poppins"/>
                <a:cs typeface="Poppins"/>
              </a:rPr>
              <a:t>capabilities</a:t>
            </a:r>
            <a:endParaRPr sz="1200">
              <a:latin typeface="Poppins"/>
              <a:cs typeface="Poppins"/>
            </a:endParaRPr>
          </a:p>
        </p:txBody>
      </p:sp>
      <p:sp>
        <p:nvSpPr>
          <p:cNvPr id="32" name="object 32"/>
          <p:cNvSpPr/>
          <p:nvPr/>
        </p:nvSpPr>
        <p:spPr>
          <a:xfrm>
            <a:off x="6172198" y="5762624"/>
            <a:ext cx="57150" cy="57150"/>
          </a:xfrm>
          <a:custGeom>
            <a:avLst/>
            <a:gdLst/>
            <a:ahLst/>
            <a:cxnLst/>
            <a:rect l="l" t="t" r="r" b="b"/>
            <a:pathLst>
              <a:path w="57150" h="57150">
                <a:moveTo>
                  <a:pt x="32364" y="57149"/>
                </a:moveTo>
                <a:lnTo>
                  <a:pt x="24785" y="57149"/>
                </a:lnTo>
                <a:lnTo>
                  <a:pt x="21140" y="56424"/>
                </a:lnTo>
                <a:lnTo>
                  <a:pt x="0" y="32363"/>
                </a:lnTo>
                <a:lnTo>
                  <a:pt x="0" y="24785"/>
                </a:lnTo>
                <a:lnTo>
                  <a:pt x="24785" y="0"/>
                </a:lnTo>
                <a:lnTo>
                  <a:pt x="32364" y="0"/>
                </a:lnTo>
                <a:lnTo>
                  <a:pt x="57150" y="28574"/>
                </a:lnTo>
                <a:lnTo>
                  <a:pt x="57149" y="32363"/>
                </a:lnTo>
                <a:lnTo>
                  <a:pt x="32364" y="57149"/>
                </a:lnTo>
                <a:close/>
              </a:path>
            </a:pathLst>
          </a:custGeom>
          <a:solidFill>
            <a:srgbClr val="E4E7EB"/>
          </a:solidFill>
        </p:spPr>
        <p:txBody>
          <a:bodyPr wrap="square" lIns="0" tIns="0" rIns="0" bIns="0" rtlCol="0"/>
          <a:lstStyle/>
          <a:p/>
        </p:txBody>
      </p:sp>
      <p:sp>
        <p:nvSpPr>
          <p:cNvPr id="33" name="object 33"/>
          <p:cNvSpPr txBox="1"/>
          <p:nvPr/>
        </p:nvSpPr>
        <p:spPr>
          <a:xfrm>
            <a:off x="6330949" y="5368925"/>
            <a:ext cx="3746500" cy="513080"/>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E4E7EB"/>
                </a:solidFill>
                <a:latin typeface="Poppins"/>
                <a:cs typeface="Poppins"/>
              </a:rPr>
              <a:t>Reduced</a:t>
            </a:r>
            <a:r>
              <a:rPr sz="1200" spc="-35" dirty="0">
                <a:solidFill>
                  <a:srgbClr val="E4E7EB"/>
                </a:solidFill>
                <a:latin typeface="Poppins"/>
                <a:cs typeface="Poppins"/>
              </a:rPr>
              <a:t> </a:t>
            </a:r>
            <a:r>
              <a:rPr sz="1200" dirty="0">
                <a:solidFill>
                  <a:srgbClr val="E4E7EB"/>
                </a:solidFill>
                <a:latin typeface="Poppins"/>
                <a:cs typeface="Poppins"/>
              </a:rPr>
              <a:t>anxiety</a:t>
            </a:r>
            <a:r>
              <a:rPr sz="1200" spc="-35" dirty="0">
                <a:solidFill>
                  <a:srgbClr val="E4E7EB"/>
                </a:solidFill>
                <a:latin typeface="Poppins"/>
                <a:cs typeface="Poppins"/>
              </a:rPr>
              <a:t> </a:t>
            </a:r>
            <a:r>
              <a:rPr sz="1200" dirty="0">
                <a:solidFill>
                  <a:srgbClr val="E4E7EB"/>
                </a:solidFill>
                <a:latin typeface="Poppins"/>
                <a:cs typeface="Poppins"/>
              </a:rPr>
              <a:t>through</a:t>
            </a:r>
            <a:r>
              <a:rPr sz="1200" spc="-35" dirty="0">
                <a:solidFill>
                  <a:srgbClr val="E4E7EB"/>
                </a:solidFill>
                <a:latin typeface="Poppins"/>
                <a:cs typeface="Poppins"/>
              </a:rPr>
              <a:t> </a:t>
            </a:r>
            <a:r>
              <a:rPr sz="1200" dirty="0">
                <a:solidFill>
                  <a:srgbClr val="E4E7EB"/>
                </a:solidFill>
                <a:latin typeface="Poppins"/>
                <a:cs typeface="Poppins"/>
              </a:rPr>
              <a:t>informed</a:t>
            </a:r>
            <a:r>
              <a:rPr sz="1200" spc="-35" dirty="0">
                <a:solidFill>
                  <a:srgbClr val="E4E7EB"/>
                </a:solidFill>
                <a:latin typeface="Poppins"/>
                <a:cs typeface="Poppins"/>
              </a:rPr>
              <a:t> </a:t>
            </a:r>
            <a:r>
              <a:rPr sz="1200" dirty="0">
                <a:solidFill>
                  <a:srgbClr val="E4E7EB"/>
                </a:solidFill>
                <a:latin typeface="Poppins"/>
                <a:cs typeface="Poppins"/>
              </a:rPr>
              <a:t>route</a:t>
            </a:r>
            <a:r>
              <a:rPr sz="1200" spc="-35" dirty="0">
                <a:solidFill>
                  <a:srgbClr val="E4E7EB"/>
                </a:solidFill>
                <a:latin typeface="Poppins"/>
                <a:cs typeface="Poppins"/>
              </a:rPr>
              <a:t> </a:t>
            </a:r>
            <a:r>
              <a:rPr sz="1200" spc="-10" dirty="0">
                <a:solidFill>
                  <a:srgbClr val="E4E7EB"/>
                </a:solidFill>
                <a:latin typeface="Poppins"/>
                <a:cs typeface="Poppins"/>
              </a:rPr>
              <a:t>choices</a:t>
            </a:r>
            <a:endParaRPr sz="1200">
              <a:latin typeface="Poppins"/>
              <a:cs typeface="Poppins"/>
            </a:endParaRPr>
          </a:p>
          <a:p>
            <a:pPr marL="12700">
              <a:lnSpc>
                <a:spcPct val="100000"/>
              </a:lnSpc>
              <a:spcBef>
                <a:spcPts val="960"/>
              </a:spcBef>
            </a:pPr>
            <a:r>
              <a:rPr sz="1200" dirty="0">
                <a:solidFill>
                  <a:srgbClr val="E4E7EB"/>
                </a:solidFill>
                <a:latin typeface="Poppins"/>
                <a:cs typeface="Poppins"/>
              </a:rPr>
              <a:t>Community</a:t>
            </a:r>
            <a:r>
              <a:rPr sz="1200" spc="-35" dirty="0">
                <a:solidFill>
                  <a:srgbClr val="E4E7EB"/>
                </a:solidFill>
                <a:latin typeface="Poppins"/>
                <a:cs typeface="Poppins"/>
              </a:rPr>
              <a:t> </a:t>
            </a:r>
            <a:r>
              <a:rPr sz="1200" dirty="0">
                <a:solidFill>
                  <a:srgbClr val="E4E7EB"/>
                </a:solidFill>
                <a:latin typeface="Poppins"/>
                <a:cs typeface="Poppins"/>
              </a:rPr>
              <a:t>support</a:t>
            </a:r>
            <a:r>
              <a:rPr sz="1200" spc="-30" dirty="0">
                <a:solidFill>
                  <a:srgbClr val="E4E7EB"/>
                </a:solidFill>
                <a:latin typeface="Poppins"/>
                <a:cs typeface="Poppins"/>
              </a:rPr>
              <a:t> </a:t>
            </a:r>
            <a:r>
              <a:rPr sz="1200" dirty="0">
                <a:solidFill>
                  <a:srgbClr val="E4E7EB"/>
                </a:solidFill>
                <a:latin typeface="Poppins"/>
                <a:cs typeface="Poppins"/>
              </a:rPr>
              <a:t>through</a:t>
            </a:r>
            <a:r>
              <a:rPr sz="1200" spc="-30" dirty="0">
                <a:solidFill>
                  <a:srgbClr val="E4E7EB"/>
                </a:solidFill>
                <a:latin typeface="Poppins"/>
                <a:cs typeface="Poppins"/>
              </a:rPr>
              <a:t> </a:t>
            </a:r>
            <a:r>
              <a:rPr sz="1200" dirty="0">
                <a:solidFill>
                  <a:srgbClr val="E4E7EB"/>
                </a:solidFill>
                <a:latin typeface="Poppins"/>
                <a:cs typeface="Poppins"/>
              </a:rPr>
              <a:t>shared</a:t>
            </a:r>
            <a:r>
              <a:rPr sz="1200" spc="-35" dirty="0">
                <a:solidFill>
                  <a:srgbClr val="E4E7EB"/>
                </a:solidFill>
                <a:latin typeface="Poppins"/>
                <a:cs typeface="Poppins"/>
              </a:rPr>
              <a:t> </a:t>
            </a:r>
            <a:r>
              <a:rPr sz="1200" dirty="0">
                <a:solidFill>
                  <a:srgbClr val="E4E7EB"/>
                </a:solidFill>
                <a:latin typeface="Poppins"/>
                <a:cs typeface="Poppins"/>
              </a:rPr>
              <a:t>safety</a:t>
            </a:r>
            <a:r>
              <a:rPr sz="1200" spc="-30" dirty="0">
                <a:solidFill>
                  <a:srgbClr val="E4E7EB"/>
                </a:solidFill>
                <a:latin typeface="Poppins"/>
                <a:cs typeface="Poppins"/>
              </a:rPr>
              <a:t> </a:t>
            </a:r>
            <a:r>
              <a:rPr sz="1200" spc="-20" dirty="0">
                <a:solidFill>
                  <a:srgbClr val="E4E7EB"/>
                </a:solidFill>
                <a:latin typeface="Poppins"/>
                <a:cs typeface="Poppins"/>
              </a:rPr>
              <a:t>data</a:t>
            </a:r>
            <a:endParaRPr sz="1200">
              <a:latin typeface="Poppins"/>
              <a:cs typeface="Poppins"/>
            </a:endParaRPr>
          </a:p>
        </p:txBody>
      </p:sp>
      <p:sp>
        <p:nvSpPr>
          <p:cNvPr id="34" name="object 34"/>
          <p:cNvSpPr/>
          <p:nvPr/>
        </p:nvSpPr>
        <p:spPr>
          <a:xfrm>
            <a:off x="0" y="0"/>
            <a:ext cx="1905000" cy="57150"/>
          </a:xfrm>
          <a:custGeom>
            <a:avLst/>
            <a:gdLst/>
            <a:ahLst/>
            <a:cxnLst/>
            <a:rect l="l" t="t" r="r" b="b"/>
            <a:pathLst>
              <a:path w="1905000" h="57150">
                <a:moveTo>
                  <a:pt x="1880213" y="57149"/>
                </a:moveTo>
                <a:lnTo>
                  <a:pt x="0" y="57149"/>
                </a:lnTo>
                <a:lnTo>
                  <a:pt x="0" y="0"/>
                </a:lnTo>
                <a:lnTo>
                  <a:pt x="1904999" y="0"/>
                </a:lnTo>
                <a:lnTo>
                  <a:pt x="1904999" y="32364"/>
                </a:lnTo>
                <a:lnTo>
                  <a:pt x="1880213" y="57149"/>
                </a:lnTo>
                <a:close/>
              </a:path>
            </a:pathLst>
          </a:custGeom>
          <a:solidFill>
            <a:srgbClr val="FF4A90"/>
          </a:solidFill>
        </p:spPr>
        <p:txBody>
          <a:bodyPr wrap="square" lIns="0" tIns="0" rIns="0" bIns="0" rtlCol="0"/>
          <a:lstStyle/>
          <a:p/>
        </p:txBody>
      </p:sp>
      <p:sp>
        <p:nvSpPr>
          <p:cNvPr id="35" name="object 35"/>
          <p:cNvSpPr txBox="1"/>
          <p:nvPr/>
        </p:nvSpPr>
        <p:spPr>
          <a:xfrm>
            <a:off x="11930756" y="149225"/>
            <a:ext cx="121920" cy="208279"/>
          </a:xfrm>
          <a:prstGeom prst="rect">
            <a:avLst/>
          </a:prstGeom>
        </p:spPr>
        <p:txBody>
          <a:bodyPr vert="horz" wrap="square" lIns="0" tIns="12700" rIns="0" bIns="0" rtlCol="0">
            <a:spAutoFit/>
          </a:bodyPr>
          <a:lstStyle/>
          <a:p>
            <a:pPr marL="12700">
              <a:lnSpc>
                <a:spcPct val="100000"/>
              </a:lnSpc>
              <a:spcBef>
                <a:spcPts val="100"/>
              </a:spcBef>
            </a:pPr>
            <a:r>
              <a:rPr sz="1200" spc="-50" dirty="0">
                <a:solidFill>
                  <a:srgbClr val="6A7280"/>
                </a:solidFill>
                <a:latin typeface="Poppins"/>
                <a:cs typeface="Poppins"/>
              </a:rPr>
              <a:t>9</a:t>
            </a:r>
            <a:endParaRPr sz="1200">
              <a:latin typeface="Poppins"/>
              <a:cs typeface="Poppins"/>
            </a:endParaRPr>
          </a:p>
        </p:txBody>
      </p:sp>
      <p:pic>
        <p:nvPicPr>
          <p:cNvPr id="40" name="object 40"/>
          <p:cNvPicPr/>
          <p:nvPr/>
        </p:nvPicPr>
        <p:blipFill>
          <a:blip r:embed="rId27" cstate="print"/>
          <a:stretch>
            <a:fillRect/>
          </a:stretch>
        </p:blipFill>
        <p:spPr>
          <a:xfrm>
            <a:off x="226590" y="6362699"/>
            <a:ext cx="146893" cy="228600"/>
          </a:xfrm>
          <a:prstGeom prst="rect">
            <a:avLst/>
          </a:prstGeom>
        </p:spPr>
      </p:pic>
    </p:spTree>
  </p:cSld>
  <p:clrMapOvr>
    <a:masterClrMapping/>
  </p:clrMapOvr>
</p:sld>
</file>

<file path=ppt/tags/tag1.xml><?xml version="1.0" encoding="utf-8"?>
<p:tagLst xmlns:p="http://schemas.openxmlformats.org/presentationml/2006/main">
  <p:tag name="KSO_WM_DIAGRAM_VIRTUALLY_FRAME" val="{&quot;height&quot;:228.90007874015745,&quot;left&quot;:35.999921259842516,&quot;top&quot;:134.99992125984252,&quot;width&quot;:888}"/>
</p:tagLst>
</file>

<file path=ppt/tags/tag10.xml><?xml version="1.0" encoding="utf-8"?>
<p:tagLst xmlns:p="http://schemas.openxmlformats.org/presentationml/2006/main">
  <p:tag name="KSO_WM_DIAGRAM_VIRTUALLY_FRAME" val="{&quot;height&quot;:228.90007874015745,&quot;left&quot;:35.999921259842516,&quot;top&quot;:134.99992125984252,&quot;width&quot;:888}"/>
</p:tagLst>
</file>

<file path=ppt/tags/tag11.xml><?xml version="1.0" encoding="utf-8"?>
<p:tagLst xmlns:p="http://schemas.openxmlformats.org/presentationml/2006/main">
  <p:tag name="KSO_WM_DIAGRAM_VIRTUALLY_FRAME" val="{&quot;height&quot;:228.90007874015745,&quot;left&quot;:35.999921259842516,&quot;top&quot;:134.99992125984252,&quot;width&quot;:888}"/>
</p:tagLst>
</file>

<file path=ppt/tags/tag12.xml><?xml version="1.0" encoding="utf-8"?>
<p:tagLst xmlns:p="http://schemas.openxmlformats.org/presentationml/2006/main">
  <p:tag name="KSO_WM_DIAGRAM_VIRTUALLY_FRAME" val="{&quot;height&quot;:228.90007874015745,&quot;left&quot;:35.999921259842516,&quot;top&quot;:134.99992125984252,&quot;width&quot;:888}"/>
</p:tagLst>
</file>

<file path=ppt/tags/tag13.xml><?xml version="1.0" encoding="utf-8"?>
<p:tagLst xmlns:p="http://schemas.openxmlformats.org/presentationml/2006/main">
  <p:tag name="KSO_WM_DIAGRAM_VIRTUALLY_FRAME" val="{&quot;height&quot;:228.90007874015745,&quot;left&quot;:35.999921259842516,&quot;top&quot;:134.99992125984252,&quot;width&quot;:888}"/>
</p:tagLst>
</file>

<file path=ppt/tags/tag14.xml><?xml version="1.0" encoding="utf-8"?>
<p:tagLst xmlns:p="http://schemas.openxmlformats.org/presentationml/2006/main">
  <p:tag name="KSO_WM_DIAGRAM_VIRTUALLY_FRAME" val="{&quot;height&quot;:228.90007874015745,&quot;left&quot;:35.999921259842516,&quot;top&quot;:134.99992125984252,&quot;width&quot;:888}"/>
</p:tagLst>
</file>

<file path=ppt/tags/tag15.xml><?xml version="1.0" encoding="utf-8"?>
<p:tagLst xmlns:p="http://schemas.openxmlformats.org/presentationml/2006/main">
  <p:tag name="KSO_WM_DIAGRAM_VIRTUALLY_FRAME" val="{&quot;height&quot;:228.90007874015745,&quot;left&quot;:35.999921259842516,&quot;top&quot;:134.99992125984252,&quot;width&quot;:888}"/>
</p:tagLst>
</file>

<file path=ppt/tags/tag16.xml><?xml version="1.0" encoding="utf-8"?>
<p:tagLst xmlns:p="http://schemas.openxmlformats.org/presentationml/2006/main">
  <p:tag name="KSO_WM_DIAGRAM_VIRTUALLY_FRAME" val="{&quot;height&quot;:228.90007874015745,&quot;left&quot;:35.999921259842516,&quot;top&quot;:134.99992125984252,&quot;width&quot;:888}"/>
</p:tagLst>
</file>

<file path=ppt/tags/tag17.xml><?xml version="1.0" encoding="utf-8"?>
<p:tagLst xmlns:p="http://schemas.openxmlformats.org/presentationml/2006/main">
  <p:tag name="KSO_WM_DIAGRAM_VIRTUALLY_FRAME" val="{&quot;height&quot;:228.90007874015745,&quot;left&quot;:35.999921259842516,&quot;top&quot;:134.99992125984252,&quot;width&quot;:888}"/>
</p:tagLst>
</file>

<file path=ppt/tags/tag18.xml><?xml version="1.0" encoding="utf-8"?>
<p:tagLst xmlns:p="http://schemas.openxmlformats.org/presentationml/2006/main">
  <p:tag name="KSO_WM_DIAGRAM_VIRTUALLY_FRAME" val="{&quot;height&quot;:228.90007874015745,&quot;left&quot;:35.999921259842516,&quot;top&quot;:134.99992125984252,&quot;width&quot;:888}"/>
</p:tagLst>
</file>

<file path=ppt/tags/tag19.xml><?xml version="1.0" encoding="utf-8"?>
<p:tagLst xmlns:p="http://schemas.openxmlformats.org/presentationml/2006/main">
  <p:tag name="KSO_WM_DIAGRAM_VIRTUALLY_FRAME" val="{&quot;height&quot;:228.90007874015745,&quot;left&quot;:35.999921259842516,&quot;top&quot;:134.99992125984252,&quot;width&quot;:888}"/>
</p:tagLst>
</file>

<file path=ppt/tags/tag2.xml><?xml version="1.0" encoding="utf-8"?>
<p:tagLst xmlns:p="http://schemas.openxmlformats.org/presentationml/2006/main">
  <p:tag name="KSO_WM_DIAGRAM_VIRTUALLY_FRAME" val="{&quot;height&quot;:228.90007874015745,&quot;left&quot;:35.999921259842516,&quot;top&quot;:134.99992125984252,&quot;width&quot;:888}"/>
</p:tagLst>
</file>

<file path=ppt/tags/tag20.xml><?xml version="1.0" encoding="utf-8"?>
<p:tagLst xmlns:p="http://schemas.openxmlformats.org/presentationml/2006/main">
  <p:tag name="KSO_WM_DIAGRAM_VIRTUALLY_FRAME" val="{&quot;height&quot;:258,&quot;left&quot;:35.999921259842516,&quot;top&quot;:95.99992125984252,&quot;width&quot;:888}"/>
</p:tagLst>
</file>

<file path=ppt/tags/tag21.xml><?xml version="1.0" encoding="utf-8"?>
<p:tagLst xmlns:p="http://schemas.openxmlformats.org/presentationml/2006/main">
  <p:tag name="KSO_WM_DIAGRAM_VIRTUALLY_FRAME" val="{&quot;height&quot;:258,&quot;left&quot;:35.999921259842516,&quot;top&quot;:95.99992125984252,&quot;width&quot;:888}"/>
</p:tagLst>
</file>

<file path=ppt/tags/tag22.xml><?xml version="1.0" encoding="utf-8"?>
<p:tagLst xmlns:p="http://schemas.openxmlformats.org/presentationml/2006/main">
  <p:tag name="KSO_WM_DIAGRAM_VIRTUALLY_FRAME" val="{&quot;height&quot;:258,&quot;left&quot;:35.999921259842516,&quot;top&quot;:95.99992125984252,&quot;width&quot;:888}"/>
</p:tagLst>
</file>

<file path=ppt/tags/tag23.xml><?xml version="1.0" encoding="utf-8"?>
<p:tagLst xmlns:p="http://schemas.openxmlformats.org/presentationml/2006/main">
  <p:tag name="KSO_WM_DIAGRAM_VIRTUALLY_FRAME" val="{&quot;height&quot;:258,&quot;left&quot;:35.999921259842516,&quot;top&quot;:95.99992125984252,&quot;width&quot;:888}"/>
</p:tagLst>
</file>

<file path=ppt/tags/tag24.xml><?xml version="1.0" encoding="utf-8"?>
<p:tagLst xmlns:p="http://schemas.openxmlformats.org/presentationml/2006/main">
  <p:tag name="KSO_WM_DIAGRAM_VIRTUALLY_FRAME" val="{&quot;height&quot;:258,&quot;left&quot;:35.999921259842516,&quot;top&quot;:95.99992125984252,&quot;width&quot;:888}"/>
</p:tagLst>
</file>

<file path=ppt/tags/tag25.xml><?xml version="1.0" encoding="utf-8"?>
<p:tagLst xmlns:p="http://schemas.openxmlformats.org/presentationml/2006/main">
  <p:tag name="KSO_WM_DIAGRAM_VIRTUALLY_FRAME" val="{&quot;height&quot;:258,&quot;left&quot;:35.999921259842516,&quot;top&quot;:95.99992125984252,&quot;width&quot;:888}"/>
</p:tagLst>
</file>

<file path=ppt/tags/tag26.xml><?xml version="1.0" encoding="utf-8"?>
<p:tagLst xmlns:p="http://schemas.openxmlformats.org/presentationml/2006/main">
  <p:tag name="KSO_WM_DIAGRAM_VIRTUALLY_FRAME" val="{&quot;height&quot;:258,&quot;left&quot;:35.999921259842516,&quot;top&quot;:95.99992125984252,&quot;width&quot;:888}"/>
</p:tagLst>
</file>

<file path=ppt/tags/tag27.xml><?xml version="1.0" encoding="utf-8"?>
<p:tagLst xmlns:p="http://schemas.openxmlformats.org/presentationml/2006/main">
  <p:tag name="KSO_WM_DIAGRAM_VIRTUALLY_FRAME" val="{&quot;height&quot;:258,&quot;left&quot;:35.999921259842516,&quot;top&quot;:95.99992125984252,&quot;width&quot;:888}"/>
</p:tagLst>
</file>

<file path=ppt/tags/tag28.xml><?xml version="1.0" encoding="utf-8"?>
<p:tagLst xmlns:p="http://schemas.openxmlformats.org/presentationml/2006/main">
  <p:tag name="KSO_WM_DIAGRAM_VIRTUALLY_FRAME" val="{&quot;height&quot;:258,&quot;left&quot;:35.999921259842516,&quot;top&quot;:95.99992125984252,&quot;width&quot;:888}"/>
</p:tagLst>
</file>

<file path=ppt/tags/tag29.xml><?xml version="1.0" encoding="utf-8"?>
<p:tagLst xmlns:p="http://schemas.openxmlformats.org/presentationml/2006/main">
  <p:tag name="KSO_WM_DIAGRAM_VIRTUALLY_FRAME" val="{&quot;height&quot;:258,&quot;left&quot;:35.999921259842516,&quot;top&quot;:95.99992125984252,&quot;width&quot;:888}"/>
</p:tagLst>
</file>

<file path=ppt/tags/tag3.xml><?xml version="1.0" encoding="utf-8"?>
<p:tagLst xmlns:p="http://schemas.openxmlformats.org/presentationml/2006/main">
  <p:tag name="KSO_WM_DIAGRAM_VIRTUALLY_FRAME" val="{&quot;height&quot;:228.90007874015745,&quot;left&quot;:35.999921259842516,&quot;top&quot;:134.99992125984252,&quot;width&quot;:888}"/>
</p:tagLst>
</file>

<file path=ppt/tags/tag30.xml><?xml version="1.0" encoding="utf-8"?>
<p:tagLst xmlns:p="http://schemas.openxmlformats.org/presentationml/2006/main">
  <p:tag name="KSO_WM_DIAGRAM_VIRTUALLY_FRAME" val="{&quot;height&quot;:258,&quot;left&quot;:35.999921259842516,&quot;top&quot;:95.99992125984252,&quot;width&quot;:888}"/>
</p:tagLst>
</file>

<file path=ppt/tags/tag31.xml><?xml version="1.0" encoding="utf-8"?>
<p:tagLst xmlns:p="http://schemas.openxmlformats.org/presentationml/2006/main">
  <p:tag name="KSO_WM_DIAGRAM_VIRTUALLY_FRAME" val="{&quot;height&quot;:258,&quot;left&quot;:35.999921259842516,&quot;top&quot;:95.99992125984252,&quot;width&quot;:888}"/>
</p:tagLst>
</file>

<file path=ppt/tags/tag32.xml><?xml version="1.0" encoding="utf-8"?>
<p:tagLst xmlns:p="http://schemas.openxmlformats.org/presentationml/2006/main">
  <p:tag name="KSO_WM_DIAGRAM_VIRTUALLY_FRAME" val="{&quot;height&quot;:258,&quot;left&quot;:35.999921259842516,&quot;top&quot;:95.99992125984252,&quot;width&quot;:888}"/>
</p:tagLst>
</file>

<file path=ppt/tags/tag33.xml><?xml version="1.0" encoding="utf-8"?>
<p:tagLst xmlns:p="http://schemas.openxmlformats.org/presentationml/2006/main">
  <p:tag name="KSO_WM_DIAGRAM_VIRTUALLY_FRAME" val="{&quot;height&quot;:258,&quot;left&quot;:35.999921259842516,&quot;top&quot;:95.99992125984252,&quot;width&quot;:888}"/>
</p:tagLst>
</file>

<file path=ppt/tags/tag34.xml><?xml version="1.0" encoding="utf-8"?>
<p:tagLst xmlns:p="http://schemas.openxmlformats.org/presentationml/2006/main">
  <p:tag name="KSO_WM_DIAGRAM_VIRTUALLY_FRAME" val="{&quot;height&quot;:258,&quot;left&quot;:35.999921259842516,&quot;top&quot;:95.99992125984252,&quot;width&quot;:888}"/>
</p:tagLst>
</file>

<file path=ppt/tags/tag35.xml><?xml version="1.0" encoding="utf-8"?>
<p:tagLst xmlns:p="http://schemas.openxmlformats.org/presentationml/2006/main">
  <p:tag name="KSO_WM_DIAGRAM_VIRTUALLY_FRAME" val="{&quot;height&quot;:258,&quot;left&quot;:35.999921259842516,&quot;top&quot;:95.99992125984252,&quot;width&quot;:888}"/>
</p:tagLst>
</file>

<file path=ppt/tags/tag36.xml><?xml version="1.0" encoding="utf-8"?>
<p:tagLst xmlns:p="http://schemas.openxmlformats.org/presentationml/2006/main">
  <p:tag name="KSO_WM_DIAGRAM_VIRTUALLY_FRAME" val="{&quot;height&quot;:258,&quot;left&quot;:35.999921259842516,&quot;top&quot;:95.99992125984252,&quot;width&quot;:888}"/>
</p:tagLst>
</file>

<file path=ppt/tags/tag37.xml><?xml version="1.0" encoding="utf-8"?>
<p:tagLst xmlns:p="http://schemas.openxmlformats.org/presentationml/2006/main">
  <p:tag name="KSO_WM_DIAGRAM_VIRTUALLY_FRAME" val="{&quot;height&quot;:258,&quot;left&quot;:35.999921259842516,&quot;top&quot;:95.99992125984252,&quot;width&quot;:888}"/>
</p:tagLst>
</file>

<file path=ppt/tags/tag38.xml><?xml version="1.0" encoding="utf-8"?>
<p:tagLst xmlns:p="http://schemas.openxmlformats.org/presentationml/2006/main">
  <p:tag name="KSO_WM_DIAGRAM_VIRTUALLY_FRAME" val="{&quot;height&quot;:258,&quot;left&quot;:35.999921259842516,&quot;top&quot;:95.99992125984252,&quot;width&quot;:888}"/>
</p:tagLst>
</file>

<file path=ppt/tags/tag39.xml><?xml version="1.0" encoding="utf-8"?>
<p:tagLst xmlns:p="http://schemas.openxmlformats.org/presentationml/2006/main">
  <p:tag name="KSO_WM_DIAGRAM_VIRTUALLY_FRAME" val="{&quot;height&quot;:258,&quot;left&quot;:35.999921259842516,&quot;top&quot;:95.99992125984252,&quot;width&quot;:888}"/>
</p:tagLst>
</file>

<file path=ppt/tags/tag4.xml><?xml version="1.0" encoding="utf-8"?>
<p:tagLst xmlns:p="http://schemas.openxmlformats.org/presentationml/2006/main">
  <p:tag name="KSO_WM_DIAGRAM_VIRTUALLY_FRAME" val="{&quot;height&quot;:228.90007874015745,&quot;left&quot;:35.999921259842516,&quot;top&quot;:134.99992125984252,&quot;width&quot;:888}"/>
</p:tagLst>
</file>

<file path=ppt/tags/tag40.xml><?xml version="1.0" encoding="utf-8"?>
<p:tagLst xmlns:p="http://schemas.openxmlformats.org/presentationml/2006/main">
  <p:tag name="KSO_WM_DIAGRAM_VIRTUALLY_FRAME" val="{&quot;height&quot;:258,&quot;left&quot;:35.999921259842516,&quot;top&quot;:95.99992125984252,&quot;width&quot;:888}"/>
</p:tagLst>
</file>

<file path=ppt/tags/tag41.xml><?xml version="1.0" encoding="utf-8"?>
<p:tagLst xmlns:p="http://schemas.openxmlformats.org/presentationml/2006/main">
  <p:tag name="KSO_WM_DIAGRAM_VIRTUALLY_FRAME" val="{&quot;height&quot;:258,&quot;left&quot;:35.999921259842516,&quot;top&quot;:95.99992125984252,&quot;width&quot;:888}"/>
</p:tagLst>
</file>

<file path=ppt/tags/tag42.xml><?xml version="1.0" encoding="utf-8"?>
<p:tagLst xmlns:p="http://schemas.openxmlformats.org/presentationml/2006/main">
  <p:tag name="KSO_WM_DIAGRAM_VIRTUALLY_FRAME" val="{&quot;height&quot;:258,&quot;left&quot;:35.999921259842516,&quot;top&quot;:95.99992125984252,&quot;width&quot;:888}"/>
</p:tagLst>
</file>

<file path=ppt/tags/tag43.xml><?xml version="1.0" encoding="utf-8"?>
<p:tagLst xmlns:p="http://schemas.openxmlformats.org/presentationml/2006/main">
  <p:tag name="KSO_WM_DIAGRAM_VIRTUALLY_FRAME" val="{&quot;height&quot;:258,&quot;left&quot;:35.999921259842516,&quot;top&quot;:95.99992125984252,&quot;width&quot;:888}"/>
</p:tagLst>
</file>

<file path=ppt/tags/tag5.xml><?xml version="1.0" encoding="utf-8"?>
<p:tagLst xmlns:p="http://schemas.openxmlformats.org/presentationml/2006/main">
  <p:tag name="KSO_WM_DIAGRAM_VIRTUALLY_FRAME" val="{&quot;height&quot;:228.90007874015745,&quot;left&quot;:35.999921259842516,&quot;top&quot;:134.99992125984252,&quot;width&quot;:888}"/>
</p:tagLst>
</file>

<file path=ppt/tags/tag6.xml><?xml version="1.0" encoding="utf-8"?>
<p:tagLst xmlns:p="http://schemas.openxmlformats.org/presentationml/2006/main">
  <p:tag name="KSO_WM_DIAGRAM_VIRTUALLY_FRAME" val="{&quot;height&quot;:228.90007874015745,&quot;left&quot;:35.999921259842516,&quot;top&quot;:134.99992125984252,&quot;width&quot;:888}"/>
</p:tagLst>
</file>

<file path=ppt/tags/tag7.xml><?xml version="1.0" encoding="utf-8"?>
<p:tagLst xmlns:p="http://schemas.openxmlformats.org/presentationml/2006/main">
  <p:tag name="KSO_WM_DIAGRAM_VIRTUALLY_FRAME" val="{&quot;height&quot;:228.90007874015745,&quot;left&quot;:35.999921259842516,&quot;top&quot;:134.99992125984252,&quot;width&quot;:888}"/>
</p:tagLst>
</file>

<file path=ppt/tags/tag8.xml><?xml version="1.0" encoding="utf-8"?>
<p:tagLst xmlns:p="http://schemas.openxmlformats.org/presentationml/2006/main">
  <p:tag name="KSO_WM_DIAGRAM_VIRTUALLY_FRAME" val="{&quot;height&quot;:228.90007874015745,&quot;left&quot;:35.999921259842516,&quot;top&quot;:134.99992125984252,&quot;width&quot;:888}"/>
</p:tagLst>
</file>

<file path=ppt/tags/tag9.xml><?xml version="1.0" encoding="utf-8"?>
<p:tagLst xmlns:p="http://schemas.openxmlformats.org/presentationml/2006/main">
  <p:tag name="KSO_WM_DIAGRAM_VIRTUALLY_FRAME" val="{&quot;height&quot;:228.90007874015745,&quot;left&quot;:35.999921259842516,&quot;top&quot;:134.99992125984252,&quot;width&quot;:88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8289</Words>
  <Application>WPS Presentation</Application>
  <PresentationFormat>Custom</PresentationFormat>
  <Paragraphs>313</Paragraphs>
  <Slides>13</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13</vt:i4>
      </vt:variant>
    </vt:vector>
  </HeadingPairs>
  <TitlesOfParts>
    <vt:vector size="25" baseType="lpstr">
      <vt:lpstr>Arial</vt:lpstr>
      <vt:lpstr>SimSun</vt:lpstr>
      <vt:lpstr>Wingdings</vt:lpstr>
      <vt:lpstr>Poppins</vt:lpstr>
      <vt:lpstr>Segoe Print</vt:lpstr>
      <vt:lpstr>Lucida Sans Unicode</vt:lpstr>
      <vt:lpstr>Trebuchet MS</vt:lpstr>
      <vt:lpstr>Baskerville Old Face</vt:lpstr>
      <vt:lpstr>Microsoft YaHei</vt:lpstr>
      <vt:lpstr>Arial Unicode MS</vt:lpstr>
      <vt:lpstr>Calibri</vt:lpstr>
      <vt:lpstr>Office Theme</vt:lpstr>
      <vt:lpstr>WeSafe</vt:lpstr>
      <vt:lpstr>Problem Statement</vt:lpstr>
      <vt:lpstr>Why This Problem Matters</vt:lpstr>
      <vt:lpstr>Our Solution: WeSafe App</vt:lpstr>
      <vt:lpstr>What Makes WeSafe Innovative?</vt:lpstr>
      <vt:lpstr>Technical Approach</vt:lpstr>
      <vt:lpstr>WeSafe Architecture &amp; Workflow</vt:lpstr>
      <vt:lpstr>Demo: WeSafe in Action</vt:lpstr>
      <vt:lpstr>Key Features Highlight</vt:lpstr>
      <vt:lpstr>Impact &amp; Use Cases</vt:lpstr>
      <vt:lpstr>Challenges &amp; Overcoming Them</vt:lpstr>
      <vt:lpstr>Future Scope &amp; Vision</vt:lpstr>
      <vt:lpstr>CONCLUSION   HerWay combines crime, police, and streetlight data into a single system to ensure safer route recommendations. By prioritizing security over distance, it helps women travelers choose safer journeys. The unified dataset provides accurate insights into risk levels across routes. This approach not only enhances personal safety but also aids authorities in resource allocation. WeSafe transforms raw data into actionable, real-world impact for safer urban travel.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Prakatheesh N</dc:creator>
  <cp:lastModifiedBy>LENOVO</cp:lastModifiedBy>
  <cp:revision>3</cp:revision>
  <dcterms:created xsi:type="dcterms:W3CDTF">2025-08-24T16:57:00Z</dcterms:created>
  <dcterms:modified xsi:type="dcterms:W3CDTF">2025-08-25T05:13:23Z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2025-08-24T05:30:00Z</vt:filetime>
  </property>
  <property fmtid="{D5CDD505-2E9C-101B-9397-08002B2CF9AE}" pid="3" name="Producer">
    <vt:lpwstr>pypdf</vt:lpwstr>
  </property>
  <property fmtid="{D5CDD505-2E9C-101B-9397-08002B2CF9AE}" pid="4" name="LastSaved">
    <vt:filetime>2025-08-24T05:30:00Z</vt:filetime>
  </property>
  <property fmtid="{D5CDD505-2E9C-101B-9397-08002B2CF9AE}" pid="5" name="ICV">
    <vt:lpwstr>8C22F6BEF26C482B8B38E4DA21411CFF_12</vt:lpwstr>
  </property>
  <property fmtid="{D5CDD505-2E9C-101B-9397-08002B2CF9AE}" pid="6" name="KSOProductBuildVer">
    <vt:lpwstr>1033-12.2.0.22530</vt:lpwstr>
  </property>
</Properties>
</file>