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l"/>
            <a:r>
              <a:rPr lang="zh-CN" altLang="en-US" sz="4000"/>
              <a:t>开场介绍</a:t>
            </a:r>
            <a:br>
              <a:rPr lang="zh-CN" altLang="en-US" sz="3200"/>
            </a:br>
            <a:br>
              <a:rPr lang="zh-CN" altLang="en-US" sz="3200"/>
            </a:br>
            <a:r>
              <a:rPr lang="zh-CN" altLang="en-US" sz="3200"/>
              <a:t>我们是来自上海市静安区第一中心小学三（</a:t>
            </a:r>
            <a:r>
              <a:rPr lang="en-US" altLang="zh-CN" sz="3200"/>
              <a:t>6</a:t>
            </a:r>
            <a:r>
              <a:rPr lang="zh-CN" altLang="en-US" sz="3200"/>
              <a:t>）班的</a:t>
            </a:r>
            <a:r>
              <a:rPr lang="en-US" altLang="zh-CN" sz="3200"/>
              <a:t>"</a:t>
            </a:r>
            <a:r>
              <a:rPr lang="zh-CN" altLang="en-US" sz="3200"/>
              <a:t>智慧星河队</a:t>
            </a:r>
            <a:r>
              <a:rPr lang="en-US" altLang="zh-CN" sz="3200"/>
              <a:t>"</a:t>
            </a:r>
            <a:r>
              <a:rPr lang="zh-CN" altLang="en-US" sz="3200"/>
              <a:t>，我是乔安易、这是王一野、程云骞、夏长榎。我们做的是一款星河智能宠物喂食器，我们的出发点是让爱心永不缺席。随着生活节奏的加快，越来越多的家庭养起了宠物，我们家也养了猫，但爸爸妈妈繁忙的工作和生活，我自己还有作业的压力，让我们难以保证按时给宠物喂食。我们希望设计一款宠物喂食器，可以实现给宠物定时自动投喂，还能实时监测宠物吃的次数和重量、宠物和喂食机得异常情况监测等智能功能，为宠物的健康成长保驾护航。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sz="4900"/>
              <a:t>项目过程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3600"/>
              <a:t>我们几个前期进行了目标和功能讨论，经历了概念设计、程序编写、模型验证、成品搭建等几个过程。过程中我们充分讨论和参与，也有爸爸妈妈们的指导和帮助，经过几个周末和晚上的忙碌，终于完成了这款星河智能宠物机。下面我们将对核心功能、设计建模、应用场景及未来展望进行介绍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开机自检演示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开机自检</a:t>
            </a:r>
            <a:endParaRPr lang="zh-CN" altLang="en-US"/>
          </a:p>
          <a:p>
            <a:r>
              <a:rPr lang="en-US" altLang="zh-CN"/>
              <a:t>   </a:t>
            </a:r>
            <a:r>
              <a:rPr lang="zh-CN" altLang="en-US"/>
              <a:t>观察</a:t>
            </a:r>
            <a:r>
              <a:rPr lang="en-US" altLang="zh-CN"/>
              <a:t>OLED</a:t>
            </a:r>
            <a:r>
              <a:rPr lang="zh-CN" altLang="en-US"/>
              <a:t>显示和声音、灯光提示</a:t>
            </a:r>
            <a:endParaRPr lang="zh-CN" altLang="en-US"/>
          </a:p>
          <a:p>
            <a:r>
              <a:rPr lang="en-US" altLang="zh-CN"/>
              <a:t>   </a:t>
            </a:r>
            <a:r>
              <a:rPr lang="zh-CN" altLang="en-US"/>
              <a:t>等待网络连接（现场没有网络环境会连接失败，快速进入离线模式）</a:t>
            </a:r>
            <a:endParaRPr lang="zh-CN" altLang="en-US"/>
          </a:p>
          <a:p>
            <a:r>
              <a:rPr lang="en-US" altLang="zh-CN"/>
              <a:t>   </a:t>
            </a:r>
            <a:r>
              <a:rPr lang="zh-CN" altLang="en-US"/>
              <a:t>在这里说明一下，因为网络原因，我们进入离线模式进行展示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显示屏上会显示：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当前时间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距离下次喂食的倒计时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当前设置的份量（小</a:t>
            </a:r>
            <a:r>
              <a:rPr lang="en-US" altLang="zh-CN"/>
              <a:t>/</a:t>
            </a:r>
            <a:r>
              <a:rPr lang="zh-CN" altLang="en-US"/>
              <a:t>中</a:t>
            </a:r>
            <a:r>
              <a:rPr lang="en-US" altLang="zh-CN"/>
              <a:t>/</a:t>
            </a:r>
            <a:r>
              <a:rPr lang="zh-CN" altLang="en-US"/>
              <a:t>大）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上次进食的时间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在线</a:t>
            </a:r>
            <a:r>
              <a:rPr lang="en-US" altLang="zh-CN"/>
              <a:t>/</a:t>
            </a:r>
            <a:r>
              <a:rPr lang="zh-CN" altLang="en-US"/>
              <a:t>离线状态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储粮余量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/>
              <a:t>手动喂食演示</a:t>
            </a:r>
            <a:r>
              <a:rPr lang="en-US" altLang="zh-CN"/>
              <a:t>  </a:t>
            </a:r>
            <a:br>
              <a:rPr lang="en-US" altLang="zh-CN"/>
            </a:br>
            <a:r>
              <a:rPr lang="en-US" altLang="zh-CN"/>
              <a:t> </a:t>
            </a:r>
            <a:br>
              <a:rPr lang="en-US" altLang="zh-CN"/>
            </a:br>
            <a:r>
              <a:rPr lang="en-US" altLang="zh-CN" sz="3600"/>
              <a:t>- </a:t>
            </a:r>
            <a:r>
              <a:rPr lang="zh-CN" altLang="en-US" sz="3600"/>
              <a:t>按</a:t>
            </a:r>
            <a:r>
              <a:rPr lang="en-US" altLang="zh-CN" sz="3600"/>
              <a:t>P8</a:t>
            </a:r>
            <a:r>
              <a:rPr lang="zh-CN" altLang="en-US" sz="3600"/>
              <a:t>按钮投食（默认是中份量）</a:t>
            </a:r>
            <a:br>
              <a:rPr lang="zh-CN" altLang="en-US" sz="3600"/>
            </a:br>
            <a:r>
              <a:rPr lang="en-US" altLang="zh-CN" sz="3600"/>
              <a:t>- </a:t>
            </a:r>
            <a:r>
              <a:rPr lang="zh-CN" altLang="en-US" sz="3600"/>
              <a:t>观察舵机动作（解释下，通过舵机转动角度控制，小份量是转</a:t>
            </a:r>
            <a:r>
              <a:rPr lang="en-US" altLang="zh-CN" sz="3600"/>
              <a:t>30</a:t>
            </a:r>
            <a:r>
              <a:rPr lang="zh-CN" altLang="en-US" sz="3600"/>
              <a:t>度，中份量</a:t>
            </a:r>
            <a:r>
              <a:rPr lang="en-US" altLang="zh-CN" sz="3600"/>
              <a:t>60</a:t>
            </a:r>
            <a:r>
              <a:rPr lang="zh-CN" altLang="en-US" sz="3600"/>
              <a:t>度，大份量</a:t>
            </a:r>
            <a:r>
              <a:rPr lang="en-US" altLang="zh-CN" sz="3600"/>
              <a:t>90</a:t>
            </a:r>
            <a:r>
              <a:rPr lang="zh-CN" altLang="en-US" sz="3600"/>
              <a:t>度）</a:t>
            </a:r>
            <a:br>
              <a:rPr lang="zh-CN" altLang="en-US" sz="3600"/>
            </a:br>
            <a:r>
              <a:rPr lang="en-US" altLang="zh-CN" sz="3600"/>
              <a:t>- </a:t>
            </a:r>
            <a:r>
              <a:rPr lang="zh-CN" altLang="en-US" sz="3600"/>
              <a:t>喂食结束后查看显示屏上的实际喂食重量</a:t>
            </a:r>
            <a:br>
              <a:rPr lang="zh-CN" altLang="en-US" sz="3600"/>
            </a:br>
            <a:r>
              <a:rPr lang="en-US" altLang="zh-CN" sz="3600"/>
              <a:t>- </a:t>
            </a:r>
            <a:r>
              <a:rPr lang="zh-CN" altLang="en-US" sz="3600"/>
              <a:t>注意不要按太快，等显示屏上的重量消失后再按下一次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智能功能演示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05" y="1626235"/>
            <a:ext cx="5157470" cy="456311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份量调节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按</a:t>
            </a:r>
            <a:r>
              <a:rPr lang="en-US" altLang="zh-CN"/>
              <a:t>ButtonA</a:t>
            </a:r>
            <a:r>
              <a:rPr lang="zh-CN" altLang="en-US"/>
              <a:t>切换（小</a:t>
            </a:r>
            <a:r>
              <a:rPr lang="en-US" altLang="zh-CN"/>
              <a:t>/</a:t>
            </a:r>
            <a:r>
              <a:rPr lang="zh-CN" altLang="en-US"/>
              <a:t>中</a:t>
            </a:r>
            <a:r>
              <a:rPr lang="en-US" altLang="zh-CN"/>
              <a:t>/</a:t>
            </a:r>
            <a:r>
              <a:rPr lang="zh-CN" altLang="en-US"/>
              <a:t>大）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提示显示屏显示份量变化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演示不同份量效果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02630" y="1531620"/>
            <a:ext cx="6154420" cy="46577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储粮监测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显示当前储粮量，加满粮是</a:t>
            </a:r>
            <a:r>
              <a:rPr lang="en-US" altLang="zh-CN"/>
              <a:t>500</a:t>
            </a:r>
            <a:r>
              <a:rPr lang="zh-CN" altLang="en-US"/>
              <a:t>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通过前面的几次喂食，让储粮量减少到接近</a:t>
            </a:r>
            <a:r>
              <a:rPr lang="en-US" altLang="zh-CN"/>
              <a:t>0</a:t>
            </a:r>
            <a:r>
              <a:rPr lang="zh-CN" altLang="en-US"/>
              <a:t>，从而触发缺粮警告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提醒评委注意缺粮后的显示屏提示、声音及灯光告警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按</a:t>
            </a:r>
            <a:r>
              <a:rPr lang="en-US" altLang="zh-CN"/>
              <a:t>ButtonB</a:t>
            </a:r>
            <a:r>
              <a:rPr lang="zh-CN" altLang="en-US"/>
              <a:t>重置储粮量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等提示消失后，再进行下一次喂食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安全功能演示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7030" y="1497330"/>
            <a:ext cx="5630545" cy="46920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食盆防溢出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提前准备重物，如一瓶矿泉水。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食盆加重物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尝试喂食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观察停止和警报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提示评委注意防溢出后的显示屏提示、声音及灯光告警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提示评委注意重物移除后，喂食器恢复正常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496695"/>
            <a:ext cx="5183505" cy="469265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宠物长时间未进食</a:t>
            </a:r>
            <a:r>
              <a:rPr lang="zh-CN" altLang="en-US"/>
              <a:t>警告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- 12</a:t>
            </a:r>
            <a:r>
              <a:rPr lang="zh-CN" altLang="en-US"/>
              <a:t>小时未进食警报（已实现功能，但不好演示，这里口述）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口述食盘重量监控功能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* </a:t>
            </a:r>
            <a:r>
              <a:rPr lang="zh-CN" altLang="en-US"/>
              <a:t>实时监测食盘重量变化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* </a:t>
            </a:r>
            <a:r>
              <a:rPr lang="zh-CN" altLang="en-US"/>
              <a:t>记录每次进食时间和重量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* </a:t>
            </a:r>
            <a:r>
              <a:rPr lang="zh-CN" altLang="en-US"/>
              <a:t>通过重量变化判断进食状态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* </a:t>
            </a:r>
            <a:r>
              <a:rPr lang="zh-CN" altLang="en-US"/>
              <a:t>长时间无变化触发异常警报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紫色</a:t>
            </a:r>
            <a:r>
              <a:rPr lang="en-US" altLang="zh-CN"/>
              <a:t>LED</a:t>
            </a:r>
            <a:r>
              <a:rPr lang="zh-CN" altLang="en-US"/>
              <a:t>闪烁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蜂鸣器报警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/>
              <a:t>在线功能演示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网络连接</a:t>
            </a:r>
            <a:br>
              <a:rPr lang="zh-CN" altLang="en-US"/>
            </a:br>
            <a:r>
              <a:rPr lang="en-US" altLang="zh-CN"/>
              <a:t>   - </a:t>
            </a:r>
            <a:r>
              <a:rPr lang="zh-CN" altLang="en-US"/>
              <a:t>显示在线状态（应该一直是离线）</a:t>
            </a:r>
            <a:br>
              <a:rPr lang="zh-CN" altLang="en-US"/>
            </a:br>
            <a:r>
              <a:rPr lang="en-US" altLang="zh-CN"/>
              <a:t>   - </a:t>
            </a:r>
            <a:r>
              <a:rPr lang="zh-CN" altLang="en-US"/>
              <a:t>口述</a:t>
            </a:r>
            <a:r>
              <a:rPr lang="en-US" altLang="zh-CN"/>
              <a:t>：</a:t>
            </a:r>
            <a:r>
              <a:rPr lang="zh-CN" altLang="en-US"/>
              <a:t>如果在线，会通过物联网平台，定期上报喂食器状态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总结与</a:t>
            </a:r>
            <a:r>
              <a:rPr lang="zh-CN" altLang="en-US"/>
              <a:t>展望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2850515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多重保护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防溢出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异常警报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离线保护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人性化设计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简单操作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清晰反馈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智能监测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83125" y="1825625"/>
            <a:ext cx="6480175" cy="4351655"/>
          </a:xfrm>
        </p:spPr>
        <p:txBody>
          <a:bodyPr/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未来规划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开发配套手机</a:t>
            </a:r>
            <a:r>
              <a:rPr lang="en-US" altLang="zh-CN"/>
              <a:t>APP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支持远程查看喂食器状态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远程控制喂食和调节份量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异常情况实时推送提醒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 </a:t>
            </a:r>
            <a:r>
              <a:rPr lang="zh-CN" altLang="en-US"/>
              <a:t>喂食记录统计分析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WPS 文字</Application>
  <PresentationFormat>宽屏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钱文牛</cp:lastModifiedBy>
  <cp:revision>9</cp:revision>
  <dcterms:created xsi:type="dcterms:W3CDTF">2024-12-27T05:45:46Z</dcterms:created>
  <dcterms:modified xsi:type="dcterms:W3CDTF">2024-12-27T05:45:46Z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53EF26BE42955FE5673B6E67A36925F5_41</vt:lpwstr>
  </property>
</Properties>
</file>