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7E865-1FC0-460C-B384-3732327E4712}" v="377" dt="2020-06-23T01:25:5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, Joseph A." userId="a922396c-6cd3-4137-98cf-51dd25de64e2" providerId="ADAL" clId="{8677E865-1FC0-460C-B384-3732327E4712}"/>
    <pc:docChg chg="undo redo custSel addSld delSld modSld">
      <pc:chgData name="Cheng, Joseph A." userId="a922396c-6cd3-4137-98cf-51dd25de64e2" providerId="ADAL" clId="{8677E865-1FC0-460C-B384-3732327E4712}" dt="2020-06-23T01:25:53.408" v="789" actId="164"/>
      <pc:docMkLst>
        <pc:docMk/>
      </pc:docMkLst>
      <pc:sldChg chg="addSp delSp modSp">
        <pc:chgData name="Cheng, Joseph A." userId="a922396c-6cd3-4137-98cf-51dd25de64e2" providerId="ADAL" clId="{8677E865-1FC0-460C-B384-3732327E4712}" dt="2020-06-23T01:20:56.115" v="724" actId="164"/>
        <pc:sldMkLst>
          <pc:docMk/>
          <pc:sldMk cId="342329545" sldId="257"/>
        </pc:sldMkLst>
        <pc:spChg chg="mod">
          <ac:chgData name="Cheng, Joseph A." userId="a922396c-6cd3-4137-98cf-51dd25de64e2" providerId="ADAL" clId="{8677E865-1FC0-460C-B384-3732327E4712}" dt="2020-06-22T06:05:03.758" v="393" actId="404"/>
          <ac:spMkLst>
            <pc:docMk/>
            <pc:sldMk cId="342329545" sldId="257"/>
            <ac:spMk id="2" creationId="{C5674A37-A036-41E5-A281-AB65955907DC}"/>
          </ac:spMkLst>
        </pc:spChg>
        <pc:spChg chg="mod">
          <ac:chgData name="Cheng, Joseph A." userId="a922396c-6cd3-4137-98cf-51dd25de64e2" providerId="ADAL" clId="{8677E865-1FC0-460C-B384-3732327E4712}" dt="2020-06-22T05:27:50.657" v="3" actId="1076"/>
          <ac:spMkLst>
            <pc:docMk/>
            <pc:sldMk cId="342329545" sldId="257"/>
            <ac:spMk id="15" creationId="{495461E2-539E-4FE1-A579-396825B31ED7}"/>
          </ac:spMkLst>
        </pc:spChg>
        <pc:spChg chg="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180" creationId="{A25C632B-7307-4F84-B767-38F8E3F8C748}"/>
          </ac:spMkLst>
        </pc:spChg>
        <pc:spChg chg="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192" creationId="{C2167FE3-20B4-4729-8B06-756D7B782BE1}"/>
          </ac:spMkLst>
        </pc:spChg>
        <pc:spChg chg="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210" creationId="{47061A00-8122-4C58-AACE-DE7C98A45627}"/>
          </ac:spMkLst>
        </pc:spChg>
        <pc:spChg chg="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213" creationId="{6D0A21BE-CE58-4EE2-90D8-2F337EF91635}"/>
          </ac:spMkLst>
        </pc:spChg>
        <pc:spChg chg="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222" creationId="{668A4DDD-67AE-4F7C-AEB1-AFD9B093DA1F}"/>
          </ac:spMkLst>
        </pc:spChg>
        <pc:spChg chg="mod topLvl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223" creationId="{12B07528-EC5F-4D26-9B77-C2545FD43010}"/>
          </ac:spMkLst>
        </pc:spChg>
        <pc:spChg chg="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277" creationId="{2F774192-F739-423C-9477-50453391541C}"/>
          </ac:spMkLst>
        </pc:spChg>
        <pc:spChg chg="mod topLvl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297" creationId="{175E95FD-D9B2-4EB0-990F-C318F19CE431}"/>
          </ac:spMkLst>
        </pc:spChg>
        <pc:spChg chg="mod topLvl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298" creationId="{5722C67D-23C3-45DA-83F8-178F3455C194}"/>
          </ac:spMkLst>
        </pc:spChg>
        <pc:spChg chg="mod topLvl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299" creationId="{2083E83B-2340-46B8-B8E7-AB03FD6829A3}"/>
          </ac:spMkLst>
        </pc:spChg>
        <pc:spChg chg="mod topLvl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308" creationId="{1FBAA6BC-1C64-433A-9FE3-F443CA9CA9B9}"/>
          </ac:spMkLst>
        </pc:spChg>
        <pc:spChg chg="add 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315" creationId="{C3A9DED8-9D4E-487D-AAFD-167A9AC9D80D}"/>
          </ac:spMkLst>
        </pc:spChg>
        <pc:spChg chg="add 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316" creationId="{CD72CDB2-EF73-4B70-AE11-5E58DE453306}"/>
          </ac:spMkLst>
        </pc:spChg>
        <pc:spChg chg="add 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317" creationId="{C66D6D92-11B4-4273-BC31-728A2EA91A1A}"/>
          </ac:spMkLst>
        </pc:spChg>
        <pc:spChg chg="add 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318" creationId="{32FE91F4-2E01-4589-AA4F-5374E97233FD}"/>
          </ac:spMkLst>
        </pc:spChg>
        <pc:spChg chg="add mod topLvl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319" creationId="{C9D497DC-9D9D-4940-8965-FFCE5FE799DF}"/>
          </ac:spMkLst>
        </pc:spChg>
        <pc:spChg chg="add del mod">
          <ac:chgData name="Cheng, Joseph A." userId="a922396c-6cd3-4137-98cf-51dd25de64e2" providerId="ADAL" clId="{8677E865-1FC0-460C-B384-3732327E4712}" dt="2020-06-22T05:34:41.616" v="80" actId="11529"/>
          <ac:spMkLst>
            <pc:docMk/>
            <pc:sldMk cId="342329545" sldId="257"/>
            <ac:spMk id="320" creationId="{C4AC3DDD-4E8E-4F37-A89C-42E67D813941}"/>
          </ac:spMkLst>
        </pc:spChg>
        <pc:spChg chg="add mod topLvl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327" creationId="{243A66CA-EF17-4CD5-9A09-2389D40F4F0A}"/>
          </ac:spMkLst>
        </pc:spChg>
        <pc:spChg chg="add mod topLvl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328" creationId="{2CAD62A3-7C69-430C-8938-0112C6F49176}"/>
          </ac:spMkLst>
        </pc:spChg>
        <pc:spChg chg="add mod topLvl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329" creationId="{3780EEB9-55C7-4434-8AF6-1D011E361C9A}"/>
          </ac:spMkLst>
        </pc:spChg>
        <pc:spChg chg="add del mod ord topLvl">
          <ac:chgData name="Cheng, Joseph A." userId="a922396c-6cd3-4137-98cf-51dd25de64e2" providerId="ADAL" clId="{8677E865-1FC0-460C-B384-3732327E4712}" dt="2020-06-22T05:54:42.681" v="248"/>
          <ac:spMkLst>
            <pc:docMk/>
            <pc:sldMk cId="342329545" sldId="257"/>
            <ac:spMk id="330" creationId="{D907D503-D385-42A9-9416-18F54B81538C}"/>
          </ac:spMkLst>
        </pc:spChg>
        <pc:spChg chg="add del mod ord topLvl">
          <ac:chgData name="Cheng, Joseph A." userId="a922396c-6cd3-4137-98cf-51dd25de64e2" providerId="ADAL" clId="{8677E865-1FC0-460C-B384-3732327E4712}" dt="2020-06-22T05:51:28.112" v="198"/>
          <ac:spMkLst>
            <pc:docMk/>
            <pc:sldMk cId="342329545" sldId="257"/>
            <ac:spMk id="332" creationId="{C5404082-BCB3-4692-87C2-4D27AF6E6D1B}"/>
          </ac:spMkLst>
        </pc:spChg>
        <pc:spChg chg="add mod ord">
          <ac:chgData name="Cheng, Joseph A." userId="a922396c-6cd3-4137-98cf-51dd25de64e2" providerId="ADAL" clId="{8677E865-1FC0-460C-B384-3732327E4712}" dt="2020-06-23T01:20:56.115" v="724" actId="164"/>
          <ac:spMkLst>
            <pc:docMk/>
            <pc:sldMk cId="342329545" sldId="257"/>
            <ac:spMk id="338" creationId="{F6C4DFB1-ED73-4ECA-B8A9-0ED358510740}"/>
          </ac:spMkLst>
        </pc:spChg>
        <pc:spChg chg="add del ord">
          <ac:chgData name="Cheng, Joseph A." userId="a922396c-6cd3-4137-98cf-51dd25de64e2" providerId="ADAL" clId="{8677E865-1FC0-460C-B384-3732327E4712}" dt="2020-06-22T05:55:17.982" v="257"/>
          <ac:spMkLst>
            <pc:docMk/>
            <pc:sldMk cId="342329545" sldId="257"/>
            <ac:spMk id="339" creationId="{DCBC9BB6-DB4C-46BD-9024-0CDAB5172BB7}"/>
          </ac:spMkLst>
        </pc:spChg>
        <pc:spChg chg="add mod ord">
          <ac:chgData name="Cheng, Joseph A." userId="a922396c-6cd3-4137-98cf-51dd25de64e2" providerId="ADAL" clId="{8677E865-1FC0-460C-B384-3732327E4712}" dt="2020-06-22T10:46:36.431" v="718" actId="164"/>
          <ac:spMkLst>
            <pc:docMk/>
            <pc:sldMk cId="342329545" sldId="257"/>
            <ac:spMk id="340" creationId="{721E19DA-2932-42DA-891B-5C1B46F387EE}"/>
          </ac:spMkLst>
        </pc:spChg>
        <pc:grpChg chg="mod topLvl">
          <ac:chgData name="Cheng, Joseph A." userId="a922396c-6cd3-4137-98cf-51dd25de64e2" providerId="ADAL" clId="{8677E865-1FC0-460C-B384-3732327E4712}" dt="2020-06-22T10:46:36.431" v="718" actId="164"/>
          <ac:grpSpMkLst>
            <pc:docMk/>
            <pc:sldMk cId="342329545" sldId="257"/>
            <ac:grpSpMk id="4" creationId="{03F5528B-3957-416C-9AB1-A85AC45ED05C}"/>
          </ac:grpSpMkLst>
        </pc:grpChg>
        <pc:grpChg chg="mod">
          <ac:chgData name="Cheng, Joseph A." userId="a922396c-6cd3-4137-98cf-51dd25de64e2" providerId="ADAL" clId="{8677E865-1FC0-460C-B384-3732327E4712}" dt="2020-06-22T05:38:47.899" v="151" actId="14100"/>
          <ac:grpSpMkLst>
            <pc:docMk/>
            <pc:sldMk cId="342329545" sldId="257"/>
            <ac:grpSpMk id="29" creationId="{32D97993-A5FC-485A-8DE7-38A2C65165B5}"/>
          </ac:grpSpMkLst>
        </pc:grpChg>
        <pc:grpChg chg="mod">
          <ac:chgData name="Cheng, Joseph A." userId="a922396c-6cd3-4137-98cf-51dd25de64e2" providerId="ADAL" clId="{8677E865-1FC0-460C-B384-3732327E4712}" dt="2020-06-22T05:38:47.899" v="151" actId="14100"/>
          <ac:grpSpMkLst>
            <pc:docMk/>
            <pc:sldMk cId="342329545" sldId="257"/>
            <ac:grpSpMk id="37" creationId="{1C16F4E9-B393-4C29-AFF9-3860B1BA5EE7}"/>
          </ac:grpSpMkLst>
        </pc:grpChg>
        <pc:grpChg chg="mod">
          <ac:chgData name="Cheng, Joseph A." userId="a922396c-6cd3-4137-98cf-51dd25de64e2" providerId="ADAL" clId="{8677E865-1FC0-460C-B384-3732327E4712}" dt="2020-06-22T05:38:47.899" v="151" actId="14100"/>
          <ac:grpSpMkLst>
            <pc:docMk/>
            <pc:sldMk cId="342329545" sldId="257"/>
            <ac:grpSpMk id="45" creationId="{7E7AA2BB-C203-4953-85BA-9C9BF2864906}"/>
          </ac:grpSpMkLst>
        </pc:grpChg>
        <pc:grpChg chg="mod">
          <ac:chgData name="Cheng, Joseph A." userId="a922396c-6cd3-4137-98cf-51dd25de64e2" providerId="ADAL" clId="{8677E865-1FC0-460C-B384-3732327E4712}" dt="2020-06-22T05:38:47.899" v="151" actId="14100"/>
          <ac:grpSpMkLst>
            <pc:docMk/>
            <pc:sldMk cId="342329545" sldId="257"/>
            <ac:grpSpMk id="53" creationId="{66E73C3E-01D2-4231-955D-3A125ED0D85F}"/>
          </ac:grpSpMkLst>
        </pc:grpChg>
        <pc:grpChg chg="mod topLvl">
          <ac:chgData name="Cheng, Joseph A." userId="a922396c-6cd3-4137-98cf-51dd25de64e2" providerId="ADAL" clId="{8677E865-1FC0-460C-B384-3732327E4712}" dt="2020-06-22T10:46:36.431" v="718" actId="164"/>
          <ac:grpSpMkLst>
            <pc:docMk/>
            <pc:sldMk cId="342329545" sldId="257"/>
            <ac:grpSpMk id="93" creationId="{546E4AEB-ECCA-4721-BC6C-8D0615D1D374}"/>
          </ac:grpSpMkLst>
        </pc:grpChg>
        <pc:grpChg chg="del mod topLvl">
          <ac:chgData name="Cheng, Joseph A." userId="a922396c-6cd3-4137-98cf-51dd25de64e2" providerId="ADAL" clId="{8677E865-1FC0-460C-B384-3732327E4712}" dt="2020-06-22T05:31:39.371" v="14" actId="165"/>
          <ac:grpSpMkLst>
            <pc:docMk/>
            <pc:sldMk cId="342329545" sldId="257"/>
            <ac:grpSpMk id="181" creationId="{580FBBC1-E7F9-4935-9832-F13BC2C9EABC}"/>
          </ac:grpSpMkLst>
        </pc:grpChg>
        <pc:grpChg chg="mod">
          <ac:chgData name="Cheng, Joseph A." userId="a922396c-6cd3-4137-98cf-51dd25de64e2" providerId="ADAL" clId="{8677E865-1FC0-460C-B384-3732327E4712}" dt="2020-06-22T05:54:47.253" v="250" actId="552"/>
          <ac:grpSpMkLst>
            <pc:docMk/>
            <pc:sldMk cId="342329545" sldId="257"/>
            <ac:grpSpMk id="193" creationId="{8C8D93AF-5CFC-474A-BF08-76949CB999B4}"/>
          </ac:grpSpMkLst>
        </pc:grpChg>
        <pc:grpChg chg="mod">
          <ac:chgData name="Cheng, Joseph A." userId="a922396c-6cd3-4137-98cf-51dd25de64e2" providerId="ADAL" clId="{8677E865-1FC0-460C-B384-3732327E4712}" dt="2020-06-22T05:54:47.253" v="250" actId="552"/>
          <ac:grpSpMkLst>
            <pc:docMk/>
            <pc:sldMk cId="342329545" sldId="257"/>
            <ac:grpSpMk id="201" creationId="{68ABEBAA-147E-47AE-8F90-19A71CD6FE2D}"/>
          </ac:grpSpMkLst>
        </pc:grpChg>
        <pc:grpChg chg="mod topLvl">
          <ac:chgData name="Cheng, Joseph A." userId="a922396c-6cd3-4137-98cf-51dd25de64e2" providerId="ADAL" clId="{8677E865-1FC0-460C-B384-3732327E4712}" dt="2020-06-22T10:46:36.431" v="718" actId="164"/>
          <ac:grpSpMkLst>
            <pc:docMk/>
            <pc:sldMk cId="342329545" sldId="257"/>
            <ac:grpSpMk id="209" creationId="{96DE579B-759D-4DF4-96FD-09BB9FB80093}"/>
          </ac:grpSpMkLst>
        </pc:grpChg>
        <pc:grpChg chg="del mod topLvl">
          <ac:chgData name="Cheng, Joseph A." userId="a922396c-6cd3-4137-98cf-51dd25de64e2" providerId="ADAL" clId="{8677E865-1FC0-460C-B384-3732327E4712}" dt="2020-06-22T05:31:39.371" v="14" actId="165"/>
          <ac:grpSpMkLst>
            <pc:docMk/>
            <pc:sldMk cId="342329545" sldId="257"/>
            <ac:grpSpMk id="211" creationId="{84AD2D81-541C-4DDE-9BF0-5AD2CF029671}"/>
          </ac:grpSpMkLst>
        </pc:grpChg>
        <pc:grpChg chg="del mod topLvl">
          <ac:chgData name="Cheng, Joseph A." userId="a922396c-6cd3-4137-98cf-51dd25de64e2" providerId="ADAL" clId="{8677E865-1FC0-460C-B384-3732327E4712}" dt="2020-06-22T05:31:42.733" v="15" actId="165"/>
          <ac:grpSpMkLst>
            <pc:docMk/>
            <pc:sldMk cId="342329545" sldId="257"/>
            <ac:grpSpMk id="212" creationId="{68A2DD48-0DC6-42B2-9ED3-6C46591CEA3E}"/>
          </ac:grpSpMkLst>
        </pc:grpChg>
        <pc:grpChg chg="del mod topLvl">
          <ac:chgData name="Cheng, Joseph A." userId="a922396c-6cd3-4137-98cf-51dd25de64e2" providerId="ADAL" clId="{8677E865-1FC0-460C-B384-3732327E4712}" dt="2020-06-22T05:34:58.258" v="87" actId="478"/>
          <ac:grpSpMkLst>
            <pc:docMk/>
            <pc:sldMk cId="342329545" sldId="257"/>
            <ac:grpSpMk id="224" creationId="{7EA9854B-1391-48F6-8D4E-DFF08590592E}"/>
          </ac:grpSpMkLst>
        </pc:grpChg>
        <pc:grpChg chg="mod topLvl">
          <ac:chgData name="Cheng, Joseph A." userId="a922396c-6cd3-4137-98cf-51dd25de64e2" providerId="ADAL" clId="{8677E865-1FC0-460C-B384-3732327E4712}" dt="2020-06-22T10:46:36.431" v="718" actId="164"/>
          <ac:grpSpMkLst>
            <pc:docMk/>
            <pc:sldMk cId="342329545" sldId="257"/>
            <ac:grpSpMk id="230" creationId="{4F0F59C8-F9F2-47F3-A077-85BFB84F2202}"/>
          </ac:grpSpMkLst>
        </pc:grpChg>
        <pc:grpChg chg="mod topLvl">
          <ac:chgData name="Cheng, Joseph A." userId="a922396c-6cd3-4137-98cf-51dd25de64e2" providerId="ADAL" clId="{8677E865-1FC0-460C-B384-3732327E4712}" dt="2020-06-22T10:46:36.431" v="718" actId="164"/>
          <ac:grpSpMkLst>
            <pc:docMk/>
            <pc:sldMk cId="342329545" sldId="257"/>
            <ac:grpSpMk id="238" creationId="{C7611DD5-5E2D-4260-AB15-51FDF92752D0}"/>
          </ac:grpSpMkLst>
        </pc:grpChg>
        <pc:grpChg chg="del mod topLvl">
          <ac:chgData name="Cheng, Joseph A." userId="a922396c-6cd3-4137-98cf-51dd25de64e2" providerId="ADAL" clId="{8677E865-1FC0-460C-B384-3732327E4712}" dt="2020-06-22T05:31:57.580" v="19" actId="165"/>
          <ac:grpSpMkLst>
            <pc:docMk/>
            <pc:sldMk cId="342329545" sldId="257"/>
            <ac:grpSpMk id="269" creationId="{574FE7CA-9A71-4C2F-B7DE-51419A4367AB}"/>
          </ac:grpSpMkLst>
        </pc:grpChg>
        <pc:grpChg chg="del mod topLvl">
          <ac:chgData name="Cheng, Joseph A." userId="a922396c-6cd3-4137-98cf-51dd25de64e2" providerId="ADAL" clId="{8677E865-1FC0-460C-B384-3732327E4712}" dt="2020-06-22T05:31:44.997" v="16" actId="165"/>
          <ac:grpSpMkLst>
            <pc:docMk/>
            <pc:sldMk cId="342329545" sldId="257"/>
            <ac:grpSpMk id="270" creationId="{CBBD9BB4-4413-45B6-B0B5-A6A2DAEBBDD3}"/>
          </ac:grpSpMkLst>
        </pc:grpChg>
        <pc:grpChg chg="mod topLvl">
          <ac:chgData name="Cheng, Joseph A." userId="a922396c-6cd3-4137-98cf-51dd25de64e2" providerId="ADAL" clId="{8677E865-1FC0-460C-B384-3732327E4712}" dt="2020-06-23T01:20:56.115" v="724" actId="164"/>
          <ac:grpSpMkLst>
            <pc:docMk/>
            <pc:sldMk cId="342329545" sldId="257"/>
            <ac:grpSpMk id="272" creationId="{467231E9-91C5-42CB-BDCD-BEDD93410639}"/>
          </ac:grpSpMkLst>
        </pc:grpChg>
        <pc:grpChg chg="mod topLvl">
          <ac:chgData name="Cheng, Joseph A." userId="a922396c-6cd3-4137-98cf-51dd25de64e2" providerId="ADAL" clId="{8677E865-1FC0-460C-B384-3732327E4712}" dt="2020-06-22T10:46:36.431" v="718" actId="164"/>
          <ac:grpSpMkLst>
            <pc:docMk/>
            <pc:sldMk cId="342329545" sldId="257"/>
            <ac:grpSpMk id="278" creationId="{FEABDA47-0A1F-4856-AC7F-2C20DB0BD99D}"/>
          </ac:grpSpMkLst>
        </pc:grpChg>
        <pc:grpChg chg="mod topLvl">
          <ac:chgData name="Cheng, Joseph A." userId="a922396c-6cd3-4137-98cf-51dd25de64e2" providerId="ADAL" clId="{8677E865-1FC0-460C-B384-3732327E4712}" dt="2020-06-23T01:20:56.115" v="724" actId="164"/>
          <ac:grpSpMkLst>
            <pc:docMk/>
            <pc:sldMk cId="342329545" sldId="257"/>
            <ac:grpSpMk id="300" creationId="{6E299812-DC02-4724-BE9D-FA88BDD461F2}"/>
          </ac:grpSpMkLst>
        </pc:grpChg>
        <pc:grpChg chg="del">
          <ac:chgData name="Cheng, Joseph A." userId="a922396c-6cd3-4137-98cf-51dd25de64e2" providerId="ADAL" clId="{8677E865-1FC0-460C-B384-3732327E4712}" dt="2020-06-22T05:34:43.915" v="81" actId="165"/>
          <ac:grpSpMkLst>
            <pc:docMk/>
            <pc:sldMk cId="342329545" sldId="257"/>
            <ac:grpSpMk id="309" creationId="{246312E7-5DC1-4F4F-85D8-8D909447058B}"/>
          </ac:grpSpMkLst>
        </pc:grpChg>
        <pc:grpChg chg="del">
          <ac:chgData name="Cheng, Joseph A." userId="a922396c-6cd3-4137-98cf-51dd25de64e2" providerId="ADAL" clId="{8677E865-1FC0-460C-B384-3732327E4712}" dt="2020-06-22T05:34:44.998" v="82" actId="165"/>
          <ac:grpSpMkLst>
            <pc:docMk/>
            <pc:sldMk cId="342329545" sldId="257"/>
            <ac:grpSpMk id="310" creationId="{B0112AF1-62B0-4921-B9FB-BE3734E6BA45}"/>
          </ac:grpSpMkLst>
        </pc:grpChg>
        <pc:grpChg chg="del">
          <ac:chgData name="Cheng, Joseph A." userId="a922396c-6cd3-4137-98cf-51dd25de64e2" providerId="ADAL" clId="{8677E865-1FC0-460C-B384-3732327E4712}" dt="2020-06-22T05:34:46.247" v="83" actId="165"/>
          <ac:grpSpMkLst>
            <pc:docMk/>
            <pc:sldMk cId="342329545" sldId="257"/>
            <ac:grpSpMk id="311" creationId="{7F1E9959-CC43-40A0-85A6-14789C389CBE}"/>
          </ac:grpSpMkLst>
        </pc:grpChg>
        <pc:grpChg chg="del">
          <ac:chgData name="Cheng, Joseph A." userId="a922396c-6cd3-4137-98cf-51dd25de64e2" providerId="ADAL" clId="{8677E865-1FC0-460C-B384-3732327E4712}" dt="2020-06-22T05:34:46.979" v="84" actId="165"/>
          <ac:grpSpMkLst>
            <pc:docMk/>
            <pc:sldMk cId="342329545" sldId="257"/>
            <ac:grpSpMk id="312" creationId="{46CE8C50-C96B-4F45-BB6E-4C345BCCFE8B}"/>
          </ac:grpSpMkLst>
        </pc:grpChg>
        <pc:grpChg chg="del mod topLvl">
          <ac:chgData name="Cheng, Joseph A." userId="a922396c-6cd3-4137-98cf-51dd25de64e2" providerId="ADAL" clId="{8677E865-1FC0-460C-B384-3732327E4712}" dt="2020-06-22T05:31:45.722" v="17" actId="165"/>
          <ac:grpSpMkLst>
            <pc:docMk/>
            <pc:sldMk cId="342329545" sldId="257"/>
            <ac:grpSpMk id="313" creationId="{4B88B869-B925-4D96-B4B8-77E02F05279F}"/>
          </ac:grpSpMkLst>
        </pc:grpChg>
        <pc:grpChg chg="add del mod">
          <ac:chgData name="Cheng, Joseph A." userId="a922396c-6cd3-4137-98cf-51dd25de64e2" providerId="ADAL" clId="{8677E865-1FC0-460C-B384-3732327E4712}" dt="2020-06-22T05:27:45.633" v="1" actId="165"/>
          <ac:grpSpMkLst>
            <pc:docMk/>
            <pc:sldMk cId="342329545" sldId="257"/>
            <ac:grpSpMk id="314" creationId="{FA5EC1BC-EB93-4B63-8D6B-8D09F7E2ED8B}"/>
          </ac:grpSpMkLst>
        </pc:grpChg>
        <pc:grpChg chg="add mod topLvl">
          <ac:chgData name="Cheng, Joseph A." userId="a922396c-6cd3-4137-98cf-51dd25de64e2" providerId="ADAL" clId="{8677E865-1FC0-460C-B384-3732327E4712}" dt="2020-06-23T01:20:56.115" v="724" actId="164"/>
          <ac:grpSpMkLst>
            <pc:docMk/>
            <pc:sldMk cId="342329545" sldId="257"/>
            <ac:grpSpMk id="321" creationId="{22511978-C54C-426F-836D-4BFD756D82AA}"/>
          </ac:grpSpMkLst>
        </pc:grpChg>
        <pc:grpChg chg="add del mod">
          <ac:chgData name="Cheng, Joseph A." userId="a922396c-6cd3-4137-98cf-51dd25de64e2" providerId="ADAL" clId="{8677E865-1FC0-460C-B384-3732327E4712}" dt="2020-06-22T05:38:31.559" v="145" actId="165"/>
          <ac:grpSpMkLst>
            <pc:docMk/>
            <pc:sldMk cId="342329545" sldId="257"/>
            <ac:grpSpMk id="331" creationId="{C4118E54-910C-4344-8750-6B115B1F0258}"/>
          </ac:grpSpMkLst>
        </pc:grpChg>
        <pc:grpChg chg="add mod">
          <ac:chgData name="Cheng, Joseph A." userId="a922396c-6cd3-4137-98cf-51dd25de64e2" providerId="ADAL" clId="{8677E865-1FC0-460C-B384-3732327E4712}" dt="2020-06-22T05:38:40.581" v="149" actId="164"/>
          <ac:grpSpMkLst>
            <pc:docMk/>
            <pc:sldMk cId="342329545" sldId="257"/>
            <ac:grpSpMk id="333" creationId="{69D4B9E6-848F-4C8D-946F-C95A2EB27F02}"/>
          </ac:grpSpMkLst>
        </pc:grpChg>
        <pc:grpChg chg="add del mod">
          <ac:chgData name="Cheng, Joseph A." userId="a922396c-6cd3-4137-98cf-51dd25de64e2" providerId="ADAL" clId="{8677E865-1FC0-460C-B384-3732327E4712}" dt="2020-06-22T05:38:50.157" v="152" actId="165"/>
          <ac:grpSpMkLst>
            <pc:docMk/>
            <pc:sldMk cId="342329545" sldId="257"/>
            <ac:grpSpMk id="334" creationId="{156E9B26-7F0A-4F29-B3EF-72309B3CDC3D}"/>
          </ac:grpSpMkLst>
        </pc:grpChg>
        <pc:grpChg chg="add del mod">
          <ac:chgData name="Cheng, Joseph A." userId="a922396c-6cd3-4137-98cf-51dd25de64e2" providerId="ADAL" clId="{8677E865-1FC0-460C-B384-3732327E4712}" dt="2020-06-22T05:51:13.667" v="195" actId="165"/>
          <ac:grpSpMkLst>
            <pc:docMk/>
            <pc:sldMk cId="342329545" sldId="257"/>
            <ac:grpSpMk id="337" creationId="{B7A11842-EC3F-4575-BA7B-0726A841A153}"/>
          </ac:grpSpMkLst>
        </pc:grpChg>
        <pc:grpChg chg="add mod">
          <ac:chgData name="Cheng, Joseph A." userId="a922396c-6cd3-4137-98cf-51dd25de64e2" providerId="ADAL" clId="{8677E865-1FC0-460C-B384-3732327E4712}" dt="2020-06-22T10:46:36.431" v="718" actId="164"/>
          <ac:grpSpMkLst>
            <pc:docMk/>
            <pc:sldMk cId="342329545" sldId="257"/>
            <ac:grpSpMk id="341" creationId="{3C7AA17E-AFF9-44B6-903A-872B78814C8D}"/>
          </ac:grpSpMkLst>
        </pc:grpChg>
        <pc:grpChg chg="add mod">
          <ac:chgData name="Cheng, Joseph A." userId="a922396c-6cd3-4137-98cf-51dd25de64e2" providerId="ADAL" clId="{8677E865-1FC0-460C-B384-3732327E4712}" dt="2020-06-23T01:20:56.115" v="724" actId="164"/>
          <ac:grpSpMkLst>
            <pc:docMk/>
            <pc:sldMk cId="342329545" sldId="257"/>
            <ac:grpSpMk id="342" creationId="{2D316EB3-5E42-44E2-BBF7-F317A9C388E0}"/>
          </ac:grpSpMkLst>
        </pc:grpChg>
        <pc:cxnChg chg="add del mod">
          <ac:chgData name="Cheng, Joseph A." userId="a922396c-6cd3-4137-98cf-51dd25de64e2" providerId="ADAL" clId="{8677E865-1FC0-460C-B384-3732327E4712}" dt="2020-06-23T01:19:33.199" v="723" actId="478"/>
          <ac:cxnSpMkLst>
            <pc:docMk/>
            <pc:sldMk cId="342329545" sldId="257"/>
            <ac:cxnSpMk id="336" creationId="{9D76754D-960B-403B-9389-CFE4AA8323D5}"/>
          </ac:cxnSpMkLst>
        </pc:cxnChg>
      </pc:sldChg>
      <pc:sldChg chg="del">
        <pc:chgData name="Cheng, Joseph A." userId="a922396c-6cd3-4137-98cf-51dd25de64e2" providerId="ADAL" clId="{8677E865-1FC0-460C-B384-3732327E4712}" dt="2020-06-23T01:21:29.134" v="760" actId="2696"/>
        <pc:sldMkLst>
          <pc:docMk/>
          <pc:sldMk cId="3057715230" sldId="258"/>
        </pc:sldMkLst>
      </pc:sldChg>
      <pc:sldChg chg="addSp delSp modSp del">
        <pc:chgData name="Cheng, Joseph A." userId="a922396c-6cd3-4137-98cf-51dd25de64e2" providerId="ADAL" clId="{8677E865-1FC0-460C-B384-3732327E4712}" dt="2020-06-22T06:55:25.458" v="711" actId="2696"/>
        <pc:sldMkLst>
          <pc:docMk/>
          <pc:sldMk cId="2143495116" sldId="259"/>
        </pc:sldMkLst>
        <pc:spChg chg="mod">
          <ac:chgData name="Cheng, Joseph A." userId="a922396c-6cd3-4137-98cf-51dd25de64e2" providerId="ADAL" clId="{8677E865-1FC0-460C-B384-3732327E4712}" dt="2020-06-22T05:46:11.794" v="187" actId="1076"/>
          <ac:spMkLst>
            <pc:docMk/>
            <pc:sldMk cId="2143495116" sldId="259"/>
            <ac:spMk id="2" creationId="{F9549569-E131-4D47-BAF5-44E36E26F83B}"/>
          </ac:spMkLst>
        </pc:spChg>
        <pc:spChg chg="mod topLvl">
          <ac:chgData name="Cheng, Joseph A." userId="a922396c-6cd3-4137-98cf-51dd25de64e2" providerId="ADAL" clId="{8677E865-1FC0-460C-B384-3732327E4712}" dt="2020-06-22T05:54:09.948" v="243" actId="165"/>
          <ac:spMkLst>
            <pc:docMk/>
            <pc:sldMk cId="2143495116" sldId="259"/>
            <ac:spMk id="152" creationId="{DA32ED58-3F7D-448E-9CC3-73C33AA766FF}"/>
          </ac:spMkLst>
        </pc:spChg>
        <pc:spChg chg="add mod">
          <ac:chgData name="Cheng, Joseph A." userId="a922396c-6cd3-4137-98cf-51dd25de64e2" providerId="ADAL" clId="{8677E865-1FC0-460C-B384-3732327E4712}" dt="2020-06-22T05:46:18.092" v="190"/>
          <ac:spMkLst>
            <pc:docMk/>
            <pc:sldMk cId="2143495116" sldId="259"/>
            <ac:spMk id="224" creationId="{3D19C325-ED38-4ACD-AD85-3E2AC4EA3FF6}"/>
          </ac:spMkLst>
        </pc:spChg>
        <pc:grpChg chg="mod">
          <ac:chgData name="Cheng, Joseph A." userId="a922396c-6cd3-4137-98cf-51dd25de64e2" providerId="ADAL" clId="{8677E865-1FC0-460C-B384-3732327E4712}" dt="2020-06-22T05:42:07.154" v="185" actId="1076"/>
          <ac:grpSpMkLst>
            <pc:docMk/>
            <pc:sldMk cId="2143495116" sldId="259"/>
            <ac:grpSpMk id="4" creationId="{CE618D15-850D-414B-B05C-F036F1070244}"/>
          </ac:grpSpMkLst>
        </pc:grpChg>
        <pc:grpChg chg="mod">
          <ac:chgData name="Cheng, Joseph A." userId="a922396c-6cd3-4137-98cf-51dd25de64e2" providerId="ADAL" clId="{8677E865-1FC0-460C-B384-3732327E4712}" dt="2020-06-22T05:42:07.154" v="185" actId="1076"/>
          <ac:grpSpMkLst>
            <pc:docMk/>
            <pc:sldMk cId="2143495116" sldId="259"/>
            <ac:grpSpMk id="39" creationId="{F917CEA3-7968-4BF0-892A-9080E77055F9}"/>
          </ac:grpSpMkLst>
        </pc:grpChg>
        <pc:grpChg chg="mod">
          <ac:chgData name="Cheng, Joseph A." userId="a922396c-6cd3-4137-98cf-51dd25de64e2" providerId="ADAL" clId="{8677E865-1FC0-460C-B384-3732327E4712}" dt="2020-06-22T05:42:07.154" v="185" actId="1076"/>
          <ac:grpSpMkLst>
            <pc:docMk/>
            <pc:sldMk cId="2143495116" sldId="259"/>
            <ac:grpSpMk id="74" creationId="{9B25D7EC-90FE-4B4C-BEF0-13D111919F78}"/>
          </ac:grpSpMkLst>
        </pc:grpChg>
        <pc:grpChg chg="del">
          <ac:chgData name="Cheng, Joseph A." userId="a922396c-6cd3-4137-98cf-51dd25de64e2" providerId="ADAL" clId="{8677E865-1FC0-460C-B384-3732327E4712}" dt="2020-06-22T05:28:33.610" v="8" actId="478"/>
          <ac:grpSpMkLst>
            <pc:docMk/>
            <pc:sldMk cId="2143495116" sldId="259"/>
            <ac:grpSpMk id="109" creationId="{E0AF6634-2ECF-4770-8ED2-8BA89B0CE3CE}"/>
          </ac:grpSpMkLst>
        </pc:grpChg>
        <pc:grpChg chg="add del mod">
          <ac:chgData name="Cheng, Joseph A." userId="a922396c-6cd3-4137-98cf-51dd25de64e2" providerId="ADAL" clId="{8677E865-1FC0-460C-B384-3732327E4712}" dt="2020-06-22T05:54:09.948" v="243" actId="165"/>
          <ac:grpSpMkLst>
            <pc:docMk/>
            <pc:sldMk cId="2143495116" sldId="259"/>
            <ac:grpSpMk id="150" creationId="{1646A657-FECC-41BC-8B66-60B7547D6854}"/>
          </ac:grpSpMkLst>
        </pc:grpChg>
        <pc:grpChg chg="mod topLvl">
          <ac:chgData name="Cheng, Joseph A." userId="a922396c-6cd3-4137-98cf-51dd25de64e2" providerId="ADAL" clId="{8677E865-1FC0-460C-B384-3732327E4712}" dt="2020-06-22T05:54:09.948" v="243" actId="165"/>
          <ac:grpSpMkLst>
            <pc:docMk/>
            <pc:sldMk cId="2143495116" sldId="259"/>
            <ac:grpSpMk id="151" creationId="{6CD61B9C-5DD9-429D-8936-B46844F0EF65}"/>
          </ac:grpSpMkLst>
        </pc:grpChg>
        <pc:grpChg chg="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153" creationId="{27C2DA02-7650-4E31-B289-3BED7BC5A826}"/>
          </ac:grpSpMkLst>
        </pc:grpChg>
        <pc:grpChg chg="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154" creationId="{528896B5-A00C-4546-A0E8-670AC5E82B01}"/>
          </ac:grpSpMkLst>
        </pc:grpChg>
        <pc:grpChg chg="add 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164" creationId="{049E5EC7-A645-4EB7-8BD9-648246550005}"/>
          </ac:grpSpMkLst>
        </pc:grpChg>
        <pc:grpChg chg="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166" creationId="{C2C15FDC-6695-4481-924F-F3B70DB74CD5}"/>
          </ac:grpSpMkLst>
        </pc:grpChg>
        <pc:grpChg chg="add 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174" creationId="{1B718F84-5404-459B-8509-1FA9EB0AD1D7}"/>
          </ac:grpSpMkLst>
        </pc:grpChg>
        <pc:grpChg chg="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176" creationId="{D5F0A766-8D92-42E3-92EB-154E85E46B92}"/>
          </ac:grpSpMkLst>
        </pc:grpChg>
        <pc:grpChg chg="add 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207" creationId="{2289250E-F05D-4871-BAA2-05C97F09A8AF}"/>
          </ac:grpSpMkLst>
        </pc:grpChg>
        <pc:grpChg chg="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209" creationId="{0C2703F0-4853-4C0D-974C-830135B8D8D3}"/>
          </ac:grpSpMkLst>
        </pc:grpChg>
        <pc:grpChg chg="add mod">
          <ac:chgData name="Cheng, Joseph A." userId="a922396c-6cd3-4137-98cf-51dd25de64e2" providerId="ADAL" clId="{8677E865-1FC0-460C-B384-3732327E4712}" dt="2020-06-22T05:42:10.428" v="186" actId="1076"/>
          <ac:grpSpMkLst>
            <pc:docMk/>
            <pc:sldMk cId="2143495116" sldId="259"/>
            <ac:grpSpMk id="215" creationId="{454EDF23-5120-4CBB-BC1B-507BE76010E1}"/>
          </ac:grpSpMkLst>
        </pc:grpChg>
        <pc:cxnChg chg="add">
          <ac:chgData name="Cheng, Joseph A." userId="a922396c-6cd3-4137-98cf-51dd25de64e2" providerId="ADAL" clId="{8677E865-1FC0-460C-B384-3732327E4712}" dt="2020-06-22T05:46:12.532" v="188"/>
          <ac:cxnSpMkLst>
            <pc:docMk/>
            <pc:sldMk cId="2143495116" sldId="259"/>
            <ac:cxnSpMk id="225" creationId="{BD94D374-4A50-4316-840C-7DE43496F71A}"/>
          </ac:cxnSpMkLst>
        </pc:cxnChg>
      </pc:sldChg>
      <pc:sldChg chg="addSp delSp modSp add">
        <pc:chgData name="Cheng, Joseph A." userId="a922396c-6cd3-4137-98cf-51dd25de64e2" providerId="ADAL" clId="{8677E865-1FC0-460C-B384-3732327E4712}" dt="2020-06-23T01:25:53.408" v="789" actId="164"/>
        <pc:sldMkLst>
          <pc:docMk/>
          <pc:sldMk cId="436671790" sldId="260"/>
        </pc:sldMkLst>
        <pc:spChg chg="del">
          <ac:chgData name="Cheng, Joseph A." userId="a922396c-6cd3-4137-98cf-51dd25de64e2" providerId="ADAL" clId="{8677E865-1FC0-460C-B384-3732327E4712}" dt="2020-06-22T05:51:59.140" v="205" actId="478"/>
          <ac:spMkLst>
            <pc:docMk/>
            <pc:sldMk cId="436671790" sldId="260"/>
            <ac:spMk id="2" creationId="{34E7525B-0161-4D3A-B591-0565EA449F03}"/>
          </ac:spMkLst>
        </pc:spChg>
        <pc:spChg chg="del">
          <ac:chgData name="Cheng, Joseph A." userId="a922396c-6cd3-4137-98cf-51dd25de64e2" providerId="ADAL" clId="{8677E865-1FC0-460C-B384-3732327E4712}" dt="2020-06-22T05:51:59.140" v="205" actId="478"/>
          <ac:spMkLst>
            <pc:docMk/>
            <pc:sldMk cId="436671790" sldId="260"/>
            <ac:spMk id="3" creationId="{148E420C-12E0-48AC-87E9-B45930918D52}"/>
          </ac:spMkLst>
        </pc:spChg>
        <pc:spChg chg="add mod">
          <ac:chgData name="Cheng, Joseph A." userId="a922396c-6cd3-4137-98cf-51dd25de64e2" providerId="ADAL" clId="{8677E865-1FC0-460C-B384-3732327E4712}" dt="2020-06-23T01:21:22.368" v="759" actId="20577"/>
          <ac:spMkLst>
            <pc:docMk/>
            <pc:sldMk cId="436671790" sldId="260"/>
            <ac:spMk id="4" creationId="{77BB7E01-AE6D-4FFF-A112-8321C91E51D6}"/>
          </ac:spMkLst>
        </pc:spChg>
        <pc:spChg chg="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8" creationId="{7B0DB7DC-3A51-458E-AAE5-330BE11654E4}"/>
          </ac:spMkLst>
        </pc:spChg>
        <pc:spChg chg="del topLvl">
          <ac:chgData name="Cheng, Joseph A." userId="a922396c-6cd3-4137-98cf-51dd25de64e2" providerId="ADAL" clId="{8677E865-1FC0-460C-B384-3732327E4712}" dt="2020-06-22T05:53:23.957" v="225" actId="478"/>
          <ac:spMkLst>
            <pc:docMk/>
            <pc:sldMk cId="436671790" sldId="260"/>
            <ac:spMk id="35" creationId="{AD9C4F3E-9C99-4531-A7BC-F3C1006B4B69}"/>
          </ac:spMkLst>
        </pc:spChg>
        <pc:spChg chg="add mod topLvl">
          <ac:chgData name="Cheng, Joseph A." userId="a922396c-6cd3-4137-98cf-51dd25de64e2" providerId="ADAL" clId="{8677E865-1FC0-460C-B384-3732327E4712}" dt="2020-06-22T06:07:37.362" v="456" actId="1076"/>
          <ac:spMkLst>
            <pc:docMk/>
            <pc:sldMk cId="436671790" sldId="260"/>
            <ac:spMk id="142" creationId="{BA1EF8F9-0F78-4339-9E88-994F9255FE33}"/>
          </ac:spMkLst>
        </pc:spChg>
        <pc:spChg chg="add mod topLvl">
          <ac:chgData name="Cheng, Joseph A." userId="a922396c-6cd3-4137-98cf-51dd25de64e2" providerId="ADAL" clId="{8677E865-1FC0-460C-B384-3732327E4712}" dt="2020-06-22T06:07:46.436" v="458" actId="1076"/>
          <ac:spMkLst>
            <pc:docMk/>
            <pc:sldMk cId="436671790" sldId="260"/>
            <ac:spMk id="143" creationId="{B135465C-4550-475E-926C-B5499C650A53}"/>
          </ac:spMkLst>
        </pc:spChg>
        <pc:spChg chg="add mod topLvl">
          <ac:chgData name="Cheng, Joseph A." userId="a922396c-6cd3-4137-98cf-51dd25de64e2" providerId="ADAL" clId="{8677E865-1FC0-460C-B384-3732327E4712}" dt="2020-06-22T06:07:49.249" v="459" actId="114"/>
          <ac:spMkLst>
            <pc:docMk/>
            <pc:sldMk cId="436671790" sldId="260"/>
            <ac:spMk id="144" creationId="{93F9799B-6F2B-43FD-BA8E-7DBAA037EAB5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50" creationId="{1EC78D69-4370-4F94-871A-400CD99D6957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51" creationId="{96DA96A0-A4B4-438A-BD77-865C8E0B22D3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52" creationId="{F025D51D-32A1-4AE8-A2CE-2CCB2BFFD742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53" creationId="{0F29D949-C169-40B7-AC4B-EE56864FEFD5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54" creationId="{56265083-185A-421E-AFD9-73FEECF20EF8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64" creationId="{3FD47757-01B4-44A5-92D0-66EC402EA2B6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65" creationId="{9DBD29F7-B639-4519-BAB5-261E6457E44A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66" creationId="{B45A18EF-90D3-4087-BE82-50127FAA1245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67" creationId="{2043A42E-7B86-4BE8-8135-EF3300C36737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68" creationId="{71C34544-3028-47FA-9801-CC397576A4BD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69" creationId="{DD6471ED-1127-4613-86D0-7324F79E800F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70" creationId="{3419BA8B-6B9E-4338-BCC0-21354FDC5E3F}"/>
          </ac:spMkLst>
        </pc:spChg>
        <pc:spChg chg="add del mod">
          <ac:chgData name="Cheng, Joseph A." userId="a922396c-6cd3-4137-98cf-51dd25de64e2" providerId="ADAL" clId="{8677E865-1FC0-460C-B384-3732327E4712}" dt="2020-06-22T06:06:07.305" v="418" actId="478"/>
          <ac:spMkLst>
            <pc:docMk/>
            <pc:sldMk cId="436671790" sldId="260"/>
            <ac:spMk id="171" creationId="{534F439D-AA8C-4873-BE23-662A1421B291}"/>
          </ac:spMkLst>
        </pc:spChg>
        <pc:spChg chg="add mo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172" creationId="{F0B35E77-709A-46D2-A610-E0FF0D2C5D1A}"/>
          </ac:spMkLst>
        </pc:spChg>
        <pc:spChg chg="add mod topLvl">
          <ac:chgData name="Cheng, Joseph A." userId="a922396c-6cd3-4137-98cf-51dd25de64e2" providerId="ADAL" clId="{8677E865-1FC0-460C-B384-3732327E4712}" dt="2020-06-23T01:23:06.971" v="770" actId="165"/>
          <ac:spMkLst>
            <pc:docMk/>
            <pc:sldMk cId="436671790" sldId="260"/>
            <ac:spMk id="173" creationId="{617CEBE6-3745-4B4E-833B-850FE8FB7084}"/>
          </ac:spMkLst>
        </pc:spChg>
        <pc:spChg chg="add del mod">
          <ac:chgData name="Cheng, Joseph A." userId="a922396c-6cd3-4137-98cf-51dd25de64e2" providerId="ADAL" clId="{8677E865-1FC0-460C-B384-3732327E4712}" dt="2020-06-22T06:08:10.233" v="464" actId="478"/>
          <ac:spMkLst>
            <pc:docMk/>
            <pc:sldMk cId="436671790" sldId="260"/>
            <ac:spMk id="175" creationId="{4246A618-D37B-4BE5-959A-6F6F962BD69E}"/>
          </ac:spMkLst>
        </pc:spChg>
        <pc:spChg chg="del mod topLvl">
          <ac:chgData name="Cheng, Joseph A." userId="a922396c-6cd3-4137-98cf-51dd25de64e2" providerId="ADAL" clId="{8677E865-1FC0-460C-B384-3732327E4712}" dt="2020-06-22T06:08:16.627" v="468" actId="478"/>
          <ac:spMkLst>
            <pc:docMk/>
            <pc:sldMk cId="436671790" sldId="260"/>
            <ac:spMk id="178" creationId="{E99D7529-9359-4855-9362-0F02CC6D80DB}"/>
          </ac:spMkLst>
        </pc:spChg>
        <pc:spChg chg="add mod topLvl">
          <ac:chgData name="Cheng, Joseph A." userId="a922396c-6cd3-4137-98cf-51dd25de64e2" providerId="ADAL" clId="{8677E865-1FC0-460C-B384-3732327E4712}" dt="2020-06-22T06:52:37.807" v="699" actId="164"/>
          <ac:spMkLst>
            <pc:docMk/>
            <pc:sldMk cId="436671790" sldId="260"/>
            <ac:spMk id="186" creationId="{3693F13A-73EC-4AD5-95DC-92A11AE91536}"/>
          </ac:spMkLst>
        </pc:spChg>
        <pc:spChg chg="add del mod">
          <ac:chgData name="Cheng, Joseph A." userId="a922396c-6cd3-4137-98cf-51dd25de64e2" providerId="ADAL" clId="{8677E865-1FC0-460C-B384-3732327E4712}" dt="2020-06-22T06:45:39.239" v="518" actId="478"/>
          <ac:spMkLst>
            <pc:docMk/>
            <pc:sldMk cId="436671790" sldId="260"/>
            <ac:spMk id="244" creationId="{1831E383-4CEA-4D09-890A-791C0EC2B1F1}"/>
          </ac:spMkLst>
        </pc:spChg>
        <pc:spChg chg="add del mod">
          <ac:chgData name="Cheng, Joseph A." userId="a922396c-6cd3-4137-98cf-51dd25de64e2" providerId="ADAL" clId="{8677E865-1FC0-460C-B384-3732327E4712}" dt="2020-06-22T06:45:36.337" v="517" actId="478"/>
          <ac:spMkLst>
            <pc:docMk/>
            <pc:sldMk cId="436671790" sldId="260"/>
            <ac:spMk id="245" creationId="{0324078C-DFB1-44C9-9F80-D1E3649B45F7}"/>
          </ac:spMkLst>
        </pc:spChg>
        <pc:spChg chg="add del mod">
          <ac:chgData name="Cheng, Joseph A." userId="a922396c-6cd3-4137-98cf-51dd25de64e2" providerId="ADAL" clId="{8677E865-1FC0-460C-B384-3732327E4712}" dt="2020-06-22T06:45:36.337" v="517" actId="478"/>
          <ac:spMkLst>
            <pc:docMk/>
            <pc:sldMk cId="436671790" sldId="260"/>
            <ac:spMk id="246" creationId="{09B34003-233B-45D3-B811-DA86CCEDF7DF}"/>
          </ac:spMkLst>
        </pc:spChg>
        <pc:spChg chg="add mod topLvl">
          <ac:chgData name="Cheng, Joseph A." userId="a922396c-6cd3-4137-98cf-51dd25de64e2" providerId="ADAL" clId="{8677E865-1FC0-460C-B384-3732327E4712}" dt="2020-06-23T01:25:53.408" v="789" actId="164"/>
          <ac:spMkLst>
            <pc:docMk/>
            <pc:sldMk cId="436671790" sldId="260"/>
            <ac:spMk id="247" creationId="{1C535548-8B5A-4649-9CB0-CEA37E9924DC}"/>
          </ac:spMkLst>
        </pc:spChg>
        <pc:spChg chg="add del mod">
          <ac:chgData name="Cheng, Joseph A." userId="a922396c-6cd3-4137-98cf-51dd25de64e2" providerId="ADAL" clId="{8677E865-1FC0-460C-B384-3732327E4712}" dt="2020-06-22T06:45:36.337" v="517" actId="478"/>
          <ac:spMkLst>
            <pc:docMk/>
            <pc:sldMk cId="436671790" sldId="260"/>
            <ac:spMk id="248" creationId="{8925C4AF-771E-4FC6-88A9-505F447883C2}"/>
          </ac:spMkLst>
        </pc:spChg>
        <pc:spChg chg="add del mod">
          <ac:chgData name="Cheng, Joseph A." userId="a922396c-6cd3-4137-98cf-51dd25de64e2" providerId="ADAL" clId="{8677E865-1FC0-460C-B384-3732327E4712}" dt="2020-06-22T06:45:36.337" v="517" actId="478"/>
          <ac:spMkLst>
            <pc:docMk/>
            <pc:sldMk cId="436671790" sldId="260"/>
            <ac:spMk id="249" creationId="{EC309C2E-C405-49FD-BC44-737E311CC8C0}"/>
          </ac:spMkLst>
        </pc:spChg>
        <pc:spChg chg="add del mod">
          <ac:chgData name="Cheng, Joseph A." userId="a922396c-6cd3-4137-98cf-51dd25de64e2" providerId="ADAL" clId="{8677E865-1FC0-460C-B384-3732327E4712}" dt="2020-06-22T06:45:36.337" v="517" actId="478"/>
          <ac:spMkLst>
            <pc:docMk/>
            <pc:sldMk cId="436671790" sldId="260"/>
            <ac:spMk id="250" creationId="{091B2A5E-26BA-45C8-B766-A2704C3ED88A}"/>
          </ac:spMkLst>
        </pc:spChg>
        <pc:spChg chg="add del">
          <ac:chgData name="Cheng, Joseph A." userId="a922396c-6cd3-4137-98cf-51dd25de64e2" providerId="ADAL" clId="{8677E865-1FC0-460C-B384-3732327E4712}" dt="2020-06-22T10:55:43.650" v="720" actId="478"/>
          <ac:spMkLst>
            <pc:docMk/>
            <pc:sldMk cId="436671790" sldId="260"/>
            <ac:spMk id="252" creationId="{3D48EA86-00CA-4884-BC32-30886D7EDA8F}"/>
          </ac:spMkLst>
        </pc:spChg>
        <pc:spChg chg="add del mod ord">
          <ac:chgData name="Cheng, Joseph A." userId="a922396c-6cd3-4137-98cf-51dd25de64e2" providerId="ADAL" clId="{8677E865-1FC0-460C-B384-3732327E4712}" dt="2020-06-22T06:51:41.800" v="650"/>
          <ac:spMkLst>
            <pc:docMk/>
            <pc:sldMk cId="436671790" sldId="260"/>
            <ac:spMk id="262" creationId="{B3D3854F-FC9B-4983-9063-54EA4B1CEA9B}"/>
          </ac:spMkLst>
        </pc:spChg>
        <pc:spChg chg="add mod topLvl">
          <ac:chgData name="Cheng, Joseph A." userId="a922396c-6cd3-4137-98cf-51dd25de64e2" providerId="ADAL" clId="{8677E865-1FC0-460C-B384-3732327E4712}" dt="2020-06-23T01:25:53.408" v="789" actId="164"/>
          <ac:spMkLst>
            <pc:docMk/>
            <pc:sldMk cId="436671790" sldId="260"/>
            <ac:spMk id="274" creationId="{DC64014D-7A5A-4F21-868B-875486A6E427}"/>
          </ac:spMkLst>
        </pc:spChg>
        <pc:spChg chg="mod">
          <ac:chgData name="Cheng, Joseph A." userId="a922396c-6cd3-4137-98cf-51dd25de64e2" providerId="ADAL" clId="{8677E865-1FC0-460C-B384-3732327E4712}" dt="2020-06-22T06:51:25.640" v="632" actId="2085"/>
          <ac:spMkLst>
            <pc:docMk/>
            <pc:sldMk cId="436671790" sldId="260"/>
            <ac:spMk id="288" creationId="{1D59490E-4624-40AE-BE28-3C0B276C0772}"/>
          </ac:spMkLst>
        </pc:spChg>
        <pc:spChg chg="mod">
          <ac:chgData name="Cheng, Joseph A." userId="a922396c-6cd3-4137-98cf-51dd25de64e2" providerId="ADAL" clId="{8677E865-1FC0-460C-B384-3732327E4712}" dt="2020-06-22T06:51:25.640" v="632" actId="2085"/>
          <ac:spMkLst>
            <pc:docMk/>
            <pc:sldMk cId="436671790" sldId="260"/>
            <ac:spMk id="298" creationId="{D7D090EA-7008-4FAB-B928-29CDBFD269C9}"/>
          </ac:spMkLst>
        </pc:spChg>
        <pc:spChg chg="mod">
          <ac:chgData name="Cheng, Joseph A." userId="a922396c-6cd3-4137-98cf-51dd25de64e2" providerId="ADAL" clId="{8677E865-1FC0-460C-B384-3732327E4712}" dt="2020-06-22T06:51:25.640" v="632" actId="2085"/>
          <ac:spMkLst>
            <pc:docMk/>
            <pc:sldMk cId="436671790" sldId="260"/>
            <ac:spMk id="308" creationId="{6878C49D-2452-4A41-B12A-3D3ABFD1D5D3}"/>
          </ac:spMkLst>
        </pc:spChg>
        <pc:spChg chg="add del mod">
          <ac:chgData name="Cheng, Joseph A." userId="a922396c-6cd3-4137-98cf-51dd25de64e2" providerId="ADAL" clId="{8677E865-1FC0-460C-B384-3732327E4712}" dt="2020-06-22T06:48:35.108" v="565" actId="478"/>
          <ac:spMkLst>
            <pc:docMk/>
            <pc:sldMk cId="436671790" sldId="260"/>
            <ac:spMk id="316" creationId="{C9958E44-1357-4DDC-8E6D-C7A7C154CB0F}"/>
          </ac:spMkLst>
        </pc:spChg>
        <pc:spChg chg="add mod topLvl">
          <ac:chgData name="Cheng, Joseph A." userId="a922396c-6cd3-4137-98cf-51dd25de64e2" providerId="ADAL" clId="{8677E865-1FC0-460C-B384-3732327E4712}" dt="2020-06-22T06:50:51.552" v="617" actId="164"/>
          <ac:spMkLst>
            <pc:docMk/>
            <pc:sldMk cId="436671790" sldId="260"/>
            <ac:spMk id="317" creationId="{76577EB1-FE14-41C2-8D0C-9EAA5790D07A}"/>
          </ac:spMkLst>
        </pc:spChg>
        <pc:spChg chg="add mod topLvl">
          <ac:chgData name="Cheng, Joseph A." userId="a922396c-6cd3-4137-98cf-51dd25de64e2" providerId="ADAL" clId="{8677E865-1FC0-460C-B384-3732327E4712}" dt="2020-06-23T01:25:53.408" v="789" actId="164"/>
          <ac:spMkLst>
            <pc:docMk/>
            <pc:sldMk cId="436671790" sldId="260"/>
            <ac:spMk id="318" creationId="{AA08FF64-43F0-4D5B-A1A1-D176A5FD77F2}"/>
          </ac:spMkLst>
        </pc:spChg>
        <pc:spChg chg="add del mod">
          <ac:chgData name="Cheng, Joseph A." userId="a922396c-6cd3-4137-98cf-51dd25de64e2" providerId="ADAL" clId="{8677E865-1FC0-460C-B384-3732327E4712}" dt="2020-06-22T06:50:49.554" v="616" actId="478"/>
          <ac:spMkLst>
            <pc:docMk/>
            <pc:sldMk cId="436671790" sldId="260"/>
            <ac:spMk id="323" creationId="{9912445A-E736-40F3-B1BD-FD6F8FCBCD42}"/>
          </ac:spMkLst>
        </pc:spChg>
        <pc:spChg chg="add del mod">
          <ac:chgData name="Cheng, Joseph A." userId="a922396c-6cd3-4137-98cf-51dd25de64e2" providerId="ADAL" clId="{8677E865-1FC0-460C-B384-3732327E4712}" dt="2020-06-22T06:51:01.779" v="623"/>
          <ac:spMkLst>
            <pc:docMk/>
            <pc:sldMk cId="436671790" sldId="260"/>
            <ac:spMk id="326" creationId="{0723A39C-1FD5-4336-80B6-32F6D16ACFC8}"/>
          </ac:spMkLst>
        </pc:spChg>
        <pc:spChg chg="add del mod ord">
          <ac:chgData name="Cheng, Joseph A." userId="a922396c-6cd3-4137-98cf-51dd25de64e2" providerId="ADAL" clId="{8677E865-1FC0-460C-B384-3732327E4712}" dt="2020-06-22T06:51:15.551" v="629" actId="478"/>
          <ac:spMkLst>
            <pc:docMk/>
            <pc:sldMk cId="436671790" sldId="260"/>
            <ac:spMk id="327" creationId="{07A56238-94E0-4F53-A653-C6F3E66B7797}"/>
          </ac:spMkLst>
        </pc:spChg>
        <pc:spChg chg="add del">
          <ac:chgData name="Cheng, Joseph A." userId="a922396c-6cd3-4137-98cf-51dd25de64e2" providerId="ADAL" clId="{8677E865-1FC0-460C-B384-3732327E4712}" dt="2020-06-22T06:51:20.036" v="631"/>
          <ac:spMkLst>
            <pc:docMk/>
            <pc:sldMk cId="436671790" sldId="260"/>
            <ac:spMk id="328" creationId="{2F8E761E-A593-471E-BBD4-59DD85352BAF}"/>
          </ac:spMkLst>
        </pc:spChg>
        <pc:spChg chg="add del mod ord">
          <ac:chgData name="Cheng, Joseph A." userId="a922396c-6cd3-4137-98cf-51dd25de64e2" providerId="ADAL" clId="{8677E865-1FC0-460C-B384-3732327E4712}" dt="2020-06-22T06:52:34.719" v="698"/>
          <ac:spMkLst>
            <pc:docMk/>
            <pc:sldMk cId="436671790" sldId="260"/>
            <ac:spMk id="329" creationId="{FD734271-199D-4E22-9B73-7041BB8C09C3}"/>
          </ac:spMkLst>
        </pc:spChg>
        <pc:spChg chg="add mod ord topLvl">
          <ac:chgData name="Cheng, Joseph A." userId="a922396c-6cd3-4137-98cf-51dd25de64e2" providerId="ADAL" clId="{8677E865-1FC0-460C-B384-3732327E4712}" dt="2020-06-23T01:25:48.355" v="788" actId="164"/>
          <ac:spMkLst>
            <pc:docMk/>
            <pc:sldMk cId="436671790" sldId="260"/>
            <ac:spMk id="330" creationId="{C9688CE4-3C2C-477B-96F5-08ECCF32BB5E}"/>
          </ac:spMkLst>
        </pc:spChg>
        <pc:spChg chg="add mod ord topLvl">
          <ac:chgData name="Cheng, Joseph A." userId="a922396c-6cd3-4137-98cf-51dd25de64e2" providerId="ADAL" clId="{8677E865-1FC0-460C-B384-3732327E4712}" dt="2020-06-23T01:25:53.408" v="789" actId="164"/>
          <ac:spMkLst>
            <pc:docMk/>
            <pc:sldMk cId="436671790" sldId="260"/>
            <ac:spMk id="333" creationId="{A70FEB7A-D038-4A92-84B6-E9E62DCD7F5C}"/>
          </ac:spMkLst>
        </pc:spChg>
        <pc:grpChg chg="add del mod">
          <ac:chgData name="Cheng, Joseph A." userId="a922396c-6cd3-4137-98cf-51dd25de64e2" providerId="ADAL" clId="{8677E865-1FC0-460C-B384-3732327E4712}" dt="2020-06-22T05:52:55.034" v="216" actId="165"/>
          <ac:grpSpMkLst>
            <pc:docMk/>
            <pc:sldMk cId="436671790" sldId="260"/>
            <ac:grpSpMk id="6" creationId="{9A7553BB-4FFF-4340-8C28-4062CE4757BD}"/>
          </ac:grpSpMkLst>
        </pc:grpChg>
        <pc:grpChg chg="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7" creationId="{0A70D321-4C2A-424F-A69F-AB99A81936A2}"/>
          </ac:grpSpMkLst>
        </pc:grpChg>
        <pc:grpChg chg="add del mod">
          <ac:chgData name="Cheng, Joseph A." userId="a922396c-6cd3-4137-98cf-51dd25de64e2" providerId="ADAL" clId="{8677E865-1FC0-460C-B384-3732327E4712}" dt="2020-06-22T05:53:23.957" v="225" actId="478"/>
          <ac:grpSpMkLst>
            <pc:docMk/>
            <pc:sldMk cId="436671790" sldId="260"/>
            <ac:grpSpMk id="33" creationId="{D839D6A0-B9CB-4C49-A1C1-E856A3BCD8AE}"/>
          </ac:grpSpMkLst>
        </pc:grpChg>
        <pc:grpChg chg="del topLvl">
          <ac:chgData name="Cheng, Joseph A." userId="a922396c-6cd3-4137-98cf-51dd25de64e2" providerId="ADAL" clId="{8677E865-1FC0-460C-B384-3732327E4712}" dt="2020-06-22T05:53:25.379" v="226" actId="165"/>
          <ac:grpSpMkLst>
            <pc:docMk/>
            <pc:sldMk cId="436671790" sldId="260"/>
            <ac:grpSpMk id="34" creationId="{E99E8DE4-52E0-41D9-93D4-2B1B1FB18E7F}"/>
          </ac:grpSpMkLst>
        </pc:grpChg>
        <pc:grpChg chg="mod topLvl">
          <ac:chgData name="Cheng, Joseph A." userId="a922396c-6cd3-4137-98cf-51dd25de64e2" providerId="ADAL" clId="{8677E865-1FC0-460C-B384-3732327E4712}" dt="2020-06-23T01:22:59.910" v="768" actId="1076"/>
          <ac:grpSpMkLst>
            <pc:docMk/>
            <pc:sldMk cId="436671790" sldId="260"/>
            <ac:grpSpMk id="36" creationId="{B197CF48-6C44-43F5-98F2-A3C8D78F445C}"/>
          </ac:grpSpMkLst>
        </pc:grpChg>
        <pc:grpChg chg="del mod topLvl">
          <ac:chgData name="Cheng, Joseph A." userId="a922396c-6cd3-4137-98cf-51dd25de64e2" providerId="ADAL" clId="{8677E865-1FC0-460C-B384-3732327E4712}" dt="2020-06-22T05:53:27.762" v="227" actId="478"/>
          <ac:grpSpMkLst>
            <pc:docMk/>
            <pc:sldMk cId="436671790" sldId="260"/>
            <ac:grpSpMk id="37" creationId="{D33732D5-0AF2-4ABB-A48F-1C4955497A1D}"/>
          </ac:grpSpMkLst>
        </pc:grpChg>
        <pc:grpChg chg="mod topLvl">
          <ac:chgData name="Cheng, Joseph A." userId="a922396c-6cd3-4137-98cf-51dd25de64e2" providerId="ADAL" clId="{8677E865-1FC0-460C-B384-3732327E4712}" dt="2020-06-23T01:22:59.910" v="768" actId="1076"/>
          <ac:grpSpMkLst>
            <pc:docMk/>
            <pc:sldMk cId="436671790" sldId="260"/>
            <ac:grpSpMk id="38" creationId="{263D8AD9-28A8-4AD7-95EF-CD4372BB370D}"/>
          </ac:grpSpMkLst>
        </pc:grpChg>
        <pc:grpChg chg="del mod topLvl">
          <ac:chgData name="Cheng, Joseph A." userId="a922396c-6cd3-4137-98cf-51dd25de64e2" providerId="ADAL" clId="{8677E865-1FC0-460C-B384-3732327E4712}" dt="2020-06-22T05:53:27.762" v="227" actId="478"/>
          <ac:grpSpMkLst>
            <pc:docMk/>
            <pc:sldMk cId="436671790" sldId="260"/>
            <ac:grpSpMk id="39" creationId="{C660006F-6FC4-400D-8AB0-E710398249B8}"/>
          </ac:grpSpMkLst>
        </pc:grpChg>
        <pc:grpChg chg="add mod topLvl">
          <ac:chgData name="Cheng, Joseph A." userId="a922396c-6cd3-4137-98cf-51dd25de64e2" providerId="ADAL" clId="{8677E865-1FC0-460C-B384-3732327E4712}" dt="2020-06-23T01:22:59.910" v="768" actId="1076"/>
          <ac:grpSpMkLst>
            <pc:docMk/>
            <pc:sldMk cId="436671790" sldId="260"/>
            <ac:grpSpMk id="68" creationId="{9C951942-3CA6-445C-8ED2-14483AD0B816}"/>
          </ac:grpSpMkLst>
        </pc:grpChg>
        <pc:grpChg chg="add 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76" creationId="{0ED3B5FD-4719-4A08-98B0-A1174AB9A281}"/>
          </ac:grpSpMkLst>
        </pc:grpChg>
        <pc:grpChg chg="mod">
          <ac:chgData name="Cheng, Joseph A." userId="a922396c-6cd3-4137-98cf-51dd25de64e2" providerId="ADAL" clId="{8677E865-1FC0-460C-B384-3732327E4712}" dt="2020-06-23T01:22:59.910" v="768" actId="1076"/>
          <ac:grpSpMkLst>
            <pc:docMk/>
            <pc:sldMk cId="436671790" sldId="260"/>
            <ac:grpSpMk id="77" creationId="{99308B25-06EA-4831-A3EA-E5CE10EF09F9}"/>
          </ac:grpSpMkLst>
        </pc:grpChg>
        <pc:grpChg chg="mod">
          <ac:chgData name="Cheng, Joseph A." userId="a922396c-6cd3-4137-98cf-51dd25de64e2" providerId="ADAL" clId="{8677E865-1FC0-460C-B384-3732327E4712}" dt="2020-06-23T01:22:59.910" v="768" actId="1076"/>
          <ac:grpSpMkLst>
            <pc:docMk/>
            <pc:sldMk cId="436671790" sldId="260"/>
            <ac:grpSpMk id="78" creationId="{2BCDFA77-DAFD-4CE8-A9C3-9B6A303C14C5}"/>
          </ac:grpSpMkLst>
        </pc:grpChg>
        <pc:grpChg chg="add 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88" creationId="{0D1CDAB9-25AA-4159-8F3D-5C82EFB1EF14}"/>
          </ac:grpSpMkLst>
        </pc:grpChg>
        <pc:grpChg chg="add 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96" creationId="{32A1F999-524C-4C67-BA7E-073E5F25F544}"/>
          </ac:grpSpMkLst>
        </pc:grpChg>
        <pc:grpChg chg="add 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127" creationId="{356745AD-FA1C-48CF-9C44-E8767C431B6F}"/>
          </ac:grpSpMkLst>
        </pc:grpChg>
        <pc:grpChg chg="add 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133" creationId="{68F29335-377D-4207-B438-20D6C11E43E2}"/>
          </ac:grpSpMkLst>
        </pc:grpChg>
        <pc:grpChg chg="add del 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145" creationId="{A03520BE-AC44-48A5-9798-D200190BC56A}"/>
          </ac:grpSpMkLst>
        </pc:grpChg>
        <pc:grpChg chg="add del 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146" creationId="{5AC8286C-8F21-444D-B6C5-4AA320C3F388}"/>
          </ac:grpSpMkLst>
        </pc:grpChg>
        <pc:grpChg chg="add del mod topLvl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147" creationId="{3B6EC71E-7876-4CE0-87A7-7064F3E17984}"/>
          </ac:grpSpMkLst>
        </pc:grpChg>
        <pc:grpChg chg="add del mod topLvl">
          <ac:chgData name="Cheng, Joseph A." userId="a922396c-6cd3-4137-98cf-51dd25de64e2" providerId="ADAL" clId="{8677E865-1FC0-460C-B384-3732327E4712}" dt="2020-06-22T06:46:38.213" v="519" actId="478"/>
          <ac:grpSpMkLst>
            <pc:docMk/>
            <pc:sldMk cId="436671790" sldId="260"/>
            <ac:grpSpMk id="155" creationId="{5BBCF33B-4C37-4B6D-AA7D-0F7188DD07A2}"/>
          </ac:grpSpMkLst>
        </pc:grpChg>
        <pc:grpChg chg="add del mod">
          <ac:chgData name="Cheng, Joseph A." userId="a922396c-6cd3-4137-98cf-51dd25de64e2" providerId="ADAL" clId="{8677E865-1FC0-460C-B384-3732327E4712}" dt="2020-06-22T06:07:24.183" v="454" actId="165"/>
          <ac:grpSpMkLst>
            <pc:docMk/>
            <pc:sldMk cId="436671790" sldId="260"/>
            <ac:grpSpMk id="174" creationId="{12089751-B4FC-4B3A-A5A3-76A69AF3A5A9}"/>
          </ac:grpSpMkLst>
        </pc:grpChg>
        <pc:grpChg chg="add del mod">
          <ac:chgData name="Cheng, Joseph A." userId="a922396c-6cd3-4137-98cf-51dd25de64e2" providerId="ADAL" clId="{8677E865-1FC0-460C-B384-3732327E4712}" dt="2020-06-22T06:08:14.792" v="467" actId="165"/>
          <ac:grpSpMkLst>
            <pc:docMk/>
            <pc:sldMk cId="436671790" sldId="260"/>
            <ac:grpSpMk id="176" creationId="{D1EEDC64-296D-4B9A-A718-C364295264B1}"/>
          </ac:grpSpMkLst>
        </pc:grpChg>
        <pc:grpChg chg="mod topLvl">
          <ac:chgData name="Cheng, Joseph A." userId="a922396c-6cd3-4137-98cf-51dd25de64e2" providerId="ADAL" clId="{8677E865-1FC0-460C-B384-3732327E4712}" dt="2020-06-22T06:55:35.629" v="713" actId="14100"/>
          <ac:grpSpMkLst>
            <pc:docMk/>
            <pc:sldMk cId="436671790" sldId="260"/>
            <ac:grpSpMk id="177" creationId="{8886A44D-5054-4C13-A4B2-C018290646AD}"/>
          </ac:grpSpMkLst>
        </pc:grpChg>
        <pc:grpChg chg="add del mod">
          <ac:chgData name="Cheng, Joseph A." userId="a922396c-6cd3-4137-98cf-51dd25de64e2" providerId="ADAL" clId="{8677E865-1FC0-460C-B384-3732327E4712}" dt="2020-06-22T06:45:36.337" v="517" actId="478"/>
          <ac:grpSpMkLst>
            <pc:docMk/>
            <pc:sldMk cId="436671790" sldId="260"/>
            <ac:grpSpMk id="187" creationId="{053D810B-CEF2-4378-8EC6-068B3AEFE252}"/>
          </ac:grpSpMkLst>
        </pc:grpChg>
        <pc:grpChg chg="mod">
          <ac:chgData name="Cheng, Joseph A." userId="a922396c-6cd3-4137-98cf-51dd25de64e2" providerId="ADAL" clId="{8677E865-1FC0-460C-B384-3732327E4712}" dt="2020-06-22T06:09:08.201" v="516" actId="1076"/>
          <ac:grpSpMkLst>
            <pc:docMk/>
            <pc:sldMk cId="436671790" sldId="260"/>
            <ac:grpSpMk id="188" creationId="{CEB75342-3F39-46F9-B852-66EC5F61419F}"/>
          </ac:grpSpMkLst>
        </pc:grpChg>
        <pc:grpChg chg="mod">
          <ac:chgData name="Cheng, Joseph A." userId="a922396c-6cd3-4137-98cf-51dd25de64e2" providerId="ADAL" clId="{8677E865-1FC0-460C-B384-3732327E4712}" dt="2020-06-22T06:09:08.201" v="516" actId="1076"/>
          <ac:grpSpMkLst>
            <pc:docMk/>
            <pc:sldMk cId="436671790" sldId="260"/>
            <ac:grpSpMk id="189" creationId="{C022F3F2-AA76-4F73-8503-38BC225AE7D6}"/>
          </ac:grpSpMkLst>
        </pc:grpChg>
        <pc:grpChg chg="add del mod">
          <ac:chgData name="Cheng, Joseph A." userId="a922396c-6cd3-4137-98cf-51dd25de64e2" providerId="ADAL" clId="{8677E865-1FC0-460C-B384-3732327E4712}" dt="2020-06-22T06:45:36.337" v="517" actId="478"/>
          <ac:grpSpMkLst>
            <pc:docMk/>
            <pc:sldMk cId="436671790" sldId="260"/>
            <ac:grpSpMk id="199" creationId="{BF7E1B32-12BB-46E3-BF3C-EE94336741DA}"/>
          </ac:grpSpMkLst>
        </pc:grpChg>
        <pc:grpChg chg="add del mod">
          <ac:chgData name="Cheng, Joseph A." userId="a922396c-6cd3-4137-98cf-51dd25de64e2" providerId="ADAL" clId="{8677E865-1FC0-460C-B384-3732327E4712}" dt="2020-06-22T06:45:36.337" v="517" actId="478"/>
          <ac:grpSpMkLst>
            <pc:docMk/>
            <pc:sldMk cId="436671790" sldId="260"/>
            <ac:grpSpMk id="207" creationId="{D83FDC5C-B766-4853-8940-93079E8DC950}"/>
          </ac:grpSpMkLst>
        </pc:grpChg>
        <pc:grpChg chg="add del mod">
          <ac:chgData name="Cheng, Joseph A." userId="a922396c-6cd3-4137-98cf-51dd25de64e2" providerId="ADAL" clId="{8677E865-1FC0-460C-B384-3732327E4712}" dt="2020-06-22T06:45:36.337" v="517" actId="478"/>
          <ac:grpSpMkLst>
            <pc:docMk/>
            <pc:sldMk cId="436671790" sldId="260"/>
            <ac:grpSpMk id="238" creationId="{B47D757F-D2B2-4CA1-83C7-CD7474137231}"/>
          </ac:grpSpMkLst>
        </pc:grpChg>
        <pc:grpChg chg="add del mod topLvl">
          <ac:chgData name="Cheng, Joseph A." userId="a922396c-6cd3-4137-98cf-51dd25de64e2" providerId="ADAL" clId="{8677E865-1FC0-460C-B384-3732327E4712}" dt="2020-06-23T01:24:38.710" v="776" actId="478"/>
          <ac:grpSpMkLst>
            <pc:docMk/>
            <pc:sldMk cId="436671790" sldId="260"/>
            <ac:grpSpMk id="251" creationId="{97ACB9B7-85E2-4357-9548-A020F2A310DF}"/>
          </ac:grpSpMkLst>
        </pc:grpChg>
        <pc:grpChg chg="add del">
          <ac:chgData name="Cheng, Joseph A." userId="a922396c-6cd3-4137-98cf-51dd25de64e2" providerId="ADAL" clId="{8677E865-1FC0-460C-B384-3732327E4712}" dt="2020-06-22T06:47:45.913" v="552"/>
          <ac:grpSpMkLst>
            <pc:docMk/>
            <pc:sldMk cId="436671790" sldId="260"/>
            <ac:grpSpMk id="263" creationId="{754B33D1-CC79-47CA-9766-92D31A5DB15F}"/>
          </ac:grpSpMkLst>
        </pc:grpChg>
        <pc:grpChg chg="add del mod topLvl">
          <ac:chgData name="Cheng, Joseph A." userId="a922396c-6cd3-4137-98cf-51dd25de64e2" providerId="ADAL" clId="{8677E865-1FC0-460C-B384-3732327E4712}" dt="2020-06-23T01:25:22.046" v="785" actId="478"/>
          <ac:grpSpMkLst>
            <pc:docMk/>
            <pc:sldMk cId="436671790" sldId="260"/>
            <ac:grpSpMk id="275" creationId="{C78931C0-D18D-4BCE-B03F-C2286E7FE487}"/>
          </ac:grpSpMkLst>
        </pc:grpChg>
        <pc:grpChg chg="add mod topLvl">
          <ac:chgData name="Cheng, Joseph A." userId="a922396c-6cd3-4137-98cf-51dd25de64e2" providerId="ADAL" clId="{8677E865-1FC0-460C-B384-3732327E4712}" dt="2020-06-22T06:55:35.629" v="713" actId="14100"/>
          <ac:grpSpMkLst>
            <pc:docMk/>
            <pc:sldMk cId="436671790" sldId="260"/>
            <ac:grpSpMk id="286" creationId="{885925BB-2E0E-4F88-B105-61C13C9C3F4D}"/>
          </ac:grpSpMkLst>
        </pc:grpChg>
        <pc:grpChg chg="mod">
          <ac:chgData name="Cheng, Joseph A." userId="a922396c-6cd3-4137-98cf-51dd25de64e2" providerId="ADAL" clId="{8677E865-1FC0-460C-B384-3732327E4712}" dt="2020-06-22T06:55:35.629" v="713" actId="14100"/>
          <ac:grpSpMkLst>
            <pc:docMk/>
            <pc:sldMk cId="436671790" sldId="260"/>
            <ac:grpSpMk id="287" creationId="{B945E24C-290C-4B50-AB42-46858D0C466D}"/>
          </ac:grpSpMkLst>
        </pc:grpChg>
        <pc:grpChg chg="add mod topLvl">
          <ac:chgData name="Cheng, Joseph A." userId="a922396c-6cd3-4137-98cf-51dd25de64e2" providerId="ADAL" clId="{8677E865-1FC0-460C-B384-3732327E4712}" dt="2020-06-22T06:55:35.629" v="713" actId="14100"/>
          <ac:grpSpMkLst>
            <pc:docMk/>
            <pc:sldMk cId="436671790" sldId="260"/>
            <ac:grpSpMk id="296" creationId="{F8F19810-C127-4344-A5CC-01847EA2116E}"/>
          </ac:grpSpMkLst>
        </pc:grpChg>
        <pc:grpChg chg="mod">
          <ac:chgData name="Cheng, Joseph A." userId="a922396c-6cd3-4137-98cf-51dd25de64e2" providerId="ADAL" clId="{8677E865-1FC0-460C-B384-3732327E4712}" dt="2020-06-22T06:55:35.629" v="713" actId="14100"/>
          <ac:grpSpMkLst>
            <pc:docMk/>
            <pc:sldMk cId="436671790" sldId="260"/>
            <ac:grpSpMk id="297" creationId="{A6AE510D-56C5-4789-83F5-8FD4EC4A7FCF}"/>
          </ac:grpSpMkLst>
        </pc:grpChg>
        <pc:grpChg chg="add mod topLvl">
          <ac:chgData name="Cheng, Joseph A." userId="a922396c-6cd3-4137-98cf-51dd25de64e2" providerId="ADAL" clId="{8677E865-1FC0-460C-B384-3732327E4712}" dt="2020-06-22T06:55:35.629" v="713" actId="14100"/>
          <ac:grpSpMkLst>
            <pc:docMk/>
            <pc:sldMk cId="436671790" sldId="260"/>
            <ac:grpSpMk id="306" creationId="{734E43A9-E0D7-4C90-BD64-E1908C15ED49}"/>
          </ac:grpSpMkLst>
        </pc:grpChg>
        <pc:grpChg chg="mod">
          <ac:chgData name="Cheng, Joseph A." userId="a922396c-6cd3-4137-98cf-51dd25de64e2" providerId="ADAL" clId="{8677E865-1FC0-460C-B384-3732327E4712}" dt="2020-06-22T06:55:35.629" v="713" actId="14100"/>
          <ac:grpSpMkLst>
            <pc:docMk/>
            <pc:sldMk cId="436671790" sldId="260"/>
            <ac:grpSpMk id="307" creationId="{EAF31138-9613-412B-B503-9147612EFDED}"/>
          </ac:grpSpMkLst>
        </pc:grpChg>
        <pc:grpChg chg="add del mod">
          <ac:chgData name="Cheng, Joseph A." userId="a922396c-6cd3-4137-98cf-51dd25de64e2" providerId="ADAL" clId="{8677E865-1FC0-460C-B384-3732327E4712}" dt="2020-06-22T06:50:16.142" v="608" actId="165"/>
          <ac:grpSpMkLst>
            <pc:docMk/>
            <pc:sldMk cId="436671790" sldId="260"/>
            <ac:grpSpMk id="319" creationId="{3188C7A2-5B2B-4107-AFC5-9BA54CE5FA7E}"/>
          </ac:grpSpMkLst>
        </pc:grpChg>
        <pc:grpChg chg="add mod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336" creationId="{FE422959-8557-41BA-800C-F6E53433369A}"/>
          </ac:grpSpMkLst>
        </pc:grpChg>
        <pc:grpChg chg="add mod">
          <ac:chgData name="Cheng, Joseph A." userId="a922396c-6cd3-4137-98cf-51dd25de64e2" providerId="ADAL" clId="{8677E865-1FC0-460C-B384-3732327E4712}" dt="2020-06-23T01:25:53.408" v="789" actId="164"/>
          <ac:grpSpMkLst>
            <pc:docMk/>
            <pc:sldMk cId="436671790" sldId="260"/>
            <ac:grpSpMk id="350" creationId="{FDA23053-AA5E-4BC0-8073-7F9F19748154}"/>
          </ac:grpSpMkLst>
        </pc:grpChg>
        <pc:grpChg chg="add mod topLvl">
          <ac:chgData name="Cheng, Joseph A." userId="a922396c-6cd3-4137-98cf-51dd25de64e2" providerId="ADAL" clId="{8677E865-1FC0-460C-B384-3732327E4712}" dt="2020-06-23T01:25:53.408" v="789" actId="164"/>
          <ac:grpSpMkLst>
            <pc:docMk/>
            <pc:sldMk cId="436671790" sldId="260"/>
            <ac:grpSpMk id="2048" creationId="{C9A32A97-B367-4374-BC7A-05AED95A7144}"/>
          </ac:grpSpMkLst>
        </pc:grpChg>
        <pc:grpChg chg="add del mod">
          <ac:chgData name="Cheng, Joseph A." userId="a922396c-6cd3-4137-98cf-51dd25de64e2" providerId="ADAL" clId="{8677E865-1FC0-460C-B384-3732327E4712}" dt="2020-06-23T01:23:06.971" v="770" actId="165"/>
          <ac:grpSpMkLst>
            <pc:docMk/>
            <pc:sldMk cId="436671790" sldId="260"/>
            <ac:grpSpMk id="2049" creationId="{B28FB099-B4A0-43EA-9562-AB0CBDAF2AA8}"/>
          </ac:grpSpMkLst>
        </pc:grpChg>
        <pc:grpChg chg="add mod topLvl">
          <ac:chgData name="Cheng, Joseph A." userId="a922396c-6cd3-4137-98cf-51dd25de64e2" providerId="ADAL" clId="{8677E865-1FC0-460C-B384-3732327E4712}" dt="2020-06-23T01:25:53.408" v="789" actId="164"/>
          <ac:grpSpMkLst>
            <pc:docMk/>
            <pc:sldMk cId="436671790" sldId="260"/>
            <ac:grpSpMk id="2051" creationId="{82D14EBA-95A6-4B96-87CD-77320BA0DEEC}"/>
          </ac:grpSpMkLst>
        </pc:grpChg>
        <pc:grpChg chg="add del mod">
          <ac:chgData name="Cheng, Joseph A." userId="a922396c-6cd3-4137-98cf-51dd25de64e2" providerId="ADAL" clId="{8677E865-1FC0-460C-B384-3732327E4712}" dt="2020-06-22T06:55:36.856" v="714" actId="165"/>
          <ac:grpSpMkLst>
            <pc:docMk/>
            <pc:sldMk cId="436671790" sldId="260"/>
            <ac:grpSpMk id="2053" creationId="{C01583F6-3948-438D-8858-E47C98753B93}"/>
          </ac:grpSpMkLst>
        </pc:grpChg>
        <pc:grpChg chg="add del mod">
          <ac:chgData name="Cheng, Joseph A." userId="a922396c-6cd3-4137-98cf-51dd25de64e2" providerId="ADAL" clId="{8677E865-1FC0-460C-B384-3732327E4712}" dt="2020-06-23T01:25:02.397" v="780" actId="165"/>
          <ac:grpSpMkLst>
            <pc:docMk/>
            <pc:sldMk cId="436671790" sldId="260"/>
            <ac:grpSpMk id="2055" creationId="{9373E176-A88A-4045-AE0A-9DFE352B7C15}"/>
          </ac:grpSpMkLst>
        </pc:grpChg>
        <pc:grpChg chg="add mod">
          <ac:chgData name="Cheng, Joseph A." userId="a922396c-6cd3-4137-98cf-51dd25de64e2" providerId="ADAL" clId="{8677E865-1FC0-460C-B384-3732327E4712}" dt="2020-06-23T01:25:48.355" v="788" actId="164"/>
          <ac:grpSpMkLst>
            <pc:docMk/>
            <pc:sldMk cId="436671790" sldId="260"/>
            <ac:grpSpMk id="2056" creationId="{08DB47DA-CC9B-4A08-A0ED-8778216FACC5}"/>
          </ac:grpSpMkLst>
        </pc:grpChg>
        <pc:grpChg chg="add mod">
          <ac:chgData name="Cheng, Joseph A." userId="a922396c-6cd3-4137-98cf-51dd25de64e2" providerId="ADAL" clId="{8677E865-1FC0-460C-B384-3732327E4712}" dt="2020-06-23T01:25:53.408" v="789" actId="164"/>
          <ac:grpSpMkLst>
            <pc:docMk/>
            <pc:sldMk cId="436671790" sldId="260"/>
            <ac:grpSpMk id="2057" creationId="{18FF5C4A-D9DB-45AA-9F65-A709C4D962CD}"/>
          </ac:grpSpMkLst>
        </pc:grpChg>
        <pc:picChg chg="add del">
          <ac:chgData name="Cheng, Joseph A." userId="a922396c-6cd3-4137-98cf-51dd25de64e2" providerId="ADAL" clId="{8677E865-1FC0-460C-B384-3732327E4712}" dt="2020-06-22T06:49:48.734" v="601"/>
          <ac:picMkLst>
            <pc:docMk/>
            <pc:sldMk cId="436671790" sldId="260"/>
            <ac:picMk id="320" creationId="{11807D32-3620-401C-8A22-93275AD9B856}"/>
          </ac:picMkLst>
        </pc:picChg>
        <pc:picChg chg="add mod topLvl">
          <ac:chgData name="Cheng, Joseph A." userId="a922396c-6cd3-4137-98cf-51dd25de64e2" providerId="ADAL" clId="{8677E865-1FC0-460C-B384-3732327E4712}" dt="2020-06-22T06:50:51.552" v="617" actId="164"/>
          <ac:picMkLst>
            <pc:docMk/>
            <pc:sldMk cId="436671790" sldId="260"/>
            <ac:picMk id="2050" creationId="{C1497CA6-DDBC-44DE-B073-53A4D9864AE9}"/>
          </ac:picMkLst>
        </pc:picChg>
        <pc:picChg chg="add del">
          <ac:chgData name="Cheng, Joseph A." userId="a922396c-6cd3-4137-98cf-51dd25de64e2" providerId="ADAL" clId="{8677E865-1FC0-460C-B384-3732327E4712}" dt="2020-06-22T06:49:55.005" v="603"/>
          <ac:picMkLst>
            <pc:docMk/>
            <pc:sldMk cId="436671790" sldId="260"/>
            <ac:picMk id="2052" creationId="{B5F535CD-62F6-4A76-8EF2-72F009024870}"/>
          </ac:picMkLst>
        </pc:picChg>
        <pc:picChg chg="add del">
          <ac:chgData name="Cheng, Joseph A." userId="a922396c-6cd3-4137-98cf-51dd25de64e2" providerId="ADAL" clId="{8677E865-1FC0-460C-B384-3732327E4712}" dt="2020-06-22T06:50:55.136" v="620"/>
          <ac:picMkLst>
            <pc:docMk/>
            <pc:sldMk cId="436671790" sldId="260"/>
            <ac:picMk id="2054" creationId="{E30F8C6C-D3B4-4609-A1D2-1D2CDC6C91E9}"/>
          </ac:picMkLst>
        </pc:picChg>
        <pc:cxnChg chg="add del mod">
          <ac:chgData name="Cheng, Joseph A." userId="a922396c-6cd3-4137-98cf-51dd25de64e2" providerId="ADAL" clId="{8677E865-1FC0-460C-B384-3732327E4712}" dt="2020-06-23T01:23:02.725" v="769" actId="478"/>
          <ac:cxnSpMkLst>
            <pc:docMk/>
            <pc:sldMk cId="436671790" sldId="260"/>
            <ac:cxnSpMk id="5" creationId="{7C16A93A-928E-4D5D-B22E-64877D6A881C}"/>
          </ac:cxnSpMkLst>
        </pc:cxnChg>
        <pc:cxnChg chg="add del mod">
          <ac:chgData name="Cheng, Joseph A." userId="a922396c-6cd3-4137-98cf-51dd25de64e2" providerId="ADAL" clId="{8677E865-1FC0-460C-B384-3732327E4712}" dt="2020-06-22T06:01:34.934" v="323" actId="478"/>
          <ac:cxnSpMkLst>
            <pc:docMk/>
            <pc:sldMk cId="436671790" sldId="260"/>
            <ac:cxnSpMk id="149" creationId="{18F46182-4FD9-4620-8AA9-9257AE3C9E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53AD-2057-469C-916F-BA82A922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2728-DBE1-4E6D-8A8A-EB00B6D82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5531-ACE7-4811-A304-112BC846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AD10-B99D-4F62-8E68-787274AB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1253-8B52-4345-95A0-12CBAC68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5CBB-32DC-4612-966F-D3093CE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C3CA3-36C7-47CE-BDFD-E96A499BA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AF43-F698-440C-BBE7-15A1A72D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9030-54B7-46CF-8B2C-786CD102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0F17-54AD-419C-BCFD-A83F088D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A8FAA-9A51-4ACB-BA52-70DFF27BA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6F1EB-EECD-416E-A2CE-CA286579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7B3-F44B-4F66-B318-EA12F491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3E28-FDD3-42D2-8232-5A3533BA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C6A8-7367-41AB-B2EE-E76102C1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1C73-2DEB-43E1-8E04-84306E10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3B30-7794-4207-9A41-92D22BE9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356E-017B-4447-8A2C-285070A6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97E0-B16E-48C8-AC2D-C9CB37D9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A31C-9DB5-4378-BCCA-75D4E8A7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81AD-6353-417E-884F-7C3A9889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5C149-390E-47F6-A72C-608EEFBF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E546-D93F-4B8A-B775-63206B3F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2C00-32B5-43A8-81E0-8B86463A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971A-5B8C-4AA8-B04A-85E42EE6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BA8F-EED6-4E3B-A0ED-26E3458E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FE5A-3932-4E08-BEEB-C6D6323A0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69BD4-D134-4256-8EFE-5BF16EF62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AB9FB-7F85-4DC6-B782-F4F7F605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FC90B-5837-4C38-8085-53499942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61567-8F3E-4303-B7AC-569F0A4D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CAE6-8598-48C9-81B5-062F2C1B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0582-1A5E-460C-89C3-B51F529A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020C4-D05F-418D-9975-03970556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29E73-5716-4B05-A401-45ADD78C6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33A46-716E-4DB6-994D-3BDFC829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2C762-0241-42BB-8352-1770BE17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67608-1D63-4654-8B2A-5DA2E24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C84A1-9371-45C6-9D25-B30B631D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B19D-0732-411C-89E9-C4E6E35E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CF34D-9DDA-4CB3-939B-ABED4E6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A6260-DBFA-48EC-A811-38E521F4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2FC13-4D86-4985-A65A-7173CDF3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F0F69-7D75-4CFA-9D9C-8E3AF282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87270-1622-4CB1-A24E-B919002B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3040A-2694-4018-B72E-83C9F3B8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4A4-490F-4A32-A981-D12C0D2D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C35B-F306-4BCC-9D4E-B621D7C6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F4BEC-42B9-48FD-B455-A70826C7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7003-D3C3-427E-BC99-2B5D1509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DA07E-AE5B-4C7B-9A08-01112408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7F3AA-7B20-449F-A0C5-0CD7AE22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D572-23D5-4DD9-8D3B-04BE03C7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E5FAD-7616-423B-A375-432BD996E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9008-B01F-4D8B-B306-8E564A11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EBBFF-1C16-42CE-BBB7-AC19483C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33FE-6D18-4B0B-B3B5-7EACEB98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1825-FB5F-4322-8E1F-A87DC598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67DB3-D524-49EE-97A0-E4E8BE6B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3612-8E1B-4DB5-809F-E34EC5E5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5D73-91BA-453E-8683-A61B53269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1486-B27C-4AC5-A6C4-D401AE29E58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E4F4-8A2A-4B67-BFCC-7FFD7A3B4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88AA-AEA6-446B-B056-0BFD45599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12AD-F82E-4586-83A5-DFDEA2B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4A37-A036-41E5-A281-AB6595590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 for CORD-19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4CE2D-D138-4907-B796-1D22B3ED4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BB7E01-AE6D-4FFF-A112-8321C91E51D6}"/>
              </a:ext>
            </a:extLst>
          </p:cNvPr>
          <p:cNvSpPr txBox="1">
            <a:spLocks/>
          </p:cNvSpPr>
          <p:nvPr/>
        </p:nvSpPr>
        <p:spPr>
          <a:xfrm>
            <a:off x="457397" y="182246"/>
            <a:ext cx="12192000" cy="885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Classification Engine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17CEBE6-3745-4B4E-833B-850FE8FB7084}"/>
              </a:ext>
            </a:extLst>
          </p:cNvPr>
          <p:cNvSpPr txBox="1"/>
          <p:nvPr/>
        </p:nvSpPr>
        <p:spPr>
          <a:xfrm>
            <a:off x="1198690" y="3713371"/>
            <a:ext cx="132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Labelled data</a:t>
            </a:r>
          </a:p>
        </p:txBody>
      </p: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08DB47DA-CC9B-4A08-A0ED-8778216FACC5}"/>
              </a:ext>
            </a:extLst>
          </p:cNvPr>
          <p:cNvGrpSpPr/>
          <p:nvPr/>
        </p:nvGrpSpPr>
        <p:grpSpPr>
          <a:xfrm>
            <a:off x="25843" y="1011822"/>
            <a:ext cx="12018240" cy="3034239"/>
            <a:chOff x="25843" y="1011822"/>
            <a:chExt cx="12018240" cy="3034239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C9688CE4-3C2C-477B-96F5-08ECCF32BB5E}"/>
                </a:ext>
              </a:extLst>
            </p:cNvPr>
            <p:cNvSpPr/>
            <p:nvPr/>
          </p:nvSpPr>
          <p:spPr>
            <a:xfrm>
              <a:off x="25843" y="1011822"/>
              <a:ext cx="12018240" cy="3034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id="{0A70D321-4C2A-424F-A69F-AB99A81936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6530" y="1789886"/>
              <a:ext cx="700493" cy="731323"/>
              <a:chOff x="358" y="1719"/>
              <a:chExt cx="409" cy="427"/>
            </a:xfrm>
            <a:solidFill>
              <a:schemeClr val="tx1"/>
            </a:solidFill>
          </p:grpSpPr>
          <p:sp>
            <p:nvSpPr>
              <p:cNvPr id="9" name="Freeform 76">
                <a:extLst>
                  <a:ext uri="{FF2B5EF4-FFF2-40B4-BE49-F238E27FC236}">
                    <a16:creationId xmlns:a16="http://schemas.microsoft.com/office/drawing/2014/main" id="{2A97D828-8A8B-4D9E-AE86-CE7D3C6AF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" y="1719"/>
                <a:ext cx="125" cy="142"/>
              </a:xfrm>
              <a:custGeom>
                <a:avLst/>
                <a:gdLst>
                  <a:gd name="T0" fmla="*/ 54 w 84"/>
                  <a:gd name="T1" fmla="*/ 96 h 96"/>
                  <a:gd name="T2" fmla="*/ 30 w 84"/>
                  <a:gd name="T3" fmla="*/ 96 h 96"/>
                  <a:gd name="T4" fmla="*/ 0 w 84"/>
                  <a:gd name="T5" fmla="*/ 66 h 96"/>
                  <a:gd name="T6" fmla="*/ 0 w 84"/>
                  <a:gd name="T7" fmla="*/ 6 h 96"/>
                  <a:gd name="T8" fmla="*/ 6 w 84"/>
                  <a:gd name="T9" fmla="*/ 0 h 96"/>
                  <a:gd name="T10" fmla="*/ 12 w 84"/>
                  <a:gd name="T11" fmla="*/ 6 h 96"/>
                  <a:gd name="T12" fmla="*/ 12 w 84"/>
                  <a:gd name="T13" fmla="*/ 66 h 96"/>
                  <a:gd name="T14" fmla="*/ 30 w 84"/>
                  <a:gd name="T15" fmla="*/ 84 h 96"/>
                  <a:gd name="T16" fmla="*/ 54 w 84"/>
                  <a:gd name="T17" fmla="*/ 84 h 96"/>
                  <a:gd name="T18" fmla="*/ 72 w 84"/>
                  <a:gd name="T19" fmla="*/ 66 h 96"/>
                  <a:gd name="T20" fmla="*/ 72 w 84"/>
                  <a:gd name="T21" fmla="*/ 6 h 96"/>
                  <a:gd name="T22" fmla="*/ 78 w 84"/>
                  <a:gd name="T23" fmla="*/ 0 h 96"/>
                  <a:gd name="T24" fmla="*/ 84 w 84"/>
                  <a:gd name="T25" fmla="*/ 6 h 96"/>
                  <a:gd name="T26" fmla="*/ 84 w 84"/>
                  <a:gd name="T27" fmla="*/ 66 h 96"/>
                  <a:gd name="T28" fmla="*/ 54 w 84"/>
                  <a:gd name="T2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96">
                    <a:moveTo>
                      <a:pt x="54" y="96"/>
                    </a:moveTo>
                    <a:cubicBezTo>
                      <a:pt x="30" y="96"/>
                      <a:pt x="30" y="96"/>
                      <a:pt x="30" y="96"/>
                    </a:cubicBezTo>
                    <a:cubicBezTo>
                      <a:pt x="13" y="96"/>
                      <a:pt x="0" y="82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64" y="84"/>
                      <a:pt x="72" y="76"/>
                      <a:pt x="72" y="6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75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82"/>
                      <a:pt x="71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0" name="Freeform 77">
                <a:extLst>
                  <a:ext uri="{FF2B5EF4-FFF2-40B4-BE49-F238E27FC236}">
                    <a16:creationId xmlns:a16="http://schemas.microsoft.com/office/drawing/2014/main" id="{7C396607-3471-4C12-9A8D-0465EB45C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" y="1790"/>
                <a:ext cx="125" cy="356"/>
              </a:xfrm>
              <a:custGeom>
                <a:avLst/>
                <a:gdLst>
                  <a:gd name="T0" fmla="*/ 54 w 84"/>
                  <a:gd name="T1" fmla="*/ 240 h 240"/>
                  <a:gd name="T2" fmla="*/ 30 w 84"/>
                  <a:gd name="T3" fmla="*/ 240 h 240"/>
                  <a:gd name="T4" fmla="*/ 0 w 84"/>
                  <a:gd name="T5" fmla="*/ 216 h 240"/>
                  <a:gd name="T6" fmla="*/ 0 w 84"/>
                  <a:gd name="T7" fmla="*/ 0 h 240"/>
                  <a:gd name="T8" fmla="*/ 12 w 84"/>
                  <a:gd name="T9" fmla="*/ 0 h 240"/>
                  <a:gd name="T10" fmla="*/ 12 w 84"/>
                  <a:gd name="T11" fmla="*/ 216 h 240"/>
                  <a:gd name="T12" fmla="*/ 30 w 84"/>
                  <a:gd name="T13" fmla="*/ 228 h 240"/>
                  <a:gd name="T14" fmla="*/ 54 w 84"/>
                  <a:gd name="T15" fmla="*/ 228 h 240"/>
                  <a:gd name="T16" fmla="*/ 72 w 84"/>
                  <a:gd name="T17" fmla="*/ 216 h 240"/>
                  <a:gd name="T18" fmla="*/ 72 w 84"/>
                  <a:gd name="T19" fmla="*/ 0 h 240"/>
                  <a:gd name="T20" fmla="*/ 84 w 84"/>
                  <a:gd name="T21" fmla="*/ 0 h 240"/>
                  <a:gd name="T22" fmla="*/ 84 w 84"/>
                  <a:gd name="T23" fmla="*/ 216 h 240"/>
                  <a:gd name="T24" fmla="*/ 54 w 84"/>
                  <a:gd name="T2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40">
                    <a:moveTo>
                      <a:pt x="54" y="240"/>
                    </a:moveTo>
                    <a:cubicBezTo>
                      <a:pt x="30" y="240"/>
                      <a:pt x="30" y="240"/>
                      <a:pt x="30" y="240"/>
                    </a:cubicBezTo>
                    <a:cubicBezTo>
                      <a:pt x="11" y="240"/>
                      <a:pt x="0" y="231"/>
                      <a:pt x="0" y="2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219"/>
                      <a:pt x="12" y="228"/>
                      <a:pt x="30" y="228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72" y="228"/>
                      <a:pt x="72" y="219"/>
                      <a:pt x="72" y="2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16"/>
                      <a:pt x="84" y="216"/>
                      <a:pt x="84" y="216"/>
                    </a:cubicBezTo>
                    <a:cubicBezTo>
                      <a:pt x="84" y="231"/>
                      <a:pt x="73" y="240"/>
                      <a:pt x="5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1" name="Freeform 78">
                <a:extLst>
                  <a:ext uri="{FF2B5EF4-FFF2-40B4-BE49-F238E27FC236}">
                    <a16:creationId xmlns:a16="http://schemas.microsoft.com/office/drawing/2014/main" id="{48F4851A-F61A-4E1E-80FB-ECCF27AE4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" y="1719"/>
                <a:ext cx="125" cy="142"/>
              </a:xfrm>
              <a:custGeom>
                <a:avLst/>
                <a:gdLst>
                  <a:gd name="T0" fmla="*/ 54 w 84"/>
                  <a:gd name="T1" fmla="*/ 96 h 96"/>
                  <a:gd name="T2" fmla="*/ 30 w 84"/>
                  <a:gd name="T3" fmla="*/ 96 h 96"/>
                  <a:gd name="T4" fmla="*/ 0 w 84"/>
                  <a:gd name="T5" fmla="*/ 66 h 96"/>
                  <a:gd name="T6" fmla="*/ 0 w 84"/>
                  <a:gd name="T7" fmla="*/ 6 h 96"/>
                  <a:gd name="T8" fmla="*/ 6 w 84"/>
                  <a:gd name="T9" fmla="*/ 0 h 96"/>
                  <a:gd name="T10" fmla="*/ 12 w 84"/>
                  <a:gd name="T11" fmla="*/ 6 h 96"/>
                  <a:gd name="T12" fmla="*/ 12 w 84"/>
                  <a:gd name="T13" fmla="*/ 66 h 96"/>
                  <a:gd name="T14" fmla="*/ 30 w 84"/>
                  <a:gd name="T15" fmla="*/ 84 h 96"/>
                  <a:gd name="T16" fmla="*/ 54 w 84"/>
                  <a:gd name="T17" fmla="*/ 84 h 96"/>
                  <a:gd name="T18" fmla="*/ 72 w 84"/>
                  <a:gd name="T19" fmla="*/ 66 h 96"/>
                  <a:gd name="T20" fmla="*/ 72 w 84"/>
                  <a:gd name="T21" fmla="*/ 6 h 96"/>
                  <a:gd name="T22" fmla="*/ 78 w 84"/>
                  <a:gd name="T23" fmla="*/ 0 h 96"/>
                  <a:gd name="T24" fmla="*/ 84 w 84"/>
                  <a:gd name="T25" fmla="*/ 6 h 96"/>
                  <a:gd name="T26" fmla="*/ 84 w 84"/>
                  <a:gd name="T27" fmla="*/ 66 h 96"/>
                  <a:gd name="T28" fmla="*/ 54 w 84"/>
                  <a:gd name="T2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96">
                    <a:moveTo>
                      <a:pt x="54" y="96"/>
                    </a:moveTo>
                    <a:cubicBezTo>
                      <a:pt x="30" y="96"/>
                      <a:pt x="30" y="96"/>
                      <a:pt x="30" y="96"/>
                    </a:cubicBezTo>
                    <a:cubicBezTo>
                      <a:pt x="13" y="96"/>
                      <a:pt x="0" y="82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64" y="84"/>
                      <a:pt x="72" y="76"/>
                      <a:pt x="72" y="6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75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82"/>
                      <a:pt x="71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2" name="Freeform 79">
                <a:extLst>
                  <a:ext uri="{FF2B5EF4-FFF2-40B4-BE49-F238E27FC236}">
                    <a16:creationId xmlns:a16="http://schemas.microsoft.com/office/drawing/2014/main" id="{3085C5C7-3294-4890-A1F5-DF936E927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" y="1790"/>
                <a:ext cx="125" cy="356"/>
              </a:xfrm>
              <a:custGeom>
                <a:avLst/>
                <a:gdLst>
                  <a:gd name="T0" fmla="*/ 54 w 84"/>
                  <a:gd name="T1" fmla="*/ 240 h 240"/>
                  <a:gd name="T2" fmla="*/ 30 w 84"/>
                  <a:gd name="T3" fmla="*/ 240 h 240"/>
                  <a:gd name="T4" fmla="*/ 0 w 84"/>
                  <a:gd name="T5" fmla="*/ 216 h 240"/>
                  <a:gd name="T6" fmla="*/ 0 w 84"/>
                  <a:gd name="T7" fmla="*/ 0 h 240"/>
                  <a:gd name="T8" fmla="*/ 12 w 84"/>
                  <a:gd name="T9" fmla="*/ 0 h 240"/>
                  <a:gd name="T10" fmla="*/ 12 w 84"/>
                  <a:gd name="T11" fmla="*/ 216 h 240"/>
                  <a:gd name="T12" fmla="*/ 30 w 84"/>
                  <a:gd name="T13" fmla="*/ 228 h 240"/>
                  <a:gd name="T14" fmla="*/ 54 w 84"/>
                  <a:gd name="T15" fmla="*/ 228 h 240"/>
                  <a:gd name="T16" fmla="*/ 72 w 84"/>
                  <a:gd name="T17" fmla="*/ 216 h 240"/>
                  <a:gd name="T18" fmla="*/ 72 w 84"/>
                  <a:gd name="T19" fmla="*/ 0 h 240"/>
                  <a:gd name="T20" fmla="*/ 84 w 84"/>
                  <a:gd name="T21" fmla="*/ 0 h 240"/>
                  <a:gd name="T22" fmla="*/ 84 w 84"/>
                  <a:gd name="T23" fmla="*/ 216 h 240"/>
                  <a:gd name="T24" fmla="*/ 54 w 84"/>
                  <a:gd name="T2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40">
                    <a:moveTo>
                      <a:pt x="54" y="240"/>
                    </a:moveTo>
                    <a:cubicBezTo>
                      <a:pt x="30" y="240"/>
                      <a:pt x="30" y="240"/>
                      <a:pt x="30" y="240"/>
                    </a:cubicBezTo>
                    <a:cubicBezTo>
                      <a:pt x="11" y="240"/>
                      <a:pt x="0" y="231"/>
                      <a:pt x="0" y="2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219"/>
                      <a:pt x="12" y="228"/>
                      <a:pt x="30" y="228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72" y="228"/>
                      <a:pt x="72" y="219"/>
                      <a:pt x="72" y="2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16"/>
                      <a:pt x="84" y="216"/>
                      <a:pt x="84" y="216"/>
                    </a:cubicBezTo>
                    <a:cubicBezTo>
                      <a:pt x="84" y="231"/>
                      <a:pt x="73" y="240"/>
                      <a:pt x="5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Freeform 80">
                <a:extLst>
                  <a:ext uri="{FF2B5EF4-FFF2-40B4-BE49-F238E27FC236}">
                    <a16:creationId xmlns:a16="http://schemas.microsoft.com/office/drawing/2014/main" id="{D4EDFC45-837B-476C-999B-3264842C4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" y="1719"/>
                <a:ext cx="125" cy="142"/>
              </a:xfrm>
              <a:custGeom>
                <a:avLst/>
                <a:gdLst>
                  <a:gd name="T0" fmla="*/ 54 w 84"/>
                  <a:gd name="T1" fmla="*/ 96 h 96"/>
                  <a:gd name="T2" fmla="*/ 30 w 84"/>
                  <a:gd name="T3" fmla="*/ 96 h 96"/>
                  <a:gd name="T4" fmla="*/ 0 w 84"/>
                  <a:gd name="T5" fmla="*/ 66 h 96"/>
                  <a:gd name="T6" fmla="*/ 0 w 84"/>
                  <a:gd name="T7" fmla="*/ 6 h 96"/>
                  <a:gd name="T8" fmla="*/ 6 w 84"/>
                  <a:gd name="T9" fmla="*/ 0 h 96"/>
                  <a:gd name="T10" fmla="*/ 12 w 84"/>
                  <a:gd name="T11" fmla="*/ 6 h 96"/>
                  <a:gd name="T12" fmla="*/ 12 w 84"/>
                  <a:gd name="T13" fmla="*/ 66 h 96"/>
                  <a:gd name="T14" fmla="*/ 30 w 84"/>
                  <a:gd name="T15" fmla="*/ 84 h 96"/>
                  <a:gd name="T16" fmla="*/ 54 w 84"/>
                  <a:gd name="T17" fmla="*/ 84 h 96"/>
                  <a:gd name="T18" fmla="*/ 72 w 84"/>
                  <a:gd name="T19" fmla="*/ 66 h 96"/>
                  <a:gd name="T20" fmla="*/ 72 w 84"/>
                  <a:gd name="T21" fmla="*/ 6 h 96"/>
                  <a:gd name="T22" fmla="*/ 78 w 84"/>
                  <a:gd name="T23" fmla="*/ 0 h 96"/>
                  <a:gd name="T24" fmla="*/ 84 w 84"/>
                  <a:gd name="T25" fmla="*/ 6 h 96"/>
                  <a:gd name="T26" fmla="*/ 84 w 84"/>
                  <a:gd name="T27" fmla="*/ 66 h 96"/>
                  <a:gd name="T28" fmla="*/ 54 w 84"/>
                  <a:gd name="T2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96">
                    <a:moveTo>
                      <a:pt x="54" y="96"/>
                    </a:moveTo>
                    <a:cubicBezTo>
                      <a:pt x="30" y="96"/>
                      <a:pt x="30" y="96"/>
                      <a:pt x="30" y="96"/>
                    </a:cubicBezTo>
                    <a:cubicBezTo>
                      <a:pt x="13" y="96"/>
                      <a:pt x="0" y="82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64" y="84"/>
                      <a:pt x="72" y="76"/>
                      <a:pt x="72" y="6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75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82"/>
                      <a:pt x="71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4" name="Freeform 81">
                <a:extLst>
                  <a:ext uri="{FF2B5EF4-FFF2-40B4-BE49-F238E27FC236}">
                    <a16:creationId xmlns:a16="http://schemas.microsoft.com/office/drawing/2014/main" id="{4FC3676D-EB87-4B1B-BB87-1EB9F0BB3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" y="1790"/>
                <a:ext cx="125" cy="356"/>
              </a:xfrm>
              <a:custGeom>
                <a:avLst/>
                <a:gdLst>
                  <a:gd name="T0" fmla="*/ 54 w 84"/>
                  <a:gd name="T1" fmla="*/ 240 h 240"/>
                  <a:gd name="T2" fmla="*/ 30 w 84"/>
                  <a:gd name="T3" fmla="*/ 240 h 240"/>
                  <a:gd name="T4" fmla="*/ 0 w 84"/>
                  <a:gd name="T5" fmla="*/ 216 h 240"/>
                  <a:gd name="T6" fmla="*/ 0 w 84"/>
                  <a:gd name="T7" fmla="*/ 0 h 240"/>
                  <a:gd name="T8" fmla="*/ 12 w 84"/>
                  <a:gd name="T9" fmla="*/ 0 h 240"/>
                  <a:gd name="T10" fmla="*/ 12 w 84"/>
                  <a:gd name="T11" fmla="*/ 216 h 240"/>
                  <a:gd name="T12" fmla="*/ 30 w 84"/>
                  <a:gd name="T13" fmla="*/ 228 h 240"/>
                  <a:gd name="T14" fmla="*/ 54 w 84"/>
                  <a:gd name="T15" fmla="*/ 228 h 240"/>
                  <a:gd name="T16" fmla="*/ 72 w 84"/>
                  <a:gd name="T17" fmla="*/ 216 h 240"/>
                  <a:gd name="T18" fmla="*/ 72 w 84"/>
                  <a:gd name="T19" fmla="*/ 0 h 240"/>
                  <a:gd name="T20" fmla="*/ 84 w 84"/>
                  <a:gd name="T21" fmla="*/ 0 h 240"/>
                  <a:gd name="T22" fmla="*/ 84 w 84"/>
                  <a:gd name="T23" fmla="*/ 216 h 240"/>
                  <a:gd name="T24" fmla="*/ 54 w 84"/>
                  <a:gd name="T2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40">
                    <a:moveTo>
                      <a:pt x="54" y="240"/>
                    </a:moveTo>
                    <a:cubicBezTo>
                      <a:pt x="30" y="240"/>
                      <a:pt x="30" y="240"/>
                      <a:pt x="30" y="240"/>
                    </a:cubicBezTo>
                    <a:cubicBezTo>
                      <a:pt x="11" y="240"/>
                      <a:pt x="0" y="231"/>
                      <a:pt x="0" y="2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219"/>
                      <a:pt x="12" y="228"/>
                      <a:pt x="30" y="228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72" y="228"/>
                      <a:pt x="72" y="219"/>
                      <a:pt x="72" y="2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16"/>
                      <a:pt x="84" y="216"/>
                      <a:pt x="84" y="216"/>
                    </a:cubicBezTo>
                    <a:cubicBezTo>
                      <a:pt x="84" y="231"/>
                      <a:pt x="73" y="240"/>
                      <a:pt x="5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5" name="Rectangle 82">
                <a:extLst>
                  <a:ext uri="{FF2B5EF4-FFF2-40B4-BE49-F238E27FC236}">
                    <a16:creationId xmlns:a16="http://schemas.microsoft.com/office/drawing/2014/main" id="{004FF65F-2725-4298-9E8C-84B4D8AC6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2057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6" name="Rectangle 83">
                <a:extLst>
                  <a:ext uri="{FF2B5EF4-FFF2-40B4-BE49-F238E27FC236}">
                    <a16:creationId xmlns:a16="http://schemas.microsoft.com/office/drawing/2014/main" id="{D4548808-5C15-4505-8122-D12775020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2021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" name="Rectangle 84">
                <a:extLst>
                  <a:ext uri="{FF2B5EF4-FFF2-40B4-BE49-F238E27FC236}">
                    <a16:creationId xmlns:a16="http://schemas.microsoft.com/office/drawing/2014/main" id="{A6BB2615-AD0F-4125-B44A-385DD511E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2057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" name="Rectangle 85">
                <a:extLst>
                  <a:ext uri="{FF2B5EF4-FFF2-40B4-BE49-F238E27FC236}">
                    <a16:creationId xmlns:a16="http://schemas.microsoft.com/office/drawing/2014/main" id="{223EDEF9-0CAC-49E0-8C12-ABEC8DF7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2021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" name="Rectangle 86">
                <a:extLst>
                  <a:ext uri="{FF2B5EF4-FFF2-40B4-BE49-F238E27FC236}">
                    <a16:creationId xmlns:a16="http://schemas.microsoft.com/office/drawing/2014/main" id="{9EBE75BC-196D-43E8-BF06-7948CACCE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057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" name="Rectangle 87">
                <a:extLst>
                  <a:ext uri="{FF2B5EF4-FFF2-40B4-BE49-F238E27FC236}">
                    <a16:creationId xmlns:a16="http://schemas.microsoft.com/office/drawing/2014/main" id="{12197A6F-EA34-4C45-8005-269805F10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021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1" name="Rectangle 88">
                <a:extLst>
                  <a:ext uri="{FF2B5EF4-FFF2-40B4-BE49-F238E27FC236}">
                    <a16:creationId xmlns:a16="http://schemas.microsoft.com/office/drawing/2014/main" id="{C115996A-6ED9-4977-B1DC-372BF9248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950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2" name="Rectangle 89">
                <a:extLst>
                  <a:ext uri="{FF2B5EF4-FFF2-40B4-BE49-F238E27FC236}">
                    <a16:creationId xmlns:a16="http://schemas.microsoft.com/office/drawing/2014/main" id="{65B0F748-4D42-481C-A10A-0F1807183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915"/>
                <a:ext cx="107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" name="Rectangle 90">
                <a:extLst>
                  <a:ext uri="{FF2B5EF4-FFF2-40B4-BE49-F238E27FC236}">
                    <a16:creationId xmlns:a16="http://schemas.microsoft.com/office/drawing/2014/main" id="{CA6B9E67-26E5-4A6A-B72F-2E4C71E1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1950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" name="Rectangle 91">
                <a:extLst>
                  <a:ext uri="{FF2B5EF4-FFF2-40B4-BE49-F238E27FC236}">
                    <a16:creationId xmlns:a16="http://schemas.microsoft.com/office/drawing/2014/main" id="{22A7ABA9-EA78-4043-A3C2-EB4F1D97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1915"/>
                <a:ext cx="107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" name="Rectangle 92">
                <a:extLst>
                  <a:ext uri="{FF2B5EF4-FFF2-40B4-BE49-F238E27FC236}">
                    <a16:creationId xmlns:a16="http://schemas.microsoft.com/office/drawing/2014/main" id="{ABD83EE9-0741-4F96-9E77-0B1783F7F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1950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" name="Rectangle 93">
                <a:extLst>
                  <a:ext uri="{FF2B5EF4-FFF2-40B4-BE49-F238E27FC236}">
                    <a16:creationId xmlns:a16="http://schemas.microsoft.com/office/drawing/2014/main" id="{5D5F5066-044E-4BA8-8CC0-813FA8DD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1915"/>
                <a:ext cx="107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" name="Freeform 94">
                <a:extLst>
                  <a:ext uri="{FF2B5EF4-FFF2-40B4-BE49-F238E27FC236}">
                    <a16:creationId xmlns:a16="http://schemas.microsoft.com/office/drawing/2014/main" id="{97DFAF9F-1F69-4812-9DDE-EA967370F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1737"/>
                <a:ext cx="17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" name="Freeform 95">
                <a:extLst>
                  <a:ext uri="{FF2B5EF4-FFF2-40B4-BE49-F238E27FC236}">
                    <a16:creationId xmlns:a16="http://schemas.microsoft.com/office/drawing/2014/main" id="{4DC1E973-9215-4325-B0E3-399A3D5A2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" name="Freeform 96">
                <a:extLst>
                  <a:ext uri="{FF2B5EF4-FFF2-40B4-BE49-F238E27FC236}">
                    <a16:creationId xmlns:a16="http://schemas.microsoft.com/office/drawing/2014/main" id="{3F89124F-BEA5-4AB5-A029-AB6E4632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" name="Freeform 97">
                <a:extLst>
                  <a:ext uri="{FF2B5EF4-FFF2-40B4-BE49-F238E27FC236}">
                    <a16:creationId xmlns:a16="http://schemas.microsoft.com/office/drawing/2014/main" id="{FDE941E0-08B3-4969-8CA6-4A05E4F24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" name="Freeform 98">
                <a:extLst>
                  <a:ext uri="{FF2B5EF4-FFF2-40B4-BE49-F238E27FC236}">
                    <a16:creationId xmlns:a16="http://schemas.microsoft.com/office/drawing/2014/main" id="{C5938991-1E77-4C12-BC7C-771450E7D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" name="Freeform 99">
                <a:extLst>
                  <a:ext uri="{FF2B5EF4-FFF2-40B4-BE49-F238E27FC236}">
                    <a16:creationId xmlns:a16="http://schemas.microsoft.com/office/drawing/2014/main" id="{9D9244C4-6569-4FD5-884E-790F984F2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0DB7DC-3A51-458E-AAE5-330BE11654E4}"/>
                </a:ext>
              </a:extLst>
            </p:cNvPr>
            <p:cNvSpPr txBox="1"/>
            <p:nvPr/>
          </p:nvSpPr>
          <p:spPr>
            <a:xfrm>
              <a:off x="248725" y="2585410"/>
              <a:ext cx="9843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CORD-19 </a:t>
              </a:r>
            </a:p>
            <a:p>
              <a:pPr algn="ctr"/>
              <a:r>
                <a:rPr lang="en-US" sz="1600" dirty="0"/>
                <a:t>dataset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ED3B5FD-4719-4A08-98B0-A1174AB9A281}"/>
                </a:ext>
              </a:extLst>
            </p:cNvPr>
            <p:cNvGrpSpPr/>
            <p:nvPr/>
          </p:nvGrpSpPr>
          <p:grpSpPr>
            <a:xfrm>
              <a:off x="3179220" y="1789886"/>
              <a:ext cx="562995" cy="714299"/>
              <a:chOff x="6315959" y="1809938"/>
              <a:chExt cx="1263088" cy="1686752"/>
            </a:xfrm>
          </p:grpSpPr>
          <p:grpSp>
            <p:nvGrpSpPr>
              <p:cNvPr id="77" name="Group 12">
                <a:extLst>
                  <a:ext uri="{FF2B5EF4-FFF2-40B4-BE49-F238E27FC236}">
                    <a16:creationId xmlns:a16="http://schemas.microsoft.com/office/drawing/2014/main" id="{99308B25-06EA-4831-A3EA-E5CE10EF09F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0302" y="2400757"/>
                <a:ext cx="914738" cy="906149"/>
                <a:chOff x="1373" y="445"/>
                <a:chExt cx="426" cy="422"/>
              </a:xfrm>
              <a:solidFill>
                <a:schemeClr val="tx1"/>
              </a:solidFill>
            </p:grpSpPr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D0FB834A-7414-468B-9CBC-20FD29C197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3" y="689"/>
                  <a:ext cx="426" cy="178"/>
                </a:xfrm>
                <a:custGeom>
                  <a:avLst/>
                  <a:gdLst>
                    <a:gd name="T0" fmla="*/ 174 w 288"/>
                    <a:gd name="T1" fmla="*/ 120 h 120"/>
                    <a:gd name="T2" fmla="*/ 114 w 288"/>
                    <a:gd name="T3" fmla="*/ 120 h 120"/>
                    <a:gd name="T4" fmla="*/ 0 w 288"/>
                    <a:gd name="T5" fmla="*/ 6 h 120"/>
                    <a:gd name="T6" fmla="*/ 6 w 288"/>
                    <a:gd name="T7" fmla="*/ 0 h 120"/>
                    <a:gd name="T8" fmla="*/ 78 w 288"/>
                    <a:gd name="T9" fmla="*/ 0 h 120"/>
                    <a:gd name="T10" fmla="*/ 78 w 288"/>
                    <a:gd name="T11" fmla="*/ 12 h 120"/>
                    <a:gd name="T12" fmla="*/ 12 w 288"/>
                    <a:gd name="T13" fmla="*/ 12 h 120"/>
                    <a:gd name="T14" fmla="*/ 114 w 288"/>
                    <a:gd name="T15" fmla="*/ 108 h 120"/>
                    <a:gd name="T16" fmla="*/ 174 w 288"/>
                    <a:gd name="T17" fmla="*/ 108 h 120"/>
                    <a:gd name="T18" fmla="*/ 276 w 288"/>
                    <a:gd name="T19" fmla="*/ 12 h 120"/>
                    <a:gd name="T20" fmla="*/ 162 w 288"/>
                    <a:gd name="T21" fmla="*/ 12 h 120"/>
                    <a:gd name="T22" fmla="*/ 162 w 288"/>
                    <a:gd name="T23" fmla="*/ 0 h 120"/>
                    <a:gd name="T24" fmla="*/ 282 w 288"/>
                    <a:gd name="T25" fmla="*/ 0 h 120"/>
                    <a:gd name="T26" fmla="*/ 288 w 288"/>
                    <a:gd name="T27" fmla="*/ 6 h 120"/>
                    <a:gd name="T28" fmla="*/ 174 w 288"/>
                    <a:gd name="T2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120">
                      <a:moveTo>
                        <a:pt x="174" y="120"/>
                      </a:moveTo>
                      <a:cubicBezTo>
                        <a:pt x="114" y="120"/>
                        <a:pt x="114" y="120"/>
                        <a:pt x="114" y="120"/>
                      </a:cubicBezTo>
                      <a:cubicBezTo>
                        <a:pt x="51" y="120"/>
                        <a:pt x="0" y="6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8" y="12"/>
                        <a:pt x="78" y="12"/>
                        <a:pt x="7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6" y="65"/>
                        <a:pt x="60" y="108"/>
                        <a:pt x="114" y="108"/>
                      </a:cubicBezTo>
                      <a:cubicBezTo>
                        <a:pt x="174" y="108"/>
                        <a:pt x="174" y="108"/>
                        <a:pt x="174" y="108"/>
                      </a:cubicBezTo>
                      <a:cubicBezTo>
                        <a:pt x="228" y="108"/>
                        <a:pt x="273" y="65"/>
                        <a:pt x="276" y="12"/>
                      </a:cubicBezTo>
                      <a:cubicBezTo>
                        <a:pt x="162" y="12"/>
                        <a:pt x="162" y="12"/>
                        <a:pt x="162" y="12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86" y="0"/>
                        <a:pt x="288" y="2"/>
                        <a:pt x="288" y="6"/>
                      </a:cubicBezTo>
                      <a:cubicBezTo>
                        <a:pt x="288" y="69"/>
                        <a:pt x="237" y="120"/>
                        <a:pt x="174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14274CA7-4D9D-4AE6-984B-CB1911AD89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445"/>
                  <a:ext cx="91" cy="253"/>
                </a:xfrm>
                <a:custGeom>
                  <a:avLst/>
                  <a:gdLst>
                    <a:gd name="T0" fmla="*/ 61 w 61"/>
                    <a:gd name="T1" fmla="*/ 171 h 171"/>
                    <a:gd name="T2" fmla="*/ 49 w 61"/>
                    <a:gd name="T3" fmla="*/ 171 h 171"/>
                    <a:gd name="T4" fmla="*/ 49 w 61"/>
                    <a:gd name="T5" fmla="*/ 32 h 171"/>
                    <a:gd name="T6" fmla="*/ 39 w 61"/>
                    <a:gd name="T7" fmla="*/ 16 h 171"/>
                    <a:gd name="T8" fmla="*/ 19 w 61"/>
                    <a:gd name="T9" fmla="*/ 19 h 171"/>
                    <a:gd name="T10" fmla="*/ 9 w 61"/>
                    <a:gd name="T11" fmla="*/ 29 h 171"/>
                    <a:gd name="T12" fmla="*/ 0 w 61"/>
                    <a:gd name="T13" fmla="*/ 21 h 171"/>
                    <a:gd name="T14" fmla="*/ 11 w 61"/>
                    <a:gd name="T15" fmla="*/ 10 h 171"/>
                    <a:gd name="T16" fmla="*/ 44 w 61"/>
                    <a:gd name="T17" fmla="*/ 5 h 171"/>
                    <a:gd name="T18" fmla="*/ 61 w 61"/>
                    <a:gd name="T19" fmla="*/ 32 h 171"/>
                    <a:gd name="T20" fmla="*/ 61 w 61"/>
                    <a:gd name="T21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1" h="171">
                      <a:moveTo>
                        <a:pt x="61" y="171"/>
                      </a:moveTo>
                      <a:cubicBezTo>
                        <a:pt x="49" y="171"/>
                        <a:pt x="49" y="171"/>
                        <a:pt x="49" y="171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25"/>
                        <a:pt x="45" y="19"/>
                        <a:pt x="39" y="16"/>
                      </a:cubicBezTo>
                      <a:cubicBezTo>
                        <a:pt x="32" y="13"/>
                        <a:pt x="25" y="14"/>
                        <a:pt x="19" y="1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20" y="2"/>
                        <a:pt x="33" y="0"/>
                        <a:pt x="44" y="5"/>
                      </a:cubicBezTo>
                      <a:cubicBezTo>
                        <a:pt x="54" y="10"/>
                        <a:pt x="61" y="20"/>
                        <a:pt x="61" y="32"/>
                      </a:cubicBezTo>
                      <a:lnTo>
                        <a:pt x="61" y="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3" name="Freeform 15">
                  <a:extLst>
                    <a:ext uri="{FF2B5EF4-FFF2-40B4-BE49-F238E27FC236}">
                      <a16:creationId xmlns:a16="http://schemas.microsoft.com/office/drawing/2014/main" id="{E2B68AC8-ABEF-40D2-85A2-640DABA387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02" y="455"/>
                  <a:ext cx="104" cy="105"/>
                </a:xfrm>
                <a:custGeom>
                  <a:avLst/>
                  <a:gdLst>
                    <a:gd name="T0" fmla="*/ 46 w 70"/>
                    <a:gd name="T1" fmla="*/ 71 h 71"/>
                    <a:gd name="T2" fmla="*/ 42 w 70"/>
                    <a:gd name="T3" fmla="*/ 69 h 71"/>
                    <a:gd name="T4" fmla="*/ 1 w 70"/>
                    <a:gd name="T5" fmla="*/ 29 h 71"/>
                    <a:gd name="T6" fmla="*/ 0 w 70"/>
                    <a:gd name="T7" fmla="*/ 25 h 71"/>
                    <a:gd name="T8" fmla="*/ 1 w 70"/>
                    <a:gd name="T9" fmla="*/ 21 h 71"/>
                    <a:gd name="T10" fmla="*/ 8 w 70"/>
                    <a:gd name="T11" fmla="*/ 14 h 71"/>
                    <a:gd name="T12" fmla="*/ 57 w 70"/>
                    <a:gd name="T13" fmla="*/ 14 h 71"/>
                    <a:gd name="T14" fmla="*/ 57 w 70"/>
                    <a:gd name="T15" fmla="*/ 63 h 71"/>
                    <a:gd name="T16" fmla="*/ 57 w 70"/>
                    <a:gd name="T17" fmla="*/ 63 h 71"/>
                    <a:gd name="T18" fmla="*/ 50 w 70"/>
                    <a:gd name="T19" fmla="*/ 69 h 71"/>
                    <a:gd name="T20" fmla="*/ 46 w 70"/>
                    <a:gd name="T21" fmla="*/ 71 h 71"/>
                    <a:gd name="T22" fmla="*/ 14 w 70"/>
                    <a:gd name="T23" fmla="*/ 25 h 71"/>
                    <a:gd name="T24" fmla="*/ 46 w 70"/>
                    <a:gd name="T25" fmla="*/ 57 h 71"/>
                    <a:gd name="T26" fmla="*/ 48 w 70"/>
                    <a:gd name="T27" fmla="*/ 54 h 71"/>
                    <a:gd name="T28" fmla="*/ 48 w 70"/>
                    <a:gd name="T29" fmla="*/ 22 h 71"/>
                    <a:gd name="T30" fmla="*/ 17 w 70"/>
                    <a:gd name="T31" fmla="*/ 22 h 71"/>
                    <a:gd name="T32" fmla="*/ 14 w 70"/>
                    <a:gd name="T33" fmla="*/ 2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0" h="71">
                      <a:moveTo>
                        <a:pt x="46" y="71"/>
                      </a:moveTo>
                      <a:cubicBezTo>
                        <a:pt x="44" y="71"/>
                        <a:pt x="43" y="70"/>
                        <a:pt x="42" y="6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8"/>
                        <a:pt x="0" y="26"/>
                        <a:pt x="0" y="25"/>
                      </a:cubicBezTo>
                      <a:cubicBezTo>
                        <a:pt x="0" y="23"/>
                        <a:pt x="0" y="22"/>
                        <a:pt x="1" y="21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21" y="0"/>
                        <a:pt x="43" y="0"/>
                        <a:pt x="57" y="14"/>
                      </a:cubicBezTo>
                      <a:cubicBezTo>
                        <a:pt x="70" y="27"/>
                        <a:pt x="70" y="49"/>
                        <a:pt x="57" y="63"/>
                      </a:cubicBezTo>
                      <a:cubicBezTo>
                        <a:pt x="57" y="63"/>
                        <a:pt x="57" y="63"/>
                        <a:pt x="57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49" y="70"/>
                        <a:pt x="47" y="71"/>
                        <a:pt x="46" y="71"/>
                      </a:cubicBezTo>
                      <a:close/>
                      <a:moveTo>
                        <a:pt x="14" y="25"/>
                      </a:moveTo>
                      <a:cubicBezTo>
                        <a:pt x="46" y="57"/>
                        <a:pt x="46" y="57"/>
                        <a:pt x="46" y="57"/>
                      </a:cubicBezTo>
                      <a:cubicBezTo>
                        <a:pt x="48" y="54"/>
                        <a:pt x="48" y="54"/>
                        <a:pt x="48" y="54"/>
                      </a:cubicBezTo>
                      <a:cubicBezTo>
                        <a:pt x="57" y="45"/>
                        <a:pt x="57" y="31"/>
                        <a:pt x="48" y="22"/>
                      </a:cubicBezTo>
                      <a:cubicBezTo>
                        <a:pt x="40" y="14"/>
                        <a:pt x="25" y="14"/>
                        <a:pt x="17" y="22"/>
                      </a:cubicBezTo>
                      <a:lnTo>
                        <a:pt x="14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D6546F0F-4425-404D-9576-6623C5D3B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" y="494"/>
                  <a:ext cx="52" cy="34"/>
                </a:xfrm>
                <a:custGeom>
                  <a:avLst/>
                  <a:gdLst>
                    <a:gd name="T0" fmla="*/ 6 w 35"/>
                    <a:gd name="T1" fmla="*/ 23 h 23"/>
                    <a:gd name="T2" fmla="*/ 1 w 35"/>
                    <a:gd name="T3" fmla="*/ 19 h 23"/>
                    <a:gd name="T4" fmla="*/ 4 w 35"/>
                    <a:gd name="T5" fmla="*/ 11 h 23"/>
                    <a:gd name="T6" fmla="*/ 26 w 35"/>
                    <a:gd name="T7" fmla="*/ 1 h 23"/>
                    <a:gd name="T8" fmla="*/ 34 w 35"/>
                    <a:gd name="T9" fmla="*/ 4 h 23"/>
                    <a:gd name="T10" fmla="*/ 31 w 35"/>
                    <a:gd name="T11" fmla="*/ 12 h 23"/>
                    <a:gd name="T12" fmla="*/ 9 w 35"/>
                    <a:gd name="T13" fmla="*/ 22 h 23"/>
                    <a:gd name="T14" fmla="*/ 6 w 35"/>
                    <a:gd name="T1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" h="23">
                      <a:moveTo>
                        <a:pt x="6" y="23"/>
                      </a:moveTo>
                      <a:cubicBezTo>
                        <a:pt x="4" y="23"/>
                        <a:pt x="2" y="22"/>
                        <a:pt x="1" y="19"/>
                      </a:cubicBezTo>
                      <a:cubicBezTo>
                        <a:pt x="0" y="16"/>
                        <a:pt x="1" y="13"/>
                        <a:pt x="4" y="1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9" y="0"/>
                        <a:pt x="32" y="1"/>
                        <a:pt x="34" y="4"/>
                      </a:cubicBezTo>
                      <a:cubicBezTo>
                        <a:pt x="35" y="7"/>
                        <a:pt x="34" y="11"/>
                        <a:pt x="31" y="1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8" y="23"/>
                        <a:pt x="7" y="23"/>
                        <a:pt x="6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5" name="Freeform 17">
                  <a:extLst>
                    <a:ext uri="{FF2B5EF4-FFF2-40B4-BE49-F238E27FC236}">
                      <a16:creationId xmlns:a16="http://schemas.microsoft.com/office/drawing/2014/main" id="{ADD2AEF0-6CF0-4203-A3F6-25EA21B74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2" y="574"/>
                  <a:ext cx="34" cy="51"/>
                </a:xfrm>
                <a:custGeom>
                  <a:avLst/>
                  <a:gdLst>
                    <a:gd name="T0" fmla="*/ 7 w 23"/>
                    <a:gd name="T1" fmla="*/ 35 h 35"/>
                    <a:gd name="T2" fmla="*/ 4 w 23"/>
                    <a:gd name="T3" fmla="*/ 34 h 35"/>
                    <a:gd name="T4" fmla="*/ 1 w 23"/>
                    <a:gd name="T5" fmla="*/ 26 h 35"/>
                    <a:gd name="T6" fmla="*/ 10 w 23"/>
                    <a:gd name="T7" fmla="*/ 4 h 35"/>
                    <a:gd name="T8" fmla="*/ 18 w 23"/>
                    <a:gd name="T9" fmla="*/ 1 h 35"/>
                    <a:gd name="T10" fmla="*/ 21 w 23"/>
                    <a:gd name="T11" fmla="*/ 9 h 35"/>
                    <a:gd name="T12" fmla="*/ 12 w 23"/>
                    <a:gd name="T13" fmla="*/ 31 h 35"/>
                    <a:gd name="T14" fmla="*/ 7 w 23"/>
                    <a:gd name="T15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35">
                      <a:moveTo>
                        <a:pt x="7" y="35"/>
                      </a:moveTo>
                      <a:cubicBezTo>
                        <a:pt x="6" y="35"/>
                        <a:pt x="5" y="35"/>
                        <a:pt x="4" y="34"/>
                      </a:cubicBezTo>
                      <a:cubicBezTo>
                        <a:pt x="1" y="33"/>
                        <a:pt x="0" y="30"/>
                        <a:pt x="1" y="26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2" y="1"/>
                        <a:pt x="15" y="0"/>
                        <a:pt x="18" y="1"/>
                      </a:cubicBezTo>
                      <a:cubicBezTo>
                        <a:pt x="21" y="3"/>
                        <a:pt x="23" y="6"/>
                        <a:pt x="21" y="9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3"/>
                        <a:pt x="9" y="35"/>
                        <a:pt x="7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6" name="Freeform 18">
                  <a:extLst>
                    <a:ext uri="{FF2B5EF4-FFF2-40B4-BE49-F238E27FC236}">
                      <a16:creationId xmlns:a16="http://schemas.microsoft.com/office/drawing/2014/main" id="{F579CE0C-35BB-463A-AF13-4DAE2A55D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3" y="543"/>
                  <a:ext cx="44" cy="42"/>
                </a:xfrm>
                <a:custGeom>
                  <a:avLst/>
                  <a:gdLst>
                    <a:gd name="T0" fmla="*/ 7 w 30"/>
                    <a:gd name="T1" fmla="*/ 29 h 29"/>
                    <a:gd name="T2" fmla="*/ 2 w 30"/>
                    <a:gd name="T3" fmla="*/ 27 h 29"/>
                    <a:gd name="T4" fmla="*/ 2 w 30"/>
                    <a:gd name="T5" fmla="*/ 19 h 29"/>
                    <a:gd name="T6" fmla="*/ 20 w 30"/>
                    <a:gd name="T7" fmla="*/ 2 h 29"/>
                    <a:gd name="T8" fmla="*/ 28 w 30"/>
                    <a:gd name="T9" fmla="*/ 2 h 29"/>
                    <a:gd name="T10" fmla="*/ 28 w 30"/>
                    <a:gd name="T11" fmla="*/ 11 h 29"/>
                    <a:gd name="T12" fmla="*/ 11 w 30"/>
                    <a:gd name="T13" fmla="*/ 27 h 29"/>
                    <a:gd name="T14" fmla="*/ 7 w 30"/>
                    <a:gd name="T1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29">
                      <a:moveTo>
                        <a:pt x="7" y="29"/>
                      </a:moveTo>
                      <a:cubicBezTo>
                        <a:pt x="5" y="29"/>
                        <a:pt x="4" y="29"/>
                        <a:pt x="2" y="27"/>
                      </a:cubicBezTo>
                      <a:cubicBezTo>
                        <a:pt x="0" y="25"/>
                        <a:pt x="0" y="21"/>
                        <a:pt x="2" y="19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2" y="0"/>
                        <a:pt x="26" y="0"/>
                        <a:pt x="28" y="2"/>
                      </a:cubicBezTo>
                      <a:cubicBezTo>
                        <a:pt x="30" y="4"/>
                        <a:pt x="30" y="8"/>
                        <a:pt x="28" y="11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0" y="29"/>
                        <a:pt x="8" y="29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7" name="Freeform 19">
                  <a:extLst>
                    <a:ext uri="{FF2B5EF4-FFF2-40B4-BE49-F238E27FC236}">
                      <a16:creationId xmlns:a16="http://schemas.microsoft.com/office/drawing/2014/main" id="{553F5418-7198-4820-8E76-471CB5BB284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79" y="654"/>
                  <a:ext cx="143" cy="142"/>
                </a:xfrm>
                <a:custGeom>
                  <a:avLst/>
                  <a:gdLst>
                    <a:gd name="T0" fmla="*/ 90 w 96"/>
                    <a:gd name="T1" fmla="*/ 96 h 96"/>
                    <a:gd name="T2" fmla="*/ 6 w 96"/>
                    <a:gd name="T3" fmla="*/ 96 h 96"/>
                    <a:gd name="T4" fmla="*/ 0 w 96"/>
                    <a:gd name="T5" fmla="*/ 90 h 96"/>
                    <a:gd name="T6" fmla="*/ 0 w 96"/>
                    <a:gd name="T7" fmla="*/ 18 h 96"/>
                    <a:gd name="T8" fmla="*/ 18 w 96"/>
                    <a:gd name="T9" fmla="*/ 0 h 96"/>
                    <a:gd name="T10" fmla="*/ 78 w 96"/>
                    <a:gd name="T11" fmla="*/ 0 h 96"/>
                    <a:gd name="T12" fmla="*/ 96 w 96"/>
                    <a:gd name="T13" fmla="*/ 18 h 96"/>
                    <a:gd name="T14" fmla="*/ 96 w 96"/>
                    <a:gd name="T15" fmla="*/ 90 h 96"/>
                    <a:gd name="T16" fmla="*/ 90 w 96"/>
                    <a:gd name="T17" fmla="*/ 96 h 96"/>
                    <a:gd name="T18" fmla="*/ 12 w 96"/>
                    <a:gd name="T19" fmla="*/ 84 h 96"/>
                    <a:gd name="T20" fmla="*/ 84 w 96"/>
                    <a:gd name="T21" fmla="*/ 84 h 96"/>
                    <a:gd name="T22" fmla="*/ 84 w 96"/>
                    <a:gd name="T23" fmla="*/ 18 h 96"/>
                    <a:gd name="T24" fmla="*/ 78 w 96"/>
                    <a:gd name="T25" fmla="*/ 12 h 96"/>
                    <a:gd name="T26" fmla="*/ 18 w 96"/>
                    <a:gd name="T27" fmla="*/ 12 h 96"/>
                    <a:gd name="T28" fmla="*/ 12 w 96"/>
                    <a:gd name="T29" fmla="*/ 18 h 96"/>
                    <a:gd name="T30" fmla="*/ 12 w 96"/>
                    <a:gd name="T31" fmla="*/ 84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6" h="96">
                      <a:moveTo>
                        <a:pt x="90" y="96"/>
                      </a:moveTo>
                      <a:cubicBezTo>
                        <a:pt x="6" y="96"/>
                        <a:pt x="6" y="96"/>
                        <a:pt x="6" y="96"/>
                      </a:cubicBezTo>
                      <a:cubicBezTo>
                        <a:pt x="3" y="96"/>
                        <a:pt x="0" y="93"/>
                        <a:pt x="0" y="9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88" y="0"/>
                        <a:pt x="96" y="8"/>
                        <a:pt x="96" y="18"/>
                      </a:cubicBezTo>
                      <a:cubicBezTo>
                        <a:pt x="96" y="90"/>
                        <a:pt x="96" y="90"/>
                        <a:pt x="96" y="90"/>
                      </a:cubicBezTo>
                      <a:cubicBezTo>
                        <a:pt x="96" y="93"/>
                        <a:pt x="94" y="96"/>
                        <a:pt x="90" y="96"/>
                      </a:cubicBezTo>
                      <a:close/>
                      <a:moveTo>
                        <a:pt x="12" y="84"/>
                      </a:move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84" y="18"/>
                        <a:pt x="84" y="18"/>
                        <a:pt x="84" y="18"/>
                      </a:cubicBezTo>
                      <a:cubicBezTo>
                        <a:pt x="84" y="14"/>
                        <a:pt x="82" y="12"/>
                        <a:pt x="7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5" y="12"/>
                        <a:pt x="12" y="14"/>
                        <a:pt x="12" y="18"/>
                      </a:cubicBezTo>
                      <a:lnTo>
                        <a:pt x="12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78" name="Group 182">
                <a:extLst>
                  <a:ext uri="{FF2B5EF4-FFF2-40B4-BE49-F238E27FC236}">
                    <a16:creationId xmlns:a16="http://schemas.microsoft.com/office/drawing/2014/main" id="{2BCDFA77-DAFD-4CE8-A9C3-9B6A303C14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315959" y="1809938"/>
                <a:ext cx="1263088" cy="1686752"/>
                <a:chOff x="4534" y="2997"/>
                <a:chExt cx="319" cy="426"/>
              </a:xfrm>
              <a:solidFill>
                <a:schemeClr val="tx1"/>
              </a:solidFill>
            </p:grpSpPr>
            <p:sp>
              <p:nvSpPr>
                <p:cNvPr id="79" name="Freeform 183">
                  <a:extLst>
                    <a:ext uri="{FF2B5EF4-FFF2-40B4-BE49-F238E27FC236}">
                      <a16:creationId xmlns:a16="http://schemas.microsoft.com/office/drawing/2014/main" id="{1A2E981C-B2F8-4F8E-A55B-C751B1ACDA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4" y="2997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2 h 288"/>
                    <a:gd name="T14" fmla="*/ 215 w 216"/>
                    <a:gd name="T15" fmla="*/ 74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1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6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1"/>
                        <a:pt x="143" y="2"/>
                      </a:cubicBezTo>
                      <a:cubicBezTo>
                        <a:pt x="215" y="74"/>
                        <a:pt x="215" y="74"/>
                        <a:pt x="215" y="74"/>
                      </a:cubicBezTo>
                      <a:cubicBezTo>
                        <a:pt x="216" y="75"/>
                        <a:pt x="216" y="77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6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1"/>
                        <a:pt x="204" y="81"/>
                        <a:pt x="204" y="81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0" name="Freeform 184">
                  <a:extLst>
                    <a:ext uri="{FF2B5EF4-FFF2-40B4-BE49-F238E27FC236}">
                      <a16:creationId xmlns:a16="http://schemas.microsoft.com/office/drawing/2014/main" id="{95B0B0CE-3148-4FA6-ADE3-B811407CD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9" y="2997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2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5"/>
                        <a:pt x="84" y="78"/>
                      </a:cubicBezTo>
                      <a:cubicBezTo>
                        <a:pt x="84" y="82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  <p:grpSp>
          <p:nvGrpSpPr>
            <p:cNvPr id="88" name="Group 4">
              <a:extLst>
                <a:ext uri="{FF2B5EF4-FFF2-40B4-BE49-F238E27FC236}">
                  <a16:creationId xmlns:a16="http://schemas.microsoft.com/office/drawing/2014/main" id="{0D1CDAB9-25AA-4159-8F3D-5C82EFB1EF1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19347" y="1822131"/>
              <a:ext cx="658995" cy="682054"/>
              <a:chOff x="349" y="437"/>
              <a:chExt cx="427" cy="427"/>
            </a:xfrm>
            <a:solidFill>
              <a:schemeClr val="tx1"/>
            </a:solidFill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98ADC802-FA9A-4599-A8BC-26CA6F7AC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" y="455"/>
                <a:ext cx="427" cy="409"/>
              </a:xfrm>
              <a:custGeom>
                <a:avLst/>
                <a:gdLst>
                  <a:gd name="T0" fmla="*/ 282 w 288"/>
                  <a:gd name="T1" fmla="*/ 276 h 276"/>
                  <a:gd name="T2" fmla="*/ 6 w 288"/>
                  <a:gd name="T3" fmla="*/ 276 h 276"/>
                  <a:gd name="T4" fmla="*/ 0 w 288"/>
                  <a:gd name="T5" fmla="*/ 270 h 276"/>
                  <a:gd name="T6" fmla="*/ 0 w 288"/>
                  <a:gd name="T7" fmla="*/ 6 h 276"/>
                  <a:gd name="T8" fmla="*/ 6 w 288"/>
                  <a:gd name="T9" fmla="*/ 0 h 276"/>
                  <a:gd name="T10" fmla="*/ 42 w 288"/>
                  <a:gd name="T11" fmla="*/ 0 h 276"/>
                  <a:gd name="T12" fmla="*/ 48 w 288"/>
                  <a:gd name="T13" fmla="*/ 6 h 276"/>
                  <a:gd name="T14" fmla="*/ 42 w 288"/>
                  <a:gd name="T15" fmla="*/ 12 h 276"/>
                  <a:gd name="T16" fmla="*/ 12 w 288"/>
                  <a:gd name="T17" fmla="*/ 12 h 276"/>
                  <a:gd name="T18" fmla="*/ 12 w 288"/>
                  <a:gd name="T19" fmla="*/ 264 h 276"/>
                  <a:gd name="T20" fmla="*/ 276 w 288"/>
                  <a:gd name="T21" fmla="*/ 264 h 276"/>
                  <a:gd name="T22" fmla="*/ 276 w 288"/>
                  <a:gd name="T23" fmla="*/ 12 h 276"/>
                  <a:gd name="T24" fmla="*/ 138 w 288"/>
                  <a:gd name="T25" fmla="*/ 12 h 276"/>
                  <a:gd name="T26" fmla="*/ 132 w 288"/>
                  <a:gd name="T27" fmla="*/ 6 h 276"/>
                  <a:gd name="T28" fmla="*/ 138 w 288"/>
                  <a:gd name="T29" fmla="*/ 0 h 276"/>
                  <a:gd name="T30" fmla="*/ 282 w 288"/>
                  <a:gd name="T31" fmla="*/ 0 h 276"/>
                  <a:gd name="T32" fmla="*/ 288 w 288"/>
                  <a:gd name="T33" fmla="*/ 6 h 276"/>
                  <a:gd name="T34" fmla="*/ 288 w 288"/>
                  <a:gd name="T35" fmla="*/ 270 h 276"/>
                  <a:gd name="T36" fmla="*/ 282 w 288"/>
                  <a:gd name="T3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8" h="276">
                    <a:moveTo>
                      <a:pt x="282" y="276"/>
                    </a:moveTo>
                    <a:cubicBezTo>
                      <a:pt x="6" y="276"/>
                      <a:pt x="6" y="276"/>
                      <a:pt x="6" y="276"/>
                    </a:cubicBezTo>
                    <a:cubicBezTo>
                      <a:pt x="3" y="276"/>
                      <a:pt x="0" y="273"/>
                      <a:pt x="0" y="27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3"/>
                      <a:pt x="48" y="6"/>
                    </a:cubicBezTo>
                    <a:cubicBezTo>
                      <a:pt x="48" y="9"/>
                      <a:pt x="45" y="12"/>
                      <a:pt x="4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264"/>
                      <a:pt x="12" y="264"/>
                      <a:pt x="12" y="264"/>
                    </a:cubicBezTo>
                    <a:cubicBezTo>
                      <a:pt x="276" y="264"/>
                      <a:pt x="276" y="264"/>
                      <a:pt x="276" y="26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138" y="12"/>
                      <a:pt x="138" y="12"/>
                      <a:pt x="138" y="12"/>
                    </a:cubicBezTo>
                    <a:cubicBezTo>
                      <a:pt x="135" y="12"/>
                      <a:pt x="132" y="9"/>
                      <a:pt x="132" y="6"/>
                    </a:cubicBezTo>
                    <a:cubicBezTo>
                      <a:pt x="132" y="3"/>
                      <a:pt x="135" y="0"/>
                      <a:pt x="138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5" y="0"/>
                      <a:pt x="288" y="3"/>
                      <a:pt x="288" y="6"/>
                    </a:cubicBezTo>
                    <a:cubicBezTo>
                      <a:pt x="288" y="270"/>
                      <a:pt x="288" y="270"/>
                      <a:pt x="288" y="270"/>
                    </a:cubicBezTo>
                    <a:cubicBezTo>
                      <a:pt x="288" y="273"/>
                      <a:pt x="285" y="276"/>
                      <a:pt x="282" y="2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02F9A523-E6AE-471C-8A1B-73CCBBC95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" y="437"/>
                <a:ext cx="159" cy="250"/>
              </a:xfrm>
              <a:custGeom>
                <a:avLst/>
                <a:gdLst>
                  <a:gd name="T0" fmla="*/ 102 w 108"/>
                  <a:gd name="T1" fmla="*/ 168 h 169"/>
                  <a:gd name="T2" fmla="*/ 98 w 108"/>
                  <a:gd name="T3" fmla="*/ 166 h 169"/>
                  <a:gd name="T4" fmla="*/ 54 w 108"/>
                  <a:gd name="T5" fmla="*/ 123 h 169"/>
                  <a:gd name="T6" fmla="*/ 10 w 108"/>
                  <a:gd name="T7" fmla="*/ 166 h 169"/>
                  <a:gd name="T8" fmla="*/ 4 w 108"/>
                  <a:gd name="T9" fmla="*/ 168 h 169"/>
                  <a:gd name="T10" fmla="*/ 0 w 108"/>
                  <a:gd name="T11" fmla="*/ 162 h 169"/>
                  <a:gd name="T12" fmla="*/ 0 w 108"/>
                  <a:gd name="T13" fmla="*/ 6 h 169"/>
                  <a:gd name="T14" fmla="*/ 6 w 108"/>
                  <a:gd name="T15" fmla="*/ 0 h 169"/>
                  <a:gd name="T16" fmla="*/ 102 w 108"/>
                  <a:gd name="T17" fmla="*/ 0 h 169"/>
                  <a:gd name="T18" fmla="*/ 108 w 108"/>
                  <a:gd name="T19" fmla="*/ 6 h 169"/>
                  <a:gd name="T20" fmla="*/ 108 w 108"/>
                  <a:gd name="T21" fmla="*/ 162 h 169"/>
                  <a:gd name="T22" fmla="*/ 104 w 108"/>
                  <a:gd name="T23" fmla="*/ 168 h 169"/>
                  <a:gd name="T24" fmla="*/ 102 w 108"/>
                  <a:gd name="T25" fmla="*/ 168 h 169"/>
                  <a:gd name="T26" fmla="*/ 54 w 108"/>
                  <a:gd name="T27" fmla="*/ 108 h 169"/>
                  <a:gd name="T28" fmla="*/ 58 w 108"/>
                  <a:gd name="T29" fmla="*/ 110 h 169"/>
                  <a:gd name="T30" fmla="*/ 96 w 108"/>
                  <a:gd name="T31" fmla="*/ 148 h 169"/>
                  <a:gd name="T32" fmla="*/ 96 w 108"/>
                  <a:gd name="T33" fmla="*/ 12 h 169"/>
                  <a:gd name="T34" fmla="*/ 12 w 108"/>
                  <a:gd name="T35" fmla="*/ 12 h 169"/>
                  <a:gd name="T36" fmla="*/ 12 w 108"/>
                  <a:gd name="T37" fmla="*/ 148 h 169"/>
                  <a:gd name="T38" fmla="*/ 50 w 108"/>
                  <a:gd name="T39" fmla="*/ 110 h 169"/>
                  <a:gd name="T40" fmla="*/ 54 w 108"/>
                  <a:gd name="T41" fmla="*/ 10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8" h="169">
                    <a:moveTo>
                      <a:pt x="102" y="168"/>
                    </a:moveTo>
                    <a:cubicBezTo>
                      <a:pt x="100" y="168"/>
                      <a:pt x="99" y="167"/>
                      <a:pt x="98" y="166"/>
                    </a:cubicBezTo>
                    <a:cubicBezTo>
                      <a:pt x="54" y="123"/>
                      <a:pt x="54" y="123"/>
                      <a:pt x="54" y="123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8" y="168"/>
                      <a:pt x="6" y="169"/>
                      <a:pt x="4" y="168"/>
                    </a:cubicBezTo>
                    <a:cubicBezTo>
                      <a:pt x="1" y="167"/>
                      <a:pt x="0" y="164"/>
                      <a:pt x="0" y="16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5" y="0"/>
                      <a:pt x="108" y="3"/>
                      <a:pt x="108" y="6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4"/>
                      <a:pt x="106" y="167"/>
                      <a:pt x="104" y="168"/>
                    </a:cubicBezTo>
                    <a:cubicBezTo>
                      <a:pt x="103" y="168"/>
                      <a:pt x="103" y="168"/>
                      <a:pt x="102" y="168"/>
                    </a:cubicBezTo>
                    <a:close/>
                    <a:moveTo>
                      <a:pt x="54" y="108"/>
                    </a:moveTo>
                    <a:cubicBezTo>
                      <a:pt x="55" y="108"/>
                      <a:pt x="57" y="109"/>
                      <a:pt x="58" y="110"/>
                    </a:cubicBez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8"/>
                      <a:pt x="12" y="148"/>
                      <a:pt x="12" y="14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09"/>
                      <a:pt x="52" y="108"/>
                      <a:pt x="54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1" name="Freeform 7">
                <a:extLst>
                  <a:ext uri="{FF2B5EF4-FFF2-40B4-BE49-F238E27FC236}">
                    <a16:creationId xmlns:a16="http://schemas.microsoft.com/office/drawing/2014/main" id="{DCC37F1D-91B7-467F-A530-75474634C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562"/>
                <a:ext cx="124" cy="17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9"/>
                      <a:pt x="81" y="12"/>
                      <a:pt x="7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2" name="Freeform 8">
                <a:extLst>
                  <a:ext uri="{FF2B5EF4-FFF2-40B4-BE49-F238E27FC236}">
                    <a16:creationId xmlns:a16="http://schemas.microsoft.com/office/drawing/2014/main" id="{1F00DD6B-8F62-4E83-9C4F-7CBED160D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615"/>
                <a:ext cx="124" cy="18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9"/>
                      <a:pt x="81" y="12"/>
                      <a:pt x="7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97FDB2E1-6B66-4A66-BB59-A4B26B17D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668"/>
                <a:ext cx="124" cy="18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9"/>
                      <a:pt x="81" y="12"/>
                      <a:pt x="7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4" name="Freeform 10">
                <a:extLst>
                  <a:ext uri="{FF2B5EF4-FFF2-40B4-BE49-F238E27FC236}">
                    <a16:creationId xmlns:a16="http://schemas.microsoft.com/office/drawing/2014/main" id="{046A9B63-EC81-436E-A9D7-54D237D55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" y="721"/>
                <a:ext cx="319" cy="18"/>
              </a:xfrm>
              <a:custGeom>
                <a:avLst/>
                <a:gdLst>
                  <a:gd name="T0" fmla="*/ 210 w 216"/>
                  <a:gd name="T1" fmla="*/ 12 h 12"/>
                  <a:gd name="T2" fmla="*/ 6 w 216"/>
                  <a:gd name="T3" fmla="*/ 12 h 12"/>
                  <a:gd name="T4" fmla="*/ 0 w 216"/>
                  <a:gd name="T5" fmla="*/ 6 h 12"/>
                  <a:gd name="T6" fmla="*/ 6 w 216"/>
                  <a:gd name="T7" fmla="*/ 0 h 12"/>
                  <a:gd name="T8" fmla="*/ 210 w 216"/>
                  <a:gd name="T9" fmla="*/ 0 h 12"/>
                  <a:gd name="T10" fmla="*/ 216 w 216"/>
                  <a:gd name="T11" fmla="*/ 6 h 12"/>
                  <a:gd name="T12" fmla="*/ 210 w 21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12">
                    <a:moveTo>
                      <a:pt x="21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3" y="0"/>
                      <a:pt x="216" y="3"/>
                      <a:pt x="216" y="6"/>
                    </a:cubicBezTo>
                    <a:cubicBezTo>
                      <a:pt x="216" y="9"/>
                      <a:pt x="213" y="12"/>
                      <a:pt x="2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5" name="Freeform 11">
                <a:extLst>
                  <a:ext uri="{FF2B5EF4-FFF2-40B4-BE49-F238E27FC236}">
                    <a16:creationId xmlns:a16="http://schemas.microsoft.com/office/drawing/2014/main" id="{D7500033-46BF-44F4-BAB3-F6D3152C9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" y="775"/>
                <a:ext cx="248" cy="18"/>
              </a:xfrm>
              <a:custGeom>
                <a:avLst/>
                <a:gdLst>
                  <a:gd name="T0" fmla="*/ 162 w 168"/>
                  <a:gd name="T1" fmla="*/ 12 h 12"/>
                  <a:gd name="T2" fmla="*/ 6 w 168"/>
                  <a:gd name="T3" fmla="*/ 12 h 12"/>
                  <a:gd name="T4" fmla="*/ 0 w 168"/>
                  <a:gd name="T5" fmla="*/ 6 h 12"/>
                  <a:gd name="T6" fmla="*/ 6 w 168"/>
                  <a:gd name="T7" fmla="*/ 0 h 12"/>
                  <a:gd name="T8" fmla="*/ 162 w 168"/>
                  <a:gd name="T9" fmla="*/ 0 h 12"/>
                  <a:gd name="T10" fmla="*/ 168 w 168"/>
                  <a:gd name="T11" fmla="*/ 6 h 12"/>
                  <a:gd name="T12" fmla="*/ 162 w 16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12">
                    <a:moveTo>
                      <a:pt x="16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5" y="0"/>
                      <a:pt x="168" y="3"/>
                      <a:pt x="168" y="6"/>
                    </a:cubicBezTo>
                    <a:cubicBezTo>
                      <a:pt x="168" y="9"/>
                      <a:pt x="165" y="12"/>
                      <a:pt x="16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96" name="Group 193">
              <a:extLst>
                <a:ext uri="{FF2B5EF4-FFF2-40B4-BE49-F238E27FC236}">
                  <a16:creationId xmlns:a16="http://schemas.microsoft.com/office/drawing/2014/main" id="{32A1F999-524C-4C67-BA7E-073E5F25F5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58497" y="1784577"/>
              <a:ext cx="744568" cy="719608"/>
              <a:chOff x="1560" y="3234"/>
              <a:chExt cx="423" cy="395"/>
            </a:xfrm>
            <a:solidFill>
              <a:schemeClr val="tx1"/>
            </a:solidFill>
          </p:grpSpPr>
          <p:sp>
            <p:nvSpPr>
              <p:cNvPr id="97" name="Freeform 194">
                <a:extLst>
                  <a:ext uri="{FF2B5EF4-FFF2-40B4-BE49-F238E27FC236}">
                    <a16:creationId xmlns:a16="http://schemas.microsoft.com/office/drawing/2014/main" id="{600D1E35-17D0-474D-8472-EC9EF3DBCA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0" y="3234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195">
                <a:extLst>
                  <a:ext uri="{FF2B5EF4-FFF2-40B4-BE49-F238E27FC236}">
                    <a16:creationId xmlns:a16="http://schemas.microsoft.com/office/drawing/2014/main" id="{18C53F65-C847-46A6-9F38-F12F6D5A3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323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196">
                <a:extLst>
                  <a:ext uri="{FF2B5EF4-FFF2-40B4-BE49-F238E27FC236}">
                    <a16:creationId xmlns:a16="http://schemas.microsoft.com/office/drawing/2014/main" id="{C540CA19-C1D6-4F05-A213-D68C27857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" y="323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197">
                <a:extLst>
                  <a:ext uri="{FF2B5EF4-FFF2-40B4-BE49-F238E27FC236}">
                    <a16:creationId xmlns:a16="http://schemas.microsoft.com/office/drawing/2014/main" id="{9AE89C47-4B9D-4ECF-80AF-7E8903B79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7" y="3288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198">
                <a:extLst>
                  <a:ext uri="{FF2B5EF4-FFF2-40B4-BE49-F238E27FC236}">
                    <a16:creationId xmlns:a16="http://schemas.microsoft.com/office/drawing/2014/main" id="{4C23F9B5-40FD-4715-8168-587A5319C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" y="3288"/>
                <a:ext cx="19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199">
                <a:extLst>
                  <a:ext uri="{FF2B5EF4-FFF2-40B4-BE49-F238E27FC236}">
                    <a16:creationId xmlns:a16="http://schemas.microsoft.com/office/drawing/2014/main" id="{8A0C994C-72F4-4454-B95A-F62789988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3288"/>
                <a:ext cx="19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00">
                <a:extLst>
                  <a:ext uri="{FF2B5EF4-FFF2-40B4-BE49-F238E27FC236}">
                    <a16:creationId xmlns:a16="http://schemas.microsoft.com/office/drawing/2014/main" id="{18A432D4-0CBD-4D16-9C49-9ECE04E8DE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" y="3342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201">
                <a:extLst>
                  <a:ext uri="{FF2B5EF4-FFF2-40B4-BE49-F238E27FC236}">
                    <a16:creationId xmlns:a16="http://schemas.microsoft.com/office/drawing/2014/main" id="{03710B85-C6EB-471F-BFAE-4D78212CC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3342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202">
                <a:extLst>
                  <a:ext uri="{FF2B5EF4-FFF2-40B4-BE49-F238E27FC236}">
                    <a16:creationId xmlns:a16="http://schemas.microsoft.com/office/drawing/2014/main" id="{BE59AE00-D05F-4DD9-85D6-3FDE4947E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5" y="3342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203">
                <a:extLst>
                  <a:ext uri="{FF2B5EF4-FFF2-40B4-BE49-F238E27FC236}">
                    <a16:creationId xmlns:a16="http://schemas.microsoft.com/office/drawing/2014/main" id="{FA170D9F-66AB-4A5C-BECD-6249E635FA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0" y="3396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204">
                <a:extLst>
                  <a:ext uri="{FF2B5EF4-FFF2-40B4-BE49-F238E27FC236}">
                    <a16:creationId xmlns:a16="http://schemas.microsoft.com/office/drawing/2014/main" id="{7E8C66F7-3D98-4BD3-9543-5986B1BE1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3396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205">
                <a:extLst>
                  <a:ext uri="{FF2B5EF4-FFF2-40B4-BE49-F238E27FC236}">
                    <a16:creationId xmlns:a16="http://schemas.microsoft.com/office/drawing/2014/main" id="{E0C611E6-CE09-42F6-9328-0AC682899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" y="3396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206">
                <a:extLst>
                  <a:ext uri="{FF2B5EF4-FFF2-40B4-BE49-F238E27FC236}">
                    <a16:creationId xmlns:a16="http://schemas.microsoft.com/office/drawing/2014/main" id="{ED6E86CF-771B-4B11-95C2-12A38BA1C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" y="3450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207">
                <a:extLst>
                  <a:ext uri="{FF2B5EF4-FFF2-40B4-BE49-F238E27FC236}">
                    <a16:creationId xmlns:a16="http://schemas.microsoft.com/office/drawing/2014/main" id="{FD3706B4-5DAD-4C21-B03E-C82A76300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3450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208">
                <a:extLst>
                  <a:ext uri="{FF2B5EF4-FFF2-40B4-BE49-F238E27FC236}">
                    <a16:creationId xmlns:a16="http://schemas.microsoft.com/office/drawing/2014/main" id="{CE616965-E28D-4F53-86B9-05716F1B1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5" y="3450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209">
                <a:extLst>
                  <a:ext uri="{FF2B5EF4-FFF2-40B4-BE49-F238E27FC236}">
                    <a16:creationId xmlns:a16="http://schemas.microsoft.com/office/drawing/2014/main" id="{A917CB67-A474-4C25-86CB-1766374460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0" y="3504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210">
                <a:extLst>
                  <a:ext uri="{FF2B5EF4-FFF2-40B4-BE49-F238E27FC236}">
                    <a16:creationId xmlns:a16="http://schemas.microsoft.com/office/drawing/2014/main" id="{DEE0BF0D-C8C6-40C9-9A9A-264005877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350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211">
                <a:extLst>
                  <a:ext uri="{FF2B5EF4-FFF2-40B4-BE49-F238E27FC236}">
                    <a16:creationId xmlns:a16="http://schemas.microsoft.com/office/drawing/2014/main" id="{56AF44C6-E94B-493C-8A04-51ADF5BD3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" y="350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12">
                <a:extLst>
                  <a:ext uri="{FF2B5EF4-FFF2-40B4-BE49-F238E27FC236}">
                    <a16:creationId xmlns:a16="http://schemas.microsoft.com/office/drawing/2014/main" id="{508CD7CC-24B1-45C4-B78E-B93ED5AB0F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" y="3558"/>
                <a:ext cx="184" cy="71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213">
                <a:extLst>
                  <a:ext uri="{FF2B5EF4-FFF2-40B4-BE49-F238E27FC236}">
                    <a16:creationId xmlns:a16="http://schemas.microsoft.com/office/drawing/2014/main" id="{39247C5E-1638-41BE-958D-1EF0084F5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3558"/>
                <a:ext cx="18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214">
                <a:extLst>
                  <a:ext uri="{FF2B5EF4-FFF2-40B4-BE49-F238E27FC236}">
                    <a16:creationId xmlns:a16="http://schemas.microsoft.com/office/drawing/2014/main" id="{0039619E-CAE0-4B3D-A9F1-709BAC6C0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5" y="3558"/>
                <a:ext cx="18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215">
                <a:extLst>
                  <a:ext uri="{FF2B5EF4-FFF2-40B4-BE49-F238E27FC236}">
                    <a16:creationId xmlns:a16="http://schemas.microsoft.com/office/drawing/2014/main" id="{56D215C1-AF74-41CB-A57F-710C384CF9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1" y="3450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216">
                <a:extLst>
                  <a:ext uri="{FF2B5EF4-FFF2-40B4-BE49-F238E27FC236}">
                    <a16:creationId xmlns:a16="http://schemas.microsoft.com/office/drawing/2014/main" id="{2B99C2BC-341B-4524-A116-B0C69944E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" y="3450"/>
                <a:ext cx="19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217">
                <a:extLst>
                  <a:ext uri="{FF2B5EF4-FFF2-40B4-BE49-F238E27FC236}">
                    <a16:creationId xmlns:a16="http://schemas.microsoft.com/office/drawing/2014/main" id="{00F7D0C0-8A5C-46A8-9DC1-B83A299AA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3450"/>
                <a:ext cx="19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218">
                <a:extLst>
                  <a:ext uri="{FF2B5EF4-FFF2-40B4-BE49-F238E27FC236}">
                    <a16:creationId xmlns:a16="http://schemas.microsoft.com/office/drawing/2014/main" id="{91E77076-6687-4D46-914A-EA0C2D516A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9" y="3504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219">
                <a:extLst>
                  <a:ext uri="{FF2B5EF4-FFF2-40B4-BE49-F238E27FC236}">
                    <a16:creationId xmlns:a16="http://schemas.microsoft.com/office/drawing/2014/main" id="{E3C07867-1F84-4ACF-9E7F-DFAB1B4F1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350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220">
                <a:extLst>
                  <a:ext uri="{FF2B5EF4-FFF2-40B4-BE49-F238E27FC236}">
                    <a16:creationId xmlns:a16="http://schemas.microsoft.com/office/drawing/2014/main" id="{FF0FBEAD-31BD-4528-BFA1-2E63960F6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8" y="350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221">
                <a:extLst>
                  <a:ext uri="{FF2B5EF4-FFF2-40B4-BE49-F238E27FC236}">
                    <a16:creationId xmlns:a16="http://schemas.microsoft.com/office/drawing/2014/main" id="{88F65DDA-5A39-42FF-8583-F3040A67DD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1" y="3558"/>
                <a:ext cx="184" cy="71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222">
                <a:extLst>
                  <a:ext uri="{FF2B5EF4-FFF2-40B4-BE49-F238E27FC236}">
                    <a16:creationId xmlns:a16="http://schemas.microsoft.com/office/drawing/2014/main" id="{45271354-A9BA-41EF-865D-BA892D884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" y="3558"/>
                <a:ext cx="19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23">
                <a:extLst>
                  <a:ext uri="{FF2B5EF4-FFF2-40B4-BE49-F238E27FC236}">
                    <a16:creationId xmlns:a16="http://schemas.microsoft.com/office/drawing/2014/main" id="{9014B912-78E8-4162-A820-0A6FF764F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3558"/>
                <a:ext cx="19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7" name="Group 24">
              <a:extLst>
                <a:ext uri="{FF2B5EF4-FFF2-40B4-BE49-F238E27FC236}">
                  <a16:creationId xmlns:a16="http://schemas.microsoft.com/office/drawing/2014/main" id="{356745AD-FA1C-48CF-9C44-E8767C431B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94624" y="1844884"/>
              <a:ext cx="653309" cy="659301"/>
              <a:chOff x="1552" y="647"/>
              <a:chExt cx="441" cy="430"/>
            </a:xfrm>
            <a:solidFill>
              <a:schemeClr val="tx1"/>
            </a:solidFill>
          </p:grpSpPr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85AAABEC-7D0D-4204-9078-5A500DB72F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2" y="647"/>
                <a:ext cx="257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F4185F4B-C2A4-42C1-8BDD-451CF943B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35" y="862"/>
                <a:ext cx="258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0BE04F3-2604-489E-A0F8-5C58FF4642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35" y="1005"/>
                <a:ext cx="258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B3492400-0610-43C1-8BFD-EE63378BA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916"/>
                <a:ext cx="18" cy="107"/>
              </a:xfrm>
              <a:custGeom>
                <a:avLst/>
                <a:gdLst>
                  <a:gd name="T0" fmla="*/ 6 w 12"/>
                  <a:gd name="T1" fmla="*/ 72 h 72"/>
                  <a:gd name="T2" fmla="*/ 0 w 12"/>
                  <a:gd name="T3" fmla="*/ 66 h 72"/>
                  <a:gd name="T4" fmla="*/ 0 w 12"/>
                  <a:gd name="T5" fmla="*/ 6 h 72"/>
                  <a:gd name="T6" fmla="*/ 6 w 12"/>
                  <a:gd name="T7" fmla="*/ 0 h 72"/>
                  <a:gd name="T8" fmla="*/ 12 w 12"/>
                  <a:gd name="T9" fmla="*/ 6 h 72"/>
                  <a:gd name="T10" fmla="*/ 12 w 12"/>
                  <a:gd name="T11" fmla="*/ 66 h 72"/>
                  <a:gd name="T12" fmla="*/ 6 w 12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2">
                    <a:moveTo>
                      <a:pt x="6" y="72"/>
                    </a:moveTo>
                    <a:cubicBezTo>
                      <a:pt x="3" y="72"/>
                      <a:pt x="0" y="7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0"/>
                      <a:pt x="10" y="72"/>
                      <a:pt x="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9A0DD361-4CD3-436F-A9BE-05E07A2AA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01"/>
                <a:ext cx="202" cy="179"/>
              </a:xfrm>
              <a:custGeom>
                <a:avLst/>
                <a:gdLst>
                  <a:gd name="T0" fmla="*/ 126 w 132"/>
                  <a:gd name="T1" fmla="*/ 120 h 120"/>
                  <a:gd name="T2" fmla="*/ 120 w 132"/>
                  <a:gd name="T3" fmla="*/ 114 h 120"/>
                  <a:gd name="T4" fmla="*/ 120 w 132"/>
                  <a:gd name="T5" fmla="*/ 96 h 120"/>
                  <a:gd name="T6" fmla="*/ 108 w 132"/>
                  <a:gd name="T7" fmla="*/ 84 h 120"/>
                  <a:gd name="T8" fmla="*/ 24 w 132"/>
                  <a:gd name="T9" fmla="*/ 84 h 120"/>
                  <a:gd name="T10" fmla="*/ 0 w 132"/>
                  <a:gd name="T11" fmla="*/ 60 h 120"/>
                  <a:gd name="T12" fmla="*/ 0 w 132"/>
                  <a:gd name="T13" fmla="*/ 6 h 120"/>
                  <a:gd name="T14" fmla="*/ 6 w 132"/>
                  <a:gd name="T15" fmla="*/ 0 h 120"/>
                  <a:gd name="T16" fmla="*/ 12 w 132"/>
                  <a:gd name="T17" fmla="*/ 6 h 120"/>
                  <a:gd name="T18" fmla="*/ 12 w 132"/>
                  <a:gd name="T19" fmla="*/ 60 h 120"/>
                  <a:gd name="T20" fmla="*/ 24 w 132"/>
                  <a:gd name="T21" fmla="*/ 72 h 120"/>
                  <a:gd name="T22" fmla="*/ 108 w 132"/>
                  <a:gd name="T23" fmla="*/ 72 h 120"/>
                  <a:gd name="T24" fmla="*/ 132 w 132"/>
                  <a:gd name="T25" fmla="*/ 96 h 120"/>
                  <a:gd name="T26" fmla="*/ 132 w 132"/>
                  <a:gd name="T27" fmla="*/ 114 h 120"/>
                  <a:gd name="T28" fmla="*/ 126 w 132"/>
                  <a:gd name="T2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2" h="120">
                    <a:moveTo>
                      <a:pt x="126" y="120"/>
                    </a:moveTo>
                    <a:cubicBezTo>
                      <a:pt x="123" y="120"/>
                      <a:pt x="120" y="118"/>
                      <a:pt x="120" y="114"/>
                    </a:cubicBezTo>
                    <a:cubicBezTo>
                      <a:pt x="120" y="96"/>
                      <a:pt x="120" y="96"/>
                      <a:pt x="120" y="96"/>
                    </a:cubicBezTo>
                    <a:cubicBezTo>
                      <a:pt x="120" y="90"/>
                      <a:pt x="115" y="84"/>
                      <a:pt x="108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11" y="84"/>
                      <a:pt x="0" y="73"/>
                      <a:pt x="0" y="6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7"/>
                      <a:pt x="18" y="72"/>
                      <a:pt x="2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22" y="72"/>
                      <a:pt x="132" y="83"/>
                      <a:pt x="132" y="9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2" y="118"/>
                      <a:pt x="130" y="120"/>
                      <a:pt x="126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73">
              <a:extLst>
                <a:ext uri="{FF2B5EF4-FFF2-40B4-BE49-F238E27FC236}">
                  <a16:creationId xmlns:a16="http://schemas.microsoft.com/office/drawing/2014/main" id="{68F29335-377D-4207-B438-20D6C11E43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64215" y="1839806"/>
              <a:ext cx="646819" cy="649863"/>
              <a:chOff x="346" y="1714"/>
              <a:chExt cx="425" cy="427"/>
            </a:xfrm>
            <a:solidFill>
              <a:schemeClr val="tx1"/>
            </a:solidFill>
          </p:grpSpPr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1A60F99-716B-42A0-AF79-2365EB42F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" y="1854"/>
                <a:ext cx="112" cy="113"/>
              </a:xfrm>
              <a:custGeom>
                <a:avLst/>
                <a:gdLst>
                  <a:gd name="T0" fmla="*/ 11 w 112"/>
                  <a:gd name="T1" fmla="*/ 113 h 113"/>
                  <a:gd name="T2" fmla="*/ 0 w 112"/>
                  <a:gd name="T3" fmla="*/ 100 h 113"/>
                  <a:gd name="T4" fmla="*/ 100 w 112"/>
                  <a:gd name="T5" fmla="*/ 0 h 113"/>
                  <a:gd name="T6" fmla="*/ 112 w 112"/>
                  <a:gd name="T7" fmla="*/ 13 h 113"/>
                  <a:gd name="T8" fmla="*/ 11 w 112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13">
                    <a:moveTo>
                      <a:pt x="11" y="113"/>
                    </a:moveTo>
                    <a:lnTo>
                      <a:pt x="0" y="100"/>
                    </a:lnTo>
                    <a:lnTo>
                      <a:pt x="100" y="0"/>
                    </a:lnTo>
                    <a:lnTo>
                      <a:pt x="112" y="13"/>
                    </a:lnTo>
                    <a:lnTo>
                      <a:pt x="11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606FE2E1-3BEB-4120-8C7D-E72B3A236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" y="1892"/>
                <a:ext cx="114" cy="112"/>
              </a:xfrm>
              <a:custGeom>
                <a:avLst/>
                <a:gdLst>
                  <a:gd name="T0" fmla="*/ 13 w 114"/>
                  <a:gd name="T1" fmla="*/ 112 h 112"/>
                  <a:gd name="T2" fmla="*/ 0 w 114"/>
                  <a:gd name="T3" fmla="*/ 101 h 112"/>
                  <a:gd name="T4" fmla="*/ 100 w 114"/>
                  <a:gd name="T5" fmla="*/ 0 h 112"/>
                  <a:gd name="T6" fmla="*/ 114 w 114"/>
                  <a:gd name="T7" fmla="*/ 12 h 112"/>
                  <a:gd name="T8" fmla="*/ 13 w 114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2">
                    <a:moveTo>
                      <a:pt x="13" y="112"/>
                    </a:moveTo>
                    <a:lnTo>
                      <a:pt x="0" y="101"/>
                    </a:lnTo>
                    <a:lnTo>
                      <a:pt x="100" y="0"/>
                    </a:lnTo>
                    <a:lnTo>
                      <a:pt x="114" y="12"/>
                    </a:lnTo>
                    <a:lnTo>
                      <a:pt x="13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C337569E-AA19-4055-B0D5-0514658F7E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" y="1944"/>
                <a:ext cx="188" cy="185"/>
              </a:xfrm>
              <a:custGeom>
                <a:avLst/>
                <a:gdLst>
                  <a:gd name="T0" fmla="*/ 103 w 127"/>
                  <a:gd name="T1" fmla="*/ 125 h 125"/>
                  <a:gd name="T2" fmla="*/ 86 w 127"/>
                  <a:gd name="T3" fmla="*/ 117 h 125"/>
                  <a:gd name="T4" fmla="*/ 9 w 127"/>
                  <a:gd name="T5" fmla="*/ 41 h 125"/>
                  <a:gd name="T6" fmla="*/ 9 w 127"/>
                  <a:gd name="T7" fmla="*/ 41 h 125"/>
                  <a:gd name="T8" fmla="*/ 9 w 127"/>
                  <a:gd name="T9" fmla="*/ 7 h 125"/>
                  <a:gd name="T10" fmla="*/ 26 w 127"/>
                  <a:gd name="T11" fmla="*/ 0 h 125"/>
                  <a:gd name="T12" fmla="*/ 43 w 127"/>
                  <a:gd name="T13" fmla="*/ 7 h 125"/>
                  <a:gd name="T14" fmla="*/ 120 w 127"/>
                  <a:gd name="T15" fmla="*/ 84 h 125"/>
                  <a:gd name="T16" fmla="*/ 127 w 127"/>
                  <a:gd name="T17" fmla="*/ 101 h 125"/>
                  <a:gd name="T18" fmla="*/ 120 w 127"/>
                  <a:gd name="T19" fmla="*/ 118 h 125"/>
                  <a:gd name="T20" fmla="*/ 103 w 127"/>
                  <a:gd name="T21" fmla="*/ 125 h 125"/>
                  <a:gd name="T22" fmla="*/ 18 w 127"/>
                  <a:gd name="T23" fmla="*/ 33 h 125"/>
                  <a:gd name="T24" fmla="*/ 94 w 127"/>
                  <a:gd name="T25" fmla="*/ 109 h 125"/>
                  <a:gd name="T26" fmla="*/ 111 w 127"/>
                  <a:gd name="T27" fmla="*/ 109 h 125"/>
                  <a:gd name="T28" fmla="*/ 115 w 127"/>
                  <a:gd name="T29" fmla="*/ 101 h 125"/>
                  <a:gd name="T30" fmla="*/ 111 w 127"/>
                  <a:gd name="T31" fmla="*/ 92 h 125"/>
                  <a:gd name="T32" fmla="*/ 35 w 127"/>
                  <a:gd name="T33" fmla="*/ 16 h 125"/>
                  <a:gd name="T34" fmla="*/ 18 w 127"/>
                  <a:gd name="T35" fmla="*/ 16 h 125"/>
                  <a:gd name="T36" fmla="*/ 18 w 127"/>
                  <a:gd name="T37" fmla="*/ 3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25">
                    <a:moveTo>
                      <a:pt x="103" y="125"/>
                    </a:moveTo>
                    <a:cubicBezTo>
                      <a:pt x="96" y="125"/>
                      <a:pt x="90" y="122"/>
                      <a:pt x="86" y="117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0" y="32"/>
                      <a:pt x="0" y="17"/>
                      <a:pt x="9" y="7"/>
                    </a:cubicBezTo>
                    <a:cubicBezTo>
                      <a:pt x="14" y="3"/>
                      <a:pt x="20" y="0"/>
                      <a:pt x="26" y="0"/>
                    </a:cubicBezTo>
                    <a:cubicBezTo>
                      <a:pt x="33" y="0"/>
                      <a:pt x="39" y="3"/>
                      <a:pt x="43" y="7"/>
                    </a:cubicBezTo>
                    <a:cubicBezTo>
                      <a:pt x="120" y="84"/>
                      <a:pt x="120" y="84"/>
                      <a:pt x="120" y="84"/>
                    </a:cubicBezTo>
                    <a:cubicBezTo>
                      <a:pt x="124" y="88"/>
                      <a:pt x="127" y="94"/>
                      <a:pt x="127" y="101"/>
                    </a:cubicBezTo>
                    <a:cubicBezTo>
                      <a:pt x="127" y="107"/>
                      <a:pt x="124" y="113"/>
                      <a:pt x="120" y="118"/>
                    </a:cubicBezTo>
                    <a:cubicBezTo>
                      <a:pt x="115" y="122"/>
                      <a:pt x="109" y="125"/>
                      <a:pt x="103" y="125"/>
                    </a:cubicBezTo>
                    <a:close/>
                    <a:moveTo>
                      <a:pt x="18" y="33"/>
                    </a:moveTo>
                    <a:cubicBezTo>
                      <a:pt x="94" y="109"/>
                      <a:pt x="94" y="109"/>
                      <a:pt x="94" y="109"/>
                    </a:cubicBezTo>
                    <a:cubicBezTo>
                      <a:pt x="99" y="114"/>
                      <a:pt x="107" y="114"/>
                      <a:pt x="111" y="109"/>
                    </a:cubicBezTo>
                    <a:cubicBezTo>
                      <a:pt x="113" y="107"/>
                      <a:pt x="115" y="104"/>
                      <a:pt x="115" y="101"/>
                    </a:cubicBezTo>
                    <a:cubicBezTo>
                      <a:pt x="115" y="97"/>
                      <a:pt x="113" y="94"/>
                      <a:pt x="111" y="92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0" y="11"/>
                      <a:pt x="22" y="11"/>
                      <a:pt x="18" y="16"/>
                    </a:cubicBezTo>
                    <a:cubicBezTo>
                      <a:pt x="13" y="20"/>
                      <a:pt x="13" y="28"/>
                      <a:pt x="1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4E1BC507-E01D-427F-8F7E-FD37DD3E1D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" y="1877"/>
                <a:ext cx="236" cy="238"/>
              </a:xfrm>
              <a:custGeom>
                <a:avLst/>
                <a:gdLst>
                  <a:gd name="T0" fmla="*/ 136 w 160"/>
                  <a:gd name="T1" fmla="*/ 161 h 161"/>
                  <a:gd name="T2" fmla="*/ 119 w 160"/>
                  <a:gd name="T3" fmla="*/ 154 h 161"/>
                  <a:gd name="T4" fmla="*/ 9 w 160"/>
                  <a:gd name="T5" fmla="*/ 44 h 161"/>
                  <a:gd name="T6" fmla="*/ 9 w 160"/>
                  <a:gd name="T7" fmla="*/ 44 h 161"/>
                  <a:gd name="T8" fmla="*/ 9 w 160"/>
                  <a:gd name="T9" fmla="*/ 10 h 161"/>
                  <a:gd name="T10" fmla="*/ 43 w 160"/>
                  <a:gd name="T11" fmla="*/ 10 h 161"/>
                  <a:gd name="T12" fmla="*/ 153 w 160"/>
                  <a:gd name="T13" fmla="*/ 120 h 161"/>
                  <a:gd name="T14" fmla="*/ 160 w 160"/>
                  <a:gd name="T15" fmla="*/ 137 h 161"/>
                  <a:gd name="T16" fmla="*/ 153 w 160"/>
                  <a:gd name="T17" fmla="*/ 154 h 161"/>
                  <a:gd name="T18" fmla="*/ 136 w 160"/>
                  <a:gd name="T19" fmla="*/ 161 h 161"/>
                  <a:gd name="T20" fmla="*/ 17 w 160"/>
                  <a:gd name="T21" fmla="*/ 35 h 161"/>
                  <a:gd name="T22" fmla="*/ 128 w 160"/>
                  <a:gd name="T23" fmla="*/ 146 h 161"/>
                  <a:gd name="T24" fmla="*/ 145 w 160"/>
                  <a:gd name="T25" fmla="*/ 146 h 161"/>
                  <a:gd name="T26" fmla="*/ 148 w 160"/>
                  <a:gd name="T27" fmla="*/ 137 h 161"/>
                  <a:gd name="T28" fmla="*/ 145 w 160"/>
                  <a:gd name="T29" fmla="*/ 129 h 161"/>
                  <a:gd name="T30" fmla="*/ 34 w 160"/>
                  <a:gd name="T31" fmla="*/ 18 h 161"/>
                  <a:gd name="T32" fmla="*/ 17 w 160"/>
                  <a:gd name="T33" fmla="*/ 18 h 161"/>
                  <a:gd name="T34" fmla="*/ 17 w 160"/>
                  <a:gd name="T35" fmla="*/ 3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161">
                    <a:moveTo>
                      <a:pt x="136" y="161"/>
                    </a:moveTo>
                    <a:cubicBezTo>
                      <a:pt x="130" y="161"/>
                      <a:pt x="124" y="159"/>
                      <a:pt x="119" y="15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0" y="34"/>
                      <a:pt x="0" y="19"/>
                      <a:pt x="9" y="10"/>
                    </a:cubicBezTo>
                    <a:cubicBezTo>
                      <a:pt x="18" y="0"/>
                      <a:pt x="33" y="0"/>
                      <a:pt x="43" y="10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8" y="125"/>
                      <a:pt x="160" y="131"/>
                      <a:pt x="160" y="137"/>
                    </a:cubicBezTo>
                    <a:cubicBezTo>
                      <a:pt x="160" y="143"/>
                      <a:pt x="158" y="149"/>
                      <a:pt x="153" y="154"/>
                    </a:cubicBezTo>
                    <a:cubicBezTo>
                      <a:pt x="148" y="159"/>
                      <a:pt x="142" y="161"/>
                      <a:pt x="136" y="161"/>
                    </a:cubicBezTo>
                    <a:close/>
                    <a:moveTo>
                      <a:pt x="17" y="35"/>
                    </a:move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32" y="150"/>
                      <a:pt x="140" y="150"/>
                      <a:pt x="145" y="146"/>
                    </a:cubicBezTo>
                    <a:cubicBezTo>
                      <a:pt x="147" y="143"/>
                      <a:pt x="148" y="140"/>
                      <a:pt x="148" y="137"/>
                    </a:cubicBezTo>
                    <a:cubicBezTo>
                      <a:pt x="148" y="134"/>
                      <a:pt x="147" y="131"/>
                      <a:pt x="145" y="12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0" y="14"/>
                      <a:pt x="22" y="14"/>
                      <a:pt x="17" y="18"/>
                    </a:cubicBezTo>
                    <a:cubicBezTo>
                      <a:pt x="13" y="23"/>
                      <a:pt x="13" y="31"/>
                      <a:pt x="1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CAC1A698-8E83-44B3-8DEA-C997652D4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9" y="1743"/>
                <a:ext cx="237" cy="235"/>
              </a:xfrm>
              <a:custGeom>
                <a:avLst/>
                <a:gdLst>
                  <a:gd name="T0" fmla="*/ 136 w 160"/>
                  <a:gd name="T1" fmla="*/ 159 h 159"/>
                  <a:gd name="T2" fmla="*/ 119 w 160"/>
                  <a:gd name="T3" fmla="*/ 152 h 159"/>
                  <a:gd name="T4" fmla="*/ 9 w 160"/>
                  <a:gd name="T5" fmla="*/ 41 h 159"/>
                  <a:gd name="T6" fmla="*/ 9 w 160"/>
                  <a:gd name="T7" fmla="*/ 41 h 159"/>
                  <a:gd name="T8" fmla="*/ 9 w 160"/>
                  <a:gd name="T9" fmla="*/ 7 h 159"/>
                  <a:gd name="T10" fmla="*/ 26 w 160"/>
                  <a:gd name="T11" fmla="*/ 0 h 159"/>
                  <a:gd name="T12" fmla="*/ 43 w 160"/>
                  <a:gd name="T13" fmla="*/ 7 h 159"/>
                  <a:gd name="T14" fmla="*/ 153 w 160"/>
                  <a:gd name="T15" fmla="*/ 118 h 159"/>
                  <a:gd name="T16" fmla="*/ 160 w 160"/>
                  <a:gd name="T17" fmla="*/ 135 h 159"/>
                  <a:gd name="T18" fmla="*/ 153 w 160"/>
                  <a:gd name="T19" fmla="*/ 152 h 159"/>
                  <a:gd name="T20" fmla="*/ 136 w 160"/>
                  <a:gd name="T21" fmla="*/ 159 h 159"/>
                  <a:gd name="T22" fmla="*/ 136 w 160"/>
                  <a:gd name="T23" fmla="*/ 159 h 159"/>
                  <a:gd name="T24" fmla="*/ 18 w 160"/>
                  <a:gd name="T25" fmla="*/ 33 h 159"/>
                  <a:gd name="T26" fmla="*/ 128 w 160"/>
                  <a:gd name="T27" fmla="*/ 143 h 159"/>
                  <a:gd name="T28" fmla="*/ 136 w 160"/>
                  <a:gd name="T29" fmla="*/ 147 h 159"/>
                  <a:gd name="T30" fmla="*/ 136 w 160"/>
                  <a:gd name="T31" fmla="*/ 147 h 159"/>
                  <a:gd name="T32" fmla="*/ 145 w 160"/>
                  <a:gd name="T33" fmla="*/ 143 h 159"/>
                  <a:gd name="T34" fmla="*/ 148 w 160"/>
                  <a:gd name="T35" fmla="*/ 135 h 159"/>
                  <a:gd name="T36" fmla="*/ 145 w 160"/>
                  <a:gd name="T37" fmla="*/ 126 h 159"/>
                  <a:gd name="T38" fmla="*/ 35 w 160"/>
                  <a:gd name="T39" fmla="*/ 16 h 159"/>
                  <a:gd name="T40" fmla="*/ 18 w 160"/>
                  <a:gd name="T41" fmla="*/ 16 h 159"/>
                  <a:gd name="T42" fmla="*/ 18 w 160"/>
                  <a:gd name="T43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159">
                    <a:moveTo>
                      <a:pt x="136" y="159"/>
                    </a:moveTo>
                    <a:cubicBezTo>
                      <a:pt x="130" y="159"/>
                      <a:pt x="124" y="156"/>
                      <a:pt x="119" y="15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0" y="32"/>
                      <a:pt x="0" y="17"/>
                      <a:pt x="9" y="7"/>
                    </a:cubicBezTo>
                    <a:cubicBezTo>
                      <a:pt x="14" y="3"/>
                      <a:pt x="20" y="0"/>
                      <a:pt x="26" y="0"/>
                    </a:cubicBezTo>
                    <a:cubicBezTo>
                      <a:pt x="33" y="0"/>
                      <a:pt x="39" y="3"/>
                      <a:pt x="43" y="7"/>
                    </a:cubicBezTo>
                    <a:cubicBezTo>
                      <a:pt x="153" y="118"/>
                      <a:pt x="153" y="118"/>
                      <a:pt x="153" y="118"/>
                    </a:cubicBezTo>
                    <a:cubicBezTo>
                      <a:pt x="158" y="122"/>
                      <a:pt x="160" y="128"/>
                      <a:pt x="160" y="135"/>
                    </a:cubicBezTo>
                    <a:cubicBezTo>
                      <a:pt x="160" y="141"/>
                      <a:pt x="158" y="147"/>
                      <a:pt x="153" y="152"/>
                    </a:cubicBezTo>
                    <a:cubicBezTo>
                      <a:pt x="149" y="156"/>
                      <a:pt x="143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lose/>
                    <a:moveTo>
                      <a:pt x="18" y="33"/>
                    </a:moveTo>
                    <a:cubicBezTo>
                      <a:pt x="128" y="143"/>
                      <a:pt x="128" y="143"/>
                      <a:pt x="128" y="143"/>
                    </a:cubicBezTo>
                    <a:cubicBezTo>
                      <a:pt x="130" y="145"/>
                      <a:pt x="133" y="147"/>
                      <a:pt x="136" y="147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0" y="147"/>
                      <a:pt x="143" y="145"/>
                      <a:pt x="145" y="143"/>
                    </a:cubicBezTo>
                    <a:cubicBezTo>
                      <a:pt x="147" y="141"/>
                      <a:pt x="148" y="138"/>
                      <a:pt x="148" y="135"/>
                    </a:cubicBezTo>
                    <a:cubicBezTo>
                      <a:pt x="148" y="132"/>
                      <a:pt x="147" y="129"/>
                      <a:pt x="145" y="12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0" y="11"/>
                      <a:pt x="22" y="11"/>
                      <a:pt x="18" y="16"/>
                    </a:cubicBezTo>
                    <a:cubicBezTo>
                      <a:pt x="13" y="21"/>
                      <a:pt x="13" y="28"/>
                      <a:pt x="1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6D269249-B45F-4CD1-AB5F-10BE9F4465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" y="2007"/>
                <a:ext cx="141" cy="134"/>
              </a:xfrm>
              <a:custGeom>
                <a:avLst/>
                <a:gdLst>
                  <a:gd name="T0" fmla="*/ 68 w 95"/>
                  <a:gd name="T1" fmla="*/ 90 h 90"/>
                  <a:gd name="T2" fmla="*/ 51 w 95"/>
                  <a:gd name="T3" fmla="*/ 83 h 90"/>
                  <a:gd name="T4" fmla="*/ 9 w 95"/>
                  <a:gd name="T5" fmla="*/ 41 h 90"/>
                  <a:gd name="T6" fmla="*/ 9 w 95"/>
                  <a:gd name="T7" fmla="*/ 41 h 90"/>
                  <a:gd name="T8" fmla="*/ 9 w 95"/>
                  <a:gd name="T9" fmla="*/ 7 h 90"/>
                  <a:gd name="T10" fmla="*/ 26 w 95"/>
                  <a:gd name="T11" fmla="*/ 0 h 90"/>
                  <a:gd name="T12" fmla="*/ 43 w 95"/>
                  <a:gd name="T13" fmla="*/ 7 h 90"/>
                  <a:gd name="T14" fmla="*/ 85 w 95"/>
                  <a:gd name="T15" fmla="*/ 49 h 90"/>
                  <a:gd name="T16" fmla="*/ 85 w 95"/>
                  <a:gd name="T17" fmla="*/ 83 h 90"/>
                  <a:gd name="T18" fmla="*/ 68 w 95"/>
                  <a:gd name="T19" fmla="*/ 90 h 90"/>
                  <a:gd name="T20" fmla="*/ 17 w 95"/>
                  <a:gd name="T21" fmla="*/ 32 h 90"/>
                  <a:gd name="T22" fmla="*/ 60 w 95"/>
                  <a:gd name="T23" fmla="*/ 75 h 90"/>
                  <a:gd name="T24" fmla="*/ 77 w 95"/>
                  <a:gd name="T25" fmla="*/ 74 h 90"/>
                  <a:gd name="T26" fmla="*/ 77 w 95"/>
                  <a:gd name="T27" fmla="*/ 58 h 90"/>
                  <a:gd name="T28" fmla="*/ 34 w 95"/>
                  <a:gd name="T29" fmla="*/ 15 h 90"/>
                  <a:gd name="T30" fmla="*/ 17 w 95"/>
                  <a:gd name="T31" fmla="*/ 15 h 90"/>
                  <a:gd name="T32" fmla="*/ 17 w 95"/>
                  <a:gd name="T33" fmla="*/ 3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0">
                    <a:moveTo>
                      <a:pt x="68" y="90"/>
                    </a:moveTo>
                    <a:cubicBezTo>
                      <a:pt x="62" y="90"/>
                      <a:pt x="56" y="88"/>
                      <a:pt x="51" y="83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0" y="31"/>
                      <a:pt x="0" y="16"/>
                      <a:pt x="9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95" y="58"/>
                      <a:pt x="95" y="74"/>
                      <a:pt x="85" y="83"/>
                    </a:cubicBezTo>
                    <a:cubicBezTo>
                      <a:pt x="81" y="88"/>
                      <a:pt x="75" y="90"/>
                      <a:pt x="68" y="90"/>
                    </a:cubicBezTo>
                    <a:close/>
                    <a:moveTo>
                      <a:pt x="17" y="32"/>
                    </a:moveTo>
                    <a:cubicBezTo>
                      <a:pt x="60" y="75"/>
                      <a:pt x="60" y="75"/>
                      <a:pt x="60" y="75"/>
                    </a:cubicBezTo>
                    <a:cubicBezTo>
                      <a:pt x="64" y="79"/>
                      <a:pt x="72" y="79"/>
                      <a:pt x="77" y="74"/>
                    </a:cubicBezTo>
                    <a:cubicBezTo>
                      <a:pt x="81" y="70"/>
                      <a:pt x="81" y="62"/>
                      <a:pt x="77" y="5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0" y="11"/>
                      <a:pt x="22" y="11"/>
                      <a:pt x="17" y="15"/>
                    </a:cubicBezTo>
                    <a:cubicBezTo>
                      <a:pt x="13" y="20"/>
                      <a:pt x="13" y="27"/>
                      <a:pt x="17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A9E99C94-C911-4BA9-93BE-17D1D4C962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" y="1728"/>
                <a:ext cx="188" cy="186"/>
              </a:xfrm>
              <a:custGeom>
                <a:avLst/>
                <a:gdLst>
                  <a:gd name="T0" fmla="*/ 103 w 127"/>
                  <a:gd name="T1" fmla="*/ 126 h 126"/>
                  <a:gd name="T2" fmla="*/ 86 w 127"/>
                  <a:gd name="T3" fmla="*/ 119 h 126"/>
                  <a:gd name="T4" fmla="*/ 10 w 127"/>
                  <a:gd name="T5" fmla="*/ 43 h 126"/>
                  <a:gd name="T6" fmla="*/ 10 w 127"/>
                  <a:gd name="T7" fmla="*/ 43 h 126"/>
                  <a:gd name="T8" fmla="*/ 10 w 127"/>
                  <a:gd name="T9" fmla="*/ 9 h 126"/>
                  <a:gd name="T10" fmla="*/ 44 w 127"/>
                  <a:gd name="T11" fmla="*/ 9 h 126"/>
                  <a:gd name="T12" fmla="*/ 120 w 127"/>
                  <a:gd name="T13" fmla="*/ 85 h 126"/>
                  <a:gd name="T14" fmla="*/ 127 w 127"/>
                  <a:gd name="T15" fmla="*/ 102 h 126"/>
                  <a:gd name="T16" fmla="*/ 120 w 127"/>
                  <a:gd name="T17" fmla="*/ 119 h 126"/>
                  <a:gd name="T18" fmla="*/ 103 w 127"/>
                  <a:gd name="T19" fmla="*/ 126 h 126"/>
                  <a:gd name="T20" fmla="*/ 18 w 127"/>
                  <a:gd name="T21" fmla="*/ 34 h 126"/>
                  <a:gd name="T22" fmla="*/ 94 w 127"/>
                  <a:gd name="T23" fmla="*/ 111 h 126"/>
                  <a:gd name="T24" fmla="*/ 111 w 127"/>
                  <a:gd name="T25" fmla="*/ 111 h 126"/>
                  <a:gd name="T26" fmla="*/ 115 w 127"/>
                  <a:gd name="T27" fmla="*/ 102 h 126"/>
                  <a:gd name="T28" fmla="*/ 111 w 127"/>
                  <a:gd name="T29" fmla="*/ 94 h 126"/>
                  <a:gd name="T30" fmla="*/ 35 w 127"/>
                  <a:gd name="T31" fmla="*/ 17 h 126"/>
                  <a:gd name="T32" fmla="*/ 18 w 127"/>
                  <a:gd name="T33" fmla="*/ 17 h 126"/>
                  <a:gd name="T34" fmla="*/ 18 w 127"/>
                  <a:gd name="T35" fmla="*/ 3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126">
                    <a:moveTo>
                      <a:pt x="103" y="126"/>
                    </a:moveTo>
                    <a:cubicBezTo>
                      <a:pt x="97" y="126"/>
                      <a:pt x="91" y="124"/>
                      <a:pt x="86" y="119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0" y="34"/>
                      <a:pt x="0" y="18"/>
                      <a:pt x="10" y="9"/>
                    </a:cubicBezTo>
                    <a:cubicBezTo>
                      <a:pt x="19" y="0"/>
                      <a:pt x="34" y="0"/>
                      <a:pt x="44" y="9"/>
                    </a:cubicBezTo>
                    <a:cubicBezTo>
                      <a:pt x="120" y="85"/>
                      <a:pt x="120" y="85"/>
                      <a:pt x="120" y="85"/>
                    </a:cubicBezTo>
                    <a:cubicBezTo>
                      <a:pt x="124" y="90"/>
                      <a:pt x="127" y="96"/>
                      <a:pt x="127" y="102"/>
                    </a:cubicBezTo>
                    <a:cubicBezTo>
                      <a:pt x="127" y="109"/>
                      <a:pt x="124" y="115"/>
                      <a:pt x="120" y="119"/>
                    </a:cubicBezTo>
                    <a:cubicBezTo>
                      <a:pt x="115" y="124"/>
                      <a:pt x="109" y="126"/>
                      <a:pt x="103" y="126"/>
                    </a:cubicBezTo>
                    <a:close/>
                    <a:moveTo>
                      <a:pt x="18" y="34"/>
                    </a:moveTo>
                    <a:cubicBezTo>
                      <a:pt x="94" y="111"/>
                      <a:pt x="94" y="111"/>
                      <a:pt x="94" y="111"/>
                    </a:cubicBezTo>
                    <a:cubicBezTo>
                      <a:pt x="99" y="115"/>
                      <a:pt x="107" y="115"/>
                      <a:pt x="111" y="111"/>
                    </a:cubicBezTo>
                    <a:cubicBezTo>
                      <a:pt x="114" y="109"/>
                      <a:pt x="115" y="106"/>
                      <a:pt x="115" y="102"/>
                    </a:cubicBezTo>
                    <a:cubicBezTo>
                      <a:pt x="115" y="99"/>
                      <a:pt x="114" y="96"/>
                      <a:pt x="111" y="94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0" y="13"/>
                      <a:pt x="23" y="13"/>
                      <a:pt x="18" y="17"/>
                    </a:cubicBezTo>
                    <a:cubicBezTo>
                      <a:pt x="13" y="22"/>
                      <a:pt x="13" y="30"/>
                      <a:pt x="1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9F173910-C32D-4235-A778-38A215B8F2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" y="1714"/>
                <a:ext cx="136" cy="138"/>
              </a:xfrm>
              <a:custGeom>
                <a:avLst/>
                <a:gdLst>
                  <a:gd name="T0" fmla="*/ 68 w 92"/>
                  <a:gd name="T1" fmla="*/ 93 h 93"/>
                  <a:gd name="T2" fmla="*/ 51 w 92"/>
                  <a:gd name="T3" fmla="*/ 86 h 93"/>
                  <a:gd name="T4" fmla="*/ 9 w 92"/>
                  <a:gd name="T5" fmla="*/ 43 h 93"/>
                  <a:gd name="T6" fmla="*/ 9 w 92"/>
                  <a:gd name="T7" fmla="*/ 9 h 93"/>
                  <a:gd name="T8" fmla="*/ 43 w 92"/>
                  <a:gd name="T9" fmla="*/ 9 h 93"/>
                  <a:gd name="T10" fmla="*/ 85 w 92"/>
                  <a:gd name="T11" fmla="*/ 52 h 93"/>
                  <a:gd name="T12" fmla="*/ 92 w 92"/>
                  <a:gd name="T13" fmla="*/ 69 h 93"/>
                  <a:gd name="T14" fmla="*/ 85 w 92"/>
                  <a:gd name="T15" fmla="*/ 86 h 93"/>
                  <a:gd name="T16" fmla="*/ 68 w 92"/>
                  <a:gd name="T17" fmla="*/ 93 h 93"/>
                  <a:gd name="T18" fmla="*/ 26 w 92"/>
                  <a:gd name="T19" fmla="*/ 14 h 93"/>
                  <a:gd name="T20" fmla="*/ 18 w 92"/>
                  <a:gd name="T21" fmla="*/ 18 h 93"/>
                  <a:gd name="T22" fmla="*/ 18 w 92"/>
                  <a:gd name="T23" fmla="*/ 35 h 93"/>
                  <a:gd name="T24" fmla="*/ 18 w 92"/>
                  <a:gd name="T25" fmla="*/ 35 h 93"/>
                  <a:gd name="T26" fmla="*/ 60 w 92"/>
                  <a:gd name="T27" fmla="*/ 77 h 93"/>
                  <a:gd name="T28" fmla="*/ 77 w 92"/>
                  <a:gd name="T29" fmla="*/ 77 h 93"/>
                  <a:gd name="T30" fmla="*/ 80 w 92"/>
                  <a:gd name="T31" fmla="*/ 69 h 93"/>
                  <a:gd name="T32" fmla="*/ 77 w 92"/>
                  <a:gd name="T33" fmla="*/ 60 h 93"/>
                  <a:gd name="T34" fmla="*/ 34 w 92"/>
                  <a:gd name="T35" fmla="*/ 18 h 93"/>
                  <a:gd name="T36" fmla="*/ 26 w 92"/>
                  <a:gd name="T37" fmla="*/ 1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93">
                    <a:moveTo>
                      <a:pt x="68" y="93"/>
                    </a:moveTo>
                    <a:cubicBezTo>
                      <a:pt x="62" y="93"/>
                      <a:pt x="56" y="90"/>
                      <a:pt x="51" y="8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0" y="34"/>
                      <a:pt x="0" y="19"/>
                      <a:pt x="9" y="9"/>
                    </a:cubicBezTo>
                    <a:cubicBezTo>
                      <a:pt x="18" y="0"/>
                      <a:pt x="34" y="0"/>
                      <a:pt x="43" y="9"/>
                    </a:cubicBezTo>
                    <a:cubicBezTo>
                      <a:pt x="85" y="52"/>
                      <a:pt x="85" y="52"/>
                      <a:pt x="85" y="52"/>
                    </a:cubicBezTo>
                    <a:cubicBezTo>
                      <a:pt x="90" y="56"/>
                      <a:pt x="92" y="62"/>
                      <a:pt x="92" y="69"/>
                    </a:cubicBezTo>
                    <a:cubicBezTo>
                      <a:pt x="92" y="75"/>
                      <a:pt x="90" y="81"/>
                      <a:pt x="85" y="86"/>
                    </a:cubicBezTo>
                    <a:cubicBezTo>
                      <a:pt x="81" y="90"/>
                      <a:pt x="75" y="93"/>
                      <a:pt x="68" y="93"/>
                    </a:cubicBezTo>
                    <a:close/>
                    <a:moveTo>
                      <a:pt x="26" y="14"/>
                    </a:moveTo>
                    <a:cubicBezTo>
                      <a:pt x="23" y="14"/>
                      <a:pt x="20" y="16"/>
                      <a:pt x="18" y="18"/>
                    </a:cubicBezTo>
                    <a:cubicBezTo>
                      <a:pt x="13" y="23"/>
                      <a:pt x="13" y="30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4" y="82"/>
                      <a:pt x="72" y="82"/>
                      <a:pt x="77" y="77"/>
                    </a:cubicBezTo>
                    <a:cubicBezTo>
                      <a:pt x="79" y="75"/>
                      <a:pt x="80" y="72"/>
                      <a:pt x="80" y="69"/>
                    </a:cubicBezTo>
                    <a:cubicBezTo>
                      <a:pt x="80" y="66"/>
                      <a:pt x="79" y="63"/>
                      <a:pt x="77" y="6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2" y="16"/>
                      <a:pt x="29" y="14"/>
                      <a:pt x="2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AC8286C-8F21-444D-B6C5-4AA320C3F388}"/>
                </a:ext>
              </a:extLst>
            </p:cNvPr>
            <p:cNvGrpSpPr/>
            <p:nvPr/>
          </p:nvGrpSpPr>
          <p:grpSpPr>
            <a:xfrm>
              <a:off x="1541636" y="1200371"/>
              <a:ext cx="912329" cy="733726"/>
              <a:chOff x="1766614" y="1110172"/>
              <a:chExt cx="912329" cy="733726"/>
            </a:xfrm>
          </p:grpSpPr>
          <p:grpSp>
            <p:nvGrpSpPr>
              <p:cNvPr id="36" name="Group 40">
                <a:extLst>
                  <a:ext uri="{FF2B5EF4-FFF2-40B4-BE49-F238E27FC236}">
                    <a16:creationId xmlns:a16="http://schemas.microsoft.com/office/drawing/2014/main" id="{B197CF48-6C44-43F5-98F2-A3C8D78F44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73540" y="1110172"/>
                <a:ext cx="316644" cy="422853"/>
                <a:chOff x="4533" y="439"/>
                <a:chExt cx="319" cy="426"/>
              </a:xfrm>
              <a:solidFill>
                <a:schemeClr val="tx1"/>
              </a:solidFill>
            </p:grpSpPr>
            <p:sp>
              <p:nvSpPr>
                <p:cNvPr id="61" name="Freeform 41">
                  <a:extLst>
                    <a:ext uri="{FF2B5EF4-FFF2-40B4-BE49-F238E27FC236}">
                      <a16:creationId xmlns:a16="http://schemas.microsoft.com/office/drawing/2014/main" id="{A28D6C76-50C8-43CA-93B0-3C00384955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3" y="439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1 h 288"/>
                    <a:gd name="T14" fmla="*/ 215 w 216"/>
                    <a:gd name="T15" fmla="*/ 73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0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5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0"/>
                        <a:pt x="143" y="1"/>
                      </a:cubicBezTo>
                      <a:cubicBezTo>
                        <a:pt x="215" y="73"/>
                        <a:pt x="215" y="73"/>
                        <a:pt x="215" y="73"/>
                      </a:cubicBezTo>
                      <a:cubicBezTo>
                        <a:pt x="216" y="75"/>
                        <a:pt x="216" y="76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5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0"/>
                        <a:pt x="204" y="80"/>
                        <a:pt x="204" y="8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2" name="Freeform 42">
                  <a:extLst>
                    <a:ext uri="{FF2B5EF4-FFF2-40B4-BE49-F238E27FC236}">
                      <a16:creationId xmlns:a16="http://schemas.microsoft.com/office/drawing/2014/main" id="{7F8646FC-7EFC-4615-8B92-6AB773190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439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1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4"/>
                        <a:pt x="84" y="78"/>
                      </a:cubicBezTo>
                      <a:cubicBezTo>
                        <a:pt x="84" y="81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3" name="Freeform 43">
                  <a:extLst>
                    <a:ext uri="{FF2B5EF4-FFF2-40B4-BE49-F238E27FC236}">
                      <a16:creationId xmlns:a16="http://schemas.microsoft.com/office/drawing/2014/main" id="{D223E146-7D77-4AE3-BFF0-7AE058CDE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563"/>
                  <a:ext cx="97" cy="18"/>
                </a:xfrm>
                <a:custGeom>
                  <a:avLst/>
                  <a:gdLst>
                    <a:gd name="T0" fmla="*/ 60 w 66"/>
                    <a:gd name="T1" fmla="*/ 12 h 12"/>
                    <a:gd name="T2" fmla="*/ 6 w 66"/>
                    <a:gd name="T3" fmla="*/ 12 h 12"/>
                    <a:gd name="T4" fmla="*/ 0 w 66"/>
                    <a:gd name="T5" fmla="*/ 6 h 12"/>
                    <a:gd name="T6" fmla="*/ 6 w 66"/>
                    <a:gd name="T7" fmla="*/ 0 h 12"/>
                    <a:gd name="T8" fmla="*/ 60 w 66"/>
                    <a:gd name="T9" fmla="*/ 0 h 12"/>
                    <a:gd name="T10" fmla="*/ 66 w 66"/>
                    <a:gd name="T11" fmla="*/ 6 h 12"/>
                    <a:gd name="T12" fmla="*/ 60 w 6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2">
                      <a:moveTo>
                        <a:pt x="6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6" y="2"/>
                        <a:pt x="66" y="6"/>
                      </a:cubicBezTo>
                      <a:cubicBezTo>
                        <a:pt x="66" y="9"/>
                        <a:pt x="64" y="12"/>
                        <a:pt x="60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4" name="Freeform 44">
                  <a:extLst>
                    <a:ext uri="{FF2B5EF4-FFF2-40B4-BE49-F238E27FC236}">
                      <a16:creationId xmlns:a16="http://schemas.microsoft.com/office/drawing/2014/main" id="{7BE21E5B-7BBD-4D3A-BCA6-C04A28F42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17"/>
                  <a:ext cx="177" cy="17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5" name="Freeform 45">
                  <a:extLst>
                    <a:ext uri="{FF2B5EF4-FFF2-40B4-BE49-F238E27FC236}">
                      <a16:creationId xmlns:a16="http://schemas.microsoft.com/office/drawing/2014/main" id="{F6E406C4-8BD6-4D5C-B734-8CEFF7F46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70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6" name="Freeform 46">
                  <a:extLst>
                    <a:ext uri="{FF2B5EF4-FFF2-40B4-BE49-F238E27FC236}">
                      <a16:creationId xmlns:a16="http://schemas.microsoft.com/office/drawing/2014/main" id="{73497FD5-4A14-495D-A364-697EBFD1A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23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7" name="Freeform 47">
                  <a:extLst>
                    <a:ext uri="{FF2B5EF4-FFF2-40B4-BE49-F238E27FC236}">
                      <a16:creationId xmlns:a16="http://schemas.microsoft.com/office/drawing/2014/main" id="{D9C183BE-3199-4690-ACBA-F70ED1E88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76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A1EF8F9-0F78-4339-9E88-994F9255FE33}"/>
                  </a:ext>
                </a:extLst>
              </p:cNvPr>
              <p:cNvSpPr txBox="1"/>
              <p:nvPr/>
            </p:nvSpPr>
            <p:spPr>
              <a:xfrm>
                <a:off x="1766614" y="1505344"/>
                <a:ext cx="912329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Topic 1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B6EC71E-7876-4CE0-87A7-7064F3E17984}"/>
                </a:ext>
              </a:extLst>
            </p:cNvPr>
            <p:cNvGrpSpPr/>
            <p:nvPr/>
          </p:nvGrpSpPr>
          <p:grpSpPr>
            <a:xfrm>
              <a:off x="1575276" y="2010657"/>
              <a:ext cx="912329" cy="776159"/>
              <a:chOff x="1800254" y="2081962"/>
              <a:chExt cx="912329" cy="776159"/>
            </a:xfrm>
          </p:grpSpPr>
          <p:grpSp>
            <p:nvGrpSpPr>
              <p:cNvPr id="38" name="Group 40">
                <a:extLst>
                  <a:ext uri="{FF2B5EF4-FFF2-40B4-BE49-F238E27FC236}">
                    <a16:creationId xmlns:a16="http://schemas.microsoft.com/office/drawing/2014/main" id="{263D8AD9-28A8-4AD7-95EF-CD4372BB370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73540" y="2081962"/>
                <a:ext cx="316644" cy="422853"/>
                <a:chOff x="4533" y="439"/>
                <a:chExt cx="319" cy="426"/>
              </a:xfrm>
              <a:solidFill>
                <a:schemeClr val="tx1"/>
              </a:solidFill>
            </p:grpSpPr>
            <p:sp>
              <p:nvSpPr>
                <p:cNvPr id="47" name="Freeform 41">
                  <a:extLst>
                    <a:ext uri="{FF2B5EF4-FFF2-40B4-BE49-F238E27FC236}">
                      <a16:creationId xmlns:a16="http://schemas.microsoft.com/office/drawing/2014/main" id="{3447D4CC-7947-46B4-82DC-BF4212216A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3" y="439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1 h 288"/>
                    <a:gd name="T14" fmla="*/ 215 w 216"/>
                    <a:gd name="T15" fmla="*/ 73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0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5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0"/>
                        <a:pt x="143" y="1"/>
                      </a:cubicBezTo>
                      <a:cubicBezTo>
                        <a:pt x="215" y="73"/>
                        <a:pt x="215" y="73"/>
                        <a:pt x="215" y="73"/>
                      </a:cubicBezTo>
                      <a:cubicBezTo>
                        <a:pt x="216" y="75"/>
                        <a:pt x="216" y="76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5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0"/>
                        <a:pt x="204" y="80"/>
                        <a:pt x="204" y="8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42">
                  <a:extLst>
                    <a:ext uri="{FF2B5EF4-FFF2-40B4-BE49-F238E27FC236}">
                      <a16:creationId xmlns:a16="http://schemas.microsoft.com/office/drawing/2014/main" id="{66E92AEC-71D9-4FBA-8FE6-2B5E7B9E7A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439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1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4"/>
                        <a:pt x="84" y="78"/>
                      </a:cubicBezTo>
                      <a:cubicBezTo>
                        <a:pt x="84" y="81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43">
                  <a:extLst>
                    <a:ext uri="{FF2B5EF4-FFF2-40B4-BE49-F238E27FC236}">
                      <a16:creationId xmlns:a16="http://schemas.microsoft.com/office/drawing/2014/main" id="{4CC3D28C-BE68-490A-83D3-83CA5D8EB1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563"/>
                  <a:ext cx="97" cy="18"/>
                </a:xfrm>
                <a:custGeom>
                  <a:avLst/>
                  <a:gdLst>
                    <a:gd name="T0" fmla="*/ 60 w 66"/>
                    <a:gd name="T1" fmla="*/ 12 h 12"/>
                    <a:gd name="T2" fmla="*/ 6 w 66"/>
                    <a:gd name="T3" fmla="*/ 12 h 12"/>
                    <a:gd name="T4" fmla="*/ 0 w 66"/>
                    <a:gd name="T5" fmla="*/ 6 h 12"/>
                    <a:gd name="T6" fmla="*/ 6 w 66"/>
                    <a:gd name="T7" fmla="*/ 0 h 12"/>
                    <a:gd name="T8" fmla="*/ 60 w 66"/>
                    <a:gd name="T9" fmla="*/ 0 h 12"/>
                    <a:gd name="T10" fmla="*/ 66 w 66"/>
                    <a:gd name="T11" fmla="*/ 6 h 12"/>
                    <a:gd name="T12" fmla="*/ 60 w 6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2">
                      <a:moveTo>
                        <a:pt x="6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6" y="2"/>
                        <a:pt x="66" y="6"/>
                      </a:cubicBezTo>
                      <a:cubicBezTo>
                        <a:pt x="66" y="9"/>
                        <a:pt x="64" y="12"/>
                        <a:pt x="60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44">
                  <a:extLst>
                    <a:ext uri="{FF2B5EF4-FFF2-40B4-BE49-F238E27FC236}">
                      <a16:creationId xmlns:a16="http://schemas.microsoft.com/office/drawing/2014/main" id="{DF3995F5-AF21-4D60-9E7A-9EBEB05306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17"/>
                  <a:ext cx="177" cy="17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" name="Freeform 45">
                  <a:extLst>
                    <a:ext uri="{FF2B5EF4-FFF2-40B4-BE49-F238E27FC236}">
                      <a16:creationId xmlns:a16="http://schemas.microsoft.com/office/drawing/2014/main" id="{8FE94144-01AD-4F3C-973C-7383B4DE9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70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2" name="Freeform 46">
                  <a:extLst>
                    <a:ext uri="{FF2B5EF4-FFF2-40B4-BE49-F238E27FC236}">
                      <a16:creationId xmlns:a16="http://schemas.microsoft.com/office/drawing/2014/main" id="{AC432EE3-4248-4DCB-B208-88F115448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23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3" name="Freeform 47">
                  <a:extLst>
                    <a:ext uri="{FF2B5EF4-FFF2-40B4-BE49-F238E27FC236}">
                      <a16:creationId xmlns:a16="http://schemas.microsoft.com/office/drawing/2014/main" id="{9348B2AE-3937-44AB-91C1-8997FAC6D0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76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135465C-4550-475E-926C-B5499C650A53}"/>
                  </a:ext>
                </a:extLst>
              </p:cNvPr>
              <p:cNvSpPr txBox="1"/>
              <p:nvPr/>
            </p:nvSpPr>
            <p:spPr>
              <a:xfrm>
                <a:off x="1800254" y="2519567"/>
                <a:ext cx="912329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Topic 2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03520BE-AC44-48A5-9798-D200190BC56A}"/>
                </a:ext>
              </a:extLst>
            </p:cNvPr>
            <p:cNvGrpSpPr/>
            <p:nvPr/>
          </p:nvGrpSpPr>
          <p:grpSpPr>
            <a:xfrm>
              <a:off x="1547499" y="2817252"/>
              <a:ext cx="912329" cy="791705"/>
              <a:chOff x="1772477" y="2865441"/>
              <a:chExt cx="912329" cy="791705"/>
            </a:xfrm>
          </p:grpSpPr>
          <p:grpSp>
            <p:nvGrpSpPr>
              <p:cNvPr id="68" name="Group 40">
                <a:extLst>
                  <a:ext uri="{FF2B5EF4-FFF2-40B4-BE49-F238E27FC236}">
                    <a16:creationId xmlns:a16="http://schemas.microsoft.com/office/drawing/2014/main" id="{9C951942-3CA6-445C-8ED2-14483AD0B81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73540" y="2865441"/>
                <a:ext cx="316644" cy="422853"/>
                <a:chOff x="4533" y="439"/>
                <a:chExt cx="319" cy="426"/>
              </a:xfrm>
              <a:solidFill>
                <a:schemeClr val="tx1"/>
              </a:solidFill>
            </p:grpSpPr>
            <p:sp>
              <p:nvSpPr>
                <p:cNvPr id="69" name="Freeform 41">
                  <a:extLst>
                    <a:ext uri="{FF2B5EF4-FFF2-40B4-BE49-F238E27FC236}">
                      <a16:creationId xmlns:a16="http://schemas.microsoft.com/office/drawing/2014/main" id="{FBB026FC-80FA-4928-A478-0379D9DF8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3" y="439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1 h 288"/>
                    <a:gd name="T14" fmla="*/ 215 w 216"/>
                    <a:gd name="T15" fmla="*/ 73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0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5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0"/>
                        <a:pt x="143" y="1"/>
                      </a:cubicBezTo>
                      <a:cubicBezTo>
                        <a:pt x="215" y="73"/>
                        <a:pt x="215" y="73"/>
                        <a:pt x="215" y="73"/>
                      </a:cubicBezTo>
                      <a:cubicBezTo>
                        <a:pt x="216" y="75"/>
                        <a:pt x="216" y="76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5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0"/>
                        <a:pt x="204" y="80"/>
                        <a:pt x="204" y="8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70" name="Freeform 42">
                  <a:extLst>
                    <a:ext uri="{FF2B5EF4-FFF2-40B4-BE49-F238E27FC236}">
                      <a16:creationId xmlns:a16="http://schemas.microsoft.com/office/drawing/2014/main" id="{D1965826-216C-42E7-8F58-8951225812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439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1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4"/>
                        <a:pt x="84" y="78"/>
                      </a:cubicBezTo>
                      <a:cubicBezTo>
                        <a:pt x="84" y="81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71" name="Freeform 43">
                  <a:extLst>
                    <a:ext uri="{FF2B5EF4-FFF2-40B4-BE49-F238E27FC236}">
                      <a16:creationId xmlns:a16="http://schemas.microsoft.com/office/drawing/2014/main" id="{198774FF-BD4B-4B27-A2DB-225FCD0F8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563"/>
                  <a:ext cx="97" cy="18"/>
                </a:xfrm>
                <a:custGeom>
                  <a:avLst/>
                  <a:gdLst>
                    <a:gd name="T0" fmla="*/ 60 w 66"/>
                    <a:gd name="T1" fmla="*/ 12 h 12"/>
                    <a:gd name="T2" fmla="*/ 6 w 66"/>
                    <a:gd name="T3" fmla="*/ 12 h 12"/>
                    <a:gd name="T4" fmla="*/ 0 w 66"/>
                    <a:gd name="T5" fmla="*/ 6 h 12"/>
                    <a:gd name="T6" fmla="*/ 6 w 66"/>
                    <a:gd name="T7" fmla="*/ 0 h 12"/>
                    <a:gd name="T8" fmla="*/ 60 w 66"/>
                    <a:gd name="T9" fmla="*/ 0 h 12"/>
                    <a:gd name="T10" fmla="*/ 66 w 66"/>
                    <a:gd name="T11" fmla="*/ 6 h 12"/>
                    <a:gd name="T12" fmla="*/ 60 w 6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2">
                      <a:moveTo>
                        <a:pt x="6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6" y="2"/>
                        <a:pt x="66" y="6"/>
                      </a:cubicBezTo>
                      <a:cubicBezTo>
                        <a:pt x="66" y="9"/>
                        <a:pt x="64" y="12"/>
                        <a:pt x="60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72" name="Freeform 44">
                  <a:extLst>
                    <a:ext uri="{FF2B5EF4-FFF2-40B4-BE49-F238E27FC236}">
                      <a16:creationId xmlns:a16="http://schemas.microsoft.com/office/drawing/2014/main" id="{DAE84298-73F5-4D3D-BF46-C5EB7F9FE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17"/>
                  <a:ext cx="177" cy="17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73" name="Freeform 45">
                  <a:extLst>
                    <a:ext uri="{FF2B5EF4-FFF2-40B4-BE49-F238E27FC236}">
                      <a16:creationId xmlns:a16="http://schemas.microsoft.com/office/drawing/2014/main" id="{3A6DC211-8DFC-4B13-9447-28B96ED31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70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74" name="Freeform 46">
                  <a:extLst>
                    <a:ext uri="{FF2B5EF4-FFF2-40B4-BE49-F238E27FC236}">
                      <a16:creationId xmlns:a16="http://schemas.microsoft.com/office/drawing/2014/main" id="{5CA847D3-FEEB-4E58-9BC6-84414C647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23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75" name="Freeform 47">
                  <a:extLst>
                    <a:ext uri="{FF2B5EF4-FFF2-40B4-BE49-F238E27FC236}">
                      <a16:creationId xmlns:a16="http://schemas.microsoft.com/office/drawing/2014/main" id="{2C4BB5E3-68DE-4D41-A3C5-2E7235EF8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76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3F9799B-6F2B-43FD-BA8E-7DBAA037EAB5}"/>
                  </a:ext>
                </a:extLst>
              </p:cNvPr>
              <p:cNvSpPr txBox="1"/>
              <p:nvPr/>
            </p:nvSpPr>
            <p:spPr>
              <a:xfrm>
                <a:off x="1772477" y="3318592"/>
                <a:ext cx="912329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Topic 3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C78D69-4370-4F94-871A-400CD99D6957}"/>
                </a:ext>
              </a:extLst>
            </p:cNvPr>
            <p:cNvSpPr txBox="1"/>
            <p:nvPr/>
          </p:nvSpPr>
          <p:spPr>
            <a:xfrm>
              <a:off x="2790385" y="2631577"/>
              <a:ext cx="140015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Data cleansing / pre-processing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6DA96A0-A4B4-438A-BD77-865C8E0B22D3}"/>
                </a:ext>
              </a:extLst>
            </p:cNvPr>
            <p:cNvSpPr txBox="1"/>
            <p:nvPr/>
          </p:nvSpPr>
          <p:spPr>
            <a:xfrm>
              <a:off x="4379110" y="2631577"/>
              <a:ext cx="140015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Tokenize Text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025D51D-32A1-4AE8-A2CE-2CCB2BFFD742}"/>
                </a:ext>
              </a:extLst>
            </p:cNvPr>
            <p:cNvSpPr txBox="1"/>
            <p:nvPr/>
          </p:nvSpPr>
          <p:spPr>
            <a:xfrm>
              <a:off x="5976731" y="2631577"/>
              <a:ext cx="140015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Building Vocabulary Dictionary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F29D949-C169-40B7-AC4B-EE56864FEFD5}"/>
                </a:ext>
              </a:extLst>
            </p:cNvPr>
            <p:cNvSpPr txBox="1"/>
            <p:nvPr/>
          </p:nvSpPr>
          <p:spPr>
            <a:xfrm>
              <a:off x="7465648" y="2631577"/>
              <a:ext cx="1400153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Generate Vectors based on vocabulary dictionary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6265083-185A-421E-AFD9-73FEECF20EF8}"/>
                </a:ext>
              </a:extLst>
            </p:cNvPr>
            <p:cNvSpPr txBox="1"/>
            <p:nvPr/>
          </p:nvSpPr>
          <p:spPr>
            <a:xfrm>
              <a:off x="9062436" y="2631577"/>
              <a:ext cx="140015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Training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FD47757-01B4-44A5-92D0-66EC402EA2B6}"/>
                </a:ext>
              </a:extLst>
            </p:cNvPr>
            <p:cNvSpPr txBox="1"/>
            <p:nvPr/>
          </p:nvSpPr>
          <p:spPr>
            <a:xfrm>
              <a:off x="10643930" y="2631577"/>
              <a:ext cx="140015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Classification model</a:t>
              </a:r>
            </a:p>
          </p:txBody>
        </p:sp>
        <p:sp>
          <p:nvSpPr>
            <p:cNvPr id="165" name="Arrow: Right 164">
              <a:extLst>
                <a:ext uri="{FF2B5EF4-FFF2-40B4-BE49-F238E27FC236}">
                  <a16:creationId xmlns:a16="http://schemas.microsoft.com/office/drawing/2014/main" id="{9DBD29F7-B639-4519-BAB5-261E6457E44A}"/>
                </a:ext>
              </a:extLst>
            </p:cNvPr>
            <p:cNvSpPr/>
            <p:nvPr/>
          </p:nvSpPr>
          <p:spPr>
            <a:xfrm>
              <a:off x="2314953" y="2005952"/>
              <a:ext cx="624765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Arrow: Right 165">
              <a:extLst>
                <a:ext uri="{FF2B5EF4-FFF2-40B4-BE49-F238E27FC236}">
                  <a16:creationId xmlns:a16="http://schemas.microsoft.com/office/drawing/2014/main" id="{B45A18EF-90D3-4087-BE82-50127FAA1245}"/>
                </a:ext>
              </a:extLst>
            </p:cNvPr>
            <p:cNvSpPr/>
            <p:nvPr/>
          </p:nvSpPr>
          <p:spPr>
            <a:xfrm>
              <a:off x="3865357" y="2005952"/>
              <a:ext cx="624765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Arrow: Right 166">
              <a:extLst>
                <a:ext uri="{FF2B5EF4-FFF2-40B4-BE49-F238E27FC236}">
                  <a16:creationId xmlns:a16="http://schemas.microsoft.com/office/drawing/2014/main" id="{2043A42E-7B86-4BE8-8135-EF3300C36737}"/>
                </a:ext>
              </a:extLst>
            </p:cNvPr>
            <p:cNvSpPr/>
            <p:nvPr/>
          </p:nvSpPr>
          <p:spPr>
            <a:xfrm>
              <a:off x="5554341" y="2005952"/>
              <a:ext cx="624765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row: Right 167">
              <a:extLst>
                <a:ext uri="{FF2B5EF4-FFF2-40B4-BE49-F238E27FC236}">
                  <a16:creationId xmlns:a16="http://schemas.microsoft.com/office/drawing/2014/main" id="{71C34544-3028-47FA-9801-CC397576A4BD}"/>
                </a:ext>
              </a:extLst>
            </p:cNvPr>
            <p:cNvSpPr/>
            <p:nvPr/>
          </p:nvSpPr>
          <p:spPr>
            <a:xfrm>
              <a:off x="7093545" y="2005952"/>
              <a:ext cx="624765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row: Right 168">
              <a:extLst>
                <a:ext uri="{FF2B5EF4-FFF2-40B4-BE49-F238E27FC236}">
                  <a16:creationId xmlns:a16="http://schemas.microsoft.com/office/drawing/2014/main" id="{DD6471ED-1127-4613-86D0-7324F79E800F}"/>
                </a:ext>
              </a:extLst>
            </p:cNvPr>
            <p:cNvSpPr/>
            <p:nvPr/>
          </p:nvSpPr>
          <p:spPr>
            <a:xfrm>
              <a:off x="8715304" y="2005952"/>
              <a:ext cx="624765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row: Right 169">
              <a:extLst>
                <a:ext uri="{FF2B5EF4-FFF2-40B4-BE49-F238E27FC236}">
                  <a16:creationId xmlns:a16="http://schemas.microsoft.com/office/drawing/2014/main" id="{3419BA8B-6B9E-4338-BCC0-21354FDC5E3F}"/>
                </a:ext>
              </a:extLst>
            </p:cNvPr>
            <p:cNvSpPr/>
            <p:nvPr/>
          </p:nvSpPr>
          <p:spPr>
            <a:xfrm>
              <a:off x="10243921" y="2005952"/>
              <a:ext cx="624765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F0B35E77-709A-46D2-A610-E0FF0D2C5D1A}"/>
                </a:ext>
              </a:extLst>
            </p:cNvPr>
            <p:cNvSpPr/>
            <p:nvPr/>
          </p:nvSpPr>
          <p:spPr>
            <a:xfrm>
              <a:off x="1268518" y="1290950"/>
              <a:ext cx="232082" cy="222253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82">
              <a:extLst>
                <a:ext uri="{FF2B5EF4-FFF2-40B4-BE49-F238E27FC236}">
                  <a16:creationId xmlns:a16="http://schemas.microsoft.com/office/drawing/2014/main" id="{FE422959-8557-41BA-800C-F6E53433369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007601" y="1810321"/>
              <a:ext cx="710243" cy="685352"/>
              <a:chOff x="1557" y="1881"/>
              <a:chExt cx="428" cy="413"/>
            </a:xfrm>
            <a:solidFill>
              <a:schemeClr val="tx1"/>
            </a:solidFill>
          </p:grpSpPr>
          <p:sp>
            <p:nvSpPr>
              <p:cNvPr id="337" name="Freeform 83">
                <a:extLst>
                  <a:ext uri="{FF2B5EF4-FFF2-40B4-BE49-F238E27FC236}">
                    <a16:creationId xmlns:a16="http://schemas.microsoft.com/office/drawing/2014/main" id="{40C9BE2F-3490-4C80-B0C7-DABB9DC12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" y="1885"/>
                <a:ext cx="418" cy="409"/>
              </a:xfrm>
              <a:custGeom>
                <a:avLst/>
                <a:gdLst>
                  <a:gd name="T0" fmla="*/ 276 w 282"/>
                  <a:gd name="T1" fmla="*/ 282 h 282"/>
                  <a:gd name="T2" fmla="*/ 6 w 282"/>
                  <a:gd name="T3" fmla="*/ 282 h 282"/>
                  <a:gd name="T4" fmla="*/ 0 w 282"/>
                  <a:gd name="T5" fmla="*/ 276 h 282"/>
                  <a:gd name="T6" fmla="*/ 0 w 282"/>
                  <a:gd name="T7" fmla="*/ 6 h 282"/>
                  <a:gd name="T8" fmla="*/ 6 w 282"/>
                  <a:gd name="T9" fmla="*/ 0 h 282"/>
                  <a:gd name="T10" fmla="*/ 12 w 282"/>
                  <a:gd name="T11" fmla="*/ 6 h 282"/>
                  <a:gd name="T12" fmla="*/ 12 w 282"/>
                  <a:gd name="T13" fmla="*/ 270 h 282"/>
                  <a:gd name="T14" fmla="*/ 276 w 282"/>
                  <a:gd name="T15" fmla="*/ 270 h 282"/>
                  <a:gd name="T16" fmla="*/ 282 w 282"/>
                  <a:gd name="T17" fmla="*/ 276 h 282"/>
                  <a:gd name="T18" fmla="*/ 276 w 282"/>
                  <a:gd name="T1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276" y="282"/>
                    </a:moveTo>
                    <a:cubicBezTo>
                      <a:pt x="6" y="282"/>
                      <a:pt x="6" y="282"/>
                      <a:pt x="6" y="282"/>
                    </a:cubicBezTo>
                    <a:cubicBezTo>
                      <a:pt x="3" y="282"/>
                      <a:pt x="0" y="280"/>
                      <a:pt x="0" y="27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270"/>
                      <a:pt x="12" y="270"/>
                      <a:pt x="12" y="270"/>
                    </a:cubicBezTo>
                    <a:cubicBezTo>
                      <a:pt x="276" y="270"/>
                      <a:pt x="276" y="270"/>
                      <a:pt x="276" y="270"/>
                    </a:cubicBezTo>
                    <a:cubicBezTo>
                      <a:pt x="279" y="270"/>
                      <a:pt x="282" y="273"/>
                      <a:pt x="282" y="276"/>
                    </a:cubicBezTo>
                    <a:cubicBezTo>
                      <a:pt x="282" y="280"/>
                      <a:pt x="279" y="282"/>
                      <a:pt x="276" y="2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Freeform 84">
                <a:extLst>
                  <a:ext uri="{FF2B5EF4-FFF2-40B4-BE49-F238E27FC236}">
                    <a16:creationId xmlns:a16="http://schemas.microsoft.com/office/drawing/2014/main" id="{5235EA71-7DE2-4FE5-BE3A-AA1A715FFB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4" y="1966"/>
                <a:ext cx="71" cy="7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85">
                <a:extLst>
                  <a:ext uri="{FF2B5EF4-FFF2-40B4-BE49-F238E27FC236}">
                    <a16:creationId xmlns:a16="http://schemas.microsoft.com/office/drawing/2014/main" id="{03591934-A54C-4D3E-8DFA-011F53FCF5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0" y="2129"/>
                <a:ext cx="71" cy="69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8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8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0" y="36"/>
                      <a:pt x="36" y="31"/>
                      <a:pt x="36" y="24"/>
                    </a:cubicBezTo>
                    <a:cubicBezTo>
                      <a:pt x="36" y="18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Freeform 86">
                <a:extLst>
                  <a:ext uri="{FF2B5EF4-FFF2-40B4-BE49-F238E27FC236}">
                    <a16:creationId xmlns:a16="http://schemas.microsoft.com/office/drawing/2014/main" id="{6FBF643B-4CBF-4F8A-B592-1C465B4BB6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0" y="2007"/>
                <a:ext cx="71" cy="7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8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8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0" y="36"/>
                      <a:pt x="36" y="31"/>
                      <a:pt x="36" y="24"/>
                    </a:cubicBezTo>
                    <a:cubicBezTo>
                      <a:pt x="36" y="18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87">
                <a:extLst>
                  <a:ext uri="{FF2B5EF4-FFF2-40B4-BE49-F238E27FC236}">
                    <a16:creationId xmlns:a16="http://schemas.microsoft.com/office/drawing/2014/main" id="{375F5305-570A-4815-9A8B-F28B202EDE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2" y="2129"/>
                <a:ext cx="71" cy="69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8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8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0" y="36"/>
                      <a:pt x="36" y="31"/>
                      <a:pt x="36" y="24"/>
                    </a:cubicBezTo>
                    <a:cubicBezTo>
                      <a:pt x="36" y="18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88">
                <a:extLst>
                  <a:ext uri="{FF2B5EF4-FFF2-40B4-BE49-F238E27FC236}">
                    <a16:creationId xmlns:a16="http://schemas.microsoft.com/office/drawing/2014/main" id="{DF031131-10CB-406C-9B00-5EDBBDCCCC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4" y="2059"/>
                <a:ext cx="71" cy="7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8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18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89">
                <a:extLst>
                  <a:ext uri="{FF2B5EF4-FFF2-40B4-BE49-F238E27FC236}">
                    <a16:creationId xmlns:a16="http://schemas.microsoft.com/office/drawing/2014/main" id="{337D3F00-A5A8-4E64-8419-A867C36ED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4" y="1881"/>
                <a:ext cx="71" cy="7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Freeform 90">
                <a:extLst>
                  <a:ext uri="{FF2B5EF4-FFF2-40B4-BE49-F238E27FC236}">
                    <a16:creationId xmlns:a16="http://schemas.microsoft.com/office/drawing/2014/main" id="{DEEEBAF2-9CF9-4B29-8910-0DDA05259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" y="1924"/>
                <a:ext cx="91" cy="106"/>
              </a:xfrm>
              <a:custGeom>
                <a:avLst/>
                <a:gdLst>
                  <a:gd name="T0" fmla="*/ 7 w 61"/>
                  <a:gd name="T1" fmla="*/ 73 h 73"/>
                  <a:gd name="T2" fmla="*/ 3 w 61"/>
                  <a:gd name="T3" fmla="*/ 72 h 73"/>
                  <a:gd name="T4" fmla="*/ 2 w 61"/>
                  <a:gd name="T5" fmla="*/ 63 h 73"/>
                  <a:gd name="T6" fmla="*/ 49 w 61"/>
                  <a:gd name="T7" fmla="*/ 3 h 73"/>
                  <a:gd name="T8" fmla="*/ 58 w 61"/>
                  <a:gd name="T9" fmla="*/ 2 h 73"/>
                  <a:gd name="T10" fmla="*/ 59 w 61"/>
                  <a:gd name="T11" fmla="*/ 11 h 73"/>
                  <a:gd name="T12" fmla="*/ 11 w 61"/>
                  <a:gd name="T13" fmla="*/ 71 h 73"/>
                  <a:gd name="T14" fmla="*/ 7 w 61"/>
                  <a:gd name="T1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73">
                    <a:moveTo>
                      <a:pt x="7" y="73"/>
                    </a:moveTo>
                    <a:cubicBezTo>
                      <a:pt x="5" y="73"/>
                      <a:pt x="4" y="73"/>
                      <a:pt x="3" y="72"/>
                    </a:cubicBezTo>
                    <a:cubicBezTo>
                      <a:pt x="0" y="70"/>
                      <a:pt x="0" y="66"/>
                      <a:pt x="2" y="6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1"/>
                      <a:pt x="55" y="0"/>
                      <a:pt x="58" y="2"/>
                    </a:cubicBezTo>
                    <a:cubicBezTo>
                      <a:pt x="60" y="4"/>
                      <a:pt x="61" y="8"/>
                      <a:pt x="59" y="1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0" y="72"/>
                      <a:pt x="8" y="73"/>
                      <a:pt x="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91">
                <a:extLst>
                  <a:ext uri="{FF2B5EF4-FFF2-40B4-BE49-F238E27FC236}">
                    <a16:creationId xmlns:a16="http://schemas.microsoft.com/office/drawing/2014/main" id="{64C4248B-0E85-4E5A-9D23-2EF5B3B4B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2000"/>
                <a:ext cx="103" cy="45"/>
              </a:xfrm>
              <a:custGeom>
                <a:avLst/>
                <a:gdLst>
                  <a:gd name="T0" fmla="*/ 63 w 70"/>
                  <a:gd name="T1" fmla="*/ 31 h 31"/>
                  <a:gd name="T2" fmla="*/ 61 w 70"/>
                  <a:gd name="T3" fmla="*/ 30 h 31"/>
                  <a:gd name="T4" fmla="*/ 4 w 70"/>
                  <a:gd name="T5" fmla="*/ 12 h 31"/>
                  <a:gd name="T6" fmla="*/ 1 w 70"/>
                  <a:gd name="T7" fmla="*/ 4 h 31"/>
                  <a:gd name="T8" fmla="*/ 8 w 70"/>
                  <a:gd name="T9" fmla="*/ 1 h 31"/>
                  <a:gd name="T10" fmla="*/ 65 w 70"/>
                  <a:gd name="T11" fmla="*/ 19 h 31"/>
                  <a:gd name="T12" fmla="*/ 69 w 70"/>
                  <a:gd name="T13" fmla="*/ 26 h 31"/>
                  <a:gd name="T14" fmla="*/ 63 w 70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31">
                    <a:moveTo>
                      <a:pt x="63" y="31"/>
                    </a:moveTo>
                    <a:cubicBezTo>
                      <a:pt x="63" y="31"/>
                      <a:pt x="62" y="31"/>
                      <a:pt x="61" y="3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1"/>
                      <a:pt x="0" y="8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8" y="20"/>
                      <a:pt x="70" y="23"/>
                      <a:pt x="69" y="26"/>
                    </a:cubicBezTo>
                    <a:cubicBezTo>
                      <a:pt x="68" y="29"/>
                      <a:pt x="66" y="31"/>
                      <a:pt x="6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Freeform 92">
                <a:extLst>
                  <a:ext uri="{FF2B5EF4-FFF2-40B4-BE49-F238E27FC236}">
                    <a16:creationId xmlns:a16="http://schemas.microsoft.com/office/drawing/2014/main" id="{9887C14E-12CD-4832-AD64-493D9287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" y="2004"/>
                <a:ext cx="140" cy="90"/>
              </a:xfrm>
              <a:custGeom>
                <a:avLst/>
                <a:gdLst>
                  <a:gd name="T0" fmla="*/ 7 w 95"/>
                  <a:gd name="T1" fmla="*/ 62 h 62"/>
                  <a:gd name="T2" fmla="*/ 2 w 95"/>
                  <a:gd name="T3" fmla="*/ 59 h 62"/>
                  <a:gd name="T4" fmla="*/ 4 w 95"/>
                  <a:gd name="T5" fmla="*/ 51 h 62"/>
                  <a:gd name="T6" fmla="*/ 85 w 95"/>
                  <a:gd name="T7" fmla="*/ 2 h 62"/>
                  <a:gd name="T8" fmla="*/ 93 w 95"/>
                  <a:gd name="T9" fmla="*/ 4 h 62"/>
                  <a:gd name="T10" fmla="*/ 91 w 95"/>
                  <a:gd name="T11" fmla="*/ 12 h 62"/>
                  <a:gd name="T12" fmla="*/ 10 w 95"/>
                  <a:gd name="T13" fmla="*/ 61 h 62"/>
                  <a:gd name="T14" fmla="*/ 7 w 95"/>
                  <a:gd name="T1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62">
                    <a:moveTo>
                      <a:pt x="7" y="62"/>
                    </a:moveTo>
                    <a:cubicBezTo>
                      <a:pt x="5" y="62"/>
                      <a:pt x="3" y="61"/>
                      <a:pt x="2" y="59"/>
                    </a:cubicBezTo>
                    <a:cubicBezTo>
                      <a:pt x="0" y="56"/>
                      <a:pt x="1" y="53"/>
                      <a:pt x="4" y="51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7" y="0"/>
                      <a:pt x="91" y="1"/>
                      <a:pt x="93" y="4"/>
                    </a:cubicBezTo>
                    <a:cubicBezTo>
                      <a:pt x="95" y="7"/>
                      <a:pt x="94" y="10"/>
                      <a:pt x="91" y="12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9" y="62"/>
                      <a:pt x="8" y="62"/>
                      <a:pt x="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Freeform 93">
                <a:extLst>
                  <a:ext uri="{FF2B5EF4-FFF2-40B4-BE49-F238E27FC236}">
                    <a16:creationId xmlns:a16="http://schemas.microsoft.com/office/drawing/2014/main" id="{C1C9E5F3-D6CB-4B4D-AE28-D9F9B7582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098"/>
                <a:ext cx="96" cy="61"/>
              </a:xfrm>
              <a:custGeom>
                <a:avLst/>
                <a:gdLst>
                  <a:gd name="T0" fmla="*/ 7 w 65"/>
                  <a:gd name="T1" fmla="*/ 42 h 42"/>
                  <a:gd name="T2" fmla="*/ 2 w 65"/>
                  <a:gd name="T3" fmla="*/ 39 h 42"/>
                  <a:gd name="T4" fmla="*/ 4 w 65"/>
                  <a:gd name="T5" fmla="*/ 31 h 42"/>
                  <a:gd name="T6" fmla="*/ 55 w 65"/>
                  <a:gd name="T7" fmla="*/ 1 h 42"/>
                  <a:gd name="T8" fmla="*/ 64 w 65"/>
                  <a:gd name="T9" fmla="*/ 3 h 42"/>
                  <a:gd name="T10" fmla="*/ 62 w 65"/>
                  <a:gd name="T11" fmla="*/ 12 h 42"/>
                  <a:gd name="T12" fmla="*/ 10 w 65"/>
                  <a:gd name="T13" fmla="*/ 42 h 42"/>
                  <a:gd name="T14" fmla="*/ 7 w 65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42">
                    <a:moveTo>
                      <a:pt x="7" y="42"/>
                    </a:moveTo>
                    <a:cubicBezTo>
                      <a:pt x="5" y="42"/>
                      <a:pt x="3" y="41"/>
                      <a:pt x="2" y="39"/>
                    </a:cubicBezTo>
                    <a:cubicBezTo>
                      <a:pt x="0" y="36"/>
                      <a:pt x="1" y="33"/>
                      <a:pt x="4" y="3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8" y="0"/>
                      <a:pt x="62" y="1"/>
                      <a:pt x="64" y="3"/>
                    </a:cubicBezTo>
                    <a:cubicBezTo>
                      <a:pt x="65" y="6"/>
                      <a:pt x="64" y="10"/>
                      <a:pt x="62" y="1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9" y="42"/>
                      <a:pt x="8" y="42"/>
                      <a:pt x="7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Freeform 94">
                <a:extLst>
                  <a:ext uri="{FF2B5EF4-FFF2-40B4-BE49-F238E27FC236}">
                    <a16:creationId xmlns:a16="http://schemas.microsoft.com/office/drawing/2014/main" id="{16E33E25-BF8B-4274-A2B3-C8347F23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" y="2155"/>
                <a:ext cx="96" cy="17"/>
              </a:xfrm>
              <a:custGeom>
                <a:avLst/>
                <a:gdLst>
                  <a:gd name="T0" fmla="*/ 59 w 65"/>
                  <a:gd name="T1" fmla="*/ 12 h 12"/>
                  <a:gd name="T2" fmla="*/ 6 w 65"/>
                  <a:gd name="T3" fmla="*/ 12 h 12"/>
                  <a:gd name="T4" fmla="*/ 0 w 65"/>
                  <a:gd name="T5" fmla="*/ 6 h 12"/>
                  <a:gd name="T6" fmla="*/ 6 w 65"/>
                  <a:gd name="T7" fmla="*/ 0 h 12"/>
                  <a:gd name="T8" fmla="*/ 59 w 65"/>
                  <a:gd name="T9" fmla="*/ 0 h 12"/>
                  <a:gd name="T10" fmla="*/ 65 w 65"/>
                  <a:gd name="T11" fmla="*/ 6 h 12"/>
                  <a:gd name="T12" fmla="*/ 59 w 6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2">
                    <a:moveTo>
                      <a:pt x="59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5" y="10"/>
                      <a:pt x="62" y="12"/>
                      <a:pt x="5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Freeform 95">
                <a:extLst>
                  <a:ext uri="{FF2B5EF4-FFF2-40B4-BE49-F238E27FC236}">
                    <a16:creationId xmlns:a16="http://schemas.microsoft.com/office/drawing/2014/main" id="{5B648394-98AD-4D03-8A11-38DF0B174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168"/>
                <a:ext cx="123" cy="84"/>
              </a:xfrm>
              <a:custGeom>
                <a:avLst/>
                <a:gdLst>
                  <a:gd name="T0" fmla="*/ 7 w 83"/>
                  <a:gd name="T1" fmla="*/ 58 h 58"/>
                  <a:gd name="T2" fmla="*/ 2 w 83"/>
                  <a:gd name="T3" fmla="*/ 55 h 58"/>
                  <a:gd name="T4" fmla="*/ 4 w 83"/>
                  <a:gd name="T5" fmla="*/ 47 h 58"/>
                  <a:gd name="T6" fmla="*/ 73 w 83"/>
                  <a:gd name="T7" fmla="*/ 1 h 58"/>
                  <a:gd name="T8" fmla="*/ 81 w 83"/>
                  <a:gd name="T9" fmla="*/ 3 h 58"/>
                  <a:gd name="T10" fmla="*/ 80 w 83"/>
                  <a:gd name="T11" fmla="*/ 12 h 58"/>
                  <a:gd name="T12" fmla="*/ 11 w 83"/>
                  <a:gd name="T13" fmla="*/ 57 h 58"/>
                  <a:gd name="T14" fmla="*/ 7 w 83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58">
                    <a:moveTo>
                      <a:pt x="7" y="58"/>
                    </a:moveTo>
                    <a:cubicBezTo>
                      <a:pt x="5" y="58"/>
                      <a:pt x="3" y="57"/>
                      <a:pt x="2" y="55"/>
                    </a:cubicBezTo>
                    <a:cubicBezTo>
                      <a:pt x="0" y="52"/>
                      <a:pt x="1" y="49"/>
                      <a:pt x="4" y="47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6" y="0"/>
                      <a:pt x="79" y="0"/>
                      <a:pt x="81" y="3"/>
                    </a:cubicBezTo>
                    <a:cubicBezTo>
                      <a:pt x="83" y="6"/>
                      <a:pt x="82" y="10"/>
                      <a:pt x="80" y="12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0" y="58"/>
                      <a:pt x="8" y="58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8FF5C4A-D9DB-45AA-9F65-A709C4D962CD}"/>
              </a:ext>
            </a:extLst>
          </p:cNvPr>
          <p:cNvGrpSpPr/>
          <p:nvPr/>
        </p:nvGrpSpPr>
        <p:grpSpPr>
          <a:xfrm>
            <a:off x="86880" y="4186589"/>
            <a:ext cx="11957203" cy="2553865"/>
            <a:chOff x="86880" y="4186589"/>
            <a:chExt cx="11957203" cy="2553865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70FEB7A-D038-4A92-84B6-E9E62DCD7F5C}"/>
                </a:ext>
              </a:extLst>
            </p:cNvPr>
            <p:cNvSpPr/>
            <p:nvPr/>
          </p:nvSpPr>
          <p:spPr>
            <a:xfrm>
              <a:off x="86880" y="4186589"/>
              <a:ext cx="11957203" cy="25302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82D14EBA-95A6-4B96-87CD-77320BA0DEEC}"/>
                </a:ext>
              </a:extLst>
            </p:cNvPr>
            <p:cNvGrpSpPr/>
            <p:nvPr/>
          </p:nvGrpSpPr>
          <p:grpSpPr>
            <a:xfrm>
              <a:off x="1402343" y="4927729"/>
              <a:ext cx="1080744" cy="1354505"/>
              <a:chOff x="3266293" y="4927729"/>
              <a:chExt cx="1080744" cy="1354505"/>
            </a:xfrm>
          </p:grpSpPr>
          <p:grpSp>
            <p:nvGrpSpPr>
              <p:cNvPr id="177" name="Group 40">
                <a:extLst>
                  <a:ext uri="{FF2B5EF4-FFF2-40B4-BE49-F238E27FC236}">
                    <a16:creationId xmlns:a16="http://schemas.microsoft.com/office/drawing/2014/main" id="{8886A44D-5054-4C13-A4B2-C018290646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57993" y="4927729"/>
                <a:ext cx="560954" cy="749110"/>
                <a:chOff x="4533" y="439"/>
                <a:chExt cx="319" cy="426"/>
              </a:xfrm>
              <a:solidFill>
                <a:schemeClr val="tx1"/>
              </a:solidFill>
            </p:grpSpPr>
            <p:sp>
              <p:nvSpPr>
                <p:cNvPr id="179" name="Freeform 41">
                  <a:extLst>
                    <a:ext uri="{FF2B5EF4-FFF2-40B4-BE49-F238E27FC236}">
                      <a16:creationId xmlns:a16="http://schemas.microsoft.com/office/drawing/2014/main" id="{5CB04FCC-4F12-4479-A073-D0D9B6B041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3" y="439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1 h 288"/>
                    <a:gd name="T14" fmla="*/ 215 w 216"/>
                    <a:gd name="T15" fmla="*/ 73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0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5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0"/>
                        <a:pt x="143" y="1"/>
                      </a:cubicBezTo>
                      <a:cubicBezTo>
                        <a:pt x="215" y="73"/>
                        <a:pt x="215" y="73"/>
                        <a:pt x="215" y="73"/>
                      </a:cubicBezTo>
                      <a:cubicBezTo>
                        <a:pt x="216" y="75"/>
                        <a:pt x="216" y="76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5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0"/>
                        <a:pt x="204" y="80"/>
                        <a:pt x="204" y="8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80" name="Freeform 42">
                  <a:extLst>
                    <a:ext uri="{FF2B5EF4-FFF2-40B4-BE49-F238E27FC236}">
                      <a16:creationId xmlns:a16="http://schemas.microsoft.com/office/drawing/2014/main" id="{D3D85794-4CA0-44B0-831E-9364AEC67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439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1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4"/>
                        <a:pt x="84" y="78"/>
                      </a:cubicBezTo>
                      <a:cubicBezTo>
                        <a:pt x="84" y="81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81" name="Freeform 43">
                  <a:extLst>
                    <a:ext uri="{FF2B5EF4-FFF2-40B4-BE49-F238E27FC236}">
                      <a16:creationId xmlns:a16="http://schemas.microsoft.com/office/drawing/2014/main" id="{2A59034B-8530-43B5-957B-874E29735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563"/>
                  <a:ext cx="97" cy="18"/>
                </a:xfrm>
                <a:custGeom>
                  <a:avLst/>
                  <a:gdLst>
                    <a:gd name="T0" fmla="*/ 60 w 66"/>
                    <a:gd name="T1" fmla="*/ 12 h 12"/>
                    <a:gd name="T2" fmla="*/ 6 w 66"/>
                    <a:gd name="T3" fmla="*/ 12 h 12"/>
                    <a:gd name="T4" fmla="*/ 0 w 66"/>
                    <a:gd name="T5" fmla="*/ 6 h 12"/>
                    <a:gd name="T6" fmla="*/ 6 w 66"/>
                    <a:gd name="T7" fmla="*/ 0 h 12"/>
                    <a:gd name="T8" fmla="*/ 60 w 66"/>
                    <a:gd name="T9" fmla="*/ 0 h 12"/>
                    <a:gd name="T10" fmla="*/ 66 w 66"/>
                    <a:gd name="T11" fmla="*/ 6 h 12"/>
                    <a:gd name="T12" fmla="*/ 60 w 6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2">
                      <a:moveTo>
                        <a:pt x="6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6" y="2"/>
                        <a:pt x="66" y="6"/>
                      </a:cubicBezTo>
                      <a:cubicBezTo>
                        <a:pt x="66" y="9"/>
                        <a:pt x="64" y="12"/>
                        <a:pt x="60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82" name="Freeform 44">
                  <a:extLst>
                    <a:ext uri="{FF2B5EF4-FFF2-40B4-BE49-F238E27FC236}">
                      <a16:creationId xmlns:a16="http://schemas.microsoft.com/office/drawing/2014/main" id="{5B760BFF-D7B9-474C-AD8A-758E6B7F1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17"/>
                  <a:ext cx="177" cy="17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83" name="Freeform 45">
                  <a:extLst>
                    <a:ext uri="{FF2B5EF4-FFF2-40B4-BE49-F238E27FC236}">
                      <a16:creationId xmlns:a16="http://schemas.microsoft.com/office/drawing/2014/main" id="{82EEDF7D-6477-4C43-8A38-E69F631DC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70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84" name="Freeform 46">
                  <a:extLst>
                    <a:ext uri="{FF2B5EF4-FFF2-40B4-BE49-F238E27FC236}">
                      <a16:creationId xmlns:a16="http://schemas.microsoft.com/office/drawing/2014/main" id="{A4842F19-3D91-476C-98AB-7CF14227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23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85" name="Freeform 47">
                  <a:extLst>
                    <a:ext uri="{FF2B5EF4-FFF2-40B4-BE49-F238E27FC236}">
                      <a16:creationId xmlns:a16="http://schemas.microsoft.com/office/drawing/2014/main" id="{521941E7-B6A3-44E8-A947-3DFACA9C0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76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693F13A-73EC-4AD5-95DC-92A11AE91536}"/>
                  </a:ext>
                </a:extLst>
              </p:cNvPr>
              <p:cNvSpPr txBox="1"/>
              <p:nvPr/>
            </p:nvSpPr>
            <p:spPr>
              <a:xfrm>
                <a:off x="3266293" y="5697459"/>
                <a:ext cx="10807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Unlabeled </a:t>
                </a:r>
              </a:p>
              <a:p>
                <a:pPr algn="ctr"/>
                <a:r>
                  <a:rPr lang="en-US" sz="1600" dirty="0"/>
                  <a:t>document</a:t>
                </a:r>
              </a:p>
            </p:txBody>
          </p:sp>
        </p:grpSp>
        <p:sp>
          <p:nvSpPr>
            <p:cNvPr id="247" name="Arrow: Right 246">
              <a:extLst>
                <a:ext uri="{FF2B5EF4-FFF2-40B4-BE49-F238E27FC236}">
                  <a16:creationId xmlns:a16="http://schemas.microsoft.com/office/drawing/2014/main" id="{1C535548-8B5A-4649-9CB0-CEA37E9924DC}"/>
                </a:ext>
              </a:extLst>
            </p:cNvPr>
            <p:cNvSpPr/>
            <p:nvPr/>
          </p:nvSpPr>
          <p:spPr>
            <a:xfrm>
              <a:off x="3543573" y="5096315"/>
              <a:ext cx="624765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DC64014D-7A5A-4F21-868B-875486A6E427}"/>
                </a:ext>
              </a:extLst>
            </p:cNvPr>
            <p:cNvSpPr txBox="1"/>
            <p:nvPr/>
          </p:nvSpPr>
          <p:spPr>
            <a:xfrm>
              <a:off x="5249618" y="5802869"/>
              <a:ext cx="140015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Classification model</a:t>
              </a:r>
            </a:p>
          </p:txBody>
        </p:sp>
        <p:sp>
          <p:nvSpPr>
            <p:cNvPr id="318" name="Arrow: Right 317">
              <a:extLst>
                <a:ext uri="{FF2B5EF4-FFF2-40B4-BE49-F238E27FC236}">
                  <a16:creationId xmlns:a16="http://schemas.microsoft.com/office/drawing/2014/main" id="{AA08FF64-43F0-4D5B-A1A1-D176A5FD77F2}"/>
                </a:ext>
              </a:extLst>
            </p:cNvPr>
            <p:cNvSpPr/>
            <p:nvPr/>
          </p:nvSpPr>
          <p:spPr>
            <a:xfrm>
              <a:off x="6726732" y="5131121"/>
              <a:ext cx="624765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C9A32A97-B367-4374-BC7A-05AED95A7144}"/>
                </a:ext>
              </a:extLst>
            </p:cNvPr>
            <p:cNvGrpSpPr/>
            <p:nvPr/>
          </p:nvGrpSpPr>
          <p:grpSpPr>
            <a:xfrm>
              <a:off x="8477178" y="4331868"/>
              <a:ext cx="1431600" cy="2408586"/>
              <a:chOff x="7751069" y="4185988"/>
              <a:chExt cx="1431600" cy="2408586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885925BB-2E0E-4F88-B105-61C13C9C3F4D}"/>
                  </a:ext>
                </a:extLst>
              </p:cNvPr>
              <p:cNvGrpSpPr/>
              <p:nvPr/>
            </p:nvGrpSpPr>
            <p:grpSpPr>
              <a:xfrm>
                <a:off x="8024187" y="4185988"/>
                <a:ext cx="912329" cy="733726"/>
                <a:chOff x="1766614" y="1110172"/>
                <a:chExt cx="912329" cy="733726"/>
              </a:xfrm>
            </p:grpSpPr>
            <p:grpSp>
              <p:nvGrpSpPr>
                <p:cNvPr id="287" name="Group 40">
                  <a:extLst>
                    <a:ext uri="{FF2B5EF4-FFF2-40B4-BE49-F238E27FC236}">
                      <a16:creationId xmlns:a16="http://schemas.microsoft.com/office/drawing/2014/main" id="{B945E24C-290C-4B50-AB42-46858D0C46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73540" y="1110172"/>
                  <a:ext cx="316644" cy="422853"/>
                  <a:chOff x="4533" y="439"/>
                  <a:chExt cx="319" cy="426"/>
                </a:xfrm>
                <a:solidFill>
                  <a:schemeClr val="tx1"/>
                </a:solidFill>
              </p:grpSpPr>
              <p:sp>
                <p:nvSpPr>
                  <p:cNvPr id="289" name="Freeform 41">
                    <a:extLst>
                      <a:ext uri="{FF2B5EF4-FFF2-40B4-BE49-F238E27FC236}">
                        <a16:creationId xmlns:a16="http://schemas.microsoft.com/office/drawing/2014/main" id="{DF31CA1F-3AC8-4D3A-820C-071A17DD82D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533" y="439"/>
                    <a:ext cx="319" cy="426"/>
                  </a:xfrm>
                  <a:custGeom>
                    <a:avLst/>
                    <a:gdLst>
                      <a:gd name="T0" fmla="*/ 210 w 216"/>
                      <a:gd name="T1" fmla="*/ 288 h 288"/>
                      <a:gd name="T2" fmla="*/ 6 w 216"/>
                      <a:gd name="T3" fmla="*/ 288 h 288"/>
                      <a:gd name="T4" fmla="*/ 0 w 216"/>
                      <a:gd name="T5" fmla="*/ 282 h 288"/>
                      <a:gd name="T6" fmla="*/ 0 w 216"/>
                      <a:gd name="T7" fmla="*/ 6 h 288"/>
                      <a:gd name="T8" fmla="*/ 6 w 216"/>
                      <a:gd name="T9" fmla="*/ 0 h 288"/>
                      <a:gd name="T10" fmla="*/ 138 w 216"/>
                      <a:gd name="T11" fmla="*/ 0 h 288"/>
                      <a:gd name="T12" fmla="*/ 143 w 216"/>
                      <a:gd name="T13" fmla="*/ 1 h 288"/>
                      <a:gd name="T14" fmla="*/ 215 w 216"/>
                      <a:gd name="T15" fmla="*/ 73 h 288"/>
                      <a:gd name="T16" fmla="*/ 216 w 216"/>
                      <a:gd name="T17" fmla="*/ 78 h 288"/>
                      <a:gd name="T18" fmla="*/ 216 w 216"/>
                      <a:gd name="T19" fmla="*/ 282 h 288"/>
                      <a:gd name="T20" fmla="*/ 210 w 216"/>
                      <a:gd name="T21" fmla="*/ 288 h 288"/>
                      <a:gd name="T22" fmla="*/ 12 w 216"/>
                      <a:gd name="T23" fmla="*/ 276 h 288"/>
                      <a:gd name="T24" fmla="*/ 204 w 216"/>
                      <a:gd name="T25" fmla="*/ 276 h 288"/>
                      <a:gd name="T26" fmla="*/ 204 w 216"/>
                      <a:gd name="T27" fmla="*/ 80 h 288"/>
                      <a:gd name="T28" fmla="*/ 136 w 216"/>
                      <a:gd name="T29" fmla="*/ 12 h 288"/>
                      <a:gd name="T30" fmla="*/ 12 w 216"/>
                      <a:gd name="T31" fmla="*/ 12 h 288"/>
                      <a:gd name="T32" fmla="*/ 12 w 216"/>
                      <a:gd name="T33" fmla="*/ 276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6" h="288">
                        <a:moveTo>
                          <a:pt x="210" y="288"/>
                        </a:moveTo>
                        <a:cubicBezTo>
                          <a:pt x="6" y="288"/>
                          <a:pt x="6" y="288"/>
                          <a:pt x="6" y="288"/>
                        </a:cubicBezTo>
                        <a:cubicBezTo>
                          <a:pt x="3" y="288"/>
                          <a:pt x="0" y="285"/>
                          <a:pt x="0" y="282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38" y="0"/>
                          <a:pt x="138" y="0"/>
                          <a:pt x="138" y="0"/>
                        </a:cubicBezTo>
                        <a:cubicBezTo>
                          <a:pt x="140" y="0"/>
                          <a:pt x="142" y="0"/>
                          <a:pt x="143" y="1"/>
                        </a:cubicBezTo>
                        <a:cubicBezTo>
                          <a:pt x="215" y="73"/>
                          <a:pt x="215" y="73"/>
                          <a:pt x="215" y="73"/>
                        </a:cubicBezTo>
                        <a:cubicBezTo>
                          <a:pt x="216" y="75"/>
                          <a:pt x="216" y="76"/>
                          <a:pt x="216" y="78"/>
                        </a:cubicBezTo>
                        <a:cubicBezTo>
                          <a:pt x="216" y="282"/>
                          <a:pt x="216" y="282"/>
                          <a:pt x="216" y="282"/>
                        </a:cubicBezTo>
                        <a:cubicBezTo>
                          <a:pt x="216" y="285"/>
                          <a:pt x="214" y="288"/>
                          <a:pt x="210" y="288"/>
                        </a:cubicBezTo>
                        <a:close/>
                        <a:moveTo>
                          <a:pt x="12" y="276"/>
                        </a:moveTo>
                        <a:cubicBezTo>
                          <a:pt x="204" y="276"/>
                          <a:pt x="204" y="276"/>
                          <a:pt x="204" y="276"/>
                        </a:cubicBezTo>
                        <a:cubicBezTo>
                          <a:pt x="204" y="80"/>
                          <a:pt x="204" y="80"/>
                          <a:pt x="204" y="80"/>
                        </a:cubicBezTo>
                        <a:cubicBezTo>
                          <a:pt x="136" y="12"/>
                          <a:pt x="136" y="12"/>
                          <a:pt x="136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27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290" name="Freeform 42">
                    <a:extLst>
                      <a:ext uri="{FF2B5EF4-FFF2-40B4-BE49-F238E27FC236}">
                        <a16:creationId xmlns:a16="http://schemas.microsoft.com/office/drawing/2014/main" id="{9FDDEDF4-87EC-401D-AF12-4D27418A33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8" y="439"/>
                    <a:ext cx="124" cy="124"/>
                  </a:xfrm>
                  <a:custGeom>
                    <a:avLst/>
                    <a:gdLst>
                      <a:gd name="T0" fmla="*/ 78 w 84"/>
                      <a:gd name="T1" fmla="*/ 84 h 84"/>
                      <a:gd name="T2" fmla="*/ 6 w 84"/>
                      <a:gd name="T3" fmla="*/ 84 h 84"/>
                      <a:gd name="T4" fmla="*/ 0 w 84"/>
                      <a:gd name="T5" fmla="*/ 78 h 84"/>
                      <a:gd name="T6" fmla="*/ 0 w 84"/>
                      <a:gd name="T7" fmla="*/ 6 h 84"/>
                      <a:gd name="T8" fmla="*/ 6 w 84"/>
                      <a:gd name="T9" fmla="*/ 0 h 84"/>
                      <a:gd name="T10" fmla="*/ 12 w 84"/>
                      <a:gd name="T11" fmla="*/ 6 h 84"/>
                      <a:gd name="T12" fmla="*/ 12 w 84"/>
                      <a:gd name="T13" fmla="*/ 72 h 84"/>
                      <a:gd name="T14" fmla="*/ 78 w 84"/>
                      <a:gd name="T15" fmla="*/ 72 h 84"/>
                      <a:gd name="T16" fmla="*/ 84 w 84"/>
                      <a:gd name="T17" fmla="*/ 78 h 84"/>
                      <a:gd name="T18" fmla="*/ 78 w 84"/>
                      <a:gd name="T19" fmla="*/ 8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4" h="84">
                        <a:moveTo>
                          <a:pt x="78" y="84"/>
                        </a:move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3" y="84"/>
                          <a:pt x="0" y="81"/>
                          <a:pt x="0" y="78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0" y="0"/>
                          <a:pt x="12" y="2"/>
                          <a:pt x="12" y="6"/>
                        </a:cubicBezTo>
                        <a:cubicBezTo>
                          <a:pt x="12" y="72"/>
                          <a:pt x="12" y="72"/>
                          <a:pt x="12" y="72"/>
                        </a:cubicBezTo>
                        <a:cubicBezTo>
                          <a:pt x="78" y="72"/>
                          <a:pt x="78" y="72"/>
                          <a:pt x="78" y="72"/>
                        </a:cubicBezTo>
                        <a:cubicBezTo>
                          <a:pt x="82" y="72"/>
                          <a:pt x="84" y="74"/>
                          <a:pt x="84" y="78"/>
                        </a:cubicBezTo>
                        <a:cubicBezTo>
                          <a:pt x="84" y="81"/>
                          <a:pt x="82" y="84"/>
                          <a:pt x="78" y="84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291" name="Freeform 43">
                    <a:extLst>
                      <a:ext uri="{FF2B5EF4-FFF2-40B4-BE49-F238E27FC236}">
                        <a16:creationId xmlns:a16="http://schemas.microsoft.com/office/drawing/2014/main" id="{A3FCE96D-0A97-4857-8952-C265B922F7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563"/>
                    <a:ext cx="97" cy="18"/>
                  </a:xfrm>
                  <a:custGeom>
                    <a:avLst/>
                    <a:gdLst>
                      <a:gd name="T0" fmla="*/ 60 w 66"/>
                      <a:gd name="T1" fmla="*/ 12 h 12"/>
                      <a:gd name="T2" fmla="*/ 6 w 66"/>
                      <a:gd name="T3" fmla="*/ 12 h 12"/>
                      <a:gd name="T4" fmla="*/ 0 w 66"/>
                      <a:gd name="T5" fmla="*/ 6 h 12"/>
                      <a:gd name="T6" fmla="*/ 6 w 66"/>
                      <a:gd name="T7" fmla="*/ 0 h 12"/>
                      <a:gd name="T8" fmla="*/ 60 w 66"/>
                      <a:gd name="T9" fmla="*/ 0 h 12"/>
                      <a:gd name="T10" fmla="*/ 66 w 66"/>
                      <a:gd name="T11" fmla="*/ 6 h 12"/>
                      <a:gd name="T12" fmla="*/ 60 w 66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2">
                        <a:moveTo>
                          <a:pt x="60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64" y="0"/>
                          <a:pt x="66" y="2"/>
                          <a:pt x="66" y="6"/>
                        </a:cubicBezTo>
                        <a:cubicBezTo>
                          <a:pt x="66" y="9"/>
                          <a:pt x="64" y="12"/>
                          <a:pt x="60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292" name="Freeform 44">
                    <a:extLst>
                      <a:ext uri="{FF2B5EF4-FFF2-40B4-BE49-F238E27FC236}">
                        <a16:creationId xmlns:a16="http://schemas.microsoft.com/office/drawing/2014/main" id="{DFD9097C-D8DD-4220-9579-455A6BBF0F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617"/>
                    <a:ext cx="177" cy="17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293" name="Freeform 45">
                    <a:extLst>
                      <a:ext uri="{FF2B5EF4-FFF2-40B4-BE49-F238E27FC236}">
                        <a16:creationId xmlns:a16="http://schemas.microsoft.com/office/drawing/2014/main" id="{F7AFE418-03DE-4D23-8DC4-377CEBDB9F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670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294" name="Freeform 46">
                    <a:extLst>
                      <a:ext uri="{FF2B5EF4-FFF2-40B4-BE49-F238E27FC236}">
                        <a16:creationId xmlns:a16="http://schemas.microsoft.com/office/drawing/2014/main" id="{14E67275-3803-413C-8A6F-7C5B94DB19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723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295" name="Freeform 47">
                    <a:extLst>
                      <a:ext uri="{FF2B5EF4-FFF2-40B4-BE49-F238E27FC236}">
                        <a16:creationId xmlns:a16="http://schemas.microsoft.com/office/drawing/2014/main" id="{DC4746A8-58DD-4A55-A50D-0E0AF1369C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776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</p:grp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1D59490E-4624-40AE-BE28-3C0B276C0772}"/>
                    </a:ext>
                  </a:extLst>
                </p:cNvPr>
                <p:cNvSpPr txBox="1"/>
                <p:nvPr/>
              </p:nvSpPr>
              <p:spPr>
                <a:xfrm>
                  <a:off x="1766614" y="1505344"/>
                  <a:ext cx="91232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/>
                    <a:t>Topic 1</a:t>
                  </a:r>
                </a:p>
              </p:txBody>
            </p: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F8F19810-C127-4344-A5CC-01847EA2116E}"/>
                  </a:ext>
                </a:extLst>
              </p:cNvPr>
              <p:cNvGrpSpPr/>
              <p:nvPr/>
            </p:nvGrpSpPr>
            <p:grpSpPr>
              <a:xfrm>
                <a:off x="8057827" y="4996274"/>
                <a:ext cx="912329" cy="776159"/>
                <a:chOff x="1800254" y="2081962"/>
                <a:chExt cx="912329" cy="776159"/>
              </a:xfrm>
            </p:grpSpPr>
            <p:grpSp>
              <p:nvGrpSpPr>
                <p:cNvPr id="297" name="Group 40">
                  <a:extLst>
                    <a:ext uri="{FF2B5EF4-FFF2-40B4-BE49-F238E27FC236}">
                      <a16:creationId xmlns:a16="http://schemas.microsoft.com/office/drawing/2014/main" id="{A6AE510D-56C5-4789-83F5-8FD4EC4A7FC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73540" y="2081962"/>
                  <a:ext cx="316644" cy="422853"/>
                  <a:chOff x="4533" y="439"/>
                  <a:chExt cx="319" cy="426"/>
                </a:xfrm>
                <a:solidFill>
                  <a:schemeClr val="tx1"/>
                </a:solidFill>
              </p:grpSpPr>
              <p:sp>
                <p:nvSpPr>
                  <p:cNvPr id="299" name="Freeform 41">
                    <a:extLst>
                      <a:ext uri="{FF2B5EF4-FFF2-40B4-BE49-F238E27FC236}">
                        <a16:creationId xmlns:a16="http://schemas.microsoft.com/office/drawing/2014/main" id="{C256F45C-8A3E-4760-B5D6-918C548637C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533" y="439"/>
                    <a:ext cx="319" cy="426"/>
                  </a:xfrm>
                  <a:custGeom>
                    <a:avLst/>
                    <a:gdLst>
                      <a:gd name="T0" fmla="*/ 210 w 216"/>
                      <a:gd name="T1" fmla="*/ 288 h 288"/>
                      <a:gd name="T2" fmla="*/ 6 w 216"/>
                      <a:gd name="T3" fmla="*/ 288 h 288"/>
                      <a:gd name="T4" fmla="*/ 0 w 216"/>
                      <a:gd name="T5" fmla="*/ 282 h 288"/>
                      <a:gd name="T6" fmla="*/ 0 w 216"/>
                      <a:gd name="T7" fmla="*/ 6 h 288"/>
                      <a:gd name="T8" fmla="*/ 6 w 216"/>
                      <a:gd name="T9" fmla="*/ 0 h 288"/>
                      <a:gd name="T10" fmla="*/ 138 w 216"/>
                      <a:gd name="T11" fmla="*/ 0 h 288"/>
                      <a:gd name="T12" fmla="*/ 143 w 216"/>
                      <a:gd name="T13" fmla="*/ 1 h 288"/>
                      <a:gd name="T14" fmla="*/ 215 w 216"/>
                      <a:gd name="T15" fmla="*/ 73 h 288"/>
                      <a:gd name="T16" fmla="*/ 216 w 216"/>
                      <a:gd name="T17" fmla="*/ 78 h 288"/>
                      <a:gd name="T18" fmla="*/ 216 w 216"/>
                      <a:gd name="T19" fmla="*/ 282 h 288"/>
                      <a:gd name="T20" fmla="*/ 210 w 216"/>
                      <a:gd name="T21" fmla="*/ 288 h 288"/>
                      <a:gd name="T22" fmla="*/ 12 w 216"/>
                      <a:gd name="T23" fmla="*/ 276 h 288"/>
                      <a:gd name="T24" fmla="*/ 204 w 216"/>
                      <a:gd name="T25" fmla="*/ 276 h 288"/>
                      <a:gd name="T26" fmla="*/ 204 w 216"/>
                      <a:gd name="T27" fmla="*/ 80 h 288"/>
                      <a:gd name="T28" fmla="*/ 136 w 216"/>
                      <a:gd name="T29" fmla="*/ 12 h 288"/>
                      <a:gd name="T30" fmla="*/ 12 w 216"/>
                      <a:gd name="T31" fmla="*/ 12 h 288"/>
                      <a:gd name="T32" fmla="*/ 12 w 216"/>
                      <a:gd name="T33" fmla="*/ 276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6" h="288">
                        <a:moveTo>
                          <a:pt x="210" y="288"/>
                        </a:moveTo>
                        <a:cubicBezTo>
                          <a:pt x="6" y="288"/>
                          <a:pt x="6" y="288"/>
                          <a:pt x="6" y="288"/>
                        </a:cubicBezTo>
                        <a:cubicBezTo>
                          <a:pt x="3" y="288"/>
                          <a:pt x="0" y="285"/>
                          <a:pt x="0" y="282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38" y="0"/>
                          <a:pt x="138" y="0"/>
                          <a:pt x="138" y="0"/>
                        </a:cubicBezTo>
                        <a:cubicBezTo>
                          <a:pt x="140" y="0"/>
                          <a:pt x="142" y="0"/>
                          <a:pt x="143" y="1"/>
                        </a:cubicBezTo>
                        <a:cubicBezTo>
                          <a:pt x="215" y="73"/>
                          <a:pt x="215" y="73"/>
                          <a:pt x="215" y="73"/>
                        </a:cubicBezTo>
                        <a:cubicBezTo>
                          <a:pt x="216" y="75"/>
                          <a:pt x="216" y="76"/>
                          <a:pt x="216" y="78"/>
                        </a:cubicBezTo>
                        <a:cubicBezTo>
                          <a:pt x="216" y="282"/>
                          <a:pt x="216" y="282"/>
                          <a:pt x="216" y="282"/>
                        </a:cubicBezTo>
                        <a:cubicBezTo>
                          <a:pt x="216" y="285"/>
                          <a:pt x="214" y="288"/>
                          <a:pt x="210" y="288"/>
                        </a:cubicBezTo>
                        <a:close/>
                        <a:moveTo>
                          <a:pt x="12" y="276"/>
                        </a:moveTo>
                        <a:cubicBezTo>
                          <a:pt x="204" y="276"/>
                          <a:pt x="204" y="276"/>
                          <a:pt x="204" y="276"/>
                        </a:cubicBezTo>
                        <a:cubicBezTo>
                          <a:pt x="204" y="80"/>
                          <a:pt x="204" y="80"/>
                          <a:pt x="204" y="80"/>
                        </a:cubicBezTo>
                        <a:cubicBezTo>
                          <a:pt x="136" y="12"/>
                          <a:pt x="136" y="12"/>
                          <a:pt x="136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27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00" name="Freeform 42">
                    <a:extLst>
                      <a:ext uri="{FF2B5EF4-FFF2-40B4-BE49-F238E27FC236}">
                        <a16:creationId xmlns:a16="http://schemas.microsoft.com/office/drawing/2014/main" id="{3F92568A-4F7C-4CDE-9556-49A89937E2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8" y="439"/>
                    <a:ext cx="124" cy="124"/>
                  </a:xfrm>
                  <a:custGeom>
                    <a:avLst/>
                    <a:gdLst>
                      <a:gd name="T0" fmla="*/ 78 w 84"/>
                      <a:gd name="T1" fmla="*/ 84 h 84"/>
                      <a:gd name="T2" fmla="*/ 6 w 84"/>
                      <a:gd name="T3" fmla="*/ 84 h 84"/>
                      <a:gd name="T4" fmla="*/ 0 w 84"/>
                      <a:gd name="T5" fmla="*/ 78 h 84"/>
                      <a:gd name="T6" fmla="*/ 0 w 84"/>
                      <a:gd name="T7" fmla="*/ 6 h 84"/>
                      <a:gd name="T8" fmla="*/ 6 w 84"/>
                      <a:gd name="T9" fmla="*/ 0 h 84"/>
                      <a:gd name="T10" fmla="*/ 12 w 84"/>
                      <a:gd name="T11" fmla="*/ 6 h 84"/>
                      <a:gd name="T12" fmla="*/ 12 w 84"/>
                      <a:gd name="T13" fmla="*/ 72 h 84"/>
                      <a:gd name="T14" fmla="*/ 78 w 84"/>
                      <a:gd name="T15" fmla="*/ 72 h 84"/>
                      <a:gd name="T16" fmla="*/ 84 w 84"/>
                      <a:gd name="T17" fmla="*/ 78 h 84"/>
                      <a:gd name="T18" fmla="*/ 78 w 84"/>
                      <a:gd name="T19" fmla="*/ 8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4" h="84">
                        <a:moveTo>
                          <a:pt x="78" y="84"/>
                        </a:move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3" y="84"/>
                          <a:pt x="0" y="81"/>
                          <a:pt x="0" y="78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0" y="0"/>
                          <a:pt x="12" y="2"/>
                          <a:pt x="12" y="6"/>
                        </a:cubicBezTo>
                        <a:cubicBezTo>
                          <a:pt x="12" y="72"/>
                          <a:pt x="12" y="72"/>
                          <a:pt x="12" y="72"/>
                        </a:cubicBezTo>
                        <a:cubicBezTo>
                          <a:pt x="78" y="72"/>
                          <a:pt x="78" y="72"/>
                          <a:pt x="78" y="72"/>
                        </a:cubicBezTo>
                        <a:cubicBezTo>
                          <a:pt x="82" y="72"/>
                          <a:pt x="84" y="74"/>
                          <a:pt x="84" y="78"/>
                        </a:cubicBezTo>
                        <a:cubicBezTo>
                          <a:pt x="84" y="81"/>
                          <a:pt x="82" y="84"/>
                          <a:pt x="78" y="84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01" name="Freeform 43">
                    <a:extLst>
                      <a:ext uri="{FF2B5EF4-FFF2-40B4-BE49-F238E27FC236}">
                        <a16:creationId xmlns:a16="http://schemas.microsoft.com/office/drawing/2014/main" id="{DDA7C4F2-A3F9-46D8-AE78-B64DA3155E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563"/>
                    <a:ext cx="97" cy="18"/>
                  </a:xfrm>
                  <a:custGeom>
                    <a:avLst/>
                    <a:gdLst>
                      <a:gd name="T0" fmla="*/ 60 w 66"/>
                      <a:gd name="T1" fmla="*/ 12 h 12"/>
                      <a:gd name="T2" fmla="*/ 6 w 66"/>
                      <a:gd name="T3" fmla="*/ 12 h 12"/>
                      <a:gd name="T4" fmla="*/ 0 w 66"/>
                      <a:gd name="T5" fmla="*/ 6 h 12"/>
                      <a:gd name="T6" fmla="*/ 6 w 66"/>
                      <a:gd name="T7" fmla="*/ 0 h 12"/>
                      <a:gd name="T8" fmla="*/ 60 w 66"/>
                      <a:gd name="T9" fmla="*/ 0 h 12"/>
                      <a:gd name="T10" fmla="*/ 66 w 66"/>
                      <a:gd name="T11" fmla="*/ 6 h 12"/>
                      <a:gd name="T12" fmla="*/ 60 w 66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2">
                        <a:moveTo>
                          <a:pt x="60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64" y="0"/>
                          <a:pt x="66" y="2"/>
                          <a:pt x="66" y="6"/>
                        </a:cubicBezTo>
                        <a:cubicBezTo>
                          <a:pt x="66" y="9"/>
                          <a:pt x="64" y="12"/>
                          <a:pt x="60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02" name="Freeform 44">
                    <a:extLst>
                      <a:ext uri="{FF2B5EF4-FFF2-40B4-BE49-F238E27FC236}">
                        <a16:creationId xmlns:a16="http://schemas.microsoft.com/office/drawing/2014/main" id="{263BAFFF-CE64-49CB-9720-B3795727B6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617"/>
                    <a:ext cx="177" cy="17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03" name="Freeform 45">
                    <a:extLst>
                      <a:ext uri="{FF2B5EF4-FFF2-40B4-BE49-F238E27FC236}">
                        <a16:creationId xmlns:a16="http://schemas.microsoft.com/office/drawing/2014/main" id="{5168CAA6-598F-4323-80CD-9276420ED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670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04" name="Freeform 46">
                    <a:extLst>
                      <a:ext uri="{FF2B5EF4-FFF2-40B4-BE49-F238E27FC236}">
                        <a16:creationId xmlns:a16="http://schemas.microsoft.com/office/drawing/2014/main" id="{33C6102D-94B3-43A6-8ED2-8B19790CF0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723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05" name="Freeform 47">
                    <a:extLst>
                      <a:ext uri="{FF2B5EF4-FFF2-40B4-BE49-F238E27FC236}">
                        <a16:creationId xmlns:a16="http://schemas.microsoft.com/office/drawing/2014/main" id="{3BF937DA-44EB-4C0C-9E38-9042123B54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776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</p:grp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7D090EA-7008-4FAB-B928-29CDBFD269C9}"/>
                    </a:ext>
                  </a:extLst>
                </p:cNvPr>
                <p:cNvSpPr txBox="1"/>
                <p:nvPr/>
              </p:nvSpPr>
              <p:spPr>
                <a:xfrm>
                  <a:off x="1800254" y="2519567"/>
                  <a:ext cx="91232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/>
                    <a:t>Topic 2</a:t>
                  </a:r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734E43A9-E0D7-4C90-BD64-E1908C15ED49}"/>
                  </a:ext>
                </a:extLst>
              </p:cNvPr>
              <p:cNvGrpSpPr/>
              <p:nvPr/>
            </p:nvGrpSpPr>
            <p:grpSpPr>
              <a:xfrm>
                <a:off x="8030050" y="5802869"/>
                <a:ext cx="912329" cy="791705"/>
                <a:chOff x="1772477" y="2865441"/>
                <a:chExt cx="912329" cy="791705"/>
              </a:xfrm>
            </p:grpSpPr>
            <p:grpSp>
              <p:nvGrpSpPr>
                <p:cNvPr id="307" name="Group 40">
                  <a:extLst>
                    <a:ext uri="{FF2B5EF4-FFF2-40B4-BE49-F238E27FC236}">
                      <a16:creationId xmlns:a16="http://schemas.microsoft.com/office/drawing/2014/main" id="{EAF31138-9613-412B-B503-9147612EFDE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73540" y="2865441"/>
                  <a:ext cx="316644" cy="422853"/>
                  <a:chOff x="4533" y="439"/>
                  <a:chExt cx="319" cy="426"/>
                </a:xfrm>
                <a:solidFill>
                  <a:schemeClr val="tx1"/>
                </a:solidFill>
              </p:grpSpPr>
              <p:sp>
                <p:nvSpPr>
                  <p:cNvPr id="309" name="Freeform 41">
                    <a:extLst>
                      <a:ext uri="{FF2B5EF4-FFF2-40B4-BE49-F238E27FC236}">
                        <a16:creationId xmlns:a16="http://schemas.microsoft.com/office/drawing/2014/main" id="{5B810138-7787-410D-8E56-EE686C18EC5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533" y="439"/>
                    <a:ext cx="319" cy="426"/>
                  </a:xfrm>
                  <a:custGeom>
                    <a:avLst/>
                    <a:gdLst>
                      <a:gd name="T0" fmla="*/ 210 w 216"/>
                      <a:gd name="T1" fmla="*/ 288 h 288"/>
                      <a:gd name="T2" fmla="*/ 6 w 216"/>
                      <a:gd name="T3" fmla="*/ 288 h 288"/>
                      <a:gd name="T4" fmla="*/ 0 w 216"/>
                      <a:gd name="T5" fmla="*/ 282 h 288"/>
                      <a:gd name="T6" fmla="*/ 0 w 216"/>
                      <a:gd name="T7" fmla="*/ 6 h 288"/>
                      <a:gd name="T8" fmla="*/ 6 w 216"/>
                      <a:gd name="T9" fmla="*/ 0 h 288"/>
                      <a:gd name="T10" fmla="*/ 138 w 216"/>
                      <a:gd name="T11" fmla="*/ 0 h 288"/>
                      <a:gd name="T12" fmla="*/ 143 w 216"/>
                      <a:gd name="T13" fmla="*/ 1 h 288"/>
                      <a:gd name="T14" fmla="*/ 215 w 216"/>
                      <a:gd name="T15" fmla="*/ 73 h 288"/>
                      <a:gd name="T16" fmla="*/ 216 w 216"/>
                      <a:gd name="T17" fmla="*/ 78 h 288"/>
                      <a:gd name="T18" fmla="*/ 216 w 216"/>
                      <a:gd name="T19" fmla="*/ 282 h 288"/>
                      <a:gd name="T20" fmla="*/ 210 w 216"/>
                      <a:gd name="T21" fmla="*/ 288 h 288"/>
                      <a:gd name="T22" fmla="*/ 12 w 216"/>
                      <a:gd name="T23" fmla="*/ 276 h 288"/>
                      <a:gd name="T24" fmla="*/ 204 w 216"/>
                      <a:gd name="T25" fmla="*/ 276 h 288"/>
                      <a:gd name="T26" fmla="*/ 204 w 216"/>
                      <a:gd name="T27" fmla="*/ 80 h 288"/>
                      <a:gd name="T28" fmla="*/ 136 w 216"/>
                      <a:gd name="T29" fmla="*/ 12 h 288"/>
                      <a:gd name="T30" fmla="*/ 12 w 216"/>
                      <a:gd name="T31" fmla="*/ 12 h 288"/>
                      <a:gd name="T32" fmla="*/ 12 w 216"/>
                      <a:gd name="T33" fmla="*/ 276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6" h="288">
                        <a:moveTo>
                          <a:pt x="210" y="288"/>
                        </a:moveTo>
                        <a:cubicBezTo>
                          <a:pt x="6" y="288"/>
                          <a:pt x="6" y="288"/>
                          <a:pt x="6" y="288"/>
                        </a:cubicBezTo>
                        <a:cubicBezTo>
                          <a:pt x="3" y="288"/>
                          <a:pt x="0" y="285"/>
                          <a:pt x="0" y="282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38" y="0"/>
                          <a:pt x="138" y="0"/>
                          <a:pt x="138" y="0"/>
                        </a:cubicBezTo>
                        <a:cubicBezTo>
                          <a:pt x="140" y="0"/>
                          <a:pt x="142" y="0"/>
                          <a:pt x="143" y="1"/>
                        </a:cubicBezTo>
                        <a:cubicBezTo>
                          <a:pt x="215" y="73"/>
                          <a:pt x="215" y="73"/>
                          <a:pt x="215" y="73"/>
                        </a:cubicBezTo>
                        <a:cubicBezTo>
                          <a:pt x="216" y="75"/>
                          <a:pt x="216" y="76"/>
                          <a:pt x="216" y="78"/>
                        </a:cubicBezTo>
                        <a:cubicBezTo>
                          <a:pt x="216" y="282"/>
                          <a:pt x="216" y="282"/>
                          <a:pt x="216" y="282"/>
                        </a:cubicBezTo>
                        <a:cubicBezTo>
                          <a:pt x="216" y="285"/>
                          <a:pt x="214" y="288"/>
                          <a:pt x="210" y="288"/>
                        </a:cubicBezTo>
                        <a:close/>
                        <a:moveTo>
                          <a:pt x="12" y="276"/>
                        </a:moveTo>
                        <a:cubicBezTo>
                          <a:pt x="204" y="276"/>
                          <a:pt x="204" y="276"/>
                          <a:pt x="204" y="276"/>
                        </a:cubicBezTo>
                        <a:cubicBezTo>
                          <a:pt x="204" y="80"/>
                          <a:pt x="204" y="80"/>
                          <a:pt x="204" y="80"/>
                        </a:cubicBezTo>
                        <a:cubicBezTo>
                          <a:pt x="136" y="12"/>
                          <a:pt x="136" y="12"/>
                          <a:pt x="136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276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10" name="Freeform 42">
                    <a:extLst>
                      <a:ext uri="{FF2B5EF4-FFF2-40B4-BE49-F238E27FC236}">
                        <a16:creationId xmlns:a16="http://schemas.microsoft.com/office/drawing/2014/main" id="{86039424-CB38-42B4-B96D-777E9E0433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8" y="439"/>
                    <a:ext cx="124" cy="124"/>
                  </a:xfrm>
                  <a:custGeom>
                    <a:avLst/>
                    <a:gdLst>
                      <a:gd name="T0" fmla="*/ 78 w 84"/>
                      <a:gd name="T1" fmla="*/ 84 h 84"/>
                      <a:gd name="T2" fmla="*/ 6 w 84"/>
                      <a:gd name="T3" fmla="*/ 84 h 84"/>
                      <a:gd name="T4" fmla="*/ 0 w 84"/>
                      <a:gd name="T5" fmla="*/ 78 h 84"/>
                      <a:gd name="T6" fmla="*/ 0 w 84"/>
                      <a:gd name="T7" fmla="*/ 6 h 84"/>
                      <a:gd name="T8" fmla="*/ 6 w 84"/>
                      <a:gd name="T9" fmla="*/ 0 h 84"/>
                      <a:gd name="T10" fmla="*/ 12 w 84"/>
                      <a:gd name="T11" fmla="*/ 6 h 84"/>
                      <a:gd name="T12" fmla="*/ 12 w 84"/>
                      <a:gd name="T13" fmla="*/ 72 h 84"/>
                      <a:gd name="T14" fmla="*/ 78 w 84"/>
                      <a:gd name="T15" fmla="*/ 72 h 84"/>
                      <a:gd name="T16" fmla="*/ 84 w 84"/>
                      <a:gd name="T17" fmla="*/ 78 h 84"/>
                      <a:gd name="T18" fmla="*/ 78 w 84"/>
                      <a:gd name="T19" fmla="*/ 8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4" h="84">
                        <a:moveTo>
                          <a:pt x="78" y="84"/>
                        </a:move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3" y="84"/>
                          <a:pt x="0" y="81"/>
                          <a:pt x="0" y="78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0" y="0"/>
                          <a:pt x="12" y="2"/>
                          <a:pt x="12" y="6"/>
                        </a:cubicBezTo>
                        <a:cubicBezTo>
                          <a:pt x="12" y="72"/>
                          <a:pt x="12" y="72"/>
                          <a:pt x="12" y="72"/>
                        </a:cubicBezTo>
                        <a:cubicBezTo>
                          <a:pt x="78" y="72"/>
                          <a:pt x="78" y="72"/>
                          <a:pt x="78" y="72"/>
                        </a:cubicBezTo>
                        <a:cubicBezTo>
                          <a:pt x="82" y="72"/>
                          <a:pt x="84" y="74"/>
                          <a:pt x="84" y="78"/>
                        </a:cubicBezTo>
                        <a:cubicBezTo>
                          <a:pt x="84" y="81"/>
                          <a:pt x="82" y="84"/>
                          <a:pt x="78" y="84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11" name="Freeform 43">
                    <a:extLst>
                      <a:ext uri="{FF2B5EF4-FFF2-40B4-BE49-F238E27FC236}">
                        <a16:creationId xmlns:a16="http://schemas.microsoft.com/office/drawing/2014/main" id="{E77A3B5C-95DD-463A-A3D1-5A0072B5A4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563"/>
                    <a:ext cx="97" cy="18"/>
                  </a:xfrm>
                  <a:custGeom>
                    <a:avLst/>
                    <a:gdLst>
                      <a:gd name="T0" fmla="*/ 60 w 66"/>
                      <a:gd name="T1" fmla="*/ 12 h 12"/>
                      <a:gd name="T2" fmla="*/ 6 w 66"/>
                      <a:gd name="T3" fmla="*/ 12 h 12"/>
                      <a:gd name="T4" fmla="*/ 0 w 66"/>
                      <a:gd name="T5" fmla="*/ 6 h 12"/>
                      <a:gd name="T6" fmla="*/ 6 w 66"/>
                      <a:gd name="T7" fmla="*/ 0 h 12"/>
                      <a:gd name="T8" fmla="*/ 60 w 66"/>
                      <a:gd name="T9" fmla="*/ 0 h 12"/>
                      <a:gd name="T10" fmla="*/ 66 w 66"/>
                      <a:gd name="T11" fmla="*/ 6 h 12"/>
                      <a:gd name="T12" fmla="*/ 60 w 66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2">
                        <a:moveTo>
                          <a:pt x="60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64" y="0"/>
                          <a:pt x="66" y="2"/>
                          <a:pt x="66" y="6"/>
                        </a:cubicBezTo>
                        <a:cubicBezTo>
                          <a:pt x="66" y="9"/>
                          <a:pt x="64" y="12"/>
                          <a:pt x="60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12" name="Freeform 44">
                    <a:extLst>
                      <a:ext uri="{FF2B5EF4-FFF2-40B4-BE49-F238E27FC236}">
                        <a16:creationId xmlns:a16="http://schemas.microsoft.com/office/drawing/2014/main" id="{A512A76A-8C72-4710-B3A8-4B5AC94B57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617"/>
                    <a:ext cx="177" cy="17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13" name="Freeform 45">
                    <a:extLst>
                      <a:ext uri="{FF2B5EF4-FFF2-40B4-BE49-F238E27FC236}">
                        <a16:creationId xmlns:a16="http://schemas.microsoft.com/office/drawing/2014/main" id="{5D4593BD-274B-42E5-9180-3765ECB41F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670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14" name="Freeform 46">
                    <a:extLst>
                      <a:ext uri="{FF2B5EF4-FFF2-40B4-BE49-F238E27FC236}">
                        <a16:creationId xmlns:a16="http://schemas.microsoft.com/office/drawing/2014/main" id="{5476E2F5-BCE5-4CD5-8EC9-E7EC77CF1A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723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315" name="Freeform 47">
                    <a:extLst>
                      <a:ext uri="{FF2B5EF4-FFF2-40B4-BE49-F238E27FC236}">
                        <a16:creationId xmlns:a16="http://schemas.microsoft.com/office/drawing/2014/main" id="{F97A63EB-4C3F-42F8-A27A-08C87D307C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4" y="776"/>
                    <a:ext cx="177" cy="18"/>
                  </a:xfrm>
                  <a:custGeom>
                    <a:avLst/>
                    <a:gdLst>
                      <a:gd name="T0" fmla="*/ 114 w 120"/>
                      <a:gd name="T1" fmla="*/ 12 h 12"/>
                      <a:gd name="T2" fmla="*/ 6 w 120"/>
                      <a:gd name="T3" fmla="*/ 12 h 12"/>
                      <a:gd name="T4" fmla="*/ 0 w 120"/>
                      <a:gd name="T5" fmla="*/ 6 h 12"/>
                      <a:gd name="T6" fmla="*/ 6 w 120"/>
                      <a:gd name="T7" fmla="*/ 0 h 12"/>
                      <a:gd name="T8" fmla="*/ 114 w 120"/>
                      <a:gd name="T9" fmla="*/ 0 h 12"/>
                      <a:gd name="T10" fmla="*/ 120 w 120"/>
                      <a:gd name="T11" fmla="*/ 6 h 12"/>
                      <a:gd name="T12" fmla="*/ 114 w 12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0" h="12">
                        <a:moveTo>
                          <a:pt x="11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18" y="0"/>
                          <a:pt x="120" y="2"/>
                          <a:pt x="120" y="6"/>
                        </a:cubicBezTo>
                        <a:cubicBezTo>
                          <a:pt x="120" y="9"/>
                          <a:pt x="118" y="12"/>
                          <a:pt x="114" y="12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</p:grpSp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6878C49D-2452-4A41-B12A-3D3ABFD1D5D3}"/>
                    </a:ext>
                  </a:extLst>
                </p:cNvPr>
                <p:cNvSpPr txBox="1"/>
                <p:nvPr/>
              </p:nvSpPr>
              <p:spPr>
                <a:xfrm>
                  <a:off x="1772477" y="3318592"/>
                  <a:ext cx="91232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/>
                    <a:t>Topic 3</a:t>
                  </a:r>
                </a:p>
              </p:txBody>
            </p:sp>
          </p:grpSp>
          <p:sp>
            <p:nvSpPr>
              <p:cNvPr id="317" name="Left Brace 316">
                <a:extLst>
                  <a:ext uri="{FF2B5EF4-FFF2-40B4-BE49-F238E27FC236}">
                    <a16:creationId xmlns:a16="http://schemas.microsoft.com/office/drawing/2014/main" id="{76577EB1-FE14-41C2-8D0C-9EAA5790D07A}"/>
                  </a:ext>
                </a:extLst>
              </p:cNvPr>
              <p:cNvSpPr/>
              <p:nvPr/>
            </p:nvSpPr>
            <p:spPr>
              <a:xfrm>
                <a:off x="7751069" y="4276567"/>
                <a:ext cx="232082" cy="2222532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 descr="Free Green Tick Mark, Download Free Clip Art, Free Clip Art on ...">
                <a:extLst>
                  <a:ext uri="{FF2B5EF4-FFF2-40B4-BE49-F238E27FC236}">
                    <a16:creationId xmlns:a16="http://schemas.microsoft.com/office/drawing/2014/main" id="{C1497CA6-DDBC-44DE-B073-53A4D9864A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2560" y="5004868"/>
                <a:ext cx="450109" cy="4290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0" name="Group 82">
              <a:extLst>
                <a:ext uri="{FF2B5EF4-FFF2-40B4-BE49-F238E27FC236}">
                  <a16:creationId xmlns:a16="http://schemas.microsoft.com/office/drawing/2014/main" id="{FDA23053-AA5E-4BC0-8073-7F9F197481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91031" y="4959608"/>
              <a:ext cx="710243" cy="685352"/>
              <a:chOff x="1557" y="1881"/>
              <a:chExt cx="428" cy="413"/>
            </a:xfrm>
            <a:solidFill>
              <a:schemeClr val="tx1"/>
            </a:solidFill>
          </p:grpSpPr>
          <p:sp>
            <p:nvSpPr>
              <p:cNvPr id="351" name="Freeform 83">
                <a:extLst>
                  <a:ext uri="{FF2B5EF4-FFF2-40B4-BE49-F238E27FC236}">
                    <a16:creationId xmlns:a16="http://schemas.microsoft.com/office/drawing/2014/main" id="{FB2A544D-CF1D-4087-B799-ADD670A9A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" y="1885"/>
                <a:ext cx="418" cy="409"/>
              </a:xfrm>
              <a:custGeom>
                <a:avLst/>
                <a:gdLst>
                  <a:gd name="T0" fmla="*/ 276 w 282"/>
                  <a:gd name="T1" fmla="*/ 282 h 282"/>
                  <a:gd name="T2" fmla="*/ 6 w 282"/>
                  <a:gd name="T3" fmla="*/ 282 h 282"/>
                  <a:gd name="T4" fmla="*/ 0 w 282"/>
                  <a:gd name="T5" fmla="*/ 276 h 282"/>
                  <a:gd name="T6" fmla="*/ 0 w 282"/>
                  <a:gd name="T7" fmla="*/ 6 h 282"/>
                  <a:gd name="T8" fmla="*/ 6 w 282"/>
                  <a:gd name="T9" fmla="*/ 0 h 282"/>
                  <a:gd name="T10" fmla="*/ 12 w 282"/>
                  <a:gd name="T11" fmla="*/ 6 h 282"/>
                  <a:gd name="T12" fmla="*/ 12 w 282"/>
                  <a:gd name="T13" fmla="*/ 270 h 282"/>
                  <a:gd name="T14" fmla="*/ 276 w 282"/>
                  <a:gd name="T15" fmla="*/ 270 h 282"/>
                  <a:gd name="T16" fmla="*/ 282 w 282"/>
                  <a:gd name="T17" fmla="*/ 276 h 282"/>
                  <a:gd name="T18" fmla="*/ 276 w 282"/>
                  <a:gd name="T1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276" y="282"/>
                    </a:moveTo>
                    <a:cubicBezTo>
                      <a:pt x="6" y="282"/>
                      <a:pt x="6" y="282"/>
                      <a:pt x="6" y="282"/>
                    </a:cubicBezTo>
                    <a:cubicBezTo>
                      <a:pt x="3" y="282"/>
                      <a:pt x="0" y="280"/>
                      <a:pt x="0" y="27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270"/>
                      <a:pt x="12" y="270"/>
                      <a:pt x="12" y="270"/>
                    </a:cubicBezTo>
                    <a:cubicBezTo>
                      <a:pt x="276" y="270"/>
                      <a:pt x="276" y="270"/>
                      <a:pt x="276" y="270"/>
                    </a:cubicBezTo>
                    <a:cubicBezTo>
                      <a:pt x="279" y="270"/>
                      <a:pt x="282" y="273"/>
                      <a:pt x="282" y="276"/>
                    </a:cubicBezTo>
                    <a:cubicBezTo>
                      <a:pt x="282" y="280"/>
                      <a:pt x="279" y="282"/>
                      <a:pt x="276" y="2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84">
                <a:extLst>
                  <a:ext uri="{FF2B5EF4-FFF2-40B4-BE49-F238E27FC236}">
                    <a16:creationId xmlns:a16="http://schemas.microsoft.com/office/drawing/2014/main" id="{34C35BC9-4C62-477C-801F-CFECE66830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4" y="1966"/>
                <a:ext cx="71" cy="7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85">
                <a:extLst>
                  <a:ext uri="{FF2B5EF4-FFF2-40B4-BE49-F238E27FC236}">
                    <a16:creationId xmlns:a16="http://schemas.microsoft.com/office/drawing/2014/main" id="{5F6A03BC-643E-4CD1-B5F5-406571E4C6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0" y="2129"/>
                <a:ext cx="71" cy="69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8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8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0" y="36"/>
                      <a:pt x="36" y="31"/>
                      <a:pt x="36" y="24"/>
                    </a:cubicBezTo>
                    <a:cubicBezTo>
                      <a:pt x="36" y="18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86">
                <a:extLst>
                  <a:ext uri="{FF2B5EF4-FFF2-40B4-BE49-F238E27FC236}">
                    <a16:creationId xmlns:a16="http://schemas.microsoft.com/office/drawing/2014/main" id="{C807E090-5958-42EC-8CE0-6E9D477F5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0" y="2007"/>
                <a:ext cx="71" cy="7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8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8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0" y="36"/>
                      <a:pt x="36" y="31"/>
                      <a:pt x="36" y="24"/>
                    </a:cubicBezTo>
                    <a:cubicBezTo>
                      <a:pt x="36" y="18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87">
                <a:extLst>
                  <a:ext uri="{FF2B5EF4-FFF2-40B4-BE49-F238E27FC236}">
                    <a16:creationId xmlns:a16="http://schemas.microsoft.com/office/drawing/2014/main" id="{506B6B32-131D-4E4D-A19A-0E2931008C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2" y="2129"/>
                <a:ext cx="71" cy="69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0" y="48"/>
                      <a:pt x="0" y="38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8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0" y="36"/>
                      <a:pt x="36" y="31"/>
                      <a:pt x="36" y="24"/>
                    </a:cubicBezTo>
                    <a:cubicBezTo>
                      <a:pt x="36" y="18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Freeform 88">
                <a:extLst>
                  <a:ext uri="{FF2B5EF4-FFF2-40B4-BE49-F238E27FC236}">
                    <a16:creationId xmlns:a16="http://schemas.microsoft.com/office/drawing/2014/main" id="{5590A5C9-5842-4938-AF67-E9F85F029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4" y="2059"/>
                <a:ext cx="71" cy="7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8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18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89">
                <a:extLst>
                  <a:ext uri="{FF2B5EF4-FFF2-40B4-BE49-F238E27FC236}">
                    <a16:creationId xmlns:a16="http://schemas.microsoft.com/office/drawing/2014/main" id="{E3EB9A08-0A40-4792-BCF5-3597280D5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4" y="1881"/>
                <a:ext cx="71" cy="70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Freeform 90">
                <a:extLst>
                  <a:ext uri="{FF2B5EF4-FFF2-40B4-BE49-F238E27FC236}">
                    <a16:creationId xmlns:a16="http://schemas.microsoft.com/office/drawing/2014/main" id="{32CC1081-760E-46D4-99C1-E82AA99E3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" y="1924"/>
                <a:ext cx="91" cy="106"/>
              </a:xfrm>
              <a:custGeom>
                <a:avLst/>
                <a:gdLst>
                  <a:gd name="T0" fmla="*/ 7 w 61"/>
                  <a:gd name="T1" fmla="*/ 73 h 73"/>
                  <a:gd name="T2" fmla="*/ 3 w 61"/>
                  <a:gd name="T3" fmla="*/ 72 h 73"/>
                  <a:gd name="T4" fmla="*/ 2 w 61"/>
                  <a:gd name="T5" fmla="*/ 63 h 73"/>
                  <a:gd name="T6" fmla="*/ 49 w 61"/>
                  <a:gd name="T7" fmla="*/ 3 h 73"/>
                  <a:gd name="T8" fmla="*/ 58 w 61"/>
                  <a:gd name="T9" fmla="*/ 2 h 73"/>
                  <a:gd name="T10" fmla="*/ 59 w 61"/>
                  <a:gd name="T11" fmla="*/ 11 h 73"/>
                  <a:gd name="T12" fmla="*/ 11 w 61"/>
                  <a:gd name="T13" fmla="*/ 71 h 73"/>
                  <a:gd name="T14" fmla="*/ 7 w 61"/>
                  <a:gd name="T1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73">
                    <a:moveTo>
                      <a:pt x="7" y="73"/>
                    </a:moveTo>
                    <a:cubicBezTo>
                      <a:pt x="5" y="73"/>
                      <a:pt x="4" y="73"/>
                      <a:pt x="3" y="72"/>
                    </a:cubicBezTo>
                    <a:cubicBezTo>
                      <a:pt x="0" y="70"/>
                      <a:pt x="0" y="66"/>
                      <a:pt x="2" y="6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1"/>
                      <a:pt x="55" y="0"/>
                      <a:pt x="58" y="2"/>
                    </a:cubicBezTo>
                    <a:cubicBezTo>
                      <a:pt x="60" y="4"/>
                      <a:pt x="61" y="8"/>
                      <a:pt x="59" y="1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0" y="72"/>
                      <a:pt x="8" y="73"/>
                      <a:pt x="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91">
                <a:extLst>
                  <a:ext uri="{FF2B5EF4-FFF2-40B4-BE49-F238E27FC236}">
                    <a16:creationId xmlns:a16="http://schemas.microsoft.com/office/drawing/2014/main" id="{E1AEA44A-F923-4535-9586-0997E5B2F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2000"/>
                <a:ext cx="103" cy="45"/>
              </a:xfrm>
              <a:custGeom>
                <a:avLst/>
                <a:gdLst>
                  <a:gd name="T0" fmla="*/ 63 w 70"/>
                  <a:gd name="T1" fmla="*/ 31 h 31"/>
                  <a:gd name="T2" fmla="*/ 61 w 70"/>
                  <a:gd name="T3" fmla="*/ 30 h 31"/>
                  <a:gd name="T4" fmla="*/ 4 w 70"/>
                  <a:gd name="T5" fmla="*/ 12 h 31"/>
                  <a:gd name="T6" fmla="*/ 1 w 70"/>
                  <a:gd name="T7" fmla="*/ 4 h 31"/>
                  <a:gd name="T8" fmla="*/ 8 w 70"/>
                  <a:gd name="T9" fmla="*/ 1 h 31"/>
                  <a:gd name="T10" fmla="*/ 65 w 70"/>
                  <a:gd name="T11" fmla="*/ 19 h 31"/>
                  <a:gd name="T12" fmla="*/ 69 w 70"/>
                  <a:gd name="T13" fmla="*/ 26 h 31"/>
                  <a:gd name="T14" fmla="*/ 63 w 70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31">
                    <a:moveTo>
                      <a:pt x="63" y="31"/>
                    </a:moveTo>
                    <a:cubicBezTo>
                      <a:pt x="63" y="31"/>
                      <a:pt x="62" y="31"/>
                      <a:pt x="61" y="3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1"/>
                      <a:pt x="0" y="8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8" y="20"/>
                      <a:pt x="70" y="23"/>
                      <a:pt x="69" y="26"/>
                    </a:cubicBezTo>
                    <a:cubicBezTo>
                      <a:pt x="68" y="29"/>
                      <a:pt x="66" y="31"/>
                      <a:pt x="6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Freeform 92">
                <a:extLst>
                  <a:ext uri="{FF2B5EF4-FFF2-40B4-BE49-F238E27FC236}">
                    <a16:creationId xmlns:a16="http://schemas.microsoft.com/office/drawing/2014/main" id="{81E8CB05-CDD8-43A2-A619-17A4BFEF1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" y="2004"/>
                <a:ext cx="140" cy="90"/>
              </a:xfrm>
              <a:custGeom>
                <a:avLst/>
                <a:gdLst>
                  <a:gd name="T0" fmla="*/ 7 w 95"/>
                  <a:gd name="T1" fmla="*/ 62 h 62"/>
                  <a:gd name="T2" fmla="*/ 2 w 95"/>
                  <a:gd name="T3" fmla="*/ 59 h 62"/>
                  <a:gd name="T4" fmla="*/ 4 w 95"/>
                  <a:gd name="T5" fmla="*/ 51 h 62"/>
                  <a:gd name="T6" fmla="*/ 85 w 95"/>
                  <a:gd name="T7" fmla="*/ 2 h 62"/>
                  <a:gd name="T8" fmla="*/ 93 w 95"/>
                  <a:gd name="T9" fmla="*/ 4 h 62"/>
                  <a:gd name="T10" fmla="*/ 91 w 95"/>
                  <a:gd name="T11" fmla="*/ 12 h 62"/>
                  <a:gd name="T12" fmla="*/ 10 w 95"/>
                  <a:gd name="T13" fmla="*/ 61 h 62"/>
                  <a:gd name="T14" fmla="*/ 7 w 95"/>
                  <a:gd name="T1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62">
                    <a:moveTo>
                      <a:pt x="7" y="62"/>
                    </a:moveTo>
                    <a:cubicBezTo>
                      <a:pt x="5" y="62"/>
                      <a:pt x="3" y="61"/>
                      <a:pt x="2" y="59"/>
                    </a:cubicBezTo>
                    <a:cubicBezTo>
                      <a:pt x="0" y="56"/>
                      <a:pt x="1" y="53"/>
                      <a:pt x="4" y="51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7" y="0"/>
                      <a:pt x="91" y="1"/>
                      <a:pt x="93" y="4"/>
                    </a:cubicBezTo>
                    <a:cubicBezTo>
                      <a:pt x="95" y="7"/>
                      <a:pt x="94" y="10"/>
                      <a:pt x="91" y="12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9" y="62"/>
                      <a:pt x="8" y="62"/>
                      <a:pt x="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93">
                <a:extLst>
                  <a:ext uri="{FF2B5EF4-FFF2-40B4-BE49-F238E27FC236}">
                    <a16:creationId xmlns:a16="http://schemas.microsoft.com/office/drawing/2014/main" id="{671CFBFB-F4D8-46FC-A728-FD8BE04AF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098"/>
                <a:ext cx="96" cy="61"/>
              </a:xfrm>
              <a:custGeom>
                <a:avLst/>
                <a:gdLst>
                  <a:gd name="T0" fmla="*/ 7 w 65"/>
                  <a:gd name="T1" fmla="*/ 42 h 42"/>
                  <a:gd name="T2" fmla="*/ 2 w 65"/>
                  <a:gd name="T3" fmla="*/ 39 h 42"/>
                  <a:gd name="T4" fmla="*/ 4 w 65"/>
                  <a:gd name="T5" fmla="*/ 31 h 42"/>
                  <a:gd name="T6" fmla="*/ 55 w 65"/>
                  <a:gd name="T7" fmla="*/ 1 h 42"/>
                  <a:gd name="T8" fmla="*/ 64 w 65"/>
                  <a:gd name="T9" fmla="*/ 3 h 42"/>
                  <a:gd name="T10" fmla="*/ 62 w 65"/>
                  <a:gd name="T11" fmla="*/ 12 h 42"/>
                  <a:gd name="T12" fmla="*/ 10 w 65"/>
                  <a:gd name="T13" fmla="*/ 42 h 42"/>
                  <a:gd name="T14" fmla="*/ 7 w 65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42">
                    <a:moveTo>
                      <a:pt x="7" y="42"/>
                    </a:moveTo>
                    <a:cubicBezTo>
                      <a:pt x="5" y="42"/>
                      <a:pt x="3" y="41"/>
                      <a:pt x="2" y="39"/>
                    </a:cubicBezTo>
                    <a:cubicBezTo>
                      <a:pt x="0" y="36"/>
                      <a:pt x="1" y="33"/>
                      <a:pt x="4" y="3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8" y="0"/>
                      <a:pt x="62" y="1"/>
                      <a:pt x="64" y="3"/>
                    </a:cubicBezTo>
                    <a:cubicBezTo>
                      <a:pt x="65" y="6"/>
                      <a:pt x="64" y="10"/>
                      <a:pt x="62" y="1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9" y="42"/>
                      <a:pt x="8" y="42"/>
                      <a:pt x="7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Freeform 94">
                <a:extLst>
                  <a:ext uri="{FF2B5EF4-FFF2-40B4-BE49-F238E27FC236}">
                    <a16:creationId xmlns:a16="http://schemas.microsoft.com/office/drawing/2014/main" id="{62D2D952-606F-4C6B-8F58-DEE4E302E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" y="2155"/>
                <a:ext cx="96" cy="17"/>
              </a:xfrm>
              <a:custGeom>
                <a:avLst/>
                <a:gdLst>
                  <a:gd name="T0" fmla="*/ 59 w 65"/>
                  <a:gd name="T1" fmla="*/ 12 h 12"/>
                  <a:gd name="T2" fmla="*/ 6 w 65"/>
                  <a:gd name="T3" fmla="*/ 12 h 12"/>
                  <a:gd name="T4" fmla="*/ 0 w 65"/>
                  <a:gd name="T5" fmla="*/ 6 h 12"/>
                  <a:gd name="T6" fmla="*/ 6 w 65"/>
                  <a:gd name="T7" fmla="*/ 0 h 12"/>
                  <a:gd name="T8" fmla="*/ 59 w 65"/>
                  <a:gd name="T9" fmla="*/ 0 h 12"/>
                  <a:gd name="T10" fmla="*/ 65 w 65"/>
                  <a:gd name="T11" fmla="*/ 6 h 12"/>
                  <a:gd name="T12" fmla="*/ 59 w 6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2">
                    <a:moveTo>
                      <a:pt x="59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5" y="10"/>
                      <a:pt x="62" y="12"/>
                      <a:pt x="5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Freeform 95">
                <a:extLst>
                  <a:ext uri="{FF2B5EF4-FFF2-40B4-BE49-F238E27FC236}">
                    <a16:creationId xmlns:a16="http://schemas.microsoft.com/office/drawing/2014/main" id="{A1E16CAF-32B5-48A1-89B4-16ED3FD52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168"/>
                <a:ext cx="123" cy="84"/>
              </a:xfrm>
              <a:custGeom>
                <a:avLst/>
                <a:gdLst>
                  <a:gd name="T0" fmla="*/ 7 w 83"/>
                  <a:gd name="T1" fmla="*/ 58 h 58"/>
                  <a:gd name="T2" fmla="*/ 2 w 83"/>
                  <a:gd name="T3" fmla="*/ 55 h 58"/>
                  <a:gd name="T4" fmla="*/ 4 w 83"/>
                  <a:gd name="T5" fmla="*/ 47 h 58"/>
                  <a:gd name="T6" fmla="*/ 73 w 83"/>
                  <a:gd name="T7" fmla="*/ 1 h 58"/>
                  <a:gd name="T8" fmla="*/ 81 w 83"/>
                  <a:gd name="T9" fmla="*/ 3 h 58"/>
                  <a:gd name="T10" fmla="*/ 80 w 83"/>
                  <a:gd name="T11" fmla="*/ 12 h 58"/>
                  <a:gd name="T12" fmla="*/ 11 w 83"/>
                  <a:gd name="T13" fmla="*/ 57 h 58"/>
                  <a:gd name="T14" fmla="*/ 7 w 83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58">
                    <a:moveTo>
                      <a:pt x="7" y="58"/>
                    </a:moveTo>
                    <a:cubicBezTo>
                      <a:pt x="5" y="58"/>
                      <a:pt x="3" y="57"/>
                      <a:pt x="2" y="55"/>
                    </a:cubicBezTo>
                    <a:cubicBezTo>
                      <a:pt x="0" y="52"/>
                      <a:pt x="1" y="49"/>
                      <a:pt x="4" y="47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6" y="0"/>
                      <a:pt x="79" y="0"/>
                      <a:pt x="81" y="3"/>
                    </a:cubicBezTo>
                    <a:cubicBezTo>
                      <a:pt x="83" y="6"/>
                      <a:pt x="82" y="10"/>
                      <a:pt x="80" y="12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0" y="58"/>
                      <a:pt x="8" y="58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67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4A37-A036-41E5-A281-AB659559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397" y="182246"/>
            <a:ext cx="12192000" cy="885221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TFIDF Search Engine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D316EB3-5E42-44E2-BBF7-F317A9C388E0}"/>
              </a:ext>
            </a:extLst>
          </p:cNvPr>
          <p:cNvGrpSpPr/>
          <p:nvPr/>
        </p:nvGrpSpPr>
        <p:grpSpPr>
          <a:xfrm>
            <a:off x="561746" y="3953115"/>
            <a:ext cx="11488852" cy="2715768"/>
            <a:chOff x="561746" y="3953115"/>
            <a:chExt cx="11488852" cy="2715768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F6C4DFB1-ED73-4ECA-B8A9-0ED358510740}"/>
                </a:ext>
              </a:extLst>
            </p:cNvPr>
            <p:cNvSpPr/>
            <p:nvPr/>
          </p:nvSpPr>
          <p:spPr>
            <a:xfrm>
              <a:off x="561746" y="3953115"/>
              <a:ext cx="11488852" cy="2715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2B07528-EC5F-4D26-9B77-C2545FD43010}"/>
                </a:ext>
              </a:extLst>
            </p:cNvPr>
            <p:cNvSpPr txBox="1"/>
            <p:nvPr/>
          </p:nvSpPr>
          <p:spPr>
            <a:xfrm>
              <a:off x="3735114" y="5289401"/>
              <a:ext cx="19238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Generate a Vector for the query using the vocabulary dictionary created previously</a:t>
              </a:r>
            </a:p>
          </p:txBody>
        </p:sp>
        <p:grpSp>
          <p:nvGrpSpPr>
            <p:cNvPr id="272" name="Group 98">
              <a:extLst>
                <a:ext uri="{FF2B5EF4-FFF2-40B4-BE49-F238E27FC236}">
                  <a16:creationId xmlns:a16="http://schemas.microsoft.com/office/drawing/2014/main" id="{467231E9-91C5-42CB-BDCD-BEDD93410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42830" y="4408205"/>
              <a:ext cx="690038" cy="639823"/>
              <a:chOff x="348" y="3011"/>
              <a:chExt cx="426" cy="395"/>
            </a:xfrm>
            <a:solidFill>
              <a:schemeClr val="tx1"/>
            </a:solidFill>
          </p:grpSpPr>
          <p:sp>
            <p:nvSpPr>
              <p:cNvPr id="273" name="Freeform 99">
                <a:extLst>
                  <a:ext uri="{FF2B5EF4-FFF2-40B4-BE49-F238E27FC236}">
                    <a16:creationId xmlns:a16="http://schemas.microsoft.com/office/drawing/2014/main" id="{DF47923D-1DAE-4F57-B26D-8AC5E4C4CA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8" y="3011"/>
                <a:ext cx="426" cy="395"/>
              </a:xfrm>
              <a:custGeom>
                <a:avLst/>
                <a:gdLst>
                  <a:gd name="T0" fmla="*/ 16 w 288"/>
                  <a:gd name="T1" fmla="*/ 267 h 267"/>
                  <a:gd name="T2" fmla="*/ 12 w 288"/>
                  <a:gd name="T3" fmla="*/ 265 h 267"/>
                  <a:gd name="T4" fmla="*/ 11 w 288"/>
                  <a:gd name="T5" fmla="*/ 258 h 267"/>
                  <a:gd name="T6" fmla="*/ 40 w 288"/>
                  <a:gd name="T7" fmla="*/ 201 h 267"/>
                  <a:gd name="T8" fmla="*/ 0 w 288"/>
                  <a:gd name="T9" fmla="*/ 119 h 267"/>
                  <a:gd name="T10" fmla="*/ 144 w 288"/>
                  <a:gd name="T11" fmla="*/ 0 h 267"/>
                  <a:gd name="T12" fmla="*/ 288 w 288"/>
                  <a:gd name="T13" fmla="*/ 119 h 267"/>
                  <a:gd name="T14" fmla="*/ 144 w 288"/>
                  <a:gd name="T15" fmla="*/ 237 h 267"/>
                  <a:gd name="T16" fmla="*/ 96 w 288"/>
                  <a:gd name="T17" fmla="*/ 231 h 267"/>
                  <a:gd name="T18" fmla="*/ 19 w 288"/>
                  <a:gd name="T19" fmla="*/ 267 h 267"/>
                  <a:gd name="T20" fmla="*/ 16 w 288"/>
                  <a:gd name="T21" fmla="*/ 267 h 267"/>
                  <a:gd name="T22" fmla="*/ 144 w 288"/>
                  <a:gd name="T23" fmla="*/ 12 h 267"/>
                  <a:gd name="T24" fmla="*/ 12 w 288"/>
                  <a:gd name="T25" fmla="*/ 119 h 267"/>
                  <a:gd name="T26" fmla="*/ 51 w 288"/>
                  <a:gd name="T27" fmla="*/ 194 h 267"/>
                  <a:gd name="T28" fmla="*/ 52 w 288"/>
                  <a:gd name="T29" fmla="*/ 202 h 267"/>
                  <a:gd name="T30" fmla="*/ 29 w 288"/>
                  <a:gd name="T31" fmla="*/ 248 h 267"/>
                  <a:gd name="T32" fmla="*/ 93 w 288"/>
                  <a:gd name="T33" fmla="*/ 219 h 267"/>
                  <a:gd name="T34" fmla="*/ 97 w 288"/>
                  <a:gd name="T35" fmla="*/ 218 h 267"/>
                  <a:gd name="T36" fmla="*/ 144 w 288"/>
                  <a:gd name="T37" fmla="*/ 225 h 267"/>
                  <a:gd name="T38" fmla="*/ 276 w 288"/>
                  <a:gd name="T39" fmla="*/ 119 h 267"/>
                  <a:gd name="T40" fmla="*/ 144 w 288"/>
                  <a:gd name="T41" fmla="*/ 1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8" h="267">
                    <a:moveTo>
                      <a:pt x="16" y="267"/>
                    </a:moveTo>
                    <a:cubicBezTo>
                      <a:pt x="14" y="267"/>
                      <a:pt x="13" y="267"/>
                      <a:pt x="12" y="265"/>
                    </a:cubicBezTo>
                    <a:cubicBezTo>
                      <a:pt x="10" y="263"/>
                      <a:pt x="9" y="261"/>
                      <a:pt x="11" y="258"/>
                    </a:cubicBezTo>
                    <a:cubicBezTo>
                      <a:pt x="40" y="201"/>
                      <a:pt x="40" y="201"/>
                      <a:pt x="40" y="201"/>
                    </a:cubicBezTo>
                    <a:cubicBezTo>
                      <a:pt x="14" y="179"/>
                      <a:pt x="0" y="150"/>
                      <a:pt x="0" y="119"/>
                    </a:cubicBezTo>
                    <a:cubicBezTo>
                      <a:pt x="0" y="53"/>
                      <a:pt x="64" y="0"/>
                      <a:pt x="144" y="0"/>
                    </a:cubicBezTo>
                    <a:cubicBezTo>
                      <a:pt x="223" y="0"/>
                      <a:pt x="288" y="53"/>
                      <a:pt x="288" y="119"/>
                    </a:cubicBezTo>
                    <a:cubicBezTo>
                      <a:pt x="288" y="184"/>
                      <a:pt x="223" y="237"/>
                      <a:pt x="144" y="237"/>
                    </a:cubicBezTo>
                    <a:cubicBezTo>
                      <a:pt x="127" y="237"/>
                      <a:pt x="111" y="235"/>
                      <a:pt x="96" y="231"/>
                    </a:cubicBezTo>
                    <a:cubicBezTo>
                      <a:pt x="19" y="267"/>
                      <a:pt x="19" y="267"/>
                      <a:pt x="19" y="267"/>
                    </a:cubicBezTo>
                    <a:cubicBezTo>
                      <a:pt x="18" y="267"/>
                      <a:pt x="17" y="267"/>
                      <a:pt x="16" y="267"/>
                    </a:cubicBezTo>
                    <a:close/>
                    <a:moveTo>
                      <a:pt x="144" y="12"/>
                    </a:moveTo>
                    <a:cubicBezTo>
                      <a:pt x="71" y="12"/>
                      <a:pt x="12" y="60"/>
                      <a:pt x="12" y="119"/>
                    </a:cubicBezTo>
                    <a:cubicBezTo>
                      <a:pt x="12" y="147"/>
                      <a:pt x="26" y="174"/>
                      <a:pt x="51" y="194"/>
                    </a:cubicBezTo>
                    <a:cubicBezTo>
                      <a:pt x="53" y="196"/>
                      <a:pt x="54" y="199"/>
                      <a:pt x="52" y="202"/>
                    </a:cubicBezTo>
                    <a:cubicBezTo>
                      <a:pt x="29" y="248"/>
                      <a:pt x="29" y="248"/>
                      <a:pt x="29" y="248"/>
                    </a:cubicBezTo>
                    <a:cubicBezTo>
                      <a:pt x="93" y="219"/>
                      <a:pt x="93" y="219"/>
                      <a:pt x="93" y="219"/>
                    </a:cubicBezTo>
                    <a:cubicBezTo>
                      <a:pt x="94" y="218"/>
                      <a:pt x="96" y="218"/>
                      <a:pt x="97" y="218"/>
                    </a:cubicBezTo>
                    <a:cubicBezTo>
                      <a:pt x="112" y="223"/>
                      <a:pt x="128" y="225"/>
                      <a:pt x="144" y="225"/>
                    </a:cubicBezTo>
                    <a:cubicBezTo>
                      <a:pt x="216" y="225"/>
                      <a:pt x="276" y="178"/>
                      <a:pt x="276" y="119"/>
                    </a:cubicBezTo>
                    <a:cubicBezTo>
                      <a:pt x="276" y="60"/>
                      <a:pt x="216" y="12"/>
                      <a:pt x="14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4" name="Freeform 100">
                <a:extLst>
                  <a:ext uri="{FF2B5EF4-FFF2-40B4-BE49-F238E27FC236}">
                    <a16:creationId xmlns:a16="http://schemas.microsoft.com/office/drawing/2014/main" id="{C5122B3E-141D-4EF2-94E6-DC616C1BA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" y="3092"/>
                <a:ext cx="124" cy="145"/>
              </a:xfrm>
              <a:custGeom>
                <a:avLst/>
                <a:gdLst>
                  <a:gd name="T0" fmla="*/ 42 w 84"/>
                  <a:gd name="T1" fmla="*/ 98 h 98"/>
                  <a:gd name="T2" fmla="*/ 36 w 84"/>
                  <a:gd name="T3" fmla="*/ 92 h 98"/>
                  <a:gd name="T4" fmla="*/ 36 w 84"/>
                  <a:gd name="T5" fmla="*/ 77 h 98"/>
                  <a:gd name="T6" fmla="*/ 42 w 84"/>
                  <a:gd name="T7" fmla="*/ 71 h 98"/>
                  <a:gd name="T8" fmla="*/ 72 w 84"/>
                  <a:gd name="T9" fmla="*/ 42 h 98"/>
                  <a:gd name="T10" fmla="*/ 42 w 84"/>
                  <a:gd name="T11" fmla="*/ 12 h 98"/>
                  <a:gd name="T12" fmla="*/ 12 w 84"/>
                  <a:gd name="T13" fmla="*/ 43 h 98"/>
                  <a:gd name="T14" fmla="*/ 6 w 84"/>
                  <a:gd name="T15" fmla="*/ 49 h 98"/>
                  <a:gd name="T16" fmla="*/ 0 w 84"/>
                  <a:gd name="T17" fmla="*/ 43 h 98"/>
                  <a:gd name="T18" fmla="*/ 42 w 84"/>
                  <a:gd name="T19" fmla="*/ 0 h 98"/>
                  <a:gd name="T20" fmla="*/ 84 w 84"/>
                  <a:gd name="T21" fmla="*/ 42 h 98"/>
                  <a:gd name="T22" fmla="*/ 48 w 84"/>
                  <a:gd name="T23" fmla="*/ 83 h 98"/>
                  <a:gd name="T24" fmla="*/ 48 w 84"/>
                  <a:gd name="T25" fmla="*/ 92 h 98"/>
                  <a:gd name="T26" fmla="*/ 42 w 84"/>
                  <a:gd name="T2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8">
                    <a:moveTo>
                      <a:pt x="42" y="98"/>
                    </a:moveTo>
                    <a:cubicBezTo>
                      <a:pt x="38" y="98"/>
                      <a:pt x="36" y="95"/>
                      <a:pt x="36" y="92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36" y="74"/>
                      <a:pt x="38" y="71"/>
                      <a:pt x="42" y="71"/>
                    </a:cubicBezTo>
                    <a:cubicBezTo>
                      <a:pt x="58" y="71"/>
                      <a:pt x="72" y="58"/>
                      <a:pt x="72" y="42"/>
                    </a:cubicBezTo>
                    <a:cubicBezTo>
                      <a:pt x="72" y="25"/>
                      <a:pt x="58" y="12"/>
                      <a:pt x="42" y="12"/>
                    </a:cubicBezTo>
                    <a:cubicBezTo>
                      <a:pt x="25" y="12"/>
                      <a:pt x="12" y="26"/>
                      <a:pt x="12" y="43"/>
                    </a:cubicBezTo>
                    <a:cubicBezTo>
                      <a:pt x="12" y="46"/>
                      <a:pt x="9" y="49"/>
                      <a:pt x="6" y="49"/>
                    </a:cubicBezTo>
                    <a:cubicBezTo>
                      <a:pt x="2" y="49"/>
                      <a:pt x="0" y="46"/>
                      <a:pt x="0" y="43"/>
                    </a:cubicBezTo>
                    <a:cubicBezTo>
                      <a:pt x="0" y="19"/>
                      <a:pt x="18" y="0"/>
                      <a:pt x="42" y="0"/>
                    </a:cubicBezTo>
                    <a:cubicBezTo>
                      <a:pt x="65" y="0"/>
                      <a:pt x="84" y="19"/>
                      <a:pt x="84" y="42"/>
                    </a:cubicBezTo>
                    <a:cubicBezTo>
                      <a:pt x="84" y="62"/>
                      <a:pt x="68" y="80"/>
                      <a:pt x="48" y="8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5"/>
                      <a:pt x="45" y="98"/>
                      <a:pt x="42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5" name="Oval 101">
                <a:extLst>
                  <a:ext uri="{FF2B5EF4-FFF2-40B4-BE49-F238E27FC236}">
                    <a16:creationId xmlns:a16="http://schemas.microsoft.com/office/drawing/2014/main" id="{7D49D093-C110-4126-B273-EA1E745EC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3250"/>
                <a:ext cx="36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75E95FD-D9B2-4EB0-990F-C318F19CE431}"/>
                </a:ext>
              </a:extLst>
            </p:cNvPr>
            <p:cNvSpPr txBox="1"/>
            <p:nvPr/>
          </p:nvSpPr>
          <p:spPr>
            <a:xfrm>
              <a:off x="852009" y="5289401"/>
              <a:ext cx="16685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asks a question to the search engine</a:t>
              </a: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5722C67D-23C3-45DA-83F8-178F3455C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0293" y="4410715"/>
              <a:ext cx="853095" cy="753894"/>
            </a:xfrm>
            <a:custGeom>
              <a:avLst/>
              <a:gdLst>
                <a:gd name="T0" fmla="*/ 0 w 217"/>
                <a:gd name="T1" fmla="*/ 5 h 226"/>
                <a:gd name="T2" fmla="*/ 212 w 217"/>
                <a:gd name="T3" fmla="*/ 226 h 226"/>
                <a:gd name="T4" fmla="*/ 212 w 217"/>
                <a:gd name="T5" fmla="*/ 0 h 226"/>
                <a:gd name="T6" fmla="*/ 155 w 217"/>
                <a:gd name="T7" fmla="*/ 27 h 226"/>
                <a:gd name="T8" fmla="*/ 175 w 217"/>
                <a:gd name="T9" fmla="*/ 37 h 226"/>
                <a:gd name="T10" fmla="*/ 140 w 217"/>
                <a:gd name="T11" fmla="*/ 32 h 226"/>
                <a:gd name="T12" fmla="*/ 162 w 217"/>
                <a:gd name="T13" fmla="*/ 55 h 226"/>
                <a:gd name="T14" fmla="*/ 155 w 217"/>
                <a:gd name="T15" fmla="*/ 86 h 226"/>
                <a:gd name="T16" fmla="*/ 155 w 217"/>
                <a:gd name="T17" fmla="*/ 95 h 226"/>
                <a:gd name="T18" fmla="*/ 162 w 217"/>
                <a:gd name="T19" fmla="*/ 122 h 226"/>
                <a:gd name="T20" fmla="*/ 113 w 217"/>
                <a:gd name="T21" fmla="*/ 208 h 226"/>
                <a:gd name="T22" fmla="*/ 117 w 217"/>
                <a:gd name="T23" fmla="*/ 180 h 226"/>
                <a:gd name="T24" fmla="*/ 117 w 217"/>
                <a:gd name="T25" fmla="*/ 171 h 226"/>
                <a:gd name="T26" fmla="*/ 113 w 217"/>
                <a:gd name="T27" fmla="*/ 141 h 226"/>
                <a:gd name="T28" fmla="*/ 131 w 217"/>
                <a:gd name="T29" fmla="*/ 32 h 226"/>
                <a:gd name="T30" fmla="*/ 113 w 217"/>
                <a:gd name="T31" fmla="*/ 9 h 226"/>
                <a:gd name="T32" fmla="*/ 155 w 217"/>
                <a:gd name="T33" fmla="*/ 18 h 226"/>
                <a:gd name="T34" fmla="*/ 155 w 217"/>
                <a:gd name="T35" fmla="*/ 65 h 226"/>
                <a:gd name="T36" fmla="*/ 175 w 217"/>
                <a:gd name="T37" fmla="*/ 75 h 226"/>
                <a:gd name="T38" fmla="*/ 150 w 217"/>
                <a:gd name="T39" fmla="*/ 108 h 226"/>
                <a:gd name="T40" fmla="*/ 180 w 217"/>
                <a:gd name="T41" fmla="*/ 108 h 226"/>
                <a:gd name="T42" fmla="*/ 61 w 217"/>
                <a:gd name="T43" fmla="*/ 190 h 226"/>
                <a:gd name="T44" fmla="*/ 42 w 217"/>
                <a:gd name="T45" fmla="*/ 199 h 226"/>
                <a:gd name="T46" fmla="*/ 61 w 217"/>
                <a:gd name="T47" fmla="*/ 190 h 226"/>
                <a:gd name="T48" fmla="*/ 61 w 217"/>
                <a:gd name="T49" fmla="*/ 180 h 226"/>
                <a:gd name="T50" fmla="*/ 61 w 217"/>
                <a:gd name="T51" fmla="*/ 86 h 226"/>
                <a:gd name="T52" fmla="*/ 55 w 217"/>
                <a:gd name="T53" fmla="*/ 55 h 226"/>
                <a:gd name="T54" fmla="*/ 76 w 217"/>
                <a:gd name="T55" fmla="*/ 32 h 226"/>
                <a:gd name="T56" fmla="*/ 55 w 217"/>
                <a:gd name="T57" fmla="*/ 9 h 226"/>
                <a:gd name="T58" fmla="*/ 99 w 217"/>
                <a:gd name="T59" fmla="*/ 18 h 226"/>
                <a:gd name="T60" fmla="*/ 104 w 217"/>
                <a:gd name="T61" fmla="*/ 46 h 226"/>
                <a:gd name="T62" fmla="*/ 85 w 217"/>
                <a:gd name="T63" fmla="*/ 156 h 226"/>
                <a:gd name="T64" fmla="*/ 104 w 217"/>
                <a:gd name="T65" fmla="*/ 180 h 226"/>
                <a:gd name="T66" fmla="*/ 99 w 217"/>
                <a:gd name="T67" fmla="*/ 208 h 226"/>
                <a:gd name="T68" fmla="*/ 55 w 217"/>
                <a:gd name="T69" fmla="*/ 217 h 226"/>
                <a:gd name="T70" fmla="*/ 61 w 217"/>
                <a:gd name="T71" fmla="*/ 65 h 226"/>
                <a:gd name="T72" fmla="*/ 42 w 217"/>
                <a:gd name="T73" fmla="*/ 75 h 226"/>
                <a:gd name="T74" fmla="*/ 61 w 217"/>
                <a:gd name="T75" fmla="*/ 65 h 226"/>
                <a:gd name="T76" fmla="*/ 61 w 217"/>
                <a:gd name="T77" fmla="*/ 37 h 226"/>
                <a:gd name="T78" fmla="*/ 42 w 217"/>
                <a:gd name="T79" fmla="*/ 27 h 226"/>
                <a:gd name="T80" fmla="*/ 95 w 217"/>
                <a:gd name="T81" fmla="*/ 32 h 226"/>
                <a:gd name="T82" fmla="*/ 122 w 217"/>
                <a:gd name="T83" fmla="*/ 32 h 226"/>
                <a:gd name="T84" fmla="*/ 99 w 217"/>
                <a:gd name="T85" fmla="*/ 161 h 226"/>
                <a:gd name="T86" fmla="*/ 117 w 217"/>
                <a:gd name="T87" fmla="*/ 151 h 226"/>
                <a:gd name="T88" fmla="*/ 99 w 217"/>
                <a:gd name="T89" fmla="*/ 161 h 226"/>
                <a:gd name="T90" fmla="*/ 99 w 217"/>
                <a:gd name="T91" fmla="*/ 190 h 226"/>
                <a:gd name="T92" fmla="*/ 117 w 217"/>
                <a:gd name="T93" fmla="*/ 199 h 226"/>
                <a:gd name="T94" fmla="*/ 46 w 217"/>
                <a:gd name="T95" fmla="*/ 9 h 226"/>
                <a:gd name="T96" fmla="*/ 27 w 217"/>
                <a:gd name="T97" fmla="*/ 32 h 226"/>
                <a:gd name="T98" fmla="*/ 46 w 217"/>
                <a:gd name="T99" fmla="*/ 55 h 226"/>
                <a:gd name="T100" fmla="*/ 42 w 217"/>
                <a:gd name="T101" fmla="*/ 86 h 226"/>
                <a:gd name="T102" fmla="*/ 42 w 217"/>
                <a:gd name="T103" fmla="*/ 180 h 226"/>
                <a:gd name="T104" fmla="*/ 46 w 217"/>
                <a:gd name="T105" fmla="*/ 208 h 226"/>
                <a:gd name="T106" fmla="*/ 9 w 217"/>
                <a:gd name="T107" fmla="*/ 9 h 226"/>
                <a:gd name="T108" fmla="*/ 171 w 217"/>
                <a:gd name="T109" fmla="*/ 122 h 226"/>
                <a:gd name="T110" fmla="*/ 175 w 217"/>
                <a:gd name="T111" fmla="*/ 95 h 226"/>
                <a:gd name="T112" fmla="*/ 175 w 217"/>
                <a:gd name="T113" fmla="*/ 86 h 226"/>
                <a:gd name="T114" fmla="*/ 171 w 217"/>
                <a:gd name="T115" fmla="*/ 55 h 226"/>
                <a:gd name="T116" fmla="*/ 189 w 217"/>
                <a:gd name="T117" fmla="*/ 32 h 226"/>
                <a:gd name="T118" fmla="*/ 171 w 217"/>
                <a:gd name="T119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7" h="226">
                  <a:moveTo>
                    <a:pt x="212" y="0"/>
                  </a:moveTo>
                  <a:cubicBezTo>
                    <a:pt x="212" y="0"/>
                    <a:pt x="212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222"/>
                  </a:cubicBezTo>
                  <a:cubicBezTo>
                    <a:pt x="0" y="224"/>
                    <a:pt x="2" y="226"/>
                    <a:pt x="4" y="226"/>
                  </a:cubicBezTo>
                  <a:cubicBezTo>
                    <a:pt x="4" y="226"/>
                    <a:pt x="4" y="226"/>
                    <a:pt x="212" y="226"/>
                  </a:cubicBezTo>
                  <a:cubicBezTo>
                    <a:pt x="215" y="226"/>
                    <a:pt x="217" y="224"/>
                    <a:pt x="217" y="222"/>
                  </a:cubicBezTo>
                  <a:cubicBezTo>
                    <a:pt x="217" y="222"/>
                    <a:pt x="217" y="222"/>
                    <a:pt x="217" y="5"/>
                  </a:cubicBezTo>
                  <a:cubicBezTo>
                    <a:pt x="217" y="2"/>
                    <a:pt x="215" y="0"/>
                    <a:pt x="212" y="0"/>
                  </a:cubicBezTo>
                  <a:close/>
                  <a:moveTo>
                    <a:pt x="155" y="37"/>
                  </a:moveTo>
                  <a:cubicBezTo>
                    <a:pt x="153" y="37"/>
                    <a:pt x="150" y="34"/>
                    <a:pt x="150" y="32"/>
                  </a:cubicBezTo>
                  <a:cubicBezTo>
                    <a:pt x="150" y="30"/>
                    <a:pt x="153" y="27"/>
                    <a:pt x="15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7" y="27"/>
                    <a:pt x="180" y="30"/>
                    <a:pt x="180" y="32"/>
                  </a:cubicBezTo>
                  <a:cubicBezTo>
                    <a:pt x="180" y="34"/>
                    <a:pt x="178" y="37"/>
                    <a:pt x="175" y="37"/>
                  </a:cubicBezTo>
                  <a:cubicBezTo>
                    <a:pt x="175" y="37"/>
                    <a:pt x="175" y="37"/>
                    <a:pt x="155" y="37"/>
                  </a:cubicBezTo>
                  <a:close/>
                  <a:moveTo>
                    <a:pt x="155" y="18"/>
                  </a:moveTo>
                  <a:cubicBezTo>
                    <a:pt x="147" y="18"/>
                    <a:pt x="140" y="24"/>
                    <a:pt x="140" y="32"/>
                  </a:cubicBezTo>
                  <a:cubicBezTo>
                    <a:pt x="140" y="40"/>
                    <a:pt x="147" y="46"/>
                    <a:pt x="155" y="46"/>
                  </a:cubicBezTo>
                  <a:cubicBezTo>
                    <a:pt x="155" y="46"/>
                    <a:pt x="155" y="46"/>
                    <a:pt x="162" y="46"/>
                  </a:cubicBezTo>
                  <a:cubicBezTo>
                    <a:pt x="162" y="48"/>
                    <a:pt x="162" y="51"/>
                    <a:pt x="162" y="55"/>
                  </a:cubicBezTo>
                  <a:cubicBezTo>
                    <a:pt x="160" y="55"/>
                    <a:pt x="158" y="55"/>
                    <a:pt x="155" y="55"/>
                  </a:cubicBezTo>
                  <a:cubicBezTo>
                    <a:pt x="147" y="55"/>
                    <a:pt x="140" y="62"/>
                    <a:pt x="140" y="70"/>
                  </a:cubicBezTo>
                  <a:cubicBezTo>
                    <a:pt x="140" y="79"/>
                    <a:pt x="147" y="86"/>
                    <a:pt x="155" y="86"/>
                  </a:cubicBezTo>
                  <a:cubicBezTo>
                    <a:pt x="155" y="86"/>
                    <a:pt x="155" y="86"/>
                    <a:pt x="162" y="86"/>
                  </a:cubicBezTo>
                  <a:cubicBezTo>
                    <a:pt x="162" y="88"/>
                    <a:pt x="162" y="91"/>
                    <a:pt x="162" y="95"/>
                  </a:cubicBezTo>
                  <a:cubicBezTo>
                    <a:pt x="160" y="95"/>
                    <a:pt x="158" y="95"/>
                    <a:pt x="155" y="95"/>
                  </a:cubicBezTo>
                  <a:cubicBezTo>
                    <a:pt x="147" y="95"/>
                    <a:pt x="140" y="101"/>
                    <a:pt x="140" y="108"/>
                  </a:cubicBezTo>
                  <a:cubicBezTo>
                    <a:pt x="140" y="116"/>
                    <a:pt x="147" y="122"/>
                    <a:pt x="155" y="122"/>
                  </a:cubicBezTo>
                  <a:cubicBezTo>
                    <a:pt x="155" y="122"/>
                    <a:pt x="155" y="122"/>
                    <a:pt x="162" y="122"/>
                  </a:cubicBezTo>
                  <a:cubicBezTo>
                    <a:pt x="162" y="130"/>
                    <a:pt x="162" y="153"/>
                    <a:pt x="162" y="217"/>
                  </a:cubicBezTo>
                  <a:cubicBezTo>
                    <a:pt x="149" y="217"/>
                    <a:pt x="133" y="217"/>
                    <a:pt x="113" y="217"/>
                  </a:cubicBezTo>
                  <a:cubicBezTo>
                    <a:pt x="113" y="215"/>
                    <a:pt x="113" y="212"/>
                    <a:pt x="113" y="208"/>
                  </a:cubicBezTo>
                  <a:cubicBezTo>
                    <a:pt x="114" y="208"/>
                    <a:pt x="116" y="208"/>
                    <a:pt x="117" y="208"/>
                  </a:cubicBezTo>
                  <a:cubicBezTo>
                    <a:pt x="125" y="208"/>
                    <a:pt x="131" y="202"/>
                    <a:pt x="131" y="194"/>
                  </a:cubicBezTo>
                  <a:cubicBezTo>
                    <a:pt x="131" y="187"/>
                    <a:pt x="125" y="180"/>
                    <a:pt x="117" y="180"/>
                  </a:cubicBezTo>
                  <a:cubicBezTo>
                    <a:pt x="117" y="180"/>
                    <a:pt x="117" y="180"/>
                    <a:pt x="113" y="180"/>
                  </a:cubicBezTo>
                  <a:cubicBezTo>
                    <a:pt x="113" y="178"/>
                    <a:pt x="113" y="175"/>
                    <a:pt x="113" y="171"/>
                  </a:cubicBezTo>
                  <a:cubicBezTo>
                    <a:pt x="114" y="171"/>
                    <a:pt x="116" y="171"/>
                    <a:pt x="117" y="171"/>
                  </a:cubicBezTo>
                  <a:cubicBezTo>
                    <a:pt x="125" y="171"/>
                    <a:pt x="131" y="164"/>
                    <a:pt x="131" y="156"/>
                  </a:cubicBezTo>
                  <a:cubicBezTo>
                    <a:pt x="131" y="147"/>
                    <a:pt x="125" y="141"/>
                    <a:pt x="117" y="141"/>
                  </a:cubicBezTo>
                  <a:cubicBezTo>
                    <a:pt x="117" y="141"/>
                    <a:pt x="117" y="141"/>
                    <a:pt x="113" y="141"/>
                  </a:cubicBezTo>
                  <a:cubicBezTo>
                    <a:pt x="113" y="133"/>
                    <a:pt x="113" y="110"/>
                    <a:pt x="113" y="46"/>
                  </a:cubicBezTo>
                  <a:cubicBezTo>
                    <a:pt x="114" y="46"/>
                    <a:pt x="116" y="46"/>
                    <a:pt x="117" y="46"/>
                  </a:cubicBezTo>
                  <a:cubicBezTo>
                    <a:pt x="125" y="46"/>
                    <a:pt x="131" y="40"/>
                    <a:pt x="131" y="32"/>
                  </a:cubicBezTo>
                  <a:cubicBezTo>
                    <a:pt x="131" y="24"/>
                    <a:pt x="125" y="18"/>
                    <a:pt x="117" y="18"/>
                  </a:cubicBezTo>
                  <a:cubicBezTo>
                    <a:pt x="117" y="18"/>
                    <a:pt x="117" y="18"/>
                    <a:pt x="113" y="18"/>
                  </a:cubicBezTo>
                  <a:cubicBezTo>
                    <a:pt x="113" y="16"/>
                    <a:pt x="113" y="13"/>
                    <a:pt x="113" y="9"/>
                  </a:cubicBezTo>
                  <a:cubicBezTo>
                    <a:pt x="127" y="9"/>
                    <a:pt x="143" y="9"/>
                    <a:pt x="162" y="9"/>
                  </a:cubicBezTo>
                  <a:cubicBezTo>
                    <a:pt x="162" y="11"/>
                    <a:pt x="162" y="14"/>
                    <a:pt x="162" y="18"/>
                  </a:cubicBezTo>
                  <a:cubicBezTo>
                    <a:pt x="160" y="18"/>
                    <a:pt x="158" y="18"/>
                    <a:pt x="155" y="18"/>
                  </a:cubicBezTo>
                  <a:close/>
                  <a:moveTo>
                    <a:pt x="155" y="75"/>
                  </a:moveTo>
                  <a:cubicBezTo>
                    <a:pt x="153" y="75"/>
                    <a:pt x="150" y="73"/>
                    <a:pt x="150" y="70"/>
                  </a:cubicBezTo>
                  <a:cubicBezTo>
                    <a:pt x="150" y="68"/>
                    <a:pt x="153" y="65"/>
                    <a:pt x="155" y="65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7" y="65"/>
                    <a:pt x="180" y="68"/>
                    <a:pt x="180" y="70"/>
                  </a:cubicBezTo>
                  <a:cubicBezTo>
                    <a:pt x="180" y="73"/>
                    <a:pt x="178" y="75"/>
                    <a:pt x="175" y="75"/>
                  </a:cubicBezTo>
                  <a:cubicBezTo>
                    <a:pt x="175" y="75"/>
                    <a:pt x="175" y="75"/>
                    <a:pt x="155" y="75"/>
                  </a:cubicBezTo>
                  <a:close/>
                  <a:moveTo>
                    <a:pt x="155" y="113"/>
                  </a:moveTo>
                  <a:cubicBezTo>
                    <a:pt x="153" y="113"/>
                    <a:pt x="150" y="111"/>
                    <a:pt x="150" y="108"/>
                  </a:cubicBezTo>
                  <a:cubicBezTo>
                    <a:pt x="150" y="106"/>
                    <a:pt x="153" y="104"/>
                    <a:pt x="155" y="104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7" y="104"/>
                    <a:pt x="180" y="106"/>
                    <a:pt x="180" y="108"/>
                  </a:cubicBezTo>
                  <a:cubicBezTo>
                    <a:pt x="180" y="111"/>
                    <a:pt x="178" y="113"/>
                    <a:pt x="175" y="113"/>
                  </a:cubicBezTo>
                  <a:cubicBezTo>
                    <a:pt x="175" y="113"/>
                    <a:pt x="175" y="113"/>
                    <a:pt x="155" y="113"/>
                  </a:cubicBezTo>
                  <a:close/>
                  <a:moveTo>
                    <a:pt x="61" y="190"/>
                  </a:moveTo>
                  <a:cubicBezTo>
                    <a:pt x="65" y="190"/>
                    <a:pt x="66" y="192"/>
                    <a:pt x="66" y="194"/>
                  </a:cubicBezTo>
                  <a:cubicBezTo>
                    <a:pt x="66" y="197"/>
                    <a:pt x="65" y="199"/>
                    <a:pt x="61" y="199"/>
                  </a:cubicBezTo>
                  <a:cubicBezTo>
                    <a:pt x="61" y="199"/>
                    <a:pt x="61" y="199"/>
                    <a:pt x="42" y="199"/>
                  </a:cubicBezTo>
                  <a:cubicBezTo>
                    <a:pt x="39" y="199"/>
                    <a:pt x="37" y="197"/>
                    <a:pt x="37" y="194"/>
                  </a:cubicBezTo>
                  <a:cubicBezTo>
                    <a:pt x="37" y="192"/>
                    <a:pt x="39" y="190"/>
                    <a:pt x="42" y="190"/>
                  </a:cubicBezTo>
                  <a:lnTo>
                    <a:pt x="61" y="190"/>
                  </a:lnTo>
                  <a:close/>
                  <a:moveTo>
                    <a:pt x="61" y="208"/>
                  </a:moveTo>
                  <a:cubicBezTo>
                    <a:pt x="70" y="208"/>
                    <a:pt x="76" y="202"/>
                    <a:pt x="76" y="194"/>
                  </a:cubicBezTo>
                  <a:cubicBezTo>
                    <a:pt x="76" y="187"/>
                    <a:pt x="70" y="180"/>
                    <a:pt x="61" y="180"/>
                  </a:cubicBezTo>
                  <a:cubicBezTo>
                    <a:pt x="61" y="180"/>
                    <a:pt x="61" y="180"/>
                    <a:pt x="55" y="180"/>
                  </a:cubicBezTo>
                  <a:cubicBezTo>
                    <a:pt x="55" y="172"/>
                    <a:pt x="55" y="150"/>
                    <a:pt x="55" y="86"/>
                  </a:cubicBezTo>
                  <a:cubicBezTo>
                    <a:pt x="57" y="86"/>
                    <a:pt x="59" y="86"/>
                    <a:pt x="61" y="86"/>
                  </a:cubicBezTo>
                  <a:cubicBezTo>
                    <a:pt x="70" y="86"/>
                    <a:pt x="76" y="79"/>
                    <a:pt x="76" y="70"/>
                  </a:cubicBezTo>
                  <a:cubicBezTo>
                    <a:pt x="76" y="62"/>
                    <a:pt x="70" y="55"/>
                    <a:pt x="61" y="55"/>
                  </a:cubicBezTo>
                  <a:cubicBezTo>
                    <a:pt x="61" y="55"/>
                    <a:pt x="61" y="55"/>
                    <a:pt x="55" y="55"/>
                  </a:cubicBezTo>
                  <a:cubicBezTo>
                    <a:pt x="55" y="53"/>
                    <a:pt x="55" y="50"/>
                    <a:pt x="55" y="46"/>
                  </a:cubicBezTo>
                  <a:cubicBezTo>
                    <a:pt x="57" y="46"/>
                    <a:pt x="59" y="46"/>
                    <a:pt x="61" y="46"/>
                  </a:cubicBezTo>
                  <a:cubicBezTo>
                    <a:pt x="70" y="46"/>
                    <a:pt x="76" y="40"/>
                    <a:pt x="76" y="32"/>
                  </a:cubicBezTo>
                  <a:cubicBezTo>
                    <a:pt x="76" y="24"/>
                    <a:pt x="70" y="18"/>
                    <a:pt x="61" y="18"/>
                  </a:cubicBezTo>
                  <a:cubicBezTo>
                    <a:pt x="61" y="18"/>
                    <a:pt x="61" y="18"/>
                    <a:pt x="55" y="18"/>
                  </a:cubicBezTo>
                  <a:cubicBezTo>
                    <a:pt x="55" y="16"/>
                    <a:pt x="55" y="13"/>
                    <a:pt x="55" y="9"/>
                  </a:cubicBezTo>
                  <a:cubicBezTo>
                    <a:pt x="67" y="9"/>
                    <a:pt x="83" y="9"/>
                    <a:pt x="104" y="9"/>
                  </a:cubicBezTo>
                  <a:cubicBezTo>
                    <a:pt x="104" y="11"/>
                    <a:pt x="104" y="14"/>
                    <a:pt x="104" y="18"/>
                  </a:cubicBezTo>
                  <a:cubicBezTo>
                    <a:pt x="102" y="18"/>
                    <a:pt x="101" y="18"/>
                    <a:pt x="99" y="18"/>
                  </a:cubicBezTo>
                  <a:cubicBezTo>
                    <a:pt x="91" y="18"/>
                    <a:pt x="85" y="24"/>
                    <a:pt x="85" y="32"/>
                  </a:cubicBezTo>
                  <a:cubicBezTo>
                    <a:pt x="85" y="40"/>
                    <a:pt x="91" y="46"/>
                    <a:pt x="99" y="46"/>
                  </a:cubicBezTo>
                  <a:cubicBezTo>
                    <a:pt x="99" y="46"/>
                    <a:pt x="99" y="46"/>
                    <a:pt x="104" y="46"/>
                  </a:cubicBezTo>
                  <a:cubicBezTo>
                    <a:pt x="104" y="54"/>
                    <a:pt x="104" y="77"/>
                    <a:pt x="104" y="141"/>
                  </a:cubicBezTo>
                  <a:cubicBezTo>
                    <a:pt x="102" y="141"/>
                    <a:pt x="101" y="141"/>
                    <a:pt x="99" y="141"/>
                  </a:cubicBezTo>
                  <a:cubicBezTo>
                    <a:pt x="91" y="141"/>
                    <a:pt x="85" y="147"/>
                    <a:pt x="85" y="156"/>
                  </a:cubicBezTo>
                  <a:cubicBezTo>
                    <a:pt x="85" y="164"/>
                    <a:pt x="91" y="171"/>
                    <a:pt x="99" y="171"/>
                  </a:cubicBezTo>
                  <a:cubicBezTo>
                    <a:pt x="99" y="171"/>
                    <a:pt x="99" y="171"/>
                    <a:pt x="104" y="171"/>
                  </a:cubicBezTo>
                  <a:cubicBezTo>
                    <a:pt x="104" y="173"/>
                    <a:pt x="104" y="176"/>
                    <a:pt x="104" y="180"/>
                  </a:cubicBezTo>
                  <a:cubicBezTo>
                    <a:pt x="102" y="180"/>
                    <a:pt x="101" y="180"/>
                    <a:pt x="99" y="180"/>
                  </a:cubicBezTo>
                  <a:cubicBezTo>
                    <a:pt x="91" y="180"/>
                    <a:pt x="85" y="187"/>
                    <a:pt x="85" y="194"/>
                  </a:cubicBezTo>
                  <a:cubicBezTo>
                    <a:pt x="85" y="202"/>
                    <a:pt x="91" y="208"/>
                    <a:pt x="99" y="208"/>
                  </a:cubicBezTo>
                  <a:cubicBezTo>
                    <a:pt x="99" y="208"/>
                    <a:pt x="99" y="208"/>
                    <a:pt x="104" y="208"/>
                  </a:cubicBezTo>
                  <a:cubicBezTo>
                    <a:pt x="104" y="210"/>
                    <a:pt x="104" y="213"/>
                    <a:pt x="104" y="217"/>
                  </a:cubicBezTo>
                  <a:cubicBezTo>
                    <a:pt x="89" y="217"/>
                    <a:pt x="73" y="217"/>
                    <a:pt x="55" y="217"/>
                  </a:cubicBezTo>
                  <a:cubicBezTo>
                    <a:pt x="55" y="215"/>
                    <a:pt x="55" y="212"/>
                    <a:pt x="55" y="208"/>
                  </a:cubicBezTo>
                  <a:cubicBezTo>
                    <a:pt x="57" y="208"/>
                    <a:pt x="59" y="208"/>
                    <a:pt x="61" y="208"/>
                  </a:cubicBezTo>
                  <a:close/>
                  <a:moveTo>
                    <a:pt x="61" y="65"/>
                  </a:moveTo>
                  <a:cubicBezTo>
                    <a:pt x="65" y="65"/>
                    <a:pt x="66" y="68"/>
                    <a:pt x="66" y="70"/>
                  </a:cubicBezTo>
                  <a:cubicBezTo>
                    <a:pt x="66" y="73"/>
                    <a:pt x="65" y="75"/>
                    <a:pt x="61" y="75"/>
                  </a:cubicBezTo>
                  <a:cubicBezTo>
                    <a:pt x="61" y="75"/>
                    <a:pt x="61" y="75"/>
                    <a:pt x="42" y="75"/>
                  </a:cubicBezTo>
                  <a:cubicBezTo>
                    <a:pt x="39" y="75"/>
                    <a:pt x="37" y="73"/>
                    <a:pt x="37" y="70"/>
                  </a:cubicBezTo>
                  <a:cubicBezTo>
                    <a:pt x="37" y="68"/>
                    <a:pt x="39" y="65"/>
                    <a:pt x="42" y="65"/>
                  </a:cubicBezTo>
                  <a:lnTo>
                    <a:pt x="61" y="65"/>
                  </a:lnTo>
                  <a:close/>
                  <a:moveTo>
                    <a:pt x="61" y="27"/>
                  </a:moveTo>
                  <a:cubicBezTo>
                    <a:pt x="65" y="27"/>
                    <a:pt x="66" y="30"/>
                    <a:pt x="66" y="32"/>
                  </a:cubicBezTo>
                  <a:cubicBezTo>
                    <a:pt x="66" y="34"/>
                    <a:pt x="65" y="37"/>
                    <a:pt x="61" y="37"/>
                  </a:cubicBezTo>
                  <a:cubicBezTo>
                    <a:pt x="61" y="37"/>
                    <a:pt x="61" y="37"/>
                    <a:pt x="42" y="37"/>
                  </a:cubicBezTo>
                  <a:cubicBezTo>
                    <a:pt x="39" y="37"/>
                    <a:pt x="37" y="34"/>
                    <a:pt x="37" y="32"/>
                  </a:cubicBezTo>
                  <a:cubicBezTo>
                    <a:pt x="37" y="30"/>
                    <a:pt x="39" y="27"/>
                    <a:pt x="42" y="27"/>
                  </a:cubicBezTo>
                  <a:lnTo>
                    <a:pt x="61" y="27"/>
                  </a:lnTo>
                  <a:close/>
                  <a:moveTo>
                    <a:pt x="99" y="37"/>
                  </a:moveTo>
                  <a:cubicBezTo>
                    <a:pt x="97" y="37"/>
                    <a:pt x="95" y="34"/>
                    <a:pt x="95" y="32"/>
                  </a:cubicBezTo>
                  <a:cubicBezTo>
                    <a:pt x="95" y="30"/>
                    <a:pt x="97" y="27"/>
                    <a:pt x="99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1" y="27"/>
                    <a:pt x="122" y="30"/>
                    <a:pt x="122" y="32"/>
                  </a:cubicBezTo>
                  <a:cubicBezTo>
                    <a:pt x="122" y="34"/>
                    <a:pt x="121" y="37"/>
                    <a:pt x="117" y="37"/>
                  </a:cubicBezTo>
                  <a:cubicBezTo>
                    <a:pt x="117" y="37"/>
                    <a:pt x="117" y="37"/>
                    <a:pt x="99" y="37"/>
                  </a:cubicBezTo>
                  <a:close/>
                  <a:moveTo>
                    <a:pt x="99" y="161"/>
                  </a:moveTo>
                  <a:cubicBezTo>
                    <a:pt x="97" y="161"/>
                    <a:pt x="95" y="159"/>
                    <a:pt x="95" y="156"/>
                  </a:cubicBezTo>
                  <a:cubicBezTo>
                    <a:pt x="95" y="153"/>
                    <a:pt x="97" y="151"/>
                    <a:pt x="99" y="151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21" y="151"/>
                    <a:pt x="122" y="153"/>
                    <a:pt x="122" y="156"/>
                  </a:cubicBezTo>
                  <a:cubicBezTo>
                    <a:pt x="122" y="159"/>
                    <a:pt x="121" y="161"/>
                    <a:pt x="117" y="161"/>
                  </a:cubicBezTo>
                  <a:cubicBezTo>
                    <a:pt x="117" y="161"/>
                    <a:pt x="117" y="161"/>
                    <a:pt x="99" y="161"/>
                  </a:cubicBezTo>
                  <a:close/>
                  <a:moveTo>
                    <a:pt x="99" y="199"/>
                  </a:moveTo>
                  <a:cubicBezTo>
                    <a:pt x="97" y="199"/>
                    <a:pt x="95" y="197"/>
                    <a:pt x="95" y="194"/>
                  </a:cubicBezTo>
                  <a:cubicBezTo>
                    <a:pt x="95" y="192"/>
                    <a:pt x="97" y="190"/>
                    <a:pt x="99" y="190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21" y="190"/>
                    <a:pt x="122" y="192"/>
                    <a:pt x="122" y="194"/>
                  </a:cubicBezTo>
                  <a:cubicBezTo>
                    <a:pt x="122" y="197"/>
                    <a:pt x="121" y="199"/>
                    <a:pt x="117" y="199"/>
                  </a:cubicBezTo>
                  <a:cubicBezTo>
                    <a:pt x="117" y="199"/>
                    <a:pt x="117" y="199"/>
                    <a:pt x="99" y="19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46" y="9"/>
                  </a:cubicBezTo>
                  <a:cubicBezTo>
                    <a:pt x="46" y="11"/>
                    <a:pt x="46" y="14"/>
                    <a:pt x="46" y="18"/>
                  </a:cubicBezTo>
                  <a:cubicBezTo>
                    <a:pt x="44" y="18"/>
                    <a:pt x="43" y="18"/>
                    <a:pt x="42" y="18"/>
                  </a:cubicBezTo>
                  <a:cubicBezTo>
                    <a:pt x="34" y="18"/>
                    <a:pt x="27" y="24"/>
                    <a:pt x="27" y="32"/>
                  </a:cubicBezTo>
                  <a:cubicBezTo>
                    <a:pt x="27" y="40"/>
                    <a:pt x="34" y="46"/>
                    <a:pt x="42" y="46"/>
                  </a:cubicBezTo>
                  <a:cubicBezTo>
                    <a:pt x="42" y="46"/>
                    <a:pt x="42" y="46"/>
                    <a:pt x="46" y="46"/>
                  </a:cubicBezTo>
                  <a:cubicBezTo>
                    <a:pt x="46" y="48"/>
                    <a:pt x="46" y="51"/>
                    <a:pt x="46" y="55"/>
                  </a:cubicBezTo>
                  <a:cubicBezTo>
                    <a:pt x="44" y="55"/>
                    <a:pt x="43" y="55"/>
                    <a:pt x="42" y="55"/>
                  </a:cubicBezTo>
                  <a:cubicBezTo>
                    <a:pt x="34" y="55"/>
                    <a:pt x="27" y="62"/>
                    <a:pt x="27" y="70"/>
                  </a:cubicBezTo>
                  <a:cubicBezTo>
                    <a:pt x="27" y="79"/>
                    <a:pt x="34" y="86"/>
                    <a:pt x="42" y="86"/>
                  </a:cubicBezTo>
                  <a:cubicBezTo>
                    <a:pt x="42" y="86"/>
                    <a:pt x="42" y="86"/>
                    <a:pt x="46" y="86"/>
                  </a:cubicBezTo>
                  <a:cubicBezTo>
                    <a:pt x="46" y="94"/>
                    <a:pt x="46" y="116"/>
                    <a:pt x="46" y="180"/>
                  </a:cubicBezTo>
                  <a:cubicBezTo>
                    <a:pt x="44" y="180"/>
                    <a:pt x="43" y="180"/>
                    <a:pt x="42" y="180"/>
                  </a:cubicBezTo>
                  <a:cubicBezTo>
                    <a:pt x="34" y="180"/>
                    <a:pt x="27" y="187"/>
                    <a:pt x="27" y="194"/>
                  </a:cubicBezTo>
                  <a:cubicBezTo>
                    <a:pt x="27" y="202"/>
                    <a:pt x="34" y="208"/>
                    <a:pt x="42" y="208"/>
                  </a:cubicBezTo>
                  <a:cubicBezTo>
                    <a:pt x="42" y="208"/>
                    <a:pt x="42" y="208"/>
                    <a:pt x="46" y="208"/>
                  </a:cubicBezTo>
                  <a:cubicBezTo>
                    <a:pt x="46" y="210"/>
                    <a:pt x="46" y="213"/>
                    <a:pt x="46" y="217"/>
                  </a:cubicBezTo>
                  <a:cubicBezTo>
                    <a:pt x="34" y="217"/>
                    <a:pt x="22" y="217"/>
                    <a:pt x="9" y="217"/>
                  </a:cubicBezTo>
                  <a:lnTo>
                    <a:pt x="9" y="9"/>
                  </a:lnTo>
                  <a:close/>
                  <a:moveTo>
                    <a:pt x="207" y="217"/>
                  </a:moveTo>
                  <a:cubicBezTo>
                    <a:pt x="207" y="217"/>
                    <a:pt x="207" y="217"/>
                    <a:pt x="171" y="217"/>
                  </a:cubicBezTo>
                  <a:cubicBezTo>
                    <a:pt x="171" y="209"/>
                    <a:pt x="171" y="186"/>
                    <a:pt x="171" y="122"/>
                  </a:cubicBezTo>
                  <a:cubicBezTo>
                    <a:pt x="172" y="122"/>
                    <a:pt x="173" y="122"/>
                    <a:pt x="175" y="122"/>
                  </a:cubicBezTo>
                  <a:cubicBezTo>
                    <a:pt x="183" y="122"/>
                    <a:pt x="189" y="116"/>
                    <a:pt x="189" y="108"/>
                  </a:cubicBezTo>
                  <a:cubicBezTo>
                    <a:pt x="189" y="101"/>
                    <a:pt x="183" y="95"/>
                    <a:pt x="175" y="95"/>
                  </a:cubicBezTo>
                  <a:cubicBezTo>
                    <a:pt x="175" y="95"/>
                    <a:pt x="175" y="95"/>
                    <a:pt x="171" y="95"/>
                  </a:cubicBezTo>
                  <a:cubicBezTo>
                    <a:pt x="171" y="93"/>
                    <a:pt x="171" y="90"/>
                    <a:pt x="171" y="86"/>
                  </a:cubicBezTo>
                  <a:cubicBezTo>
                    <a:pt x="172" y="86"/>
                    <a:pt x="173" y="86"/>
                    <a:pt x="175" y="86"/>
                  </a:cubicBezTo>
                  <a:cubicBezTo>
                    <a:pt x="183" y="86"/>
                    <a:pt x="189" y="79"/>
                    <a:pt x="189" y="70"/>
                  </a:cubicBezTo>
                  <a:cubicBezTo>
                    <a:pt x="189" y="62"/>
                    <a:pt x="183" y="55"/>
                    <a:pt x="175" y="55"/>
                  </a:cubicBezTo>
                  <a:cubicBezTo>
                    <a:pt x="175" y="55"/>
                    <a:pt x="175" y="55"/>
                    <a:pt x="171" y="55"/>
                  </a:cubicBezTo>
                  <a:cubicBezTo>
                    <a:pt x="171" y="53"/>
                    <a:pt x="171" y="50"/>
                    <a:pt x="171" y="46"/>
                  </a:cubicBezTo>
                  <a:cubicBezTo>
                    <a:pt x="172" y="46"/>
                    <a:pt x="173" y="46"/>
                    <a:pt x="175" y="46"/>
                  </a:cubicBezTo>
                  <a:cubicBezTo>
                    <a:pt x="183" y="46"/>
                    <a:pt x="189" y="40"/>
                    <a:pt x="189" y="32"/>
                  </a:cubicBezTo>
                  <a:cubicBezTo>
                    <a:pt x="189" y="24"/>
                    <a:pt x="183" y="18"/>
                    <a:pt x="175" y="18"/>
                  </a:cubicBezTo>
                  <a:cubicBezTo>
                    <a:pt x="175" y="18"/>
                    <a:pt x="175" y="18"/>
                    <a:pt x="171" y="18"/>
                  </a:cubicBezTo>
                  <a:cubicBezTo>
                    <a:pt x="171" y="16"/>
                    <a:pt x="171" y="13"/>
                    <a:pt x="171" y="9"/>
                  </a:cubicBezTo>
                  <a:cubicBezTo>
                    <a:pt x="182" y="9"/>
                    <a:pt x="194" y="9"/>
                    <a:pt x="207" y="9"/>
                  </a:cubicBezTo>
                  <a:cubicBezTo>
                    <a:pt x="207" y="9"/>
                    <a:pt x="207" y="9"/>
                    <a:pt x="207" y="2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2083E83B-2340-46B8-B8E7-AB03FD6829A3}"/>
                </a:ext>
              </a:extLst>
            </p:cNvPr>
            <p:cNvSpPr txBox="1"/>
            <p:nvPr/>
          </p:nvSpPr>
          <p:spPr>
            <a:xfrm>
              <a:off x="6863843" y="5289401"/>
              <a:ext cx="17865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Calculates the similarity between vectors</a:t>
              </a:r>
            </a:p>
          </p:txBody>
        </p:sp>
        <p:grpSp>
          <p:nvGrpSpPr>
            <p:cNvPr id="300" name="Group 40">
              <a:extLst>
                <a:ext uri="{FF2B5EF4-FFF2-40B4-BE49-F238E27FC236}">
                  <a16:creationId xmlns:a16="http://schemas.microsoft.com/office/drawing/2014/main" id="{6E299812-DC02-4724-BE9D-FA88BDD461F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403019" y="4242003"/>
              <a:ext cx="815302" cy="769368"/>
              <a:chOff x="4662" y="607"/>
              <a:chExt cx="426" cy="402"/>
            </a:xfrm>
            <a:solidFill>
              <a:schemeClr val="tx1"/>
            </a:solidFill>
          </p:grpSpPr>
          <p:sp>
            <p:nvSpPr>
              <p:cNvPr id="301" name="Freeform 41">
                <a:extLst>
                  <a:ext uri="{FF2B5EF4-FFF2-40B4-BE49-F238E27FC236}">
                    <a16:creationId xmlns:a16="http://schemas.microsoft.com/office/drawing/2014/main" id="{3891D638-357B-49A0-8F55-A8256945E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992"/>
                <a:ext cx="426" cy="17"/>
              </a:xfrm>
              <a:custGeom>
                <a:avLst/>
                <a:gdLst>
                  <a:gd name="T0" fmla="*/ 282 w 288"/>
                  <a:gd name="T1" fmla="*/ 12 h 12"/>
                  <a:gd name="T2" fmla="*/ 6 w 288"/>
                  <a:gd name="T3" fmla="*/ 12 h 12"/>
                  <a:gd name="T4" fmla="*/ 0 w 288"/>
                  <a:gd name="T5" fmla="*/ 6 h 12"/>
                  <a:gd name="T6" fmla="*/ 6 w 288"/>
                  <a:gd name="T7" fmla="*/ 0 h 12"/>
                  <a:gd name="T8" fmla="*/ 282 w 288"/>
                  <a:gd name="T9" fmla="*/ 0 h 12"/>
                  <a:gd name="T10" fmla="*/ 288 w 288"/>
                  <a:gd name="T11" fmla="*/ 6 h 12"/>
                  <a:gd name="T12" fmla="*/ 282 w 28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2">
                    <a:moveTo>
                      <a:pt x="28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6" y="0"/>
                      <a:pt x="288" y="2"/>
                      <a:pt x="288" y="6"/>
                    </a:cubicBezTo>
                    <a:cubicBezTo>
                      <a:pt x="288" y="9"/>
                      <a:pt x="286" y="12"/>
                      <a:pt x="28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42">
                <a:extLst>
                  <a:ext uri="{FF2B5EF4-FFF2-40B4-BE49-F238E27FC236}">
                    <a16:creationId xmlns:a16="http://schemas.microsoft.com/office/drawing/2014/main" id="{2127F6EF-6393-459A-A5AF-7B262832F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99" y="940"/>
                <a:ext cx="71" cy="69"/>
              </a:xfrm>
              <a:custGeom>
                <a:avLst/>
                <a:gdLst>
                  <a:gd name="T0" fmla="*/ 42 w 48"/>
                  <a:gd name="T1" fmla="*/ 48 h 48"/>
                  <a:gd name="T2" fmla="*/ 6 w 48"/>
                  <a:gd name="T3" fmla="*/ 48 h 48"/>
                  <a:gd name="T4" fmla="*/ 0 w 48"/>
                  <a:gd name="T5" fmla="*/ 42 h 48"/>
                  <a:gd name="T6" fmla="*/ 0 w 48"/>
                  <a:gd name="T7" fmla="*/ 6 h 48"/>
                  <a:gd name="T8" fmla="*/ 6 w 48"/>
                  <a:gd name="T9" fmla="*/ 0 h 48"/>
                  <a:gd name="T10" fmla="*/ 42 w 48"/>
                  <a:gd name="T11" fmla="*/ 0 h 48"/>
                  <a:gd name="T12" fmla="*/ 48 w 48"/>
                  <a:gd name="T13" fmla="*/ 6 h 48"/>
                  <a:gd name="T14" fmla="*/ 48 w 48"/>
                  <a:gd name="T15" fmla="*/ 42 h 48"/>
                  <a:gd name="T16" fmla="*/ 42 w 48"/>
                  <a:gd name="T17" fmla="*/ 48 h 48"/>
                  <a:gd name="T18" fmla="*/ 12 w 48"/>
                  <a:gd name="T19" fmla="*/ 36 h 48"/>
                  <a:gd name="T20" fmla="*/ 36 w 48"/>
                  <a:gd name="T21" fmla="*/ 36 h 48"/>
                  <a:gd name="T22" fmla="*/ 36 w 48"/>
                  <a:gd name="T23" fmla="*/ 12 h 48"/>
                  <a:gd name="T24" fmla="*/ 12 w 48"/>
                  <a:gd name="T25" fmla="*/ 12 h 48"/>
                  <a:gd name="T26" fmla="*/ 12 w 4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8">
                    <a:moveTo>
                      <a:pt x="4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8" y="6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5"/>
                      <a:pt x="46" y="48"/>
                      <a:pt x="42" y="48"/>
                    </a:cubicBezTo>
                    <a:close/>
                    <a:moveTo>
                      <a:pt x="12" y="36"/>
                    </a:move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43">
                <a:extLst>
                  <a:ext uri="{FF2B5EF4-FFF2-40B4-BE49-F238E27FC236}">
                    <a16:creationId xmlns:a16="http://schemas.microsoft.com/office/drawing/2014/main" id="{5F6020B3-4E4A-4F34-A2A5-2F85DA8D0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3" y="870"/>
                <a:ext cx="71" cy="139"/>
              </a:xfrm>
              <a:custGeom>
                <a:avLst/>
                <a:gdLst>
                  <a:gd name="T0" fmla="*/ 42 w 48"/>
                  <a:gd name="T1" fmla="*/ 96 h 96"/>
                  <a:gd name="T2" fmla="*/ 6 w 48"/>
                  <a:gd name="T3" fmla="*/ 96 h 96"/>
                  <a:gd name="T4" fmla="*/ 0 w 48"/>
                  <a:gd name="T5" fmla="*/ 90 h 96"/>
                  <a:gd name="T6" fmla="*/ 0 w 48"/>
                  <a:gd name="T7" fmla="*/ 6 h 96"/>
                  <a:gd name="T8" fmla="*/ 6 w 48"/>
                  <a:gd name="T9" fmla="*/ 0 h 96"/>
                  <a:gd name="T10" fmla="*/ 42 w 48"/>
                  <a:gd name="T11" fmla="*/ 0 h 96"/>
                  <a:gd name="T12" fmla="*/ 48 w 48"/>
                  <a:gd name="T13" fmla="*/ 6 h 96"/>
                  <a:gd name="T14" fmla="*/ 48 w 48"/>
                  <a:gd name="T15" fmla="*/ 90 h 96"/>
                  <a:gd name="T16" fmla="*/ 42 w 48"/>
                  <a:gd name="T17" fmla="*/ 96 h 96"/>
                  <a:gd name="T18" fmla="*/ 12 w 48"/>
                  <a:gd name="T19" fmla="*/ 84 h 96"/>
                  <a:gd name="T20" fmla="*/ 36 w 48"/>
                  <a:gd name="T21" fmla="*/ 84 h 96"/>
                  <a:gd name="T22" fmla="*/ 36 w 48"/>
                  <a:gd name="T23" fmla="*/ 12 h 96"/>
                  <a:gd name="T24" fmla="*/ 12 w 48"/>
                  <a:gd name="T25" fmla="*/ 12 h 96"/>
                  <a:gd name="T26" fmla="*/ 12 w 48"/>
                  <a:gd name="T27" fmla="*/ 8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96">
                    <a:moveTo>
                      <a:pt x="42" y="96"/>
                    </a:moveTo>
                    <a:cubicBezTo>
                      <a:pt x="6" y="96"/>
                      <a:pt x="6" y="96"/>
                      <a:pt x="6" y="96"/>
                    </a:cubicBezTo>
                    <a:cubicBezTo>
                      <a:pt x="3" y="96"/>
                      <a:pt x="0" y="93"/>
                      <a:pt x="0" y="9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8" y="6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3"/>
                      <a:pt x="46" y="96"/>
                      <a:pt x="42" y="96"/>
                    </a:cubicBezTo>
                    <a:close/>
                    <a:moveTo>
                      <a:pt x="12" y="84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44">
                <a:extLst>
                  <a:ext uri="{FF2B5EF4-FFF2-40B4-BE49-F238E27FC236}">
                    <a16:creationId xmlns:a16="http://schemas.microsoft.com/office/drawing/2014/main" id="{3DA7202C-4DB8-4989-9571-F8271A02C9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6" y="801"/>
                <a:ext cx="71" cy="208"/>
              </a:xfrm>
              <a:custGeom>
                <a:avLst/>
                <a:gdLst>
                  <a:gd name="T0" fmla="*/ 42 w 48"/>
                  <a:gd name="T1" fmla="*/ 144 h 144"/>
                  <a:gd name="T2" fmla="*/ 6 w 48"/>
                  <a:gd name="T3" fmla="*/ 144 h 144"/>
                  <a:gd name="T4" fmla="*/ 0 w 48"/>
                  <a:gd name="T5" fmla="*/ 138 h 144"/>
                  <a:gd name="T6" fmla="*/ 0 w 48"/>
                  <a:gd name="T7" fmla="*/ 6 h 144"/>
                  <a:gd name="T8" fmla="*/ 6 w 48"/>
                  <a:gd name="T9" fmla="*/ 0 h 144"/>
                  <a:gd name="T10" fmla="*/ 42 w 48"/>
                  <a:gd name="T11" fmla="*/ 0 h 144"/>
                  <a:gd name="T12" fmla="*/ 48 w 48"/>
                  <a:gd name="T13" fmla="*/ 6 h 144"/>
                  <a:gd name="T14" fmla="*/ 48 w 48"/>
                  <a:gd name="T15" fmla="*/ 138 h 144"/>
                  <a:gd name="T16" fmla="*/ 42 w 48"/>
                  <a:gd name="T17" fmla="*/ 144 h 144"/>
                  <a:gd name="T18" fmla="*/ 12 w 48"/>
                  <a:gd name="T19" fmla="*/ 132 h 144"/>
                  <a:gd name="T20" fmla="*/ 36 w 48"/>
                  <a:gd name="T21" fmla="*/ 132 h 144"/>
                  <a:gd name="T22" fmla="*/ 36 w 48"/>
                  <a:gd name="T23" fmla="*/ 12 h 144"/>
                  <a:gd name="T24" fmla="*/ 12 w 48"/>
                  <a:gd name="T25" fmla="*/ 12 h 144"/>
                  <a:gd name="T26" fmla="*/ 12 w 48"/>
                  <a:gd name="T27" fmla="*/ 13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44">
                    <a:moveTo>
                      <a:pt x="42" y="144"/>
                    </a:moveTo>
                    <a:cubicBezTo>
                      <a:pt x="6" y="144"/>
                      <a:pt x="6" y="144"/>
                      <a:pt x="6" y="144"/>
                    </a:cubicBezTo>
                    <a:cubicBezTo>
                      <a:pt x="3" y="144"/>
                      <a:pt x="0" y="141"/>
                      <a:pt x="0" y="13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8" y="6"/>
                    </a:cubicBezTo>
                    <a:cubicBezTo>
                      <a:pt x="48" y="138"/>
                      <a:pt x="48" y="138"/>
                      <a:pt x="48" y="138"/>
                    </a:cubicBezTo>
                    <a:cubicBezTo>
                      <a:pt x="48" y="141"/>
                      <a:pt x="46" y="144"/>
                      <a:pt x="42" y="144"/>
                    </a:cubicBezTo>
                    <a:close/>
                    <a:moveTo>
                      <a:pt x="12" y="132"/>
                    </a:moveTo>
                    <a:cubicBezTo>
                      <a:pt x="36" y="132"/>
                      <a:pt x="36" y="132"/>
                      <a:pt x="36" y="13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45">
                <a:extLst>
                  <a:ext uri="{FF2B5EF4-FFF2-40B4-BE49-F238E27FC236}">
                    <a16:creationId xmlns:a16="http://schemas.microsoft.com/office/drawing/2014/main" id="{FC919C10-4211-44B5-9C75-054C017E7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80" y="732"/>
                <a:ext cx="71" cy="277"/>
              </a:xfrm>
              <a:custGeom>
                <a:avLst/>
                <a:gdLst>
                  <a:gd name="T0" fmla="*/ 42 w 48"/>
                  <a:gd name="T1" fmla="*/ 192 h 192"/>
                  <a:gd name="T2" fmla="*/ 6 w 48"/>
                  <a:gd name="T3" fmla="*/ 192 h 192"/>
                  <a:gd name="T4" fmla="*/ 0 w 48"/>
                  <a:gd name="T5" fmla="*/ 186 h 192"/>
                  <a:gd name="T6" fmla="*/ 0 w 48"/>
                  <a:gd name="T7" fmla="*/ 6 h 192"/>
                  <a:gd name="T8" fmla="*/ 6 w 48"/>
                  <a:gd name="T9" fmla="*/ 0 h 192"/>
                  <a:gd name="T10" fmla="*/ 42 w 48"/>
                  <a:gd name="T11" fmla="*/ 0 h 192"/>
                  <a:gd name="T12" fmla="*/ 48 w 48"/>
                  <a:gd name="T13" fmla="*/ 6 h 192"/>
                  <a:gd name="T14" fmla="*/ 48 w 48"/>
                  <a:gd name="T15" fmla="*/ 186 h 192"/>
                  <a:gd name="T16" fmla="*/ 42 w 48"/>
                  <a:gd name="T17" fmla="*/ 192 h 192"/>
                  <a:gd name="T18" fmla="*/ 12 w 48"/>
                  <a:gd name="T19" fmla="*/ 180 h 192"/>
                  <a:gd name="T20" fmla="*/ 36 w 48"/>
                  <a:gd name="T21" fmla="*/ 180 h 192"/>
                  <a:gd name="T22" fmla="*/ 36 w 48"/>
                  <a:gd name="T23" fmla="*/ 12 h 192"/>
                  <a:gd name="T24" fmla="*/ 12 w 48"/>
                  <a:gd name="T25" fmla="*/ 12 h 192"/>
                  <a:gd name="T26" fmla="*/ 12 w 48"/>
                  <a:gd name="T27" fmla="*/ 18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92">
                    <a:moveTo>
                      <a:pt x="42" y="192"/>
                    </a:moveTo>
                    <a:cubicBezTo>
                      <a:pt x="6" y="192"/>
                      <a:pt x="6" y="192"/>
                      <a:pt x="6" y="192"/>
                    </a:cubicBezTo>
                    <a:cubicBezTo>
                      <a:pt x="3" y="192"/>
                      <a:pt x="0" y="189"/>
                      <a:pt x="0" y="18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8" y="6"/>
                    </a:cubicBezTo>
                    <a:cubicBezTo>
                      <a:pt x="48" y="186"/>
                      <a:pt x="48" y="186"/>
                      <a:pt x="48" y="186"/>
                    </a:cubicBezTo>
                    <a:cubicBezTo>
                      <a:pt x="48" y="189"/>
                      <a:pt x="46" y="192"/>
                      <a:pt x="42" y="192"/>
                    </a:cubicBezTo>
                    <a:close/>
                    <a:moveTo>
                      <a:pt x="12" y="18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46">
                <a:extLst>
                  <a:ext uri="{FF2B5EF4-FFF2-40B4-BE49-F238E27FC236}">
                    <a16:creationId xmlns:a16="http://schemas.microsoft.com/office/drawing/2014/main" id="{435981B6-E218-4146-840F-AF88C9FC5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607"/>
                <a:ext cx="340" cy="227"/>
              </a:xfrm>
              <a:custGeom>
                <a:avLst/>
                <a:gdLst>
                  <a:gd name="T0" fmla="*/ 223 w 230"/>
                  <a:gd name="T1" fmla="*/ 157 h 157"/>
                  <a:gd name="T2" fmla="*/ 220 w 230"/>
                  <a:gd name="T3" fmla="*/ 156 h 157"/>
                  <a:gd name="T4" fmla="*/ 4 w 230"/>
                  <a:gd name="T5" fmla="*/ 12 h 157"/>
                  <a:gd name="T6" fmla="*/ 2 w 230"/>
                  <a:gd name="T7" fmla="*/ 4 h 157"/>
                  <a:gd name="T8" fmla="*/ 11 w 230"/>
                  <a:gd name="T9" fmla="*/ 2 h 157"/>
                  <a:gd name="T10" fmla="*/ 227 w 230"/>
                  <a:gd name="T11" fmla="*/ 146 h 157"/>
                  <a:gd name="T12" fmla="*/ 228 w 230"/>
                  <a:gd name="T13" fmla="*/ 155 h 157"/>
                  <a:gd name="T14" fmla="*/ 223 w 230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0" h="157">
                    <a:moveTo>
                      <a:pt x="223" y="157"/>
                    </a:moveTo>
                    <a:cubicBezTo>
                      <a:pt x="222" y="157"/>
                      <a:pt x="221" y="157"/>
                      <a:pt x="220" y="15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4" y="1"/>
                      <a:pt x="8" y="0"/>
                      <a:pt x="11" y="2"/>
                    </a:cubicBezTo>
                    <a:cubicBezTo>
                      <a:pt x="227" y="146"/>
                      <a:pt x="227" y="146"/>
                      <a:pt x="227" y="146"/>
                    </a:cubicBezTo>
                    <a:cubicBezTo>
                      <a:pt x="229" y="148"/>
                      <a:pt x="230" y="152"/>
                      <a:pt x="228" y="155"/>
                    </a:cubicBezTo>
                    <a:cubicBezTo>
                      <a:pt x="227" y="156"/>
                      <a:pt x="225" y="157"/>
                      <a:pt x="223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47">
                <a:extLst>
                  <a:ext uri="{FF2B5EF4-FFF2-40B4-BE49-F238E27FC236}">
                    <a16:creationId xmlns:a16="http://schemas.microsoft.com/office/drawing/2014/main" id="{648D06DC-E4F6-4087-926A-18DE56C0A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" y="748"/>
                <a:ext cx="90" cy="96"/>
              </a:xfrm>
              <a:custGeom>
                <a:avLst/>
                <a:gdLst>
                  <a:gd name="T0" fmla="*/ 6 w 61"/>
                  <a:gd name="T1" fmla="*/ 67 h 67"/>
                  <a:gd name="T2" fmla="*/ 0 w 61"/>
                  <a:gd name="T3" fmla="*/ 61 h 67"/>
                  <a:gd name="T4" fmla="*/ 5 w 61"/>
                  <a:gd name="T5" fmla="*/ 55 h 67"/>
                  <a:gd name="T6" fmla="*/ 48 w 61"/>
                  <a:gd name="T7" fmla="*/ 49 h 67"/>
                  <a:gd name="T8" fmla="*/ 42 w 61"/>
                  <a:gd name="T9" fmla="*/ 7 h 67"/>
                  <a:gd name="T10" fmla="*/ 47 w 61"/>
                  <a:gd name="T11" fmla="*/ 1 h 67"/>
                  <a:gd name="T12" fmla="*/ 54 w 61"/>
                  <a:gd name="T13" fmla="*/ 6 h 67"/>
                  <a:gd name="T14" fmla="*/ 60 w 61"/>
                  <a:gd name="T15" fmla="*/ 54 h 67"/>
                  <a:gd name="T16" fmla="*/ 55 w 61"/>
                  <a:gd name="T17" fmla="*/ 60 h 67"/>
                  <a:gd name="T18" fmla="*/ 7 w 61"/>
                  <a:gd name="T19" fmla="*/ 67 h 67"/>
                  <a:gd name="T20" fmla="*/ 6 w 61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67">
                    <a:moveTo>
                      <a:pt x="6" y="67"/>
                    </a:moveTo>
                    <a:cubicBezTo>
                      <a:pt x="3" y="67"/>
                      <a:pt x="1" y="64"/>
                      <a:pt x="0" y="61"/>
                    </a:cubicBezTo>
                    <a:cubicBezTo>
                      <a:pt x="0" y="58"/>
                      <a:pt x="2" y="55"/>
                      <a:pt x="5" y="55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4"/>
                      <a:pt x="44" y="1"/>
                      <a:pt x="47" y="1"/>
                    </a:cubicBezTo>
                    <a:cubicBezTo>
                      <a:pt x="51" y="0"/>
                      <a:pt x="54" y="3"/>
                      <a:pt x="54" y="6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1" y="57"/>
                      <a:pt x="58" y="60"/>
                      <a:pt x="55" y="60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7" y="67"/>
                      <a:pt x="6" y="67"/>
                      <a:pt x="6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FBAA6BC-1C64-433A-9FE3-F443CA9CA9B9}"/>
                </a:ext>
              </a:extLst>
            </p:cNvPr>
            <p:cNvSpPr txBox="1"/>
            <p:nvPr/>
          </p:nvSpPr>
          <p:spPr>
            <a:xfrm>
              <a:off x="9955597" y="5289401"/>
              <a:ext cx="19711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Recommends top N paragraphs most similar to user’s question</a:t>
              </a:r>
            </a:p>
          </p:txBody>
        </p:sp>
        <p:grpSp>
          <p:nvGrpSpPr>
            <p:cNvPr id="321" name="Group 24">
              <a:extLst>
                <a:ext uri="{FF2B5EF4-FFF2-40B4-BE49-F238E27FC236}">
                  <a16:creationId xmlns:a16="http://schemas.microsoft.com/office/drawing/2014/main" id="{22511978-C54C-426F-836D-4BFD756D82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32499" y="4317818"/>
              <a:ext cx="818163" cy="797754"/>
              <a:chOff x="1552" y="647"/>
              <a:chExt cx="441" cy="430"/>
            </a:xfrm>
            <a:solidFill>
              <a:schemeClr val="tx1"/>
            </a:solidFill>
          </p:grpSpPr>
          <p:sp>
            <p:nvSpPr>
              <p:cNvPr id="322" name="Freeform 25">
                <a:extLst>
                  <a:ext uri="{FF2B5EF4-FFF2-40B4-BE49-F238E27FC236}">
                    <a16:creationId xmlns:a16="http://schemas.microsoft.com/office/drawing/2014/main" id="{E32EDD97-B827-4DDB-80DF-751BC6D1FA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2" y="647"/>
                <a:ext cx="257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26">
                <a:extLst>
                  <a:ext uri="{FF2B5EF4-FFF2-40B4-BE49-F238E27FC236}">
                    <a16:creationId xmlns:a16="http://schemas.microsoft.com/office/drawing/2014/main" id="{3825D154-E518-46AE-93AE-E7F5E658A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35" y="862"/>
                <a:ext cx="258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27">
                <a:extLst>
                  <a:ext uri="{FF2B5EF4-FFF2-40B4-BE49-F238E27FC236}">
                    <a16:creationId xmlns:a16="http://schemas.microsoft.com/office/drawing/2014/main" id="{03EDFC4A-68F7-4D01-AF52-962EFB94D0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35" y="1005"/>
                <a:ext cx="258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28">
                <a:extLst>
                  <a:ext uri="{FF2B5EF4-FFF2-40B4-BE49-F238E27FC236}">
                    <a16:creationId xmlns:a16="http://schemas.microsoft.com/office/drawing/2014/main" id="{6D6F76EE-A9DA-41DE-B8FF-DC4913AE1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916"/>
                <a:ext cx="18" cy="107"/>
              </a:xfrm>
              <a:custGeom>
                <a:avLst/>
                <a:gdLst>
                  <a:gd name="T0" fmla="*/ 6 w 12"/>
                  <a:gd name="T1" fmla="*/ 72 h 72"/>
                  <a:gd name="T2" fmla="*/ 0 w 12"/>
                  <a:gd name="T3" fmla="*/ 66 h 72"/>
                  <a:gd name="T4" fmla="*/ 0 w 12"/>
                  <a:gd name="T5" fmla="*/ 6 h 72"/>
                  <a:gd name="T6" fmla="*/ 6 w 12"/>
                  <a:gd name="T7" fmla="*/ 0 h 72"/>
                  <a:gd name="T8" fmla="*/ 12 w 12"/>
                  <a:gd name="T9" fmla="*/ 6 h 72"/>
                  <a:gd name="T10" fmla="*/ 12 w 12"/>
                  <a:gd name="T11" fmla="*/ 66 h 72"/>
                  <a:gd name="T12" fmla="*/ 6 w 12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2">
                    <a:moveTo>
                      <a:pt x="6" y="72"/>
                    </a:moveTo>
                    <a:cubicBezTo>
                      <a:pt x="3" y="72"/>
                      <a:pt x="0" y="7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0"/>
                      <a:pt x="10" y="72"/>
                      <a:pt x="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29">
                <a:extLst>
                  <a:ext uri="{FF2B5EF4-FFF2-40B4-BE49-F238E27FC236}">
                    <a16:creationId xmlns:a16="http://schemas.microsoft.com/office/drawing/2014/main" id="{D0FF8400-BFCE-4A9D-B31A-4E41983BF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01"/>
                <a:ext cx="202" cy="179"/>
              </a:xfrm>
              <a:custGeom>
                <a:avLst/>
                <a:gdLst>
                  <a:gd name="T0" fmla="*/ 126 w 132"/>
                  <a:gd name="T1" fmla="*/ 120 h 120"/>
                  <a:gd name="T2" fmla="*/ 120 w 132"/>
                  <a:gd name="T3" fmla="*/ 114 h 120"/>
                  <a:gd name="T4" fmla="*/ 120 w 132"/>
                  <a:gd name="T5" fmla="*/ 96 h 120"/>
                  <a:gd name="T6" fmla="*/ 108 w 132"/>
                  <a:gd name="T7" fmla="*/ 84 h 120"/>
                  <a:gd name="T8" fmla="*/ 24 w 132"/>
                  <a:gd name="T9" fmla="*/ 84 h 120"/>
                  <a:gd name="T10" fmla="*/ 0 w 132"/>
                  <a:gd name="T11" fmla="*/ 60 h 120"/>
                  <a:gd name="T12" fmla="*/ 0 w 132"/>
                  <a:gd name="T13" fmla="*/ 6 h 120"/>
                  <a:gd name="T14" fmla="*/ 6 w 132"/>
                  <a:gd name="T15" fmla="*/ 0 h 120"/>
                  <a:gd name="T16" fmla="*/ 12 w 132"/>
                  <a:gd name="T17" fmla="*/ 6 h 120"/>
                  <a:gd name="T18" fmla="*/ 12 w 132"/>
                  <a:gd name="T19" fmla="*/ 60 h 120"/>
                  <a:gd name="T20" fmla="*/ 24 w 132"/>
                  <a:gd name="T21" fmla="*/ 72 h 120"/>
                  <a:gd name="T22" fmla="*/ 108 w 132"/>
                  <a:gd name="T23" fmla="*/ 72 h 120"/>
                  <a:gd name="T24" fmla="*/ 132 w 132"/>
                  <a:gd name="T25" fmla="*/ 96 h 120"/>
                  <a:gd name="T26" fmla="*/ 132 w 132"/>
                  <a:gd name="T27" fmla="*/ 114 h 120"/>
                  <a:gd name="T28" fmla="*/ 126 w 132"/>
                  <a:gd name="T2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2" h="120">
                    <a:moveTo>
                      <a:pt x="126" y="120"/>
                    </a:moveTo>
                    <a:cubicBezTo>
                      <a:pt x="123" y="120"/>
                      <a:pt x="120" y="118"/>
                      <a:pt x="120" y="114"/>
                    </a:cubicBezTo>
                    <a:cubicBezTo>
                      <a:pt x="120" y="96"/>
                      <a:pt x="120" y="96"/>
                      <a:pt x="120" y="96"/>
                    </a:cubicBezTo>
                    <a:cubicBezTo>
                      <a:pt x="120" y="90"/>
                      <a:pt x="115" y="84"/>
                      <a:pt x="108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11" y="84"/>
                      <a:pt x="0" y="73"/>
                      <a:pt x="0" y="6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7"/>
                      <a:pt x="18" y="72"/>
                      <a:pt x="2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22" y="72"/>
                      <a:pt x="132" y="83"/>
                      <a:pt x="132" y="9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2" y="118"/>
                      <a:pt x="130" y="120"/>
                      <a:pt x="126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7" name="Arrow: Right 326">
              <a:extLst>
                <a:ext uri="{FF2B5EF4-FFF2-40B4-BE49-F238E27FC236}">
                  <a16:creationId xmlns:a16="http://schemas.microsoft.com/office/drawing/2014/main" id="{243A66CA-EF17-4CD5-9A09-2389D40F4F0A}"/>
                </a:ext>
              </a:extLst>
            </p:cNvPr>
            <p:cNvSpPr/>
            <p:nvPr/>
          </p:nvSpPr>
          <p:spPr>
            <a:xfrm>
              <a:off x="2509322" y="4482226"/>
              <a:ext cx="946723" cy="46893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Arrow: Right 327">
              <a:extLst>
                <a:ext uri="{FF2B5EF4-FFF2-40B4-BE49-F238E27FC236}">
                  <a16:creationId xmlns:a16="http://schemas.microsoft.com/office/drawing/2014/main" id="{2CAD62A3-7C69-430C-8938-0112C6F49176}"/>
                </a:ext>
              </a:extLst>
            </p:cNvPr>
            <p:cNvSpPr/>
            <p:nvPr/>
          </p:nvSpPr>
          <p:spPr>
            <a:xfrm>
              <a:off x="5627116" y="4482226"/>
              <a:ext cx="946723" cy="46893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Arrow: Right 328">
              <a:extLst>
                <a:ext uri="{FF2B5EF4-FFF2-40B4-BE49-F238E27FC236}">
                  <a16:creationId xmlns:a16="http://schemas.microsoft.com/office/drawing/2014/main" id="{3780EEB9-55C7-4434-8AF6-1D011E361C9A}"/>
                </a:ext>
              </a:extLst>
            </p:cNvPr>
            <p:cNvSpPr/>
            <p:nvPr/>
          </p:nvSpPr>
          <p:spPr>
            <a:xfrm>
              <a:off x="8779842" y="4482226"/>
              <a:ext cx="946723" cy="468938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C7AA17E-AFF9-44B6-903A-872B78814C8D}"/>
              </a:ext>
            </a:extLst>
          </p:cNvPr>
          <p:cNvGrpSpPr/>
          <p:nvPr/>
        </p:nvGrpSpPr>
        <p:grpSpPr>
          <a:xfrm>
            <a:off x="544010" y="1118517"/>
            <a:ext cx="11506588" cy="2713912"/>
            <a:chOff x="544010" y="1118517"/>
            <a:chExt cx="11506588" cy="2713912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721E19DA-2932-42DA-891B-5C1B46F387EE}"/>
                </a:ext>
              </a:extLst>
            </p:cNvPr>
            <p:cNvSpPr/>
            <p:nvPr/>
          </p:nvSpPr>
          <p:spPr>
            <a:xfrm>
              <a:off x="544010" y="1118517"/>
              <a:ext cx="11506588" cy="2713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75">
              <a:extLst>
                <a:ext uri="{FF2B5EF4-FFF2-40B4-BE49-F238E27FC236}">
                  <a16:creationId xmlns:a16="http://schemas.microsoft.com/office/drawing/2014/main" id="{03F5528B-3957-416C-9AB1-A85AC45ED0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9165" y="1464060"/>
              <a:ext cx="744494" cy="804455"/>
              <a:chOff x="358" y="1719"/>
              <a:chExt cx="409" cy="427"/>
            </a:xfrm>
            <a:solidFill>
              <a:schemeClr val="tx1"/>
            </a:solidFill>
          </p:grpSpPr>
          <p:sp>
            <p:nvSpPr>
              <p:cNvPr id="5" name="Freeform 76">
                <a:extLst>
                  <a:ext uri="{FF2B5EF4-FFF2-40B4-BE49-F238E27FC236}">
                    <a16:creationId xmlns:a16="http://schemas.microsoft.com/office/drawing/2014/main" id="{6345C1D5-2298-490E-9AB1-8D1BFAFB0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" y="1719"/>
                <a:ext cx="125" cy="142"/>
              </a:xfrm>
              <a:custGeom>
                <a:avLst/>
                <a:gdLst>
                  <a:gd name="T0" fmla="*/ 54 w 84"/>
                  <a:gd name="T1" fmla="*/ 96 h 96"/>
                  <a:gd name="T2" fmla="*/ 30 w 84"/>
                  <a:gd name="T3" fmla="*/ 96 h 96"/>
                  <a:gd name="T4" fmla="*/ 0 w 84"/>
                  <a:gd name="T5" fmla="*/ 66 h 96"/>
                  <a:gd name="T6" fmla="*/ 0 w 84"/>
                  <a:gd name="T7" fmla="*/ 6 h 96"/>
                  <a:gd name="T8" fmla="*/ 6 w 84"/>
                  <a:gd name="T9" fmla="*/ 0 h 96"/>
                  <a:gd name="T10" fmla="*/ 12 w 84"/>
                  <a:gd name="T11" fmla="*/ 6 h 96"/>
                  <a:gd name="T12" fmla="*/ 12 w 84"/>
                  <a:gd name="T13" fmla="*/ 66 h 96"/>
                  <a:gd name="T14" fmla="*/ 30 w 84"/>
                  <a:gd name="T15" fmla="*/ 84 h 96"/>
                  <a:gd name="T16" fmla="*/ 54 w 84"/>
                  <a:gd name="T17" fmla="*/ 84 h 96"/>
                  <a:gd name="T18" fmla="*/ 72 w 84"/>
                  <a:gd name="T19" fmla="*/ 66 h 96"/>
                  <a:gd name="T20" fmla="*/ 72 w 84"/>
                  <a:gd name="T21" fmla="*/ 6 h 96"/>
                  <a:gd name="T22" fmla="*/ 78 w 84"/>
                  <a:gd name="T23" fmla="*/ 0 h 96"/>
                  <a:gd name="T24" fmla="*/ 84 w 84"/>
                  <a:gd name="T25" fmla="*/ 6 h 96"/>
                  <a:gd name="T26" fmla="*/ 84 w 84"/>
                  <a:gd name="T27" fmla="*/ 66 h 96"/>
                  <a:gd name="T28" fmla="*/ 54 w 84"/>
                  <a:gd name="T2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96">
                    <a:moveTo>
                      <a:pt x="54" y="96"/>
                    </a:moveTo>
                    <a:cubicBezTo>
                      <a:pt x="30" y="96"/>
                      <a:pt x="30" y="96"/>
                      <a:pt x="30" y="96"/>
                    </a:cubicBezTo>
                    <a:cubicBezTo>
                      <a:pt x="13" y="96"/>
                      <a:pt x="0" y="82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64" y="84"/>
                      <a:pt x="72" y="76"/>
                      <a:pt x="72" y="6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75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82"/>
                      <a:pt x="71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" name="Freeform 77">
                <a:extLst>
                  <a:ext uri="{FF2B5EF4-FFF2-40B4-BE49-F238E27FC236}">
                    <a16:creationId xmlns:a16="http://schemas.microsoft.com/office/drawing/2014/main" id="{8F76CBD6-9B11-4DAD-B470-6154DCD51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" y="1790"/>
                <a:ext cx="125" cy="356"/>
              </a:xfrm>
              <a:custGeom>
                <a:avLst/>
                <a:gdLst>
                  <a:gd name="T0" fmla="*/ 54 w 84"/>
                  <a:gd name="T1" fmla="*/ 240 h 240"/>
                  <a:gd name="T2" fmla="*/ 30 w 84"/>
                  <a:gd name="T3" fmla="*/ 240 h 240"/>
                  <a:gd name="T4" fmla="*/ 0 w 84"/>
                  <a:gd name="T5" fmla="*/ 216 h 240"/>
                  <a:gd name="T6" fmla="*/ 0 w 84"/>
                  <a:gd name="T7" fmla="*/ 0 h 240"/>
                  <a:gd name="T8" fmla="*/ 12 w 84"/>
                  <a:gd name="T9" fmla="*/ 0 h 240"/>
                  <a:gd name="T10" fmla="*/ 12 w 84"/>
                  <a:gd name="T11" fmla="*/ 216 h 240"/>
                  <a:gd name="T12" fmla="*/ 30 w 84"/>
                  <a:gd name="T13" fmla="*/ 228 h 240"/>
                  <a:gd name="T14" fmla="*/ 54 w 84"/>
                  <a:gd name="T15" fmla="*/ 228 h 240"/>
                  <a:gd name="T16" fmla="*/ 72 w 84"/>
                  <a:gd name="T17" fmla="*/ 216 h 240"/>
                  <a:gd name="T18" fmla="*/ 72 w 84"/>
                  <a:gd name="T19" fmla="*/ 0 h 240"/>
                  <a:gd name="T20" fmla="*/ 84 w 84"/>
                  <a:gd name="T21" fmla="*/ 0 h 240"/>
                  <a:gd name="T22" fmla="*/ 84 w 84"/>
                  <a:gd name="T23" fmla="*/ 216 h 240"/>
                  <a:gd name="T24" fmla="*/ 54 w 84"/>
                  <a:gd name="T2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40">
                    <a:moveTo>
                      <a:pt x="54" y="240"/>
                    </a:moveTo>
                    <a:cubicBezTo>
                      <a:pt x="30" y="240"/>
                      <a:pt x="30" y="240"/>
                      <a:pt x="30" y="240"/>
                    </a:cubicBezTo>
                    <a:cubicBezTo>
                      <a:pt x="11" y="240"/>
                      <a:pt x="0" y="231"/>
                      <a:pt x="0" y="2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219"/>
                      <a:pt x="12" y="228"/>
                      <a:pt x="30" y="228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72" y="228"/>
                      <a:pt x="72" y="219"/>
                      <a:pt x="72" y="2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16"/>
                      <a:pt x="84" y="216"/>
                      <a:pt x="84" y="216"/>
                    </a:cubicBezTo>
                    <a:cubicBezTo>
                      <a:pt x="84" y="231"/>
                      <a:pt x="73" y="240"/>
                      <a:pt x="5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" name="Freeform 78">
                <a:extLst>
                  <a:ext uri="{FF2B5EF4-FFF2-40B4-BE49-F238E27FC236}">
                    <a16:creationId xmlns:a16="http://schemas.microsoft.com/office/drawing/2014/main" id="{EAE35D51-04F7-4F54-A74E-296D5B09D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" y="1719"/>
                <a:ext cx="125" cy="142"/>
              </a:xfrm>
              <a:custGeom>
                <a:avLst/>
                <a:gdLst>
                  <a:gd name="T0" fmla="*/ 54 w 84"/>
                  <a:gd name="T1" fmla="*/ 96 h 96"/>
                  <a:gd name="T2" fmla="*/ 30 w 84"/>
                  <a:gd name="T3" fmla="*/ 96 h 96"/>
                  <a:gd name="T4" fmla="*/ 0 w 84"/>
                  <a:gd name="T5" fmla="*/ 66 h 96"/>
                  <a:gd name="T6" fmla="*/ 0 w 84"/>
                  <a:gd name="T7" fmla="*/ 6 h 96"/>
                  <a:gd name="T8" fmla="*/ 6 w 84"/>
                  <a:gd name="T9" fmla="*/ 0 h 96"/>
                  <a:gd name="T10" fmla="*/ 12 w 84"/>
                  <a:gd name="T11" fmla="*/ 6 h 96"/>
                  <a:gd name="T12" fmla="*/ 12 w 84"/>
                  <a:gd name="T13" fmla="*/ 66 h 96"/>
                  <a:gd name="T14" fmla="*/ 30 w 84"/>
                  <a:gd name="T15" fmla="*/ 84 h 96"/>
                  <a:gd name="T16" fmla="*/ 54 w 84"/>
                  <a:gd name="T17" fmla="*/ 84 h 96"/>
                  <a:gd name="T18" fmla="*/ 72 w 84"/>
                  <a:gd name="T19" fmla="*/ 66 h 96"/>
                  <a:gd name="T20" fmla="*/ 72 w 84"/>
                  <a:gd name="T21" fmla="*/ 6 h 96"/>
                  <a:gd name="T22" fmla="*/ 78 w 84"/>
                  <a:gd name="T23" fmla="*/ 0 h 96"/>
                  <a:gd name="T24" fmla="*/ 84 w 84"/>
                  <a:gd name="T25" fmla="*/ 6 h 96"/>
                  <a:gd name="T26" fmla="*/ 84 w 84"/>
                  <a:gd name="T27" fmla="*/ 66 h 96"/>
                  <a:gd name="T28" fmla="*/ 54 w 84"/>
                  <a:gd name="T2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96">
                    <a:moveTo>
                      <a:pt x="54" y="96"/>
                    </a:moveTo>
                    <a:cubicBezTo>
                      <a:pt x="30" y="96"/>
                      <a:pt x="30" y="96"/>
                      <a:pt x="30" y="96"/>
                    </a:cubicBezTo>
                    <a:cubicBezTo>
                      <a:pt x="13" y="96"/>
                      <a:pt x="0" y="82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64" y="84"/>
                      <a:pt x="72" y="76"/>
                      <a:pt x="72" y="6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75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82"/>
                      <a:pt x="71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8" name="Freeform 79">
                <a:extLst>
                  <a:ext uri="{FF2B5EF4-FFF2-40B4-BE49-F238E27FC236}">
                    <a16:creationId xmlns:a16="http://schemas.microsoft.com/office/drawing/2014/main" id="{40F1377E-1DC8-4253-B86E-B5FF896D9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" y="1790"/>
                <a:ext cx="125" cy="356"/>
              </a:xfrm>
              <a:custGeom>
                <a:avLst/>
                <a:gdLst>
                  <a:gd name="T0" fmla="*/ 54 w 84"/>
                  <a:gd name="T1" fmla="*/ 240 h 240"/>
                  <a:gd name="T2" fmla="*/ 30 w 84"/>
                  <a:gd name="T3" fmla="*/ 240 h 240"/>
                  <a:gd name="T4" fmla="*/ 0 w 84"/>
                  <a:gd name="T5" fmla="*/ 216 h 240"/>
                  <a:gd name="T6" fmla="*/ 0 w 84"/>
                  <a:gd name="T7" fmla="*/ 0 h 240"/>
                  <a:gd name="T8" fmla="*/ 12 w 84"/>
                  <a:gd name="T9" fmla="*/ 0 h 240"/>
                  <a:gd name="T10" fmla="*/ 12 w 84"/>
                  <a:gd name="T11" fmla="*/ 216 h 240"/>
                  <a:gd name="T12" fmla="*/ 30 w 84"/>
                  <a:gd name="T13" fmla="*/ 228 h 240"/>
                  <a:gd name="T14" fmla="*/ 54 w 84"/>
                  <a:gd name="T15" fmla="*/ 228 h 240"/>
                  <a:gd name="T16" fmla="*/ 72 w 84"/>
                  <a:gd name="T17" fmla="*/ 216 h 240"/>
                  <a:gd name="T18" fmla="*/ 72 w 84"/>
                  <a:gd name="T19" fmla="*/ 0 h 240"/>
                  <a:gd name="T20" fmla="*/ 84 w 84"/>
                  <a:gd name="T21" fmla="*/ 0 h 240"/>
                  <a:gd name="T22" fmla="*/ 84 w 84"/>
                  <a:gd name="T23" fmla="*/ 216 h 240"/>
                  <a:gd name="T24" fmla="*/ 54 w 84"/>
                  <a:gd name="T2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40">
                    <a:moveTo>
                      <a:pt x="54" y="240"/>
                    </a:moveTo>
                    <a:cubicBezTo>
                      <a:pt x="30" y="240"/>
                      <a:pt x="30" y="240"/>
                      <a:pt x="30" y="240"/>
                    </a:cubicBezTo>
                    <a:cubicBezTo>
                      <a:pt x="11" y="240"/>
                      <a:pt x="0" y="231"/>
                      <a:pt x="0" y="2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219"/>
                      <a:pt x="12" y="228"/>
                      <a:pt x="30" y="228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72" y="228"/>
                      <a:pt x="72" y="219"/>
                      <a:pt x="72" y="2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16"/>
                      <a:pt x="84" y="216"/>
                      <a:pt x="84" y="216"/>
                    </a:cubicBezTo>
                    <a:cubicBezTo>
                      <a:pt x="84" y="231"/>
                      <a:pt x="73" y="240"/>
                      <a:pt x="5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" name="Freeform 80">
                <a:extLst>
                  <a:ext uri="{FF2B5EF4-FFF2-40B4-BE49-F238E27FC236}">
                    <a16:creationId xmlns:a16="http://schemas.microsoft.com/office/drawing/2014/main" id="{AEACB444-939E-4BCF-B662-EEDDEA31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" y="1719"/>
                <a:ext cx="125" cy="142"/>
              </a:xfrm>
              <a:custGeom>
                <a:avLst/>
                <a:gdLst>
                  <a:gd name="T0" fmla="*/ 54 w 84"/>
                  <a:gd name="T1" fmla="*/ 96 h 96"/>
                  <a:gd name="T2" fmla="*/ 30 w 84"/>
                  <a:gd name="T3" fmla="*/ 96 h 96"/>
                  <a:gd name="T4" fmla="*/ 0 w 84"/>
                  <a:gd name="T5" fmla="*/ 66 h 96"/>
                  <a:gd name="T6" fmla="*/ 0 w 84"/>
                  <a:gd name="T7" fmla="*/ 6 h 96"/>
                  <a:gd name="T8" fmla="*/ 6 w 84"/>
                  <a:gd name="T9" fmla="*/ 0 h 96"/>
                  <a:gd name="T10" fmla="*/ 12 w 84"/>
                  <a:gd name="T11" fmla="*/ 6 h 96"/>
                  <a:gd name="T12" fmla="*/ 12 w 84"/>
                  <a:gd name="T13" fmla="*/ 66 h 96"/>
                  <a:gd name="T14" fmla="*/ 30 w 84"/>
                  <a:gd name="T15" fmla="*/ 84 h 96"/>
                  <a:gd name="T16" fmla="*/ 54 w 84"/>
                  <a:gd name="T17" fmla="*/ 84 h 96"/>
                  <a:gd name="T18" fmla="*/ 72 w 84"/>
                  <a:gd name="T19" fmla="*/ 66 h 96"/>
                  <a:gd name="T20" fmla="*/ 72 w 84"/>
                  <a:gd name="T21" fmla="*/ 6 h 96"/>
                  <a:gd name="T22" fmla="*/ 78 w 84"/>
                  <a:gd name="T23" fmla="*/ 0 h 96"/>
                  <a:gd name="T24" fmla="*/ 84 w 84"/>
                  <a:gd name="T25" fmla="*/ 6 h 96"/>
                  <a:gd name="T26" fmla="*/ 84 w 84"/>
                  <a:gd name="T27" fmla="*/ 66 h 96"/>
                  <a:gd name="T28" fmla="*/ 54 w 84"/>
                  <a:gd name="T2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96">
                    <a:moveTo>
                      <a:pt x="54" y="96"/>
                    </a:moveTo>
                    <a:cubicBezTo>
                      <a:pt x="30" y="96"/>
                      <a:pt x="30" y="96"/>
                      <a:pt x="30" y="96"/>
                    </a:cubicBezTo>
                    <a:cubicBezTo>
                      <a:pt x="13" y="96"/>
                      <a:pt x="0" y="82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64" y="84"/>
                      <a:pt x="72" y="76"/>
                      <a:pt x="72" y="66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75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82"/>
                      <a:pt x="71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0" name="Freeform 81">
                <a:extLst>
                  <a:ext uri="{FF2B5EF4-FFF2-40B4-BE49-F238E27FC236}">
                    <a16:creationId xmlns:a16="http://schemas.microsoft.com/office/drawing/2014/main" id="{90E4358C-34D1-4073-8303-05DCF7F2B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" y="1790"/>
                <a:ext cx="125" cy="356"/>
              </a:xfrm>
              <a:custGeom>
                <a:avLst/>
                <a:gdLst>
                  <a:gd name="T0" fmla="*/ 54 w 84"/>
                  <a:gd name="T1" fmla="*/ 240 h 240"/>
                  <a:gd name="T2" fmla="*/ 30 w 84"/>
                  <a:gd name="T3" fmla="*/ 240 h 240"/>
                  <a:gd name="T4" fmla="*/ 0 w 84"/>
                  <a:gd name="T5" fmla="*/ 216 h 240"/>
                  <a:gd name="T6" fmla="*/ 0 w 84"/>
                  <a:gd name="T7" fmla="*/ 0 h 240"/>
                  <a:gd name="T8" fmla="*/ 12 w 84"/>
                  <a:gd name="T9" fmla="*/ 0 h 240"/>
                  <a:gd name="T10" fmla="*/ 12 w 84"/>
                  <a:gd name="T11" fmla="*/ 216 h 240"/>
                  <a:gd name="T12" fmla="*/ 30 w 84"/>
                  <a:gd name="T13" fmla="*/ 228 h 240"/>
                  <a:gd name="T14" fmla="*/ 54 w 84"/>
                  <a:gd name="T15" fmla="*/ 228 h 240"/>
                  <a:gd name="T16" fmla="*/ 72 w 84"/>
                  <a:gd name="T17" fmla="*/ 216 h 240"/>
                  <a:gd name="T18" fmla="*/ 72 w 84"/>
                  <a:gd name="T19" fmla="*/ 0 h 240"/>
                  <a:gd name="T20" fmla="*/ 84 w 84"/>
                  <a:gd name="T21" fmla="*/ 0 h 240"/>
                  <a:gd name="T22" fmla="*/ 84 w 84"/>
                  <a:gd name="T23" fmla="*/ 216 h 240"/>
                  <a:gd name="T24" fmla="*/ 54 w 84"/>
                  <a:gd name="T2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240">
                    <a:moveTo>
                      <a:pt x="54" y="240"/>
                    </a:moveTo>
                    <a:cubicBezTo>
                      <a:pt x="30" y="240"/>
                      <a:pt x="30" y="240"/>
                      <a:pt x="30" y="240"/>
                    </a:cubicBezTo>
                    <a:cubicBezTo>
                      <a:pt x="11" y="240"/>
                      <a:pt x="0" y="231"/>
                      <a:pt x="0" y="2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16"/>
                      <a:pt x="12" y="216"/>
                      <a:pt x="12" y="216"/>
                    </a:cubicBezTo>
                    <a:cubicBezTo>
                      <a:pt x="12" y="219"/>
                      <a:pt x="12" y="228"/>
                      <a:pt x="30" y="228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72" y="228"/>
                      <a:pt x="72" y="219"/>
                      <a:pt x="72" y="2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16"/>
                      <a:pt x="84" y="216"/>
                      <a:pt x="84" y="216"/>
                    </a:cubicBezTo>
                    <a:cubicBezTo>
                      <a:pt x="84" y="231"/>
                      <a:pt x="73" y="240"/>
                      <a:pt x="54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1" name="Rectangle 82">
                <a:extLst>
                  <a:ext uri="{FF2B5EF4-FFF2-40B4-BE49-F238E27FC236}">
                    <a16:creationId xmlns:a16="http://schemas.microsoft.com/office/drawing/2014/main" id="{F628AE5A-CFEC-437B-BC02-DBC87E79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2057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2" name="Rectangle 83">
                <a:extLst>
                  <a:ext uri="{FF2B5EF4-FFF2-40B4-BE49-F238E27FC236}">
                    <a16:creationId xmlns:a16="http://schemas.microsoft.com/office/drawing/2014/main" id="{AF1351BF-048C-46AC-ABD6-FA13FD0CE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2021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Rectangle 84">
                <a:extLst>
                  <a:ext uri="{FF2B5EF4-FFF2-40B4-BE49-F238E27FC236}">
                    <a16:creationId xmlns:a16="http://schemas.microsoft.com/office/drawing/2014/main" id="{470B5A45-18A9-4752-AB31-9263A7A6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2057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4" name="Rectangle 85">
                <a:extLst>
                  <a:ext uri="{FF2B5EF4-FFF2-40B4-BE49-F238E27FC236}">
                    <a16:creationId xmlns:a16="http://schemas.microsoft.com/office/drawing/2014/main" id="{F16298D0-B128-4797-930D-C73FED7FF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2021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5" name="Rectangle 86">
                <a:extLst>
                  <a:ext uri="{FF2B5EF4-FFF2-40B4-BE49-F238E27FC236}">
                    <a16:creationId xmlns:a16="http://schemas.microsoft.com/office/drawing/2014/main" id="{495461E2-539E-4FE1-A579-396825B31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057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6" name="Rectangle 87">
                <a:extLst>
                  <a:ext uri="{FF2B5EF4-FFF2-40B4-BE49-F238E27FC236}">
                    <a16:creationId xmlns:a16="http://schemas.microsoft.com/office/drawing/2014/main" id="{0F9A5B9C-F3B6-4A70-9B65-D2AFC18F2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021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" name="Rectangle 88">
                <a:extLst>
                  <a:ext uri="{FF2B5EF4-FFF2-40B4-BE49-F238E27FC236}">
                    <a16:creationId xmlns:a16="http://schemas.microsoft.com/office/drawing/2014/main" id="{DB6D3398-795B-4131-9AC7-9CDA927A3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950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" name="Rectangle 89">
                <a:extLst>
                  <a:ext uri="{FF2B5EF4-FFF2-40B4-BE49-F238E27FC236}">
                    <a16:creationId xmlns:a16="http://schemas.microsoft.com/office/drawing/2014/main" id="{25872754-8DCA-4423-8D5E-7C60443A4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915"/>
                <a:ext cx="107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" name="Rectangle 90">
                <a:extLst>
                  <a:ext uri="{FF2B5EF4-FFF2-40B4-BE49-F238E27FC236}">
                    <a16:creationId xmlns:a16="http://schemas.microsoft.com/office/drawing/2014/main" id="{674041BE-8B29-4C06-9093-76D7981B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1950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" name="Rectangle 91">
                <a:extLst>
                  <a:ext uri="{FF2B5EF4-FFF2-40B4-BE49-F238E27FC236}">
                    <a16:creationId xmlns:a16="http://schemas.microsoft.com/office/drawing/2014/main" id="{A873CBB0-9802-422B-BA51-FB0D5DD50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1915"/>
                <a:ext cx="107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1" name="Rectangle 92">
                <a:extLst>
                  <a:ext uri="{FF2B5EF4-FFF2-40B4-BE49-F238E27FC236}">
                    <a16:creationId xmlns:a16="http://schemas.microsoft.com/office/drawing/2014/main" id="{3951AB96-00C2-40AA-919E-0A761760D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1950"/>
                <a:ext cx="107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2" name="Rectangle 93">
                <a:extLst>
                  <a:ext uri="{FF2B5EF4-FFF2-40B4-BE49-F238E27FC236}">
                    <a16:creationId xmlns:a16="http://schemas.microsoft.com/office/drawing/2014/main" id="{D4528E3B-BD6F-4B84-AAFF-27B782370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1915"/>
                <a:ext cx="107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" name="Freeform 94">
                <a:extLst>
                  <a:ext uri="{FF2B5EF4-FFF2-40B4-BE49-F238E27FC236}">
                    <a16:creationId xmlns:a16="http://schemas.microsoft.com/office/drawing/2014/main" id="{89616FE6-4C75-4C17-85DF-906828287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1737"/>
                <a:ext cx="17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" name="Freeform 95">
                <a:extLst>
                  <a:ext uri="{FF2B5EF4-FFF2-40B4-BE49-F238E27FC236}">
                    <a16:creationId xmlns:a16="http://schemas.microsoft.com/office/drawing/2014/main" id="{5C70E638-CE1E-470F-9C68-CA9BD17EF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" name="Freeform 96">
                <a:extLst>
                  <a:ext uri="{FF2B5EF4-FFF2-40B4-BE49-F238E27FC236}">
                    <a16:creationId xmlns:a16="http://schemas.microsoft.com/office/drawing/2014/main" id="{C0F3486C-0343-4F57-8758-431CED515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" name="Freeform 97">
                <a:extLst>
                  <a:ext uri="{FF2B5EF4-FFF2-40B4-BE49-F238E27FC236}">
                    <a16:creationId xmlns:a16="http://schemas.microsoft.com/office/drawing/2014/main" id="{984D5D7A-5202-4394-A244-95BBE7F97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" name="Freeform 98">
                <a:extLst>
                  <a:ext uri="{FF2B5EF4-FFF2-40B4-BE49-F238E27FC236}">
                    <a16:creationId xmlns:a16="http://schemas.microsoft.com/office/drawing/2014/main" id="{2CA9A563-5025-411E-957D-4F6051504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" name="Freeform 99">
                <a:extLst>
                  <a:ext uri="{FF2B5EF4-FFF2-40B4-BE49-F238E27FC236}">
                    <a16:creationId xmlns:a16="http://schemas.microsoft.com/office/drawing/2014/main" id="{B2CA0854-8538-4E59-8088-D517F5FE4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" y="1737"/>
                <a:ext cx="18" cy="89"/>
              </a:xfrm>
              <a:custGeom>
                <a:avLst/>
                <a:gdLst>
                  <a:gd name="T0" fmla="*/ 6 w 12"/>
                  <a:gd name="T1" fmla="*/ 60 h 60"/>
                  <a:gd name="T2" fmla="*/ 0 w 12"/>
                  <a:gd name="T3" fmla="*/ 54 h 60"/>
                  <a:gd name="T4" fmla="*/ 0 w 12"/>
                  <a:gd name="T5" fmla="*/ 6 h 60"/>
                  <a:gd name="T6" fmla="*/ 6 w 12"/>
                  <a:gd name="T7" fmla="*/ 0 h 60"/>
                  <a:gd name="T8" fmla="*/ 12 w 12"/>
                  <a:gd name="T9" fmla="*/ 6 h 60"/>
                  <a:gd name="T10" fmla="*/ 12 w 12"/>
                  <a:gd name="T11" fmla="*/ 54 h 60"/>
                  <a:gd name="T12" fmla="*/ 6 w 1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6" y="60"/>
                    </a:move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7"/>
                      <a:pt x="9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25C632B-7307-4F84-B767-38F8E3F8C748}"/>
                </a:ext>
              </a:extLst>
            </p:cNvPr>
            <p:cNvSpPr txBox="1"/>
            <p:nvPr/>
          </p:nvSpPr>
          <p:spPr>
            <a:xfrm>
              <a:off x="618067" y="2430539"/>
              <a:ext cx="106669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CORD-19 dataset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46E4AEB-ECCA-4721-BC6C-8D0615D1D374}"/>
                </a:ext>
              </a:extLst>
            </p:cNvPr>
            <p:cNvGrpSpPr/>
            <p:nvPr/>
          </p:nvGrpSpPr>
          <p:grpSpPr>
            <a:xfrm>
              <a:off x="2760740" y="1464060"/>
              <a:ext cx="699199" cy="833591"/>
              <a:chOff x="3860664" y="2266683"/>
              <a:chExt cx="796030" cy="1008645"/>
            </a:xfrm>
          </p:grpSpPr>
          <p:grpSp>
            <p:nvGrpSpPr>
              <p:cNvPr id="29" name="Group 40">
                <a:extLst>
                  <a:ext uri="{FF2B5EF4-FFF2-40B4-BE49-F238E27FC236}">
                    <a16:creationId xmlns:a16="http://schemas.microsoft.com/office/drawing/2014/main" id="{32D97993-A5FC-485A-8DE7-38A2C65165B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860664" y="2266683"/>
                <a:ext cx="348308" cy="465138"/>
                <a:chOff x="4533" y="439"/>
                <a:chExt cx="319" cy="426"/>
              </a:xfrm>
              <a:solidFill>
                <a:schemeClr val="tx1"/>
              </a:solidFill>
            </p:grpSpPr>
            <p:sp>
              <p:nvSpPr>
                <p:cNvPr id="30" name="Freeform 41">
                  <a:extLst>
                    <a:ext uri="{FF2B5EF4-FFF2-40B4-BE49-F238E27FC236}">
                      <a16:creationId xmlns:a16="http://schemas.microsoft.com/office/drawing/2014/main" id="{510BF5B9-BEE6-4904-8879-03E8D71C04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3" y="439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1 h 288"/>
                    <a:gd name="T14" fmla="*/ 215 w 216"/>
                    <a:gd name="T15" fmla="*/ 73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0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5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0"/>
                        <a:pt x="143" y="1"/>
                      </a:cubicBezTo>
                      <a:cubicBezTo>
                        <a:pt x="215" y="73"/>
                        <a:pt x="215" y="73"/>
                        <a:pt x="215" y="73"/>
                      </a:cubicBezTo>
                      <a:cubicBezTo>
                        <a:pt x="216" y="75"/>
                        <a:pt x="216" y="76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5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0"/>
                        <a:pt x="204" y="80"/>
                        <a:pt x="204" y="8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1" name="Freeform 42">
                  <a:extLst>
                    <a:ext uri="{FF2B5EF4-FFF2-40B4-BE49-F238E27FC236}">
                      <a16:creationId xmlns:a16="http://schemas.microsoft.com/office/drawing/2014/main" id="{D0EB4C53-02B1-490D-83F3-70778D5B4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439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1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4"/>
                        <a:pt x="84" y="78"/>
                      </a:cubicBezTo>
                      <a:cubicBezTo>
                        <a:pt x="84" y="81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2" name="Freeform 43">
                  <a:extLst>
                    <a:ext uri="{FF2B5EF4-FFF2-40B4-BE49-F238E27FC236}">
                      <a16:creationId xmlns:a16="http://schemas.microsoft.com/office/drawing/2014/main" id="{DF63F7DB-26F7-4006-9217-3FF1B5AC0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563"/>
                  <a:ext cx="97" cy="18"/>
                </a:xfrm>
                <a:custGeom>
                  <a:avLst/>
                  <a:gdLst>
                    <a:gd name="T0" fmla="*/ 60 w 66"/>
                    <a:gd name="T1" fmla="*/ 12 h 12"/>
                    <a:gd name="T2" fmla="*/ 6 w 66"/>
                    <a:gd name="T3" fmla="*/ 12 h 12"/>
                    <a:gd name="T4" fmla="*/ 0 w 66"/>
                    <a:gd name="T5" fmla="*/ 6 h 12"/>
                    <a:gd name="T6" fmla="*/ 6 w 66"/>
                    <a:gd name="T7" fmla="*/ 0 h 12"/>
                    <a:gd name="T8" fmla="*/ 60 w 66"/>
                    <a:gd name="T9" fmla="*/ 0 h 12"/>
                    <a:gd name="T10" fmla="*/ 66 w 66"/>
                    <a:gd name="T11" fmla="*/ 6 h 12"/>
                    <a:gd name="T12" fmla="*/ 60 w 6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2">
                      <a:moveTo>
                        <a:pt x="6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6" y="2"/>
                        <a:pt x="66" y="6"/>
                      </a:cubicBezTo>
                      <a:cubicBezTo>
                        <a:pt x="66" y="9"/>
                        <a:pt x="64" y="12"/>
                        <a:pt x="60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3" name="Freeform 44">
                  <a:extLst>
                    <a:ext uri="{FF2B5EF4-FFF2-40B4-BE49-F238E27FC236}">
                      <a16:creationId xmlns:a16="http://schemas.microsoft.com/office/drawing/2014/main" id="{1FA20F06-8955-4419-9889-8D647B16F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17"/>
                  <a:ext cx="177" cy="17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4" name="Freeform 45">
                  <a:extLst>
                    <a:ext uri="{FF2B5EF4-FFF2-40B4-BE49-F238E27FC236}">
                      <a16:creationId xmlns:a16="http://schemas.microsoft.com/office/drawing/2014/main" id="{A1764EFD-F106-4678-A64B-E7EFE4E97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70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5" name="Freeform 46">
                  <a:extLst>
                    <a:ext uri="{FF2B5EF4-FFF2-40B4-BE49-F238E27FC236}">
                      <a16:creationId xmlns:a16="http://schemas.microsoft.com/office/drawing/2014/main" id="{F9888D85-B5E1-4567-B61D-208D0EA819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23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6" name="Freeform 47">
                  <a:extLst>
                    <a:ext uri="{FF2B5EF4-FFF2-40B4-BE49-F238E27FC236}">
                      <a16:creationId xmlns:a16="http://schemas.microsoft.com/office/drawing/2014/main" id="{524D6734-C806-4E0A-8638-89499803E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76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37" name="Group 40">
                <a:extLst>
                  <a:ext uri="{FF2B5EF4-FFF2-40B4-BE49-F238E27FC236}">
                    <a16:creationId xmlns:a16="http://schemas.microsoft.com/office/drawing/2014/main" id="{1C16F4E9-B393-4C29-AFF9-3860B1BA5E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308386" y="2266683"/>
                <a:ext cx="348308" cy="465138"/>
                <a:chOff x="4533" y="439"/>
                <a:chExt cx="319" cy="426"/>
              </a:xfrm>
              <a:solidFill>
                <a:schemeClr val="tx1"/>
              </a:solidFill>
            </p:grpSpPr>
            <p:sp>
              <p:nvSpPr>
                <p:cNvPr id="38" name="Freeform 41">
                  <a:extLst>
                    <a:ext uri="{FF2B5EF4-FFF2-40B4-BE49-F238E27FC236}">
                      <a16:creationId xmlns:a16="http://schemas.microsoft.com/office/drawing/2014/main" id="{FC2DC19E-33D3-4F73-800B-549781BB3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3" y="439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1 h 288"/>
                    <a:gd name="T14" fmla="*/ 215 w 216"/>
                    <a:gd name="T15" fmla="*/ 73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0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5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0"/>
                        <a:pt x="143" y="1"/>
                      </a:cubicBezTo>
                      <a:cubicBezTo>
                        <a:pt x="215" y="73"/>
                        <a:pt x="215" y="73"/>
                        <a:pt x="215" y="73"/>
                      </a:cubicBezTo>
                      <a:cubicBezTo>
                        <a:pt x="216" y="75"/>
                        <a:pt x="216" y="76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5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0"/>
                        <a:pt x="204" y="80"/>
                        <a:pt x="204" y="8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9" name="Freeform 42">
                  <a:extLst>
                    <a:ext uri="{FF2B5EF4-FFF2-40B4-BE49-F238E27FC236}">
                      <a16:creationId xmlns:a16="http://schemas.microsoft.com/office/drawing/2014/main" id="{7398B42F-3AF9-4688-AEF0-3E747AE4B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439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1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4"/>
                        <a:pt x="84" y="78"/>
                      </a:cubicBezTo>
                      <a:cubicBezTo>
                        <a:pt x="84" y="81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" name="Freeform 43">
                  <a:extLst>
                    <a:ext uri="{FF2B5EF4-FFF2-40B4-BE49-F238E27FC236}">
                      <a16:creationId xmlns:a16="http://schemas.microsoft.com/office/drawing/2014/main" id="{B145FC5D-4641-4EEF-B432-30594D723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563"/>
                  <a:ext cx="97" cy="18"/>
                </a:xfrm>
                <a:custGeom>
                  <a:avLst/>
                  <a:gdLst>
                    <a:gd name="T0" fmla="*/ 60 w 66"/>
                    <a:gd name="T1" fmla="*/ 12 h 12"/>
                    <a:gd name="T2" fmla="*/ 6 w 66"/>
                    <a:gd name="T3" fmla="*/ 12 h 12"/>
                    <a:gd name="T4" fmla="*/ 0 w 66"/>
                    <a:gd name="T5" fmla="*/ 6 h 12"/>
                    <a:gd name="T6" fmla="*/ 6 w 66"/>
                    <a:gd name="T7" fmla="*/ 0 h 12"/>
                    <a:gd name="T8" fmla="*/ 60 w 66"/>
                    <a:gd name="T9" fmla="*/ 0 h 12"/>
                    <a:gd name="T10" fmla="*/ 66 w 66"/>
                    <a:gd name="T11" fmla="*/ 6 h 12"/>
                    <a:gd name="T12" fmla="*/ 60 w 6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2">
                      <a:moveTo>
                        <a:pt x="6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6" y="2"/>
                        <a:pt x="66" y="6"/>
                      </a:cubicBezTo>
                      <a:cubicBezTo>
                        <a:pt x="66" y="9"/>
                        <a:pt x="64" y="12"/>
                        <a:pt x="60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" name="Freeform 44">
                  <a:extLst>
                    <a:ext uri="{FF2B5EF4-FFF2-40B4-BE49-F238E27FC236}">
                      <a16:creationId xmlns:a16="http://schemas.microsoft.com/office/drawing/2014/main" id="{81CDBFB9-761D-4D28-A5D8-01429613C1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17"/>
                  <a:ext cx="177" cy="17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" name="Freeform 45">
                  <a:extLst>
                    <a:ext uri="{FF2B5EF4-FFF2-40B4-BE49-F238E27FC236}">
                      <a16:creationId xmlns:a16="http://schemas.microsoft.com/office/drawing/2014/main" id="{54E2FDE3-0F59-4152-BF9C-5D632C9CE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70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" name="Freeform 46">
                  <a:extLst>
                    <a:ext uri="{FF2B5EF4-FFF2-40B4-BE49-F238E27FC236}">
                      <a16:creationId xmlns:a16="http://schemas.microsoft.com/office/drawing/2014/main" id="{77B1ADB2-75F9-47BA-BFEE-124F6CB1A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23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76C0DE19-84DA-4CEA-8A29-2D8BA10AA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76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45" name="Group 40">
                <a:extLst>
                  <a:ext uri="{FF2B5EF4-FFF2-40B4-BE49-F238E27FC236}">
                    <a16:creationId xmlns:a16="http://schemas.microsoft.com/office/drawing/2014/main" id="{7E7AA2BB-C203-4953-85BA-9C9BF286490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879518" y="2804508"/>
                <a:ext cx="348308" cy="465138"/>
                <a:chOff x="4533" y="439"/>
                <a:chExt cx="319" cy="426"/>
              </a:xfrm>
              <a:solidFill>
                <a:schemeClr val="tx1"/>
              </a:solidFill>
            </p:grpSpPr>
            <p:sp>
              <p:nvSpPr>
                <p:cNvPr id="46" name="Freeform 41">
                  <a:extLst>
                    <a:ext uri="{FF2B5EF4-FFF2-40B4-BE49-F238E27FC236}">
                      <a16:creationId xmlns:a16="http://schemas.microsoft.com/office/drawing/2014/main" id="{26BF99EC-1ECE-4DCB-8743-A68A38C2D9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3" y="439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1 h 288"/>
                    <a:gd name="T14" fmla="*/ 215 w 216"/>
                    <a:gd name="T15" fmla="*/ 73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0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5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0"/>
                        <a:pt x="143" y="1"/>
                      </a:cubicBezTo>
                      <a:cubicBezTo>
                        <a:pt x="215" y="73"/>
                        <a:pt x="215" y="73"/>
                        <a:pt x="215" y="73"/>
                      </a:cubicBezTo>
                      <a:cubicBezTo>
                        <a:pt x="216" y="75"/>
                        <a:pt x="216" y="76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5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0"/>
                        <a:pt x="204" y="80"/>
                        <a:pt x="204" y="8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id="{E64516B5-D0E7-4DAF-93E2-43047FAA8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439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1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4"/>
                        <a:pt x="84" y="78"/>
                      </a:cubicBezTo>
                      <a:cubicBezTo>
                        <a:pt x="84" y="81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A8E18CAA-27F9-4144-90AD-19D06F8EC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563"/>
                  <a:ext cx="97" cy="18"/>
                </a:xfrm>
                <a:custGeom>
                  <a:avLst/>
                  <a:gdLst>
                    <a:gd name="T0" fmla="*/ 60 w 66"/>
                    <a:gd name="T1" fmla="*/ 12 h 12"/>
                    <a:gd name="T2" fmla="*/ 6 w 66"/>
                    <a:gd name="T3" fmla="*/ 12 h 12"/>
                    <a:gd name="T4" fmla="*/ 0 w 66"/>
                    <a:gd name="T5" fmla="*/ 6 h 12"/>
                    <a:gd name="T6" fmla="*/ 6 w 66"/>
                    <a:gd name="T7" fmla="*/ 0 h 12"/>
                    <a:gd name="T8" fmla="*/ 60 w 66"/>
                    <a:gd name="T9" fmla="*/ 0 h 12"/>
                    <a:gd name="T10" fmla="*/ 66 w 66"/>
                    <a:gd name="T11" fmla="*/ 6 h 12"/>
                    <a:gd name="T12" fmla="*/ 60 w 6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2">
                      <a:moveTo>
                        <a:pt x="6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6" y="2"/>
                        <a:pt x="66" y="6"/>
                      </a:cubicBezTo>
                      <a:cubicBezTo>
                        <a:pt x="66" y="9"/>
                        <a:pt x="64" y="12"/>
                        <a:pt x="60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44">
                  <a:extLst>
                    <a:ext uri="{FF2B5EF4-FFF2-40B4-BE49-F238E27FC236}">
                      <a16:creationId xmlns:a16="http://schemas.microsoft.com/office/drawing/2014/main" id="{F6228B30-3CE3-426D-8084-4FF813CCC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17"/>
                  <a:ext cx="177" cy="17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45">
                  <a:extLst>
                    <a:ext uri="{FF2B5EF4-FFF2-40B4-BE49-F238E27FC236}">
                      <a16:creationId xmlns:a16="http://schemas.microsoft.com/office/drawing/2014/main" id="{DB7A721D-5B12-4280-9B5F-2A5FCD8F1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70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" name="Freeform 46">
                  <a:extLst>
                    <a:ext uri="{FF2B5EF4-FFF2-40B4-BE49-F238E27FC236}">
                      <a16:creationId xmlns:a16="http://schemas.microsoft.com/office/drawing/2014/main" id="{F5DAB1D8-7303-419D-9382-AEC78FE0D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23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CB2F0C69-F0FD-49E3-AA86-30BA5C4B6E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76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53" name="Group 40">
                <a:extLst>
                  <a:ext uri="{FF2B5EF4-FFF2-40B4-BE49-F238E27FC236}">
                    <a16:creationId xmlns:a16="http://schemas.microsoft.com/office/drawing/2014/main" id="{66E73C3E-01D2-4231-955D-3A125ED0D85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308386" y="2810190"/>
                <a:ext cx="348308" cy="465138"/>
                <a:chOff x="4533" y="439"/>
                <a:chExt cx="319" cy="426"/>
              </a:xfrm>
              <a:solidFill>
                <a:schemeClr val="tx1"/>
              </a:solidFill>
            </p:grpSpPr>
            <p:sp>
              <p:nvSpPr>
                <p:cNvPr id="54" name="Freeform 41">
                  <a:extLst>
                    <a:ext uri="{FF2B5EF4-FFF2-40B4-BE49-F238E27FC236}">
                      <a16:creationId xmlns:a16="http://schemas.microsoft.com/office/drawing/2014/main" id="{62083FDE-6254-400E-85D4-4D8504EF8B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3" y="439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1 h 288"/>
                    <a:gd name="T14" fmla="*/ 215 w 216"/>
                    <a:gd name="T15" fmla="*/ 73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0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5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0"/>
                        <a:pt x="143" y="1"/>
                      </a:cubicBezTo>
                      <a:cubicBezTo>
                        <a:pt x="215" y="73"/>
                        <a:pt x="215" y="73"/>
                        <a:pt x="215" y="73"/>
                      </a:cubicBezTo>
                      <a:cubicBezTo>
                        <a:pt x="216" y="75"/>
                        <a:pt x="216" y="76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5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0"/>
                        <a:pt x="204" y="80"/>
                        <a:pt x="204" y="8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5" name="Freeform 42">
                  <a:extLst>
                    <a:ext uri="{FF2B5EF4-FFF2-40B4-BE49-F238E27FC236}">
                      <a16:creationId xmlns:a16="http://schemas.microsoft.com/office/drawing/2014/main" id="{7EA62515-47D5-4927-8C6A-19FDEAA25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439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1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4"/>
                        <a:pt x="84" y="78"/>
                      </a:cubicBezTo>
                      <a:cubicBezTo>
                        <a:pt x="84" y="81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6" name="Freeform 43">
                  <a:extLst>
                    <a:ext uri="{FF2B5EF4-FFF2-40B4-BE49-F238E27FC236}">
                      <a16:creationId xmlns:a16="http://schemas.microsoft.com/office/drawing/2014/main" id="{049C45E0-42B9-42A4-99AA-008A913BF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563"/>
                  <a:ext cx="97" cy="18"/>
                </a:xfrm>
                <a:custGeom>
                  <a:avLst/>
                  <a:gdLst>
                    <a:gd name="T0" fmla="*/ 60 w 66"/>
                    <a:gd name="T1" fmla="*/ 12 h 12"/>
                    <a:gd name="T2" fmla="*/ 6 w 66"/>
                    <a:gd name="T3" fmla="*/ 12 h 12"/>
                    <a:gd name="T4" fmla="*/ 0 w 66"/>
                    <a:gd name="T5" fmla="*/ 6 h 12"/>
                    <a:gd name="T6" fmla="*/ 6 w 66"/>
                    <a:gd name="T7" fmla="*/ 0 h 12"/>
                    <a:gd name="T8" fmla="*/ 60 w 66"/>
                    <a:gd name="T9" fmla="*/ 0 h 12"/>
                    <a:gd name="T10" fmla="*/ 66 w 66"/>
                    <a:gd name="T11" fmla="*/ 6 h 12"/>
                    <a:gd name="T12" fmla="*/ 60 w 6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2">
                      <a:moveTo>
                        <a:pt x="6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4" y="0"/>
                        <a:pt x="66" y="2"/>
                        <a:pt x="66" y="6"/>
                      </a:cubicBezTo>
                      <a:cubicBezTo>
                        <a:pt x="66" y="9"/>
                        <a:pt x="64" y="12"/>
                        <a:pt x="60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7" name="Freeform 44">
                  <a:extLst>
                    <a:ext uri="{FF2B5EF4-FFF2-40B4-BE49-F238E27FC236}">
                      <a16:creationId xmlns:a16="http://schemas.microsoft.com/office/drawing/2014/main" id="{19429303-3321-4C04-835E-F16D36F5A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17"/>
                  <a:ext cx="177" cy="17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8" name="Freeform 45">
                  <a:extLst>
                    <a:ext uri="{FF2B5EF4-FFF2-40B4-BE49-F238E27FC236}">
                      <a16:creationId xmlns:a16="http://schemas.microsoft.com/office/drawing/2014/main" id="{8D3B6E31-67AE-4F90-AFA7-1611B36873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670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9" name="Freeform 46">
                  <a:extLst>
                    <a:ext uri="{FF2B5EF4-FFF2-40B4-BE49-F238E27FC236}">
                      <a16:creationId xmlns:a16="http://schemas.microsoft.com/office/drawing/2014/main" id="{734A4E28-F043-4617-AF9B-893AE0562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23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0" name="Freeform 47">
                  <a:extLst>
                    <a:ext uri="{FF2B5EF4-FFF2-40B4-BE49-F238E27FC236}">
                      <a16:creationId xmlns:a16="http://schemas.microsoft.com/office/drawing/2014/main" id="{A059460A-C67F-4C7C-92F5-E25DD2FD68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776"/>
                  <a:ext cx="177" cy="18"/>
                </a:xfrm>
                <a:custGeom>
                  <a:avLst/>
                  <a:gdLst>
                    <a:gd name="T0" fmla="*/ 114 w 120"/>
                    <a:gd name="T1" fmla="*/ 12 h 12"/>
                    <a:gd name="T2" fmla="*/ 6 w 120"/>
                    <a:gd name="T3" fmla="*/ 12 h 12"/>
                    <a:gd name="T4" fmla="*/ 0 w 120"/>
                    <a:gd name="T5" fmla="*/ 6 h 12"/>
                    <a:gd name="T6" fmla="*/ 6 w 120"/>
                    <a:gd name="T7" fmla="*/ 0 h 12"/>
                    <a:gd name="T8" fmla="*/ 114 w 120"/>
                    <a:gd name="T9" fmla="*/ 0 h 12"/>
                    <a:gd name="T10" fmla="*/ 120 w 120"/>
                    <a:gd name="T11" fmla="*/ 6 h 12"/>
                    <a:gd name="T12" fmla="*/ 114 w 12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2">
                      <a:moveTo>
                        <a:pt x="11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8" y="0"/>
                        <a:pt x="120" y="2"/>
                        <a:pt x="120" y="6"/>
                      </a:cubicBezTo>
                      <a:cubicBezTo>
                        <a:pt x="120" y="9"/>
                        <a:pt x="118" y="12"/>
                        <a:pt x="114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2167FE3-20B4-4729-8B06-756D7B782BE1}"/>
                </a:ext>
              </a:extLst>
            </p:cNvPr>
            <p:cNvSpPr txBox="1"/>
            <p:nvPr/>
          </p:nvSpPr>
          <p:spPr>
            <a:xfrm>
              <a:off x="2232337" y="2430539"/>
              <a:ext cx="171930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Extract medical literature into paragraph level texts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96DE579B-759D-4DF4-96FD-09BB9FB80093}"/>
                </a:ext>
              </a:extLst>
            </p:cNvPr>
            <p:cNvGrpSpPr/>
            <p:nvPr/>
          </p:nvGrpSpPr>
          <p:grpSpPr>
            <a:xfrm>
              <a:off x="4697021" y="1464060"/>
              <a:ext cx="619295" cy="785729"/>
              <a:chOff x="6315959" y="1809938"/>
              <a:chExt cx="1263088" cy="1686752"/>
            </a:xfrm>
          </p:grpSpPr>
          <p:grpSp>
            <p:nvGrpSpPr>
              <p:cNvPr id="193" name="Group 12">
                <a:extLst>
                  <a:ext uri="{FF2B5EF4-FFF2-40B4-BE49-F238E27FC236}">
                    <a16:creationId xmlns:a16="http://schemas.microsoft.com/office/drawing/2014/main" id="{8C8D93AF-5CFC-474A-BF08-76949CB999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0302" y="2400757"/>
                <a:ext cx="914738" cy="906149"/>
                <a:chOff x="1373" y="445"/>
                <a:chExt cx="426" cy="422"/>
              </a:xfrm>
              <a:solidFill>
                <a:schemeClr val="tx1"/>
              </a:solidFill>
            </p:grpSpPr>
            <p:sp>
              <p:nvSpPr>
                <p:cNvPr id="194" name="Freeform 13">
                  <a:extLst>
                    <a:ext uri="{FF2B5EF4-FFF2-40B4-BE49-F238E27FC236}">
                      <a16:creationId xmlns:a16="http://schemas.microsoft.com/office/drawing/2014/main" id="{7F62309D-EE24-4141-8614-8C2C1B1BF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3" y="689"/>
                  <a:ext cx="426" cy="178"/>
                </a:xfrm>
                <a:custGeom>
                  <a:avLst/>
                  <a:gdLst>
                    <a:gd name="T0" fmla="*/ 174 w 288"/>
                    <a:gd name="T1" fmla="*/ 120 h 120"/>
                    <a:gd name="T2" fmla="*/ 114 w 288"/>
                    <a:gd name="T3" fmla="*/ 120 h 120"/>
                    <a:gd name="T4" fmla="*/ 0 w 288"/>
                    <a:gd name="T5" fmla="*/ 6 h 120"/>
                    <a:gd name="T6" fmla="*/ 6 w 288"/>
                    <a:gd name="T7" fmla="*/ 0 h 120"/>
                    <a:gd name="T8" fmla="*/ 78 w 288"/>
                    <a:gd name="T9" fmla="*/ 0 h 120"/>
                    <a:gd name="T10" fmla="*/ 78 w 288"/>
                    <a:gd name="T11" fmla="*/ 12 h 120"/>
                    <a:gd name="T12" fmla="*/ 12 w 288"/>
                    <a:gd name="T13" fmla="*/ 12 h 120"/>
                    <a:gd name="T14" fmla="*/ 114 w 288"/>
                    <a:gd name="T15" fmla="*/ 108 h 120"/>
                    <a:gd name="T16" fmla="*/ 174 w 288"/>
                    <a:gd name="T17" fmla="*/ 108 h 120"/>
                    <a:gd name="T18" fmla="*/ 276 w 288"/>
                    <a:gd name="T19" fmla="*/ 12 h 120"/>
                    <a:gd name="T20" fmla="*/ 162 w 288"/>
                    <a:gd name="T21" fmla="*/ 12 h 120"/>
                    <a:gd name="T22" fmla="*/ 162 w 288"/>
                    <a:gd name="T23" fmla="*/ 0 h 120"/>
                    <a:gd name="T24" fmla="*/ 282 w 288"/>
                    <a:gd name="T25" fmla="*/ 0 h 120"/>
                    <a:gd name="T26" fmla="*/ 288 w 288"/>
                    <a:gd name="T27" fmla="*/ 6 h 120"/>
                    <a:gd name="T28" fmla="*/ 174 w 288"/>
                    <a:gd name="T2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120">
                      <a:moveTo>
                        <a:pt x="174" y="120"/>
                      </a:moveTo>
                      <a:cubicBezTo>
                        <a:pt x="114" y="120"/>
                        <a:pt x="114" y="120"/>
                        <a:pt x="114" y="120"/>
                      </a:cubicBezTo>
                      <a:cubicBezTo>
                        <a:pt x="51" y="120"/>
                        <a:pt x="0" y="6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8" y="12"/>
                        <a:pt x="78" y="12"/>
                        <a:pt x="7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6" y="65"/>
                        <a:pt x="60" y="108"/>
                        <a:pt x="114" y="108"/>
                      </a:cubicBezTo>
                      <a:cubicBezTo>
                        <a:pt x="174" y="108"/>
                        <a:pt x="174" y="108"/>
                        <a:pt x="174" y="108"/>
                      </a:cubicBezTo>
                      <a:cubicBezTo>
                        <a:pt x="228" y="108"/>
                        <a:pt x="273" y="65"/>
                        <a:pt x="276" y="12"/>
                      </a:cubicBezTo>
                      <a:cubicBezTo>
                        <a:pt x="162" y="12"/>
                        <a:pt x="162" y="12"/>
                        <a:pt x="162" y="12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86" y="0"/>
                        <a:pt x="288" y="2"/>
                        <a:pt x="288" y="6"/>
                      </a:cubicBezTo>
                      <a:cubicBezTo>
                        <a:pt x="288" y="69"/>
                        <a:pt x="237" y="120"/>
                        <a:pt x="174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95" name="Freeform 14">
                  <a:extLst>
                    <a:ext uri="{FF2B5EF4-FFF2-40B4-BE49-F238E27FC236}">
                      <a16:creationId xmlns:a16="http://schemas.microsoft.com/office/drawing/2014/main" id="{D920364B-94C8-4FDD-901B-52408DA0E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445"/>
                  <a:ext cx="91" cy="253"/>
                </a:xfrm>
                <a:custGeom>
                  <a:avLst/>
                  <a:gdLst>
                    <a:gd name="T0" fmla="*/ 61 w 61"/>
                    <a:gd name="T1" fmla="*/ 171 h 171"/>
                    <a:gd name="T2" fmla="*/ 49 w 61"/>
                    <a:gd name="T3" fmla="*/ 171 h 171"/>
                    <a:gd name="T4" fmla="*/ 49 w 61"/>
                    <a:gd name="T5" fmla="*/ 32 h 171"/>
                    <a:gd name="T6" fmla="*/ 39 w 61"/>
                    <a:gd name="T7" fmla="*/ 16 h 171"/>
                    <a:gd name="T8" fmla="*/ 19 w 61"/>
                    <a:gd name="T9" fmla="*/ 19 h 171"/>
                    <a:gd name="T10" fmla="*/ 9 w 61"/>
                    <a:gd name="T11" fmla="*/ 29 h 171"/>
                    <a:gd name="T12" fmla="*/ 0 w 61"/>
                    <a:gd name="T13" fmla="*/ 21 h 171"/>
                    <a:gd name="T14" fmla="*/ 11 w 61"/>
                    <a:gd name="T15" fmla="*/ 10 h 171"/>
                    <a:gd name="T16" fmla="*/ 44 w 61"/>
                    <a:gd name="T17" fmla="*/ 5 h 171"/>
                    <a:gd name="T18" fmla="*/ 61 w 61"/>
                    <a:gd name="T19" fmla="*/ 32 h 171"/>
                    <a:gd name="T20" fmla="*/ 61 w 61"/>
                    <a:gd name="T21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1" h="171">
                      <a:moveTo>
                        <a:pt x="61" y="171"/>
                      </a:moveTo>
                      <a:cubicBezTo>
                        <a:pt x="49" y="171"/>
                        <a:pt x="49" y="171"/>
                        <a:pt x="49" y="171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25"/>
                        <a:pt x="45" y="19"/>
                        <a:pt x="39" y="16"/>
                      </a:cubicBezTo>
                      <a:cubicBezTo>
                        <a:pt x="32" y="13"/>
                        <a:pt x="25" y="14"/>
                        <a:pt x="19" y="1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20" y="2"/>
                        <a:pt x="33" y="0"/>
                        <a:pt x="44" y="5"/>
                      </a:cubicBezTo>
                      <a:cubicBezTo>
                        <a:pt x="54" y="10"/>
                        <a:pt x="61" y="20"/>
                        <a:pt x="61" y="32"/>
                      </a:cubicBezTo>
                      <a:lnTo>
                        <a:pt x="61" y="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96" name="Freeform 15">
                  <a:extLst>
                    <a:ext uri="{FF2B5EF4-FFF2-40B4-BE49-F238E27FC236}">
                      <a16:creationId xmlns:a16="http://schemas.microsoft.com/office/drawing/2014/main" id="{E9D19751-84F2-4F1F-84C4-CBFF6B41F9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02" y="455"/>
                  <a:ext cx="104" cy="105"/>
                </a:xfrm>
                <a:custGeom>
                  <a:avLst/>
                  <a:gdLst>
                    <a:gd name="T0" fmla="*/ 46 w 70"/>
                    <a:gd name="T1" fmla="*/ 71 h 71"/>
                    <a:gd name="T2" fmla="*/ 42 w 70"/>
                    <a:gd name="T3" fmla="*/ 69 h 71"/>
                    <a:gd name="T4" fmla="*/ 1 w 70"/>
                    <a:gd name="T5" fmla="*/ 29 h 71"/>
                    <a:gd name="T6" fmla="*/ 0 w 70"/>
                    <a:gd name="T7" fmla="*/ 25 h 71"/>
                    <a:gd name="T8" fmla="*/ 1 w 70"/>
                    <a:gd name="T9" fmla="*/ 21 h 71"/>
                    <a:gd name="T10" fmla="*/ 8 w 70"/>
                    <a:gd name="T11" fmla="*/ 14 h 71"/>
                    <a:gd name="T12" fmla="*/ 57 w 70"/>
                    <a:gd name="T13" fmla="*/ 14 h 71"/>
                    <a:gd name="T14" fmla="*/ 57 w 70"/>
                    <a:gd name="T15" fmla="*/ 63 h 71"/>
                    <a:gd name="T16" fmla="*/ 57 w 70"/>
                    <a:gd name="T17" fmla="*/ 63 h 71"/>
                    <a:gd name="T18" fmla="*/ 50 w 70"/>
                    <a:gd name="T19" fmla="*/ 69 h 71"/>
                    <a:gd name="T20" fmla="*/ 46 w 70"/>
                    <a:gd name="T21" fmla="*/ 71 h 71"/>
                    <a:gd name="T22" fmla="*/ 14 w 70"/>
                    <a:gd name="T23" fmla="*/ 25 h 71"/>
                    <a:gd name="T24" fmla="*/ 46 w 70"/>
                    <a:gd name="T25" fmla="*/ 57 h 71"/>
                    <a:gd name="T26" fmla="*/ 48 w 70"/>
                    <a:gd name="T27" fmla="*/ 54 h 71"/>
                    <a:gd name="T28" fmla="*/ 48 w 70"/>
                    <a:gd name="T29" fmla="*/ 22 h 71"/>
                    <a:gd name="T30" fmla="*/ 17 w 70"/>
                    <a:gd name="T31" fmla="*/ 22 h 71"/>
                    <a:gd name="T32" fmla="*/ 14 w 70"/>
                    <a:gd name="T33" fmla="*/ 2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0" h="71">
                      <a:moveTo>
                        <a:pt x="46" y="71"/>
                      </a:moveTo>
                      <a:cubicBezTo>
                        <a:pt x="44" y="71"/>
                        <a:pt x="43" y="70"/>
                        <a:pt x="42" y="6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8"/>
                        <a:pt x="0" y="26"/>
                        <a:pt x="0" y="25"/>
                      </a:cubicBezTo>
                      <a:cubicBezTo>
                        <a:pt x="0" y="23"/>
                        <a:pt x="0" y="22"/>
                        <a:pt x="1" y="21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21" y="0"/>
                        <a:pt x="43" y="0"/>
                        <a:pt x="57" y="14"/>
                      </a:cubicBezTo>
                      <a:cubicBezTo>
                        <a:pt x="70" y="27"/>
                        <a:pt x="70" y="49"/>
                        <a:pt x="57" y="63"/>
                      </a:cubicBezTo>
                      <a:cubicBezTo>
                        <a:pt x="57" y="63"/>
                        <a:pt x="57" y="63"/>
                        <a:pt x="57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49" y="70"/>
                        <a:pt x="47" y="71"/>
                        <a:pt x="46" y="71"/>
                      </a:cubicBezTo>
                      <a:close/>
                      <a:moveTo>
                        <a:pt x="14" y="25"/>
                      </a:moveTo>
                      <a:cubicBezTo>
                        <a:pt x="46" y="57"/>
                        <a:pt x="46" y="57"/>
                        <a:pt x="46" y="57"/>
                      </a:cubicBezTo>
                      <a:cubicBezTo>
                        <a:pt x="48" y="54"/>
                        <a:pt x="48" y="54"/>
                        <a:pt x="48" y="54"/>
                      </a:cubicBezTo>
                      <a:cubicBezTo>
                        <a:pt x="57" y="45"/>
                        <a:pt x="57" y="31"/>
                        <a:pt x="48" y="22"/>
                      </a:cubicBezTo>
                      <a:cubicBezTo>
                        <a:pt x="40" y="14"/>
                        <a:pt x="25" y="14"/>
                        <a:pt x="17" y="22"/>
                      </a:cubicBezTo>
                      <a:lnTo>
                        <a:pt x="14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97" name="Freeform 16">
                  <a:extLst>
                    <a:ext uri="{FF2B5EF4-FFF2-40B4-BE49-F238E27FC236}">
                      <a16:creationId xmlns:a16="http://schemas.microsoft.com/office/drawing/2014/main" id="{D839CB15-0B68-4E1E-9957-817DD925A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" y="494"/>
                  <a:ext cx="52" cy="34"/>
                </a:xfrm>
                <a:custGeom>
                  <a:avLst/>
                  <a:gdLst>
                    <a:gd name="T0" fmla="*/ 6 w 35"/>
                    <a:gd name="T1" fmla="*/ 23 h 23"/>
                    <a:gd name="T2" fmla="*/ 1 w 35"/>
                    <a:gd name="T3" fmla="*/ 19 h 23"/>
                    <a:gd name="T4" fmla="*/ 4 w 35"/>
                    <a:gd name="T5" fmla="*/ 11 h 23"/>
                    <a:gd name="T6" fmla="*/ 26 w 35"/>
                    <a:gd name="T7" fmla="*/ 1 h 23"/>
                    <a:gd name="T8" fmla="*/ 34 w 35"/>
                    <a:gd name="T9" fmla="*/ 4 h 23"/>
                    <a:gd name="T10" fmla="*/ 31 w 35"/>
                    <a:gd name="T11" fmla="*/ 12 h 23"/>
                    <a:gd name="T12" fmla="*/ 9 w 35"/>
                    <a:gd name="T13" fmla="*/ 22 h 23"/>
                    <a:gd name="T14" fmla="*/ 6 w 35"/>
                    <a:gd name="T1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" h="23">
                      <a:moveTo>
                        <a:pt x="6" y="23"/>
                      </a:moveTo>
                      <a:cubicBezTo>
                        <a:pt x="4" y="23"/>
                        <a:pt x="2" y="22"/>
                        <a:pt x="1" y="19"/>
                      </a:cubicBezTo>
                      <a:cubicBezTo>
                        <a:pt x="0" y="16"/>
                        <a:pt x="1" y="13"/>
                        <a:pt x="4" y="1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9" y="0"/>
                        <a:pt x="32" y="1"/>
                        <a:pt x="34" y="4"/>
                      </a:cubicBezTo>
                      <a:cubicBezTo>
                        <a:pt x="35" y="7"/>
                        <a:pt x="34" y="11"/>
                        <a:pt x="31" y="1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8" y="23"/>
                        <a:pt x="7" y="23"/>
                        <a:pt x="6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98" name="Freeform 17">
                  <a:extLst>
                    <a:ext uri="{FF2B5EF4-FFF2-40B4-BE49-F238E27FC236}">
                      <a16:creationId xmlns:a16="http://schemas.microsoft.com/office/drawing/2014/main" id="{3FBD95BF-76F3-4281-847A-6B0BED059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2" y="574"/>
                  <a:ext cx="34" cy="51"/>
                </a:xfrm>
                <a:custGeom>
                  <a:avLst/>
                  <a:gdLst>
                    <a:gd name="T0" fmla="*/ 7 w 23"/>
                    <a:gd name="T1" fmla="*/ 35 h 35"/>
                    <a:gd name="T2" fmla="*/ 4 w 23"/>
                    <a:gd name="T3" fmla="*/ 34 h 35"/>
                    <a:gd name="T4" fmla="*/ 1 w 23"/>
                    <a:gd name="T5" fmla="*/ 26 h 35"/>
                    <a:gd name="T6" fmla="*/ 10 w 23"/>
                    <a:gd name="T7" fmla="*/ 4 h 35"/>
                    <a:gd name="T8" fmla="*/ 18 w 23"/>
                    <a:gd name="T9" fmla="*/ 1 h 35"/>
                    <a:gd name="T10" fmla="*/ 21 w 23"/>
                    <a:gd name="T11" fmla="*/ 9 h 35"/>
                    <a:gd name="T12" fmla="*/ 12 w 23"/>
                    <a:gd name="T13" fmla="*/ 31 h 35"/>
                    <a:gd name="T14" fmla="*/ 7 w 23"/>
                    <a:gd name="T15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35">
                      <a:moveTo>
                        <a:pt x="7" y="35"/>
                      </a:moveTo>
                      <a:cubicBezTo>
                        <a:pt x="6" y="35"/>
                        <a:pt x="5" y="35"/>
                        <a:pt x="4" y="34"/>
                      </a:cubicBezTo>
                      <a:cubicBezTo>
                        <a:pt x="1" y="33"/>
                        <a:pt x="0" y="30"/>
                        <a:pt x="1" y="26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2" y="1"/>
                        <a:pt x="15" y="0"/>
                        <a:pt x="18" y="1"/>
                      </a:cubicBezTo>
                      <a:cubicBezTo>
                        <a:pt x="21" y="3"/>
                        <a:pt x="23" y="6"/>
                        <a:pt x="21" y="9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3"/>
                        <a:pt x="9" y="35"/>
                        <a:pt x="7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99" name="Freeform 18">
                  <a:extLst>
                    <a:ext uri="{FF2B5EF4-FFF2-40B4-BE49-F238E27FC236}">
                      <a16:creationId xmlns:a16="http://schemas.microsoft.com/office/drawing/2014/main" id="{F12152E1-EB20-4708-BEE7-D60CB3E37F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3" y="543"/>
                  <a:ext cx="44" cy="42"/>
                </a:xfrm>
                <a:custGeom>
                  <a:avLst/>
                  <a:gdLst>
                    <a:gd name="T0" fmla="*/ 7 w 30"/>
                    <a:gd name="T1" fmla="*/ 29 h 29"/>
                    <a:gd name="T2" fmla="*/ 2 w 30"/>
                    <a:gd name="T3" fmla="*/ 27 h 29"/>
                    <a:gd name="T4" fmla="*/ 2 w 30"/>
                    <a:gd name="T5" fmla="*/ 19 h 29"/>
                    <a:gd name="T6" fmla="*/ 20 w 30"/>
                    <a:gd name="T7" fmla="*/ 2 h 29"/>
                    <a:gd name="T8" fmla="*/ 28 w 30"/>
                    <a:gd name="T9" fmla="*/ 2 h 29"/>
                    <a:gd name="T10" fmla="*/ 28 w 30"/>
                    <a:gd name="T11" fmla="*/ 11 h 29"/>
                    <a:gd name="T12" fmla="*/ 11 w 30"/>
                    <a:gd name="T13" fmla="*/ 27 h 29"/>
                    <a:gd name="T14" fmla="*/ 7 w 30"/>
                    <a:gd name="T1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29">
                      <a:moveTo>
                        <a:pt x="7" y="29"/>
                      </a:moveTo>
                      <a:cubicBezTo>
                        <a:pt x="5" y="29"/>
                        <a:pt x="4" y="29"/>
                        <a:pt x="2" y="27"/>
                      </a:cubicBezTo>
                      <a:cubicBezTo>
                        <a:pt x="0" y="25"/>
                        <a:pt x="0" y="21"/>
                        <a:pt x="2" y="19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2" y="0"/>
                        <a:pt x="26" y="0"/>
                        <a:pt x="28" y="2"/>
                      </a:cubicBezTo>
                      <a:cubicBezTo>
                        <a:pt x="30" y="4"/>
                        <a:pt x="30" y="8"/>
                        <a:pt x="28" y="11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0" y="29"/>
                        <a:pt x="8" y="29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00" name="Freeform 19">
                  <a:extLst>
                    <a:ext uri="{FF2B5EF4-FFF2-40B4-BE49-F238E27FC236}">
                      <a16:creationId xmlns:a16="http://schemas.microsoft.com/office/drawing/2014/main" id="{EFACBAB9-A5DF-469A-9845-77B8B69AB6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79" y="654"/>
                  <a:ext cx="143" cy="142"/>
                </a:xfrm>
                <a:custGeom>
                  <a:avLst/>
                  <a:gdLst>
                    <a:gd name="T0" fmla="*/ 90 w 96"/>
                    <a:gd name="T1" fmla="*/ 96 h 96"/>
                    <a:gd name="T2" fmla="*/ 6 w 96"/>
                    <a:gd name="T3" fmla="*/ 96 h 96"/>
                    <a:gd name="T4" fmla="*/ 0 w 96"/>
                    <a:gd name="T5" fmla="*/ 90 h 96"/>
                    <a:gd name="T6" fmla="*/ 0 w 96"/>
                    <a:gd name="T7" fmla="*/ 18 h 96"/>
                    <a:gd name="T8" fmla="*/ 18 w 96"/>
                    <a:gd name="T9" fmla="*/ 0 h 96"/>
                    <a:gd name="T10" fmla="*/ 78 w 96"/>
                    <a:gd name="T11" fmla="*/ 0 h 96"/>
                    <a:gd name="T12" fmla="*/ 96 w 96"/>
                    <a:gd name="T13" fmla="*/ 18 h 96"/>
                    <a:gd name="T14" fmla="*/ 96 w 96"/>
                    <a:gd name="T15" fmla="*/ 90 h 96"/>
                    <a:gd name="T16" fmla="*/ 90 w 96"/>
                    <a:gd name="T17" fmla="*/ 96 h 96"/>
                    <a:gd name="T18" fmla="*/ 12 w 96"/>
                    <a:gd name="T19" fmla="*/ 84 h 96"/>
                    <a:gd name="T20" fmla="*/ 84 w 96"/>
                    <a:gd name="T21" fmla="*/ 84 h 96"/>
                    <a:gd name="T22" fmla="*/ 84 w 96"/>
                    <a:gd name="T23" fmla="*/ 18 h 96"/>
                    <a:gd name="T24" fmla="*/ 78 w 96"/>
                    <a:gd name="T25" fmla="*/ 12 h 96"/>
                    <a:gd name="T26" fmla="*/ 18 w 96"/>
                    <a:gd name="T27" fmla="*/ 12 h 96"/>
                    <a:gd name="T28" fmla="*/ 12 w 96"/>
                    <a:gd name="T29" fmla="*/ 18 h 96"/>
                    <a:gd name="T30" fmla="*/ 12 w 96"/>
                    <a:gd name="T31" fmla="*/ 84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6" h="96">
                      <a:moveTo>
                        <a:pt x="90" y="96"/>
                      </a:moveTo>
                      <a:cubicBezTo>
                        <a:pt x="6" y="96"/>
                        <a:pt x="6" y="96"/>
                        <a:pt x="6" y="96"/>
                      </a:cubicBezTo>
                      <a:cubicBezTo>
                        <a:pt x="3" y="96"/>
                        <a:pt x="0" y="93"/>
                        <a:pt x="0" y="9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88" y="0"/>
                        <a:pt x="96" y="8"/>
                        <a:pt x="96" y="18"/>
                      </a:cubicBezTo>
                      <a:cubicBezTo>
                        <a:pt x="96" y="90"/>
                        <a:pt x="96" y="90"/>
                        <a:pt x="96" y="90"/>
                      </a:cubicBezTo>
                      <a:cubicBezTo>
                        <a:pt x="96" y="93"/>
                        <a:pt x="94" y="96"/>
                        <a:pt x="90" y="96"/>
                      </a:cubicBezTo>
                      <a:close/>
                      <a:moveTo>
                        <a:pt x="12" y="84"/>
                      </a:move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84" y="18"/>
                        <a:pt x="84" y="18"/>
                        <a:pt x="84" y="18"/>
                      </a:cubicBezTo>
                      <a:cubicBezTo>
                        <a:pt x="84" y="14"/>
                        <a:pt x="82" y="12"/>
                        <a:pt x="7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5" y="12"/>
                        <a:pt x="12" y="14"/>
                        <a:pt x="12" y="18"/>
                      </a:cubicBezTo>
                      <a:lnTo>
                        <a:pt x="12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201" name="Group 182">
                <a:extLst>
                  <a:ext uri="{FF2B5EF4-FFF2-40B4-BE49-F238E27FC236}">
                    <a16:creationId xmlns:a16="http://schemas.microsoft.com/office/drawing/2014/main" id="{68ABEBAA-147E-47AE-8F90-19A71CD6FE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315959" y="1809938"/>
                <a:ext cx="1263088" cy="1686752"/>
                <a:chOff x="4534" y="2997"/>
                <a:chExt cx="319" cy="426"/>
              </a:xfrm>
              <a:solidFill>
                <a:schemeClr val="tx1"/>
              </a:solidFill>
            </p:grpSpPr>
            <p:sp>
              <p:nvSpPr>
                <p:cNvPr id="202" name="Freeform 183">
                  <a:extLst>
                    <a:ext uri="{FF2B5EF4-FFF2-40B4-BE49-F238E27FC236}">
                      <a16:creationId xmlns:a16="http://schemas.microsoft.com/office/drawing/2014/main" id="{4333EE06-3A9D-42F3-B2E1-C6A5147DBA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4" y="2997"/>
                  <a:ext cx="319" cy="426"/>
                </a:xfrm>
                <a:custGeom>
                  <a:avLst/>
                  <a:gdLst>
                    <a:gd name="T0" fmla="*/ 210 w 216"/>
                    <a:gd name="T1" fmla="*/ 288 h 288"/>
                    <a:gd name="T2" fmla="*/ 6 w 216"/>
                    <a:gd name="T3" fmla="*/ 288 h 288"/>
                    <a:gd name="T4" fmla="*/ 0 w 216"/>
                    <a:gd name="T5" fmla="*/ 282 h 288"/>
                    <a:gd name="T6" fmla="*/ 0 w 216"/>
                    <a:gd name="T7" fmla="*/ 6 h 288"/>
                    <a:gd name="T8" fmla="*/ 6 w 216"/>
                    <a:gd name="T9" fmla="*/ 0 h 288"/>
                    <a:gd name="T10" fmla="*/ 138 w 216"/>
                    <a:gd name="T11" fmla="*/ 0 h 288"/>
                    <a:gd name="T12" fmla="*/ 143 w 216"/>
                    <a:gd name="T13" fmla="*/ 2 h 288"/>
                    <a:gd name="T14" fmla="*/ 215 w 216"/>
                    <a:gd name="T15" fmla="*/ 74 h 288"/>
                    <a:gd name="T16" fmla="*/ 216 w 216"/>
                    <a:gd name="T17" fmla="*/ 78 h 288"/>
                    <a:gd name="T18" fmla="*/ 216 w 216"/>
                    <a:gd name="T19" fmla="*/ 282 h 288"/>
                    <a:gd name="T20" fmla="*/ 210 w 216"/>
                    <a:gd name="T21" fmla="*/ 288 h 288"/>
                    <a:gd name="T22" fmla="*/ 12 w 216"/>
                    <a:gd name="T23" fmla="*/ 276 h 288"/>
                    <a:gd name="T24" fmla="*/ 204 w 216"/>
                    <a:gd name="T25" fmla="*/ 276 h 288"/>
                    <a:gd name="T26" fmla="*/ 204 w 216"/>
                    <a:gd name="T27" fmla="*/ 81 h 288"/>
                    <a:gd name="T28" fmla="*/ 136 w 216"/>
                    <a:gd name="T29" fmla="*/ 12 h 288"/>
                    <a:gd name="T30" fmla="*/ 12 w 216"/>
                    <a:gd name="T31" fmla="*/ 12 h 288"/>
                    <a:gd name="T32" fmla="*/ 12 w 216"/>
                    <a:gd name="T33" fmla="*/ 276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6" h="288">
                      <a:moveTo>
                        <a:pt x="210" y="288"/>
                      </a:moveTo>
                      <a:cubicBezTo>
                        <a:pt x="6" y="288"/>
                        <a:pt x="6" y="288"/>
                        <a:pt x="6" y="288"/>
                      </a:cubicBezTo>
                      <a:cubicBezTo>
                        <a:pt x="3" y="288"/>
                        <a:pt x="0" y="286"/>
                        <a:pt x="0" y="28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40" y="0"/>
                        <a:pt x="142" y="1"/>
                        <a:pt x="143" y="2"/>
                      </a:cubicBezTo>
                      <a:cubicBezTo>
                        <a:pt x="215" y="74"/>
                        <a:pt x="215" y="74"/>
                        <a:pt x="215" y="74"/>
                      </a:cubicBezTo>
                      <a:cubicBezTo>
                        <a:pt x="216" y="75"/>
                        <a:pt x="216" y="77"/>
                        <a:pt x="216" y="78"/>
                      </a:cubicBezTo>
                      <a:cubicBezTo>
                        <a:pt x="216" y="282"/>
                        <a:pt x="216" y="282"/>
                        <a:pt x="216" y="282"/>
                      </a:cubicBezTo>
                      <a:cubicBezTo>
                        <a:pt x="216" y="286"/>
                        <a:pt x="214" y="288"/>
                        <a:pt x="210" y="288"/>
                      </a:cubicBezTo>
                      <a:close/>
                      <a:moveTo>
                        <a:pt x="12" y="276"/>
                      </a:moveTo>
                      <a:cubicBezTo>
                        <a:pt x="204" y="276"/>
                        <a:pt x="204" y="276"/>
                        <a:pt x="204" y="276"/>
                      </a:cubicBezTo>
                      <a:cubicBezTo>
                        <a:pt x="204" y="81"/>
                        <a:pt x="204" y="81"/>
                        <a:pt x="204" y="81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03" name="Freeform 184">
                  <a:extLst>
                    <a:ext uri="{FF2B5EF4-FFF2-40B4-BE49-F238E27FC236}">
                      <a16:creationId xmlns:a16="http://schemas.microsoft.com/office/drawing/2014/main" id="{BF44F3AA-38A6-49EC-A08E-5CFF5304B2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9" y="2997"/>
                  <a:ext cx="124" cy="124"/>
                </a:xfrm>
                <a:custGeom>
                  <a:avLst/>
                  <a:gdLst>
                    <a:gd name="T0" fmla="*/ 78 w 84"/>
                    <a:gd name="T1" fmla="*/ 84 h 84"/>
                    <a:gd name="T2" fmla="*/ 6 w 84"/>
                    <a:gd name="T3" fmla="*/ 84 h 84"/>
                    <a:gd name="T4" fmla="*/ 0 w 84"/>
                    <a:gd name="T5" fmla="*/ 78 h 84"/>
                    <a:gd name="T6" fmla="*/ 0 w 84"/>
                    <a:gd name="T7" fmla="*/ 6 h 84"/>
                    <a:gd name="T8" fmla="*/ 6 w 84"/>
                    <a:gd name="T9" fmla="*/ 0 h 84"/>
                    <a:gd name="T10" fmla="*/ 12 w 84"/>
                    <a:gd name="T11" fmla="*/ 6 h 84"/>
                    <a:gd name="T12" fmla="*/ 12 w 84"/>
                    <a:gd name="T13" fmla="*/ 72 h 84"/>
                    <a:gd name="T14" fmla="*/ 78 w 84"/>
                    <a:gd name="T15" fmla="*/ 72 h 84"/>
                    <a:gd name="T16" fmla="*/ 84 w 84"/>
                    <a:gd name="T17" fmla="*/ 78 h 84"/>
                    <a:gd name="T18" fmla="*/ 78 w 84"/>
                    <a:gd name="T1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84">
                      <a:moveTo>
                        <a:pt x="78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2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2"/>
                        <a:pt x="84" y="75"/>
                        <a:pt x="84" y="78"/>
                      </a:cubicBezTo>
                      <a:cubicBezTo>
                        <a:pt x="84" y="82"/>
                        <a:pt x="82" y="84"/>
                        <a:pt x="78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7061A00-8122-4C58-AACE-DE7C98A45627}"/>
                </a:ext>
              </a:extLst>
            </p:cNvPr>
            <p:cNvSpPr txBox="1"/>
            <p:nvPr/>
          </p:nvSpPr>
          <p:spPr>
            <a:xfrm>
              <a:off x="4328170" y="2430539"/>
              <a:ext cx="144153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Data cleansing/ pre-processing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68A4DDD-67AE-4F7C-AEB1-AFD9B093DA1F}"/>
                </a:ext>
              </a:extLst>
            </p:cNvPr>
            <p:cNvSpPr txBox="1"/>
            <p:nvPr/>
          </p:nvSpPr>
          <p:spPr>
            <a:xfrm>
              <a:off x="8532356" y="2430539"/>
              <a:ext cx="117779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Building Vocabulary Dictionary</a:t>
              </a:r>
            </a:p>
          </p:txBody>
        </p:sp>
        <p:grpSp>
          <p:nvGrpSpPr>
            <p:cNvPr id="230" name="Group 4">
              <a:extLst>
                <a:ext uri="{FF2B5EF4-FFF2-40B4-BE49-F238E27FC236}">
                  <a16:creationId xmlns:a16="http://schemas.microsoft.com/office/drawing/2014/main" id="{4F0F59C8-F9F2-47F3-A077-85BFB84F22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691406" y="1464060"/>
              <a:ext cx="724895" cy="750259"/>
              <a:chOff x="349" y="437"/>
              <a:chExt cx="427" cy="427"/>
            </a:xfrm>
            <a:solidFill>
              <a:schemeClr val="tx1"/>
            </a:solidFill>
          </p:grpSpPr>
          <p:sp>
            <p:nvSpPr>
              <p:cNvPr id="231" name="Freeform 5">
                <a:extLst>
                  <a:ext uri="{FF2B5EF4-FFF2-40B4-BE49-F238E27FC236}">
                    <a16:creationId xmlns:a16="http://schemas.microsoft.com/office/drawing/2014/main" id="{DE6D1353-5301-4E6E-95F2-635D60ADF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" y="455"/>
                <a:ext cx="427" cy="409"/>
              </a:xfrm>
              <a:custGeom>
                <a:avLst/>
                <a:gdLst>
                  <a:gd name="T0" fmla="*/ 282 w 288"/>
                  <a:gd name="T1" fmla="*/ 276 h 276"/>
                  <a:gd name="T2" fmla="*/ 6 w 288"/>
                  <a:gd name="T3" fmla="*/ 276 h 276"/>
                  <a:gd name="T4" fmla="*/ 0 w 288"/>
                  <a:gd name="T5" fmla="*/ 270 h 276"/>
                  <a:gd name="T6" fmla="*/ 0 w 288"/>
                  <a:gd name="T7" fmla="*/ 6 h 276"/>
                  <a:gd name="T8" fmla="*/ 6 w 288"/>
                  <a:gd name="T9" fmla="*/ 0 h 276"/>
                  <a:gd name="T10" fmla="*/ 42 w 288"/>
                  <a:gd name="T11" fmla="*/ 0 h 276"/>
                  <a:gd name="T12" fmla="*/ 48 w 288"/>
                  <a:gd name="T13" fmla="*/ 6 h 276"/>
                  <a:gd name="T14" fmla="*/ 42 w 288"/>
                  <a:gd name="T15" fmla="*/ 12 h 276"/>
                  <a:gd name="T16" fmla="*/ 12 w 288"/>
                  <a:gd name="T17" fmla="*/ 12 h 276"/>
                  <a:gd name="T18" fmla="*/ 12 w 288"/>
                  <a:gd name="T19" fmla="*/ 264 h 276"/>
                  <a:gd name="T20" fmla="*/ 276 w 288"/>
                  <a:gd name="T21" fmla="*/ 264 h 276"/>
                  <a:gd name="T22" fmla="*/ 276 w 288"/>
                  <a:gd name="T23" fmla="*/ 12 h 276"/>
                  <a:gd name="T24" fmla="*/ 138 w 288"/>
                  <a:gd name="T25" fmla="*/ 12 h 276"/>
                  <a:gd name="T26" fmla="*/ 132 w 288"/>
                  <a:gd name="T27" fmla="*/ 6 h 276"/>
                  <a:gd name="T28" fmla="*/ 138 w 288"/>
                  <a:gd name="T29" fmla="*/ 0 h 276"/>
                  <a:gd name="T30" fmla="*/ 282 w 288"/>
                  <a:gd name="T31" fmla="*/ 0 h 276"/>
                  <a:gd name="T32" fmla="*/ 288 w 288"/>
                  <a:gd name="T33" fmla="*/ 6 h 276"/>
                  <a:gd name="T34" fmla="*/ 288 w 288"/>
                  <a:gd name="T35" fmla="*/ 270 h 276"/>
                  <a:gd name="T36" fmla="*/ 282 w 288"/>
                  <a:gd name="T3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8" h="276">
                    <a:moveTo>
                      <a:pt x="282" y="276"/>
                    </a:moveTo>
                    <a:cubicBezTo>
                      <a:pt x="6" y="276"/>
                      <a:pt x="6" y="276"/>
                      <a:pt x="6" y="276"/>
                    </a:cubicBezTo>
                    <a:cubicBezTo>
                      <a:pt x="3" y="276"/>
                      <a:pt x="0" y="273"/>
                      <a:pt x="0" y="27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3"/>
                      <a:pt x="48" y="6"/>
                    </a:cubicBezTo>
                    <a:cubicBezTo>
                      <a:pt x="48" y="9"/>
                      <a:pt x="45" y="12"/>
                      <a:pt x="4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264"/>
                      <a:pt x="12" y="264"/>
                      <a:pt x="12" y="264"/>
                    </a:cubicBezTo>
                    <a:cubicBezTo>
                      <a:pt x="276" y="264"/>
                      <a:pt x="276" y="264"/>
                      <a:pt x="276" y="26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138" y="12"/>
                      <a:pt x="138" y="12"/>
                      <a:pt x="138" y="12"/>
                    </a:cubicBezTo>
                    <a:cubicBezTo>
                      <a:pt x="135" y="12"/>
                      <a:pt x="132" y="9"/>
                      <a:pt x="132" y="6"/>
                    </a:cubicBezTo>
                    <a:cubicBezTo>
                      <a:pt x="132" y="3"/>
                      <a:pt x="135" y="0"/>
                      <a:pt x="138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5" y="0"/>
                      <a:pt x="288" y="3"/>
                      <a:pt x="288" y="6"/>
                    </a:cubicBezTo>
                    <a:cubicBezTo>
                      <a:pt x="288" y="270"/>
                      <a:pt x="288" y="270"/>
                      <a:pt x="288" y="270"/>
                    </a:cubicBezTo>
                    <a:cubicBezTo>
                      <a:pt x="288" y="273"/>
                      <a:pt x="285" y="276"/>
                      <a:pt x="282" y="2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2" name="Freeform 6">
                <a:extLst>
                  <a:ext uri="{FF2B5EF4-FFF2-40B4-BE49-F238E27FC236}">
                    <a16:creationId xmlns:a16="http://schemas.microsoft.com/office/drawing/2014/main" id="{1567EA8E-BA7F-431E-AE02-7D83BD9BD2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" y="437"/>
                <a:ext cx="159" cy="250"/>
              </a:xfrm>
              <a:custGeom>
                <a:avLst/>
                <a:gdLst>
                  <a:gd name="T0" fmla="*/ 102 w 108"/>
                  <a:gd name="T1" fmla="*/ 168 h 169"/>
                  <a:gd name="T2" fmla="*/ 98 w 108"/>
                  <a:gd name="T3" fmla="*/ 166 h 169"/>
                  <a:gd name="T4" fmla="*/ 54 w 108"/>
                  <a:gd name="T5" fmla="*/ 123 h 169"/>
                  <a:gd name="T6" fmla="*/ 10 w 108"/>
                  <a:gd name="T7" fmla="*/ 166 h 169"/>
                  <a:gd name="T8" fmla="*/ 4 w 108"/>
                  <a:gd name="T9" fmla="*/ 168 h 169"/>
                  <a:gd name="T10" fmla="*/ 0 w 108"/>
                  <a:gd name="T11" fmla="*/ 162 h 169"/>
                  <a:gd name="T12" fmla="*/ 0 w 108"/>
                  <a:gd name="T13" fmla="*/ 6 h 169"/>
                  <a:gd name="T14" fmla="*/ 6 w 108"/>
                  <a:gd name="T15" fmla="*/ 0 h 169"/>
                  <a:gd name="T16" fmla="*/ 102 w 108"/>
                  <a:gd name="T17" fmla="*/ 0 h 169"/>
                  <a:gd name="T18" fmla="*/ 108 w 108"/>
                  <a:gd name="T19" fmla="*/ 6 h 169"/>
                  <a:gd name="T20" fmla="*/ 108 w 108"/>
                  <a:gd name="T21" fmla="*/ 162 h 169"/>
                  <a:gd name="T22" fmla="*/ 104 w 108"/>
                  <a:gd name="T23" fmla="*/ 168 h 169"/>
                  <a:gd name="T24" fmla="*/ 102 w 108"/>
                  <a:gd name="T25" fmla="*/ 168 h 169"/>
                  <a:gd name="T26" fmla="*/ 54 w 108"/>
                  <a:gd name="T27" fmla="*/ 108 h 169"/>
                  <a:gd name="T28" fmla="*/ 58 w 108"/>
                  <a:gd name="T29" fmla="*/ 110 h 169"/>
                  <a:gd name="T30" fmla="*/ 96 w 108"/>
                  <a:gd name="T31" fmla="*/ 148 h 169"/>
                  <a:gd name="T32" fmla="*/ 96 w 108"/>
                  <a:gd name="T33" fmla="*/ 12 h 169"/>
                  <a:gd name="T34" fmla="*/ 12 w 108"/>
                  <a:gd name="T35" fmla="*/ 12 h 169"/>
                  <a:gd name="T36" fmla="*/ 12 w 108"/>
                  <a:gd name="T37" fmla="*/ 148 h 169"/>
                  <a:gd name="T38" fmla="*/ 50 w 108"/>
                  <a:gd name="T39" fmla="*/ 110 h 169"/>
                  <a:gd name="T40" fmla="*/ 54 w 108"/>
                  <a:gd name="T41" fmla="*/ 10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8" h="169">
                    <a:moveTo>
                      <a:pt x="102" y="168"/>
                    </a:moveTo>
                    <a:cubicBezTo>
                      <a:pt x="100" y="168"/>
                      <a:pt x="99" y="167"/>
                      <a:pt x="98" y="166"/>
                    </a:cubicBezTo>
                    <a:cubicBezTo>
                      <a:pt x="54" y="123"/>
                      <a:pt x="54" y="123"/>
                      <a:pt x="54" y="123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8" y="168"/>
                      <a:pt x="6" y="169"/>
                      <a:pt x="4" y="168"/>
                    </a:cubicBezTo>
                    <a:cubicBezTo>
                      <a:pt x="1" y="167"/>
                      <a:pt x="0" y="164"/>
                      <a:pt x="0" y="16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5" y="0"/>
                      <a:pt x="108" y="3"/>
                      <a:pt x="108" y="6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4"/>
                      <a:pt x="106" y="167"/>
                      <a:pt x="104" y="168"/>
                    </a:cubicBezTo>
                    <a:cubicBezTo>
                      <a:pt x="103" y="168"/>
                      <a:pt x="103" y="168"/>
                      <a:pt x="102" y="168"/>
                    </a:cubicBezTo>
                    <a:close/>
                    <a:moveTo>
                      <a:pt x="54" y="108"/>
                    </a:moveTo>
                    <a:cubicBezTo>
                      <a:pt x="55" y="108"/>
                      <a:pt x="57" y="109"/>
                      <a:pt x="58" y="110"/>
                    </a:cubicBez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8"/>
                      <a:pt x="12" y="148"/>
                      <a:pt x="12" y="14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09"/>
                      <a:pt x="52" y="108"/>
                      <a:pt x="54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3" name="Freeform 7">
                <a:extLst>
                  <a:ext uri="{FF2B5EF4-FFF2-40B4-BE49-F238E27FC236}">
                    <a16:creationId xmlns:a16="http://schemas.microsoft.com/office/drawing/2014/main" id="{41DB3C08-E8E9-411F-A23D-081BA02F9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562"/>
                <a:ext cx="124" cy="17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9"/>
                      <a:pt x="81" y="12"/>
                      <a:pt x="7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4" name="Freeform 8">
                <a:extLst>
                  <a:ext uri="{FF2B5EF4-FFF2-40B4-BE49-F238E27FC236}">
                    <a16:creationId xmlns:a16="http://schemas.microsoft.com/office/drawing/2014/main" id="{D9A33BFA-8D4D-43AC-9DC4-F17FA614B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615"/>
                <a:ext cx="124" cy="18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9"/>
                      <a:pt x="81" y="12"/>
                      <a:pt x="7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5" name="Freeform 9">
                <a:extLst>
                  <a:ext uri="{FF2B5EF4-FFF2-40B4-BE49-F238E27FC236}">
                    <a16:creationId xmlns:a16="http://schemas.microsoft.com/office/drawing/2014/main" id="{30AA59E7-D95C-4274-B56A-F0986D90D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668"/>
                <a:ext cx="124" cy="18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3"/>
                      <a:pt x="84" y="6"/>
                    </a:cubicBezTo>
                    <a:cubicBezTo>
                      <a:pt x="84" y="9"/>
                      <a:pt x="81" y="12"/>
                      <a:pt x="7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6" name="Freeform 10">
                <a:extLst>
                  <a:ext uri="{FF2B5EF4-FFF2-40B4-BE49-F238E27FC236}">
                    <a16:creationId xmlns:a16="http://schemas.microsoft.com/office/drawing/2014/main" id="{49DC472D-FBE1-4743-96B0-CA3E60045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" y="721"/>
                <a:ext cx="319" cy="18"/>
              </a:xfrm>
              <a:custGeom>
                <a:avLst/>
                <a:gdLst>
                  <a:gd name="T0" fmla="*/ 210 w 216"/>
                  <a:gd name="T1" fmla="*/ 12 h 12"/>
                  <a:gd name="T2" fmla="*/ 6 w 216"/>
                  <a:gd name="T3" fmla="*/ 12 h 12"/>
                  <a:gd name="T4" fmla="*/ 0 w 216"/>
                  <a:gd name="T5" fmla="*/ 6 h 12"/>
                  <a:gd name="T6" fmla="*/ 6 w 216"/>
                  <a:gd name="T7" fmla="*/ 0 h 12"/>
                  <a:gd name="T8" fmla="*/ 210 w 216"/>
                  <a:gd name="T9" fmla="*/ 0 h 12"/>
                  <a:gd name="T10" fmla="*/ 216 w 216"/>
                  <a:gd name="T11" fmla="*/ 6 h 12"/>
                  <a:gd name="T12" fmla="*/ 210 w 21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12">
                    <a:moveTo>
                      <a:pt x="21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3" y="0"/>
                      <a:pt x="216" y="3"/>
                      <a:pt x="216" y="6"/>
                    </a:cubicBezTo>
                    <a:cubicBezTo>
                      <a:pt x="216" y="9"/>
                      <a:pt x="213" y="12"/>
                      <a:pt x="2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7" name="Freeform 11">
                <a:extLst>
                  <a:ext uri="{FF2B5EF4-FFF2-40B4-BE49-F238E27FC236}">
                    <a16:creationId xmlns:a16="http://schemas.microsoft.com/office/drawing/2014/main" id="{69BA626E-1238-4EB5-835C-59522C44B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" y="775"/>
                <a:ext cx="248" cy="18"/>
              </a:xfrm>
              <a:custGeom>
                <a:avLst/>
                <a:gdLst>
                  <a:gd name="T0" fmla="*/ 162 w 168"/>
                  <a:gd name="T1" fmla="*/ 12 h 12"/>
                  <a:gd name="T2" fmla="*/ 6 w 168"/>
                  <a:gd name="T3" fmla="*/ 12 h 12"/>
                  <a:gd name="T4" fmla="*/ 0 w 168"/>
                  <a:gd name="T5" fmla="*/ 6 h 12"/>
                  <a:gd name="T6" fmla="*/ 6 w 168"/>
                  <a:gd name="T7" fmla="*/ 0 h 12"/>
                  <a:gd name="T8" fmla="*/ 162 w 168"/>
                  <a:gd name="T9" fmla="*/ 0 h 12"/>
                  <a:gd name="T10" fmla="*/ 168 w 168"/>
                  <a:gd name="T11" fmla="*/ 6 h 12"/>
                  <a:gd name="T12" fmla="*/ 162 w 16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12">
                    <a:moveTo>
                      <a:pt x="16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5" y="0"/>
                      <a:pt x="168" y="3"/>
                      <a:pt x="168" y="6"/>
                    </a:cubicBezTo>
                    <a:cubicBezTo>
                      <a:pt x="168" y="9"/>
                      <a:pt x="165" y="12"/>
                      <a:pt x="16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D0A21BE-CE58-4EE2-90D8-2F337EF91635}"/>
                </a:ext>
              </a:extLst>
            </p:cNvPr>
            <p:cNvSpPr txBox="1"/>
            <p:nvPr/>
          </p:nvSpPr>
          <p:spPr>
            <a:xfrm>
              <a:off x="6416003" y="2430539"/>
              <a:ext cx="10976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Tokenize Text</a:t>
              </a:r>
            </a:p>
          </p:txBody>
        </p:sp>
        <p:grpSp>
          <p:nvGrpSpPr>
            <p:cNvPr id="238" name="Group 193">
              <a:extLst>
                <a:ext uri="{FF2B5EF4-FFF2-40B4-BE49-F238E27FC236}">
                  <a16:creationId xmlns:a16="http://schemas.microsoft.com/office/drawing/2014/main" id="{C7611DD5-5E2D-4260-AB15-51FDF92752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53397" y="1464060"/>
              <a:ext cx="900927" cy="870726"/>
              <a:chOff x="1560" y="3234"/>
              <a:chExt cx="423" cy="395"/>
            </a:xfrm>
            <a:solidFill>
              <a:schemeClr val="tx1"/>
            </a:solidFill>
          </p:grpSpPr>
          <p:sp>
            <p:nvSpPr>
              <p:cNvPr id="239" name="Freeform 194">
                <a:extLst>
                  <a:ext uri="{FF2B5EF4-FFF2-40B4-BE49-F238E27FC236}">
                    <a16:creationId xmlns:a16="http://schemas.microsoft.com/office/drawing/2014/main" id="{7186026C-04A2-448D-8429-8E73E8C90D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0" y="3234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195">
                <a:extLst>
                  <a:ext uri="{FF2B5EF4-FFF2-40B4-BE49-F238E27FC236}">
                    <a16:creationId xmlns:a16="http://schemas.microsoft.com/office/drawing/2014/main" id="{EE5DBD8E-5154-40F4-B8F6-D90560010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323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96">
                <a:extLst>
                  <a:ext uri="{FF2B5EF4-FFF2-40B4-BE49-F238E27FC236}">
                    <a16:creationId xmlns:a16="http://schemas.microsoft.com/office/drawing/2014/main" id="{5378F76B-5D51-42FA-9B2C-C3B28949E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" y="323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197">
                <a:extLst>
                  <a:ext uri="{FF2B5EF4-FFF2-40B4-BE49-F238E27FC236}">
                    <a16:creationId xmlns:a16="http://schemas.microsoft.com/office/drawing/2014/main" id="{ABFEB5FC-78F8-4BE6-9EAF-8C2527679F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7" y="3288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198">
                <a:extLst>
                  <a:ext uri="{FF2B5EF4-FFF2-40B4-BE49-F238E27FC236}">
                    <a16:creationId xmlns:a16="http://schemas.microsoft.com/office/drawing/2014/main" id="{0065F464-58FE-4F76-9AD7-1D939785F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" y="3288"/>
                <a:ext cx="19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199">
                <a:extLst>
                  <a:ext uri="{FF2B5EF4-FFF2-40B4-BE49-F238E27FC236}">
                    <a16:creationId xmlns:a16="http://schemas.microsoft.com/office/drawing/2014/main" id="{D688A12C-D340-4332-9DDF-D761C6508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3288"/>
                <a:ext cx="19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00">
                <a:extLst>
                  <a:ext uri="{FF2B5EF4-FFF2-40B4-BE49-F238E27FC236}">
                    <a16:creationId xmlns:a16="http://schemas.microsoft.com/office/drawing/2014/main" id="{2012644E-A07E-4F07-97C6-1702530C1B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" y="3342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01">
                <a:extLst>
                  <a:ext uri="{FF2B5EF4-FFF2-40B4-BE49-F238E27FC236}">
                    <a16:creationId xmlns:a16="http://schemas.microsoft.com/office/drawing/2014/main" id="{E9F04B04-C8DF-4293-93D6-40A37A183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3342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202">
                <a:extLst>
                  <a:ext uri="{FF2B5EF4-FFF2-40B4-BE49-F238E27FC236}">
                    <a16:creationId xmlns:a16="http://schemas.microsoft.com/office/drawing/2014/main" id="{594A588F-36CF-475D-B728-E0395B08C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5" y="3342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203">
                <a:extLst>
                  <a:ext uri="{FF2B5EF4-FFF2-40B4-BE49-F238E27FC236}">
                    <a16:creationId xmlns:a16="http://schemas.microsoft.com/office/drawing/2014/main" id="{9503BE77-14EA-497B-BCFD-44A9AB973A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0" y="3396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204">
                <a:extLst>
                  <a:ext uri="{FF2B5EF4-FFF2-40B4-BE49-F238E27FC236}">
                    <a16:creationId xmlns:a16="http://schemas.microsoft.com/office/drawing/2014/main" id="{4B8BC707-B1F5-4D27-A2C5-1405E058B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3396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205">
                <a:extLst>
                  <a:ext uri="{FF2B5EF4-FFF2-40B4-BE49-F238E27FC236}">
                    <a16:creationId xmlns:a16="http://schemas.microsoft.com/office/drawing/2014/main" id="{60F655AF-BE45-4D07-A919-8A68D6006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" y="3396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206">
                <a:extLst>
                  <a:ext uri="{FF2B5EF4-FFF2-40B4-BE49-F238E27FC236}">
                    <a16:creationId xmlns:a16="http://schemas.microsoft.com/office/drawing/2014/main" id="{FFAC0CE9-BD15-44A2-9C88-8E646DEB4C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" y="3450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207">
                <a:extLst>
                  <a:ext uri="{FF2B5EF4-FFF2-40B4-BE49-F238E27FC236}">
                    <a16:creationId xmlns:a16="http://schemas.microsoft.com/office/drawing/2014/main" id="{B9FB4D68-BBD0-4722-9230-66CB9079B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3450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208">
                <a:extLst>
                  <a:ext uri="{FF2B5EF4-FFF2-40B4-BE49-F238E27FC236}">
                    <a16:creationId xmlns:a16="http://schemas.microsoft.com/office/drawing/2014/main" id="{92A384B7-F35A-426D-A4EC-3DD6B8731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5" y="3450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209">
                <a:extLst>
                  <a:ext uri="{FF2B5EF4-FFF2-40B4-BE49-F238E27FC236}">
                    <a16:creationId xmlns:a16="http://schemas.microsoft.com/office/drawing/2014/main" id="{102F46F0-ADD7-4FB7-BCE6-E84E09361E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0" y="3504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Freeform 210">
                <a:extLst>
                  <a:ext uri="{FF2B5EF4-FFF2-40B4-BE49-F238E27FC236}">
                    <a16:creationId xmlns:a16="http://schemas.microsoft.com/office/drawing/2014/main" id="{AFE512FE-3E49-4A0B-ADFD-E29D21A6F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350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211">
                <a:extLst>
                  <a:ext uri="{FF2B5EF4-FFF2-40B4-BE49-F238E27FC236}">
                    <a16:creationId xmlns:a16="http://schemas.microsoft.com/office/drawing/2014/main" id="{744421A9-155E-4021-925C-19789606B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" y="350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212">
                <a:extLst>
                  <a:ext uri="{FF2B5EF4-FFF2-40B4-BE49-F238E27FC236}">
                    <a16:creationId xmlns:a16="http://schemas.microsoft.com/office/drawing/2014/main" id="{7FBF51FE-7B2F-498A-9ACD-E0B72389E1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" y="3558"/>
                <a:ext cx="184" cy="71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213">
                <a:extLst>
                  <a:ext uri="{FF2B5EF4-FFF2-40B4-BE49-F238E27FC236}">
                    <a16:creationId xmlns:a16="http://schemas.microsoft.com/office/drawing/2014/main" id="{3EBBE495-3788-4207-ADDB-9559213A1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3558"/>
                <a:ext cx="18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Freeform 214">
                <a:extLst>
                  <a:ext uri="{FF2B5EF4-FFF2-40B4-BE49-F238E27FC236}">
                    <a16:creationId xmlns:a16="http://schemas.microsoft.com/office/drawing/2014/main" id="{4D7D24A4-0FD7-4939-8A40-B6639071D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5" y="3558"/>
                <a:ext cx="18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215">
                <a:extLst>
                  <a:ext uri="{FF2B5EF4-FFF2-40B4-BE49-F238E27FC236}">
                    <a16:creationId xmlns:a16="http://schemas.microsoft.com/office/drawing/2014/main" id="{2DEEF5F1-1963-4095-9109-F9D3EF826B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1" y="3450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216">
                <a:extLst>
                  <a:ext uri="{FF2B5EF4-FFF2-40B4-BE49-F238E27FC236}">
                    <a16:creationId xmlns:a16="http://schemas.microsoft.com/office/drawing/2014/main" id="{9AD3D93B-B65C-453E-8271-63D33ABC4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" y="3450"/>
                <a:ext cx="19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Freeform 217">
                <a:extLst>
                  <a:ext uri="{FF2B5EF4-FFF2-40B4-BE49-F238E27FC236}">
                    <a16:creationId xmlns:a16="http://schemas.microsoft.com/office/drawing/2014/main" id="{5D19CFAD-DCD4-4E7B-AF1E-88E05D2EF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3450"/>
                <a:ext cx="19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218">
                <a:extLst>
                  <a:ext uri="{FF2B5EF4-FFF2-40B4-BE49-F238E27FC236}">
                    <a16:creationId xmlns:a16="http://schemas.microsoft.com/office/drawing/2014/main" id="{7CE53E6A-D3DC-49D3-BFFF-C793A25FF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9" y="3504"/>
                <a:ext cx="184" cy="72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219">
                <a:extLst>
                  <a:ext uri="{FF2B5EF4-FFF2-40B4-BE49-F238E27FC236}">
                    <a16:creationId xmlns:a16="http://schemas.microsoft.com/office/drawing/2014/main" id="{502442F5-48B1-484F-AB85-4212A286B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350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220">
                <a:extLst>
                  <a:ext uri="{FF2B5EF4-FFF2-40B4-BE49-F238E27FC236}">
                    <a16:creationId xmlns:a16="http://schemas.microsoft.com/office/drawing/2014/main" id="{5AEACD0B-9955-4AE2-9ABC-62528C2D2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8" y="3504"/>
                <a:ext cx="18" cy="72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221">
                <a:extLst>
                  <a:ext uri="{FF2B5EF4-FFF2-40B4-BE49-F238E27FC236}">
                    <a16:creationId xmlns:a16="http://schemas.microsoft.com/office/drawing/2014/main" id="{986DFE0D-A0AC-4801-B04E-B94622610E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1" y="3558"/>
                <a:ext cx="184" cy="71"/>
              </a:xfrm>
              <a:custGeom>
                <a:avLst/>
                <a:gdLst>
                  <a:gd name="T0" fmla="*/ 114 w 120"/>
                  <a:gd name="T1" fmla="*/ 48 h 48"/>
                  <a:gd name="T2" fmla="*/ 6 w 120"/>
                  <a:gd name="T3" fmla="*/ 48 h 48"/>
                  <a:gd name="T4" fmla="*/ 0 w 120"/>
                  <a:gd name="T5" fmla="*/ 42 h 48"/>
                  <a:gd name="T6" fmla="*/ 0 w 120"/>
                  <a:gd name="T7" fmla="*/ 6 h 48"/>
                  <a:gd name="T8" fmla="*/ 6 w 120"/>
                  <a:gd name="T9" fmla="*/ 0 h 48"/>
                  <a:gd name="T10" fmla="*/ 114 w 120"/>
                  <a:gd name="T11" fmla="*/ 0 h 48"/>
                  <a:gd name="T12" fmla="*/ 120 w 120"/>
                  <a:gd name="T13" fmla="*/ 6 h 48"/>
                  <a:gd name="T14" fmla="*/ 120 w 120"/>
                  <a:gd name="T15" fmla="*/ 42 h 48"/>
                  <a:gd name="T16" fmla="*/ 114 w 120"/>
                  <a:gd name="T17" fmla="*/ 48 h 48"/>
                  <a:gd name="T18" fmla="*/ 12 w 120"/>
                  <a:gd name="T19" fmla="*/ 36 h 48"/>
                  <a:gd name="T20" fmla="*/ 108 w 120"/>
                  <a:gd name="T21" fmla="*/ 36 h 48"/>
                  <a:gd name="T22" fmla="*/ 108 w 120"/>
                  <a:gd name="T23" fmla="*/ 12 h 48"/>
                  <a:gd name="T24" fmla="*/ 12 w 120"/>
                  <a:gd name="T25" fmla="*/ 12 h 48"/>
                  <a:gd name="T26" fmla="*/ 12 w 120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48">
                    <a:moveTo>
                      <a:pt x="114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7" y="0"/>
                      <a:pt x="120" y="3"/>
                      <a:pt x="120" y="6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5"/>
                      <a:pt x="117" y="48"/>
                      <a:pt x="114" y="48"/>
                    </a:cubicBezTo>
                    <a:close/>
                    <a:moveTo>
                      <a:pt x="12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222">
                <a:extLst>
                  <a:ext uri="{FF2B5EF4-FFF2-40B4-BE49-F238E27FC236}">
                    <a16:creationId xmlns:a16="http://schemas.microsoft.com/office/drawing/2014/main" id="{8D679258-95A1-4FF1-AEB9-701259741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" y="3558"/>
                <a:ext cx="19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223">
                <a:extLst>
                  <a:ext uri="{FF2B5EF4-FFF2-40B4-BE49-F238E27FC236}">
                    <a16:creationId xmlns:a16="http://schemas.microsoft.com/office/drawing/2014/main" id="{C6F7E6E3-0E9A-4778-A7AF-06547C6EB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3558"/>
                <a:ext cx="19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5"/>
                      <a:pt x="9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F774192-F739-423C-9477-50453391541C}"/>
                </a:ext>
              </a:extLst>
            </p:cNvPr>
            <p:cNvSpPr txBox="1"/>
            <p:nvPr/>
          </p:nvSpPr>
          <p:spPr>
            <a:xfrm>
              <a:off x="10437468" y="2430539"/>
              <a:ext cx="1559997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Generate Vectors for each Paragraphs based on the vocabulary dictionary</a:t>
              </a:r>
            </a:p>
          </p:txBody>
        </p:sp>
        <p:grpSp>
          <p:nvGrpSpPr>
            <p:cNvPr id="278" name="Group 24">
              <a:extLst>
                <a:ext uri="{FF2B5EF4-FFF2-40B4-BE49-F238E27FC236}">
                  <a16:creationId xmlns:a16="http://schemas.microsoft.com/office/drawing/2014/main" id="{FEABDA47-0A1F-4856-AC7F-2C20DB0BD9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53383" y="1464060"/>
              <a:ext cx="869554" cy="877529"/>
              <a:chOff x="1552" y="647"/>
              <a:chExt cx="441" cy="430"/>
            </a:xfrm>
            <a:solidFill>
              <a:schemeClr val="tx1"/>
            </a:solidFill>
          </p:grpSpPr>
          <p:sp>
            <p:nvSpPr>
              <p:cNvPr id="279" name="Freeform 25">
                <a:extLst>
                  <a:ext uri="{FF2B5EF4-FFF2-40B4-BE49-F238E27FC236}">
                    <a16:creationId xmlns:a16="http://schemas.microsoft.com/office/drawing/2014/main" id="{ADDECC9F-E0C8-45C1-81EA-67AABAC42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2" y="647"/>
                <a:ext cx="257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6">
                <a:extLst>
                  <a:ext uri="{FF2B5EF4-FFF2-40B4-BE49-F238E27FC236}">
                    <a16:creationId xmlns:a16="http://schemas.microsoft.com/office/drawing/2014/main" id="{1EF87461-A8BA-498C-B0A1-D595464441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35" y="862"/>
                <a:ext cx="258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7">
                <a:extLst>
                  <a:ext uri="{FF2B5EF4-FFF2-40B4-BE49-F238E27FC236}">
                    <a16:creationId xmlns:a16="http://schemas.microsoft.com/office/drawing/2014/main" id="{6E31D36E-86DE-485D-95E6-ACD832C5CA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35" y="1005"/>
                <a:ext cx="258" cy="72"/>
              </a:xfrm>
              <a:custGeom>
                <a:avLst/>
                <a:gdLst>
                  <a:gd name="T0" fmla="*/ 162 w 168"/>
                  <a:gd name="T1" fmla="*/ 48 h 48"/>
                  <a:gd name="T2" fmla="*/ 6 w 168"/>
                  <a:gd name="T3" fmla="*/ 48 h 48"/>
                  <a:gd name="T4" fmla="*/ 0 w 168"/>
                  <a:gd name="T5" fmla="*/ 42 h 48"/>
                  <a:gd name="T6" fmla="*/ 0 w 168"/>
                  <a:gd name="T7" fmla="*/ 6 h 48"/>
                  <a:gd name="T8" fmla="*/ 6 w 168"/>
                  <a:gd name="T9" fmla="*/ 0 h 48"/>
                  <a:gd name="T10" fmla="*/ 162 w 168"/>
                  <a:gd name="T11" fmla="*/ 0 h 48"/>
                  <a:gd name="T12" fmla="*/ 168 w 168"/>
                  <a:gd name="T13" fmla="*/ 6 h 48"/>
                  <a:gd name="T14" fmla="*/ 168 w 168"/>
                  <a:gd name="T15" fmla="*/ 42 h 48"/>
                  <a:gd name="T16" fmla="*/ 162 w 168"/>
                  <a:gd name="T17" fmla="*/ 48 h 48"/>
                  <a:gd name="T18" fmla="*/ 12 w 168"/>
                  <a:gd name="T19" fmla="*/ 36 h 48"/>
                  <a:gd name="T20" fmla="*/ 156 w 168"/>
                  <a:gd name="T21" fmla="*/ 36 h 48"/>
                  <a:gd name="T22" fmla="*/ 156 w 168"/>
                  <a:gd name="T23" fmla="*/ 12 h 48"/>
                  <a:gd name="T24" fmla="*/ 12 w 168"/>
                  <a:gd name="T25" fmla="*/ 12 h 48"/>
                  <a:gd name="T26" fmla="*/ 12 w 168"/>
                  <a:gd name="T27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48">
                    <a:moveTo>
                      <a:pt x="162" y="48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6" y="0"/>
                      <a:pt x="168" y="3"/>
                      <a:pt x="168" y="6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46"/>
                      <a:pt x="166" y="48"/>
                      <a:pt x="162" y="48"/>
                    </a:cubicBezTo>
                    <a:close/>
                    <a:moveTo>
                      <a:pt x="12" y="36"/>
                    </a:moveTo>
                    <a:cubicBezTo>
                      <a:pt x="156" y="36"/>
                      <a:pt x="156" y="36"/>
                      <a:pt x="156" y="36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8">
                <a:extLst>
                  <a:ext uri="{FF2B5EF4-FFF2-40B4-BE49-F238E27FC236}">
                    <a16:creationId xmlns:a16="http://schemas.microsoft.com/office/drawing/2014/main" id="{6E5586EE-0157-4EA6-A8F8-D2D918950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916"/>
                <a:ext cx="18" cy="107"/>
              </a:xfrm>
              <a:custGeom>
                <a:avLst/>
                <a:gdLst>
                  <a:gd name="T0" fmla="*/ 6 w 12"/>
                  <a:gd name="T1" fmla="*/ 72 h 72"/>
                  <a:gd name="T2" fmla="*/ 0 w 12"/>
                  <a:gd name="T3" fmla="*/ 66 h 72"/>
                  <a:gd name="T4" fmla="*/ 0 w 12"/>
                  <a:gd name="T5" fmla="*/ 6 h 72"/>
                  <a:gd name="T6" fmla="*/ 6 w 12"/>
                  <a:gd name="T7" fmla="*/ 0 h 72"/>
                  <a:gd name="T8" fmla="*/ 12 w 12"/>
                  <a:gd name="T9" fmla="*/ 6 h 72"/>
                  <a:gd name="T10" fmla="*/ 12 w 12"/>
                  <a:gd name="T11" fmla="*/ 66 h 72"/>
                  <a:gd name="T12" fmla="*/ 6 w 12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2">
                    <a:moveTo>
                      <a:pt x="6" y="72"/>
                    </a:moveTo>
                    <a:cubicBezTo>
                      <a:pt x="3" y="72"/>
                      <a:pt x="0" y="7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0"/>
                      <a:pt x="10" y="72"/>
                      <a:pt x="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9">
                <a:extLst>
                  <a:ext uri="{FF2B5EF4-FFF2-40B4-BE49-F238E27FC236}">
                    <a16:creationId xmlns:a16="http://schemas.microsoft.com/office/drawing/2014/main" id="{8C4E8E2A-576C-45D4-9A95-C1E04EAAB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01"/>
                <a:ext cx="202" cy="179"/>
              </a:xfrm>
              <a:custGeom>
                <a:avLst/>
                <a:gdLst>
                  <a:gd name="T0" fmla="*/ 126 w 132"/>
                  <a:gd name="T1" fmla="*/ 120 h 120"/>
                  <a:gd name="T2" fmla="*/ 120 w 132"/>
                  <a:gd name="T3" fmla="*/ 114 h 120"/>
                  <a:gd name="T4" fmla="*/ 120 w 132"/>
                  <a:gd name="T5" fmla="*/ 96 h 120"/>
                  <a:gd name="T6" fmla="*/ 108 w 132"/>
                  <a:gd name="T7" fmla="*/ 84 h 120"/>
                  <a:gd name="T8" fmla="*/ 24 w 132"/>
                  <a:gd name="T9" fmla="*/ 84 h 120"/>
                  <a:gd name="T10" fmla="*/ 0 w 132"/>
                  <a:gd name="T11" fmla="*/ 60 h 120"/>
                  <a:gd name="T12" fmla="*/ 0 w 132"/>
                  <a:gd name="T13" fmla="*/ 6 h 120"/>
                  <a:gd name="T14" fmla="*/ 6 w 132"/>
                  <a:gd name="T15" fmla="*/ 0 h 120"/>
                  <a:gd name="T16" fmla="*/ 12 w 132"/>
                  <a:gd name="T17" fmla="*/ 6 h 120"/>
                  <a:gd name="T18" fmla="*/ 12 w 132"/>
                  <a:gd name="T19" fmla="*/ 60 h 120"/>
                  <a:gd name="T20" fmla="*/ 24 w 132"/>
                  <a:gd name="T21" fmla="*/ 72 h 120"/>
                  <a:gd name="T22" fmla="*/ 108 w 132"/>
                  <a:gd name="T23" fmla="*/ 72 h 120"/>
                  <a:gd name="T24" fmla="*/ 132 w 132"/>
                  <a:gd name="T25" fmla="*/ 96 h 120"/>
                  <a:gd name="T26" fmla="*/ 132 w 132"/>
                  <a:gd name="T27" fmla="*/ 114 h 120"/>
                  <a:gd name="T28" fmla="*/ 126 w 132"/>
                  <a:gd name="T2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2" h="120">
                    <a:moveTo>
                      <a:pt x="126" y="120"/>
                    </a:moveTo>
                    <a:cubicBezTo>
                      <a:pt x="123" y="120"/>
                      <a:pt x="120" y="118"/>
                      <a:pt x="120" y="114"/>
                    </a:cubicBezTo>
                    <a:cubicBezTo>
                      <a:pt x="120" y="96"/>
                      <a:pt x="120" y="96"/>
                      <a:pt x="120" y="96"/>
                    </a:cubicBezTo>
                    <a:cubicBezTo>
                      <a:pt x="120" y="90"/>
                      <a:pt x="115" y="84"/>
                      <a:pt x="108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11" y="84"/>
                      <a:pt x="0" y="73"/>
                      <a:pt x="0" y="6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7"/>
                      <a:pt x="18" y="72"/>
                      <a:pt x="2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22" y="72"/>
                      <a:pt x="132" y="83"/>
                      <a:pt x="132" y="9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2" y="118"/>
                      <a:pt x="130" y="120"/>
                      <a:pt x="126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5" name="Arrow: Right 314">
              <a:extLst>
                <a:ext uri="{FF2B5EF4-FFF2-40B4-BE49-F238E27FC236}">
                  <a16:creationId xmlns:a16="http://schemas.microsoft.com/office/drawing/2014/main" id="{C3A9DED8-9D4E-487D-AAFD-167A9AC9D80D}"/>
                </a:ext>
              </a:extLst>
            </p:cNvPr>
            <p:cNvSpPr/>
            <p:nvPr/>
          </p:nvSpPr>
          <p:spPr>
            <a:xfrm>
              <a:off x="1632107" y="1685520"/>
              <a:ext cx="914718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Arrow: Right 315">
              <a:extLst>
                <a:ext uri="{FF2B5EF4-FFF2-40B4-BE49-F238E27FC236}">
                  <a16:creationId xmlns:a16="http://schemas.microsoft.com/office/drawing/2014/main" id="{CD72CDB2-EF73-4B70-AE11-5E58DE453306}"/>
                </a:ext>
              </a:extLst>
            </p:cNvPr>
            <p:cNvSpPr/>
            <p:nvPr/>
          </p:nvSpPr>
          <p:spPr>
            <a:xfrm>
              <a:off x="3654047" y="1685520"/>
              <a:ext cx="914718" cy="46893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C66D6D92-11B4-4273-BC31-728A2EA91A1A}"/>
                </a:ext>
              </a:extLst>
            </p:cNvPr>
            <p:cNvSpPr/>
            <p:nvPr/>
          </p:nvSpPr>
          <p:spPr>
            <a:xfrm>
              <a:off x="5503570" y="1685520"/>
              <a:ext cx="914718" cy="468938"/>
            </a:xfrm>
            <a:prstGeom prst="rightArrow">
              <a:avLst>
                <a:gd name="adj1" fmla="val 45979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Arrow: Right 317">
              <a:extLst>
                <a:ext uri="{FF2B5EF4-FFF2-40B4-BE49-F238E27FC236}">
                  <a16:creationId xmlns:a16="http://schemas.microsoft.com/office/drawing/2014/main" id="{32FE91F4-2E01-4589-AA4F-5374E97233FD}"/>
                </a:ext>
              </a:extLst>
            </p:cNvPr>
            <p:cNvSpPr/>
            <p:nvPr/>
          </p:nvSpPr>
          <p:spPr>
            <a:xfrm>
              <a:off x="7571466" y="1685520"/>
              <a:ext cx="914718" cy="468938"/>
            </a:xfrm>
            <a:prstGeom prst="rightArrow">
              <a:avLst>
                <a:gd name="adj1" fmla="val 45979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row: Right 318">
              <a:extLst>
                <a:ext uri="{FF2B5EF4-FFF2-40B4-BE49-F238E27FC236}">
                  <a16:creationId xmlns:a16="http://schemas.microsoft.com/office/drawing/2014/main" id="{C9D497DC-9D9D-4940-8965-FFCE5FE799DF}"/>
                </a:ext>
              </a:extLst>
            </p:cNvPr>
            <p:cNvSpPr/>
            <p:nvPr/>
          </p:nvSpPr>
          <p:spPr>
            <a:xfrm>
              <a:off x="9551053" y="1685520"/>
              <a:ext cx="914718" cy="468938"/>
            </a:xfrm>
            <a:prstGeom prst="rightArrow">
              <a:avLst>
                <a:gd name="adj1" fmla="val 45979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2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F93156DEED046AC6C0D874DD784C1" ma:contentTypeVersion="13" ma:contentTypeDescription="Create a new document." ma:contentTypeScope="" ma:versionID="97a857b478aa32c0db44597226614584">
  <xsd:schema xmlns:xsd="http://www.w3.org/2001/XMLSchema" xmlns:xs="http://www.w3.org/2001/XMLSchema" xmlns:p="http://schemas.microsoft.com/office/2006/metadata/properties" xmlns:ns3="36906904-c790-4e4c-85ad-00999165ce5c" xmlns:ns4="0c09b16a-7f8b-429e-babb-23f81d84e2a8" targetNamespace="http://schemas.microsoft.com/office/2006/metadata/properties" ma:root="true" ma:fieldsID="65a2f4b8176cc28949b6a03f1bbcda7f" ns3:_="" ns4:_="">
    <xsd:import namespace="36906904-c790-4e4c-85ad-00999165ce5c"/>
    <xsd:import namespace="0c09b16a-7f8b-429e-babb-23f81d84e2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06904-c790-4e4c-85ad-00999165c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9b16a-7f8b-429e-babb-23f81d84e2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999DC8-6670-4884-98D7-4078FD80B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06904-c790-4e4c-85ad-00999165ce5c"/>
    <ds:schemaRef ds:uri="0c09b16a-7f8b-429e-babb-23f81d84e2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CE263D-59B3-4164-938A-38A35DA3CD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09093B-20C3-4CC4-B28C-32C3F6A6B0D5}">
  <ds:schemaRefs>
    <ds:schemaRef ds:uri="0c09b16a-7f8b-429e-babb-23f81d84e2a8"/>
    <ds:schemaRef ds:uri="36906904-c790-4e4c-85ad-00999165ce5c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110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Diagrams for CORD-19 Project</vt:lpstr>
      <vt:lpstr>PowerPoint Presentation</vt:lpstr>
      <vt:lpstr>TFIDF Search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CORD-19 Project</dc:title>
  <dc:creator>Cheng, Joseph A.</dc:creator>
  <cp:lastModifiedBy>Cheng, Joseph A.</cp:lastModifiedBy>
  <cp:revision>7</cp:revision>
  <dcterms:created xsi:type="dcterms:W3CDTF">2020-06-22T01:16:06Z</dcterms:created>
  <dcterms:modified xsi:type="dcterms:W3CDTF">2020-06-23T01:25:57Z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0x010100C8BF93156DEED046AC6C0D874DD784C1</vt:lpwstr>
  </property>
</Properties>
</file>