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D0BA-86F6-4914-B482-4D65E8BBFFA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C3EE-DF13-46D4-B558-7F5DA410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ychi\Downloads\Large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9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Forest Fires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by Joseph Chin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sz="2500" dirty="0"/>
              <a:t>Source: https://archive.ics.uci.edu/ml/datasets/Forest+Fires</a:t>
            </a:r>
          </a:p>
          <a:p>
            <a:r>
              <a:rPr lang="en-US" sz="2500" dirty="0"/>
              <a:t>[Cortez and </a:t>
            </a:r>
            <a:r>
              <a:rPr lang="en-US" sz="2500" dirty="0" err="1"/>
              <a:t>Morais</a:t>
            </a:r>
            <a:r>
              <a:rPr lang="en-US" sz="2500" dirty="0"/>
              <a:t>, 2007] P. Cortez and A. </a:t>
            </a:r>
            <a:r>
              <a:rPr lang="en-US" sz="2500" dirty="0" err="1"/>
              <a:t>Morais</a:t>
            </a:r>
            <a:r>
              <a:rPr lang="en-US" sz="2500" dirty="0"/>
              <a:t>. A Data Mining Approach to Predict Forest Fires using Meteorological Data. In J. </a:t>
            </a:r>
            <a:r>
              <a:rPr lang="en-US" sz="2500" dirty="0" err="1"/>
              <a:t>Neves</a:t>
            </a:r>
            <a:r>
              <a:rPr lang="en-US" sz="2500" dirty="0"/>
              <a:t>, M. F. Santos and J. Machado Eds., New Trends in Artificial Intelligence, Proceedings of the 13th EPIA 2007 - Portuguese Conference on Artificial Intelligence, December, </a:t>
            </a:r>
            <a:r>
              <a:rPr lang="en-US" sz="2500" dirty="0" err="1"/>
              <a:t>Guimarães</a:t>
            </a:r>
            <a:r>
              <a:rPr lang="en-US" sz="2500" dirty="0"/>
              <a:t>, Portugal, pp. 512-523, 2007. APPIA, ISBN-13 978-989-95618-0-9.</a:t>
            </a:r>
          </a:p>
          <a:p>
            <a:r>
              <a:rPr lang="en-US" sz="2500" dirty="0"/>
              <a:t>In [Cortez and </a:t>
            </a:r>
            <a:r>
              <a:rPr lang="en-US" sz="2500" dirty="0" err="1"/>
              <a:t>Morais</a:t>
            </a:r>
            <a:r>
              <a:rPr lang="en-US" sz="2500" dirty="0"/>
              <a:t>, 2007], the output 'area' was first transformed with a </a:t>
            </a:r>
            <a:r>
              <a:rPr lang="en-US" sz="2500" dirty="0" err="1"/>
              <a:t>ln</a:t>
            </a:r>
            <a:r>
              <a:rPr lang="en-US" sz="2500" dirty="0"/>
              <a:t>(x+1) function.</a:t>
            </a:r>
          </a:p>
          <a:p>
            <a:r>
              <a:rPr lang="en-US" sz="2500" dirty="0"/>
              <a:t>Then, several Data Mining methods were applied. After fitting the models, the outputs were</a:t>
            </a:r>
          </a:p>
          <a:p>
            <a:r>
              <a:rPr lang="en-US" sz="2500" dirty="0"/>
              <a:t>post-processed with the inverse of the </a:t>
            </a:r>
            <a:r>
              <a:rPr lang="en-US" sz="2500" dirty="0" err="1"/>
              <a:t>ln</a:t>
            </a:r>
            <a:r>
              <a:rPr lang="en-US" sz="2500" dirty="0"/>
              <a:t>(x+1) transform. Four different input setups were</a:t>
            </a:r>
          </a:p>
          <a:p>
            <a:r>
              <a:rPr lang="en-US" sz="2500" dirty="0"/>
              <a:t>used. The experiments were conducted using a 10-fold (cross-validation) x 30 runs. Two</a:t>
            </a:r>
          </a:p>
          <a:p>
            <a:r>
              <a:rPr lang="en-US" sz="2500" dirty="0"/>
              <a:t>regression metrics were measured: MAD and RMSE. A Gaussian support vector machine (SVM) fed</a:t>
            </a:r>
          </a:p>
          <a:p>
            <a:r>
              <a:rPr lang="en-US" sz="2500" dirty="0"/>
              <a:t>with only 4 direct weather conditions (temp, RH, wind and rain) obtained the best MAD value:</a:t>
            </a:r>
          </a:p>
          <a:p>
            <a:r>
              <a:rPr lang="en-US" sz="2500" dirty="0"/>
              <a:t>12.71 +- 0.01 (mean and confidence interval within 95% using a t-student distribution). The</a:t>
            </a:r>
          </a:p>
          <a:p>
            <a:r>
              <a:rPr lang="en-US" sz="2500" dirty="0"/>
              <a:t>best RMSE was attained by the naive mean predictor. An analysis to the regression error curve</a:t>
            </a:r>
          </a:p>
          <a:p>
            <a:r>
              <a:rPr lang="en-US" sz="2500" dirty="0"/>
              <a:t>(REC) shows that the SVM model predicts more examples within a lower admitted error. In effect,</a:t>
            </a:r>
          </a:p>
          <a:p>
            <a:r>
              <a:rPr lang="en-US" sz="2500" dirty="0"/>
              <a:t>the SVM model predicts better small fires, which are the majority.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X - x-axis spatial coordinate within the </a:t>
            </a:r>
            <a:r>
              <a:rPr lang="en-US" dirty="0" err="1"/>
              <a:t>Montesinho</a:t>
            </a:r>
            <a:r>
              <a:rPr lang="en-US" dirty="0"/>
              <a:t> park map: 1 to 9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Y - y-axis spatial coordinate within the </a:t>
            </a:r>
            <a:r>
              <a:rPr lang="en-US" dirty="0" err="1"/>
              <a:t>Montesinho</a:t>
            </a:r>
            <a:r>
              <a:rPr lang="en-US" dirty="0"/>
              <a:t> park map: 2 to 9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month - month of the year: '</a:t>
            </a:r>
            <a:r>
              <a:rPr lang="en-US" dirty="0" err="1"/>
              <a:t>jan</a:t>
            </a:r>
            <a:r>
              <a:rPr lang="en-US" dirty="0"/>
              <a:t>' to '</a:t>
            </a:r>
            <a:r>
              <a:rPr lang="en-US" dirty="0" err="1"/>
              <a:t>dec</a:t>
            </a:r>
            <a:r>
              <a:rPr lang="en-US" dirty="0"/>
              <a:t>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day - day of the week: '</a:t>
            </a:r>
            <a:r>
              <a:rPr lang="en-US" dirty="0" err="1"/>
              <a:t>mon</a:t>
            </a:r>
            <a:r>
              <a:rPr lang="en-US" dirty="0"/>
              <a:t>' to 'sun'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FFMC - FFMC (Fine Fuel Moisture Code) index from the FWI system: 18.7 to 96.20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DMC - DMC (Duff Moisture Code) index from the </a:t>
            </a:r>
          </a:p>
          <a:p>
            <a:r>
              <a:rPr lang="en-US" dirty="0"/>
              <a:t>FWI system: 1.1 to 291.3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DC - DC (Drought Code) index from the FWI system: 7.9 to 860.6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ISI - (Initial </a:t>
            </a:r>
            <a:r>
              <a:rPr lang="en-US" dirty="0" err="1"/>
              <a:t>Spead</a:t>
            </a:r>
            <a:r>
              <a:rPr lang="en-US" dirty="0"/>
              <a:t> Index) ISI index from the FWI system: 0.0 to 56.10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temp - temperature in Celsius degrees: 2.2 to 33.30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RH - relative humidity in %: 15.0 to 100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wind - wind speed in km/h: 0.40 to 9.40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rain - outside rain in mm/m2 : 0.0 to 6.4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area - the burned area of the forest (in ha): 0.00 to 1090.84 (this output variable is very skewed towards 0.0, thus it may make sense to model with the logarithm transform).</a:t>
            </a:r>
          </a:p>
        </p:txBody>
      </p:sp>
    </p:spTree>
    <p:extLst>
      <p:ext uri="{BB962C8B-B14F-4D97-AF65-F5344CB8AC3E}">
        <p14:creationId xmlns:p14="http://schemas.microsoft.com/office/powerpoint/2010/main" val="11872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ychi\Downloads\download (2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" y="1219200"/>
            <a:ext cx="880297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 descr="C:\Users\jychi\Downloads\download (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114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ychi\Downloads\download (2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114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jychi\Downloads\download (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45487" cy="278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ychi\Downloads\download (2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43" y="3759692"/>
            <a:ext cx="4172744" cy="2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ychi\Downloads\download (2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4394"/>
            <a:ext cx="4114800" cy="28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ychi\Downloads\download (3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598988" cy="29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ychi\Downloads\download (3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2286000"/>
            <a:ext cx="4223439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ychi\Downloads\download (3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4219029"/>
            <a:ext cx="4776787" cy="24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4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 descr="C:\Users\jychi\Downloads\download (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09" y="1014334"/>
            <a:ext cx="4776787" cy="279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ychi\Downloads\download (3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" y="3786376"/>
            <a:ext cx="4078183" cy="27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jychi\Downloads\download (3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4" y="4038600"/>
            <a:ext cx="47767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ychi\Downloads\download (37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" y="1014334"/>
            <a:ext cx="4148137" cy="30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37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Score &amp;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C:\Users\jychi\Downloads\download (3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7803"/>
            <a:ext cx="8182980" cy="296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jychi\Downloads\download (3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4724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Forest Fires  by Joseph Chin</vt:lpstr>
      <vt:lpstr>Source</vt:lpstr>
      <vt:lpstr>Index</vt:lpstr>
      <vt:lpstr>Histogram</vt:lpstr>
      <vt:lpstr>Barplot</vt:lpstr>
      <vt:lpstr>Boxplots</vt:lpstr>
      <vt:lpstr>Clustering</vt:lpstr>
      <vt:lpstr>Segments</vt:lpstr>
      <vt:lpstr>Silhouette Score &amp; Dendrogram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Chin</dc:creator>
  <cp:lastModifiedBy>Joseph Chin</cp:lastModifiedBy>
  <cp:revision>4</cp:revision>
  <dcterms:created xsi:type="dcterms:W3CDTF">2021-08-25T22:44:38Z</dcterms:created>
  <dcterms:modified xsi:type="dcterms:W3CDTF">2021-08-25T23:30:15Z</dcterms:modified>
</cp:coreProperties>
</file>