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79" r:id="rId3"/>
    <p:sldId id="36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7" autoAdjust="0"/>
    <p:restoredTop sz="94599"/>
  </p:normalViewPr>
  <p:slideViewPr>
    <p:cSldViewPr>
      <p:cViewPr varScale="1">
        <p:scale>
          <a:sx n="106" d="100"/>
          <a:sy n="106" d="100"/>
        </p:scale>
        <p:origin x="189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67E3C-A805-4539-81B7-B870DE4019D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5E57-4AD0-40F3-9798-8B1BED32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1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27315-10A5-4747-A709-462D327168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6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9144000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3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3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5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99"/>
            <a:ext cx="9144000" cy="11430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340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6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9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4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9144000" cy="8572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0" y="-2199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latin typeface="Franklin Gothic Medium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144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33400"/>
            <a:ext cx="7772400" cy="1470025"/>
          </a:xfrm>
        </p:spPr>
        <p:txBody>
          <a:bodyPr/>
          <a:lstStyle/>
          <a:p>
            <a:r>
              <a:rPr lang="en-US" dirty="0"/>
              <a:t>IST687 </a:t>
            </a:r>
            <a:r>
              <a:rPr lang="en-US"/>
              <a:t>Project Update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352800"/>
            <a:ext cx="7772400" cy="2133600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Agile Kanban Methodology</a:t>
            </a:r>
          </a:p>
          <a:p>
            <a:pPr algn="l">
              <a:spcBef>
                <a:spcPts val="600"/>
              </a:spcBef>
            </a:pPr>
            <a:r>
              <a:rPr lang="en-US" sz="2400" dirty="0"/>
              <a:t>Team 003</a:t>
            </a:r>
          </a:p>
          <a:p>
            <a:pPr algn="l">
              <a:spcBef>
                <a:spcPts val="600"/>
              </a:spcBef>
            </a:pPr>
            <a:r>
              <a:rPr lang="en-US" sz="1600" dirty="0"/>
              <a:t>Jose </a:t>
            </a:r>
            <a:r>
              <a:rPr lang="en-US" sz="1600" dirty="0" err="1"/>
              <a:t>Picon</a:t>
            </a:r>
            <a:r>
              <a:rPr lang="en-US" sz="1600" dirty="0"/>
              <a:t> </a:t>
            </a:r>
          </a:p>
          <a:p>
            <a:pPr algn="l">
              <a:spcBef>
                <a:spcPts val="600"/>
              </a:spcBef>
            </a:pPr>
            <a:r>
              <a:rPr lang="en-US" sz="1600" dirty="0"/>
              <a:t>Marc </a:t>
            </a:r>
            <a:r>
              <a:rPr lang="en-US" sz="1600" dirty="0" err="1"/>
              <a:t>Bragdon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48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Kanban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842224"/>
              </p:ext>
            </p:extLst>
          </p:nvPr>
        </p:nvGraphicFramePr>
        <p:xfrm>
          <a:off x="228601" y="1371600"/>
          <a:ext cx="84582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999">
                  <a:extLst>
                    <a:ext uri="{9D8B030D-6E8A-4147-A177-3AD203B41FA5}">
                      <a16:colId xmlns:a16="http://schemas.microsoft.com/office/drawing/2014/main" val="1860230379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501350885"/>
                    </a:ext>
                  </a:extLst>
                </a:gridCol>
                <a:gridCol w="2286001">
                  <a:extLst>
                    <a:ext uri="{9D8B030D-6E8A-4147-A177-3AD203B41FA5}">
                      <a16:colId xmlns:a16="http://schemas.microsoft.com/office/drawing/2014/main" val="46691666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692150640"/>
                    </a:ext>
                  </a:extLst>
                </a:gridCol>
              </a:tblGrid>
              <a:tr h="1503322">
                <a:tc>
                  <a:txBody>
                    <a:bodyPr/>
                    <a:lstStyle/>
                    <a:p>
                      <a:r>
                        <a:rPr lang="en-US" dirty="0"/>
                        <a:t>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IN-PROGRESS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39381"/>
                  </a:ext>
                </a:extLst>
              </a:tr>
              <a:tr h="2763878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Scope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Project Deadlines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Implementation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Determining type of visualization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Investigating algorithms for our business question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84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2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Summary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91955" y="1524000"/>
            <a:ext cx="2465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What is working well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Meeting availabilities 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The direction of overall project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36451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Accomplishments this past period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Met with team to discuss possible points of data 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Viewed and analyzed the data 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General discussion on algorithms we might apply </a:t>
            </a:r>
          </a:p>
          <a:p>
            <a:pPr marL="285750" indent="-285750">
              <a:buFont typeface="Arial"/>
              <a:buChar char="•"/>
            </a:pP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3276600"/>
            <a:ext cx="34289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Plans for next update</a:t>
            </a:r>
            <a:r>
              <a:rPr lang="en-US" sz="1200" dirty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Defined  questions of what algorithms used for analysis 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Know if we can answer these questions using the tools we know how to use 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Have a clearer direction on how to tackle data analysis and start code implementation </a:t>
            </a:r>
          </a:p>
          <a:p>
            <a:pPr marL="285750" indent="-285750">
              <a:buFont typeface="Arial"/>
              <a:buChar char="•"/>
            </a:pP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691955" y="3276600"/>
            <a:ext cx="361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Issues / What is not working well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No road bumps, just had a late start getting everyone together 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04800" y="3048000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19600" y="1524000"/>
            <a:ext cx="0" cy="3200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15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8055</TotalTime>
  <Words>133</Words>
  <Application>Microsoft Macintosh PowerPoint</Application>
  <PresentationFormat>On-screen Show (4:3)</PresentationFormat>
  <Paragraphs>31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Franklin Gothic Medium</vt:lpstr>
      <vt:lpstr>Office Theme</vt:lpstr>
      <vt:lpstr>IST687 Project Update #1</vt:lpstr>
      <vt:lpstr>Kanban Board</vt:lpstr>
      <vt:lpstr>Overall Summary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Peggy M Brown</dc:creator>
  <cp:lastModifiedBy>Jose Picon</cp:lastModifiedBy>
  <cp:revision>362</cp:revision>
  <dcterms:created xsi:type="dcterms:W3CDTF">2013-01-23T22:13:02Z</dcterms:created>
  <dcterms:modified xsi:type="dcterms:W3CDTF">2018-11-20T00:19:20Z</dcterms:modified>
</cp:coreProperties>
</file>