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324" r:id="rId3"/>
    <p:sldId id="358" r:id="rId4"/>
    <p:sldId id="360" r:id="rId5"/>
    <p:sldId id="359" r:id="rId6"/>
    <p:sldId id="365" r:id="rId7"/>
    <p:sldId id="361" r:id="rId8"/>
    <p:sldId id="362" r:id="rId9"/>
    <p:sldId id="366" r:id="rId10"/>
    <p:sldId id="367" r:id="rId11"/>
  </p:sldIdLst>
  <p:sldSz cx="9144000" cy="6858000" type="screen4x3"/>
  <p:notesSz cx="6858000" cy="9144000"/>
  <p:embeddedFontLst>
    <p:embeddedFont>
      <p:font typeface="Franklin Gothic Medium" panose="020B0603020102020204" pitchFamily="34" charset="0"/>
      <p:regular r:id="rId13"/>
      <p: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4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4DFA0-2E56-45A6-9243-FEBBFFDED60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27315-10A5-4747-A709-462D3271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27315-10A5-4747-A709-462D327168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5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40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Franklin Gothic Medium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4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IST687 – Applied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Final Project Overview/Framework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IST687 – Applied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Final Deliverables (including R code &amp; supporting Interpretation) – word doc or pdf</a:t>
            </a:r>
          </a:p>
          <a:p>
            <a:pPr lvl="1"/>
            <a:r>
              <a:rPr lang="en-US" dirty="0"/>
              <a:t>Articulate the business question(s)</a:t>
            </a:r>
          </a:p>
          <a:p>
            <a:pPr lvl="1"/>
            <a:r>
              <a:rPr lang="en-US" dirty="0"/>
              <a:t>Data Acquisition Steps</a:t>
            </a:r>
          </a:p>
          <a:p>
            <a:pPr lvl="1"/>
            <a:r>
              <a:rPr lang="en-US" dirty="0"/>
              <a:t>Data Cleansing, Transformation, Architecture</a:t>
            </a:r>
          </a:p>
          <a:p>
            <a:pPr lvl="1"/>
            <a:r>
              <a:rPr lang="en-US" dirty="0"/>
              <a:t>Analysis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Interpretation</a:t>
            </a:r>
          </a:p>
          <a:p>
            <a:pPr lvl="1"/>
            <a:r>
              <a:rPr lang="en-US" dirty="0"/>
              <a:t>Summary Assessment, Actionable Steps</a:t>
            </a:r>
          </a:p>
          <a:p>
            <a:pPr lvl="2"/>
            <a:r>
              <a:rPr lang="en-US" dirty="0"/>
              <a:t>Did you answer the business question(s)</a:t>
            </a:r>
          </a:p>
          <a:p>
            <a:r>
              <a:rPr lang="en-US" dirty="0" err="1"/>
              <a:t>Powerpoint</a:t>
            </a:r>
            <a:r>
              <a:rPr lang="en-US" dirty="0"/>
              <a:t> Summary – audience is hotel management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2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IST687 – Applied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719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data/subject area for this final project is a modified version of a national hotel chain survey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project will be focused on a business related opportunity, specifically Net Promoter Score (NPS)</a:t>
            </a:r>
          </a:p>
          <a:p>
            <a:endParaRPr lang="en-US" dirty="0"/>
          </a:p>
          <a:p>
            <a:r>
              <a:rPr lang="en-US" dirty="0"/>
              <a:t>Project Organization/Role</a:t>
            </a:r>
          </a:p>
          <a:p>
            <a:pPr lvl="1"/>
            <a:r>
              <a:rPr lang="en-US" dirty="0"/>
              <a:t>assigned teams</a:t>
            </a:r>
          </a:p>
          <a:p>
            <a:pPr lvl="1"/>
            <a:r>
              <a:rPr lang="en-US" dirty="0"/>
              <a:t>Team acts as consultants</a:t>
            </a:r>
          </a:p>
          <a:p>
            <a:pPr lvl="1"/>
            <a:r>
              <a:rPr lang="en-US" dirty="0"/>
              <a:t>Analyze customer survey responses for your client</a:t>
            </a:r>
            <a:br>
              <a:rPr lang="en-US" dirty="0"/>
            </a:br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IST687 – Applied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Identify ‘actionable’ business question(s)</a:t>
            </a:r>
          </a:p>
          <a:p>
            <a:pPr lvl="1"/>
            <a:r>
              <a:rPr lang="en-US" dirty="0"/>
              <a:t>Focus on NPS, specifically likelihood to recommend</a:t>
            </a:r>
          </a:p>
          <a:p>
            <a:pPr lvl="1"/>
            <a:r>
              <a:rPr lang="en-US" dirty="0"/>
              <a:t>What are the key drivers of NPS , </a:t>
            </a:r>
            <a:r>
              <a:rPr lang="en-US" dirty="0" err="1"/>
              <a:t>ie</a:t>
            </a:r>
            <a:r>
              <a:rPr lang="en-US" dirty="0"/>
              <a:t> geography, amenities, service</a:t>
            </a:r>
          </a:p>
          <a:p>
            <a:r>
              <a:rPr lang="en-US" dirty="0"/>
              <a:t>What to Analyze</a:t>
            </a:r>
          </a:p>
          <a:p>
            <a:pPr lvl="1"/>
            <a:r>
              <a:rPr lang="en-US" dirty="0"/>
              <a:t>Determined by team</a:t>
            </a:r>
          </a:p>
          <a:p>
            <a:pPr lvl="1"/>
            <a:r>
              <a:rPr lang="en-US" dirty="0"/>
              <a:t>Given supplied metadata, determine what might be useful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9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IST687 -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Data Context</a:t>
            </a:r>
          </a:p>
          <a:p>
            <a:pPr lvl="1"/>
            <a:r>
              <a:rPr lang="en-US" dirty="0"/>
              <a:t>Modified version of a real data set</a:t>
            </a:r>
          </a:p>
          <a:p>
            <a:pPr lvl="1"/>
            <a:r>
              <a:rPr lang="en-US" dirty="0"/>
              <a:t>Attributes/metadata include:</a:t>
            </a:r>
          </a:p>
          <a:p>
            <a:pPr lvl="2"/>
            <a:r>
              <a:rPr lang="en-US" dirty="0"/>
              <a:t>Person who responded to the survey</a:t>
            </a:r>
          </a:p>
          <a:p>
            <a:pPr lvl="2"/>
            <a:r>
              <a:rPr lang="en-US" dirty="0"/>
              <a:t>Hotel location</a:t>
            </a:r>
          </a:p>
          <a:p>
            <a:pPr lvl="2"/>
            <a:r>
              <a:rPr lang="en-US" dirty="0"/>
              <a:t>Responses from the customer</a:t>
            </a:r>
          </a:p>
          <a:p>
            <a:pPr lvl="2"/>
            <a:r>
              <a:rPr lang="en-US" dirty="0"/>
              <a:t>Note: some values in the dataset are blank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IST687 – Applied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Data Context – continued</a:t>
            </a:r>
          </a:p>
          <a:p>
            <a:pPr lvl="1"/>
            <a:r>
              <a:rPr lang="en-US" dirty="0"/>
              <a:t>NPS Type: 3 types of responses</a:t>
            </a:r>
          </a:p>
          <a:p>
            <a:pPr lvl="2"/>
            <a:r>
              <a:rPr lang="en-US" b="1" dirty="0"/>
              <a:t>Promotors</a:t>
            </a:r>
            <a:r>
              <a:rPr lang="en-US" dirty="0"/>
              <a:t> – scores of 9,10 (likelihood to recommend)</a:t>
            </a:r>
          </a:p>
          <a:p>
            <a:pPr lvl="2"/>
            <a:r>
              <a:rPr lang="en-US" b="1" dirty="0"/>
              <a:t>Passives</a:t>
            </a:r>
            <a:r>
              <a:rPr lang="en-US" dirty="0"/>
              <a:t> – responses of 7, 8 (likelihood to recommend)</a:t>
            </a:r>
          </a:p>
          <a:p>
            <a:pPr lvl="2"/>
            <a:r>
              <a:rPr lang="en-US" b="1" dirty="0"/>
              <a:t>Detractors</a:t>
            </a:r>
            <a:r>
              <a:rPr lang="en-US" dirty="0"/>
              <a:t> – responses 6 or less</a:t>
            </a:r>
          </a:p>
          <a:p>
            <a:r>
              <a:rPr lang="en-US" dirty="0"/>
              <a:t>NPS = promotors – detractors </a:t>
            </a:r>
            <a:r>
              <a:rPr lang="en-US"/>
              <a:t>(calculation)</a:t>
            </a:r>
            <a:endParaRPr lang="en-US" dirty="0"/>
          </a:p>
          <a:p>
            <a:r>
              <a:rPr lang="en-US" dirty="0"/>
              <a:t>Question asked in the survey</a:t>
            </a:r>
          </a:p>
          <a:p>
            <a:pPr lvl="1"/>
            <a:r>
              <a:rPr lang="en-US" dirty="0"/>
              <a:t>“likelihood to recommend” </a:t>
            </a:r>
            <a:r>
              <a:rPr lang="en-US" dirty="0" err="1"/>
              <a:t>ie</a:t>
            </a:r>
            <a:r>
              <a:rPr lang="en-US" dirty="0"/>
              <a:t> how likely are you to recommend this hotel</a:t>
            </a:r>
          </a:p>
        </p:txBody>
      </p:sp>
    </p:spTree>
    <p:extLst>
      <p:ext uri="{BB962C8B-B14F-4D97-AF65-F5344CB8AC3E}">
        <p14:creationId xmlns:p14="http://schemas.microsoft.com/office/powerpoint/2010/main" val="389570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IST687 – Applied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Articulate the business question(s)</a:t>
            </a:r>
          </a:p>
          <a:p>
            <a:pPr lvl="1"/>
            <a:r>
              <a:rPr lang="en-US" dirty="0"/>
              <a:t>Data Acquisition</a:t>
            </a:r>
          </a:p>
          <a:p>
            <a:pPr lvl="1"/>
            <a:r>
              <a:rPr lang="en-US" dirty="0"/>
              <a:t>Data Cleansing, Transformation, Architecture</a:t>
            </a:r>
          </a:p>
          <a:p>
            <a:pPr lvl="1"/>
            <a:r>
              <a:rPr lang="en-US" dirty="0"/>
              <a:t>Analysis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Interpretation</a:t>
            </a:r>
          </a:p>
          <a:p>
            <a:pPr lvl="1"/>
            <a:r>
              <a:rPr lang="en-US" dirty="0"/>
              <a:t>Summary Assessment, Actionable Steps</a:t>
            </a:r>
          </a:p>
          <a:p>
            <a:pPr lvl="2"/>
            <a:r>
              <a:rPr lang="en-US" dirty="0"/>
              <a:t>Did you answer the business question(s)</a:t>
            </a:r>
          </a:p>
          <a:p>
            <a:pPr lvl="1"/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352800" y="3352800"/>
            <a:ext cx="685800" cy="1143000"/>
          </a:xfrm>
          <a:prstGeom prst="rightBrace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3693467"/>
            <a:ext cx="1598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Iterative</a:t>
            </a:r>
          </a:p>
        </p:txBody>
      </p:sp>
    </p:spTree>
    <p:extLst>
      <p:ext uri="{BB962C8B-B14F-4D97-AF65-F5344CB8AC3E}">
        <p14:creationId xmlns:p14="http://schemas.microsoft.com/office/powerpoint/2010/main" val="61652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IST687 – Applied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Methodology – continued</a:t>
            </a:r>
          </a:p>
          <a:p>
            <a:pPr lvl="1"/>
            <a:r>
              <a:rPr lang="en-US" dirty="0"/>
              <a:t>Analysis, Visualization, Interpretation</a:t>
            </a:r>
          </a:p>
          <a:p>
            <a:pPr lvl="2"/>
            <a:r>
              <a:rPr lang="en-US" dirty="0"/>
              <a:t>Statistics: Descriptive, Inferential</a:t>
            </a:r>
          </a:p>
          <a:p>
            <a:pPr lvl="2"/>
            <a:r>
              <a:rPr lang="en-US" dirty="0"/>
              <a:t>Visualization: plots, graphs</a:t>
            </a:r>
          </a:p>
          <a:p>
            <a:pPr lvl="2"/>
            <a:r>
              <a:rPr lang="en-US" dirty="0"/>
              <a:t>Map Data</a:t>
            </a:r>
          </a:p>
          <a:p>
            <a:pPr lvl="2"/>
            <a:r>
              <a:rPr lang="en-US" dirty="0"/>
              <a:t>Text Mining</a:t>
            </a:r>
          </a:p>
          <a:p>
            <a:pPr lvl="2"/>
            <a:r>
              <a:rPr lang="en-US" dirty="0"/>
              <a:t>Linear Modeling</a:t>
            </a:r>
          </a:p>
          <a:p>
            <a:pPr lvl="2"/>
            <a:r>
              <a:rPr lang="en-US" dirty="0"/>
              <a:t>Association Rules Mining</a:t>
            </a:r>
          </a:p>
          <a:p>
            <a:pPr lvl="2"/>
            <a:r>
              <a:rPr lang="en-US" dirty="0"/>
              <a:t>Support Vector Machines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5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IST687 – Applied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Three Project Updates/Status Reports</a:t>
            </a:r>
          </a:p>
          <a:p>
            <a:pPr lvl="1"/>
            <a:r>
              <a:rPr lang="en-US" dirty="0"/>
              <a:t>Dashboard: next slide for format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2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1955" y="1524000"/>
            <a:ext cx="1531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What is working well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One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Two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Three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2347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Accomplishments this past period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One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Two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Three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276600"/>
            <a:ext cx="1553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Plans for next update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One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Two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Three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91955" y="3276600"/>
            <a:ext cx="2301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Issues / What is not working well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One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Two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Three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" y="3048000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19600" y="1524000"/>
            <a:ext cx="0" cy="3200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3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4807</TotalTime>
  <Words>382</Words>
  <Application>Microsoft Office PowerPoint</Application>
  <PresentationFormat>On-screen Show (4:3)</PresentationFormat>
  <Paragraphs>99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Franklin Gothic Medium</vt:lpstr>
      <vt:lpstr>Calibri</vt:lpstr>
      <vt:lpstr>Office Theme</vt:lpstr>
      <vt:lpstr>IST687 – Applied Data Science</vt:lpstr>
      <vt:lpstr>IST687 – Applied Data Science</vt:lpstr>
      <vt:lpstr>IST687 – Applied Data Science</vt:lpstr>
      <vt:lpstr>IST687 - Data Science</vt:lpstr>
      <vt:lpstr>IST687 – Applied Data Science</vt:lpstr>
      <vt:lpstr>IST687 – Applied Data Science</vt:lpstr>
      <vt:lpstr>IST687 – Applied Data Science</vt:lpstr>
      <vt:lpstr>IST687 – Applied Data Science</vt:lpstr>
      <vt:lpstr>Overall Summary</vt:lpstr>
      <vt:lpstr>IST687 – Applied Data Science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Krudys</dc:creator>
  <cp:lastModifiedBy>Abdullah Awaysheh</cp:lastModifiedBy>
  <cp:revision>275</cp:revision>
  <dcterms:created xsi:type="dcterms:W3CDTF">2013-01-23T22:13:02Z</dcterms:created>
  <dcterms:modified xsi:type="dcterms:W3CDTF">2018-04-17T17:47:42Z</dcterms:modified>
</cp:coreProperties>
</file>