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Franklin Gothic Medium" panose="020B060302010202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5"/>
    <p:restoredTop sz="94599"/>
  </p:normalViewPr>
  <p:slideViewPr>
    <p:cSldViewPr>
      <p:cViewPr varScale="1">
        <p:scale>
          <a:sx n="93" d="100"/>
          <a:sy n="93" d="100"/>
        </p:scale>
        <p:origin x="216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4DFA0-2E56-45A6-9243-FEBBFFDED60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27315-10A5-4747-A709-462D3271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7315-10A5-4747-A709-462D327168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1955" y="1524000"/>
            <a:ext cx="235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What is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Potential scope of project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Project management updates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3529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Accomplishments this past period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Met with team to discuss possible points of data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Assigned potential workload 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3439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Plans for next update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Finalized </a:t>
            </a:r>
            <a:r>
              <a:rPr lang="en-US" sz="1200" dirty="0" err="1"/>
              <a:t>descion</a:t>
            </a:r>
            <a:r>
              <a:rPr lang="en-US" sz="1200" dirty="0"/>
              <a:t> on business questions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Dive deeper into what data we want to analyze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Assign project tasks and estimate timelines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1955" y="3276600"/>
            <a:ext cx="262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Issues / What is not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Speed of work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Frequent communication </a:t>
            </a:r>
            <a:r>
              <a:rPr lang="en-US" sz="1200"/>
              <a:t>lacking 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524000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3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67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Franklin Gothic Medium</vt:lpstr>
      <vt:lpstr>Calibri</vt:lpstr>
      <vt:lpstr>Arial</vt:lpstr>
      <vt:lpstr>Office Theme</vt:lpstr>
      <vt:lpstr>Overall Summary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Krudys</dc:creator>
  <cp:lastModifiedBy>Jose Picon</cp:lastModifiedBy>
  <cp:revision>276</cp:revision>
  <dcterms:created xsi:type="dcterms:W3CDTF">2013-01-23T22:13:02Z</dcterms:created>
  <dcterms:modified xsi:type="dcterms:W3CDTF">2018-11-07T17:57:54Z</dcterms:modified>
</cp:coreProperties>
</file>