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9" r:id="rId3"/>
    <p:sldId id="3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6" autoAdjust="0"/>
    <p:restoredTop sz="94627"/>
  </p:normalViewPr>
  <p:slideViewPr>
    <p:cSldViewPr>
      <p:cViewPr varScale="1">
        <p:scale>
          <a:sx n="93" d="100"/>
          <a:sy n="93" d="100"/>
        </p:scale>
        <p:origin x="56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7315-10A5-4747-A709-462D32716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772400" cy="1470025"/>
          </a:xfrm>
        </p:spPr>
        <p:txBody>
          <a:bodyPr/>
          <a:lstStyle/>
          <a:p>
            <a:r>
              <a:rPr lang="en-US" dirty="0"/>
              <a:t>IST687 </a:t>
            </a:r>
            <a:r>
              <a:rPr lang="en-US"/>
              <a:t>Project Update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772400" cy="21336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Agile Kanban Methodology</a:t>
            </a:r>
          </a:p>
          <a:p>
            <a:pPr algn="l">
              <a:spcBef>
                <a:spcPts val="600"/>
              </a:spcBef>
            </a:pPr>
            <a:r>
              <a:rPr lang="en-US" sz="2400" dirty="0"/>
              <a:t>Team 003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Jose </a:t>
            </a:r>
            <a:r>
              <a:rPr lang="en-US" sz="1600" dirty="0" err="1"/>
              <a:t>Picon</a:t>
            </a:r>
            <a:r>
              <a:rPr lang="en-US" sz="1600" dirty="0"/>
              <a:t>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Ryan Smith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Armando Mendez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Marc </a:t>
            </a:r>
            <a:r>
              <a:rPr lang="en-US" sz="1600" dirty="0" err="1"/>
              <a:t>Bragdon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3303"/>
              </p:ext>
            </p:extLst>
          </p:nvPr>
        </p:nvGraphicFramePr>
        <p:xfrm>
          <a:off x="228601" y="1371600"/>
          <a:ext cx="8458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18602303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501350885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4669166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92150640"/>
                    </a:ext>
                  </a:extLst>
                </a:gridCol>
              </a:tblGrid>
              <a:tr h="1503322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39381"/>
                  </a:ext>
                </a:extLst>
              </a:tr>
              <a:tr h="2763878">
                <a:tc>
                  <a:txBody>
                    <a:bodyPr/>
                    <a:lstStyle/>
                    <a:p>
                      <a:r>
                        <a:rPr lang="en-US" dirty="0"/>
                        <a:t>- Business 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Data acquisition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Project Timeline/Scope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1955" y="1524000"/>
            <a:ext cx="235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is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Potential scope of project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Project management updates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3529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Accomplishments this past period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Met with team to discuss possible points of data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Assigned potential workload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3439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Plans for next update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Finalized </a:t>
            </a:r>
            <a:r>
              <a:rPr lang="en-US" sz="1200" dirty="0" err="1"/>
              <a:t>descion</a:t>
            </a:r>
            <a:r>
              <a:rPr lang="en-US" sz="1200" dirty="0"/>
              <a:t> on business questions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Dive deeper into what data we want to analyze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Assign project tasks and estimate timelines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1955" y="3276600"/>
            <a:ext cx="262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Issues / What is not working well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Speed of work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Frequent communication </a:t>
            </a:r>
            <a:r>
              <a:rPr lang="en-US" sz="1200"/>
              <a:t>lacking 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0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524000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100</Words>
  <Application>Microsoft Macintosh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Medium</vt:lpstr>
      <vt:lpstr>Office Theme</vt:lpstr>
      <vt:lpstr>IST687 Project Update #1</vt:lpstr>
      <vt:lpstr>Kanban Board</vt:lpstr>
      <vt:lpstr>Overall Summary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Jose Picon</cp:lastModifiedBy>
  <cp:revision>361</cp:revision>
  <dcterms:created xsi:type="dcterms:W3CDTF">2013-01-23T22:13:02Z</dcterms:created>
  <dcterms:modified xsi:type="dcterms:W3CDTF">2018-11-07T18:08:50Z</dcterms:modified>
</cp:coreProperties>
</file>