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12192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12192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77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3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3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0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32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628D-3D1A-479C-AA06-C2E3E6E6C2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CB5D-BB3D-403C-87C0-C79B1EA0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12192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12192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1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Articulate the business question(s)</a:t>
            </a:r>
          </a:p>
          <a:p>
            <a:pPr lvl="1"/>
            <a:r>
              <a:rPr lang="en-US" dirty="0"/>
              <a:t>Data Acquisition, candidate variables</a:t>
            </a:r>
          </a:p>
          <a:p>
            <a:pPr lvl="1"/>
            <a:r>
              <a:rPr lang="en-US" dirty="0"/>
              <a:t>Data Cleansing, Transformation, Architecture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Interpretation</a:t>
            </a:r>
          </a:p>
          <a:p>
            <a:pPr lvl="1"/>
            <a:r>
              <a:rPr lang="en-US" dirty="0"/>
              <a:t>Summary Assessment, Actionable Steps</a:t>
            </a:r>
          </a:p>
          <a:p>
            <a:pPr lvl="2"/>
            <a:r>
              <a:rPr lang="en-US" dirty="0"/>
              <a:t>Did you answer the business question(s)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76800" y="3352800"/>
            <a:ext cx="685800" cy="1143000"/>
          </a:xfrm>
          <a:prstGeom prst="righ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1" y="3693468"/>
            <a:ext cx="159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200400"/>
            <a:ext cx="2795587" cy="155315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54977" y="2699238"/>
            <a:ext cx="11711354" cy="17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0323" y="3631864"/>
            <a:ext cx="11711354" cy="17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977" y="1907931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#1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262" y="3138854"/>
            <a:ext cx="237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#2 preliminary</a:t>
            </a:r>
          </a:p>
          <a:p>
            <a:endParaRPr lang="en-US" dirty="0"/>
          </a:p>
          <a:p>
            <a:r>
              <a:rPr lang="en-US" dirty="0"/>
              <a:t>Update #3 Final Assessment</a:t>
            </a:r>
          </a:p>
        </p:txBody>
      </p:sp>
    </p:spTree>
    <p:extLst>
      <p:ext uri="{BB962C8B-B14F-4D97-AF65-F5344CB8AC3E}">
        <p14:creationId xmlns:p14="http://schemas.microsoft.com/office/powerpoint/2010/main" val="6165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7936523" cy="47014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Document (25%) – Table of Contents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5270"/>
            <a:ext cx="1060059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Aft>
                <a:spcPts val="600"/>
              </a:spcAft>
            </a:pPr>
            <a:r>
              <a:rPr lang="en-US" sz="2800" b="1" dirty="0"/>
              <a:t>2% - Business Questions </a:t>
            </a:r>
            <a:r>
              <a:rPr lang="en-US" sz="2800" dirty="0"/>
              <a:t> - </a:t>
            </a:r>
            <a:r>
              <a:rPr lang="en-US" sz="2400" dirty="0"/>
              <a:t>appropriate within the context? </a:t>
            </a:r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4% - Data cleanse/munge/preparation </a:t>
            </a:r>
            <a:r>
              <a:rPr lang="en-US" sz="2800" dirty="0"/>
              <a:t> - </a:t>
            </a:r>
            <a:r>
              <a:rPr lang="en-US" sz="2400" dirty="0"/>
              <a:t>transform/clean/munge the data appropriately? What about NAs?</a:t>
            </a:r>
            <a:endParaRPr lang="en-US" sz="2800" dirty="0"/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4% - Use of Descriptive statistics - </a:t>
            </a:r>
            <a:r>
              <a:rPr lang="en-US" sz="2400" dirty="0"/>
              <a:t>provide context and a basic understanding of the data?</a:t>
            </a:r>
            <a:endParaRPr lang="en-US" sz="2800" dirty="0"/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5% - Use of modeling techniques – </a:t>
            </a:r>
            <a:r>
              <a:rPr lang="en-US" sz="2400" dirty="0"/>
              <a:t>try 3 different models </a:t>
            </a:r>
            <a:br>
              <a:rPr lang="en-US" sz="2400" dirty="0"/>
            </a:br>
            <a:r>
              <a:rPr lang="en-US" sz="2400" dirty="0"/>
              <a:t>(for possibly different questions, evaluating results correctly)</a:t>
            </a:r>
            <a:r>
              <a:rPr lang="en-US" sz="2800" dirty="0"/>
              <a:t> </a:t>
            </a:r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5% - Visualization</a:t>
            </a:r>
            <a:r>
              <a:rPr lang="en-US" sz="2800" dirty="0"/>
              <a:t>- </a:t>
            </a:r>
            <a:r>
              <a:rPr lang="en-US" sz="2400" dirty="0"/>
              <a:t>convey results in an easy to understand manner?</a:t>
            </a:r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5% - Interpretation of the results/Actionable Insights - </a:t>
            </a:r>
            <a:r>
              <a:rPr lang="en-US" sz="2400" dirty="0"/>
              <a:t>Are the results actionable (as compared to just interesting). Are your recommendations/actionable insights supported by your models, if yes, indicate which model supports which recommendation.</a:t>
            </a:r>
          </a:p>
          <a:p>
            <a:pPr marL="347663" indent="-347663">
              <a:spcAft>
                <a:spcPts val="600"/>
              </a:spcAft>
            </a:pPr>
            <a:r>
              <a:rPr lang="en-US" sz="2800" b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Office Theme</vt:lpstr>
      <vt:lpstr>1_Office Theme</vt:lpstr>
      <vt:lpstr>IST687 – Applied Data Science</vt:lpstr>
      <vt:lpstr>Word Document (25%) – 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Krudys</dc:creator>
  <cp:lastModifiedBy>Abdullah Awaysheh</cp:lastModifiedBy>
  <cp:revision>4</cp:revision>
  <dcterms:created xsi:type="dcterms:W3CDTF">2017-08-07T16:16:32Z</dcterms:created>
  <dcterms:modified xsi:type="dcterms:W3CDTF">2018-01-30T19:51:05Z</dcterms:modified>
</cp:coreProperties>
</file>