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966" r:id="rId1"/>
  </p:sldMasterIdLst>
  <p:notesMasterIdLst>
    <p:notesMasterId r:id="rId15"/>
  </p:notesMasterIdLst>
  <p:handoutMasterIdLst>
    <p:handoutMasterId r:id="rId16"/>
  </p:handoutMasterIdLst>
  <p:sldIdLst>
    <p:sldId id="578" r:id="rId2"/>
    <p:sldId id="627" r:id="rId3"/>
    <p:sldId id="600" r:id="rId4"/>
    <p:sldId id="663" r:id="rId5"/>
    <p:sldId id="665" r:id="rId6"/>
    <p:sldId id="667" r:id="rId7"/>
    <p:sldId id="666" r:id="rId8"/>
    <p:sldId id="668" r:id="rId9"/>
    <p:sldId id="669" r:id="rId10"/>
    <p:sldId id="670" r:id="rId11"/>
    <p:sldId id="671" r:id="rId12"/>
    <p:sldId id="672" r:id="rId13"/>
    <p:sldId id="673" r:id="rId14"/>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3F7F5F"/>
    <a:srgbClr val="E4E0CE"/>
    <a:srgbClr val="FCDDC4"/>
    <a:srgbClr val="E9E6D7"/>
    <a:srgbClr val="FDD78B"/>
    <a:srgbClr val="FFD597"/>
    <a:srgbClr val="FFC46D"/>
    <a:srgbClr val="FFD685"/>
    <a:srgbClr val="FFCC66"/>
    <a:srgbClr val="FDDEA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034E78-7F5D-4C2E-B375-FC64B27BC917}" styleName="Estilo oscuro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E171933-4619-4E11-9A3F-F7608DF75F80}" styleName="Estilo medio 1 - Énfasis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C4B1156A-380E-4F78-BDF5-A606A8083BF9}" styleName="Estilo medio 4 - Énfasis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16D9F66E-5EB9-4882-86FB-DCBF35E3C3E4}" styleName="Estilo medio 4 - Énfasis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10A1B5D5-9B99-4C35-A422-299274C87663}" styleName="Estilo medio 1 - Énfasis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69012ECD-51FC-41F1-AA8D-1B2483CD663E}" styleName="Estilo claro 2 - Acento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Estilo claro 3 - Acento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BDBED569-4797-4DF1-A0F4-6AAB3CD982D8}" styleName="Estilo claro 3 - Acento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B301B821-A1FF-4177-AEE7-76D212191A09}" styleName="Estilo medio 1 - Énfasis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F2DE63D5-997A-4646-A377-4702673A728D}" styleName="Estilo claro 2 - Acento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5940675A-B579-460E-94D1-54222C63F5DA}" styleName="Sin estilo, cuadrícula de la tab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515" autoAdjust="0"/>
    <p:restoredTop sz="94434" autoAdjust="0"/>
  </p:normalViewPr>
  <p:slideViewPr>
    <p:cSldViewPr>
      <p:cViewPr>
        <p:scale>
          <a:sx n="100" d="100"/>
          <a:sy n="100" d="100"/>
        </p:scale>
        <p:origin x="-1758" y="3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1218"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865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imes New Roman" pitchFamily="18" charset="0"/>
              </a:defRPr>
            </a:lvl1pPr>
          </a:lstStyle>
          <a:p>
            <a:pPr>
              <a:defRPr/>
            </a:pPr>
            <a:endParaRPr lang="es-ES"/>
          </a:p>
        </p:txBody>
      </p:sp>
      <p:sp>
        <p:nvSpPr>
          <p:cNvPr id="2286595"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New Roman" pitchFamily="18" charset="0"/>
              </a:defRPr>
            </a:lvl1pPr>
          </a:lstStyle>
          <a:p>
            <a:pPr>
              <a:defRPr/>
            </a:pPr>
            <a:endParaRPr lang="es-ES"/>
          </a:p>
        </p:txBody>
      </p:sp>
      <p:sp>
        <p:nvSpPr>
          <p:cNvPr id="2286596"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imes New Roman" pitchFamily="18" charset="0"/>
              </a:defRPr>
            </a:lvl1pPr>
          </a:lstStyle>
          <a:p>
            <a:pPr>
              <a:defRPr/>
            </a:pPr>
            <a:endParaRPr lang="es-ES"/>
          </a:p>
        </p:txBody>
      </p:sp>
      <p:sp>
        <p:nvSpPr>
          <p:cNvPr id="2286597"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imes New Roman" pitchFamily="18" charset="0"/>
              </a:defRPr>
            </a:lvl1pPr>
          </a:lstStyle>
          <a:p>
            <a:pPr>
              <a:defRPr/>
            </a:pPr>
            <a:fld id="{2B05FAD6-32A5-4211-BD51-D96D745F156B}" type="slidenum">
              <a:rPr lang="es-ES"/>
              <a:pPr>
                <a:defRPr/>
              </a:pPr>
              <a:t>‹Nº›</a:t>
            </a:fld>
            <a:endParaRPr lang="es-ES"/>
          </a:p>
        </p:txBody>
      </p:sp>
    </p:spTree>
    <p:extLst>
      <p:ext uri="{BB962C8B-B14F-4D97-AF65-F5344CB8AC3E}">
        <p14:creationId xmlns:p14="http://schemas.microsoft.com/office/powerpoint/2010/main" val="34473177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8758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imes New Roman" pitchFamily="18" charset="0"/>
              </a:defRPr>
            </a:lvl1pPr>
          </a:lstStyle>
          <a:p>
            <a:pPr>
              <a:defRPr/>
            </a:pPr>
            <a:endParaRPr lang="es-ES_tradnl"/>
          </a:p>
        </p:txBody>
      </p:sp>
      <p:sp>
        <p:nvSpPr>
          <p:cNvPr id="1987587"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New Roman" pitchFamily="18" charset="0"/>
              </a:defRPr>
            </a:lvl1pPr>
          </a:lstStyle>
          <a:p>
            <a:pPr>
              <a:defRPr/>
            </a:pPr>
            <a:endParaRPr lang="es-ES_tradnl"/>
          </a:p>
        </p:txBody>
      </p:sp>
      <p:sp>
        <p:nvSpPr>
          <p:cNvPr id="2150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87589"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s-ES_tradnl" noProof="0" smtClean="0"/>
              <a:t>Haga clic para modificar el estilo de texto del patrón</a:t>
            </a:r>
          </a:p>
          <a:p>
            <a:pPr lvl="0"/>
            <a:r>
              <a:rPr lang="es-ES_tradnl" noProof="0" smtClean="0"/>
              <a:t>Segundo nivel</a:t>
            </a:r>
          </a:p>
          <a:p>
            <a:pPr lvl="0"/>
            <a:r>
              <a:rPr lang="es-ES_tradnl" noProof="0" smtClean="0"/>
              <a:t>Tercer nivel</a:t>
            </a:r>
          </a:p>
          <a:p>
            <a:pPr lvl="0"/>
            <a:r>
              <a:rPr lang="es-ES_tradnl" noProof="0" smtClean="0"/>
              <a:t>Cuarto nivel</a:t>
            </a:r>
          </a:p>
          <a:p>
            <a:pPr lvl="0"/>
            <a:r>
              <a:rPr lang="es-ES_tradnl" noProof="0" smtClean="0"/>
              <a:t>Quinto nivel</a:t>
            </a:r>
          </a:p>
        </p:txBody>
      </p:sp>
      <p:sp>
        <p:nvSpPr>
          <p:cNvPr id="1987590"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imes New Roman" pitchFamily="18" charset="0"/>
              </a:defRPr>
            </a:lvl1pPr>
          </a:lstStyle>
          <a:p>
            <a:pPr>
              <a:defRPr/>
            </a:pPr>
            <a:endParaRPr lang="es-ES_tradnl"/>
          </a:p>
        </p:txBody>
      </p:sp>
      <p:sp>
        <p:nvSpPr>
          <p:cNvPr id="1987591"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imes New Roman" pitchFamily="18" charset="0"/>
              </a:defRPr>
            </a:lvl1pPr>
          </a:lstStyle>
          <a:p>
            <a:pPr>
              <a:defRPr/>
            </a:pPr>
            <a:fld id="{06CC93FF-168B-4263-9398-DBEDF051D760}" type="slidenum">
              <a:rPr lang="es-ES_tradnl"/>
              <a:pPr>
                <a:defRPr/>
              </a:pPr>
              <a:t>‹Nº›</a:t>
            </a:fld>
            <a:endParaRPr lang="es-ES_tradnl"/>
          </a:p>
        </p:txBody>
      </p:sp>
    </p:spTree>
    <p:extLst>
      <p:ext uri="{BB962C8B-B14F-4D97-AF65-F5344CB8AC3E}">
        <p14:creationId xmlns:p14="http://schemas.microsoft.com/office/powerpoint/2010/main" val="13437599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742950" indent="-28575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1143000" indent="-2286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600200" indent="-228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2057400" indent="-2286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9" name="8 Imagen"/>
          <p:cNvPicPr>
            <a:picLocks noChangeAspect="1"/>
          </p:cNvPicPr>
          <p:nvPr/>
        </p:nvPicPr>
        <p:blipFill rotWithShape="1">
          <a:blip r:embed="rId2" cstate="print">
            <a:extLst>
              <a:ext uri="{28A0092B-C50C-407E-A947-70E740481C1C}">
                <a14:useLocalDpi xmlns:a14="http://schemas.microsoft.com/office/drawing/2010/main" val="0"/>
              </a:ext>
            </a:extLst>
          </a:blip>
          <a:srcRect r="65131" b="59525"/>
          <a:stretch/>
        </p:blipFill>
        <p:spPr>
          <a:xfrm>
            <a:off x="7758641" y="5925345"/>
            <a:ext cx="1373904" cy="932656"/>
          </a:xfrm>
          <a:prstGeom prst="rect">
            <a:avLst/>
          </a:prstGeom>
        </p:spPr>
      </p:pic>
      <p:sp>
        <p:nvSpPr>
          <p:cNvPr id="2" name="1 Título"/>
          <p:cNvSpPr>
            <a:spLocks noGrp="1"/>
          </p:cNvSpPr>
          <p:nvPr>
            <p:ph type="ctrTitle" hasCustomPrompt="1"/>
          </p:nvPr>
        </p:nvSpPr>
        <p:spPr>
          <a:xfrm>
            <a:off x="683568" y="3212976"/>
            <a:ext cx="7772400" cy="1326009"/>
          </a:xfrm>
        </p:spPr>
        <p:txBody>
          <a:bodyPr/>
          <a:lstStyle>
            <a:lvl1pPr>
              <a:defRPr b="1">
                <a:solidFill>
                  <a:schemeClr val="tx1"/>
                </a:solidFill>
                <a:latin typeface="Tahoma" pitchFamily="34" charset="0"/>
                <a:ea typeface="Tahoma" pitchFamily="34" charset="0"/>
                <a:cs typeface="Tahoma" pitchFamily="34" charset="0"/>
              </a:defRPr>
            </a:lvl1pPr>
          </a:lstStyle>
          <a:p>
            <a:r>
              <a:rPr lang="es-ES" dirty="0" smtClean="0"/>
              <a:t>Nombre del curso</a:t>
            </a:r>
            <a:endParaRPr lang="es-PE" dirty="0"/>
          </a:p>
        </p:txBody>
      </p:sp>
      <p:sp>
        <p:nvSpPr>
          <p:cNvPr id="3" name="2 Subtítulo"/>
          <p:cNvSpPr>
            <a:spLocks noGrp="1"/>
          </p:cNvSpPr>
          <p:nvPr>
            <p:ph type="subTitle" idx="1" hasCustomPrompt="1"/>
          </p:nvPr>
        </p:nvSpPr>
        <p:spPr>
          <a:xfrm>
            <a:off x="1187624" y="4653136"/>
            <a:ext cx="6768752" cy="985664"/>
          </a:xfrm>
        </p:spPr>
        <p:txBody>
          <a:bodyPr>
            <a:normAutofit/>
          </a:bodyPr>
          <a:lstStyle>
            <a:lvl1pPr marL="0" indent="0" algn="ctr">
              <a:buNone/>
              <a:defRPr sz="2400">
                <a:solidFill>
                  <a:schemeClr val="tx1">
                    <a:tint val="75000"/>
                  </a:schemeClr>
                </a:solidFill>
                <a:latin typeface="Tahoma" pitchFamily="34" charset="0"/>
                <a:ea typeface="Tahoma" pitchFamily="34" charset="0"/>
                <a:cs typeface="Tahom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dirty="0" smtClean="0"/>
              <a:t>Autores y semestre</a:t>
            </a:r>
            <a:endParaRPr lang="es-PE" dirty="0"/>
          </a:p>
        </p:txBody>
      </p:sp>
      <p:sp>
        <p:nvSpPr>
          <p:cNvPr id="4" name="3 Marcador de fecha"/>
          <p:cNvSpPr>
            <a:spLocks noGrp="1"/>
          </p:cNvSpPr>
          <p:nvPr>
            <p:ph type="dt" sz="half" idx="10"/>
          </p:nvPr>
        </p:nvSpPr>
        <p:spPr/>
        <p:txBody>
          <a:bodyPr/>
          <a:lstStyle/>
          <a:p>
            <a:fld id="{20929985-E2EC-4C90-A101-2E8205FC45AA}" type="datetimeFigureOut">
              <a:rPr lang="es-PE" smtClean="0"/>
              <a:t>14/09/2017</a:t>
            </a:fld>
            <a:endParaRPr lang="es-PE" dirty="0"/>
          </a:p>
        </p:txBody>
      </p:sp>
      <p:sp>
        <p:nvSpPr>
          <p:cNvPr id="5" name="4 Marcador de pie de página"/>
          <p:cNvSpPr>
            <a:spLocks noGrp="1"/>
          </p:cNvSpPr>
          <p:nvPr>
            <p:ph type="ftr" sz="quarter" idx="11"/>
          </p:nvPr>
        </p:nvSpPr>
        <p:spPr/>
        <p:txBody>
          <a:bodyPr/>
          <a:lstStyle/>
          <a:p>
            <a:endParaRPr lang="es-PE" dirty="0"/>
          </a:p>
        </p:txBody>
      </p:sp>
      <p:sp>
        <p:nvSpPr>
          <p:cNvPr id="6" name="5 Marcador de número de diapositiva"/>
          <p:cNvSpPr>
            <a:spLocks noGrp="1"/>
          </p:cNvSpPr>
          <p:nvPr>
            <p:ph type="sldNum" sz="quarter" idx="12"/>
          </p:nvPr>
        </p:nvSpPr>
        <p:spPr/>
        <p:txBody>
          <a:bodyPr/>
          <a:lstStyle/>
          <a:p>
            <a:fld id="{CACA5198-6CA9-47FB-8EEC-ABBD4462A533}" type="slidenum">
              <a:rPr lang="es-PE" smtClean="0"/>
              <a:t>‹Nº›</a:t>
            </a:fld>
            <a:endParaRPr lang="es-PE" dirty="0"/>
          </a:p>
        </p:txBody>
      </p:sp>
      <p:pic>
        <p:nvPicPr>
          <p:cNvPr id="10" name="Imagen 9"/>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240088" y="1144677"/>
            <a:ext cx="2659360" cy="1763870"/>
          </a:xfrm>
          <a:prstGeom prst="rect">
            <a:avLst/>
          </a:prstGeom>
          <a:noFill/>
          <a:ln>
            <a:noFill/>
          </a:ln>
        </p:spPr>
      </p:pic>
    </p:spTree>
    <p:extLst>
      <p:ext uri="{BB962C8B-B14F-4D97-AF65-F5344CB8AC3E}">
        <p14:creationId xmlns:p14="http://schemas.microsoft.com/office/powerpoint/2010/main" val="3664239233"/>
      </p:ext>
    </p:extLst>
  </p:cSld>
  <p:clrMapOvr>
    <a:masterClrMapping/>
  </p:clrMapOvr>
  <p:transition>
    <p:random/>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ítulo y objetos">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normAutofit/>
          </a:bodyPr>
          <a:lstStyle>
            <a:lvl1pPr>
              <a:defRPr sz="2000">
                <a:latin typeface="+mn-lt"/>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s-ES" dirty="0" smtClean="0"/>
              <a:t>Haga clic para modificar el estilo de texto del patrón</a:t>
            </a:r>
          </a:p>
          <a:p>
            <a:pPr lvl="1"/>
            <a:r>
              <a:rPr lang="es-ES" dirty="0" smtClean="0"/>
              <a:t>Segundo nivel</a:t>
            </a:r>
          </a:p>
          <a:p>
            <a:pPr lvl="2"/>
            <a:r>
              <a:rPr lang="es-ES" dirty="0" smtClean="0"/>
              <a:t>Tercer nivel</a:t>
            </a:r>
          </a:p>
          <a:p>
            <a:pPr lvl="3"/>
            <a:r>
              <a:rPr lang="es-ES" dirty="0" smtClean="0"/>
              <a:t>Cuarto nivel</a:t>
            </a:r>
          </a:p>
          <a:p>
            <a:pPr lvl="4"/>
            <a:r>
              <a:rPr lang="es-ES" dirty="0" smtClean="0"/>
              <a:t>Quinto nivel</a:t>
            </a:r>
            <a:endParaRPr lang="es-PE" dirty="0"/>
          </a:p>
        </p:txBody>
      </p:sp>
      <p:sp>
        <p:nvSpPr>
          <p:cNvPr id="4" name="3 Marcador de fecha"/>
          <p:cNvSpPr>
            <a:spLocks noGrp="1"/>
          </p:cNvSpPr>
          <p:nvPr>
            <p:ph type="dt" sz="half" idx="10"/>
          </p:nvPr>
        </p:nvSpPr>
        <p:spPr/>
        <p:txBody>
          <a:bodyPr/>
          <a:lstStyle/>
          <a:p>
            <a:fld id="{20929985-E2EC-4C90-A101-2E8205FC45AA}" type="datetimeFigureOut">
              <a:rPr lang="es-PE" smtClean="0"/>
              <a:t>14/09/2017</a:t>
            </a:fld>
            <a:endParaRPr lang="es-PE"/>
          </a:p>
        </p:txBody>
      </p:sp>
      <p:sp>
        <p:nvSpPr>
          <p:cNvPr id="5" name="4 Marcador de pie de página"/>
          <p:cNvSpPr>
            <a:spLocks noGrp="1"/>
          </p:cNvSpPr>
          <p:nvPr>
            <p:ph type="ftr" sz="quarter" idx="11"/>
          </p:nvPr>
        </p:nvSpPr>
        <p:spPr/>
        <p:txBody>
          <a:bodyPr/>
          <a:lstStyle/>
          <a:p>
            <a:endParaRPr lang="es-PE"/>
          </a:p>
        </p:txBody>
      </p:sp>
      <p:sp>
        <p:nvSpPr>
          <p:cNvPr id="6" name="5 Marcador de número de diapositiva"/>
          <p:cNvSpPr>
            <a:spLocks noGrp="1"/>
          </p:cNvSpPr>
          <p:nvPr>
            <p:ph type="sldNum" sz="quarter" idx="12"/>
          </p:nvPr>
        </p:nvSpPr>
        <p:spPr/>
        <p:txBody>
          <a:bodyPr/>
          <a:lstStyle/>
          <a:p>
            <a:fld id="{CACA5198-6CA9-47FB-8EEC-ABBD4462A533}" type="slidenum">
              <a:rPr lang="es-PE" smtClean="0"/>
              <a:t>‹Nº›</a:t>
            </a:fld>
            <a:endParaRPr lang="es-PE"/>
          </a:p>
        </p:txBody>
      </p:sp>
      <p:sp>
        <p:nvSpPr>
          <p:cNvPr id="7" name="1 Marcador de título"/>
          <p:cNvSpPr>
            <a:spLocks noGrp="1"/>
          </p:cNvSpPr>
          <p:nvPr>
            <p:ph type="title"/>
          </p:nvPr>
        </p:nvSpPr>
        <p:spPr>
          <a:xfrm>
            <a:off x="457200" y="188640"/>
            <a:ext cx="8229600" cy="576064"/>
          </a:xfrm>
          <a:prstGeom prst="rect">
            <a:avLst/>
          </a:prstGeom>
        </p:spPr>
        <p:txBody>
          <a:bodyPr vert="horz" lIns="91440" tIns="45720" rIns="91440" bIns="45720" rtlCol="0" anchor="ctr">
            <a:noAutofit/>
          </a:bodyPr>
          <a:lstStyle>
            <a:lvl1pPr algn="l">
              <a:defRPr sz="2400" b="1">
                <a:latin typeface="Tahoma" panose="020B0604030504040204" pitchFamily="34" charset="0"/>
                <a:ea typeface="Tahoma" panose="020B0604030504040204" pitchFamily="34" charset="0"/>
                <a:cs typeface="Tahoma" panose="020B0604030504040204" pitchFamily="34" charset="0"/>
              </a:defRPr>
            </a:lvl1pPr>
          </a:lstStyle>
          <a:p>
            <a:r>
              <a:rPr lang="es-ES" dirty="0" smtClean="0"/>
              <a:t>Haga clic para modificar el estilo de título del patrón</a:t>
            </a:r>
            <a:endParaRPr lang="es-PE" dirty="0"/>
          </a:p>
        </p:txBody>
      </p:sp>
    </p:spTree>
    <p:extLst>
      <p:ext uri="{BB962C8B-B14F-4D97-AF65-F5344CB8AC3E}">
        <p14:creationId xmlns:p14="http://schemas.microsoft.com/office/powerpoint/2010/main" val="1021165165"/>
      </p:ext>
    </p:extLst>
  </p:cSld>
  <p:clrMapOvr>
    <a:masterClrMapping/>
  </p:clrMapOvr>
  <p:transition>
    <p:random/>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Encabezado de sección">
    <p:spTree>
      <p:nvGrpSpPr>
        <p:cNvPr id="1" name=""/>
        <p:cNvGrpSpPr/>
        <p:nvPr/>
      </p:nvGrpSpPr>
      <p:grpSpPr>
        <a:xfrm>
          <a:off x="0" y="0"/>
          <a:ext cx="0" cy="0"/>
          <a:chOff x="0" y="0"/>
          <a:chExt cx="0" cy="0"/>
        </a:xfrm>
      </p:grpSpPr>
      <p:pic>
        <p:nvPicPr>
          <p:cNvPr id="13" name="12 Imagen"/>
          <p:cNvPicPr>
            <a:picLocks noChangeAspect="1"/>
          </p:cNvPicPr>
          <p:nvPr/>
        </p:nvPicPr>
        <p:blipFill rotWithShape="1">
          <a:blip r:embed="rId2" cstate="print">
            <a:extLst>
              <a:ext uri="{28A0092B-C50C-407E-A947-70E740481C1C}">
                <a14:useLocalDpi xmlns:a14="http://schemas.microsoft.com/office/drawing/2010/main" val="0"/>
              </a:ext>
            </a:extLst>
          </a:blip>
          <a:srcRect r="65131" b="59525"/>
          <a:stretch/>
        </p:blipFill>
        <p:spPr>
          <a:xfrm>
            <a:off x="7758641" y="5925345"/>
            <a:ext cx="1373904" cy="932656"/>
          </a:xfrm>
          <a:prstGeom prst="rect">
            <a:avLst/>
          </a:prstGeom>
        </p:spPr>
      </p:pic>
      <p:sp>
        <p:nvSpPr>
          <p:cNvPr id="4" name="3 Marcador de fecha"/>
          <p:cNvSpPr>
            <a:spLocks noGrp="1"/>
          </p:cNvSpPr>
          <p:nvPr>
            <p:ph type="dt" sz="half" idx="10"/>
          </p:nvPr>
        </p:nvSpPr>
        <p:spPr/>
        <p:txBody>
          <a:bodyPr/>
          <a:lstStyle/>
          <a:p>
            <a:fld id="{20929985-E2EC-4C90-A101-2E8205FC45AA}" type="datetimeFigureOut">
              <a:rPr lang="es-PE" smtClean="0"/>
              <a:t>14/09/2017</a:t>
            </a:fld>
            <a:endParaRPr lang="es-PE"/>
          </a:p>
        </p:txBody>
      </p:sp>
      <p:sp>
        <p:nvSpPr>
          <p:cNvPr id="5" name="4 Marcador de pie de página"/>
          <p:cNvSpPr>
            <a:spLocks noGrp="1"/>
          </p:cNvSpPr>
          <p:nvPr>
            <p:ph type="ftr" sz="quarter" idx="11"/>
          </p:nvPr>
        </p:nvSpPr>
        <p:spPr/>
        <p:txBody>
          <a:bodyPr/>
          <a:lstStyle/>
          <a:p>
            <a:endParaRPr lang="es-PE"/>
          </a:p>
        </p:txBody>
      </p:sp>
      <p:sp>
        <p:nvSpPr>
          <p:cNvPr id="6" name="5 Marcador de número de diapositiva"/>
          <p:cNvSpPr>
            <a:spLocks noGrp="1"/>
          </p:cNvSpPr>
          <p:nvPr>
            <p:ph type="sldNum" sz="quarter" idx="12"/>
          </p:nvPr>
        </p:nvSpPr>
        <p:spPr/>
        <p:txBody>
          <a:bodyPr/>
          <a:lstStyle/>
          <a:p>
            <a:fld id="{CACA5198-6CA9-47FB-8EEC-ABBD4462A533}" type="slidenum">
              <a:rPr lang="es-PE" smtClean="0"/>
              <a:t>‹Nº›</a:t>
            </a:fld>
            <a:endParaRPr lang="es-PE"/>
          </a:p>
        </p:txBody>
      </p:sp>
      <p:sp>
        <p:nvSpPr>
          <p:cNvPr id="14" name="2 Subtítulo"/>
          <p:cNvSpPr>
            <a:spLocks noGrp="1"/>
          </p:cNvSpPr>
          <p:nvPr>
            <p:ph type="subTitle" idx="13" hasCustomPrompt="1"/>
          </p:nvPr>
        </p:nvSpPr>
        <p:spPr>
          <a:xfrm>
            <a:off x="683568" y="4653136"/>
            <a:ext cx="7776864" cy="985664"/>
          </a:xfrm>
        </p:spPr>
        <p:txBody>
          <a:bodyPr>
            <a:normAutofit/>
          </a:bodyPr>
          <a:lstStyle>
            <a:lvl1pPr marL="0" indent="0" algn="l">
              <a:buNone/>
              <a:defRPr sz="2400">
                <a:solidFill>
                  <a:schemeClr val="tx1">
                    <a:tint val="75000"/>
                  </a:schemeClr>
                </a:solidFill>
                <a:latin typeface="Tahoma" pitchFamily="34" charset="0"/>
                <a:ea typeface="Tahoma" pitchFamily="34" charset="0"/>
                <a:cs typeface="Tahom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dirty="0" smtClean="0"/>
              <a:t>Haga clic para modificar la unidad de aprendizaje</a:t>
            </a:r>
            <a:endParaRPr lang="es-PE" dirty="0"/>
          </a:p>
        </p:txBody>
      </p:sp>
      <p:sp>
        <p:nvSpPr>
          <p:cNvPr id="15" name="1 Título"/>
          <p:cNvSpPr>
            <a:spLocks noGrp="1"/>
          </p:cNvSpPr>
          <p:nvPr>
            <p:ph type="ctrTitle" hasCustomPrompt="1"/>
          </p:nvPr>
        </p:nvSpPr>
        <p:spPr>
          <a:xfrm>
            <a:off x="683568" y="3212976"/>
            <a:ext cx="7772400" cy="1326009"/>
          </a:xfrm>
        </p:spPr>
        <p:txBody>
          <a:bodyPr/>
          <a:lstStyle>
            <a:lvl1pPr algn="l">
              <a:defRPr sz="2800" b="1">
                <a:solidFill>
                  <a:schemeClr val="tx1"/>
                </a:solidFill>
                <a:latin typeface="Tahoma" pitchFamily="34" charset="0"/>
                <a:ea typeface="Tahoma" pitchFamily="34" charset="0"/>
                <a:cs typeface="Tahoma" pitchFamily="34" charset="0"/>
              </a:defRPr>
            </a:lvl1pPr>
          </a:lstStyle>
          <a:p>
            <a:r>
              <a:rPr lang="es-ES" dirty="0" smtClean="0"/>
              <a:t>Haga clic para modificar el tema</a:t>
            </a:r>
            <a:endParaRPr lang="es-PE" dirty="0"/>
          </a:p>
        </p:txBody>
      </p:sp>
      <p:pic>
        <p:nvPicPr>
          <p:cNvPr id="9" name="Imagen 8"/>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240088" y="1090331"/>
            <a:ext cx="2659360" cy="1763870"/>
          </a:xfrm>
          <a:prstGeom prst="rect">
            <a:avLst/>
          </a:prstGeom>
          <a:noFill/>
          <a:ln>
            <a:noFill/>
          </a:ln>
        </p:spPr>
      </p:pic>
    </p:spTree>
    <p:extLst>
      <p:ext uri="{BB962C8B-B14F-4D97-AF65-F5344CB8AC3E}">
        <p14:creationId xmlns:p14="http://schemas.microsoft.com/office/powerpoint/2010/main" val="1927295274"/>
      </p:ext>
    </p:extLst>
  </p:cSld>
  <p:clrMapOvr>
    <a:masterClrMapping/>
  </p:clrMapOvr>
  <p:transition>
    <p:random/>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Dos objetos">
    <p:spTree>
      <p:nvGrpSpPr>
        <p:cNvPr id="1" name=""/>
        <p:cNvGrpSpPr/>
        <p:nvPr/>
      </p:nvGrpSpPr>
      <p:grpSpPr>
        <a:xfrm>
          <a:off x="0" y="0"/>
          <a:ext cx="0" cy="0"/>
          <a:chOff x="0" y="0"/>
          <a:chExt cx="0" cy="0"/>
        </a:xfrm>
      </p:grpSpPr>
      <p:sp>
        <p:nvSpPr>
          <p:cNvPr id="3" name="2 Marcador de contenido"/>
          <p:cNvSpPr>
            <a:spLocks noGrp="1"/>
          </p:cNvSpPr>
          <p:nvPr>
            <p:ph sz="half" idx="1"/>
          </p:nvPr>
        </p:nvSpPr>
        <p:spPr>
          <a:xfrm>
            <a:off x="457200" y="1052736"/>
            <a:ext cx="4038600" cy="507342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3 Marcador de contenido"/>
          <p:cNvSpPr>
            <a:spLocks noGrp="1"/>
          </p:cNvSpPr>
          <p:nvPr>
            <p:ph sz="half" idx="2"/>
          </p:nvPr>
        </p:nvSpPr>
        <p:spPr>
          <a:xfrm>
            <a:off x="4648200" y="1052736"/>
            <a:ext cx="4038600" cy="507342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5" name="4 Marcador de fecha"/>
          <p:cNvSpPr>
            <a:spLocks noGrp="1"/>
          </p:cNvSpPr>
          <p:nvPr>
            <p:ph type="dt" sz="half" idx="10"/>
          </p:nvPr>
        </p:nvSpPr>
        <p:spPr/>
        <p:txBody>
          <a:bodyPr/>
          <a:lstStyle/>
          <a:p>
            <a:fld id="{20929985-E2EC-4C90-A101-2E8205FC45AA}" type="datetimeFigureOut">
              <a:rPr lang="es-PE" smtClean="0"/>
              <a:t>14/09/2017</a:t>
            </a:fld>
            <a:endParaRPr lang="es-PE"/>
          </a:p>
        </p:txBody>
      </p:sp>
      <p:sp>
        <p:nvSpPr>
          <p:cNvPr id="6" name="5 Marcador de pie de página"/>
          <p:cNvSpPr>
            <a:spLocks noGrp="1"/>
          </p:cNvSpPr>
          <p:nvPr>
            <p:ph type="ftr" sz="quarter" idx="11"/>
          </p:nvPr>
        </p:nvSpPr>
        <p:spPr/>
        <p:txBody>
          <a:bodyPr/>
          <a:lstStyle/>
          <a:p>
            <a:endParaRPr lang="es-PE"/>
          </a:p>
        </p:txBody>
      </p:sp>
      <p:sp>
        <p:nvSpPr>
          <p:cNvPr id="7" name="6 Marcador de número de diapositiva"/>
          <p:cNvSpPr>
            <a:spLocks noGrp="1"/>
          </p:cNvSpPr>
          <p:nvPr>
            <p:ph type="sldNum" sz="quarter" idx="12"/>
          </p:nvPr>
        </p:nvSpPr>
        <p:spPr/>
        <p:txBody>
          <a:bodyPr/>
          <a:lstStyle/>
          <a:p>
            <a:fld id="{CACA5198-6CA9-47FB-8EEC-ABBD4462A533}" type="slidenum">
              <a:rPr lang="es-PE" smtClean="0"/>
              <a:t>‹Nº›</a:t>
            </a:fld>
            <a:endParaRPr lang="es-PE"/>
          </a:p>
        </p:txBody>
      </p:sp>
      <p:sp>
        <p:nvSpPr>
          <p:cNvPr id="8" name="1 Marcador de título"/>
          <p:cNvSpPr>
            <a:spLocks noGrp="1"/>
          </p:cNvSpPr>
          <p:nvPr>
            <p:ph type="title"/>
          </p:nvPr>
        </p:nvSpPr>
        <p:spPr>
          <a:xfrm>
            <a:off x="457200" y="188640"/>
            <a:ext cx="8229600" cy="576064"/>
          </a:xfrm>
          <a:prstGeom prst="rect">
            <a:avLst/>
          </a:prstGeom>
        </p:spPr>
        <p:txBody>
          <a:bodyPr vert="horz" lIns="91440" tIns="45720" rIns="91440" bIns="45720" rtlCol="0" anchor="ctr">
            <a:noAutofit/>
          </a:bodyPr>
          <a:lstStyle/>
          <a:p>
            <a:r>
              <a:rPr lang="es-ES" dirty="0" smtClean="0"/>
              <a:t>Haga clic para modificar el estilo de título del patrón</a:t>
            </a:r>
            <a:endParaRPr lang="es-PE" dirty="0"/>
          </a:p>
        </p:txBody>
      </p:sp>
    </p:spTree>
    <p:extLst>
      <p:ext uri="{BB962C8B-B14F-4D97-AF65-F5344CB8AC3E}">
        <p14:creationId xmlns:p14="http://schemas.microsoft.com/office/powerpoint/2010/main" val="583286577"/>
      </p:ext>
    </p:extLst>
  </p:cSld>
  <p:clrMapOvr>
    <a:masterClrMapping/>
  </p:clrMapOvr>
  <p:transition>
    <p:random/>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ación">
    <p:spTree>
      <p:nvGrpSpPr>
        <p:cNvPr id="1" name=""/>
        <p:cNvGrpSpPr/>
        <p:nvPr/>
      </p:nvGrpSpPr>
      <p:grpSpPr>
        <a:xfrm>
          <a:off x="0" y="0"/>
          <a:ext cx="0" cy="0"/>
          <a:chOff x="0" y="0"/>
          <a:chExt cx="0" cy="0"/>
        </a:xfrm>
      </p:grpSpPr>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7" name="6 Marcador de fecha"/>
          <p:cNvSpPr>
            <a:spLocks noGrp="1"/>
          </p:cNvSpPr>
          <p:nvPr>
            <p:ph type="dt" sz="half" idx="10"/>
          </p:nvPr>
        </p:nvSpPr>
        <p:spPr/>
        <p:txBody>
          <a:bodyPr/>
          <a:lstStyle/>
          <a:p>
            <a:fld id="{20929985-E2EC-4C90-A101-2E8205FC45AA}" type="datetimeFigureOut">
              <a:rPr lang="es-PE" smtClean="0"/>
              <a:t>14/09/2017</a:t>
            </a:fld>
            <a:endParaRPr lang="es-PE"/>
          </a:p>
        </p:txBody>
      </p:sp>
      <p:sp>
        <p:nvSpPr>
          <p:cNvPr id="8" name="7 Marcador de pie de página"/>
          <p:cNvSpPr>
            <a:spLocks noGrp="1"/>
          </p:cNvSpPr>
          <p:nvPr>
            <p:ph type="ftr" sz="quarter" idx="11"/>
          </p:nvPr>
        </p:nvSpPr>
        <p:spPr/>
        <p:txBody>
          <a:bodyPr/>
          <a:lstStyle/>
          <a:p>
            <a:endParaRPr lang="es-PE"/>
          </a:p>
        </p:txBody>
      </p:sp>
      <p:sp>
        <p:nvSpPr>
          <p:cNvPr id="9" name="8 Marcador de número de diapositiva"/>
          <p:cNvSpPr>
            <a:spLocks noGrp="1"/>
          </p:cNvSpPr>
          <p:nvPr>
            <p:ph type="sldNum" sz="quarter" idx="12"/>
          </p:nvPr>
        </p:nvSpPr>
        <p:spPr/>
        <p:txBody>
          <a:bodyPr/>
          <a:lstStyle/>
          <a:p>
            <a:fld id="{CACA5198-6CA9-47FB-8EEC-ABBD4462A533}" type="slidenum">
              <a:rPr lang="es-PE" smtClean="0"/>
              <a:t>‹Nº›</a:t>
            </a:fld>
            <a:endParaRPr lang="es-PE"/>
          </a:p>
        </p:txBody>
      </p:sp>
      <p:sp>
        <p:nvSpPr>
          <p:cNvPr id="10" name="1 Marcador de título"/>
          <p:cNvSpPr>
            <a:spLocks noGrp="1"/>
          </p:cNvSpPr>
          <p:nvPr>
            <p:ph type="title"/>
          </p:nvPr>
        </p:nvSpPr>
        <p:spPr>
          <a:xfrm>
            <a:off x="457200" y="188640"/>
            <a:ext cx="8229600" cy="576064"/>
          </a:xfrm>
          <a:prstGeom prst="rect">
            <a:avLst/>
          </a:prstGeom>
        </p:spPr>
        <p:txBody>
          <a:bodyPr vert="horz" lIns="91440" tIns="45720" rIns="91440" bIns="45720" rtlCol="0" anchor="ctr">
            <a:noAutofit/>
          </a:bodyPr>
          <a:lstStyle/>
          <a:p>
            <a:r>
              <a:rPr lang="es-ES" dirty="0" smtClean="0"/>
              <a:t>Haga clic para modificar el estilo de título del patrón</a:t>
            </a:r>
            <a:endParaRPr lang="es-PE" dirty="0"/>
          </a:p>
        </p:txBody>
      </p:sp>
    </p:spTree>
    <p:extLst>
      <p:ext uri="{BB962C8B-B14F-4D97-AF65-F5344CB8AC3E}">
        <p14:creationId xmlns:p14="http://schemas.microsoft.com/office/powerpoint/2010/main" val="777489338"/>
      </p:ext>
    </p:extLst>
  </p:cSld>
  <p:clrMapOvr>
    <a:masterClrMapping/>
  </p:clrMapOvr>
  <p:transition>
    <p:random/>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ólo el título">
    <p:spTree>
      <p:nvGrpSpPr>
        <p:cNvPr id="1" name=""/>
        <p:cNvGrpSpPr/>
        <p:nvPr/>
      </p:nvGrpSpPr>
      <p:grpSpPr>
        <a:xfrm>
          <a:off x="0" y="0"/>
          <a:ext cx="0" cy="0"/>
          <a:chOff x="0" y="0"/>
          <a:chExt cx="0" cy="0"/>
        </a:xfrm>
      </p:grpSpPr>
      <p:sp>
        <p:nvSpPr>
          <p:cNvPr id="3" name="2 Marcador de fecha"/>
          <p:cNvSpPr>
            <a:spLocks noGrp="1"/>
          </p:cNvSpPr>
          <p:nvPr>
            <p:ph type="dt" sz="half" idx="10"/>
          </p:nvPr>
        </p:nvSpPr>
        <p:spPr/>
        <p:txBody>
          <a:bodyPr/>
          <a:lstStyle/>
          <a:p>
            <a:fld id="{20929985-E2EC-4C90-A101-2E8205FC45AA}" type="datetimeFigureOut">
              <a:rPr lang="es-PE" smtClean="0"/>
              <a:t>14/09/2017</a:t>
            </a:fld>
            <a:endParaRPr lang="es-PE"/>
          </a:p>
        </p:txBody>
      </p:sp>
      <p:sp>
        <p:nvSpPr>
          <p:cNvPr id="4" name="3 Marcador de pie de página"/>
          <p:cNvSpPr>
            <a:spLocks noGrp="1"/>
          </p:cNvSpPr>
          <p:nvPr>
            <p:ph type="ftr" sz="quarter" idx="11"/>
          </p:nvPr>
        </p:nvSpPr>
        <p:spPr/>
        <p:txBody>
          <a:bodyPr/>
          <a:lstStyle/>
          <a:p>
            <a:endParaRPr lang="es-PE"/>
          </a:p>
        </p:txBody>
      </p:sp>
      <p:sp>
        <p:nvSpPr>
          <p:cNvPr id="5" name="4 Marcador de número de diapositiva"/>
          <p:cNvSpPr>
            <a:spLocks noGrp="1"/>
          </p:cNvSpPr>
          <p:nvPr>
            <p:ph type="sldNum" sz="quarter" idx="12"/>
          </p:nvPr>
        </p:nvSpPr>
        <p:spPr/>
        <p:txBody>
          <a:bodyPr/>
          <a:lstStyle/>
          <a:p>
            <a:fld id="{CACA5198-6CA9-47FB-8EEC-ABBD4462A533}" type="slidenum">
              <a:rPr lang="es-PE" smtClean="0"/>
              <a:t>‹Nº›</a:t>
            </a:fld>
            <a:endParaRPr lang="es-PE"/>
          </a:p>
        </p:txBody>
      </p:sp>
      <p:sp>
        <p:nvSpPr>
          <p:cNvPr id="6" name="1 Marcador de título"/>
          <p:cNvSpPr>
            <a:spLocks noGrp="1"/>
          </p:cNvSpPr>
          <p:nvPr>
            <p:ph type="title"/>
          </p:nvPr>
        </p:nvSpPr>
        <p:spPr>
          <a:xfrm>
            <a:off x="457200" y="188640"/>
            <a:ext cx="8229600" cy="576064"/>
          </a:xfrm>
          <a:prstGeom prst="rect">
            <a:avLst/>
          </a:prstGeom>
        </p:spPr>
        <p:txBody>
          <a:bodyPr vert="horz" lIns="91440" tIns="45720" rIns="91440" bIns="45720" rtlCol="0" anchor="ctr">
            <a:noAutofit/>
          </a:bodyPr>
          <a:lstStyle/>
          <a:p>
            <a:r>
              <a:rPr lang="es-ES" dirty="0" smtClean="0"/>
              <a:t>Haga clic para modificar el estilo de título del patrón</a:t>
            </a:r>
            <a:endParaRPr lang="es-PE" dirty="0"/>
          </a:p>
        </p:txBody>
      </p:sp>
    </p:spTree>
    <p:extLst>
      <p:ext uri="{BB962C8B-B14F-4D97-AF65-F5344CB8AC3E}">
        <p14:creationId xmlns:p14="http://schemas.microsoft.com/office/powerpoint/2010/main" val="2494399762"/>
      </p:ext>
    </p:extLst>
  </p:cSld>
  <p:clrMapOvr>
    <a:masterClrMapping/>
  </p:clrMapOvr>
  <p:transition>
    <p:random/>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20929985-E2EC-4C90-A101-2E8205FC45AA}" type="datetimeFigureOut">
              <a:rPr lang="es-PE" smtClean="0"/>
              <a:t>14/09/2017</a:t>
            </a:fld>
            <a:endParaRPr lang="es-PE"/>
          </a:p>
        </p:txBody>
      </p:sp>
      <p:sp>
        <p:nvSpPr>
          <p:cNvPr id="3" name="2 Marcador de pie de página"/>
          <p:cNvSpPr>
            <a:spLocks noGrp="1"/>
          </p:cNvSpPr>
          <p:nvPr>
            <p:ph type="ftr" sz="quarter" idx="11"/>
          </p:nvPr>
        </p:nvSpPr>
        <p:spPr/>
        <p:txBody>
          <a:bodyPr/>
          <a:lstStyle/>
          <a:p>
            <a:endParaRPr lang="es-PE"/>
          </a:p>
        </p:txBody>
      </p:sp>
      <p:sp>
        <p:nvSpPr>
          <p:cNvPr id="4" name="3 Marcador de número de diapositiva"/>
          <p:cNvSpPr>
            <a:spLocks noGrp="1"/>
          </p:cNvSpPr>
          <p:nvPr>
            <p:ph type="sldNum" sz="quarter" idx="12"/>
          </p:nvPr>
        </p:nvSpPr>
        <p:spPr/>
        <p:txBody>
          <a:bodyPr/>
          <a:lstStyle/>
          <a:p>
            <a:fld id="{CACA5198-6CA9-47FB-8EEC-ABBD4462A533}" type="slidenum">
              <a:rPr lang="es-PE" smtClean="0"/>
              <a:t>‹Nº›</a:t>
            </a:fld>
            <a:endParaRPr lang="es-PE"/>
          </a:p>
        </p:txBody>
      </p:sp>
    </p:spTree>
    <p:extLst>
      <p:ext uri="{BB962C8B-B14F-4D97-AF65-F5344CB8AC3E}">
        <p14:creationId xmlns:p14="http://schemas.microsoft.com/office/powerpoint/2010/main" val="1040646877"/>
      </p:ext>
    </p:extLst>
  </p:cSld>
  <p:clrMapOvr>
    <a:masterClrMapping/>
  </p:clrMapOvr>
  <p:transition>
    <p:random/>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ido con título">
    <p:spTree>
      <p:nvGrpSpPr>
        <p:cNvPr id="1" name=""/>
        <p:cNvGrpSpPr/>
        <p:nvPr/>
      </p:nvGrpSpPr>
      <p:grpSpPr>
        <a:xfrm>
          <a:off x="0" y="0"/>
          <a:ext cx="0" cy="0"/>
          <a:chOff x="0" y="0"/>
          <a:chExt cx="0" cy="0"/>
        </a:xfrm>
      </p:grpSpPr>
      <p:sp>
        <p:nvSpPr>
          <p:cNvPr id="3" name="2 Marcador de contenido"/>
          <p:cNvSpPr>
            <a:spLocks noGrp="1"/>
          </p:cNvSpPr>
          <p:nvPr>
            <p:ph idx="1"/>
          </p:nvPr>
        </p:nvSpPr>
        <p:spPr>
          <a:xfrm>
            <a:off x="3575050" y="1052736"/>
            <a:ext cx="5111750" cy="507342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3 Marcador de texto"/>
          <p:cNvSpPr>
            <a:spLocks noGrp="1"/>
          </p:cNvSpPr>
          <p:nvPr>
            <p:ph type="body" sz="half" idx="2"/>
          </p:nvPr>
        </p:nvSpPr>
        <p:spPr>
          <a:xfrm>
            <a:off x="457200" y="1052736"/>
            <a:ext cx="3008313" cy="507342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20929985-E2EC-4C90-A101-2E8205FC45AA}" type="datetimeFigureOut">
              <a:rPr lang="es-PE" smtClean="0"/>
              <a:t>14/09/2017</a:t>
            </a:fld>
            <a:endParaRPr lang="es-PE"/>
          </a:p>
        </p:txBody>
      </p:sp>
      <p:sp>
        <p:nvSpPr>
          <p:cNvPr id="6" name="5 Marcador de pie de página"/>
          <p:cNvSpPr>
            <a:spLocks noGrp="1"/>
          </p:cNvSpPr>
          <p:nvPr>
            <p:ph type="ftr" sz="quarter" idx="11"/>
          </p:nvPr>
        </p:nvSpPr>
        <p:spPr/>
        <p:txBody>
          <a:bodyPr/>
          <a:lstStyle/>
          <a:p>
            <a:endParaRPr lang="es-PE"/>
          </a:p>
        </p:txBody>
      </p:sp>
      <p:sp>
        <p:nvSpPr>
          <p:cNvPr id="7" name="6 Marcador de número de diapositiva"/>
          <p:cNvSpPr>
            <a:spLocks noGrp="1"/>
          </p:cNvSpPr>
          <p:nvPr>
            <p:ph type="sldNum" sz="quarter" idx="12"/>
          </p:nvPr>
        </p:nvSpPr>
        <p:spPr/>
        <p:txBody>
          <a:bodyPr/>
          <a:lstStyle/>
          <a:p>
            <a:fld id="{CACA5198-6CA9-47FB-8EEC-ABBD4462A533}" type="slidenum">
              <a:rPr lang="es-PE" smtClean="0"/>
              <a:t>‹Nº›</a:t>
            </a:fld>
            <a:endParaRPr lang="es-PE"/>
          </a:p>
        </p:txBody>
      </p:sp>
      <p:sp>
        <p:nvSpPr>
          <p:cNvPr id="8" name="1 Marcador de título"/>
          <p:cNvSpPr>
            <a:spLocks noGrp="1"/>
          </p:cNvSpPr>
          <p:nvPr>
            <p:ph type="title"/>
          </p:nvPr>
        </p:nvSpPr>
        <p:spPr>
          <a:xfrm>
            <a:off x="1475656" y="188640"/>
            <a:ext cx="7211144" cy="576064"/>
          </a:xfrm>
          <a:prstGeom prst="rect">
            <a:avLst/>
          </a:prstGeom>
        </p:spPr>
        <p:txBody>
          <a:bodyPr vert="horz" lIns="91440" tIns="45720" rIns="91440" bIns="45720" rtlCol="0" anchor="ctr">
            <a:noAutofit/>
          </a:bodyPr>
          <a:lstStyle/>
          <a:p>
            <a:r>
              <a:rPr lang="es-ES" smtClean="0"/>
              <a:t>Haga clic para modificar el estilo de título del patrón</a:t>
            </a:r>
            <a:endParaRPr lang="es-PE" dirty="0"/>
          </a:p>
        </p:txBody>
      </p:sp>
    </p:spTree>
    <p:extLst>
      <p:ext uri="{BB962C8B-B14F-4D97-AF65-F5344CB8AC3E}">
        <p14:creationId xmlns:p14="http://schemas.microsoft.com/office/powerpoint/2010/main" val="2482852574"/>
      </p:ext>
    </p:extLst>
  </p:cSld>
  <p:clrMapOvr>
    <a:masterClrMapping/>
  </p:clrMapOvr>
  <p:transition>
    <p:random/>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hasCustomPrompt="1"/>
          </p:nvPr>
        </p:nvSpPr>
        <p:spPr>
          <a:xfrm>
            <a:off x="1792288" y="5157192"/>
            <a:ext cx="5486400" cy="426170"/>
          </a:xfrm>
        </p:spPr>
        <p:txBody>
          <a:bodyPr anchor="b"/>
          <a:lstStyle>
            <a:lvl1pPr algn="ctr">
              <a:defRPr sz="2000" b="1">
                <a:solidFill>
                  <a:schemeClr val="tx1"/>
                </a:solidFill>
              </a:defRPr>
            </a:lvl1pPr>
          </a:lstStyle>
          <a:p>
            <a:r>
              <a:rPr lang="es-ES" dirty="0" smtClean="0"/>
              <a:t>Haga clic para modificar el título</a:t>
            </a:r>
            <a:endParaRPr lang="es-PE" dirty="0"/>
          </a:p>
        </p:txBody>
      </p:sp>
      <p:sp>
        <p:nvSpPr>
          <p:cNvPr id="3" name="2 Marcador de posición de imagen"/>
          <p:cNvSpPr>
            <a:spLocks noGrp="1"/>
          </p:cNvSpPr>
          <p:nvPr>
            <p:ph type="pic" idx="1"/>
          </p:nvPr>
        </p:nvSpPr>
        <p:spPr>
          <a:xfrm>
            <a:off x="1792288" y="980728"/>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s-PE"/>
          </a:p>
        </p:txBody>
      </p:sp>
      <p:sp>
        <p:nvSpPr>
          <p:cNvPr id="4" name="3 Marcador de texto"/>
          <p:cNvSpPr>
            <a:spLocks noGrp="1"/>
          </p:cNvSpPr>
          <p:nvPr>
            <p:ph type="body" sz="half" idx="2"/>
          </p:nvPr>
        </p:nvSpPr>
        <p:spPr>
          <a:xfrm>
            <a:off x="1792288" y="5661248"/>
            <a:ext cx="5486400" cy="51095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20929985-E2EC-4C90-A101-2E8205FC45AA}" type="datetimeFigureOut">
              <a:rPr lang="es-PE" smtClean="0"/>
              <a:t>14/09/2017</a:t>
            </a:fld>
            <a:endParaRPr lang="es-PE"/>
          </a:p>
        </p:txBody>
      </p:sp>
      <p:sp>
        <p:nvSpPr>
          <p:cNvPr id="6" name="5 Marcador de pie de página"/>
          <p:cNvSpPr>
            <a:spLocks noGrp="1"/>
          </p:cNvSpPr>
          <p:nvPr>
            <p:ph type="ftr" sz="quarter" idx="11"/>
          </p:nvPr>
        </p:nvSpPr>
        <p:spPr/>
        <p:txBody>
          <a:bodyPr/>
          <a:lstStyle/>
          <a:p>
            <a:endParaRPr lang="es-PE"/>
          </a:p>
        </p:txBody>
      </p:sp>
      <p:sp>
        <p:nvSpPr>
          <p:cNvPr id="7" name="6 Marcador de número de diapositiva"/>
          <p:cNvSpPr>
            <a:spLocks noGrp="1"/>
          </p:cNvSpPr>
          <p:nvPr>
            <p:ph type="sldNum" sz="quarter" idx="12"/>
          </p:nvPr>
        </p:nvSpPr>
        <p:spPr/>
        <p:txBody>
          <a:bodyPr/>
          <a:lstStyle/>
          <a:p>
            <a:fld id="{CACA5198-6CA9-47FB-8EEC-ABBD4462A533}" type="slidenum">
              <a:rPr lang="es-PE" smtClean="0"/>
              <a:t>‹Nº›</a:t>
            </a:fld>
            <a:endParaRPr lang="es-PE"/>
          </a:p>
        </p:txBody>
      </p:sp>
    </p:spTree>
    <p:extLst>
      <p:ext uri="{BB962C8B-B14F-4D97-AF65-F5344CB8AC3E}">
        <p14:creationId xmlns:p14="http://schemas.microsoft.com/office/powerpoint/2010/main" val="2947600175"/>
      </p:ext>
    </p:extLst>
  </p:cSld>
  <p:clrMapOvr>
    <a:masterClrMapping/>
  </p:clrMapOvr>
  <p:transition>
    <p:random/>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9" name="Imagen 8"/>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1 Marcador de título"/>
          <p:cNvSpPr>
            <a:spLocks noGrp="1"/>
          </p:cNvSpPr>
          <p:nvPr>
            <p:ph type="title"/>
          </p:nvPr>
        </p:nvSpPr>
        <p:spPr>
          <a:xfrm>
            <a:off x="1475656" y="188640"/>
            <a:ext cx="7211144" cy="576064"/>
          </a:xfrm>
          <a:prstGeom prst="rect">
            <a:avLst/>
          </a:prstGeom>
        </p:spPr>
        <p:txBody>
          <a:bodyPr vert="horz" lIns="91440" tIns="45720" rIns="91440" bIns="45720" rtlCol="0" anchor="ctr">
            <a:noAutofit/>
          </a:bodyPr>
          <a:lstStyle/>
          <a:p>
            <a:r>
              <a:rPr lang="es-ES" dirty="0" smtClean="0"/>
              <a:t>Haga clic para modificar el título</a:t>
            </a:r>
            <a:endParaRPr lang="es-PE" dirty="0"/>
          </a:p>
        </p:txBody>
      </p:sp>
      <p:sp>
        <p:nvSpPr>
          <p:cNvPr id="3" name="2 Marcador de texto"/>
          <p:cNvSpPr>
            <a:spLocks noGrp="1"/>
          </p:cNvSpPr>
          <p:nvPr>
            <p:ph type="body" idx="1"/>
          </p:nvPr>
        </p:nvSpPr>
        <p:spPr>
          <a:xfrm>
            <a:off x="457200" y="1124744"/>
            <a:ext cx="8229600" cy="5112567"/>
          </a:xfrm>
          <a:prstGeom prst="rect">
            <a:avLst/>
          </a:prstGeom>
        </p:spPr>
        <p:txBody>
          <a:bodyPr vert="horz" lIns="91440" tIns="45720" rIns="91440" bIns="45720" rtlCol="0">
            <a:normAutofit/>
          </a:bodyPr>
          <a:lstStyle/>
          <a:p>
            <a:pPr lvl="0"/>
            <a:r>
              <a:rPr lang="es-ES" dirty="0" smtClean="0"/>
              <a:t>Haga clic para modificar el estilo de texto del patrón</a:t>
            </a:r>
          </a:p>
          <a:p>
            <a:pPr lvl="1"/>
            <a:r>
              <a:rPr lang="es-ES" dirty="0" smtClean="0"/>
              <a:t>Segundo nivel</a:t>
            </a:r>
          </a:p>
          <a:p>
            <a:pPr lvl="2"/>
            <a:r>
              <a:rPr lang="es-ES" dirty="0" smtClean="0"/>
              <a:t>Tercer nivel</a:t>
            </a:r>
          </a:p>
          <a:p>
            <a:pPr lvl="3"/>
            <a:r>
              <a:rPr lang="es-ES" dirty="0" smtClean="0"/>
              <a:t>Cuarto nivel</a:t>
            </a:r>
          </a:p>
          <a:p>
            <a:pPr lvl="4"/>
            <a:r>
              <a:rPr lang="es-ES" dirty="0" smtClean="0"/>
              <a:t>Quinto nivel</a:t>
            </a:r>
            <a:endParaRPr lang="es-PE" dirty="0"/>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929985-E2EC-4C90-A101-2E8205FC45AA}" type="datetimeFigureOut">
              <a:rPr lang="es-PE" smtClean="0"/>
              <a:t>14/09/2017</a:t>
            </a:fld>
            <a:endParaRPr lang="es-PE"/>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PE"/>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CA5198-6CA9-47FB-8EEC-ABBD4462A533}" type="slidenum">
              <a:rPr lang="es-PE" smtClean="0"/>
              <a:t>‹Nº›</a:t>
            </a:fld>
            <a:endParaRPr lang="es-PE"/>
          </a:p>
        </p:txBody>
      </p:sp>
      <p:sp>
        <p:nvSpPr>
          <p:cNvPr id="8" name="Line 7"/>
          <p:cNvSpPr>
            <a:spLocks noChangeShapeType="1"/>
          </p:cNvSpPr>
          <p:nvPr userDrawn="1"/>
        </p:nvSpPr>
        <p:spPr bwMode="auto">
          <a:xfrm>
            <a:off x="0" y="908050"/>
            <a:ext cx="9144000" cy="0"/>
          </a:xfrm>
          <a:prstGeom prst="line">
            <a:avLst/>
          </a:prstGeom>
          <a:noFill/>
          <a:ln w="28575">
            <a:solidFill>
              <a:srgbClr val="C0C0C0"/>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Tree>
    <p:extLst>
      <p:ext uri="{BB962C8B-B14F-4D97-AF65-F5344CB8AC3E}">
        <p14:creationId xmlns:p14="http://schemas.microsoft.com/office/powerpoint/2010/main" val="3814037299"/>
      </p:ext>
    </p:extLst>
  </p:cSld>
  <p:clrMap bg1="lt1" tx1="dk1" bg2="lt2" tx2="dk2" accent1="accent1" accent2="accent2" accent3="accent3" accent4="accent4" accent5="accent5" accent6="accent6" hlink="hlink" folHlink="folHlink"/>
  <p:sldLayoutIdLst>
    <p:sldLayoutId id="2147483967" r:id="rId1"/>
    <p:sldLayoutId id="2147483968" r:id="rId2"/>
    <p:sldLayoutId id="2147483969" r:id="rId3"/>
    <p:sldLayoutId id="2147483970" r:id="rId4"/>
    <p:sldLayoutId id="2147483971" r:id="rId5"/>
    <p:sldLayoutId id="2147483972" r:id="rId6"/>
    <p:sldLayoutId id="2147483973" r:id="rId7"/>
    <p:sldLayoutId id="2147483974" r:id="rId8"/>
    <p:sldLayoutId id="2147483975" r:id="rId9"/>
  </p:sldLayoutIdLst>
  <p:transition>
    <p:random/>
  </p:transition>
  <p:timing>
    <p:tnLst>
      <p:par>
        <p:cTn id="1" dur="indefinite" restart="never" nodeType="tmRoot"/>
      </p:par>
    </p:tnLst>
  </p:timing>
  <p:txStyles>
    <p:titleStyle>
      <a:lvl1pPr algn="ctr" defTabSz="914400" rtl="0" eaLnBrk="1" latinLnBrk="0" hangingPunct="1">
        <a:spcBef>
          <a:spcPct val="0"/>
        </a:spcBef>
        <a:buNone/>
        <a:defRPr sz="3200" b="1" kern="1200">
          <a:solidFill>
            <a:schemeClr val="bg1"/>
          </a:solidFill>
          <a:latin typeface="Tahoma" pitchFamily="34" charset="0"/>
          <a:ea typeface="Tahoma" pitchFamily="34" charset="0"/>
          <a:cs typeface="Tahoma"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ES" dirty="0" smtClean="0"/>
              <a:t>Algoritmos y Estructura de Datos</a:t>
            </a:r>
            <a:endParaRPr lang="es-PE" dirty="0"/>
          </a:p>
        </p:txBody>
      </p:sp>
      <p:sp>
        <p:nvSpPr>
          <p:cNvPr id="6" name="Subtítulo 2"/>
          <p:cNvSpPr>
            <a:spLocks noGrp="1"/>
          </p:cNvSpPr>
          <p:nvPr>
            <p:ph type="subTitle" idx="1"/>
          </p:nvPr>
        </p:nvSpPr>
        <p:spPr>
          <a:xfrm>
            <a:off x="1187624" y="4653136"/>
            <a:ext cx="6768752" cy="1440160"/>
          </a:xfrm>
        </p:spPr>
        <p:txBody>
          <a:bodyPr>
            <a:normAutofit/>
          </a:bodyPr>
          <a:lstStyle/>
          <a:p>
            <a:r>
              <a:rPr lang="es-PE" dirty="0">
                <a:solidFill>
                  <a:srgbClr val="5F5F5F"/>
                </a:solidFill>
              </a:rPr>
              <a:t>Equipo de Profesores del Curso</a:t>
            </a:r>
          </a:p>
          <a:p>
            <a:r>
              <a:rPr lang="es-PE" dirty="0" smtClean="0">
                <a:solidFill>
                  <a:srgbClr val="5F5F5F"/>
                </a:solidFill>
              </a:rPr>
              <a:t>Ciclo 2017 </a:t>
            </a:r>
            <a:r>
              <a:rPr lang="es-PE" smtClean="0">
                <a:solidFill>
                  <a:srgbClr val="5F5F5F"/>
                </a:solidFill>
              </a:rPr>
              <a:t>– II</a:t>
            </a:r>
            <a:endParaRPr lang="es-PE" dirty="0" smtClean="0">
              <a:solidFill>
                <a:srgbClr val="5F5F5F"/>
              </a:solidFill>
            </a:endParaRPr>
          </a:p>
        </p:txBody>
      </p:sp>
    </p:spTree>
    <p:extLst>
      <p:ext uri="{BB962C8B-B14F-4D97-AF65-F5344CB8AC3E}">
        <p14:creationId xmlns:p14="http://schemas.microsoft.com/office/powerpoint/2010/main" val="1839159425"/>
      </p:ext>
    </p:extLst>
  </p:cSld>
  <p:clrMapOvr>
    <a:masterClrMapping/>
  </p:clrMapOvr>
  <p:transition>
    <p:random/>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a:xfrm>
            <a:off x="324000" y="187200"/>
            <a:ext cx="8496000" cy="576064"/>
          </a:xfrm>
        </p:spPr>
        <p:txBody>
          <a:bodyPr/>
          <a:lstStyle/>
          <a:p>
            <a:r>
              <a:rPr lang="es-ES" dirty="0" smtClean="0"/>
              <a:t>Uso del </a:t>
            </a:r>
            <a:r>
              <a:rPr lang="es-ES" i="1" dirty="0" err="1" smtClean="0"/>
              <a:t>this</a:t>
            </a:r>
            <a:r>
              <a:rPr lang="es-ES" dirty="0" smtClean="0"/>
              <a:t>  en sobrecarga</a:t>
            </a:r>
            <a:endParaRPr lang="es-ES" dirty="0"/>
          </a:p>
        </p:txBody>
      </p:sp>
      <p:sp>
        <p:nvSpPr>
          <p:cNvPr id="4" name="Marcador de contenido 2"/>
          <p:cNvSpPr>
            <a:spLocks noGrp="1"/>
          </p:cNvSpPr>
          <p:nvPr>
            <p:ph idx="1"/>
          </p:nvPr>
        </p:nvSpPr>
        <p:spPr>
          <a:xfrm>
            <a:off x="324000" y="2097138"/>
            <a:ext cx="8495999" cy="4356198"/>
          </a:xfrm>
          <a:solidFill>
            <a:schemeClr val="accent5">
              <a:lumMod val="20000"/>
              <a:lumOff val="80000"/>
            </a:schemeClr>
          </a:solidFill>
          <a:ln>
            <a:solidFill>
              <a:schemeClr val="accent5">
                <a:lumMod val="75000"/>
              </a:schemeClr>
            </a:solidFill>
          </a:ln>
        </p:spPr>
        <p:txBody>
          <a:bodyPr>
            <a:noAutofit/>
          </a:bodyPr>
          <a:lstStyle/>
          <a:p>
            <a:pPr marL="0" indent="0">
              <a:spcBef>
                <a:spcPts val="0"/>
              </a:spcBef>
              <a:buNone/>
            </a:pPr>
            <a:r>
              <a:rPr lang="es-ES" sz="1500" b="1" dirty="0" smtClean="0">
                <a:solidFill>
                  <a:srgbClr val="7F0055"/>
                </a:solidFill>
                <a:latin typeface="Consolas" panose="020B0609020204030204" pitchFamily="49" charset="0"/>
                <a:cs typeface="Consolas" panose="020B0609020204030204" pitchFamily="49" charset="0"/>
              </a:rPr>
              <a:t>public class</a:t>
            </a:r>
            <a:r>
              <a:rPr lang="es-ES" sz="1500" b="1" dirty="0" smtClean="0">
                <a:solidFill>
                  <a:srgbClr val="000000"/>
                </a:solidFill>
                <a:latin typeface="Consolas" panose="020B0609020204030204" pitchFamily="49" charset="0"/>
                <a:cs typeface="Consolas" panose="020B0609020204030204" pitchFamily="49" charset="0"/>
              </a:rPr>
              <a:t> Alumno {</a:t>
            </a:r>
          </a:p>
          <a:p>
            <a:pPr marL="0" indent="0">
              <a:spcBef>
                <a:spcPts val="0"/>
              </a:spcBef>
              <a:buNone/>
            </a:pPr>
            <a:r>
              <a:rPr lang="es-ES" sz="1500" b="1" dirty="0">
                <a:latin typeface="Consolas" panose="020B0609020204030204" pitchFamily="49" charset="0"/>
                <a:cs typeface="Consolas" panose="020B0609020204030204" pitchFamily="49" charset="0"/>
              </a:rPr>
              <a:t> </a:t>
            </a:r>
            <a:r>
              <a:rPr lang="es-ES" sz="1500" b="1" dirty="0" smtClean="0">
                <a:latin typeface="Consolas" panose="020B0609020204030204" pitchFamily="49" charset="0"/>
                <a:cs typeface="Consolas" panose="020B0609020204030204" pitchFamily="49" charset="0"/>
              </a:rPr>
              <a:t>   …</a:t>
            </a:r>
            <a:endParaRPr lang="es-ES" sz="1500" b="1" dirty="0">
              <a:latin typeface="Consolas" panose="020B0609020204030204" pitchFamily="49" charset="0"/>
              <a:cs typeface="Consolas" panose="020B0609020204030204" pitchFamily="49" charset="0"/>
            </a:endParaRPr>
          </a:p>
          <a:p>
            <a:pPr marL="0" indent="0">
              <a:spcBef>
                <a:spcPts val="0"/>
              </a:spcBef>
              <a:buNone/>
            </a:pPr>
            <a:r>
              <a:rPr lang="es-ES" sz="1500" b="1" dirty="0" smtClean="0">
                <a:solidFill>
                  <a:srgbClr val="3F7F5F"/>
                </a:solidFill>
                <a:latin typeface="Consolas" panose="020B0609020204030204" pitchFamily="49" charset="0"/>
                <a:cs typeface="Consolas" panose="020B0609020204030204" pitchFamily="49" charset="0"/>
              </a:rPr>
              <a:t>    //  Constructores</a:t>
            </a:r>
          </a:p>
          <a:p>
            <a:pPr marL="0" indent="0">
              <a:spcBef>
                <a:spcPts val="0"/>
              </a:spcBef>
              <a:buNone/>
            </a:pPr>
            <a:r>
              <a:rPr lang="es-ES" sz="1500" b="1" dirty="0" smtClean="0">
                <a:solidFill>
                  <a:srgbClr val="006600"/>
                </a:solidFill>
                <a:latin typeface="Consolas" panose="020B0609020204030204" pitchFamily="49" charset="0"/>
                <a:cs typeface="Consolas" panose="020B0609020204030204" pitchFamily="49" charset="0"/>
              </a:rPr>
              <a:t>    </a:t>
            </a:r>
            <a:r>
              <a:rPr lang="es-ES" sz="1500" b="1" dirty="0" err="1" smtClean="0">
                <a:solidFill>
                  <a:srgbClr val="7F0055"/>
                </a:solidFill>
                <a:latin typeface="Consolas" panose="020B0609020204030204" pitchFamily="49" charset="0"/>
                <a:cs typeface="Consolas" panose="020B0609020204030204" pitchFamily="49" charset="0"/>
              </a:rPr>
              <a:t>public</a:t>
            </a:r>
            <a:r>
              <a:rPr lang="es-ES" sz="1500" b="1" dirty="0" smtClean="0">
                <a:latin typeface="Consolas" panose="020B0609020204030204" pitchFamily="49" charset="0"/>
                <a:cs typeface="Consolas" panose="020B0609020204030204" pitchFamily="49" charset="0"/>
              </a:rPr>
              <a:t> Alumno(</a:t>
            </a:r>
            <a:r>
              <a:rPr lang="es-ES" sz="1500" b="1" dirty="0" err="1" smtClean="0">
                <a:solidFill>
                  <a:srgbClr val="0033CC"/>
                </a:solidFill>
                <a:latin typeface="Consolas" panose="020B0609020204030204" pitchFamily="49" charset="0"/>
                <a:cs typeface="Consolas" panose="020B0609020204030204" pitchFamily="49" charset="0"/>
              </a:rPr>
              <a:t>int</a:t>
            </a:r>
            <a:r>
              <a:rPr lang="es-ES" sz="1500" b="1" dirty="0" smtClean="0">
                <a:latin typeface="Consolas" panose="020B0609020204030204" pitchFamily="49" charset="0"/>
                <a:cs typeface="Consolas" panose="020B0609020204030204" pitchFamily="49" charset="0"/>
              </a:rPr>
              <a:t> </a:t>
            </a:r>
            <a:r>
              <a:rPr lang="es-ES" sz="1500" b="1" dirty="0" err="1" smtClean="0">
                <a:solidFill>
                  <a:schemeClr val="accent2">
                    <a:lumMod val="50000"/>
                  </a:schemeClr>
                </a:solidFill>
                <a:latin typeface="Consolas" panose="020B0609020204030204" pitchFamily="49" charset="0"/>
                <a:cs typeface="Consolas" panose="020B0609020204030204" pitchFamily="49" charset="0"/>
              </a:rPr>
              <a:t>codigo</a:t>
            </a:r>
            <a:r>
              <a:rPr lang="es-ES" sz="1500" b="1" dirty="0" smtClean="0">
                <a:latin typeface="Consolas" panose="020B0609020204030204" pitchFamily="49" charset="0"/>
                <a:cs typeface="Consolas" panose="020B0609020204030204" pitchFamily="49" charset="0"/>
              </a:rPr>
              <a:t>, </a:t>
            </a:r>
            <a:r>
              <a:rPr lang="es-ES" sz="1500" b="1" dirty="0" err="1" smtClean="0">
                <a:solidFill>
                  <a:srgbClr val="000000"/>
                </a:solidFill>
                <a:latin typeface="Consolas" panose="020B0609020204030204" pitchFamily="49" charset="0"/>
                <a:cs typeface="Consolas" panose="020B0609020204030204" pitchFamily="49" charset="0"/>
              </a:rPr>
              <a:t>String</a:t>
            </a:r>
            <a:r>
              <a:rPr lang="es-ES" sz="1500" b="1" dirty="0" smtClean="0">
                <a:latin typeface="Consolas" panose="020B0609020204030204" pitchFamily="49" charset="0"/>
                <a:cs typeface="Consolas" panose="020B0609020204030204" pitchFamily="49" charset="0"/>
              </a:rPr>
              <a:t> </a:t>
            </a:r>
            <a:r>
              <a:rPr lang="es-ES" sz="1500" b="1" dirty="0" smtClean="0">
                <a:solidFill>
                  <a:schemeClr val="accent2">
                    <a:lumMod val="50000"/>
                  </a:schemeClr>
                </a:solidFill>
                <a:latin typeface="Consolas" panose="020B0609020204030204" pitchFamily="49" charset="0"/>
                <a:cs typeface="Consolas" panose="020B0609020204030204" pitchFamily="49" charset="0"/>
              </a:rPr>
              <a:t>nombre</a:t>
            </a:r>
            <a:r>
              <a:rPr lang="es-ES" sz="1500" b="1" dirty="0" smtClean="0">
                <a:latin typeface="Consolas" panose="020B0609020204030204" pitchFamily="49" charset="0"/>
                <a:cs typeface="Consolas" panose="020B0609020204030204" pitchFamily="49" charset="0"/>
              </a:rPr>
              <a:t>, </a:t>
            </a:r>
            <a:r>
              <a:rPr lang="es-ES" sz="1500" b="1" dirty="0" err="1" smtClean="0">
                <a:solidFill>
                  <a:srgbClr val="0033CC"/>
                </a:solidFill>
                <a:latin typeface="Consolas" panose="020B0609020204030204" pitchFamily="49" charset="0"/>
                <a:cs typeface="Consolas" panose="020B0609020204030204" pitchFamily="49" charset="0"/>
              </a:rPr>
              <a:t>int</a:t>
            </a:r>
            <a:r>
              <a:rPr lang="es-ES" sz="1500" b="1" dirty="0" smtClean="0">
                <a:latin typeface="Consolas" panose="020B0609020204030204" pitchFamily="49" charset="0"/>
                <a:cs typeface="Consolas" panose="020B0609020204030204" pitchFamily="49" charset="0"/>
              </a:rPr>
              <a:t> </a:t>
            </a:r>
            <a:r>
              <a:rPr lang="es-ES" sz="1500" b="1" dirty="0" smtClean="0">
                <a:solidFill>
                  <a:schemeClr val="accent2">
                    <a:lumMod val="50000"/>
                  </a:schemeClr>
                </a:solidFill>
                <a:latin typeface="Consolas" panose="020B0609020204030204" pitchFamily="49" charset="0"/>
                <a:cs typeface="Consolas" panose="020B0609020204030204" pitchFamily="49" charset="0"/>
              </a:rPr>
              <a:t>nota1</a:t>
            </a:r>
            <a:r>
              <a:rPr lang="es-ES" sz="1500" b="1" dirty="0" smtClean="0">
                <a:latin typeface="Consolas" panose="020B0609020204030204" pitchFamily="49" charset="0"/>
                <a:cs typeface="Consolas" panose="020B0609020204030204" pitchFamily="49" charset="0"/>
              </a:rPr>
              <a:t>, </a:t>
            </a:r>
            <a:r>
              <a:rPr lang="es-ES" sz="1500" b="1" dirty="0" err="1" smtClean="0">
                <a:solidFill>
                  <a:srgbClr val="0033CC"/>
                </a:solidFill>
                <a:latin typeface="Consolas" panose="020B0609020204030204" pitchFamily="49" charset="0"/>
                <a:cs typeface="Consolas" panose="020B0609020204030204" pitchFamily="49" charset="0"/>
              </a:rPr>
              <a:t>int</a:t>
            </a:r>
            <a:r>
              <a:rPr lang="es-ES" sz="1500" b="1" dirty="0" smtClean="0">
                <a:latin typeface="Consolas" panose="020B0609020204030204" pitchFamily="49" charset="0"/>
                <a:cs typeface="Consolas" panose="020B0609020204030204" pitchFamily="49" charset="0"/>
              </a:rPr>
              <a:t> </a:t>
            </a:r>
            <a:r>
              <a:rPr lang="es-ES" sz="1500" b="1" dirty="0" smtClean="0">
                <a:solidFill>
                  <a:schemeClr val="accent2">
                    <a:lumMod val="50000"/>
                  </a:schemeClr>
                </a:solidFill>
                <a:latin typeface="Consolas" panose="020B0609020204030204" pitchFamily="49" charset="0"/>
                <a:cs typeface="Consolas" panose="020B0609020204030204" pitchFamily="49" charset="0"/>
              </a:rPr>
              <a:t>nota2</a:t>
            </a:r>
            <a:r>
              <a:rPr lang="es-ES" sz="1500" b="1" dirty="0" smtClean="0">
                <a:latin typeface="Consolas" panose="020B0609020204030204" pitchFamily="49" charset="0"/>
                <a:cs typeface="Consolas" panose="020B0609020204030204" pitchFamily="49" charset="0"/>
              </a:rPr>
              <a:t>) {</a:t>
            </a:r>
          </a:p>
          <a:p>
            <a:pPr marL="0" indent="0">
              <a:spcBef>
                <a:spcPts val="0"/>
              </a:spcBef>
              <a:buNone/>
            </a:pPr>
            <a:r>
              <a:rPr lang="es-ES" sz="1500" b="1" dirty="0" smtClean="0">
                <a:latin typeface="Consolas" panose="020B0609020204030204" pitchFamily="49" charset="0"/>
                <a:cs typeface="Consolas" panose="020B0609020204030204" pitchFamily="49" charset="0"/>
              </a:rPr>
              <a:t>        </a:t>
            </a:r>
            <a:r>
              <a:rPr lang="es-ES" sz="1500" b="1" dirty="0" err="1" smtClean="0">
                <a:solidFill>
                  <a:srgbClr val="7F0055"/>
                </a:solidFill>
                <a:latin typeface="Consolas" panose="020B0609020204030204" pitchFamily="49" charset="0"/>
                <a:cs typeface="Consolas" panose="020B0609020204030204" pitchFamily="49" charset="0"/>
              </a:rPr>
              <a:t>this</a:t>
            </a:r>
            <a:r>
              <a:rPr lang="es-ES" sz="1500" b="1" dirty="0" err="1" smtClean="0">
                <a:latin typeface="Consolas" panose="020B0609020204030204" pitchFamily="49" charset="0"/>
                <a:cs typeface="Consolas" panose="020B0609020204030204" pitchFamily="49" charset="0"/>
              </a:rPr>
              <a:t>.</a:t>
            </a:r>
            <a:r>
              <a:rPr lang="es-ES" sz="1500" b="1" dirty="0" err="1" smtClean="0">
                <a:solidFill>
                  <a:srgbClr val="0000C0"/>
                </a:solidFill>
                <a:latin typeface="Consolas" panose="020B0609020204030204" pitchFamily="49" charset="0"/>
                <a:cs typeface="Consolas" panose="020B0609020204030204" pitchFamily="49" charset="0"/>
              </a:rPr>
              <a:t>codigo</a:t>
            </a:r>
            <a:r>
              <a:rPr lang="es-ES" sz="1500" b="1" dirty="0" smtClean="0">
                <a:latin typeface="Consolas" panose="020B0609020204030204" pitchFamily="49" charset="0"/>
                <a:cs typeface="Consolas" panose="020B0609020204030204" pitchFamily="49" charset="0"/>
              </a:rPr>
              <a:t> = </a:t>
            </a:r>
            <a:r>
              <a:rPr lang="es-ES" sz="1500" b="1" dirty="0" err="1" smtClean="0">
                <a:solidFill>
                  <a:schemeClr val="accent2">
                    <a:lumMod val="50000"/>
                  </a:schemeClr>
                </a:solidFill>
                <a:latin typeface="Consolas" panose="020B0609020204030204" pitchFamily="49" charset="0"/>
                <a:cs typeface="Consolas" panose="020B0609020204030204" pitchFamily="49" charset="0"/>
              </a:rPr>
              <a:t>codigo</a:t>
            </a:r>
            <a:r>
              <a:rPr lang="es-ES" sz="1500" b="1" dirty="0" smtClean="0">
                <a:latin typeface="Consolas" panose="020B0609020204030204" pitchFamily="49" charset="0"/>
                <a:cs typeface="Consolas" panose="020B0609020204030204" pitchFamily="49" charset="0"/>
              </a:rPr>
              <a:t>;</a:t>
            </a:r>
          </a:p>
          <a:p>
            <a:pPr marL="0" indent="0">
              <a:spcBef>
                <a:spcPts val="0"/>
              </a:spcBef>
              <a:buNone/>
            </a:pPr>
            <a:r>
              <a:rPr lang="es-ES" sz="1500" b="1" dirty="0" smtClean="0">
                <a:latin typeface="Consolas" panose="020B0609020204030204" pitchFamily="49" charset="0"/>
                <a:cs typeface="Consolas" panose="020B0609020204030204" pitchFamily="49" charset="0"/>
              </a:rPr>
              <a:t>        </a:t>
            </a:r>
            <a:r>
              <a:rPr lang="es-ES" sz="1500" b="1" dirty="0" err="1" smtClean="0">
                <a:solidFill>
                  <a:srgbClr val="7F0055"/>
                </a:solidFill>
                <a:latin typeface="Consolas" panose="020B0609020204030204" pitchFamily="49" charset="0"/>
                <a:cs typeface="Consolas" panose="020B0609020204030204" pitchFamily="49" charset="0"/>
              </a:rPr>
              <a:t>this</a:t>
            </a:r>
            <a:r>
              <a:rPr lang="es-ES" sz="1500" b="1" dirty="0" err="1" smtClean="0">
                <a:latin typeface="Consolas" panose="020B0609020204030204" pitchFamily="49" charset="0"/>
                <a:cs typeface="Consolas" panose="020B0609020204030204" pitchFamily="49" charset="0"/>
              </a:rPr>
              <a:t>.</a:t>
            </a:r>
            <a:r>
              <a:rPr lang="es-ES" sz="1500" b="1" dirty="0" err="1" smtClean="0">
                <a:solidFill>
                  <a:srgbClr val="0000C0"/>
                </a:solidFill>
                <a:latin typeface="Consolas" panose="020B0609020204030204" pitchFamily="49" charset="0"/>
                <a:cs typeface="Consolas" panose="020B0609020204030204" pitchFamily="49" charset="0"/>
              </a:rPr>
              <a:t>nombre</a:t>
            </a:r>
            <a:r>
              <a:rPr lang="es-ES" sz="1500" b="1" dirty="0" smtClean="0">
                <a:latin typeface="Consolas" panose="020B0609020204030204" pitchFamily="49" charset="0"/>
                <a:cs typeface="Consolas" panose="020B0609020204030204" pitchFamily="49" charset="0"/>
              </a:rPr>
              <a:t> = </a:t>
            </a:r>
            <a:r>
              <a:rPr lang="es-ES" sz="1500" b="1" dirty="0" smtClean="0">
                <a:solidFill>
                  <a:schemeClr val="accent2">
                    <a:lumMod val="50000"/>
                  </a:schemeClr>
                </a:solidFill>
                <a:latin typeface="Consolas" panose="020B0609020204030204" pitchFamily="49" charset="0"/>
                <a:cs typeface="Consolas" panose="020B0609020204030204" pitchFamily="49" charset="0"/>
              </a:rPr>
              <a:t>nombre</a:t>
            </a:r>
            <a:r>
              <a:rPr lang="es-ES" sz="1500" b="1" dirty="0" smtClean="0">
                <a:latin typeface="Consolas" panose="020B0609020204030204" pitchFamily="49" charset="0"/>
                <a:cs typeface="Consolas" panose="020B0609020204030204" pitchFamily="49" charset="0"/>
              </a:rPr>
              <a:t>;</a:t>
            </a:r>
          </a:p>
          <a:p>
            <a:pPr marL="0" indent="0">
              <a:spcBef>
                <a:spcPts val="0"/>
              </a:spcBef>
              <a:buNone/>
            </a:pPr>
            <a:r>
              <a:rPr lang="es-ES" sz="1500" b="1" dirty="0" smtClean="0">
                <a:latin typeface="Consolas" panose="020B0609020204030204" pitchFamily="49" charset="0"/>
                <a:cs typeface="Consolas" panose="020B0609020204030204" pitchFamily="49" charset="0"/>
              </a:rPr>
              <a:t>        </a:t>
            </a:r>
            <a:r>
              <a:rPr lang="es-ES" sz="1500" b="1" dirty="0" smtClean="0">
                <a:solidFill>
                  <a:srgbClr val="7F0055"/>
                </a:solidFill>
                <a:latin typeface="Consolas" panose="020B0609020204030204" pitchFamily="49" charset="0"/>
                <a:cs typeface="Consolas" panose="020B0609020204030204" pitchFamily="49" charset="0"/>
              </a:rPr>
              <a:t>this</a:t>
            </a:r>
            <a:r>
              <a:rPr lang="es-ES" sz="1500" b="1" dirty="0" smtClean="0">
                <a:latin typeface="Consolas" panose="020B0609020204030204" pitchFamily="49" charset="0"/>
                <a:cs typeface="Consolas" panose="020B0609020204030204" pitchFamily="49" charset="0"/>
              </a:rPr>
              <a:t>.</a:t>
            </a:r>
            <a:r>
              <a:rPr lang="es-ES" sz="1500" b="1" dirty="0" smtClean="0">
                <a:solidFill>
                  <a:srgbClr val="0000C0"/>
                </a:solidFill>
                <a:latin typeface="Consolas" panose="020B0609020204030204" pitchFamily="49" charset="0"/>
                <a:cs typeface="Consolas" panose="020B0609020204030204" pitchFamily="49" charset="0"/>
              </a:rPr>
              <a:t>nota1</a:t>
            </a:r>
            <a:r>
              <a:rPr lang="es-ES" sz="1500" b="1" dirty="0" smtClean="0">
                <a:latin typeface="Consolas" panose="020B0609020204030204" pitchFamily="49" charset="0"/>
                <a:cs typeface="Consolas" panose="020B0609020204030204" pitchFamily="49" charset="0"/>
              </a:rPr>
              <a:t> = </a:t>
            </a:r>
            <a:r>
              <a:rPr lang="es-ES" sz="1500" b="1" dirty="0" smtClean="0">
                <a:solidFill>
                  <a:schemeClr val="accent2">
                    <a:lumMod val="50000"/>
                  </a:schemeClr>
                </a:solidFill>
                <a:latin typeface="Consolas" panose="020B0609020204030204" pitchFamily="49" charset="0"/>
                <a:cs typeface="Consolas" panose="020B0609020204030204" pitchFamily="49" charset="0"/>
              </a:rPr>
              <a:t>nota1</a:t>
            </a:r>
            <a:r>
              <a:rPr lang="es-ES" sz="1500" b="1" dirty="0" smtClean="0">
                <a:latin typeface="Consolas" panose="020B0609020204030204" pitchFamily="49" charset="0"/>
                <a:cs typeface="Consolas" panose="020B0609020204030204" pitchFamily="49" charset="0"/>
              </a:rPr>
              <a:t>;</a:t>
            </a:r>
          </a:p>
          <a:p>
            <a:pPr marL="0" indent="0">
              <a:spcBef>
                <a:spcPts val="0"/>
              </a:spcBef>
              <a:buNone/>
            </a:pPr>
            <a:r>
              <a:rPr lang="es-ES" sz="1500" b="1" dirty="0" smtClean="0">
                <a:latin typeface="Consolas" panose="020B0609020204030204" pitchFamily="49" charset="0"/>
                <a:cs typeface="Consolas" panose="020B0609020204030204" pitchFamily="49" charset="0"/>
              </a:rPr>
              <a:t>        </a:t>
            </a:r>
            <a:r>
              <a:rPr lang="es-ES" sz="1500" b="1" dirty="0" smtClean="0">
                <a:solidFill>
                  <a:srgbClr val="7F0055"/>
                </a:solidFill>
                <a:latin typeface="Consolas" panose="020B0609020204030204" pitchFamily="49" charset="0"/>
                <a:cs typeface="Consolas" panose="020B0609020204030204" pitchFamily="49" charset="0"/>
              </a:rPr>
              <a:t>this</a:t>
            </a:r>
            <a:r>
              <a:rPr lang="es-ES" sz="1500" b="1" dirty="0" smtClean="0">
                <a:latin typeface="Consolas" panose="020B0609020204030204" pitchFamily="49" charset="0"/>
                <a:cs typeface="Consolas" panose="020B0609020204030204" pitchFamily="49" charset="0"/>
              </a:rPr>
              <a:t>.</a:t>
            </a:r>
            <a:r>
              <a:rPr lang="es-ES" sz="1500" b="1" dirty="0" smtClean="0">
                <a:solidFill>
                  <a:srgbClr val="0000C0"/>
                </a:solidFill>
                <a:latin typeface="Consolas" panose="020B0609020204030204" pitchFamily="49" charset="0"/>
                <a:cs typeface="Consolas" panose="020B0609020204030204" pitchFamily="49" charset="0"/>
              </a:rPr>
              <a:t>nota2</a:t>
            </a:r>
            <a:r>
              <a:rPr lang="es-ES" sz="1500" b="1" dirty="0" smtClean="0">
                <a:latin typeface="Consolas" panose="020B0609020204030204" pitchFamily="49" charset="0"/>
                <a:cs typeface="Consolas" panose="020B0609020204030204" pitchFamily="49" charset="0"/>
              </a:rPr>
              <a:t> = </a:t>
            </a:r>
            <a:r>
              <a:rPr lang="es-ES" sz="1500" b="1" dirty="0" smtClean="0">
                <a:solidFill>
                  <a:schemeClr val="accent2">
                    <a:lumMod val="50000"/>
                  </a:schemeClr>
                </a:solidFill>
                <a:latin typeface="Consolas" panose="020B0609020204030204" pitchFamily="49" charset="0"/>
                <a:cs typeface="Consolas" panose="020B0609020204030204" pitchFamily="49" charset="0"/>
              </a:rPr>
              <a:t>nota2</a:t>
            </a:r>
            <a:r>
              <a:rPr lang="es-ES" sz="1500" b="1" dirty="0" smtClean="0">
                <a:latin typeface="Consolas" panose="020B0609020204030204" pitchFamily="49" charset="0"/>
                <a:cs typeface="Consolas" panose="020B0609020204030204" pitchFamily="49" charset="0"/>
              </a:rPr>
              <a:t>;</a:t>
            </a:r>
          </a:p>
          <a:p>
            <a:pPr marL="0" indent="0">
              <a:spcBef>
                <a:spcPts val="0"/>
              </a:spcBef>
              <a:buNone/>
            </a:pPr>
            <a:r>
              <a:rPr lang="es-ES" sz="1500" b="1" dirty="0" smtClean="0">
                <a:latin typeface="Consolas" panose="020B0609020204030204" pitchFamily="49" charset="0"/>
                <a:cs typeface="Consolas" panose="020B0609020204030204" pitchFamily="49" charset="0"/>
              </a:rPr>
              <a:t>    }</a:t>
            </a:r>
          </a:p>
          <a:p>
            <a:pPr marL="0" indent="0">
              <a:spcBef>
                <a:spcPts val="0"/>
              </a:spcBef>
              <a:buNone/>
            </a:pPr>
            <a:r>
              <a:rPr lang="es-ES" sz="1500" b="1" dirty="0">
                <a:solidFill>
                  <a:srgbClr val="006600"/>
                </a:solidFill>
                <a:latin typeface="Consolas" panose="020B0609020204030204" pitchFamily="49" charset="0"/>
                <a:cs typeface="Consolas" panose="020B0609020204030204" pitchFamily="49" charset="0"/>
              </a:rPr>
              <a:t>  </a:t>
            </a:r>
            <a:r>
              <a:rPr lang="es-ES" sz="1500" b="1" dirty="0" smtClean="0">
                <a:solidFill>
                  <a:srgbClr val="006600"/>
                </a:solidFill>
                <a:latin typeface="Consolas" panose="020B0609020204030204" pitchFamily="49" charset="0"/>
                <a:cs typeface="Consolas" panose="020B0609020204030204" pitchFamily="49" charset="0"/>
              </a:rPr>
              <a:t>  </a:t>
            </a:r>
            <a:r>
              <a:rPr lang="es-ES" sz="1500" b="1" dirty="0" err="1" smtClean="0">
                <a:solidFill>
                  <a:srgbClr val="7F0055"/>
                </a:solidFill>
                <a:latin typeface="Consolas" panose="020B0609020204030204" pitchFamily="49" charset="0"/>
                <a:cs typeface="Consolas" panose="020B0609020204030204" pitchFamily="49" charset="0"/>
              </a:rPr>
              <a:t>public</a:t>
            </a:r>
            <a:r>
              <a:rPr lang="es-ES" sz="1500" b="1" dirty="0" smtClean="0">
                <a:latin typeface="Consolas" panose="020B0609020204030204" pitchFamily="49" charset="0"/>
                <a:cs typeface="Consolas" panose="020B0609020204030204" pitchFamily="49" charset="0"/>
              </a:rPr>
              <a:t> </a:t>
            </a:r>
            <a:r>
              <a:rPr lang="es-ES" sz="1500" b="1" dirty="0">
                <a:latin typeface="Consolas" panose="020B0609020204030204" pitchFamily="49" charset="0"/>
                <a:cs typeface="Consolas" panose="020B0609020204030204" pitchFamily="49" charset="0"/>
              </a:rPr>
              <a:t>Alumno(</a:t>
            </a:r>
            <a:r>
              <a:rPr lang="es-ES" sz="1500" b="1" dirty="0" err="1">
                <a:solidFill>
                  <a:srgbClr val="0033CC"/>
                </a:solidFill>
                <a:latin typeface="Consolas" panose="020B0609020204030204" pitchFamily="49" charset="0"/>
                <a:cs typeface="Consolas" panose="020B0609020204030204" pitchFamily="49" charset="0"/>
              </a:rPr>
              <a:t>int</a:t>
            </a:r>
            <a:r>
              <a:rPr lang="es-ES" sz="1500" b="1" dirty="0">
                <a:latin typeface="Consolas" panose="020B0609020204030204" pitchFamily="49" charset="0"/>
                <a:cs typeface="Consolas" panose="020B0609020204030204" pitchFamily="49" charset="0"/>
              </a:rPr>
              <a:t> </a:t>
            </a:r>
            <a:r>
              <a:rPr lang="es-ES" sz="1500" b="1" dirty="0" err="1">
                <a:solidFill>
                  <a:schemeClr val="accent2">
                    <a:lumMod val="50000"/>
                  </a:schemeClr>
                </a:solidFill>
                <a:latin typeface="Consolas" panose="020B0609020204030204" pitchFamily="49" charset="0"/>
                <a:cs typeface="Consolas" panose="020B0609020204030204" pitchFamily="49" charset="0"/>
              </a:rPr>
              <a:t>codigo</a:t>
            </a:r>
            <a:r>
              <a:rPr lang="es-ES" sz="1500" b="1" dirty="0">
                <a:latin typeface="Consolas" panose="020B0609020204030204" pitchFamily="49" charset="0"/>
                <a:cs typeface="Consolas" panose="020B0609020204030204" pitchFamily="49" charset="0"/>
              </a:rPr>
              <a:t>, </a:t>
            </a:r>
            <a:r>
              <a:rPr lang="es-ES" sz="1500" b="1" dirty="0" err="1">
                <a:solidFill>
                  <a:srgbClr val="000000"/>
                </a:solidFill>
                <a:latin typeface="Consolas" panose="020B0609020204030204" pitchFamily="49" charset="0"/>
                <a:cs typeface="Consolas" panose="020B0609020204030204" pitchFamily="49" charset="0"/>
              </a:rPr>
              <a:t>String</a:t>
            </a:r>
            <a:r>
              <a:rPr lang="es-ES" sz="1500" b="1" dirty="0">
                <a:latin typeface="Consolas" panose="020B0609020204030204" pitchFamily="49" charset="0"/>
                <a:cs typeface="Consolas" panose="020B0609020204030204" pitchFamily="49" charset="0"/>
              </a:rPr>
              <a:t> </a:t>
            </a:r>
            <a:r>
              <a:rPr lang="es-ES" sz="1500" b="1" dirty="0" smtClean="0">
                <a:solidFill>
                  <a:schemeClr val="accent2">
                    <a:lumMod val="50000"/>
                  </a:schemeClr>
                </a:solidFill>
                <a:latin typeface="Consolas" panose="020B0609020204030204" pitchFamily="49" charset="0"/>
                <a:cs typeface="Consolas" panose="020B0609020204030204" pitchFamily="49" charset="0"/>
              </a:rPr>
              <a:t>nombre</a:t>
            </a:r>
            <a:r>
              <a:rPr lang="es-ES" sz="1500" b="1" dirty="0" smtClean="0">
                <a:latin typeface="Consolas" panose="020B0609020204030204" pitchFamily="49" charset="0"/>
                <a:cs typeface="Consolas" panose="020B0609020204030204" pitchFamily="49" charset="0"/>
              </a:rPr>
              <a:t>) </a:t>
            </a:r>
            <a:r>
              <a:rPr lang="es-ES" sz="1500" b="1" dirty="0">
                <a:latin typeface="Consolas" panose="020B0609020204030204" pitchFamily="49" charset="0"/>
                <a:cs typeface="Consolas" panose="020B0609020204030204" pitchFamily="49" charset="0"/>
              </a:rPr>
              <a:t>{</a:t>
            </a:r>
          </a:p>
          <a:p>
            <a:pPr marL="0" indent="0">
              <a:spcBef>
                <a:spcPts val="0"/>
              </a:spcBef>
              <a:buNone/>
            </a:pPr>
            <a:r>
              <a:rPr lang="es-ES" sz="1500" b="1" dirty="0">
                <a:latin typeface="Consolas" panose="020B0609020204030204" pitchFamily="49" charset="0"/>
                <a:cs typeface="Consolas" panose="020B0609020204030204" pitchFamily="49" charset="0"/>
              </a:rPr>
              <a:t>        </a:t>
            </a:r>
            <a:r>
              <a:rPr lang="es-ES" sz="1500" b="1" dirty="0" err="1" smtClean="0">
                <a:solidFill>
                  <a:srgbClr val="7F0055"/>
                </a:solidFill>
                <a:latin typeface="Consolas" panose="020B0609020204030204" pitchFamily="49" charset="0"/>
                <a:cs typeface="Consolas" panose="020B0609020204030204" pitchFamily="49" charset="0"/>
              </a:rPr>
              <a:t>this</a:t>
            </a:r>
            <a:r>
              <a:rPr lang="es-ES" sz="1500" b="1" dirty="0" smtClean="0">
                <a:latin typeface="Consolas" panose="020B0609020204030204" pitchFamily="49" charset="0"/>
                <a:cs typeface="Consolas" panose="020B0609020204030204" pitchFamily="49" charset="0"/>
              </a:rPr>
              <a:t>(</a:t>
            </a:r>
            <a:r>
              <a:rPr lang="es-ES" sz="1500" b="1" dirty="0" err="1" smtClean="0">
                <a:solidFill>
                  <a:schemeClr val="accent2">
                    <a:lumMod val="50000"/>
                  </a:schemeClr>
                </a:solidFill>
                <a:latin typeface="Consolas" panose="020B0609020204030204" pitchFamily="49" charset="0"/>
                <a:cs typeface="Consolas" panose="020B0609020204030204" pitchFamily="49" charset="0"/>
              </a:rPr>
              <a:t>codigo</a:t>
            </a:r>
            <a:r>
              <a:rPr lang="es-ES" sz="1500" b="1" dirty="0" smtClean="0">
                <a:latin typeface="Consolas" panose="020B0609020204030204" pitchFamily="49" charset="0"/>
                <a:cs typeface="Consolas" panose="020B0609020204030204" pitchFamily="49" charset="0"/>
              </a:rPr>
              <a:t>, </a:t>
            </a:r>
            <a:r>
              <a:rPr lang="es-ES" sz="1500" b="1" dirty="0" smtClean="0">
                <a:solidFill>
                  <a:schemeClr val="accent2">
                    <a:lumMod val="50000"/>
                  </a:schemeClr>
                </a:solidFill>
                <a:latin typeface="Consolas" panose="020B0609020204030204" pitchFamily="49" charset="0"/>
                <a:cs typeface="Consolas" panose="020B0609020204030204" pitchFamily="49" charset="0"/>
              </a:rPr>
              <a:t>nombre</a:t>
            </a:r>
            <a:r>
              <a:rPr lang="es-ES" sz="1500" b="1" dirty="0" smtClean="0">
                <a:latin typeface="Consolas" panose="020B0609020204030204" pitchFamily="49" charset="0"/>
                <a:cs typeface="Consolas" panose="020B0609020204030204" pitchFamily="49" charset="0"/>
              </a:rPr>
              <a:t>, 88, 88);</a:t>
            </a:r>
            <a:endParaRPr lang="es-ES" sz="1500" b="1" dirty="0">
              <a:latin typeface="Consolas" panose="020B0609020204030204" pitchFamily="49" charset="0"/>
              <a:cs typeface="Consolas" panose="020B0609020204030204" pitchFamily="49" charset="0"/>
            </a:endParaRPr>
          </a:p>
          <a:p>
            <a:pPr marL="0" indent="0">
              <a:spcBef>
                <a:spcPts val="0"/>
              </a:spcBef>
              <a:buNone/>
            </a:pPr>
            <a:r>
              <a:rPr lang="es-ES" sz="1500" b="1" dirty="0" smtClean="0">
                <a:latin typeface="Consolas" panose="020B0609020204030204" pitchFamily="49" charset="0"/>
                <a:cs typeface="Consolas" panose="020B0609020204030204" pitchFamily="49" charset="0"/>
              </a:rPr>
              <a:t>    }</a:t>
            </a:r>
          </a:p>
          <a:p>
            <a:pPr marL="0" indent="0">
              <a:spcBef>
                <a:spcPts val="0"/>
              </a:spcBef>
              <a:buNone/>
            </a:pPr>
            <a:r>
              <a:rPr lang="es-ES" sz="1500" b="1" dirty="0" smtClean="0">
                <a:solidFill>
                  <a:srgbClr val="7F0055"/>
                </a:solidFill>
                <a:latin typeface="Consolas" panose="020B0609020204030204" pitchFamily="49" charset="0"/>
                <a:cs typeface="Consolas" panose="020B0609020204030204" pitchFamily="49" charset="0"/>
              </a:rPr>
              <a:t>    </a:t>
            </a:r>
            <a:r>
              <a:rPr lang="es-ES" sz="1500" b="1" dirty="0" err="1" smtClean="0">
                <a:solidFill>
                  <a:srgbClr val="7F0055"/>
                </a:solidFill>
                <a:latin typeface="Consolas" panose="020B0609020204030204" pitchFamily="49" charset="0"/>
                <a:cs typeface="Consolas" panose="020B0609020204030204" pitchFamily="49" charset="0"/>
              </a:rPr>
              <a:t>public</a:t>
            </a:r>
            <a:r>
              <a:rPr lang="es-ES" sz="1500" b="1" dirty="0" smtClean="0">
                <a:latin typeface="Consolas" panose="020B0609020204030204" pitchFamily="49" charset="0"/>
                <a:cs typeface="Consolas" panose="020B0609020204030204" pitchFamily="49" charset="0"/>
              </a:rPr>
              <a:t> Alumno() {</a:t>
            </a:r>
          </a:p>
          <a:p>
            <a:pPr marL="0" indent="0">
              <a:spcBef>
                <a:spcPts val="0"/>
              </a:spcBef>
              <a:buNone/>
            </a:pPr>
            <a:r>
              <a:rPr lang="es-ES" sz="1500" b="1" dirty="0" smtClean="0">
                <a:latin typeface="Consolas" panose="020B0609020204030204" pitchFamily="49" charset="0"/>
                <a:cs typeface="Consolas" panose="020B0609020204030204" pitchFamily="49" charset="0"/>
              </a:rPr>
              <a:t>        </a:t>
            </a:r>
            <a:r>
              <a:rPr lang="es-ES" sz="1500" b="1" dirty="0" err="1" smtClean="0">
                <a:solidFill>
                  <a:srgbClr val="7F0055"/>
                </a:solidFill>
                <a:latin typeface="Consolas" panose="020B0609020204030204" pitchFamily="49" charset="0"/>
                <a:cs typeface="Consolas" panose="020B0609020204030204" pitchFamily="49" charset="0"/>
              </a:rPr>
              <a:t>this</a:t>
            </a:r>
            <a:r>
              <a:rPr lang="es-ES" sz="1500" b="1" dirty="0" smtClean="0">
                <a:latin typeface="Consolas" panose="020B0609020204030204" pitchFamily="49" charset="0"/>
                <a:cs typeface="Consolas" panose="020B0609020204030204" pitchFamily="49" charset="0"/>
              </a:rPr>
              <a:t>(88888,</a:t>
            </a:r>
            <a:r>
              <a:rPr lang="es-ES" sz="1500" b="1" dirty="0" smtClean="0">
                <a:solidFill>
                  <a:schemeClr val="accent2">
                    <a:lumMod val="50000"/>
                  </a:schemeClr>
                </a:solidFill>
                <a:latin typeface="Consolas" panose="020B0609020204030204" pitchFamily="49" charset="0"/>
                <a:cs typeface="Consolas" panose="020B0609020204030204" pitchFamily="49" charset="0"/>
              </a:rPr>
              <a:t> </a:t>
            </a:r>
            <a:r>
              <a:rPr lang="es-ES" sz="1500" b="1" dirty="0" smtClean="0">
                <a:solidFill>
                  <a:srgbClr val="0033CC"/>
                </a:solidFill>
                <a:latin typeface="Consolas" panose="020B0609020204030204" pitchFamily="49" charset="0"/>
                <a:cs typeface="Consolas" panose="020B0609020204030204" pitchFamily="49" charset="0"/>
              </a:rPr>
              <a:t>“ninguno”</a:t>
            </a:r>
            <a:r>
              <a:rPr lang="es-ES" sz="1500" b="1" dirty="0" smtClean="0">
                <a:latin typeface="Consolas" panose="020B0609020204030204" pitchFamily="49" charset="0"/>
                <a:cs typeface="Consolas" panose="020B0609020204030204" pitchFamily="49" charset="0"/>
              </a:rPr>
              <a:t>);</a:t>
            </a:r>
          </a:p>
          <a:p>
            <a:pPr marL="0" indent="0">
              <a:spcBef>
                <a:spcPts val="0"/>
              </a:spcBef>
              <a:buNone/>
            </a:pPr>
            <a:r>
              <a:rPr lang="es-ES" sz="1500" b="1" dirty="0" smtClean="0">
                <a:latin typeface="Consolas" panose="020B0609020204030204" pitchFamily="49" charset="0"/>
                <a:cs typeface="Consolas" panose="020B0609020204030204" pitchFamily="49" charset="0"/>
              </a:rPr>
              <a:t>    }</a:t>
            </a:r>
          </a:p>
          <a:p>
            <a:pPr marL="0" indent="0">
              <a:spcBef>
                <a:spcPts val="0"/>
              </a:spcBef>
              <a:buNone/>
            </a:pPr>
            <a:r>
              <a:rPr lang="es-ES" sz="1500" b="1" dirty="0" smtClean="0">
                <a:latin typeface="Consolas" panose="020B0609020204030204" pitchFamily="49" charset="0"/>
                <a:cs typeface="Consolas" panose="020B0609020204030204" pitchFamily="49" charset="0"/>
              </a:rPr>
              <a:t>    …</a:t>
            </a:r>
          </a:p>
          <a:p>
            <a:pPr marL="0" indent="0">
              <a:spcBef>
                <a:spcPts val="0"/>
              </a:spcBef>
              <a:buNone/>
            </a:pPr>
            <a:r>
              <a:rPr lang="es-ES" sz="1500" b="1" dirty="0" smtClean="0">
                <a:latin typeface="Consolas" panose="020B0609020204030204" pitchFamily="49" charset="0"/>
                <a:cs typeface="Consolas" panose="020B0609020204030204" pitchFamily="49" charset="0"/>
              </a:rPr>
              <a:t>}</a:t>
            </a:r>
            <a:endParaRPr lang="es-PE" sz="1500" b="1" dirty="0">
              <a:latin typeface="Consolas" panose="020B0609020204030204" pitchFamily="49" charset="0"/>
              <a:cs typeface="Consolas" panose="020B0609020204030204" pitchFamily="49" charset="0"/>
            </a:endParaRPr>
          </a:p>
        </p:txBody>
      </p:sp>
      <p:sp>
        <p:nvSpPr>
          <p:cNvPr id="5" name="Rectangle 3"/>
          <p:cNvSpPr txBox="1">
            <a:spLocks noChangeArrowheads="1"/>
          </p:cNvSpPr>
          <p:nvPr/>
        </p:nvSpPr>
        <p:spPr>
          <a:xfrm>
            <a:off x="324000" y="1196752"/>
            <a:ext cx="8495999" cy="72008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es-ES" sz="1800" dirty="0" smtClean="0"/>
              <a:t>También </a:t>
            </a:r>
            <a:r>
              <a:rPr lang="es-ES" sz="1800" dirty="0"/>
              <a:t>se puede utilizar la referencia </a:t>
            </a:r>
            <a:r>
              <a:rPr lang="es-ES" sz="1800" b="1" i="1" dirty="0" err="1"/>
              <a:t>this</a:t>
            </a:r>
            <a:r>
              <a:rPr lang="es-ES" sz="1800" dirty="0"/>
              <a:t> para hacer que un constructor invoque a otro constructor. Esto evita que algún atributo quede inicializado por defecto.</a:t>
            </a:r>
          </a:p>
          <a:p>
            <a:pPr algn="just"/>
            <a:endParaRPr lang="es-ES" sz="1800" dirty="0"/>
          </a:p>
          <a:p>
            <a:pPr algn="just"/>
            <a:endParaRPr lang="es-PE" sz="1800" dirty="0" smtClean="0">
              <a:solidFill>
                <a:srgbClr val="000000"/>
              </a:solidFill>
            </a:endParaRPr>
          </a:p>
          <a:p>
            <a:pPr algn="just"/>
            <a:endParaRPr lang="es-PE" sz="1800" dirty="0" smtClean="0">
              <a:solidFill>
                <a:srgbClr val="000000"/>
              </a:solidFill>
            </a:endParaRPr>
          </a:p>
          <a:p>
            <a:pPr marL="0" indent="0">
              <a:buNone/>
            </a:pPr>
            <a:endParaRPr lang="es-ES" sz="1400" b="1" dirty="0" smtClean="0">
              <a:latin typeface="Courier New" pitchFamily="49" charset="0"/>
              <a:cs typeface="Courier New" pitchFamily="49" charset="0"/>
            </a:endParaRPr>
          </a:p>
        </p:txBody>
      </p:sp>
    </p:spTree>
    <p:extLst>
      <p:ext uri="{BB962C8B-B14F-4D97-AF65-F5344CB8AC3E}">
        <p14:creationId xmlns:p14="http://schemas.microsoft.com/office/powerpoint/2010/main" val="2565598631"/>
      </p:ext>
    </p:extLst>
  </p:cSld>
  <p:clrMapOvr>
    <a:masterClrMapping/>
  </p:clrMapOvr>
  <p:transition>
    <p:random/>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a:xfrm>
            <a:off x="324000" y="187200"/>
            <a:ext cx="8496000" cy="576064"/>
          </a:xfrm>
        </p:spPr>
        <p:txBody>
          <a:bodyPr/>
          <a:lstStyle/>
          <a:p>
            <a:r>
              <a:rPr lang="es-ES" dirty="0" smtClean="0"/>
              <a:t>Modificador </a:t>
            </a:r>
            <a:r>
              <a:rPr lang="es-ES" i="1" dirty="0" smtClean="0"/>
              <a:t>final</a:t>
            </a:r>
            <a:endParaRPr lang="es-ES" i="1" dirty="0"/>
          </a:p>
        </p:txBody>
      </p:sp>
      <p:sp>
        <p:nvSpPr>
          <p:cNvPr id="6" name="Rectangle 3"/>
          <p:cNvSpPr txBox="1">
            <a:spLocks noChangeArrowheads="1"/>
          </p:cNvSpPr>
          <p:nvPr/>
        </p:nvSpPr>
        <p:spPr>
          <a:xfrm>
            <a:off x="79623" y="1337282"/>
            <a:ext cx="8740377" cy="129963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fontAlgn="auto">
              <a:lnSpc>
                <a:spcPct val="90000"/>
              </a:lnSpc>
              <a:spcAft>
                <a:spcPts val="0"/>
              </a:spcAft>
            </a:pPr>
            <a:r>
              <a:rPr lang="es-ES" sz="1800" dirty="0" smtClean="0"/>
              <a:t>Se usa para hacer que un atributo </a:t>
            </a:r>
            <a:r>
              <a:rPr lang="es-ES" sz="1800" b="1" i="1" dirty="0" err="1" smtClean="0"/>
              <a:t>static</a:t>
            </a:r>
            <a:r>
              <a:rPr lang="es-ES" sz="1800" dirty="0" smtClean="0"/>
              <a:t> se convierta en constante para todos los objetos. Es decir, una vez que el atributo asume un valor no podrá ser modificado.</a:t>
            </a:r>
          </a:p>
          <a:p>
            <a:pPr algn="just" fontAlgn="auto">
              <a:lnSpc>
                <a:spcPct val="90000"/>
              </a:lnSpc>
              <a:spcAft>
                <a:spcPts val="0"/>
              </a:spcAft>
            </a:pPr>
            <a:r>
              <a:rPr lang="es-PE" sz="1800" dirty="0" smtClean="0"/>
              <a:t>Al anteponer </a:t>
            </a:r>
            <a:r>
              <a:rPr lang="es-PE" sz="1800" b="1" i="1" dirty="0" err="1" smtClean="0"/>
              <a:t>static</a:t>
            </a:r>
            <a:r>
              <a:rPr lang="es-PE" sz="1800" b="1" i="1" dirty="0" smtClean="0"/>
              <a:t> final </a:t>
            </a:r>
            <a:r>
              <a:rPr lang="es-PE" sz="1800" dirty="0" smtClean="0"/>
              <a:t>a un atributo público, la variable única se convierte en </a:t>
            </a:r>
            <a:r>
              <a:rPr lang="es-PE" sz="1800" b="1" i="1" dirty="0" smtClean="0"/>
              <a:t>constante de clase</a:t>
            </a:r>
            <a:r>
              <a:rPr lang="es-PE" sz="1800" dirty="0" smtClean="0"/>
              <a:t>.</a:t>
            </a:r>
          </a:p>
          <a:p>
            <a:pPr fontAlgn="auto">
              <a:lnSpc>
                <a:spcPct val="90000"/>
              </a:lnSpc>
              <a:spcAft>
                <a:spcPts val="0"/>
              </a:spcAft>
              <a:buFontTx/>
              <a:buNone/>
            </a:pPr>
            <a:endParaRPr lang="es-ES" sz="900" dirty="0" smtClean="0"/>
          </a:p>
        </p:txBody>
      </p:sp>
      <p:sp>
        <p:nvSpPr>
          <p:cNvPr id="5" name="Marcador de contenido 2"/>
          <p:cNvSpPr>
            <a:spLocks noGrp="1"/>
          </p:cNvSpPr>
          <p:nvPr>
            <p:ph idx="1"/>
          </p:nvPr>
        </p:nvSpPr>
        <p:spPr>
          <a:xfrm>
            <a:off x="324000" y="2708920"/>
            <a:ext cx="4392016" cy="648071"/>
          </a:xfrm>
          <a:solidFill>
            <a:schemeClr val="accent5">
              <a:lumMod val="20000"/>
              <a:lumOff val="80000"/>
            </a:schemeClr>
          </a:solidFill>
          <a:ln>
            <a:solidFill>
              <a:schemeClr val="accent5">
                <a:lumMod val="75000"/>
              </a:schemeClr>
            </a:solidFill>
          </a:ln>
        </p:spPr>
        <p:txBody>
          <a:bodyPr>
            <a:noAutofit/>
          </a:bodyPr>
          <a:lstStyle/>
          <a:p>
            <a:pPr marL="0" indent="0">
              <a:spcBef>
                <a:spcPts val="0"/>
              </a:spcBef>
              <a:buNone/>
            </a:pPr>
            <a:r>
              <a:rPr lang="es-ES" sz="1300" b="1" dirty="0" smtClean="0">
                <a:solidFill>
                  <a:srgbClr val="3F7F5F"/>
                </a:solidFill>
                <a:latin typeface="Consolas" panose="020B0609020204030204" pitchFamily="49" charset="0"/>
                <a:cs typeface="Consolas" panose="020B0609020204030204" pitchFamily="49" charset="0"/>
              </a:rPr>
              <a:t>//  Constante pública de clase</a:t>
            </a:r>
            <a:endParaRPr lang="es-ES" sz="1300" b="1" dirty="0">
              <a:solidFill>
                <a:srgbClr val="3F7F5F"/>
              </a:solidFill>
              <a:latin typeface="Consolas" panose="020B0609020204030204" pitchFamily="49" charset="0"/>
              <a:cs typeface="Consolas" panose="020B0609020204030204" pitchFamily="49" charset="0"/>
            </a:endParaRPr>
          </a:p>
          <a:p>
            <a:pPr marL="0" indent="0">
              <a:spcBef>
                <a:spcPts val="0"/>
              </a:spcBef>
              <a:buNone/>
            </a:pPr>
            <a:r>
              <a:rPr lang="es-ES" sz="1300" b="1" dirty="0" err="1" smtClean="0">
                <a:solidFill>
                  <a:srgbClr val="7F0055"/>
                </a:solidFill>
                <a:latin typeface="Consolas" panose="020B0609020204030204" pitchFamily="49" charset="0"/>
                <a:cs typeface="Consolas" panose="020B0609020204030204" pitchFamily="49" charset="0"/>
              </a:rPr>
              <a:t>public</a:t>
            </a:r>
            <a:r>
              <a:rPr lang="es-ES" sz="1300" b="1" dirty="0" smtClean="0">
                <a:solidFill>
                  <a:srgbClr val="7F0055"/>
                </a:solidFill>
                <a:latin typeface="Consolas" panose="020B0609020204030204" pitchFamily="49" charset="0"/>
                <a:cs typeface="Consolas" panose="020B0609020204030204" pitchFamily="49" charset="0"/>
              </a:rPr>
              <a:t> </a:t>
            </a:r>
            <a:r>
              <a:rPr lang="es-ES" sz="1300" b="1" dirty="0" err="1" smtClean="0">
                <a:solidFill>
                  <a:srgbClr val="7F0055"/>
                </a:solidFill>
                <a:latin typeface="Consolas" panose="020B0609020204030204" pitchFamily="49" charset="0"/>
                <a:cs typeface="Consolas" panose="020B0609020204030204" pitchFamily="49" charset="0"/>
              </a:rPr>
              <a:t>static</a:t>
            </a:r>
            <a:r>
              <a:rPr lang="es-ES" sz="1300" b="1" dirty="0" smtClean="0">
                <a:solidFill>
                  <a:srgbClr val="7F0055"/>
                </a:solidFill>
                <a:latin typeface="Consolas" panose="020B0609020204030204" pitchFamily="49" charset="0"/>
                <a:cs typeface="Consolas" panose="020B0609020204030204" pitchFamily="49" charset="0"/>
              </a:rPr>
              <a:t> final </a:t>
            </a:r>
            <a:r>
              <a:rPr lang="es-ES" sz="1300" b="1" dirty="0" err="1" smtClean="0">
                <a:solidFill>
                  <a:srgbClr val="7F0055"/>
                </a:solidFill>
                <a:latin typeface="Consolas" panose="020B0609020204030204" pitchFamily="49" charset="0"/>
                <a:cs typeface="Consolas" panose="020B0609020204030204" pitchFamily="49" charset="0"/>
              </a:rPr>
              <a:t>double</a:t>
            </a:r>
            <a:r>
              <a:rPr lang="es-ES" sz="1300" b="1" dirty="0" smtClean="0">
                <a:solidFill>
                  <a:srgbClr val="7F0055"/>
                </a:solidFill>
                <a:latin typeface="Consolas" panose="020B0609020204030204" pitchFamily="49" charset="0"/>
                <a:cs typeface="Consolas" panose="020B0609020204030204" pitchFamily="49" charset="0"/>
              </a:rPr>
              <a:t> </a:t>
            </a:r>
            <a:r>
              <a:rPr lang="es-ES" sz="1400" b="1" i="1" dirty="0" smtClean="0">
                <a:solidFill>
                  <a:srgbClr val="376092"/>
                </a:solidFill>
                <a:latin typeface="Courier New" pitchFamily="49" charset="0"/>
                <a:cs typeface="Courier New" pitchFamily="49" charset="0"/>
              </a:rPr>
              <a:t>PI </a:t>
            </a:r>
            <a:r>
              <a:rPr lang="es-ES_tradnl" sz="1400" b="1" dirty="0">
                <a:latin typeface="Courier New" pitchFamily="49" charset="0"/>
              </a:rPr>
              <a:t>= 3.1416</a:t>
            </a:r>
            <a:r>
              <a:rPr lang="es-ES_tradnl" sz="1400" b="1" dirty="0" smtClean="0">
                <a:latin typeface="Courier New" pitchFamily="49" charset="0"/>
              </a:rPr>
              <a:t>;</a:t>
            </a:r>
            <a:endParaRPr lang="es-PE" sz="1300" b="1"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4044029526"/>
      </p:ext>
    </p:extLst>
  </p:cSld>
  <p:clrMapOvr>
    <a:masterClrMapping/>
  </p:clrMapOvr>
  <p:transition>
    <p:random/>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a:xfrm>
            <a:off x="324000" y="187200"/>
            <a:ext cx="8496000" cy="576064"/>
          </a:xfrm>
        </p:spPr>
        <p:txBody>
          <a:bodyPr/>
          <a:lstStyle/>
          <a:p>
            <a:r>
              <a:rPr lang="es-ES" dirty="0" smtClean="0"/>
              <a:t>Librería</a:t>
            </a:r>
            <a:endParaRPr lang="es-ES" dirty="0"/>
          </a:p>
        </p:txBody>
      </p:sp>
      <p:sp>
        <p:nvSpPr>
          <p:cNvPr id="4" name="2 Marcador de contenido"/>
          <p:cNvSpPr>
            <a:spLocks/>
          </p:cNvSpPr>
          <p:nvPr/>
        </p:nvSpPr>
        <p:spPr bwMode="auto">
          <a:xfrm>
            <a:off x="250825" y="1340768"/>
            <a:ext cx="8641655" cy="936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nSpc>
                <a:spcPct val="90000"/>
              </a:lnSpc>
              <a:spcBef>
                <a:spcPct val="20000"/>
              </a:spcBef>
              <a:buFontTx/>
              <a:buChar char="•"/>
            </a:pPr>
            <a:r>
              <a:rPr lang="es-PE" sz="1900" dirty="0">
                <a:latin typeface="Calibri" panose="020F0502020204030204" pitchFamily="34" charset="0"/>
              </a:rPr>
              <a:t>E</a:t>
            </a:r>
            <a:r>
              <a:rPr lang="es-PE" sz="1900" dirty="0" smtClean="0">
                <a:latin typeface="Calibri" panose="020F0502020204030204" pitchFamily="34" charset="0"/>
              </a:rPr>
              <a:t>s una clase que implementa elementos </a:t>
            </a:r>
            <a:r>
              <a:rPr lang="es-PE" sz="1900" b="1" i="1" dirty="0" err="1" smtClean="0">
                <a:latin typeface="Calibri" panose="020F0502020204030204" pitchFamily="34" charset="0"/>
              </a:rPr>
              <a:t>static</a:t>
            </a:r>
            <a:r>
              <a:rPr lang="es-PE" sz="1900" dirty="0" smtClean="0">
                <a:latin typeface="Calibri" panose="020F0502020204030204" pitchFamily="34" charset="0"/>
              </a:rPr>
              <a:t> los cuales podrán ser invocados desde cualquier parte del programa a través </a:t>
            </a:r>
            <a:r>
              <a:rPr lang="es-PE" sz="1900" smtClean="0">
                <a:latin typeface="Calibri" panose="020F0502020204030204" pitchFamily="34" charset="0"/>
              </a:rPr>
              <a:t>de dicha </a:t>
            </a:r>
            <a:r>
              <a:rPr lang="es-PE" sz="1900" dirty="0" smtClean="0">
                <a:latin typeface="Calibri" panose="020F0502020204030204" pitchFamily="34" charset="0"/>
              </a:rPr>
              <a:t>clase, sin necesidad de tener que crear un objeto.</a:t>
            </a:r>
            <a:r>
              <a:rPr lang="es-PE" sz="2400" dirty="0" smtClean="0">
                <a:solidFill>
                  <a:srgbClr val="4D4D4D"/>
                </a:solidFill>
              </a:rPr>
              <a:t/>
            </a:r>
            <a:br>
              <a:rPr lang="es-PE" sz="2400" dirty="0" smtClean="0">
                <a:solidFill>
                  <a:srgbClr val="4D4D4D"/>
                </a:solidFill>
              </a:rPr>
            </a:br>
            <a:endParaRPr lang="es-ES" sz="1200" b="1" dirty="0">
              <a:latin typeface="Courier New" pitchFamily="49" charset="0"/>
            </a:endParaRPr>
          </a:p>
        </p:txBody>
      </p:sp>
      <p:sp>
        <p:nvSpPr>
          <p:cNvPr id="5" name="Text Box 5"/>
          <p:cNvSpPr txBox="1">
            <a:spLocks noChangeArrowheads="1"/>
          </p:cNvSpPr>
          <p:nvPr/>
        </p:nvSpPr>
        <p:spPr bwMode="auto">
          <a:xfrm>
            <a:off x="1259632" y="5805264"/>
            <a:ext cx="6624736" cy="461665"/>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Times New Roman" pitchFamily="18" charset="0"/>
              </a:defRPr>
            </a:lvl1pPr>
            <a:lvl2pPr marL="742950" indent="-285750" eaLnBrk="0" hangingPunct="0">
              <a:defRPr>
                <a:solidFill>
                  <a:schemeClr val="tx1"/>
                </a:solidFill>
                <a:latin typeface="Arial" charset="0"/>
                <a:cs typeface="Times New Roman" pitchFamily="18" charset="0"/>
              </a:defRPr>
            </a:lvl2pPr>
            <a:lvl3pPr marL="1143000" indent="-228600" eaLnBrk="0" hangingPunct="0">
              <a:defRPr>
                <a:solidFill>
                  <a:schemeClr val="tx1"/>
                </a:solidFill>
                <a:latin typeface="Arial" charset="0"/>
                <a:cs typeface="Times New Roman" pitchFamily="18" charset="0"/>
              </a:defRPr>
            </a:lvl3pPr>
            <a:lvl4pPr marL="1600200" indent="-228600" eaLnBrk="0" hangingPunct="0">
              <a:defRPr>
                <a:solidFill>
                  <a:schemeClr val="tx1"/>
                </a:solidFill>
                <a:latin typeface="Arial" charset="0"/>
                <a:cs typeface="Times New Roman" pitchFamily="18" charset="0"/>
              </a:defRPr>
            </a:lvl4pPr>
            <a:lvl5pPr marL="2057400" indent="-228600" eaLnBrk="0" hangingPunct="0">
              <a:defRPr>
                <a:solidFill>
                  <a:schemeClr val="tx1"/>
                </a:solidFill>
                <a:latin typeface="Arial" charset="0"/>
                <a:cs typeface="Times New Roman" pitchFamily="18" charset="0"/>
              </a:defRPr>
            </a:lvl5pPr>
            <a:lvl6pPr marL="2514600" indent="-228600" eaLnBrk="0" fontAlgn="base" hangingPunct="0">
              <a:spcBef>
                <a:spcPct val="0"/>
              </a:spcBef>
              <a:spcAft>
                <a:spcPct val="0"/>
              </a:spcAft>
              <a:defRPr>
                <a:solidFill>
                  <a:schemeClr val="tx1"/>
                </a:solidFill>
                <a:latin typeface="Arial" charset="0"/>
                <a:cs typeface="Times New Roman" pitchFamily="18" charset="0"/>
              </a:defRPr>
            </a:lvl6pPr>
            <a:lvl7pPr marL="2971800" indent="-228600" eaLnBrk="0" fontAlgn="base" hangingPunct="0">
              <a:spcBef>
                <a:spcPct val="0"/>
              </a:spcBef>
              <a:spcAft>
                <a:spcPct val="0"/>
              </a:spcAft>
              <a:defRPr>
                <a:solidFill>
                  <a:schemeClr val="tx1"/>
                </a:solidFill>
                <a:latin typeface="Arial" charset="0"/>
                <a:cs typeface="Times New Roman" pitchFamily="18" charset="0"/>
              </a:defRPr>
            </a:lvl7pPr>
            <a:lvl8pPr marL="3429000" indent="-228600" eaLnBrk="0" fontAlgn="base" hangingPunct="0">
              <a:spcBef>
                <a:spcPct val="0"/>
              </a:spcBef>
              <a:spcAft>
                <a:spcPct val="0"/>
              </a:spcAft>
              <a:defRPr>
                <a:solidFill>
                  <a:schemeClr val="tx1"/>
                </a:solidFill>
                <a:latin typeface="Arial" charset="0"/>
                <a:cs typeface="Times New Roman" pitchFamily="18" charset="0"/>
              </a:defRPr>
            </a:lvl8pPr>
            <a:lvl9pPr marL="3886200" indent="-228600" eaLnBrk="0" fontAlgn="base" hangingPunct="0">
              <a:spcBef>
                <a:spcPct val="0"/>
              </a:spcBef>
              <a:spcAft>
                <a:spcPct val="0"/>
              </a:spcAft>
              <a:defRPr>
                <a:solidFill>
                  <a:schemeClr val="tx1"/>
                </a:solidFill>
                <a:latin typeface="Arial" charset="0"/>
                <a:cs typeface="Times New Roman" pitchFamily="18" charset="0"/>
              </a:defRPr>
            </a:lvl9pPr>
          </a:lstStyle>
          <a:p>
            <a:pPr eaLnBrk="1" hangingPunct="1"/>
            <a:r>
              <a:rPr lang="es-PE" sz="1200" dirty="0" smtClean="0">
                <a:latin typeface="Courier New" pitchFamily="49" charset="0"/>
              </a:rPr>
              <a:t>imprimir</a:t>
            </a:r>
            <a:r>
              <a:rPr lang="es-PE" sz="1200" dirty="0" smtClean="0">
                <a:latin typeface="Courier New" pitchFamily="49" charset="0"/>
              </a:rPr>
              <a:t>(</a:t>
            </a:r>
            <a:r>
              <a:rPr lang="es-ES" sz="1200" b="1" dirty="0" smtClean="0">
                <a:solidFill>
                  <a:srgbClr val="376092"/>
                </a:solidFill>
                <a:latin typeface="Courier New" pitchFamily="49" charset="0"/>
                <a:cs typeface="Courier New" pitchFamily="49" charset="0"/>
              </a:rPr>
              <a:t>"valor </a:t>
            </a:r>
            <a:r>
              <a:rPr lang="es-ES" sz="1200" b="1" dirty="0">
                <a:solidFill>
                  <a:srgbClr val="376092"/>
                </a:solidFill>
                <a:latin typeface="Courier New" pitchFamily="49" charset="0"/>
                <a:cs typeface="Courier New" pitchFamily="49" charset="0"/>
              </a:rPr>
              <a:t>de PI :  " </a:t>
            </a:r>
            <a:r>
              <a:rPr lang="es-PE" sz="1200" dirty="0">
                <a:latin typeface="Courier New" pitchFamily="49" charset="0"/>
              </a:rPr>
              <a:t>+ </a:t>
            </a:r>
            <a:r>
              <a:rPr lang="es-PE" sz="1200" dirty="0" err="1">
                <a:latin typeface="Courier New" pitchFamily="49" charset="0"/>
              </a:rPr>
              <a:t>Libreria</a:t>
            </a:r>
            <a:r>
              <a:rPr lang="es-PE" sz="1200" dirty="0">
                <a:latin typeface="Courier New" pitchFamily="49" charset="0"/>
              </a:rPr>
              <a:t>.</a:t>
            </a:r>
            <a:r>
              <a:rPr lang="es-ES" sz="1200" b="1" i="1" dirty="0">
                <a:solidFill>
                  <a:srgbClr val="376092"/>
                </a:solidFill>
                <a:latin typeface="Courier New" pitchFamily="49" charset="0"/>
                <a:cs typeface="Courier New" pitchFamily="49" charset="0"/>
              </a:rPr>
              <a:t>PI</a:t>
            </a:r>
            <a:r>
              <a:rPr lang="es-PE" sz="1200" dirty="0" smtClean="0">
                <a:latin typeface="Courier New" pitchFamily="49" charset="0"/>
              </a:rPr>
              <a:t>);</a:t>
            </a:r>
          </a:p>
          <a:p>
            <a:pPr eaLnBrk="1" hangingPunct="1"/>
            <a:r>
              <a:rPr lang="es-PE" sz="1200" dirty="0">
                <a:latin typeface="Courier New" pitchFamily="49" charset="0"/>
              </a:rPr>
              <a:t>imprimir(</a:t>
            </a:r>
            <a:r>
              <a:rPr lang="es-ES" sz="1200" b="1" dirty="0">
                <a:solidFill>
                  <a:srgbClr val="376092"/>
                </a:solidFill>
                <a:latin typeface="Courier New" pitchFamily="49" charset="0"/>
                <a:cs typeface="Courier New" pitchFamily="49" charset="0"/>
              </a:rPr>
              <a:t>"# </a:t>
            </a:r>
            <a:r>
              <a:rPr lang="es-ES" sz="1200" b="1" dirty="0" err="1">
                <a:solidFill>
                  <a:srgbClr val="376092"/>
                </a:solidFill>
                <a:latin typeface="Courier New" pitchFamily="49" charset="0"/>
                <a:cs typeface="Courier New" pitchFamily="49" charset="0"/>
              </a:rPr>
              <a:t>a</a:t>
            </a:r>
            <a:r>
              <a:rPr lang="es-ES" sz="1200" b="1" dirty="0" err="1" smtClean="0">
                <a:solidFill>
                  <a:srgbClr val="376092"/>
                </a:solidFill>
                <a:latin typeface="Courier New" pitchFamily="49" charset="0"/>
                <a:cs typeface="Courier New" pitchFamily="49" charset="0"/>
              </a:rPr>
              <a:t>letorio</a:t>
            </a:r>
            <a:r>
              <a:rPr lang="es-ES" sz="1200" b="1" dirty="0" smtClean="0">
                <a:solidFill>
                  <a:srgbClr val="376092"/>
                </a:solidFill>
                <a:latin typeface="Courier New" pitchFamily="49" charset="0"/>
                <a:cs typeface="Courier New" pitchFamily="49" charset="0"/>
              </a:rPr>
              <a:t> </a:t>
            </a:r>
            <a:r>
              <a:rPr lang="es-ES" sz="1200" b="1" dirty="0">
                <a:solidFill>
                  <a:srgbClr val="376092"/>
                </a:solidFill>
                <a:latin typeface="Courier New" pitchFamily="49" charset="0"/>
                <a:cs typeface="Courier New" pitchFamily="49" charset="0"/>
              </a:rPr>
              <a:t>de 3 cifras :  " </a:t>
            </a:r>
            <a:r>
              <a:rPr lang="es-PE" sz="1200" dirty="0">
                <a:latin typeface="Courier New" pitchFamily="49" charset="0"/>
              </a:rPr>
              <a:t>+ </a:t>
            </a:r>
            <a:r>
              <a:rPr lang="es-PE" sz="1200" dirty="0" err="1">
                <a:latin typeface="Courier New" pitchFamily="49" charset="0"/>
              </a:rPr>
              <a:t>Libreria.</a:t>
            </a:r>
            <a:r>
              <a:rPr lang="es-PE" sz="1200" i="1" dirty="0" err="1">
                <a:latin typeface="Courier New" pitchFamily="49" charset="0"/>
              </a:rPr>
              <a:t>aleatorio</a:t>
            </a:r>
            <a:r>
              <a:rPr lang="es-PE" sz="1200" dirty="0">
                <a:latin typeface="Courier New" pitchFamily="49" charset="0"/>
              </a:rPr>
              <a:t>(100,999</a:t>
            </a:r>
            <a:r>
              <a:rPr lang="es-PE" sz="1200" dirty="0" smtClean="0">
                <a:latin typeface="Courier New" pitchFamily="49" charset="0"/>
              </a:rPr>
              <a:t>));</a:t>
            </a:r>
            <a:endParaRPr lang="es-PE" sz="1200" dirty="0">
              <a:latin typeface="Courier New" pitchFamily="49" charset="0"/>
            </a:endParaRPr>
          </a:p>
        </p:txBody>
      </p:sp>
      <p:sp>
        <p:nvSpPr>
          <p:cNvPr id="6" name="Marcador de contenido 2"/>
          <p:cNvSpPr>
            <a:spLocks noGrp="1"/>
          </p:cNvSpPr>
          <p:nvPr>
            <p:ph idx="1"/>
          </p:nvPr>
        </p:nvSpPr>
        <p:spPr>
          <a:xfrm>
            <a:off x="324000" y="2416202"/>
            <a:ext cx="6912296" cy="2740990"/>
          </a:xfrm>
          <a:solidFill>
            <a:schemeClr val="accent5">
              <a:lumMod val="20000"/>
              <a:lumOff val="80000"/>
            </a:schemeClr>
          </a:solidFill>
          <a:ln>
            <a:solidFill>
              <a:schemeClr val="accent5">
                <a:lumMod val="75000"/>
              </a:schemeClr>
            </a:solidFill>
          </a:ln>
        </p:spPr>
        <p:txBody>
          <a:bodyPr>
            <a:noAutofit/>
          </a:bodyPr>
          <a:lstStyle/>
          <a:p>
            <a:pPr marL="0" indent="0">
              <a:spcBef>
                <a:spcPts val="0"/>
              </a:spcBef>
              <a:buNone/>
            </a:pPr>
            <a:r>
              <a:rPr lang="es-ES" sz="1300" b="1" dirty="0" err="1" smtClean="0">
                <a:solidFill>
                  <a:srgbClr val="7F0055"/>
                </a:solidFill>
                <a:latin typeface="Consolas" panose="020B0609020204030204" pitchFamily="49" charset="0"/>
                <a:cs typeface="Consolas" panose="020B0609020204030204" pitchFamily="49" charset="0"/>
              </a:rPr>
              <a:t>package</a:t>
            </a:r>
            <a:r>
              <a:rPr lang="es-ES" sz="1300" b="1" dirty="0" smtClean="0">
                <a:solidFill>
                  <a:srgbClr val="000000"/>
                </a:solidFill>
                <a:latin typeface="Consolas" panose="020B0609020204030204" pitchFamily="49" charset="0"/>
                <a:cs typeface="Consolas" panose="020B0609020204030204" pitchFamily="49" charset="0"/>
              </a:rPr>
              <a:t> </a:t>
            </a:r>
            <a:r>
              <a:rPr lang="es-ES" sz="1300" b="1" dirty="0" err="1" smtClean="0">
                <a:solidFill>
                  <a:srgbClr val="000000"/>
                </a:solidFill>
                <a:latin typeface="Consolas" panose="020B0609020204030204" pitchFamily="49" charset="0"/>
                <a:cs typeface="Consolas" panose="020B0609020204030204" pitchFamily="49" charset="0"/>
              </a:rPr>
              <a:t>lib</a:t>
            </a:r>
            <a:r>
              <a:rPr lang="es-ES" sz="1300" b="1" dirty="0" smtClean="0">
                <a:solidFill>
                  <a:srgbClr val="000000"/>
                </a:solidFill>
                <a:latin typeface="Consolas" panose="020B0609020204030204" pitchFamily="49" charset="0"/>
                <a:cs typeface="Consolas" panose="020B0609020204030204" pitchFamily="49" charset="0"/>
              </a:rPr>
              <a:t>;</a:t>
            </a:r>
            <a:br>
              <a:rPr lang="es-ES" sz="1300" b="1" dirty="0" smtClean="0">
                <a:solidFill>
                  <a:srgbClr val="000000"/>
                </a:solidFill>
                <a:latin typeface="Consolas" panose="020B0609020204030204" pitchFamily="49" charset="0"/>
                <a:cs typeface="Consolas" panose="020B0609020204030204" pitchFamily="49" charset="0"/>
              </a:rPr>
            </a:br>
            <a:r>
              <a:rPr lang="es-ES" sz="1300" b="1" dirty="0" smtClean="0">
                <a:solidFill>
                  <a:srgbClr val="7F0055"/>
                </a:solidFill>
                <a:latin typeface="Consolas" panose="020B0609020204030204" pitchFamily="49" charset="0"/>
                <a:cs typeface="Consolas" panose="020B0609020204030204" pitchFamily="49" charset="0"/>
              </a:rPr>
              <a:t/>
            </a:r>
            <a:br>
              <a:rPr lang="es-ES" sz="1300" b="1" dirty="0" smtClean="0">
                <a:solidFill>
                  <a:srgbClr val="7F0055"/>
                </a:solidFill>
                <a:latin typeface="Consolas" panose="020B0609020204030204" pitchFamily="49" charset="0"/>
                <a:cs typeface="Consolas" panose="020B0609020204030204" pitchFamily="49" charset="0"/>
              </a:rPr>
            </a:br>
            <a:r>
              <a:rPr lang="es-ES" sz="1300" b="1" dirty="0" err="1" smtClean="0">
                <a:solidFill>
                  <a:srgbClr val="7F0055"/>
                </a:solidFill>
                <a:latin typeface="Consolas" panose="020B0609020204030204" pitchFamily="49" charset="0"/>
                <a:cs typeface="Consolas" panose="020B0609020204030204" pitchFamily="49" charset="0"/>
              </a:rPr>
              <a:t>public</a:t>
            </a:r>
            <a:r>
              <a:rPr lang="es-ES" sz="1300" b="1" dirty="0" smtClean="0">
                <a:solidFill>
                  <a:srgbClr val="7F0055"/>
                </a:solidFill>
                <a:latin typeface="Consolas" panose="020B0609020204030204" pitchFamily="49" charset="0"/>
                <a:cs typeface="Consolas" panose="020B0609020204030204" pitchFamily="49" charset="0"/>
              </a:rPr>
              <a:t> </a:t>
            </a:r>
            <a:r>
              <a:rPr lang="es-ES" sz="1300" b="1" dirty="0" err="1" smtClean="0">
                <a:solidFill>
                  <a:srgbClr val="7F0055"/>
                </a:solidFill>
                <a:latin typeface="Consolas" panose="020B0609020204030204" pitchFamily="49" charset="0"/>
                <a:cs typeface="Consolas" panose="020B0609020204030204" pitchFamily="49" charset="0"/>
              </a:rPr>
              <a:t>class</a:t>
            </a:r>
            <a:r>
              <a:rPr lang="es-ES" sz="1300" b="1" dirty="0" smtClean="0">
                <a:solidFill>
                  <a:srgbClr val="000000"/>
                </a:solidFill>
                <a:latin typeface="Consolas" panose="020B0609020204030204" pitchFamily="49" charset="0"/>
                <a:cs typeface="Consolas" panose="020B0609020204030204" pitchFamily="49" charset="0"/>
              </a:rPr>
              <a:t> </a:t>
            </a:r>
            <a:r>
              <a:rPr lang="es-ES" sz="1300" b="1" dirty="0" err="1" smtClean="0">
                <a:solidFill>
                  <a:srgbClr val="000000"/>
                </a:solidFill>
                <a:latin typeface="Consolas" panose="020B0609020204030204" pitchFamily="49" charset="0"/>
                <a:cs typeface="Consolas" panose="020B0609020204030204" pitchFamily="49" charset="0"/>
              </a:rPr>
              <a:t>Libreria</a:t>
            </a:r>
            <a:r>
              <a:rPr lang="es-ES" sz="1300" b="1" dirty="0" smtClean="0">
                <a:solidFill>
                  <a:srgbClr val="000000"/>
                </a:solidFill>
                <a:latin typeface="Consolas" panose="020B0609020204030204" pitchFamily="49" charset="0"/>
                <a:cs typeface="Consolas" panose="020B0609020204030204" pitchFamily="49" charset="0"/>
              </a:rPr>
              <a:t> {</a:t>
            </a:r>
          </a:p>
          <a:p>
            <a:pPr marL="0" indent="0">
              <a:spcBef>
                <a:spcPts val="0"/>
              </a:spcBef>
              <a:buNone/>
            </a:pPr>
            <a:r>
              <a:rPr lang="es-ES" sz="1300" b="1" dirty="0">
                <a:solidFill>
                  <a:srgbClr val="3F7F5F"/>
                </a:solidFill>
                <a:latin typeface="Consolas" panose="020B0609020204030204" pitchFamily="49" charset="0"/>
                <a:cs typeface="Consolas" panose="020B0609020204030204" pitchFamily="49" charset="0"/>
              </a:rPr>
              <a:t> </a:t>
            </a:r>
            <a:r>
              <a:rPr lang="es-ES" sz="1300" b="1" dirty="0" smtClean="0">
                <a:solidFill>
                  <a:srgbClr val="3F7F5F"/>
                </a:solidFill>
                <a:latin typeface="Consolas" panose="020B0609020204030204" pitchFamily="49" charset="0"/>
                <a:cs typeface="Consolas" panose="020B0609020204030204" pitchFamily="49" charset="0"/>
              </a:rPr>
              <a:t>   //  </a:t>
            </a:r>
            <a:r>
              <a:rPr lang="es-ES" sz="1300" b="1" dirty="0">
                <a:solidFill>
                  <a:srgbClr val="3F7F5F"/>
                </a:solidFill>
                <a:latin typeface="Consolas" panose="020B0609020204030204" pitchFamily="49" charset="0"/>
                <a:cs typeface="Consolas" panose="020B0609020204030204" pitchFamily="49" charset="0"/>
              </a:rPr>
              <a:t>Constante </a:t>
            </a:r>
            <a:r>
              <a:rPr lang="es-ES" sz="1300" b="1" dirty="0" smtClean="0">
                <a:solidFill>
                  <a:srgbClr val="3F7F5F"/>
                </a:solidFill>
                <a:latin typeface="Consolas" panose="020B0609020204030204" pitchFamily="49" charset="0"/>
                <a:cs typeface="Consolas" panose="020B0609020204030204" pitchFamily="49" charset="0"/>
              </a:rPr>
              <a:t>pública de clase</a:t>
            </a:r>
            <a:endParaRPr lang="es-ES" sz="1300" b="1" dirty="0">
              <a:solidFill>
                <a:srgbClr val="3F7F5F"/>
              </a:solidFill>
              <a:latin typeface="Consolas" panose="020B0609020204030204" pitchFamily="49" charset="0"/>
              <a:cs typeface="Consolas" panose="020B0609020204030204" pitchFamily="49" charset="0"/>
            </a:endParaRPr>
          </a:p>
          <a:p>
            <a:pPr marL="0" indent="0">
              <a:spcBef>
                <a:spcPts val="0"/>
              </a:spcBef>
              <a:buNone/>
            </a:pPr>
            <a:r>
              <a:rPr lang="es-ES" sz="1300" b="1" dirty="0">
                <a:solidFill>
                  <a:srgbClr val="7F0055"/>
                </a:solidFill>
                <a:latin typeface="Consolas" panose="020B0609020204030204" pitchFamily="49" charset="0"/>
                <a:cs typeface="Consolas" panose="020B0609020204030204" pitchFamily="49" charset="0"/>
              </a:rPr>
              <a:t>    </a:t>
            </a:r>
            <a:r>
              <a:rPr lang="es-ES" sz="1300" b="1" dirty="0" err="1">
                <a:solidFill>
                  <a:srgbClr val="7F0055"/>
                </a:solidFill>
                <a:latin typeface="Consolas" panose="020B0609020204030204" pitchFamily="49" charset="0"/>
                <a:cs typeface="Consolas" panose="020B0609020204030204" pitchFamily="49" charset="0"/>
              </a:rPr>
              <a:t>public</a:t>
            </a:r>
            <a:r>
              <a:rPr lang="es-ES" sz="1300" b="1" dirty="0">
                <a:solidFill>
                  <a:srgbClr val="7F0055"/>
                </a:solidFill>
                <a:latin typeface="Consolas" panose="020B0609020204030204" pitchFamily="49" charset="0"/>
                <a:cs typeface="Consolas" panose="020B0609020204030204" pitchFamily="49" charset="0"/>
              </a:rPr>
              <a:t> </a:t>
            </a:r>
            <a:r>
              <a:rPr lang="es-ES" sz="1300" b="1" dirty="0" err="1">
                <a:solidFill>
                  <a:srgbClr val="7F0055"/>
                </a:solidFill>
                <a:latin typeface="Consolas" panose="020B0609020204030204" pitchFamily="49" charset="0"/>
                <a:cs typeface="Consolas" panose="020B0609020204030204" pitchFamily="49" charset="0"/>
              </a:rPr>
              <a:t>static</a:t>
            </a:r>
            <a:r>
              <a:rPr lang="es-ES" sz="1300" b="1" dirty="0">
                <a:solidFill>
                  <a:srgbClr val="7F0055"/>
                </a:solidFill>
                <a:latin typeface="Consolas" panose="020B0609020204030204" pitchFamily="49" charset="0"/>
                <a:cs typeface="Consolas" panose="020B0609020204030204" pitchFamily="49" charset="0"/>
              </a:rPr>
              <a:t> final </a:t>
            </a:r>
            <a:r>
              <a:rPr lang="es-ES" sz="1300" b="1" dirty="0" err="1">
                <a:solidFill>
                  <a:srgbClr val="7F0055"/>
                </a:solidFill>
                <a:latin typeface="Consolas" panose="020B0609020204030204" pitchFamily="49" charset="0"/>
                <a:cs typeface="Consolas" panose="020B0609020204030204" pitchFamily="49" charset="0"/>
              </a:rPr>
              <a:t>double</a:t>
            </a:r>
            <a:r>
              <a:rPr lang="es-ES" sz="1300" b="1" dirty="0">
                <a:solidFill>
                  <a:srgbClr val="7F0055"/>
                </a:solidFill>
                <a:latin typeface="Consolas" panose="020B0609020204030204" pitchFamily="49" charset="0"/>
                <a:cs typeface="Consolas" panose="020B0609020204030204" pitchFamily="49" charset="0"/>
              </a:rPr>
              <a:t> </a:t>
            </a:r>
            <a:r>
              <a:rPr lang="es-ES" sz="1400" b="1" i="1" dirty="0" smtClean="0">
                <a:solidFill>
                  <a:srgbClr val="376092"/>
                </a:solidFill>
                <a:latin typeface="Courier New" pitchFamily="49" charset="0"/>
                <a:cs typeface="Courier New" pitchFamily="49" charset="0"/>
              </a:rPr>
              <a:t>PI </a:t>
            </a:r>
            <a:r>
              <a:rPr lang="es-ES_tradnl" sz="1400" b="1" dirty="0">
                <a:latin typeface="Courier New" pitchFamily="49" charset="0"/>
              </a:rPr>
              <a:t>= 3.1416</a:t>
            </a:r>
            <a:r>
              <a:rPr lang="es-ES_tradnl" sz="1400" b="1" dirty="0" smtClean="0">
                <a:latin typeface="Courier New" pitchFamily="49" charset="0"/>
              </a:rPr>
              <a:t>;</a:t>
            </a:r>
            <a:r>
              <a:rPr lang="es-ES" sz="1300" b="1" dirty="0">
                <a:solidFill>
                  <a:srgbClr val="3F7F5F"/>
                </a:solidFill>
                <a:latin typeface="Consolas" panose="020B0609020204030204" pitchFamily="49" charset="0"/>
                <a:cs typeface="Consolas" panose="020B0609020204030204" pitchFamily="49" charset="0"/>
              </a:rPr>
              <a:t/>
            </a:r>
            <a:br>
              <a:rPr lang="es-ES" sz="1300" b="1" dirty="0">
                <a:solidFill>
                  <a:srgbClr val="3F7F5F"/>
                </a:solidFill>
                <a:latin typeface="Consolas" panose="020B0609020204030204" pitchFamily="49" charset="0"/>
                <a:cs typeface="Consolas" panose="020B0609020204030204" pitchFamily="49" charset="0"/>
              </a:rPr>
            </a:br>
            <a:r>
              <a:rPr lang="es-ES" sz="1300" b="1" dirty="0" smtClean="0">
                <a:solidFill>
                  <a:srgbClr val="3F7F5F"/>
                </a:solidFill>
                <a:latin typeface="Consolas" panose="020B0609020204030204" pitchFamily="49" charset="0"/>
                <a:cs typeface="Consolas" panose="020B0609020204030204" pitchFamily="49" charset="0"/>
              </a:rPr>
              <a:t>    //  Constructor por defecto</a:t>
            </a:r>
            <a:endParaRPr lang="es-ES" sz="1300" b="1" dirty="0">
              <a:solidFill>
                <a:srgbClr val="3F7F5F"/>
              </a:solidFill>
              <a:latin typeface="Consolas" panose="020B0609020204030204" pitchFamily="49" charset="0"/>
              <a:cs typeface="Consolas" panose="020B0609020204030204" pitchFamily="49" charset="0"/>
            </a:endParaRPr>
          </a:p>
          <a:p>
            <a:pPr marL="0" indent="0">
              <a:spcBef>
                <a:spcPts val="0"/>
              </a:spcBef>
              <a:buNone/>
            </a:pPr>
            <a:r>
              <a:rPr lang="es-ES" sz="1300" b="1" dirty="0" smtClean="0">
                <a:solidFill>
                  <a:srgbClr val="7F0055"/>
                </a:solidFill>
                <a:latin typeface="Consolas" panose="020B0609020204030204" pitchFamily="49" charset="0"/>
                <a:cs typeface="Consolas" panose="020B0609020204030204" pitchFamily="49" charset="0"/>
              </a:rPr>
              <a:t>    </a:t>
            </a:r>
            <a:r>
              <a:rPr lang="es-ES" sz="1300" b="1" dirty="0" err="1" smtClean="0">
                <a:solidFill>
                  <a:srgbClr val="7F0055"/>
                </a:solidFill>
                <a:latin typeface="Consolas" panose="020B0609020204030204" pitchFamily="49" charset="0"/>
                <a:cs typeface="Consolas" panose="020B0609020204030204" pitchFamily="49" charset="0"/>
              </a:rPr>
              <a:t>public</a:t>
            </a:r>
            <a:r>
              <a:rPr lang="es-ES" sz="1300" b="1" dirty="0" smtClean="0">
                <a:solidFill>
                  <a:srgbClr val="7F0055"/>
                </a:solidFill>
                <a:latin typeface="Consolas" panose="020B0609020204030204" pitchFamily="49" charset="0"/>
                <a:cs typeface="Consolas" panose="020B0609020204030204" pitchFamily="49" charset="0"/>
              </a:rPr>
              <a:t> </a:t>
            </a:r>
            <a:r>
              <a:rPr lang="es-ES" sz="1300" b="1" dirty="0" err="1" smtClean="0">
                <a:solidFill>
                  <a:srgbClr val="000000"/>
                </a:solidFill>
                <a:latin typeface="Consolas" panose="020B0609020204030204" pitchFamily="49" charset="0"/>
                <a:cs typeface="Consolas" panose="020B0609020204030204" pitchFamily="49" charset="0"/>
              </a:rPr>
              <a:t>Libreria</a:t>
            </a:r>
            <a:r>
              <a:rPr lang="es-ES" sz="1300" b="1" dirty="0" smtClean="0">
                <a:solidFill>
                  <a:srgbClr val="000000"/>
                </a:solidFill>
                <a:latin typeface="Consolas" panose="020B0609020204030204" pitchFamily="49" charset="0"/>
                <a:cs typeface="Consolas" panose="020B0609020204030204" pitchFamily="49" charset="0"/>
              </a:rPr>
              <a:t>() {</a:t>
            </a:r>
          </a:p>
          <a:p>
            <a:pPr marL="0" indent="0">
              <a:spcBef>
                <a:spcPts val="0"/>
              </a:spcBef>
              <a:buNone/>
            </a:pPr>
            <a:r>
              <a:rPr lang="es-ES" sz="1300" b="1" dirty="0" smtClean="0">
                <a:solidFill>
                  <a:srgbClr val="000000"/>
                </a:solidFill>
                <a:latin typeface="Consolas" panose="020B0609020204030204" pitchFamily="49" charset="0"/>
                <a:cs typeface="Consolas" panose="020B0609020204030204" pitchFamily="49" charset="0"/>
              </a:rPr>
              <a:t>    }</a:t>
            </a:r>
          </a:p>
          <a:p>
            <a:pPr marL="0" indent="0">
              <a:spcBef>
                <a:spcPts val="0"/>
              </a:spcBef>
              <a:buNone/>
            </a:pPr>
            <a:r>
              <a:rPr lang="es-ES" sz="1300" b="1" dirty="0">
                <a:solidFill>
                  <a:srgbClr val="3F7F5F"/>
                </a:solidFill>
                <a:latin typeface="Consolas" panose="020B0609020204030204" pitchFamily="49" charset="0"/>
                <a:cs typeface="Consolas" panose="020B0609020204030204" pitchFamily="49" charset="0"/>
              </a:rPr>
              <a:t> </a:t>
            </a:r>
            <a:r>
              <a:rPr lang="es-ES" sz="1300" b="1" dirty="0" smtClean="0">
                <a:solidFill>
                  <a:srgbClr val="3F7F5F"/>
                </a:solidFill>
                <a:latin typeface="Consolas" panose="020B0609020204030204" pitchFamily="49" charset="0"/>
                <a:cs typeface="Consolas" panose="020B0609020204030204" pitchFamily="49" charset="0"/>
              </a:rPr>
              <a:t>   //  </a:t>
            </a:r>
            <a:r>
              <a:rPr lang="es-ES" sz="1300" b="1" dirty="0">
                <a:solidFill>
                  <a:srgbClr val="3F7F5F"/>
                </a:solidFill>
                <a:latin typeface="Consolas" panose="020B0609020204030204" pitchFamily="49" charset="0"/>
                <a:cs typeface="Consolas" panose="020B0609020204030204" pitchFamily="49" charset="0"/>
              </a:rPr>
              <a:t>Método </a:t>
            </a:r>
            <a:r>
              <a:rPr lang="es-ES" sz="1300" b="1" dirty="0" smtClean="0">
                <a:solidFill>
                  <a:srgbClr val="3F7F5F"/>
                </a:solidFill>
                <a:latin typeface="Consolas" panose="020B0609020204030204" pitchFamily="49" charset="0"/>
                <a:cs typeface="Consolas" panose="020B0609020204030204" pitchFamily="49" charset="0"/>
              </a:rPr>
              <a:t>público de clase</a:t>
            </a:r>
            <a:endParaRPr lang="es-ES" sz="1300" b="1" dirty="0">
              <a:solidFill>
                <a:srgbClr val="3F7F5F"/>
              </a:solidFill>
              <a:latin typeface="Consolas" panose="020B0609020204030204" pitchFamily="49" charset="0"/>
              <a:cs typeface="Consolas" panose="020B0609020204030204" pitchFamily="49" charset="0"/>
            </a:endParaRPr>
          </a:p>
          <a:p>
            <a:pPr marL="0" indent="0">
              <a:spcBef>
                <a:spcPts val="0"/>
              </a:spcBef>
              <a:buNone/>
            </a:pPr>
            <a:r>
              <a:rPr lang="es-ES" sz="1300" b="1" dirty="0">
                <a:solidFill>
                  <a:srgbClr val="7F0055"/>
                </a:solidFill>
                <a:latin typeface="Consolas" panose="020B0609020204030204" pitchFamily="49" charset="0"/>
                <a:cs typeface="Consolas" panose="020B0609020204030204" pitchFamily="49" charset="0"/>
              </a:rPr>
              <a:t>    </a:t>
            </a:r>
            <a:r>
              <a:rPr lang="es-ES" sz="1300" b="1" dirty="0" err="1">
                <a:solidFill>
                  <a:srgbClr val="7F0055"/>
                </a:solidFill>
                <a:latin typeface="Consolas" panose="020B0609020204030204" pitchFamily="49" charset="0"/>
                <a:cs typeface="Consolas" panose="020B0609020204030204" pitchFamily="49" charset="0"/>
              </a:rPr>
              <a:t>public</a:t>
            </a:r>
            <a:r>
              <a:rPr lang="es-ES" sz="1300" b="1" dirty="0">
                <a:solidFill>
                  <a:srgbClr val="7F0055"/>
                </a:solidFill>
                <a:latin typeface="Consolas" panose="020B0609020204030204" pitchFamily="49" charset="0"/>
                <a:cs typeface="Consolas" panose="020B0609020204030204" pitchFamily="49" charset="0"/>
              </a:rPr>
              <a:t> </a:t>
            </a:r>
            <a:r>
              <a:rPr lang="es-ES" sz="1300" b="1" dirty="0" err="1">
                <a:solidFill>
                  <a:srgbClr val="7F0055"/>
                </a:solidFill>
                <a:latin typeface="Consolas" panose="020B0609020204030204" pitchFamily="49" charset="0"/>
                <a:cs typeface="Consolas" panose="020B0609020204030204" pitchFamily="49" charset="0"/>
              </a:rPr>
              <a:t>static</a:t>
            </a:r>
            <a:r>
              <a:rPr lang="es-ES" sz="1300" b="1" dirty="0">
                <a:solidFill>
                  <a:srgbClr val="7F0055"/>
                </a:solidFill>
                <a:latin typeface="Consolas" panose="020B0609020204030204" pitchFamily="49" charset="0"/>
                <a:cs typeface="Consolas" panose="020B0609020204030204" pitchFamily="49" charset="0"/>
              </a:rPr>
              <a:t> </a:t>
            </a:r>
            <a:r>
              <a:rPr lang="es-ES" sz="1300" b="1" dirty="0" err="1">
                <a:solidFill>
                  <a:srgbClr val="7F0055"/>
                </a:solidFill>
                <a:latin typeface="Consolas" panose="020B0609020204030204" pitchFamily="49" charset="0"/>
                <a:cs typeface="Consolas" panose="020B0609020204030204" pitchFamily="49" charset="0"/>
              </a:rPr>
              <a:t>int</a:t>
            </a:r>
            <a:r>
              <a:rPr lang="es-ES" sz="1300" b="1" dirty="0">
                <a:solidFill>
                  <a:srgbClr val="7F0055"/>
                </a:solidFill>
                <a:latin typeface="Consolas" panose="020B0609020204030204" pitchFamily="49" charset="0"/>
                <a:cs typeface="Consolas" panose="020B0609020204030204" pitchFamily="49" charset="0"/>
              </a:rPr>
              <a:t> </a:t>
            </a:r>
            <a:r>
              <a:rPr lang="es-ES" sz="1300" b="1" dirty="0" smtClean="0">
                <a:solidFill>
                  <a:srgbClr val="000000"/>
                </a:solidFill>
                <a:latin typeface="Consolas" panose="020B0609020204030204" pitchFamily="49" charset="0"/>
                <a:cs typeface="Consolas" panose="020B0609020204030204" pitchFamily="49" charset="0"/>
              </a:rPr>
              <a:t>aleatorio(</a:t>
            </a:r>
            <a:r>
              <a:rPr lang="es-ES" sz="1300" b="1" dirty="0" err="1">
                <a:solidFill>
                  <a:srgbClr val="7F0055"/>
                </a:solidFill>
                <a:latin typeface="Consolas" panose="020B0609020204030204" pitchFamily="49" charset="0"/>
                <a:cs typeface="Consolas" panose="020B0609020204030204" pitchFamily="49" charset="0"/>
              </a:rPr>
              <a:t>int</a:t>
            </a:r>
            <a:r>
              <a:rPr lang="es-ES" sz="1300" b="1" dirty="0">
                <a:solidFill>
                  <a:srgbClr val="7F0055"/>
                </a:solidFill>
                <a:latin typeface="Consolas" panose="020B0609020204030204" pitchFamily="49" charset="0"/>
                <a:cs typeface="Consolas" panose="020B0609020204030204" pitchFamily="49" charset="0"/>
              </a:rPr>
              <a:t> </a:t>
            </a:r>
            <a:r>
              <a:rPr lang="es-ES" sz="1300" b="1" dirty="0" smtClean="0">
                <a:solidFill>
                  <a:srgbClr val="000000"/>
                </a:solidFill>
                <a:latin typeface="Consolas" panose="020B0609020204030204" pitchFamily="49" charset="0"/>
                <a:cs typeface="Consolas" panose="020B0609020204030204" pitchFamily="49" charset="0"/>
              </a:rPr>
              <a:t>min, </a:t>
            </a:r>
            <a:r>
              <a:rPr lang="es-ES" sz="1300" b="1" dirty="0" err="1">
                <a:solidFill>
                  <a:srgbClr val="7F0055"/>
                </a:solidFill>
                <a:latin typeface="Consolas" panose="020B0609020204030204" pitchFamily="49" charset="0"/>
                <a:cs typeface="Consolas" panose="020B0609020204030204" pitchFamily="49" charset="0"/>
              </a:rPr>
              <a:t>int</a:t>
            </a:r>
            <a:r>
              <a:rPr lang="es-ES" sz="1300" b="1" dirty="0">
                <a:solidFill>
                  <a:srgbClr val="7F0055"/>
                </a:solidFill>
                <a:latin typeface="Consolas" panose="020B0609020204030204" pitchFamily="49" charset="0"/>
                <a:cs typeface="Consolas" panose="020B0609020204030204" pitchFamily="49" charset="0"/>
              </a:rPr>
              <a:t> </a:t>
            </a:r>
            <a:r>
              <a:rPr lang="es-ES" sz="1300" b="1" dirty="0" err="1" smtClean="0">
                <a:solidFill>
                  <a:srgbClr val="000000"/>
                </a:solidFill>
                <a:latin typeface="Consolas" panose="020B0609020204030204" pitchFamily="49" charset="0"/>
                <a:cs typeface="Consolas" panose="020B0609020204030204" pitchFamily="49" charset="0"/>
              </a:rPr>
              <a:t>max</a:t>
            </a:r>
            <a:r>
              <a:rPr lang="es-ES" sz="1300" b="1" dirty="0" smtClean="0">
                <a:solidFill>
                  <a:srgbClr val="000000"/>
                </a:solidFill>
                <a:latin typeface="Consolas" panose="020B0609020204030204" pitchFamily="49" charset="0"/>
                <a:cs typeface="Consolas" panose="020B0609020204030204" pitchFamily="49" charset="0"/>
              </a:rPr>
              <a:t>) </a:t>
            </a:r>
            <a:r>
              <a:rPr lang="es-ES" sz="1300" b="1" dirty="0">
                <a:solidFill>
                  <a:srgbClr val="000000"/>
                </a:solidFill>
                <a:latin typeface="Consolas" panose="020B0609020204030204" pitchFamily="49" charset="0"/>
                <a:cs typeface="Consolas" panose="020B0609020204030204" pitchFamily="49" charset="0"/>
              </a:rPr>
              <a:t>{</a:t>
            </a:r>
          </a:p>
          <a:p>
            <a:pPr marL="0" indent="0">
              <a:spcBef>
                <a:spcPts val="0"/>
              </a:spcBef>
              <a:buNone/>
            </a:pPr>
            <a:r>
              <a:rPr lang="es-ES" sz="1300" b="1" dirty="0">
                <a:latin typeface="Consolas" panose="020B0609020204030204" pitchFamily="49" charset="0"/>
                <a:cs typeface="Consolas" panose="020B0609020204030204" pitchFamily="49" charset="0"/>
              </a:rPr>
              <a:t>        </a:t>
            </a:r>
            <a:r>
              <a:rPr lang="es-ES" sz="1300" b="1" dirty="0" err="1">
                <a:solidFill>
                  <a:srgbClr val="7F0055"/>
                </a:solidFill>
                <a:latin typeface="Consolas" panose="020B0609020204030204" pitchFamily="49" charset="0"/>
                <a:cs typeface="Consolas" panose="020B0609020204030204" pitchFamily="49" charset="0"/>
              </a:rPr>
              <a:t>return</a:t>
            </a:r>
            <a:r>
              <a:rPr lang="es-ES" sz="1300" b="1" dirty="0">
                <a:solidFill>
                  <a:srgbClr val="7F0055"/>
                </a:solidFill>
                <a:latin typeface="Consolas" panose="020B0609020204030204" pitchFamily="49" charset="0"/>
                <a:cs typeface="Consolas" panose="020B0609020204030204" pitchFamily="49" charset="0"/>
              </a:rPr>
              <a:t> </a:t>
            </a:r>
            <a:r>
              <a:rPr lang="es-ES_tradnl" sz="1400" b="1" dirty="0" smtClean="0">
                <a:latin typeface="Courier New" pitchFamily="49" charset="0"/>
              </a:rPr>
              <a:t>(</a:t>
            </a:r>
            <a:r>
              <a:rPr lang="es-ES" sz="1400" b="1" dirty="0" err="1" smtClean="0">
                <a:solidFill>
                  <a:srgbClr val="7F0055"/>
                </a:solidFill>
                <a:latin typeface="Consolas" panose="020B0609020204030204" pitchFamily="49" charset="0"/>
                <a:cs typeface="Consolas" panose="020B0609020204030204" pitchFamily="49" charset="0"/>
              </a:rPr>
              <a:t>int</a:t>
            </a:r>
            <a:r>
              <a:rPr lang="es-ES_tradnl" sz="1400" b="1" dirty="0" smtClean="0">
                <a:latin typeface="Courier New" pitchFamily="49" charset="0"/>
              </a:rPr>
              <a:t>)((</a:t>
            </a:r>
            <a:r>
              <a:rPr lang="es-ES_tradnl" sz="1400" b="1" dirty="0" err="1" smtClean="0">
                <a:latin typeface="Courier New" pitchFamily="49" charset="0"/>
              </a:rPr>
              <a:t>max</a:t>
            </a:r>
            <a:r>
              <a:rPr lang="es-ES_tradnl" sz="1400" b="1" dirty="0" smtClean="0">
                <a:latin typeface="Courier New" pitchFamily="49" charset="0"/>
              </a:rPr>
              <a:t> - min + 1) * </a:t>
            </a:r>
            <a:r>
              <a:rPr lang="es-ES_tradnl" sz="1400" b="1" dirty="0" err="1" smtClean="0">
                <a:latin typeface="Courier New" pitchFamily="49" charset="0"/>
              </a:rPr>
              <a:t>Math.random</a:t>
            </a:r>
            <a:r>
              <a:rPr lang="es-ES_tradnl" sz="1400" b="1" dirty="0" smtClean="0">
                <a:latin typeface="Courier New" pitchFamily="49" charset="0"/>
              </a:rPr>
              <a:t>()) </a:t>
            </a:r>
            <a:r>
              <a:rPr lang="es-ES_tradnl" sz="1400" b="1" dirty="0">
                <a:latin typeface="Courier New" pitchFamily="49" charset="0"/>
              </a:rPr>
              <a:t>+ min;</a:t>
            </a:r>
            <a:endParaRPr lang="es-ES" sz="1300" b="1" dirty="0">
              <a:solidFill>
                <a:srgbClr val="000000"/>
              </a:solidFill>
              <a:latin typeface="Consolas" panose="020B0609020204030204" pitchFamily="49" charset="0"/>
              <a:cs typeface="Consolas" panose="020B0609020204030204" pitchFamily="49" charset="0"/>
            </a:endParaRPr>
          </a:p>
          <a:p>
            <a:pPr marL="0" indent="0">
              <a:spcBef>
                <a:spcPts val="0"/>
              </a:spcBef>
              <a:buNone/>
            </a:pPr>
            <a:r>
              <a:rPr lang="es-ES" sz="1300" b="1" dirty="0">
                <a:solidFill>
                  <a:srgbClr val="000000"/>
                </a:solidFill>
                <a:latin typeface="Consolas" panose="020B0609020204030204" pitchFamily="49" charset="0"/>
                <a:cs typeface="Consolas" panose="020B0609020204030204" pitchFamily="49" charset="0"/>
              </a:rPr>
              <a:t>    </a:t>
            </a:r>
            <a:r>
              <a:rPr lang="es-ES" sz="1300" b="1" dirty="0" smtClean="0">
                <a:solidFill>
                  <a:srgbClr val="000000"/>
                </a:solidFill>
                <a:latin typeface="Consolas" panose="020B0609020204030204" pitchFamily="49" charset="0"/>
                <a:cs typeface="Consolas" panose="020B0609020204030204" pitchFamily="49" charset="0"/>
              </a:rPr>
              <a:t>}</a:t>
            </a:r>
            <a:endParaRPr lang="es-ES" sz="1300" b="1" dirty="0" smtClean="0">
              <a:latin typeface="Consolas" panose="020B0609020204030204" pitchFamily="49" charset="0"/>
              <a:cs typeface="Consolas" panose="020B0609020204030204" pitchFamily="49" charset="0"/>
            </a:endParaRPr>
          </a:p>
          <a:p>
            <a:pPr marL="0" indent="0">
              <a:spcBef>
                <a:spcPts val="0"/>
              </a:spcBef>
              <a:buNone/>
            </a:pPr>
            <a:r>
              <a:rPr lang="es-ES" sz="1300" b="1" dirty="0" smtClean="0">
                <a:latin typeface="Consolas" panose="020B0609020204030204" pitchFamily="49" charset="0"/>
                <a:cs typeface="Consolas" panose="020B0609020204030204" pitchFamily="49" charset="0"/>
              </a:rPr>
              <a:t>}</a:t>
            </a:r>
            <a:endParaRPr lang="es-PE" sz="1300" b="1"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706285335"/>
      </p:ext>
    </p:extLst>
  </p:cSld>
  <p:clrMapOvr>
    <a:masterClrMapping/>
  </p:clrMapOvr>
  <p:transition>
    <p:random/>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solidFill>
                  <a:schemeClr val="accent6">
                    <a:lumMod val="50000"/>
                  </a:schemeClr>
                </a:solidFill>
              </a:rPr>
              <a:t>Ejemplo</a:t>
            </a:r>
            <a:endParaRPr lang="es-PE" dirty="0">
              <a:solidFill>
                <a:schemeClr val="accent6">
                  <a:lumMod val="50000"/>
                </a:schemeClr>
              </a:solidFill>
            </a:endParaRPr>
          </a:p>
        </p:txBody>
      </p:sp>
      <p:sp>
        <p:nvSpPr>
          <p:cNvPr id="6" name="Marcador de contenido 2"/>
          <p:cNvSpPr txBox="1">
            <a:spLocks/>
          </p:cNvSpPr>
          <p:nvPr/>
        </p:nvSpPr>
        <p:spPr>
          <a:xfrm>
            <a:off x="683568" y="3645024"/>
            <a:ext cx="7776864" cy="2808312"/>
          </a:xfrm>
          <a:prstGeom prst="rect">
            <a:avLst/>
          </a:prstGeom>
        </p:spPr>
        <p:txBody>
          <a:bodyPr>
            <a:normAutofit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buAutoNum type="alphaLcParenR"/>
            </a:pPr>
            <a:r>
              <a:rPr lang="es-ES" sz="2000" dirty="0" smtClean="0"/>
              <a:t>Implementa la clase </a:t>
            </a:r>
            <a:r>
              <a:rPr lang="es-ES" sz="2000" b="1" dirty="0" smtClean="0"/>
              <a:t>Alumno </a:t>
            </a:r>
            <a:r>
              <a:rPr lang="es-ES" sz="2000" dirty="0" smtClean="0"/>
              <a:t>en el </a:t>
            </a:r>
            <a:r>
              <a:rPr lang="es-ES" sz="2000" i="1" dirty="0" err="1" smtClean="0"/>
              <a:t>package</a:t>
            </a:r>
            <a:r>
              <a:rPr lang="es-ES" sz="2000" dirty="0" smtClean="0"/>
              <a:t> semana_03 aplicando encapsulamiento (hace </a:t>
            </a:r>
            <a:r>
              <a:rPr lang="es-ES" sz="2000" dirty="0"/>
              <a:t>uso de la referencia </a:t>
            </a:r>
            <a:r>
              <a:rPr lang="es-ES" sz="2000" i="1" dirty="0" err="1" smtClean="0"/>
              <a:t>this</a:t>
            </a:r>
            <a:r>
              <a:rPr lang="es-ES" sz="2000" dirty="0" smtClean="0"/>
              <a:t>, modificador </a:t>
            </a:r>
            <a:r>
              <a:rPr lang="es-ES" sz="2000" i="1" dirty="0" err="1" smtClean="0"/>
              <a:t>static</a:t>
            </a:r>
            <a:r>
              <a:rPr lang="es-ES" sz="2000" dirty="0"/>
              <a:t> </a:t>
            </a:r>
            <a:r>
              <a:rPr lang="es-ES" sz="2000" dirty="0" smtClean="0"/>
              <a:t>) y sobrecarga de constructores.</a:t>
            </a:r>
          </a:p>
          <a:p>
            <a:pPr marL="457200" indent="-457200">
              <a:buAutoNum type="alphaLcParenR"/>
            </a:pPr>
            <a:r>
              <a:rPr lang="es-ES" sz="2000" dirty="0" smtClean="0"/>
              <a:t>Coloca en la clase </a:t>
            </a:r>
            <a:r>
              <a:rPr lang="es-ES" sz="2000" b="1" dirty="0" smtClean="0"/>
              <a:t>Ejemplo</a:t>
            </a:r>
            <a:r>
              <a:rPr lang="es-ES" sz="2000" dirty="0" smtClean="0"/>
              <a:t>:</a:t>
            </a:r>
            <a:br>
              <a:rPr lang="es-ES" sz="2000" dirty="0" smtClean="0"/>
            </a:br>
            <a:r>
              <a:rPr lang="es-ES" sz="2000" i="1" dirty="0" err="1" smtClean="0"/>
              <a:t>import</a:t>
            </a:r>
            <a:r>
              <a:rPr lang="es-ES" sz="2000" dirty="0" smtClean="0"/>
              <a:t> semana_03.Alumno;</a:t>
            </a:r>
          </a:p>
          <a:p>
            <a:pPr marL="457200" indent="-457200">
              <a:buFont typeface="Arial" pitchFamily="34" charset="0"/>
              <a:buAutoNum type="alphaLcParenR"/>
            </a:pPr>
            <a:r>
              <a:rPr lang="es-ES" sz="2000" dirty="0" smtClean="0"/>
              <a:t>Declara</a:t>
            </a:r>
            <a:r>
              <a:rPr lang="es-ES" sz="2000" dirty="0"/>
              <a:t>, crea e inicializa los objetos de tipo Alumno </a:t>
            </a:r>
            <a:r>
              <a:rPr lang="es-ES" sz="2000" b="1" dirty="0"/>
              <a:t>a</a:t>
            </a:r>
            <a:r>
              <a:rPr lang="es-ES" sz="2000" dirty="0"/>
              <a:t>, </a:t>
            </a:r>
            <a:r>
              <a:rPr lang="es-ES" sz="2000" b="1" dirty="0"/>
              <a:t>b</a:t>
            </a:r>
            <a:r>
              <a:rPr lang="es-ES" sz="2000" dirty="0"/>
              <a:t> , </a:t>
            </a:r>
            <a:r>
              <a:rPr lang="es-ES" sz="2000" b="1" dirty="0"/>
              <a:t>c </a:t>
            </a:r>
            <a:r>
              <a:rPr lang="es-ES" sz="2000" dirty="0" smtClean="0"/>
              <a:t>(con </a:t>
            </a:r>
            <a:r>
              <a:rPr lang="es-ES" sz="2000" dirty="0"/>
              <a:t>datos </a:t>
            </a:r>
            <a:r>
              <a:rPr lang="es-ES" sz="2000" dirty="0" smtClean="0"/>
              <a:t>fijos), usando tres constructores distintos </a:t>
            </a:r>
            <a:r>
              <a:rPr lang="es-ES" sz="2000" dirty="0"/>
              <a:t>y visualiza la información de cada uno de ellos.</a:t>
            </a:r>
          </a:p>
          <a:p>
            <a:pPr marL="457200" indent="-457200">
              <a:buFont typeface="Arial" pitchFamily="34" charset="0"/>
              <a:buAutoNum type="alphaLcParenR"/>
            </a:pPr>
            <a:r>
              <a:rPr lang="es-ES" sz="2000" dirty="0"/>
              <a:t>Muestra la cantidad de objetos </a:t>
            </a:r>
            <a:r>
              <a:rPr lang="es-ES" sz="2000" dirty="0" smtClean="0"/>
              <a:t>creados.</a:t>
            </a:r>
            <a:endParaRPr lang="es-ES" sz="2000" dirty="0"/>
          </a:p>
          <a:p>
            <a:pPr marL="457200" indent="-457200">
              <a:buAutoNum type="alphaLcParenR"/>
            </a:pPr>
            <a:endParaRPr lang="es-ES" sz="2000" dirty="0"/>
          </a:p>
          <a:p>
            <a:pPr marL="0" indent="0">
              <a:buNone/>
            </a:pPr>
            <a:endParaRPr lang="es-ES" sz="2000" dirty="0" smtClean="0"/>
          </a:p>
        </p:txBody>
      </p:sp>
      <p:pic>
        <p:nvPicPr>
          <p:cNvPr id="5" name="Imagen 3"/>
          <p:cNvPicPr>
            <a:picLocks noChangeAspect="1"/>
          </p:cNvPicPr>
          <p:nvPr/>
        </p:nvPicPr>
        <p:blipFill>
          <a:blip r:embed="rId2"/>
          <a:stretch>
            <a:fillRect/>
          </a:stretch>
        </p:blipFill>
        <p:spPr>
          <a:xfrm>
            <a:off x="2936301" y="1412776"/>
            <a:ext cx="3723488" cy="2134800"/>
          </a:xfrm>
          <a:prstGeom prst="rect">
            <a:avLst/>
          </a:prstGeom>
        </p:spPr>
      </p:pic>
    </p:spTree>
    <p:extLst>
      <p:ext uri="{BB962C8B-B14F-4D97-AF65-F5344CB8AC3E}">
        <p14:creationId xmlns:p14="http://schemas.microsoft.com/office/powerpoint/2010/main" val="959326677"/>
      </p:ext>
    </p:extLst>
  </p:cSld>
  <p:clrMapOvr>
    <a:masterClrMapping/>
  </p:clrMapOvr>
  <p:transition>
    <p:random/>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ES" dirty="0" smtClean="0"/>
              <a:t>Clases y Objetos</a:t>
            </a:r>
            <a:br>
              <a:rPr lang="es-ES" dirty="0" smtClean="0"/>
            </a:br>
            <a:r>
              <a:rPr lang="es-ES" sz="2000" dirty="0"/>
              <a:t>Valor único, constante y sobrecarga </a:t>
            </a:r>
            <a:endParaRPr lang="es-PE" sz="2000" dirty="0"/>
          </a:p>
        </p:txBody>
      </p:sp>
      <p:sp>
        <p:nvSpPr>
          <p:cNvPr id="5" name="Subtítulo 2"/>
          <p:cNvSpPr>
            <a:spLocks noGrp="1"/>
          </p:cNvSpPr>
          <p:nvPr>
            <p:ph type="subTitle" idx="1"/>
          </p:nvPr>
        </p:nvSpPr>
        <p:spPr>
          <a:xfrm>
            <a:off x="1187624" y="4653136"/>
            <a:ext cx="6768752" cy="1440160"/>
          </a:xfrm>
        </p:spPr>
        <p:txBody>
          <a:bodyPr>
            <a:normAutofit/>
          </a:bodyPr>
          <a:lstStyle/>
          <a:p>
            <a:r>
              <a:rPr lang="es-PE" dirty="0" smtClean="0">
                <a:solidFill>
                  <a:srgbClr val="5F5F5F"/>
                </a:solidFill>
              </a:rPr>
              <a:t>Unidad 1</a:t>
            </a:r>
            <a:endParaRPr lang="es-PE" dirty="0">
              <a:solidFill>
                <a:srgbClr val="5F5F5F"/>
              </a:solidFill>
            </a:endParaRPr>
          </a:p>
          <a:p>
            <a:r>
              <a:rPr lang="es-PE" dirty="0" smtClean="0">
                <a:solidFill>
                  <a:srgbClr val="5F5F5F"/>
                </a:solidFill>
              </a:rPr>
              <a:t>Semana 03</a:t>
            </a:r>
          </a:p>
        </p:txBody>
      </p:sp>
    </p:spTree>
    <p:extLst>
      <p:ext uri="{BB962C8B-B14F-4D97-AF65-F5344CB8AC3E}">
        <p14:creationId xmlns:p14="http://schemas.microsoft.com/office/powerpoint/2010/main" val="4070510132"/>
      </p:ext>
    </p:extLst>
  </p:cSld>
  <p:clrMapOvr>
    <a:masterClrMapping/>
  </p:clrMapOvr>
  <p:transition>
    <p:random/>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p:txBody>
          <a:bodyPr>
            <a:normAutofit/>
          </a:bodyPr>
          <a:lstStyle/>
          <a:p>
            <a:pPr>
              <a:lnSpc>
                <a:spcPct val="90000"/>
              </a:lnSpc>
              <a:spcAft>
                <a:spcPts val="600"/>
              </a:spcAft>
            </a:pPr>
            <a:r>
              <a:rPr lang="es-ES" dirty="0" smtClean="0"/>
              <a:t>Referencia </a:t>
            </a:r>
            <a:r>
              <a:rPr lang="es-ES" b="1" i="1" dirty="0" err="1"/>
              <a:t>this</a:t>
            </a:r>
            <a:endParaRPr lang="es-ES" b="1" i="1" dirty="0"/>
          </a:p>
          <a:p>
            <a:pPr>
              <a:lnSpc>
                <a:spcPct val="90000"/>
              </a:lnSpc>
              <a:spcAft>
                <a:spcPts val="600"/>
              </a:spcAft>
            </a:pPr>
            <a:r>
              <a:rPr lang="es-ES" dirty="0"/>
              <a:t>Modificador </a:t>
            </a:r>
            <a:r>
              <a:rPr lang="es-ES" b="1" i="1" dirty="0" err="1"/>
              <a:t>static</a:t>
            </a:r>
            <a:endParaRPr lang="es-ES" b="1" i="1" dirty="0"/>
          </a:p>
          <a:p>
            <a:pPr>
              <a:lnSpc>
                <a:spcPct val="90000"/>
              </a:lnSpc>
              <a:spcAft>
                <a:spcPts val="600"/>
              </a:spcAft>
            </a:pPr>
            <a:r>
              <a:rPr lang="es-ES" dirty="0" smtClean="0"/>
              <a:t>Bloque </a:t>
            </a:r>
            <a:r>
              <a:rPr lang="es-ES" dirty="0"/>
              <a:t>de inicialización </a:t>
            </a:r>
            <a:r>
              <a:rPr lang="es-ES" b="1" i="1" dirty="0" err="1" smtClean="0"/>
              <a:t>static</a:t>
            </a:r>
            <a:endParaRPr lang="es-ES" b="1" i="1" dirty="0" smtClean="0"/>
          </a:p>
          <a:p>
            <a:pPr>
              <a:lnSpc>
                <a:spcPct val="90000"/>
              </a:lnSpc>
              <a:spcAft>
                <a:spcPts val="600"/>
              </a:spcAft>
            </a:pPr>
            <a:r>
              <a:rPr lang="es-ES" dirty="0"/>
              <a:t>Sobrecarga</a:t>
            </a:r>
            <a:endParaRPr lang="es-ES" b="1" i="1" dirty="0"/>
          </a:p>
          <a:p>
            <a:pPr>
              <a:lnSpc>
                <a:spcPct val="90000"/>
              </a:lnSpc>
              <a:spcAft>
                <a:spcPts val="600"/>
              </a:spcAft>
            </a:pPr>
            <a:r>
              <a:rPr lang="es-ES" dirty="0"/>
              <a:t>Uso del </a:t>
            </a:r>
            <a:r>
              <a:rPr lang="es-ES" b="1" i="1" dirty="0" err="1"/>
              <a:t>this</a:t>
            </a:r>
            <a:r>
              <a:rPr lang="es-ES" b="1" i="1" dirty="0"/>
              <a:t> </a:t>
            </a:r>
            <a:r>
              <a:rPr lang="es-ES" i="1" dirty="0"/>
              <a:t>en sobrecarga</a:t>
            </a:r>
          </a:p>
          <a:p>
            <a:pPr>
              <a:lnSpc>
                <a:spcPct val="90000"/>
              </a:lnSpc>
              <a:spcAft>
                <a:spcPts val="600"/>
              </a:spcAft>
            </a:pPr>
            <a:r>
              <a:rPr lang="es-ES" dirty="0"/>
              <a:t>Modificador </a:t>
            </a:r>
            <a:r>
              <a:rPr lang="es-ES" b="1" i="1" dirty="0"/>
              <a:t>final</a:t>
            </a:r>
          </a:p>
          <a:p>
            <a:pPr>
              <a:lnSpc>
                <a:spcPct val="90000"/>
              </a:lnSpc>
              <a:spcAft>
                <a:spcPts val="600"/>
              </a:spcAft>
            </a:pPr>
            <a:r>
              <a:rPr lang="es-ES" dirty="0" smtClean="0"/>
              <a:t>Librería</a:t>
            </a:r>
            <a:endParaRPr lang="es-ES" b="1" i="1" dirty="0"/>
          </a:p>
          <a:p>
            <a:pPr>
              <a:lnSpc>
                <a:spcPct val="90000"/>
              </a:lnSpc>
              <a:spcAft>
                <a:spcPts val="600"/>
              </a:spcAft>
            </a:pPr>
            <a:r>
              <a:rPr lang="es-ES" dirty="0" smtClean="0">
                <a:solidFill>
                  <a:schemeClr val="accent6">
                    <a:lumMod val="50000"/>
                  </a:schemeClr>
                </a:solidFill>
              </a:rPr>
              <a:t>Ejemplo</a:t>
            </a:r>
            <a:endParaRPr lang="es-ES" dirty="0">
              <a:solidFill>
                <a:schemeClr val="accent6">
                  <a:lumMod val="50000"/>
                </a:schemeClr>
              </a:solidFill>
            </a:endParaRPr>
          </a:p>
          <a:p>
            <a:endParaRPr lang="es-ES" dirty="0"/>
          </a:p>
        </p:txBody>
      </p:sp>
      <p:sp>
        <p:nvSpPr>
          <p:cNvPr id="3" name="Título 2"/>
          <p:cNvSpPr>
            <a:spLocks noGrp="1"/>
          </p:cNvSpPr>
          <p:nvPr>
            <p:ph type="title"/>
          </p:nvPr>
        </p:nvSpPr>
        <p:spPr/>
        <p:txBody>
          <a:bodyPr/>
          <a:lstStyle/>
          <a:p>
            <a:r>
              <a:rPr lang="es-ES" dirty="0" smtClean="0"/>
              <a:t>Contenido</a:t>
            </a:r>
            <a:endParaRPr lang="es-ES" dirty="0"/>
          </a:p>
        </p:txBody>
      </p:sp>
    </p:spTree>
    <p:extLst>
      <p:ext uri="{BB962C8B-B14F-4D97-AF65-F5344CB8AC3E}">
        <p14:creationId xmlns:p14="http://schemas.microsoft.com/office/powerpoint/2010/main" val="3695755662"/>
      </p:ext>
    </p:extLst>
  </p:cSld>
  <p:clrMapOvr>
    <a:masterClrMapping/>
  </p:clrMapOvr>
  <p:transition>
    <p:random/>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a:xfrm>
            <a:off x="324000" y="187200"/>
            <a:ext cx="8496000" cy="576064"/>
          </a:xfrm>
        </p:spPr>
        <p:txBody>
          <a:bodyPr/>
          <a:lstStyle/>
          <a:p>
            <a:r>
              <a:rPr lang="es-ES" dirty="0" smtClean="0"/>
              <a:t>Referencia </a:t>
            </a:r>
            <a:r>
              <a:rPr lang="es-ES" i="1" dirty="0" err="1" smtClean="0"/>
              <a:t>this</a:t>
            </a:r>
            <a:endParaRPr lang="es-ES" i="1" dirty="0"/>
          </a:p>
        </p:txBody>
      </p:sp>
      <p:sp>
        <p:nvSpPr>
          <p:cNvPr id="4" name="Marcador de contenido 2"/>
          <p:cNvSpPr>
            <a:spLocks noGrp="1"/>
          </p:cNvSpPr>
          <p:nvPr>
            <p:ph idx="1"/>
          </p:nvPr>
        </p:nvSpPr>
        <p:spPr>
          <a:xfrm>
            <a:off x="324000" y="1903953"/>
            <a:ext cx="8495999" cy="4464496"/>
          </a:xfrm>
          <a:solidFill>
            <a:schemeClr val="accent5">
              <a:lumMod val="20000"/>
              <a:lumOff val="80000"/>
            </a:schemeClr>
          </a:solidFill>
          <a:ln>
            <a:solidFill>
              <a:schemeClr val="accent5">
                <a:lumMod val="75000"/>
              </a:schemeClr>
            </a:solidFill>
          </a:ln>
        </p:spPr>
        <p:txBody>
          <a:bodyPr>
            <a:noAutofit/>
          </a:bodyPr>
          <a:lstStyle/>
          <a:p>
            <a:pPr marL="0" indent="0">
              <a:spcBef>
                <a:spcPts val="0"/>
              </a:spcBef>
              <a:buNone/>
            </a:pPr>
            <a:r>
              <a:rPr lang="es-ES" sz="1500" b="1" dirty="0" smtClean="0">
                <a:solidFill>
                  <a:srgbClr val="7F0055"/>
                </a:solidFill>
                <a:latin typeface="Consolas" panose="020B0609020204030204" pitchFamily="49" charset="0"/>
                <a:cs typeface="Consolas" panose="020B0609020204030204" pitchFamily="49" charset="0"/>
              </a:rPr>
              <a:t>public class</a:t>
            </a:r>
            <a:r>
              <a:rPr lang="es-ES" sz="1500" b="1" dirty="0" smtClean="0">
                <a:solidFill>
                  <a:srgbClr val="000000"/>
                </a:solidFill>
                <a:latin typeface="Consolas" panose="020B0609020204030204" pitchFamily="49" charset="0"/>
                <a:cs typeface="Consolas" panose="020B0609020204030204" pitchFamily="49" charset="0"/>
              </a:rPr>
              <a:t> Alumno {</a:t>
            </a:r>
          </a:p>
          <a:p>
            <a:pPr marL="0" indent="0">
              <a:spcBef>
                <a:spcPts val="0"/>
              </a:spcBef>
              <a:buNone/>
            </a:pPr>
            <a:r>
              <a:rPr lang="es-ES" sz="1500" b="1" dirty="0">
                <a:latin typeface="Consolas" panose="020B0609020204030204" pitchFamily="49" charset="0"/>
                <a:cs typeface="Consolas" panose="020B0609020204030204" pitchFamily="49" charset="0"/>
              </a:rPr>
              <a:t> </a:t>
            </a:r>
            <a:r>
              <a:rPr lang="es-ES" sz="1500" b="1" dirty="0" smtClean="0">
                <a:latin typeface="Consolas" panose="020B0609020204030204" pitchFamily="49" charset="0"/>
                <a:cs typeface="Consolas" panose="020B0609020204030204" pitchFamily="49" charset="0"/>
              </a:rPr>
              <a:t>   …</a:t>
            </a:r>
            <a:endParaRPr lang="es-ES" sz="1500" b="1" dirty="0">
              <a:latin typeface="Consolas" panose="020B0609020204030204" pitchFamily="49" charset="0"/>
              <a:cs typeface="Consolas" panose="020B0609020204030204" pitchFamily="49" charset="0"/>
            </a:endParaRPr>
          </a:p>
          <a:p>
            <a:pPr marL="0" indent="0">
              <a:spcBef>
                <a:spcPts val="0"/>
              </a:spcBef>
              <a:buNone/>
            </a:pPr>
            <a:r>
              <a:rPr lang="es-ES" sz="1500" b="1" dirty="0" smtClean="0">
                <a:solidFill>
                  <a:srgbClr val="3F7F5F"/>
                </a:solidFill>
                <a:latin typeface="Consolas" panose="020B0609020204030204" pitchFamily="49" charset="0"/>
                <a:cs typeface="Consolas" panose="020B0609020204030204" pitchFamily="49" charset="0"/>
              </a:rPr>
              <a:t>    //  Atributos privados</a:t>
            </a:r>
            <a:endParaRPr lang="es-ES" sz="1500" b="1" dirty="0">
              <a:solidFill>
                <a:srgbClr val="3F7F5F"/>
              </a:solidFill>
              <a:latin typeface="Consolas" panose="020B0609020204030204" pitchFamily="49" charset="0"/>
              <a:cs typeface="Consolas" panose="020B0609020204030204" pitchFamily="49" charset="0"/>
            </a:endParaRPr>
          </a:p>
          <a:p>
            <a:pPr marL="0" indent="0">
              <a:spcBef>
                <a:spcPts val="0"/>
              </a:spcBef>
              <a:buNone/>
            </a:pPr>
            <a:r>
              <a:rPr lang="es-ES" sz="1500" b="1" dirty="0" smtClean="0">
                <a:solidFill>
                  <a:srgbClr val="7F0055"/>
                </a:solidFill>
                <a:latin typeface="Consolas" panose="020B0609020204030204" pitchFamily="49" charset="0"/>
                <a:cs typeface="Consolas" panose="020B0609020204030204" pitchFamily="49" charset="0"/>
              </a:rPr>
              <a:t>    </a:t>
            </a:r>
            <a:r>
              <a:rPr lang="es-ES" sz="1500" b="1" dirty="0" err="1" smtClean="0">
                <a:solidFill>
                  <a:srgbClr val="7F0055"/>
                </a:solidFill>
                <a:latin typeface="Consolas" panose="020B0609020204030204" pitchFamily="49" charset="0"/>
                <a:cs typeface="Consolas" panose="020B0609020204030204" pitchFamily="49" charset="0"/>
              </a:rPr>
              <a:t>private</a:t>
            </a:r>
            <a:r>
              <a:rPr lang="es-ES" sz="1500" b="1" dirty="0" smtClean="0">
                <a:solidFill>
                  <a:srgbClr val="7F0055"/>
                </a:solidFill>
                <a:latin typeface="Consolas" panose="020B0609020204030204" pitchFamily="49" charset="0"/>
                <a:cs typeface="Consolas" panose="020B0609020204030204" pitchFamily="49" charset="0"/>
              </a:rPr>
              <a:t> int </a:t>
            </a:r>
            <a:r>
              <a:rPr lang="es-ES" sz="1500" b="1" dirty="0" smtClean="0">
                <a:solidFill>
                  <a:srgbClr val="0000C0"/>
                </a:solidFill>
                <a:latin typeface="Consolas" panose="020B0609020204030204" pitchFamily="49" charset="0"/>
                <a:cs typeface="Consolas" panose="020B0609020204030204" pitchFamily="49" charset="0"/>
              </a:rPr>
              <a:t>codigo</a:t>
            </a:r>
            <a:r>
              <a:rPr lang="es-ES" sz="1500" b="1" dirty="0">
                <a:solidFill>
                  <a:srgbClr val="000000"/>
                </a:solidFill>
                <a:latin typeface="Consolas" panose="020B0609020204030204" pitchFamily="49" charset="0"/>
                <a:cs typeface="Consolas" panose="020B0609020204030204" pitchFamily="49" charset="0"/>
              </a:rPr>
              <a:t>, </a:t>
            </a:r>
            <a:r>
              <a:rPr lang="es-ES" sz="1500" b="1" dirty="0">
                <a:solidFill>
                  <a:srgbClr val="0000C0"/>
                </a:solidFill>
                <a:latin typeface="Consolas" panose="020B0609020204030204" pitchFamily="49" charset="0"/>
                <a:cs typeface="Consolas" panose="020B0609020204030204" pitchFamily="49" charset="0"/>
              </a:rPr>
              <a:t>nota1</a:t>
            </a:r>
            <a:r>
              <a:rPr lang="es-ES" sz="1500" b="1" dirty="0">
                <a:solidFill>
                  <a:srgbClr val="000000"/>
                </a:solidFill>
                <a:latin typeface="Consolas" panose="020B0609020204030204" pitchFamily="49" charset="0"/>
                <a:cs typeface="Consolas" panose="020B0609020204030204" pitchFamily="49" charset="0"/>
              </a:rPr>
              <a:t>, </a:t>
            </a:r>
            <a:r>
              <a:rPr lang="es-ES" sz="1500" b="1" dirty="0">
                <a:solidFill>
                  <a:srgbClr val="0000C0"/>
                </a:solidFill>
                <a:latin typeface="Consolas" panose="020B0609020204030204" pitchFamily="49" charset="0"/>
                <a:cs typeface="Consolas" panose="020B0609020204030204" pitchFamily="49" charset="0"/>
              </a:rPr>
              <a:t>nota2</a:t>
            </a:r>
            <a:r>
              <a:rPr lang="es-ES" sz="1500" b="1" dirty="0">
                <a:solidFill>
                  <a:srgbClr val="000000"/>
                </a:solidFill>
                <a:latin typeface="Consolas" panose="020B0609020204030204" pitchFamily="49" charset="0"/>
                <a:cs typeface="Consolas" panose="020B0609020204030204" pitchFamily="49" charset="0"/>
              </a:rPr>
              <a:t>;</a:t>
            </a:r>
          </a:p>
          <a:p>
            <a:pPr marL="0" indent="0">
              <a:spcBef>
                <a:spcPts val="0"/>
              </a:spcBef>
              <a:buNone/>
            </a:pPr>
            <a:r>
              <a:rPr lang="es-ES" sz="1500" b="1" dirty="0" smtClean="0">
                <a:solidFill>
                  <a:srgbClr val="000000"/>
                </a:solidFill>
                <a:latin typeface="Consolas" panose="020B0609020204030204" pitchFamily="49" charset="0"/>
                <a:cs typeface="Consolas" panose="020B0609020204030204" pitchFamily="49" charset="0"/>
              </a:rPr>
              <a:t>    </a:t>
            </a:r>
            <a:r>
              <a:rPr lang="es-ES" sz="1500" b="1" dirty="0" err="1" smtClean="0">
                <a:solidFill>
                  <a:srgbClr val="7F0055"/>
                </a:solidFill>
                <a:latin typeface="Consolas" panose="020B0609020204030204" pitchFamily="49" charset="0"/>
                <a:cs typeface="Consolas" panose="020B0609020204030204" pitchFamily="49" charset="0"/>
              </a:rPr>
              <a:t>private</a:t>
            </a:r>
            <a:r>
              <a:rPr lang="es-ES" sz="1500" b="1" dirty="0" smtClean="0">
                <a:solidFill>
                  <a:srgbClr val="7F0055"/>
                </a:solidFill>
                <a:latin typeface="Consolas" panose="020B0609020204030204" pitchFamily="49" charset="0"/>
                <a:cs typeface="Consolas" panose="020B0609020204030204" pitchFamily="49" charset="0"/>
              </a:rPr>
              <a:t> </a:t>
            </a:r>
            <a:r>
              <a:rPr lang="es-ES" sz="1500" b="1" dirty="0" smtClean="0">
                <a:solidFill>
                  <a:srgbClr val="000000"/>
                </a:solidFill>
                <a:latin typeface="Consolas" panose="020B0609020204030204" pitchFamily="49" charset="0"/>
                <a:cs typeface="Consolas" panose="020B0609020204030204" pitchFamily="49" charset="0"/>
              </a:rPr>
              <a:t>String </a:t>
            </a:r>
            <a:r>
              <a:rPr lang="es-ES" sz="1500" b="1" dirty="0">
                <a:solidFill>
                  <a:srgbClr val="0000C0"/>
                </a:solidFill>
                <a:latin typeface="Consolas" panose="020B0609020204030204" pitchFamily="49" charset="0"/>
                <a:cs typeface="Consolas" panose="020B0609020204030204" pitchFamily="49" charset="0"/>
              </a:rPr>
              <a:t>nombre</a:t>
            </a:r>
            <a:r>
              <a:rPr lang="es-ES" sz="1500" b="1" dirty="0" smtClean="0">
                <a:solidFill>
                  <a:srgbClr val="000000"/>
                </a:solidFill>
                <a:latin typeface="Consolas" panose="020B0609020204030204" pitchFamily="49" charset="0"/>
                <a:cs typeface="Consolas" panose="020B0609020204030204" pitchFamily="49" charset="0"/>
              </a:rPr>
              <a:t>;</a:t>
            </a:r>
          </a:p>
          <a:p>
            <a:pPr marL="0" indent="0">
              <a:spcBef>
                <a:spcPts val="0"/>
              </a:spcBef>
              <a:buNone/>
            </a:pPr>
            <a:r>
              <a:rPr lang="es-ES" sz="1500" b="1" dirty="0">
                <a:solidFill>
                  <a:srgbClr val="000000"/>
                </a:solidFill>
                <a:latin typeface="Consolas" panose="020B0609020204030204" pitchFamily="49" charset="0"/>
                <a:cs typeface="Consolas" panose="020B0609020204030204" pitchFamily="49" charset="0"/>
              </a:rPr>
              <a:t> </a:t>
            </a:r>
            <a:r>
              <a:rPr lang="es-ES" sz="1500" b="1" dirty="0" smtClean="0">
                <a:solidFill>
                  <a:srgbClr val="000000"/>
                </a:solidFill>
                <a:latin typeface="Consolas" panose="020B0609020204030204" pitchFamily="49" charset="0"/>
                <a:cs typeface="Consolas" panose="020B0609020204030204" pitchFamily="49" charset="0"/>
              </a:rPr>
              <a:t>   …</a:t>
            </a:r>
          </a:p>
          <a:p>
            <a:pPr marL="0" indent="0">
              <a:spcBef>
                <a:spcPts val="0"/>
              </a:spcBef>
              <a:buNone/>
            </a:pPr>
            <a:r>
              <a:rPr lang="es-ES" sz="1500" b="1" dirty="0">
                <a:solidFill>
                  <a:srgbClr val="006600"/>
                </a:solidFill>
                <a:latin typeface="Consolas" panose="020B0609020204030204" pitchFamily="49" charset="0"/>
                <a:cs typeface="Consolas" panose="020B0609020204030204" pitchFamily="49" charset="0"/>
              </a:rPr>
              <a:t> </a:t>
            </a:r>
            <a:r>
              <a:rPr lang="es-ES" sz="1500" b="1" dirty="0" smtClean="0">
                <a:solidFill>
                  <a:srgbClr val="006600"/>
                </a:solidFill>
                <a:latin typeface="Consolas" panose="020B0609020204030204" pitchFamily="49" charset="0"/>
                <a:cs typeface="Consolas" panose="020B0609020204030204" pitchFamily="49" charset="0"/>
              </a:rPr>
              <a:t>   </a:t>
            </a:r>
            <a:r>
              <a:rPr lang="es-ES" sz="1500" b="1" dirty="0" smtClean="0">
                <a:solidFill>
                  <a:srgbClr val="3F7F5F"/>
                </a:solidFill>
                <a:latin typeface="Consolas" panose="020B0609020204030204" pitchFamily="49" charset="0"/>
                <a:cs typeface="Consolas" panose="020B0609020204030204" pitchFamily="49" charset="0"/>
              </a:rPr>
              <a:t>//  Constructor</a:t>
            </a:r>
          </a:p>
          <a:p>
            <a:pPr marL="0" indent="0">
              <a:spcBef>
                <a:spcPts val="0"/>
              </a:spcBef>
              <a:buNone/>
            </a:pPr>
            <a:r>
              <a:rPr lang="es-ES" sz="1500" b="1" dirty="0" smtClean="0">
                <a:solidFill>
                  <a:srgbClr val="006600"/>
                </a:solidFill>
                <a:latin typeface="Consolas" panose="020B0609020204030204" pitchFamily="49" charset="0"/>
                <a:cs typeface="Consolas" panose="020B0609020204030204" pitchFamily="49" charset="0"/>
              </a:rPr>
              <a:t>    </a:t>
            </a:r>
            <a:r>
              <a:rPr lang="es-ES" sz="1500" b="1" dirty="0" err="1">
                <a:solidFill>
                  <a:srgbClr val="7F0055"/>
                </a:solidFill>
                <a:latin typeface="Consolas" panose="020B0609020204030204" pitchFamily="49" charset="0"/>
                <a:cs typeface="Consolas" panose="020B0609020204030204" pitchFamily="49" charset="0"/>
              </a:rPr>
              <a:t>public</a:t>
            </a:r>
            <a:r>
              <a:rPr lang="es-ES" sz="1500" b="1" dirty="0" smtClean="0">
                <a:latin typeface="Consolas" panose="020B0609020204030204" pitchFamily="49" charset="0"/>
                <a:cs typeface="Consolas" panose="020B0609020204030204" pitchFamily="49" charset="0"/>
              </a:rPr>
              <a:t> Alumno(</a:t>
            </a:r>
            <a:r>
              <a:rPr lang="es-ES" sz="1500" b="1" dirty="0" err="1" smtClean="0">
                <a:solidFill>
                  <a:srgbClr val="0033CC"/>
                </a:solidFill>
                <a:latin typeface="Consolas" panose="020B0609020204030204" pitchFamily="49" charset="0"/>
                <a:cs typeface="Consolas" panose="020B0609020204030204" pitchFamily="49" charset="0"/>
              </a:rPr>
              <a:t>int</a:t>
            </a:r>
            <a:r>
              <a:rPr lang="es-ES" sz="1500" b="1" dirty="0" smtClean="0">
                <a:latin typeface="Consolas" panose="020B0609020204030204" pitchFamily="49" charset="0"/>
                <a:cs typeface="Consolas" panose="020B0609020204030204" pitchFamily="49" charset="0"/>
              </a:rPr>
              <a:t> </a:t>
            </a:r>
            <a:r>
              <a:rPr lang="es-ES" sz="1500" b="1" dirty="0" err="1" smtClean="0">
                <a:solidFill>
                  <a:schemeClr val="accent2">
                    <a:lumMod val="50000"/>
                  </a:schemeClr>
                </a:solidFill>
                <a:latin typeface="Consolas" panose="020B0609020204030204" pitchFamily="49" charset="0"/>
                <a:cs typeface="Consolas" panose="020B0609020204030204" pitchFamily="49" charset="0"/>
              </a:rPr>
              <a:t>codigo</a:t>
            </a:r>
            <a:r>
              <a:rPr lang="es-ES" sz="1500" b="1" dirty="0" smtClean="0">
                <a:latin typeface="Consolas" panose="020B0609020204030204" pitchFamily="49" charset="0"/>
                <a:cs typeface="Consolas" panose="020B0609020204030204" pitchFamily="49" charset="0"/>
              </a:rPr>
              <a:t>, </a:t>
            </a:r>
            <a:r>
              <a:rPr lang="es-ES" sz="1500" b="1" dirty="0" err="1" smtClean="0">
                <a:solidFill>
                  <a:srgbClr val="000000"/>
                </a:solidFill>
                <a:latin typeface="Consolas" panose="020B0609020204030204" pitchFamily="49" charset="0"/>
                <a:cs typeface="Consolas" panose="020B0609020204030204" pitchFamily="49" charset="0"/>
              </a:rPr>
              <a:t>String</a:t>
            </a:r>
            <a:r>
              <a:rPr lang="es-ES" sz="1500" b="1" dirty="0" smtClean="0">
                <a:latin typeface="Consolas" panose="020B0609020204030204" pitchFamily="49" charset="0"/>
                <a:cs typeface="Consolas" panose="020B0609020204030204" pitchFamily="49" charset="0"/>
              </a:rPr>
              <a:t> </a:t>
            </a:r>
            <a:r>
              <a:rPr lang="es-ES" sz="1500" b="1" dirty="0" smtClean="0">
                <a:solidFill>
                  <a:schemeClr val="accent2">
                    <a:lumMod val="50000"/>
                  </a:schemeClr>
                </a:solidFill>
                <a:latin typeface="Consolas" panose="020B0609020204030204" pitchFamily="49" charset="0"/>
                <a:cs typeface="Consolas" panose="020B0609020204030204" pitchFamily="49" charset="0"/>
              </a:rPr>
              <a:t>nombre</a:t>
            </a:r>
            <a:r>
              <a:rPr lang="es-ES" sz="1500" b="1" dirty="0" smtClean="0">
                <a:latin typeface="Consolas" panose="020B0609020204030204" pitchFamily="49" charset="0"/>
                <a:cs typeface="Consolas" panose="020B0609020204030204" pitchFamily="49" charset="0"/>
              </a:rPr>
              <a:t>, </a:t>
            </a:r>
            <a:r>
              <a:rPr lang="es-ES" sz="1500" b="1" dirty="0" err="1">
                <a:solidFill>
                  <a:srgbClr val="0033CC"/>
                </a:solidFill>
                <a:latin typeface="Consolas" panose="020B0609020204030204" pitchFamily="49" charset="0"/>
                <a:cs typeface="Consolas" panose="020B0609020204030204" pitchFamily="49" charset="0"/>
              </a:rPr>
              <a:t>int</a:t>
            </a:r>
            <a:r>
              <a:rPr lang="es-ES" sz="1500" b="1" dirty="0">
                <a:latin typeface="Consolas" panose="020B0609020204030204" pitchFamily="49" charset="0"/>
                <a:cs typeface="Consolas" panose="020B0609020204030204" pitchFamily="49" charset="0"/>
              </a:rPr>
              <a:t> </a:t>
            </a:r>
            <a:r>
              <a:rPr lang="es-ES" sz="1500" b="1" dirty="0" smtClean="0">
                <a:solidFill>
                  <a:schemeClr val="accent2">
                    <a:lumMod val="50000"/>
                  </a:schemeClr>
                </a:solidFill>
                <a:latin typeface="Consolas" panose="020B0609020204030204" pitchFamily="49" charset="0"/>
                <a:cs typeface="Consolas" panose="020B0609020204030204" pitchFamily="49" charset="0"/>
              </a:rPr>
              <a:t>nota1</a:t>
            </a:r>
            <a:r>
              <a:rPr lang="es-ES" sz="1500" b="1" dirty="0">
                <a:latin typeface="Consolas" panose="020B0609020204030204" pitchFamily="49" charset="0"/>
                <a:cs typeface="Consolas" panose="020B0609020204030204" pitchFamily="49" charset="0"/>
              </a:rPr>
              <a:t>, </a:t>
            </a:r>
            <a:r>
              <a:rPr lang="es-ES" sz="1500" b="1" dirty="0" err="1">
                <a:solidFill>
                  <a:srgbClr val="0033CC"/>
                </a:solidFill>
                <a:latin typeface="Consolas" panose="020B0609020204030204" pitchFamily="49" charset="0"/>
                <a:cs typeface="Consolas" panose="020B0609020204030204" pitchFamily="49" charset="0"/>
              </a:rPr>
              <a:t>int</a:t>
            </a:r>
            <a:r>
              <a:rPr lang="es-ES" sz="1500" b="1" dirty="0">
                <a:latin typeface="Consolas" panose="020B0609020204030204" pitchFamily="49" charset="0"/>
                <a:cs typeface="Consolas" panose="020B0609020204030204" pitchFamily="49" charset="0"/>
              </a:rPr>
              <a:t> </a:t>
            </a:r>
            <a:r>
              <a:rPr lang="es-ES" sz="1500" b="1" dirty="0" smtClean="0">
                <a:solidFill>
                  <a:schemeClr val="accent2">
                    <a:lumMod val="50000"/>
                  </a:schemeClr>
                </a:solidFill>
                <a:latin typeface="Consolas" panose="020B0609020204030204" pitchFamily="49" charset="0"/>
                <a:cs typeface="Consolas" panose="020B0609020204030204" pitchFamily="49" charset="0"/>
              </a:rPr>
              <a:t>nota2</a:t>
            </a:r>
            <a:r>
              <a:rPr lang="es-ES" sz="1500" b="1" dirty="0" smtClean="0">
                <a:latin typeface="Consolas" panose="020B0609020204030204" pitchFamily="49" charset="0"/>
                <a:cs typeface="Consolas" panose="020B0609020204030204" pitchFamily="49" charset="0"/>
              </a:rPr>
              <a:t>) {</a:t>
            </a:r>
          </a:p>
          <a:p>
            <a:pPr marL="0" indent="0">
              <a:spcBef>
                <a:spcPts val="0"/>
              </a:spcBef>
              <a:buNone/>
            </a:pPr>
            <a:r>
              <a:rPr lang="es-ES" sz="1500" b="1" dirty="0">
                <a:latin typeface="Consolas" panose="020B0609020204030204" pitchFamily="49" charset="0"/>
                <a:cs typeface="Consolas" panose="020B0609020204030204" pitchFamily="49" charset="0"/>
              </a:rPr>
              <a:t> </a:t>
            </a:r>
            <a:r>
              <a:rPr lang="es-ES" sz="1500" b="1" dirty="0" smtClean="0">
                <a:latin typeface="Consolas" panose="020B0609020204030204" pitchFamily="49" charset="0"/>
                <a:cs typeface="Consolas" panose="020B0609020204030204" pitchFamily="49" charset="0"/>
              </a:rPr>
              <a:t>       </a:t>
            </a:r>
            <a:r>
              <a:rPr lang="es-ES" sz="1500" b="1" dirty="0" err="1" smtClean="0">
                <a:solidFill>
                  <a:srgbClr val="7F0055"/>
                </a:solidFill>
                <a:latin typeface="Consolas" panose="020B0609020204030204" pitchFamily="49" charset="0"/>
                <a:cs typeface="Consolas" panose="020B0609020204030204" pitchFamily="49" charset="0"/>
              </a:rPr>
              <a:t>this</a:t>
            </a:r>
            <a:r>
              <a:rPr lang="es-ES" sz="1500" b="1" dirty="0" err="1" smtClean="0">
                <a:latin typeface="Consolas" panose="020B0609020204030204" pitchFamily="49" charset="0"/>
                <a:cs typeface="Consolas" panose="020B0609020204030204" pitchFamily="49" charset="0"/>
              </a:rPr>
              <a:t>.</a:t>
            </a:r>
            <a:r>
              <a:rPr lang="es-ES" sz="1500" b="1" dirty="0" err="1" smtClean="0">
                <a:solidFill>
                  <a:srgbClr val="0000C0"/>
                </a:solidFill>
                <a:latin typeface="Consolas" panose="020B0609020204030204" pitchFamily="49" charset="0"/>
                <a:cs typeface="Consolas" panose="020B0609020204030204" pitchFamily="49" charset="0"/>
              </a:rPr>
              <a:t>codigo</a:t>
            </a:r>
            <a:r>
              <a:rPr lang="es-ES" sz="1500" b="1" dirty="0" smtClean="0">
                <a:latin typeface="Consolas" panose="020B0609020204030204" pitchFamily="49" charset="0"/>
                <a:cs typeface="Consolas" panose="020B0609020204030204" pitchFamily="49" charset="0"/>
              </a:rPr>
              <a:t> </a:t>
            </a:r>
            <a:r>
              <a:rPr lang="es-ES" sz="1500" b="1" dirty="0">
                <a:latin typeface="Consolas" panose="020B0609020204030204" pitchFamily="49" charset="0"/>
                <a:cs typeface="Consolas" panose="020B0609020204030204" pitchFamily="49" charset="0"/>
              </a:rPr>
              <a:t>= </a:t>
            </a:r>
            <a:r>
              <a:rPr lang="es-ES" sz="1500" b="1" dirty="0" err="1" smtClean="0">
                <a:solidFill>
                  <a:schemeClr val="accent2">
                    <a:lumMod val="50000"/>
                  </a:schemeClr>
                </a:solidFill>
                <a:latin typeface="Consolas" panose="020B0609020204030204" pitchFamily="49" charset="0"/>
                <a:cs typeface="Consolas" panose="020B0609020204030204" pitchFamily="49" charset="0"/>
              </a:rPr>
              <a:t>codigo</a:t>
            </a:r>
            <a:r>
              <a:rPr lang="es-ES" sz="1500" b="1" dirty="0" smtClean="0">
                <a:latin typeface="Consolas" panose="020B0609020204030204" pitchFamily="49" charset="0"/>
                <a:cs typeface="Consolas" panose="020B0609020204030204" pitchFamily="49" charset="0"/>
              </a:rPr>
              <a:t>;</a:t>
            </a:r>
          </a:p>
          <a:p>
            <a:pPr marL="0" indent="0">
              <a:spcBef>
                <a:spcPts val="0"/>
              </a:spcBef>
              <a:buNone/>
            </a:pPr>
            <a:r>
              <a:rPr lang="es-ES" sz="1500" b="1" dirty="0">
                <a:latin typeface="Consolas" panose="020B0609020204030204" pitchFamily="49" charset="0"/>
                <a:cs typeface="Consolas" panose="020B0609020204030204" pitchFamily="49" charset="0"/>
              </a:rPr>
              <a:t> </a:t>
            </a:r>
            <a:r>
              <a:rPr lang="es-ES" sz="1500" b="1" dirty="0" smtClean="0">
                <a:latin typeface="Consolas" panose="020B0609020204030204" pitchFamily="49" charset="0"/>
                <a:cs typeface="Consolas" panose="020B0609020204030204" pitchFamily="49" charset="0"/>
              </a:rPr>
              <a:t>       </a:t>
            </a:r>
            <a:r>
              <a:rPr lang="es-ES" sz="1500" b="1" dirty="0" err="1">
                <a:solidFill>
                  <a:srgbClr val="7F0055"/>
                </a:solidFill>
                <a:latin typeface="Consolas" panose="020B0609020204030204" pitchFamily="49" charset="0"/>
                <a:cs typeface="Consolas" panose="020B0609020204030204" pitchFamily="49" charset="0"/>
              </a:rPr>
              <a:t>this</a:t>
            </a:r>
            <a:r>
              <a:rPr lang="es-ES" sz="1500" b="1" dirty="0" err="1">
                <a:latin typeface="Consolas" panose="020B0609020204030204" pitchFamily="49" charset="0"/>
                <a:cs typeface="Consolas" panose="020B0609020204030204" pitchFamily="49" charset="0"/>
              </a:rPr>
              <a:t>.</a:t>
            </a:r>
            <a:r>
              <a:rPr lang="es-ES" sz="1500" b="1" dirty="0" err="1" smtClean="0">
                <a:solidFill>
                  <a:srgbClr val="0000C0"/>
                </a:solidFill>
                <a:latin typeface="Consolas" panose="020B0609020204030204" pitchFamily="49" charset="0"/>
                <a:cs typeface="Consolas" panose="020B0609020204030204" pitchFamily="49" charset="0"/>
              </a:rPr>
              <a:t>nombre</a:t>
            </a:r>
            <a:r>
              <a:rPr lang="es-ES" sz="1500" b="1" dirty="0" smtClean="0">
                <a:latin typeface="Consolas" panose="020B0609020204030204" pitchFamily="49" charset="0"/>
                <a:cs typeface="Consolas" panose="020B0609020204030204" pitchFamily="49" charset="0"/>
              </a:rPr>
              <a:t> </a:t>
            </a:r>
            <a:r>
              <a:rPr lang="es-ES" sz="1500" b="1" dirty="0">
                <a:latin typeface="Consolas" panose="020B0609020204030204" pitchFamily="49" charset="0"/>
                <a:cs typeface="Consolas" panose="020B0609020204030204" pitchFamily="49" charset="0"/>
              </a:rPr>
              <a:t>= </a:t>
            </a:r>
            <a:r>
              <a:rPr lang="es-ES" sz="1500" b="1" dirty="0" smtClean="0">
                <a:solidFill>
                  <a:schemeClr val="accent2">
                    <a:lumMod val="50000"/>
                  </a:schemeClr>
                </a:solidFill>
                <a:latin typeface="Consolas" panose="020B0609020204030204" pitchFamily="49" charset="0"/>
                <a:cs typeface="Consolas" panose="020B0609020204030204" pitchFamily="49" charset="0"/>
              </a:rPr>
              <a:t>nombre</a:t>
            </a:r>
            <a:r>
              <a:rPr lang="es-ES" sz="1500" b="1" dirty="0" smtClean="0">
                <a:latin typeface="Consolas" panose="020B0609020204030204" pitchFamily="49" charset="0"/>
                <a:cs typeface="Consolas" panose="020B0609020204030204" pitchFamily="49" charset="0"/>
              </a:rPr>
              <a:t>;</a:t>
            </a:r>
          </a:p>
          <a:p>
            <a:pPr marL="0" indent="0">
              <a:spcBef>
                <a:spcPts val="0"/>
              </a:spcBef>
              <a:buNone/>
            </a:pPr>
            <a:r>
              <a:rPr lang="es-ES" sz="1500" b="1" dirty="0">
                <a:latin typeface="Consolas" panose="020B0609020204030204" pitchFamily="49" charset="0"/>
                <a:cs typeface="Consolas" panose="020B0609020204030204" pitchFamily="49" charset="0"/>
              </a:rPr>
              <a:t> </a:t>
            </a:r>
            <a:r>
              <a:rPr lang="es-ES" sz="1500" b="1" dirty="0" smtClean="0">
                <a:latin typeface="Consolas" panose="020B0609020204030204" pitchFamily="49" charset="0"/>
                <a:cs typeface="Consolas" panose="020B0609020204030204" pitchFamily="49" charset="0"/>
              </a:rPr>
              <a:t>       </a:t>
            </a:r>
            <a:r>
              <a:rPr lang="es-ES" sz="1500" b="1" dirty="0">
                <a:solidFill>
                  <a:srgbClr val="7F0055"/>
                </a:solidFill>
                <a:latin typeface="Consolas" panose="020B0609020204030204" pitchFamily="49" charset="0"/>
                <a:cs typeface="Consolas" panose="020B0609020204030204" pitchFamily="49" charset="0"/>
              </a:rPr>
              <a:t>this</a:t>
            </a:r>
            <a:r>
              <a:rPr lang="es-ES" sz="1500" b="1" dirty="0">
                <a:latin typeface="Consolas" panose="020B0609020204030204" pitchFamily="49" charset="0"/>
                <a:cs typeface="Consolas" panose="020B0609020204030204" pitchFamily="49" charset="0"/>
              </a:rPr>
              <a:t>.</a:t>
            </a:r>
            <a:r>
              <a:rPr lang="es-ES" sz="1500" b="1" dirty="0" smtClean="0">
                <a:solidFill>
                  <a:srgbClr val="0000C0"/>
                </a:solidFill>
                <a:latin typeface="Consolas" panose="020B0609020204030204" pitchFamily="49" charset="0"/>
                <a:cs typeface="Consolas" panose="020B0609020204030204" pitchFamily="49" charset="0"/>
              </a:rPr>
              <a:t>nota1</a:t>
            </a:r>
            <a:r>
              <a:rPr lang="es-ES" sz="1500" b="1" dirty="0" smtClean="0">
                <a:latin typeface="Consolas" panose="020B0609020204030204" pitchFamily="49" charset="0"/>
                <a:cs typeface="Consolas" panose="020B0609020204030204" pitchFamily="49" charset="0"/>
              </a:rPr>
              <a:t> </a:t>
            </a:r>
            <a:r>
              <a:rPr lang="es-ES" sz="1500" b="1" dirty="0">
                <a:latin typeface="Consolas" panose="020B0609020204030204" pitchFamily="49" charset="0"/>
                <a:cs typeface="Consolas" panose="020B0609020204030204" pitchFamily="49" charset="0"/>
              </a:rPr>
              <a:t>= </a:t>
            </a:r>
            <a:r>
              <a:rPr lang="es-ES" sz="1500" b="1" dirty="0" smtClean="0">
                <a:solidFill>
                  <a:schemeClr val="accent2">
                    <a:lumMod val="50000"/>
                  </a:schemeClr>
                </a:solidFill>
                <a:latin typeface="Consolas" panose="020B0609020204030204" pitchFamily="49" charset="0"/>
                <a:cs typeface="Consolas" panose="020B0609020204030204" pitchFamily="49" charset="0"/>
              </a:rPr>
              <a:t>nota1</a:t>
            </a:r>
            <a:r>
              <a:rPr lang="es-ES" sz="1500" b="1" dirty="0" smtClean="0">
                <a:latin typeface="Consolas" panose="020B0609020204030204" pitchFamily="49" charset="0"/>
                <a:cs typeface="Consolas" panose="020B0609020204030204" pitchFamily="49" charset="0"/>
              </a:rPr>
              <a:t>;</a:t>
            </a:r>
          </a:p>
          <a:p>
            <a:pPr marL="0" indent="0">
              <a:spcBef>
                <a:spcPts val="0"/>
              </a:spcBef>
              <a:buNone/>
            </a:pPr>
            <a:r>
              <a:rPr lang="es-ES" sz="1500" b="1" dirty="0">
                <a:latin typeface="Consolas" panose="020B0609020204030204" pitchFamily="49" charset="0"/>
                <a:cs typeface="Consolas" panose="020B0609020204030204" pitchFamily="49" charset="0"/>
              </a:rPr>
              <a:t> </a:t>
            </a:r>
            <a:r>
              <a:rPr lang="es-ES" sz="1500" b="1" dirty="0" smtClean="0">
                <a:latin typeface="Consolas" panose="020B0609020204030204" pitchFamily="49" charset="0"/>
                <a:cs typeface="Consolas" panose="020B0609020204030204" pitchFamily="49" charset="0"/>
              </a:rPr>
              <a:t>       </a:t>
            </a:r>
            <a:r>
              <a:rPr lang="es-ES" sz="1500" b="1" dirty="0">
                <a:solidFill>
                  <a:srgbClr val="7F0055"/>
                </a:solidFill>
                <a:latin typeface="Consolas" panose="020B0609020204030204" pitchFamily="49" charset="0"/>
                <a:cs typeface="Consolas" panose="020B0609020204030204" pitchFamily="49" charset="0"/>
              </a:rPr>
              <a:t>this</a:t>
            </a:r>
            <a:r>
              <a:rPr lang="es-ES" sz="1500" b="1" dirty="0">
                <a:latin typeface="Consolas" panose="020B0609020204030204" pitchFamily="49" charset="0"/>
                <a:cs typeface="Consolas" panose="020B0609020204030204" pitchFamily="49" charset="0"/>
              </a:rPr>
              <a:t>.</a:t>
            </a:r>
            <a:r>
              <a:rPr lang="es-ES" sz="1500" b="1" dirty="0" smtClean="0">
                <a:solidFill>
                  <a:srgbClr val="0000C0"/>
                </a:solidFill>
                <a:latin typeface="Consolas" panose="020B0609020204030204" pitchFamily="49" charset="0"/>
                <a:cs typeface="Consolas" panose="020B0609020204030204" pitchFamily="49" charset="0"/>
              </a:rPr>
              <a:t>nota2</a:t>
            </a:r>
            <a:r>
              <a:rPr lang="es-ES" sz="1500" b="1" dirty="0" smtClean="0">
                <a:latin typeface="Consolas" panose="020B0609020204030204" pitchFamily="49" charset="0"/>
                <a:cs typeface="Consolas" panose="020B0609020204030204" pitchFamily="49" charset="0"/>
              </a:rPr>
              <a:t> </a:t>
            </a:r>
            <a:r>
              <a:rPr lang="es-ES" sz="1500" b="1" dirty="0">
                <a:latin typeface="Consolas" panose="020B0609020204030204" pitchFamily="49" charset="0"/>
                <a:cs typeface="Consolas" panose="020B0609020204030204" pitchFamily="49" charset="0"/>
              </a:rPr>
              <a:t>= </a:t>
            </a:r>
            <a:r>
              <a:rPr lang="es-ES" sz="1500" b="1" dirty="0" smtClean="0">
                <a:solidFill>
                  <a:schemeClr val="accent2">
                    <a:lumMod val="50000"/>
                  </a:schemeClr>
                </a:solidFill>
                <a:latin typeface="Consolas" panose="020B0609020204030204" pitchFamily="49" charset="0"/>
                <a:cs typeface="Consolas" panose="020B0609020204030204" pitchFamily="49" charset="0"/>
              </a:rPr>
              <a:t>nota2</a:t>
            </a:r>
            <a:r>
              <a:rPr lang="es-ES" sz="1500" b="1" dirty="0" smtClean="0">
                <a:latin typeface="Consolas" panose="020B0609020204030204" pitchFamily="49" charset="0"/>
                <a:cs typeface="Consolas" panose="020B0609020204030204" pitchFamily="49" charset="0"/>
              </a:rPr>
              <a:t>;</a:t>
            </a:r>
          </a:p>
          <a:p>
            <a:pPr marL="0" indent="0">
              <a:spcBef>
                <a:spcPts val="0"/>
              </a:spcBef>
              <a:buNone/>
            </a:pPr>
            <a:r>
              <a:rPr lang="es-ES" sz="1500" b="1" dirty="0">
                <a:latin typeface="Consolas" panose="020B0609020204030204" pitchFamily="49" charset="0"/>
                <a:cs typeface="Consolas" panose="020B0609020204030204" pitchFamily="49" charset="0"/>
              </a:rPr>
              <a:t> </a:t>
            </a:r>
            <a:r>
              <a:rPr lang="es-ES" sz="1500" b="1" dirty="0" smtClean="0">
                <a:latin typeface="Consolas" panose="020B0609020204030204" pitchFamily="49" charset="0"/>
                <a:cs typeface="Consolas" panose="020B0609020204030204" pitchFamily="49" charset="0"/>
              </a:rPr>
              <a:t>   }</a:t>
            </a:r>
            <a:endParaRPr lang="es-ES" sz="1500" b="1" dirty="0">
              <a:latin typeface="Consolas" panose="020B0609020204030204" pitchFamily="49" charset="0"/>
              <a:cs typeface="Consolas" panose="020B0609020204030204" pitchFamily="49" charset="0"/>
            </a:endParaRPr>
          </a:p>
          <a:p>
            <a:pPr marL="0" indent="0">
              <a:spcBef>
                <a:spcPts val="0"/>
              </a:spcBef>
              <a:buNone/>
            </a:pPr>
            <a:r>
              <a:rPr lang="es-ES" sz="1500" b="1" dirty="0" smtClean="0">
                <a:solidFill>
                  <a:srgbClr val="3F7F5F"/>
                </a:solidFill>
                <a:latin typeface="Consolas" panose="020B0609020204030204" pitchFamily="49" charset="0"/>
                <a:cs typeface="Consolas" panose="020B0609020204030204" pitchFamily="49" charset="0"/>
              </a:rPr>
              <a:t>    //  Métodos de acceso público: set/</a:t>
            </a:r>
            <a:r>
              <a:rPr lang="es-ES" sz="1500" b="1" dirty="0" err="1" smtClean="0">
                <a:solidFill>
                  <a:srgbClr val="3F7F5F"/>
                </a:solidFill>
                <a:latin typeface="Consolas" panose="020B0609020204030204" pitchFamily="49" charset="0"/>
                <a:cs typeface="Consolas" panose="020B0609020204030204" pitchFamily="49" charset="0"/>
              </a:rPr>
              <a:t>get</a:t>
            </a:r>
            <a:endParaRPr lang="es-ES" sz="1500" b="1" dirty="0">
              <a:solidFill>
                <a:srgbClr val="3F7F5F"/>
              </a:solidFill>
              <a:latin typeface="Consolas" panose="020B0609020204030204" pitchFamily="49" charset="0"/>
              <a:cs typeface="Consolas" panose="020B0609020204030204" pitchFamily="49" charset="0"/>
            </a:endParaRPr>
          </a:p>
          <a:p>
            <a:pPr marL="0" indent="0">
              <a:spcBef>
                <a:spcPts val="0"/>
              </a:spcBef>
              <a:buNone/>
            </a:pPr>
            <a:r>
              <a:rPr lang="es-ES" sz="1500" b="1" dirty="0">
                <a:solidFill>
                  <a:srgbClr val="7F0055"/>
                </a:solidFill>
                <a:latin typeface="Consolas" panose="020B0609020204030204" pitchFamily="49" charset="0"/>
                <a:cs typeface="Consolas" panose="020B0609020204030204" pitchFamily="49" charset="0"/>
              </a:rPr>
              <a:t>    </a:t>
            </a:r>
            <a:r>
              <a:rPr lang="es-ES" sz="1500" b="1" dirty="0" err="1" smtClean="0">
                <a:solidFill>
                  <a:srgbClr val="7F0055"/>
                </a:solidFill>
                <a:latin typeface="Consolas" panose="020B0609020204030204" pitchFamily="49" charset="0"/>
                <a:cs typeface="Consolas" panose="020B0609020204030204" pitchFamily="49" charset="0"/>
              </a:rPr>
              <a:t>public</a:t>
            </a:r>
            <a:r>
              <a:rPr lang="es-ES" sz="1500" b="1" dirty="0" smtClean="0">
                <a:solidFill>
                  <a:srgbClr val="7F0055"/>
                </a:solidFill>
                <a:latin typeface="Consolas" panose="020B0609020204030204" pitchFamily="49" charset="0"/>
                <a:cs typeface="Consolas" panose="020B0609020204030204" pitchFamily="49" charset="0"/>
              </a:rPr>
              <a:t> </a:t>
            </a:r>
            <a:r>
              <a:rPr lang="es-ES" sz="1500" b="1" dirty="0" err="1" smtClean="0">
                <a:solidFill>
                  <a:srgbClr val="7F0055"/>
                </a:solidFill>
                <a:latin typeface="Consolas" panose="020B0609020204030204" pitchFamily="49" charset="0"/>
                <a:cs typeface="Consolas" panose="020B0609020204030204" pitchFamily="49" charset="0"/>
              </a:rPr>
              <a:t>void</a:t>
            </a:r>
            <a:r>
              <a:rPr lang="es-ES" sz="1500" b="1" dirty="0" smtClean="0">
                <a:solidFill>
                  <a:srgbClr val="7F0055"/>
                </a:solidFill>
                <a:latin typeface="Consolas" panose="020B0609020204030204" pitchFamily="49" charset="0"/>
                <a:cs typeface="Consolas" panose="020B0609020204030204" pitchFamily="49" charset="0"/>
              </a:rPr>
              <a:t> </a:t>
            </a:r>
            <a:r>
              <a:rPr lang="es-ES" sz="1500" b="1" dirty="0" err="1" smtClean="0">
                <a:solidFill>
                  <a:srgbClr val="000000"/>
                </a:solidFill>
                <a:latin typeface="Consolas" panose="020B0609020204030204" pitchFamily="49" charset="0"/>
                <a:cs typeface="Consolas" panose="020B0609020204030204" pitchFamily="49" charset="0"/>
              </a:rPr>
              <a:t>setCodigo</a:t>
            </a:r>
            <a:r>
              <a:rPr lang="es-ES" sz="1500" b="1" dirty="0" smtClean="0">
                <a:solidFill>
                  <a:srgbClr val="000000"/>
                </a:solidFill>
                <a:latin typeface="Consolas" panose="020B0609020204030204" pitchFamily="49" charset="0"/>
                <a:cs typeface="Consolas" panose="020B0609020204030204" pitchFamily="49" charset="0"/>
              </a:rPr>
              <a:t>(</a:t>
            </a:r>
            <a:r>
              <a:rPr lang="es-ES" sz="1500" b="1" dirty="0" err="1">
                <a:solidFill>
                  <a:srgbClr val="0033CC"/>
                </a:solidFill>
                <a:latin typeface="Consolas" panose="020B0609020204030204" pitchFamily="49" charset="0"/>
                <a:cs typeface="Consolas" panose="020B0609020204030204" pitchFamily="49" charset="0"/>
              </a:rPr>
              <a:t>int</a:t>
            </a:r>
            <a:r>
              <a:rPr lang="es-ES" sz="1500" b="1" dirty="0">
                <a:latin typeface="Consolas" panose="020B0609020204030204" pitchFamily="49" charset="0"/>
                <a:cs typeface="Consolas" panose="020B0609020204030204" pitchFamily="49" charset="0"/>
              </a:rPr>
              <a:t> </a:t>
            </a:r>
            <a:r>
              <a:rPr lang="es-ES" sz="1500" b="1" dirty="0" err="1">
                <a:solidFill>
                  <a:schemeClr val="accent2">
                    <a:lumMod val="50000"/>
                  </a:schemeClr>
                </a:solidFill>
                <a:latin typeface="Consolas" panose="020B0609020204030204" pitchFamily="49" charset="0"/>
                <a:cs typeface="Consolas" panose="020B0609020204030204" pitchFamily="49" charset="0"/>
              </a:rPr>
              <a:t>codigo</a:t>
            </a:r>
            <a:r>
              <a:rPr lang="es-ES" sz="1500" b="1" dirty="0" smtClean="0">
                <a:solidFill>
                  <a:srgbClr val="000000"/>
                </a:solidFill>
                <a:latin typeface="Consolas" panose="020B0609020204030204" pitchFamily="49" charset="0"/>
                <a:cs typeface="Consolas" panose="020B0609020204030204" pitchFamily="49" charset="0"/>
              </a:rPr>
              <a:t>) </a:t>
            </a:r>
            <a:r>
              <a:rPr lang="es-ES" sz="1500" b="1" dirty="0">
                <a:solidFill>
                  <a:srgbClr val="000000"/>
                </a:solidFill>
                <a:latin typeface="Consolas" panose="020B0609020204030204" pitchFamily="49" charset="0"/>
                <a:cs typeface="Consolas" panose="020B0609020204030204" pitchFamily="49" charset="0"/>
              </a:rPr>
              <a:t>{</a:t>
            </a:r>
          </a:p>
          <a:p>
            <a:pPr marL="0" indent="0">
              <a:spcBef>
                <a:spcPts val="0"/>
              </a:spcBef>
              <a:buNone/>
            </a:pPr>
            <a:r>
              <a:rPr lang="es-ES" sz="1500" b="1" dirty="0">
                <a:latin typeface="Consolas" panose="020B0609020204030204" pitchFamily="49" charset="0"/>
                <a:cs typeface="Consolas" panose="020B0609020204030204" pitchFamily="49" charset="0"/>
              </a:rPr>
              <a:t> </a:t>
            </a:r>
            <a:r>
              <a:rPr lang="es-ES" sz="1500" b="1" dirty="0" smtClean="0">
                <a:latin typeface="Consolas" panose="020B0609020204030204" pitchFamily="49" charset="0"/>
                <a:cs typeface="Consolas" panose="020B0609020204030204" pitchFamily="49" charset="0"/>
              </a:rPr>
              <a:t>       </a:t>
            </a:r>
            <a:r>
              <a:rPr lang="es-ES" sz="1500" b="1" dirty="0" err="1" smtClean="0">
                <a:solidFill>
                  <a:srgbClr val="7F0055"/>
                </a:solidFill>
                <a:latin typeface="Consolas" panose="020B0609020204030204" pitchFamily="49" charset="0"/>
                <a:cs typeface="Consolas" panose="020B0609020204030204" pitchFamily="49" charset="0"/>
              </a:rPr>
              <a:t>this</a:t>
            </a:r>
            <a:r>
              <a:rPr lang="es-ES" sz="1500" b="1" dirty="0" err="1" smtClean="0">
                <a:latin typeface="Consolas" panose="020B0609020204030204" pitchFamily="49" charset="0"/>
                <a:cs typeface="Consolas" panose="020B0609020204030204" pitchFamily="49" charset="0"/>
              </a:rPr>
              <a:t>.</a:t>
            </a:r>
            <a:r>
              <a:rPr lang="es-ES" sz="1500" b="1" dirty="0" err="1" smtClean="0">
                <a:solidFill>
                  <a:srgbClr val="0000C0"/>
                </a:solidFill>
                <a:latin typeface="Consolas" panose="020B0609020204030204" pitchFamily="49" charset="0"/>
                <a:cs typeface="Consolas" panose="020B0609020204030204" pitchFamily="49" charset="0"/>
              </a:rPr>
              <a:t>codigo</a:t>
            </a:r>
            <a:r>
              <a:rPr lang="es-ES" sz="1500" b="1" dirty="0" smtClean="0">
                <a:latin typeface="Consolas" panose="020B0609020204030204" pitchFamily="49" charset="0"/>
                <a:cs typeface="Consolas" panose="020B0609020204030204" pitchFamily="49" charset="0"/>
              </a:rPr>
              <a:t> </a:t>
            </a:r>
            <a:r>
              <a:rPr lang="es-ES" sz="1500" b="1" dirty="0">
                <a:latin typeface="Consolas" panose="020B0609020204030204" pitchFamily="49" charset="0"/>
                <a:cs typeface="Consolas" panose="020B0609020204030204" pitchFamily="49" charset="0"/>
              </a:rPr>
              <a:t>= </a:t>
            </a:r>
            <a:r>
              <a:rPr lang="es-ES" sz="1500" b="1" dirty="0" err="1">
                <a:solidFill>
                  <a:schemeClr val="accent2">
                    <a:lumMod val="50000"/>
                  </a:schemeClr>
                </a:solidFill>
                <a:latin typeface="Consolas" panose="020B0609020204030204" pitchFamily="49" charset="0"/>
                <a:cs typeface="Consolas" panose="020B0609020204030204" pitchFamily="49" charset="0"/>
              </a:rPr>
              <a:t>codigo</a:t>
            </a:r>
            <a:r>
              <a:rPr lang="es-ES" sz="1500" b="1" dirty="0" smtClean="0">
                <a:latin typeface="Consolas" panose="020B0609020204030204" pitchFamily="49" charset="0"/>
                <a:cs typeface="Consolas" panose="020B0609020204030204" pitchFamily="49" charset="0"/>
              </a:rPr>
              <a:t>;</a:t>
            </a:r>
            <a:endParaRPr lang="es-ES" sz="1500" b="1" dirty="0">
              <a:solidFill>
                <a:srgbClr val="000000"/>
              </a:solidFill>
              <a:latin typeface="Consolas" panose="020B0609020204030204" pitchFamily="49" charset="0"/>
              <a:cs typeface="Consolas" panose="020B0609020204030204" pitchFamily="49" charset="0"/>
            </a:endParaRPr>
          </a:p>
          <a:p>
            <a:pPr marL="0" indent="0">
              <a:spcBef>
                <a:spcPts val="0"/>
              </a:spcBef>
              <a:buNone/>
            </a:pPr>
            <a:r>
              <a:rPr lang="es-ES" sz="1500" b="1" dirty="0" smtClean="0">
                <a:solidFill>
                  <a:srgbClr val="000000"/>
                </a:solidFill>
                <a:latin typeface="Consolas" panose="020B0609020204030204" pitchFamily="49" charset="0"/>
                <a:cs typeface="Consolas" panose="020B0609020204030204" pitchFamily="49" charset="0"/>
              </a:rPr>
              <a:t>    }</a:t>
            </a:r>
          </a:p>
          <a:p>
            <a:pPr marL="0" indent="0">
              <a:spcBef>
                <a:spcPts val="0"/>
              </a:spcBef>
              <a:buNone/>
            </a:pPr>
            <a:r>
              <a:rPr lang="es-ES" sz="1500" b="1" dirty="0" smtClean="0">
                <a:latin typeface="Consolas" panose="020B0609020204030204" pitchFamily="49" charset="0"/>
                <a:cs typeface="Consolas" panose="020B0609020204030204" pitchFamily="49" charset="0"/>
              </a:rPr>
              <a:t>    …</a:t>
            </a:r>
          </a:p>
          <a:p>
            <a:pPr marL="0" indent="0">
              <a:spcBef>
                <a:spcPts val="0"/>
              </a:spcBef>
              <a:buNone/>
            </a:pPr>
            <a:r>
              <a:rPr lang="es-ES" sz="1500" b="1" dirty="0" smtClean="0">
                <a:latin typeface="Consolas" panose="020B0609020204030204" pitchFamily="49" charset="0"/>
                <a:cs typeface="Consolas" panose="020B0609020204030204" pitchFamily="49" charset="0"/>
              </a:rPr>
              <a:t>}</a:t>
            </a:r>
            <a:endParaRPr lang="es-PE" sz="1500" b="1" dirty="0">
              <a:latin typeface="Consolas" panose="020B0609020204030204" pitchFamily="49" charset="0"/>
              <a:cs typeface="Consolas" panose="020B0609020204030204" pitchFamily="49" charset="0"/>
            </a:endParaRPr>
          </a:p>
        </p:txBody>
      </p:sp>
      <p:sp>
        <p:nvSpPr>
          <p:cNvPr id="5" name="Rectangle 3"/>
          <p:cNvSpPr txBox="1">
            <a:spLocks noChangeArrowheads="1"/>
          </p:cNvSpPr>
          <p:nvPr/>
        </p:nvSpPr>
        <p:spPr>
          <a:xfrm>
            <a:off x="324000" y="1196752"/>
            <a:ext cx="8495999" cy="72008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es-ES" sz="1800" dirty="0" smtClean="0"/>
              <a:t>La palabra reservada </a:t>
            </a:r>
            <a:r>
              <a:rPr lang="es-ES" sz="1800" b="1" i="1" dirty="0" err="1" smtClean="0"/>
              <a:t>this</a:t>
            </a:r>
            <a:r>
              <a:rPr lang="es-ES" sz="1800" dirty="0" smtClean="0"/>
              <a:t> se utiliza </a:t>
            </a:r>
            <a:r>
              <a:rPr lang="es-ES" sz="1800" dirty="0"/>
              <a:t>para diferenciar </a:t>
            </a:r>
            <a:r>
              <a:rPr lang="es-ES" sz="1800" dirty="0" smtClean="0"/>
              <a:t>el atributo del </a:t>
            </a:r>
            <a:r>
              <a:rPr lang="es-ES" sz="1800" dirty="0"/>
              <a:t>parámetro cuando la sintaxis coincide</a:t>
            </a:r>
            <a:r>
              <a:rPr lang="es-ES" sz="1800" dirty="0" smtClean="0"/>
              <a:t>. Esto suele ocurrir con el constructor y los métodos set.</a:t>
            </a:r>
            <a:endParaRPr lang="es-PE" sz="1800" dirty="0" smtClean="0">
              <a:solidFill>
                <a:srgbClr val="000000"/>
              </a:solidFill>
            </a:endParaRPr>
          </a:p>
          <a:p>
            <a:pPr marL="0" indent="0">
              <a:buNone/>
            </a:pPr>
            <a:endParaRPr lang="es-ES" sz="1400" b="1" dirty="0" smtClean="0">
              <a:latin typeface="Courier New" pitchFamily="49" charset="0"/>
              <a:cs typeface="Courier New" pitchFamily="49" charset="0"/>
            </a:endParaRPr>
          </a:p>
        </p:txBody>
      </p:sp>
    </p:spTree>
    <p:extLst>
      <p:ext uri="{BB962C8B-B14F-4D97-AF65-F5344CB8AC3E}">
        <p14:creationId xmlns:p14="http://schemas.microsoft.com/office/powerpoint/2010/main" val="434247838"/>
      </p:ext>
    </p:extLst>
  </p:cSld>
  <p:clrMapOvr>
    <a:masterClrMapping/>
  </p:clrMapOvr>
  <p:transition>
    <p:random/>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a:xfrm>
            <a:off x="324000" y="187200"/>
            <a:ext cx="8496000" cy="576064"/>
          </a:xfrm>
        </p:spPr>
        <p:txBody>
          <a:bodyPr/>
          <a:lstStyle/>
          <a:p>
            <a:r>
              <a:rPr lang="es-ES" dirty="0" smtClean="0"/>
              <a:t>Modificador </a:t>
            </a:r>
            <a:r>
              <a:rPr lang="es-ES" i="1" dirty="0" err="1" smtClean="0"/>
              <a:t>static</a:t>
            </a:r>
            <a:endParaRPr lang="es-ES" i="1" dirty="0"/>
          </a:p>
        </p:txBody>
      </p:sp>
      <p:sp>
        <p:nvSpPr>
          <p:cNvPr id="4" name="Rectangle 3"/>
          <p:cNvSpPr txBox="1">
            <a:spLocks noChangeArrowheads="1"/>
          </p:cNvSpPr>
          <p:nvPr/>
        </p:nvSpPr>
        <p:spPr>
          <a:xfrm>
            <a:off x="179512" y="977901"/>
            <a:ext cx="8856984" cy="511539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fontAlgn="auto">
              <a:lnSpc>
                <a:spcPct val="90000"/>
              </a:lnSpc>
              <a:spcAft>
                <a:spcPts val="0"/>
              </a:spcAft>
            </a:pPr>
            <a:r>
              <a:rPr lang="es-ES" sz="1800" dirty="0" smtClean="0">
                <a:latin typeface="+mj-lt"/>
              </a:rPr>
              <a:t>Se usa para hacer que un atributo o método se convierta en único para todos los objetos.</a:t>
            </a:r>
          </a:p>
          <a:p>
            <a:pPr algn="just" fontAlgn="auto">
              <a:lnSpc>
                <a:spcPct val="90000"/>
              </a:lnSpc>
              <a:spcAft>
                <a:spcPts val="0"/>
              </a:spcAft>
            </a:pPr>
            <a:r>
              <a:rPr lang="es-ES" sz="1800" dirty="0" smtClean="0">
                <a:latin typeface="+mj-lt"/>
              </a:rPr>
              <a:t>Este mecanismo permite manejar contadores y acumuladores desde el interior de la clase.</a:t>
            </a:r>
          </a:p>
          <a:p>
            <a:pPr algn="just" fontAlgn="auto">
              <a:lnSpc>
                <a:spcPct val="90000"/>
              </a:lnSpc>
              <a:spcAft>
                <a:spcPts val="0"/>
              </a:spcAft>
            </a:pPr>
            <a:r>
              <a:rPr lang="es-ES" sz="1800" dirty="0"/>
              <a:t>Al anteponer </a:t>
            </a:r>
            <a:r>
              <a:rPr lang="es-ES" sz="1800" b="1" dirty="0" err="1"/>
              <a:t>static</a:t>
            </a:r>
            <a:r>
              <a:rPr lang="es-ES" sz="1800" dirty="0"/>
              <a:t> a </a:t>
            </a:r>
            <a:r>
              <a:rPr lang="es-ES" sz="1800" dirty="0" smtClean="0"/>
              <a:t>un elemento entonces pasa a poder de </a:t>
            </a:r>
            <a:r>
              <a:rPr lang="es-ES" sz="1800" dirty="0"/>
              <a:t>la clase. </a:t>
            </a:r>
            <a:endParaRPr lang="es-ES" sz="1800" dirty="0" smtClean="0">
              <a:latin typeface="+mj-lt"/>
            </a:endParaRPr>
          </a:p>
          <a:p>
            <a:pPr algn="just" fontAlgn="auto">
              <a:lnSpc>
                <a:spcPct val="90000"/>
              </a:lnSpc>
              <a:spcAft>
                <a:spcPts val="0"/>
              </a:spcAft>
            </a:pPr>
            <a:r>
              <a:rPr lang="es-PE" sz="1800" dirty="0" smtClean="0">
                <a:latin typeface="+mj-lt"/>
              </a:rPr>
              <a:t>Al anteponer </a:t>
            </a:r>
            <a:r>
              <a:rPr lang="es-PE" sz="1800" b="1" i="1" dirty="0" err="1" smtClean="0">
                <a:latin typeface="+mj-lt"/>
              </a:rPr>
              <a:t>static</a:t>
            </a:r>
            <a:r>
              <a:rPr lang="es-PE" sz="1800" b="1" i="1" dirty="0" smtClean="0">
                <a:latin typeface="+mj-lt"/>
              </a:rPr>
              <a:t> </a:t>
            </a:r>
            <a:r>
              <a:rPr lang="es-PE" sz="1800" dirty="0" smtClean="0">
                <a:latin typeface="+mj-lt"/>
              </a:rPr>
              <a:t>a un atributo, el elemento se convierte en </a:t>
            </a:r>
            <a:r>
              <a:rPr lang="es-PE" sz="1800" b="1" i="1" dirty="0" smtClean="0">
                <a:latin typeface="+mj-lt"/>
              </a:rPr>
              <a:t>variable de clase</a:t>
            </a:r>
            <a:r>
              <a:rPr lang="es-PE" sz="1800" dirty="0" smtClean="0">
                <a:latin typeface="+mj-lt"/>
              </a:rPr>
              <a:t>.</a:t>
            </a:r>
          </a:p>
          <a:p>
            <a:pPr algn="just" fontAlgn="auto">
              <a:lnSpc>
                <a:spcPct val="90000"/>
              </a:lnSpc>
              <a:spcAft>
                <a:spcPts val="0"/>
              </a:spcAft>
            </a:pPr>
            <a:r>
              <a:rPr lang="es-PE" sz="1800" dirty="0" smtClean="0">
                <a:latin typeface="+mj-lt"/>
              </a:rPr>
              <a:t>Al anteponer </a:t>
            </a:r>
            <a:r>
              <a:rPr lang="es-PE" sz="1800" b="1" i="1" dirty="0" err="1" smtClean="0">
                <a:latin typeface="+mj-lt"/>
              </a:rPr>
              <a:t>static</a:t>
            </a:r>
            <a:r>
              <a:rPr lang="es-PE" sz="1800" dirty="0" smtClean="0">
                <a:latin typeface="+mj-lt"/>
              </a:rPr>
              <a:t> a un método, el elemento  se convierte en </a:t>
            </a:r>
            <a:r>
              <a:rPr lang="es-PE" sz="1800" b="1" i="1" dirty="0" smtClean="0">
                <a:latin typeface="+mj-lt"/>
              </a:rPr>
              <a:t>método de clase</a:t>
            </a:r>
            <a:r>
              <a:rPr lang="es-PE" sz="1800" dirty="0" smtClean="0">
                <a:latin typeface="+mj-lt"/>
              </a:rPr>
              <a:t>.</a:t>
            </a:r>
          </a:p>
          <a:p>
            <a:pPr algn="just" fontAlgn="auto">
              <a:lnSpc>
                <a:spcPct val="90000"/>
              </a:lnSpc>
              <a:spcAft>
                <a:spcPts val="0"/>
              </a:spcAft>
            </a:pPr>
            <a:r>
              <a:rPr lang="es-PE" sz="1800" dirty="0" smtClean="0">
                <a:latin typeface="+mj-lt"/>
              </a:rPr>
              <a:t>Si la </a:t>
            </a:r>
            <a:r>
              <a:rPr lang="es-PE" sz="1800" b="1" i="1" dirty="0" smtClean="0">
                <a:latin typeface="+mj-lt"/>
              </a:rPr>
              <a:t>variable de clase</a:t>
            </a:r>
            <a:r>
              <a:rPr lang="es-PE" sz="1800" b="1" dirty="0" smtClean="0">
                <a:latin typeface="+mj-lt"/>
              </a:rPr>
              <a:t> </a:t>
            </a:r>
            <a:r>
              <a:rPr lang="es-PE" sz="1800" dirty="0" smtClean="0">
                <a:latin typeface="+mj-lt"/>
              </a:rPr>
              <a:t>es pública </a:t>
            </a:r>
            <a:r>
              <a:rPr lang="es-PE" sz="1800" dirty="0"/>
              <a:t>se accede a e</a:t>
            </a:r>
            <a:r>
              <a:rPr lang="es-PE" sz="1800" dirty="0" smtClean="0"/>
              <a:t>lla </a:t>
            </a:r>
            <a:r>
              <a:rPr lang="es-PE" sz="1800" dirty="0"/>
              <a:t>por medio de la misma clase o mediante un objeto.  Java sugiere solicitarlo directamente a la clase.</a:t>
            </a:r>
          </a:p>
          <a:p>
            <a:pPr algn="just" fontAlgn="auto">
              <a:lnSpc>
                <a:spcPct val="90000"/>
              </a:lnSpc>
              <a:spcAft>
                <a:spcPts val="0"/>
              </a:spcAft>
            </a:pPr>
            <a:r>
              <a:rPr lang="es-PE" sz="1800" dirty="0" smtClean="0">
                <a:latin typeface="+mj-lt"/>
              </a:rPr>
              <a:t>Si un </a:t>
            </a:r>
            <a:r>
              <a:rPr lang="es-PE" sz="1800" b="1" i="1" dirty="0" smtClean="0">
                <a:latin typeface="+mj-lt"/>
              </a:rPr>
              <a:t>método de clase</a:t>
            </a:r>
            <a:r>
              <a:rPr lang="es-PE" sz="1800" b="1" dirty="0" smtClean="0">
                <a:latin typeface="+mj-lt"/>
              </a:rPr>
              <a:t> </a:t>
            </a:r>
            <a:r>
              <a:rPr lang="es-PE" sz="1800" dirty="0" smtClean="0">
                <a:latin typeface="+mj-lt"/>
              </a:rPr>
              <a:t>es público se accede a él por medio de la misma clase o </a:t>
            </a:r>
            <a:r>
              <a:rPr lang="es-PE" sz="1800" dirty="0"/>
              <a:t>mediante un </a:t>
            </a:r>
            <a:r>
              <a:rPr lang="es-PE" sz="1800" dirty="0" smtClean="0"/>
              <a:t>objeto</a:t>
            </a:r>
            <a:r>
              <a:rPr lang="es-PE" sz="1800" dirty="0" smtClean="0">
                <a:latin typeface="+mj-lt"/>
              </a:rPr>
              <a:t>.</a:t>
            </a:r>
            <a:r>
              <a:rPr lang="es-PE" sz="1800" dirty="0" smtClean="0"/>
              <a:t>  Java </a:t>
            </a:r>
            <a:r>
              <a:rPr lang="es-PE" sz="1800" dirty="0"/>
              <a:t>sugiere solicitarlo </a:t>
            </a:r>
            <a:r>
              <a:rPr lang="es-PE" sz="1800" dirty="0" smtClean="0"/>
              <a:t>directamente a </a:t>
            </a:r>
            <a:r>
              <a:rPr lang="es-PE" sz="1800" dirty="0"/>
              <a:t>la clase</a:t>
            </a:r>
            <a:r>
              <a:rPr lang="es-PE" sz="1800" dirty="0" smtClean="0"/>
              <a:t>.</a:t>
            </a:r>
            <a:endParaRPr lang="es-PE" sz="1800" dirty="0" smtClean="0">
              <a:latin typeface="+mj-lt"/>
            </a:endParaRPr>
          </a:p>
          <a:p>
            <a:pPr algn="just" fontAlgn="auto">
              <a:lnSpc>
                <a:spcPct val="90000"/>
              </a:lnSpc>
              <a:spcAft>
                <a:spcPts val="0"/>
              </a:spcAft>
            </a:pPr>
            <a:r>
              <a:rPr lang="es-PE" sz="1800" dirty="0" smtClean="0">
                <a:latin typeface="+mj-lt"/>
              </a:rPr>
              <a:t>Las </a:t>
            </a:r>
            <a:r>
              <a:rPr lang="es-PE" sz="1800" b="1" i="1" dirty="0" smtClean="0">
                <a:latin typeface="+mj-lt"/>
              </a:rPr>
              <a:t>variables </a:t>
            </a:r>
            <a:r>
              <a:rPr lang="es-PE" sz="1800" b="1" i="1" dirty="0">
                <a:latin typeface="+mj-lt"/>
              </a:rPr>
              <a:t>de clase </a:t>
            </a:r>
            <a:r>
              <a:rPr lang="es-PE" sz="1800" dirty="0">
                <a:latin typeface="+mj-lt"/>
              </a:rPr>
              <a:t>no pueden hacer uso de la referencia </a:t>
            </a:r>
            <a:r>
              <a:rPr lang="es-PE" sz="1800" b="1" i="1" dirty="0" err="1" smtClean="0">
                <a:latin typeface="+mj-lt"/>
              </a:rPr>
              <a:t>this</a:t>
            </a:r>
            <a:r>
              <a:rPr lang="es-PE" sz="1800" i="1" dirty="0" smtClean="0">
                <a:latin typeface="+mj-lt"/>
              </a:rPr>
              <a:t> </a:t>
            </a:r>
            <a:r>
              <a:rPr lang="es-PE" sz="1800" dirty="0" smtClean="0">
                <a:latin typeface="+mj-lt"/>
              </a:rPr>
              <a:t>porque dicha referencia es aplicable sólo a los atributos de la clase.</a:t>
            </a:r>
            <a:endParaRPr lang="es-PE" sz="1800" dirty="0">
              <a:solidFill>
                <a:srgbClr val="000000"/>
              </a:solidFill>
              <a:latin typeface="+mj-lt"/>
            </a:endParaRPr>
          </a:p>
          <a:p>
            <a:pPr algn="just" fontAlgn="auto">
              <a:lnSpc>
                <a:spcPct val="90000"/>
              </a:lnSpc>
              <a:spcAft>
                <a:spcPts val="0"/>
              </a:spcAft>
            </a:pPr>
            <a:endParaRPr lang="es-PE" sz="1800" dirty="0" smtClean="0"/>
          </a:p>
        </p:txBody>
      </p:sp>
    </p:spTree>
    <p:extLst>
      <p:ext uri="{BB962C8B-B14F-4D97-AF65-F5344CB8AC3E}">
        <p14:creationId xmlns:p14="http://schemas.microsoft.com/office/powerpoint/2010/main" val="1555133608"/>
      </p:ext>
    </p:extLst>
  </p:cSld>
  <p:clrMapOvr>
    <a:masterClrMapping/>
  </p:clrMapOvr>
  <p:transition>
    <p:random/>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a:xfrm>
            <a:off x="324000" y="187200"/>
            <a:ext cx="8496000" cy="576064"/>
          </a:xfrm>
        </p:spPr>
        <p:txBody>
          <a:bodyPr/>
          <a:lstStyle/>
          <a:p>
            <a:r>
              <a:rPr lang="es-ES" dirty="0" smtClean="0"/>
              <a:t>Modificador </a:t>
            </a:r>
            <a:r>
              <a:rPr lang="es-ES" i="1" dirty="0" err="1" smtClean="0"/>
              <a:t>static</a:t>
            </a:r>
            <a:endParaRPr lang="es-ES" i="1" dirty="0"/>
          </a:p>
        </p:txBody>
      </p:sp>
      <p:sp>
        <p:nvSpPr>
          <p:cNvPr id="5" name="Text Box 5"/>
          <p:cNvSpPr txBox="1">
            <a:spLocks noChangeArrowheads="1"/>
          </p:cNvSpPr>
          <p:nvPr/>
        </p:nvSpPr>
        <p:spPr bwMode="auto">
          <a:xfrm>
            <a:off x="1259632" y="4941168"/>
            <a:ext cx="6696744" cy="1200329"/>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Times New Roman" pitchFamily="18" charset="0"/>
              </a:defRPr>
            </a:lvl1pPr>
            <a:lvl2pPr marL="742950" indent="-285750" eaLnBrk="0" hangingPunct="0">
              <a:defRPr>
                <a:solidFill>
                  <a:schemeClr val="tx1"/>
                </a:solidFill>
                <a:latin typeface="Arial" charset="0"/>
                <a:cs typeface="Times New Roman" pitchFamily="18" charset="0"/>
              </a:defRPr>
            </a:lvl2pPr>
            <a:lvl3pPr marL="1143000" indent="-228600" eaLnBrk="0" hangingPunct="0">
              <a:defRPr>
                <a:solidFill>
                  <a:schemeClr val="tx1"/>
                </a:solidFill>
                <a:latin typeface="Arial" charset="0"/>
                <a:cs typeface="Times New Roman" pitchFamily="18" charset="0"/>
              </a:defRPr>
            </a:lvl3pPr>
            <a:lvl4pPr marL="1600200" indent="-228600" eaLnBrk="0" hangingPunct="0">
              <a:defRPr>
                <a:solidFill>
                  <a:schemeClr val="tx1"/>
                </a:solidFill>
                <a:latin typeface="Arial" charset="0"/>
                <a:cs typeface="Times New Roman" pitchFamily="18" charset="0"/>
              </a:defRPr>
            </a:lvl4pPr>
            <a:lvl5pPr marL="2057400" indent="-228600" eaLnBrk="0" hangingPunct="0">
              <a:defRPr>
                <a:solidFill>
                  <a:schemeClr val="tx1"/>
                </a:solidFill>
                <a:latin typeface="Arial" charset="0"/>
                <a:cs typeface="Times New Roman" pitchFamily="18" charset="0"/>
              </a:defRPr>
            </a:lvl5pPr>
            <a:lvl6pPr marL="2514600" indent="-228600" eaLnBrk="0" fontAlgn="base" hangingPunct="0">
              <a:spcBef>
                <a:spcPct val="0"/>
              </a:spcBef>
              <a:spcAft>
                <a:spcPct val="0"/>
              </a:spcAft>
              <a:defRPr>
                <a:solidFill>
                  <a:schemeClr val="tx1"/>
                </a:solidFill>
                <a:latin typeface="Arial" charset="0"/>
                <a:cs typeface="Times New Roman" pitchFamily="18" charset="0"/>
              </a:defRPr>
            </a:lvl6pPr>
            <a:lvl7pPr marL="2971800" indent="-228600" eaLnBrk="0" fontAlgn="base" hangingPunct="0">
              <a:spcBef>
                <a:spcPct val="0"/>
              </a:spcBef>
              <a:spcAft>
                <a:spcPct val="0"/>
              </a:spcAft>
              <a:defRPr>
                <a:solidFill>
                  <a:schemeClr val="tx1"/>
                </a:solidFill>
                <a:latin typeface="Arial" charset="0"/>
                <a:cs typeface="Times New Roman" pitchFamily="18" charset="0"/>
              </a:defRPr>
            </a:lvl7pPr>
            <a:lvl8pPr marL="3429000" indent="-228600" eaLnBrk="0" fontAlgn="base" hangingPunct="0">
              <a:spcBef>
                <a:spcPct val="0"/>
              </a:spcBef>
              <a:spcAft>
                <a:spcPct val="0"/>
              </a:spcAft>
              <a:defRPr>
                <a:solidFill>
                  <a:schemeClr val="tx1"/>
                </a:solidFill>
                <a:latin typeface="Arial" charset="0"/>
                <a:cs typeface="Times New Roman" pitchFamily="18" charset="0"/>
              </a:defRPr>
            </a:lvl8pPr>
            <a:lvl9pPr marL="3886200" indent="-228600" eaLnBrk="0" fontAlgn="base" hangingPunct="0">
              <a:spcBef>
                <a:spcPct val="0"/>
              </a:spcBef>
              <a:spcAft>
                <a:spcPct val="0"/>
              </a:spcAft>
              <a:defRPr>
                <a:solidFill>
                  <a:schemeClr val="tx1"/>
                </a:solidFill>
                <a:latin typeface="Arial" charset="0"/>
                <a:cs typeface="Times New Roman" pitchFamily="18" charset="0"/>
              </a:defRPr>
            </a:lvl9pPr>
          </a:lstStyle>
          <a:p>
            <a:pPr eaLnBrk="1" hangingPunct="1"/>
            <a:r>
              <a:rPr lang="es-PE" sz="1200" b="1" dirty="0" smtClean="0">
                <a:latin typeface="Courier New" pitchFamily="49" charset="0"/>
              </a:rPr>
              <a:t>Alumno</a:t>
            </a:r>
            <a:r>
              <a:rPr lang="es-PE" sz="1200" b="1" i="1" dirty="0" smtClean="0">
                <a:latin typeface="Courier New" pitchFamily="49" charset="0"/>
              </a:rPr>
              <a:t> </a:t>
            </a:r>
            <a:r>
              <a:rPr lang="es-PE" sz="1200" b="1" dirty="0" smtClean="0">
                <a:latin typeface="Courier New" pitchFamily="49" charset="0"/>
              </a:rPr>
              <a:t>a </a:t>
            </a:r>
            <a:r>
              <a:rPr lang="es-PE" sz="1200" b="1" dirty="0" smtClean="0">
                <a:latin typeface="Courier New" pitchFamily="49" charset="0"/>
              </a:rPr>
              <a:t>= </a:t>
            </a:r>
            <a:r>
              <a:rPr lang="es-ES" sz="1200" b="1" i="1" dirty="0" smtClean="0">
                <a:solidFill>
                  <a:srgbClr val="BE326E"/>
                </a:solidFill>
                <a:latin typeface="Courier New" pitchFamily="49" charset="0"/>
                <a:cs typeface="Courier New" pitchFamily="49" charset="0"/>
              </a:rPr>
              <a:t>new</a:t>
            </a:r>
            <a:r>
              <a:rPr lang="es-PE" sz="1200" b="1" dirty="0" smtClean="0">
                <a:latin typeface="Courier New" pitchFamily="49" charset="0"/>
              </a:rPr>
              <a:t> Alumno(12345, </a:t>
            </a:r>
            <a:r>
              <a:rPr lang="es-ES" sz="1200" b="1" dirty="0" smtClean="0">
                <a:solidFill>
                  <a:srgbClr val="376092"/>
                </a:solidFill>
                <a:latin typeface="Courier New" pitchFamily="49" charset="0"/>
                <a:cs typeface="Courier New" pitchFamily="49" charset="0"/>
              </a:rPr>
              <a:t>"Juan"</a:t>
            </a:r>
            <a:r>
              <a:rPr lang="es-ES" sz="1200" b="1" dirty="0" smtClean="0">
                <a:latin typeface="Courier New" pitchFamily="49" charset="0"/>
                <a:cs typeface="Courier New" pitchFamily="49" charset="0"/>
              </a:rPr>
              <a:t>, </a:t>
            </a:r>
            <a:r>
              <a:rPr lang="es-PE" sz="1200" b="1" dirty="0" smtClean="0">
                <a:latin typeface="Courier New" pitchFamily="49" charset="0"/>
              </a:rPr>
              <a:t>13, 15);</a:t>
            </a:r>
          </a:p>
          <a:p>
            <a:pPr eaLnBrk="1" hangingPunct="1"/>
            <a:r>
              <a:rPr lang="es-PE" sz="1200" b="1" dirty="0" smtClean="0">
                <a:latin typeface="Courier New" pitchFamily="49" charset="0"/>
              </a:rPr>
              <a:t>Alumno</a:t>
            </a:r>
            <a:r>
              <a:rPr lang="es-PE" sz="1200" b="1" i="1" dirty="0" smtClean="0">
                <a:latin typeface="Courier New" pitchFamily="49" charset="0"/>
              </a:rPr>
              <a:t> </a:t>
            </a:r>
            <a:r>
              <a:rPr lang="es-PE" sz="1200" b="1" dirty="0" smtClean="0">
                <a:latin typeface="Courier New" pitchFamily="49" charset="0"/>
              </a:rPr>
              <a:t>b </a:t>
            </a:r>
            <a:r>
              <a:rPr lang="es-PE" sz="1200" b="1" dirty="0" smtClean="0">
                <a:latin typeface="Courier New" pitchFamily="49" charset="0"/>
              </a:rPr>
              <a:t>= </a:t>
            </a:r>
            <a:r>
              <a:rPr lang="es-ES" sz="1200" b="1" i="1" dirty="0" smtClean="0">
                <a:solidFill>
                  <a:srgbClr val="BE326E"/>
                </a:solidFill>
                <a:latin typeface="Courier New" pitchFamily="49" charset="0"/>
                <a:cs typeface="Courier New" pitchFamily="49" charset="0"/>
              </a:rPr>
              <a:t>new</a:t>
            </a:r>
            <a:r>
              <a:rPr lang="es-PE" sz="1200" b="1" dirty="0" smtClean="0">
                <a:latin typeface="Courier New" pitchFamily="49" charset="0"/>
              </a:rPr>
              <a:t> Alumno(67890, </a:t>
            </a:r>
            <a:r>
              <a:rPr lang="es-ES" sz="1200" b="1" dirty="0" smtClean="0">
                <a:solidFill>
                  <a:srgbClr val="376092"/>
                </a:solidFill>
                <a:latin typeface="Courier New" pitchFamily="49" charset="0"/>
                <a:cs typeface="Courier New" pitchFamily="49" charset="0"/>
              </a:rPr>
              <a:t>"Pedro"</a:t>
            </a:r>
            <a:r>
              <a:rPr lang="es-ES" sz="1200" b="1" dirty="0" smtClean="0">
                <a:latin typeface="Courier New" pitchFamily="49" charset="0"/>
                <a:cs typeface="Courier New" pitchFamily="49" charset="0"/>
              </a:rPr>
              <a:t>, </a:t>
            </a:r>
            <a:r>
              <a:rPr lang="es-PE" sz="1200" b="1" dirty="0" smtClean="0">
                <a:latin typeface="Courier New" pitchFamily="49" charset="0"/>
              </a:rPr>
              <a:t>12, 13);</a:t>
            </a:r>
          </a:p>
          <a:p>
            <a:pPr eaLnBrk="1" hangingPunct="1"/>
            <a:r>
              <a:rPr lang="es-PE" sz="1200" b="1" dirty="0" smtClean="0">
                <a:latin typeface="Courier New" pitchFamily="49" charset="0"/>
              </a:rPr>
              <a:t>Alumno</a:t>
            </a:r>
            <a:r>
              <a:rPr lang="es-PE" sz="1200" b="1" i="1" dirty="0" smtClean="0">
                <a:latin typeface="Courier New" pitchFamily="49" charset="0"/>
              </a:rPr>
              <a:t> </a:t>
            </a:r>
            <a:r>
              <a:rPr lang="es-PE" sz="1200" b="1" dirty="0" smtClean="0">
                <a:latin typeface="Courier New" pitchFamily="49" charset="0"/>
              </a:rPr>
              <a:t>c </a:t>
            </a:r>
            <a:r>
              <a:rPr lang="es-PE" sz="1200" b="1" dirty="0" smtClean="0">
                <a:latin typeface="Courier New" pitchFamily="49" charset="0"/>
              </a:rPr>
              <a:t>= </a:t>
            </a:r>
            <a:r>
              <a:rPr lang="es-ES" sz="1200" b="1" i="1" dirty="0" smtClean="0">
                <a:solidFill>
                  <a:srgbClr val="BE326E"/>
                </a:solidFill>
                <a:latin typeface="Courier New" pitchFamily="49" charset="0"/>
                <a:cs typeface="Courier New" pitchFamily="49" charset="0"/>
              </a:rPr>
              <a:t>new</a:t>
            </a:r>
            <a:r>
              <a:rPr lang="es-PE" sz="1200" b="1" dirty="0" smtClean="0">
                <a:latin typeface="Courier New" pitchFamily="49" charset="0"/>
              </a:rPr>
              <a:t> Alumno(38214, </a:t>
            </a:r>
            <a:r>
              <a:rPr lang="es-ES" sz="1200" b="1" dirty="0" smtClean="0">
                <a:solidFill>
                  <a:srgbClr val="376092"/>
                </a:solidFill>
                <a:latin typeface="Courier New" pitchFamily="49" charset="0"/>
                <a:cs typeface="Courier New" pitchFamily="49" charset="0"/>
              </a:rPr>
              <a:t>"María"</a:t>
            </a:r>
            <a:r>
              <a:rPr lang="es-ES" sz="1200" b="1" dirty="0" smtClean="0">
                <a:latin typeface="Courier New" pitchFamily="49" charset="0"/>
                <a:cs typeface="Courier New" pitchFamily="49" charset="0"/>
              </a:rPr>
              <a:t>, </a:t>
            </a:r>
            <a:r>
              <a:rPr lang="es-PE" sz="1200" b="1" dirty="0" smtClean="0">
                <a:latin typeface="Courier New" pitchFamily="49" charset="0"/>
              </a:rPr>
              <a:t>14, 20);</a:t>
            </a:r>
            <a:endParaRPr lang="es-PE" sz="1200" dirty="0" smtClean="0">
              <a:latin typeface="Courier New" pitchFamily="49" charset="0"/>
            </a:endParaRPr>
          </a:p>
          <a:p>
            <a:pPr eaLnBrk="1" hangingPunct="1"/>
            <a:r>
              <a:rPr lang="es-PE" sz="1200" dirty="0" smtClean="0">
                <a:latin typeface="Courier New" pitchFamily="49" charset="0"/>
              </a:rPr>
              <a:t>…</a:t>
            </a:r>
            <a:endParaRPr lang="es-PE" sz="1200" dirty="0">
              <a:latin typeface="Courier New" pitchFamily="49" charset="0"/>
            </a:endParaRPr>
          </a:p>
          <a:p>
            <a:pPr eaLnBrk="1" hangingPunct="1"/>
            <a:r>
              <a:rPr lang="es-PE" sz="1200" dirty="0">
                <a:latin typeface="Courier New" pitchFamily="49" charset="0"/>
              </a:rPr>
              <a:t>imprimir</a:t>
            </a:r>
            <a:r>
              <a:rPr lang="es-PE" sz="1200" dirty="0" smtClean="0">
                <a:latin typeface="Courier New" pitchFamily="49" charset="0"/>
              </a:rPr>
              <a:t>(</a:t>
            </a:r>
            <a:r>
              <a:rPr lang="es-ES" sz="1200" b="1" dirty="0" smtClean="0">
                <a:solidFill>
                  <a:srgbClr val="376092"/>
                </a:solidFill>
                <a:latin typeface="Courier New" pitchFamily="49" charset="0"/>
                <a:cs typeface="Courier New" pitchFamily="49" charset="0"/>
              </a:rPr>
              <a:t>"Cantidad : "</a:t>
            </a:r>
            <a:r>
              <a:rPr lang="es-ES" sz="1200" b="1" dirty="0" smtClean="0">
                <a:latin typeface="Courier New" pitchFamily="49" charset="0"/>
                <a:cs typeface="Courier New" pitchFamily="49" charset="0"/>
              </a:rPr>
              <a:t> </a:t>
            </a:r>
            <a:r>
              <a:rPr lang="es-PE" sz="1200" dirty="0" smtClean="0">
                <a:latin typeface="Courier New" pitchFamily="49" charset="0"/>
              </a:rPr>
              <a:t>+ </a:t>
            </a:r>
            <a:r>
              <a:rPr lang="es-PE" sz="1200" b="1" dirty="0" err="1" smtClean="0">
                <a:latin typeface="Courier New" pitchFamily="49" charset="0"/>
              </a:rPr>
              <a:t>a</a:t>
            </a:r>
            <a:r>
              <a:rPr lang="es-PE" sz="1200" dirty="0" err="1" smtClean="0">
                <a:latin typeface="Courier New" pitchFamily="49" charset="0"/>
              </a:rPr>
              <a:t>.</a:t>
            </a:r>
            <a:r>
              <a:rPr lang="es-PE" sz="1200" i="1" dirty="0" err="1" smtClean="0">
                <a:latin typeface="Courier New" pitchFamily="49" charset="0"/>
              </a:rPr>
              <a:t>getCantidad</a:t>
            </a:r>
            <a:r>
              <a:rPr lang="es-PE" sz="1200" i="1" dirty="0" smtClean="0">
                <a:latin typeface="Courier New" pitchFamily="49" charset="0"/>
              </a:rPr>
              <a:t>()</a:t>
            </a:r>
            <a:r>
              <a:rPr lang="es-PE" sz="1200" dirty="0" smtClean="0">
                <a:latin typeface="Courier New" pitchFamily="49" charset="0"/>
              </a:rPr>
              <a:t>);</a:t>
            </a:r>
            <a:endParaRPr lang="es-PE" sz="1200" dirty="0">
              <a:latin typeface="Courier New" pitchFamily="49" charset="0"/>
            </a:endParaRPr>
          </a:p>
          <a:p>
            <a:pPr eaLnBrk="1" hangingPunct="1"/>
            <a:r>
              <a:rPr lang="es-PE" sz="1200" dirty="0" smtClean="0">
                <a:latin typeface="Courier New" pitchFamily="49" charset="0"/>
              </a:rPr>
              <a:t>imprimir(</a:t>
            </a:r>
            <a:r>
              <a:rPr lang="es-ES" sz="1200" b="1" dirty="0" smtClean="0">
                <a:solidFill>
                  <a:srgbClr val="376092"/>
                </a:solidFill>
                <a:latin typeface="Courier New" pitchFamily="49" charset="0"/>
                <a:cs typeface="Courier New" pitchFamily="49" charset="0"/>
              </a:rPr>
              <a:t>"Cantidad : " </a:t>
            </a:r>
            <a:r>
              <a:rPr lang="es-PE" sz="1200" dirty="0" smtClean="0">
                <a:latin typeface="Courier New" pitchFamily="49" charset="0"/>
              </a:rPr>
              <a:t>+ </a:t>
            </a:r>
            <a:r>
              <a:rPr lang="es-PE" sz="1200" b="1" dirty="0" err="1" smtClean="0">
                <a:latin typeface="Courier New" pitchFamily="49" charset="0"/>
              </a:rPr>
              <a:t>Alumno</a:t>
            </a:r>
            <a:r>
              <a:rPr lang="es-PE" sz="1200" dirty="0" err="1" smtClean="0">
                <a:latin typeface="Courier New" pitchFamily="49" charset="0"/>
              </a:rPr>
              <a:t>.</a:t>
            </a:r>
            <a:r>
              <a:rPr lang="es-PE" sz="1200" i="1" dirty="0" err="1" smtClean="0">
                <a:latin typeface="Courier New" pitchFamily="49" charset="0"/>
              </a:rPr>
              <a:t>getCantidad</a:t>
            </a:r>
            <a:r>
              <a:rPr lang="es-PE" sz="1200" i="1" dirty="0" smtClean="0">
                <a:latin typeface="Courier New" pitchFamily="49" charset="0"/>
              </a:rPr>
              <a:t>()</a:t>
            </a:r>
            <a:r>
              <a:rPr lang="es-PE" sz="1200" dirty="0" smtClean="0">
                <a:latin typeface="Courier New" pitchFamily="49" charset="0"/>
              </a:rPr>
              <a:t>);</a:t>
            </a:r>
            <a:endParaRPr lang="en-US" sz="1200" dirty="0">
              <a:latin typeface="Courier New" pitchFamily="49" charset="0"/>
            </a:endParaRPr>
          </a:p>
        </p:txBody>
      </p:sp>
      <p:sp>
        <p:nvSpPr>
          <p:cNvPr id="6" name="Marcador de contenido 2"/>
          <p:cNvSpPr>
            <a:spLocks noGrp="1"/>
          </p:cNvSpPr>
          <p:nvPr>
            <p:ph idx="1"/>
          </p:nvPr>
        </p:nvSpPr>
        <p:spPr>
          <a:xfrm>
            <a:off x="2339752" y="980727"/>
            <a:ext cx="4536504" cy="3503517"/>
          </a:xfrm>
          <a:solidFill>
            <a:schemeClr val="accent5">
              <a:lumMod val="20000"/>
              <a:lumOff val="80000"/>
            </a:schemeClr>
          </a:solidFill>
          <a:ln>
            <a:solidFill>
              <a:schemeClr val="accent5">
                <a:lumMod val="75000"/>
              </a:schemeClr>
            </a:solidFill>
          </a:ln>
        </p:spPr>
        <p:txBody>
          <a:bodyPr>
            <a:noAutofit/>
          </a:bodyPr>
          <a:lstStyle/>
          <a:p>
            <a:pPr marL="0" indent="0">
              <a:spcBef>
                <a:spcPts val="0"/>
              </a:spcBef>
              <a:buNone/>
            </a:pPr>
            <a:r>
              <a:rPr lang="es-ES" sz="1100" b="1" dirty="0" smtClean="0">
                <a:solidFill>
                  <a:srgbClr val="7F0055"/>
                </a:solidFill>
                <a:latin typeface="Consolas" panose="020B0609020204030204" pitchFamily="49" charset="0"/>
                <a:cs typeface="Consolas" panose="020B0609020204030204" pitchFamily="49" charset="0"/>
              </a:rPr>
              <a:t>public class</a:t>
            </a:r>
            <a:r>
              <a:rPr lang="es-ES" sz="1100" b="1" dirty="0" smtClean="0">
                <a:solidFill>
                  <a:srgbClr val="000000"/>
                </a:solidFill>
                <a:latin typeface="Consolas" panose="020B0609020204030204" pitchFamily="49" charset="0"/>
                <a:cs typeface="Consolas" panose="020B0609020204030204" pitchFamily="49" charset="0"/>
              </a:rPr>
              <a:t> Alumno {</a:t>
            </a:r>
          </a:p>
          <a:p>
            <a:pPr marL="0" indent="0">
              <a:spcBef>
                <a:spcPts val="0"/>
              </a:spcBef>
              <a:buNone/>
            </a:pPr>
            <a:r>
              <a:rPr lang="es-ES" sz="1100" b="1" dirty="0">
                <a:latin typeface="Consolas" panose="020B0609020204030204" pitchFamily="49" charset="0"/>
                <a:cs typeface="Consolas" panose="020B0609020204030204" pitchFamily="49" charset="0"/>
              </a:rPr>
              <a:t> </a:t>
            </a:r>
            <a:r>
              <a:rPr lang="es-ES" sz="1100" b="1" dirty="0" smtClean="0">
                <a:latin typeface="Consolas" panose="020B0609020204030204" pitchFamily="49" charset="0"/>
                <a:cs typeface="Consolas" panose="020B0609020204030204" pitchFamily="49" charset="0"/>
              </a:rPr>
              <a:t>   …</a:t>
            </a:r>
            <a:endParaRPr lang="es-ES" sz="1100" b="1" dirty="0">
              <a:latin typeface="Consolas" panose="020B0609020204030204" pitchFamily="49" charset="0"/>
              <a:cs typeface="Consolas" panose="020B0609020204030204" pitchFamily="49" charset="0"/>
            </a:endParaRPr>
          </a:p>
          <a:p>
            <a:pPr marL="0" indent="0">
              <a:spcBef>
                <a:spcPts val="0"/>
              </a:spcBef>
              <a:buNone/>
            </a:pPr>
            <a:r>
              <a:rPr lang="es-ES" sz="1100" b="1" dirty="0" smtClean="0">
                <a:solidFill>
                  <a:srgbClr val="3F7F5F"/>
                </a:solidFill>
                <a:latin typeface="Consolas" panose="020B0609020204030204" pitchFamily="49" charset="0"/>
                <a:cs typeface="Consolas" panose="020B0609020204030204" pitchFamily="49" charset="0"/>
              </a:rPr>
              <a:t>    //  Variable de clase privada</a:t>
            </a:r>
            <a:endParaRPr lang="es-ES" sz="1100" b="1" dirty="0">
              <a:solidFill>
                <a:srgbClr val="3F7F5F"/>
              </a:solidFill>
              <a:latin typeface="Consolas" panose="020B0609020204030204" pitchFamily="49" charset="0"/>
              <a:cs typeface="Consolas" panose="020B0609020204030204" pitchFamily="49" charset="0"/>
            </a:endParaRPr>
          </a:p>
          <a:p>
            <a:pPr marL="0" indent="0">
              <a:spcBef>
                <a:spcPts val="0"/>
              </a:spcBef>
              <a:buNone/>
            </a:pPr>
            <a:r>
              <a:rPr lang="es-ES" sz="1100" b="1" dirty="0" smtClean="0">
                <a:solidFill>
                  <a:srgbClr val="7F0055"/>
                </a:solidFill>
                <a:latin typeface="Consolas" panose="020B0609020204030204" pitchFamily="49" charset="0"/>
                <a:cs typeface="Consolas" panose="020B0609020204030204" pitchFamily="49" charset="0"/>
              </a:rPr>
              <a:t>    </a:t>
            </a:r>
            <a:r>
              <a:rPr lang="es-ES" sz="1100" b="1" dirty="0" err="1" smtClean="0">
                <a:solidFill>
                  <a:srgbClr val="7F0055"/>
                </a:solidFill>
                <a:latin typeface="Consolas" panose="020B0609020204030204" pitchFamily="49" charset="0"/>
                <a:cs typeface="Consolas" panose="020B0609020204030204" pitchFamily="49" charset="0"/>
              </a:rPr>
              <a:t>private</a:t>
            </a:r>
            <a:r>
              <a:rPr lang="es-ES" sz="1100" b="1" dirty="0" smtClean="0">
                <a:solidFill>
                  <a:srgbClr val="7F0055"/>
                </a:solidFill>
                <a:latin typeface="Consolas" panose="020B0609020204030204" pitchFamily="49" charset="0"/>
                <a:cs typeface="Consolas" panose="020B0609020204030204" pitchFamily="49" charset="0"/>
              </a:rPr>
              <a:t> </a:t>
            </a:r>
            <a:r>
              <a:rPr lang="es-ES" sz="1100" b="1" dirty="0" err="1" smtClean="0">
                <a:solidFill>
                  <a:srgbClr val="7F0055"/>
                </a:solidFill>
                <a:latin typeface="Consolas" panose="020B0609020204030204" pitchFamily="49" charset="0"/>
                <a:cs typeface="Consolas" panose="020B0609020204030204" pitchFamily="49" charset="0"/>
              </a:rPr>
              <a:t>static</a:t>
            </a:r>
            <a:r>
              <a:rPr lang="es-ES" sz="1100" b="1" dirty="0" smtClean="0">
                <a:solidFill>
                  <a:srgbClr val="7F0055"/>
                </a:solidFill>
                <a:latin typeface="Consolas" panose="020B0609020204030204" pitchFamily="49" charset="0"/>
                <a:cs typeface="Consolas" panose="020B0609020204030204" pitchFamily="49" charset="0"/>
              </a:rPr>
              <a:t> </a:t>
            </a:r>
            <a:r>
              <a:rPr lang="es-ES" sz="1100" b="1" dirty="0" err="1" smtClean="0">
                <a:solidFill>
                  <a:srgbClr val="7F0055"/>
                </a:solidFill>
                <a:latin typeface="Consolas" panose="020B0609020204030204" pitchFamily="49" charset="0"/>
                <a:cs typeface="Consolas" panose="020B0609020204030204" pitchFamily="49" charset="0"/>
              </a:rPr>
              <a:t>int</a:t>
            </a:r>
            <a:r>
              <a:rPr lang="es-ES" sz="1100" b="1" dirty="0" smtClean="0">
                <a:solidFill>
                  <a:srgbClr val="7F0055"/>
                </a:solidFill>
                <a:latin typeface="Consolas" panose="020B0609020204030204" pitchFamily="49" charset="0"/>
                <a:cs typeface="Consolas" panose="020B0609020204030204" pitchFamily="49" charset="0"/>
              </a:rPr>
              <a:t> </a:t>
            </a:r>
            <a:r>
              <a:rPr lang="es-ES" sz="1100" b="1" i="1" dirty="0" smtClean="0">
                <a:solidFill>
                  <a:srgbClr val="0000C0"/>
                </a:solidFill>
                <a:latin typeface="Consolas" panose="020B0609020204030204" pitchFamily="49" charset="0"/>
                <a:cs typeface="Consolas" panose="020B0609020204030204" pitchFamily="49" charset="0"/>
              </a:rPr>
              <a:t>cantidad</a:t>
            </a:r>
            <a:r>
              <a:rPr lang="es-ES" sz="1100" b="1" dirty="0" smtClean="0">
                <a:solidFill>
                  <a:srgbClr val="0000C0"/>
                </a:solidFill>
                <a:latin typeface="Consolas" panose="020B0609020204030204" pitchFamily="49" charset="0"/>
                <a:cs typeface="Consolas" panose="020B0609020204030204" pitchFamily="49" charset="0"/>
              </a:rPr>
              <a:t> </a:t>
            </a:r>
            <a:r>
              <a:rPr lang="es-ES" sz="1100" b="1" dirty="0" smtClean="0">
                <a:latin typeface="Consolas" panose="020B0609020204030204" pitchFamily="49" charset="0"/>
                <a:cs typeface="Consolas" panose="020B0609020204030204" pitchFamily="49" charset="0"/>
              </a:rPr>
              <a:t>= 0</a:t>
            </a:r>
            <a:r>
              <a:rPr lang="es-ES" sz="1100" b="1" dirty="0" smtClean="0">
                <a:solidFill>
                  <a:srgbClr val="000000"/>
                </a:solidFill>
                <a:latin typeface="Consolas" panose="020B0609020204030204" pitchFamily="49" charset="0"/>
                <a:cs typeface="Consolas" panose="020B0609020204030204" pitchFamily="49" charset="0"/>
              </a:rPr>
              <a:t>;</a:t>
            </a:r>
            <a:endParaRPr lang="es-ES" sz="1100" b="1" dirty="0">
              <a:solidFill>
                <a:srgbClr val="000000"/>
              </a:solidFill>
              <a:latin typeface="Consolas" panose="020B0609020204030204" pitchFamily="49" charset="0"/>
              <a:cs typeface="Consolas" panose="020B0609020204030204" pitchFamily="49" charset="0"/>
            </a:endParaRPr>
          </a:p>
          <a:p>
            <a:pPr marL="0" indent="0">
              <a:spcBef>
                <a:spcPts val="0"/>
              </a:spcBef>
              <a:buNone/>
            </a:pPr>
            <a:r>
              <a:rPr lang="es-ES" sz="1100" b="1" dirty="0" smtClean="0">
                <a:solidFill>
                  <a:srgbClr val="000000"/>
                </a:solidFill>
                <a:latin typeface="Consolas" panose="020B0609020204030204" pitchFamily="49" charset="0"/>
                <a:cs typeface="Consolas" panose="020B0609020204030204" pitchFamily="49" charset="0"/>
              </a:rPr>
              <a:t>    …</a:t>
            </a:r>
          </a:p>
          <a:p>
            <a:pPr marL="0" indent="0">
              <a:spcBef>
                <a:spcPts val="0"/>
              </a:spcBef>
              <a:buNone/>
            </a:pPr>
            <a:r>
              <a:rPr lang="es-ES" sz="1100" b="1" dirty="0">
                <a:solidFill>
                  <a:srgbClr val="006600"/>
                </a:solidFill>
                <a:latin typeface="Consolas" panose="020B0609020204030204" pitchFamily="49" charset="0"/>
                <a:cs typeface="Consolas" panose="020B0609020204030204" pitchFamily="49" charset="0"/>
              </a:rPr>
              <a:t> </a:t>
            </a:r>
            <a:r>
              <a:rPr lang="es-ES" sz="1100" b="1" dirty="0" smtClean="0">
                <a:solidFill>
                  <a:srgbClr val="006600"/>
                </a:solidFill>
                <a:latin typeface="Consolas" panose="020B0609020204030204" pitchFamily="49" charset="0"/>
                <a:cs typeface="Consolas" panose="020B0609020204030204" pitchFamily="49" charset="0"/>
              </a:rPr>
              <a:t>   </a:t>
            </a:r>
            <a:r>
              <a:rPr lang="es-ES" sz="1100" b="1" dirty="0" smtClean="0">
                <a:solidFill>
                  <a:srgbClr val="3F7F5F"/>
                </a:solidFill>
                <a:latin typeface="Consolas" panose="020B0609020204030204" pitchFamily="49" charset="0"/>
                <a:cs typeface="Consolas" panose="020B0609020204030204" pitchFamily="49" charset="0"/>
              </a:rPr>
              <a:t>//  Constructor</a:t>
            </a:r>
          </a:p>
          <a:p>
            <a:pPr marL="0" indent="0">
              <a:spcBef>
                <a:spcPts val="0"/>
              </a:spcBef>
              <a:buNone/>
            </a:pPr>
            <a:r>
              <a:rPr lang="es-ES" sz="1100" b="1" dirty="0" smtClean="0">
                <a:solidFill>
                  <a:srgbClr val="006600"/>
                </a:solidFill>
                <a:latin typeface="Consolas" panose="020B0609020204030204" pitchFamily="49" charset="0"/>
                <a:cs typeface="Consolas" panose="020B0609020204030204" pitchFamily="49" charset="0"/>
              </a:rPr>
              <a:t>    </a:t>
            </a:r>
            <a:r>
              <a:rPr lang="es-ES" sz="1100" b="1" dirty="0" err="1">
                <a:solidFill>
                  <a:srgbClr val="7F0055"/>
                </a:solidFill>
                <a:latin typeface="Consolas" panose="020B0609020204030204" pitchFamily="49" charset="0"/>
                <a:cs typeface="Consolas" panose="020B0609020204030204" pitchFamily="49" charset="0"/>
              </a:rPr>
              <a:t>public</a:t>
            </a:r>
            <a:r>
              <a:rPr lang="es-ES" sz="1100" b="1" dirty="0" smtClean="0">
                <a:latin typeface="Consolas" panose="020B0609020204030204" pitchFamily="49" charset="0"/>
                <a:cs typeface="Consolas" panose="020B0609020204030204" pitchFamily="49" charset="0"/>
              </a:rPr>
              <a:t> Alumno(</a:t>
            </a:r>
            <a:r>
              <a:rPr lang="es-ES" sz="1100" b="1" dirty="0" smtClean="0">
                <a:solidFill>
                  <a:srgbClr val="000000"/>
                </a:solidFill>
                <a:latin typeface="Consolas" panose="020B0609020204030204" pitchFamily="49" charset="0"/>
                <a:cs typeface="Consolas" panose="020B0609020204030204" pitchFamily="49" charset="0"/>
              </a:rPr>
              <a:t>…</a:t>
            </a:r>
            <a:r>
              <a:rPr lang="es-ES" sz="1100" b="1" dirty="0" smtClean="0">
                <a:latin typeface="Consolas" panose="020B0609020204030204" pitchFamily="49" charset="0"/>
                <a:cs typeface="Consolas" panose="020B0609020204030204" pitchFamily="49" charset="0"/>
              </a:rPr>
              <a:t>, …, …, …) {</a:t>
            </a:r>
          </a:p>
          <a:p>
            <a:pPr marL="0" indent="0">
              <a:spcBef>
                <a:spcPts val="0"/>
              </a:spcBef>
              <a:buNone/>
            </a:pPr>
            <a:r>
              <a:rPr lang="es-ES" sz="1100" b="1" dirty="0" smtClean="0">
                <a:solidFill>
                  <a:srgbClr val="000000"/>
                </a:solidFill>
                <a:latin typeface="Consolas" panose="020B0609020204030204" pitchFamily="49" charset="0"/>
                <a:cs typeface="Consolas" panose="020B0609020204030204" pitchFamily="49" charset="0"/>
              </a:rPr>
              <a:t>        …</a:t>
            </a:r>
            <a:endParaRPr lang="es-ES" sz="1100" b="1" dirty="0" smtClean="0">
              <a:latin typeface="Consolas" panose="020B0609020204030204" pitchFamily="49" charset="0"/>
              <a:cs typeface="Consolas" panose="020B0609020204030204" pitchFamily="49" charset="0"/>
            </a:endParaRPr>
          </a:p>
          <a:p>
            <a:pPr marL="0" indent="0">
              <a:spcBef>
                <a:spcPts val="0"/>
              </a:spcBef>
              <a:buNone/>
            </a:pPr>
            <a:r>
              <a:rPr lang="es-ES" sz="1100" b="1" i="1" dirty="0" smtClean="0">
                <a:solidFill>
                  <a:srgbClr val="0000C0"/>
                </a:solidFill>
                <a:latin typeface="Consolas" panose="020B0609020204030204" pitchFamily="49" charset="0"/>
                <a:cs typeface="Consolas" panose="020B0609020204030204" pitchFamily="49" charset="0"/>
              </a:rPr>
              <a:t>        cantidad</a:t>
            </a:r>
            <a:r>
              <a:rPr lang="es-ES" sz="1100" b="1" dirty="0" smtClean="0">
                <a:latin typeface="Consolas" panose="020B0609020204030204" pitchFamily="49" charset="0"/>
                <a:cs typeface="Consolas" panose="020B0609020204030204" pitchFamily="49" charset="0"/>
              </a:rPr>
              <a:t> ++; </a:t>
            </a:r>
          </a:p>
          <a:p>
            <a:pPr marL="0" indent="0">
              <a:spcBef>
                <a:spcPts val="0"/>
              </a:spcBef>
              <a:buNone/>
            </a:pPr>
            <a:r>
              <a:rPr lang="es-ES" sz="1100" b="1" dirty="0">
                <a:latin typeface="Consolas" panose="020B0609020204030204" pitchFamily="49" charset="0"/>
                <a:cs typeface="Consolas" panose="020B0609020204030204" pitchFamily="49" charset="0"/>
              </a:rPr>
              <a:t> </a:t>
            </a:r>
            <a:r>
              <a:rPr lang="es-ES" sz="1100" b="1" dirty="0" smtClean="0">
                <a:latin typeface="Consolas" panose="020B0609020204030204" pitchFamily="49" charset="0"/>
                <a:cs typeface="Consolas" panose="020B0609020204030204" pitchFamily="49" charset="0"/>
              </a:rPr>
              <a:t>   }</a:t>
            </a:r>
          </a:p>
          <a:p>
            <a:pPr marL="0" indent="0">
              <a:spcBef>
                <a:spcPts val="0"/>
              </a:spcBef>
              <a:buNone/>
            </a:pPr>
            <a:r>
              <a:rPr lang="es-ES" sz="1100" b="1" dirty="0">
                <a:solidFill>
                  <a:srgbClr val="000000"/>
                </a:solidFill>
                <a:latin typeface="Consolas" panose="020B0609020204030204" pitchFamily="49" charset="0"/>
                <a:cs typeface="Consolas" panose="020B0609020204030204" pitchFamily="49" charset="0"/>
              </a:rPr>
              <a:t> </a:t>
            </a:r>
            <a:r>
              <a:rPr lang="es-ES" sz="1100" b="1" dirty="0" smtClean="0">
                <a:solidFill>
                  <a:srgbClr val="000000"/>
                </a:solidFill>
                <a:latin typeface="Consolas" panose="020B0609020204030204" pitchFamily="49" charset="0"/>
                <a:cs typeface="Consolas" panose="020B0609020204030204" pitchFamily="49" charset="0"/>
              </a:rPr>
              <a:t>   …</a:t>
            </a:r>
            <a:endParaRPr lang="es-ES" sz="1100" b="1" dirty="0">
              <a:latin typeface="Consolas" panose="020B0609020204030204" pitchFamily="49" charset="0"/>
              <a:cs typeface="Consolas" panose="020B0609020204030204" pitchFamily="49" charset="0"/>
            </a:endParaRPr>
          </a:p>
          <a:p>
            <a:pPr marL="0" indent="0">
              <a:spcBef>
                <a:spcPts val="0"/>
              </a:spcBef>
              <a:buNone/>
            </a:pPr>
            <a:r>
              <a:rPr lang="es-ES" sz="1100" b="1" dirty="0" smtClean="0">
                <a:solidFill>
                  <a:srgbClr val="3F7F5F"/>
                </a:solidFill>
                <a:latin typeface="Consolas" panose="020B0609020204030204" pitchFamily="49" charset="0"/>
                <a:cs typeface="Consolas" panose="020B0609020204030204" pitchFamily="49" charset="0"/>
              </a:rPr>
              <a:t>    //  Métodos públicos de clase: set/</a:t>
            </a:r>
            <a:r>
              <a:rPr lang="es-ES" sz="1100" b="1" dirty="0" err="1" smtClean="0">
                <a:solidFill>
                  <a:srgbClr val="3F7F5F"/>
                </a:solidFill>
                <a:latin typeface="Consolas" panose="020B0609020204030204" pitchFamily="49" charset="0"/>
                <a:cs typeface="Consolas" panose="020B0609020204030204" pitchFamily="49" charset="0"/>
              </a:rPr>
              <a:t>get</a:t>
            </a:r>
            <a:endParaRPr lang="es-ES" sz="1100" b="1" dirty="0" smtClean="0">
              <a:solidFill>
                <a:srgbClr val="3F7F5F"/>
              </a:solidFill>
              <a:latin typeface="Consolas" panose="020B0609020204030204" pitchFamily="49" charset="0"/>
              <a:cs typeface="Consolas" panose="020B0609020204030204" pitchFamily="49" charset="0"/>
            </a:endParaRPr>
          </a:p>
          <a:p>
            <a:pPr marL="0" indent="0">
              <a:spcBef>
                <a:spcPts val="0"/>
              </a:spcBef>
              <a:buNone/>
            </a:pPr>
            <a:r>
              <a:rPr lang="es-ES" sz="1100" b="1" dirty="0">
                <a:solidFill>
                  <a:srgbClr val="7F0055"/>
                </a:solidFill>
                <a:latin typeface="Consolas" panose="020B0609020204030204" pitchFamily="49" charset="0"/>
                <a:cs typeface="Consolas" panose="020B0609020204030204" pitchFamily="49" charset="0"/>
              </a:rPr>
              <a:t> </a:t>
            </a:r>
            <a:r>
              <a:rPr lang="es-ES" sz="1100" b="1" dirty="0" smtClean="0">
                <a:solidFill>
                  <a:srgbClr val="7F0055"/>
                </a:solidFill>
                <a:latin typeface="Consolas" panose="020B0609020204030204" pitchFamily="49" charset="0"/>
                <a:cs typeface="Consolas" panose="020B0609020204030204" pitchFamily="49" charset="0"/>
              </a:rPr>
              <a:t>   </a:t>
            </a:r>
            <a:r>
              <a:rPr lang="es-ES" sz="1100" b="1" dirty="0" err="1" smtClean="0">
                <a:solidFill>
                  <a:srgbClr val="7F0055"/>
                </a:solidFill>
                <a:latin typeface="Consolas" panose="020B0609020204030204" pitchFamily="49" charset="0"/>
                <a:cs typeface="Consolas" panose="020B0609020204030204" pitchFamily="49" charset="0"/>
              </a:rPr>
              <a:t>public</a:t>
            </a:r>
            <a:r>
              <a:rPr lang="es-ES" sz="1100" b="1" dirty="0" smtClean="0">
                <a:solidFill>
                  <a:srgbClr val="7F0055"/>
                </a:solidFill>
                <a:latin typeface="Consolas" panose="020B0609020204030204" pitchFamily="49" charset="0"/>
                <a:cs typeface="Consolas" panose="020B0609020204030204" pitchFamily="49" charset="0"/>
              </a:rPr>
              <a:t> </a:t>
            </a:r>
            <a:r>
              <a:rPr lang="es-ES" sz="1100" b="1" dirty="0" err="1">
                <a:solidFill>
                  <a:srgbClr val="7F0055"/>
                </a:solidFill>
                <a:latin typeface="Consolas" panose="020B0609020204030204" pitchFamily="49" charset="0"/>
                <a:cs typeface="Consolas" panose="020B0609020204030204" pitchFamily="49" charset="0"/>
              </a:rPr>
              <a:t>static</a:t>
            </a:r>
            <a:r>
              <a:rPr lang="es-ES" sz="1100" b="1" dirty="0">
                <a:solidFill>
                  <a:srgbClr val="7F0055"/>
                </a:solidFill>
                <a:latin typeface="Consolas" panose="020B0609020204030204" pitchFamily="49" charset="0"/>
                <a:cs typeface="Consolas" panose="020B0609020204030204" pitchFamily="49" charset="0"/>
              </a:rPr>
              <a:t> </a:t>
            </a:r>
            <a:r>
              <a:rPr lang="es-ES" sz="1100" b="1" dirty="0" err="1" smtClean="0">
                <a:solidFill>
                  <a:srgbClr val="7F0055"/>
                </a:solidFill>
                <a:latin typeface="Consolas" panose="020B0609020204030204" pitchFamily="49" charset="0"/>
                <a:cs typeface="Consolas" panose="020B0609020204030204" pitchFamily="49" charset="0"/>
              </a:rPr>
              <a:t>void</a:t>
            </a:r>
            <a:r>
              <a:rPr lang="es-ES" sz="1100" b="1" dirty="0" smtClean="0">
                <a:solidFill>
                  <a:srgbClr val="7F0055"/>
                </a:solidFill>
                <a:latin typeface="Consolas" panose="020B0609020204030204" pitchFamily="49" charset="0"/>
                <a:cs typeface="Consolas" panose="020B0609020204030204" pitchFamily="49" charset="0"/>
              </a:rPr>
              <a:t> </a:t>
            </a:r>
            <a:r>
              <a:rPr lang="es-ES" sz="1100" b="1" dirty="0" err="1" smtClean="0">
                <a:solidFill>
                  <a:srgbClr val="000000"/>
                </a:solidFill>
                <a:latin typeface="Consolas" panose="020B0609020204030204" pitchFamily="49" charset="0"/>
                <a:cs typeface="Consolas" panose="020B0609020204030204" pitchFamily="49" charset="0"/>
              </a:rPr>
              <a:t>setCantidad</a:t>
            </a:r>
            <a:r>
              <a:rPr lang="es-ES" sz="1100" b="1" dirty="0" smtClean="0">
                <a:solidFill>
                  <a:srgbClr val="000000"/>
                </a:solidFill>
                <a:latin typeface="Consolas" panose="020B0609020204030204" pitchFamily="49" charset="0"/>
                <a:cs typeface="Consolas" panose="020B0609020204030204" pitchFamily="49" charset="0"/>
              </a:rPr>
              <a:t>(</a:t>
            </a:r>
            <a:r>
              <a:rPr lang="es-ES" sz="1100" b="1" dirty="0" err="1" smtClean="0">
                <a:solidFill>
                  <a:srgbClr val="7F0055"/>
                </a:solidFill>
                <a:latin typeface="Consolas" panose="020B0609020204030204" pitchFamily="49" charset="0"/>
                <a:cs typeface="Consolas" panose="020B0609020204030204" pitchFamily="49" charset="0"/>
              </a:rPr>
              <a:t>int</a:t>
            </a:r>
            <a:r>
              <a:rPr lang="es-ES" sz="1100" b="1" dirty="0" smtClean="0">
                <a:solidFill>
                  <a:srgbClr val="7F0055"/>
                </a:solidFill>
                <a:latin typeface="Consolas" panose="020B0609020204030204" pitchFamily="49" charset="0"/>
                <a:cs typeface="Consolas" panose="020B0609020204030204" pitchFamily="49" charset="0"/>
              </a:rPr>
              <a:t> </a:t>
            </a:r>
            <a:r>
              <a:rPr lang="es-ES" sz="1100" b="1" dirty="0" smtClean="0">
                <a:solidFill>
                  <a:schemeClr val="bg2">
                    <a:lumMod val="25000"/>
                  </a:schemeClr>
                </a:solidFill>
                <a:latin typeface="Consolas" panose="020B0609020204030204" pitchFamily="49" charset="0"/>
                <a:cs typeface="Consolas" panose="020B0609020204030204" pitchFamily="49" charset="0"/>
              </a:rPr>
              <a:t>cantidad</a:t>
            </a:r>
            <a:r>
              <a:rPr lang="es-ES" sz="1100" b="1" dirty="0" smtClean="0">
                <a:solidFill>
                  <a:srgbClr val="000000"/>
                </a:solidFill>
                <a:latin typeface="Consolas" panose="020B0609020204030204" pitchFamily="49" charset="0"/>
                <a:cs typeface="Consolas" panose="020B0609020204030204" pitchFamily="49" charset="0"/>
              </a:rPr>
              <a:t>) </a:t>
            </a:r>
            <a:r>
              <a:rPr lang="es-ES" sz="1100" b="1" dirty="0">
                <a:solidFill>
                  <a:srgbClr val="000000"/>
                </a:solidFill>
                <a:latin typeface="Consolas" panose="020B0609020204030204" pitchFamily="49" charset="0"/>
                <a:cs typeface="Consolas" panose="020B0609020204030204" pitchFamily="49" charset="0"/>
              </a:rPr>
              <a:t>{</a:t>
            </a:r>
          </a:p>
          <a:p>
            <a:pPr marL="0" indent="0">
              <a:spcBef>
                <a:spcPts val="0"/>
              </a:spcBef>
              <a:buNone/>
            </a:pPr>
            <a:r>
              <a:rPr lang="es-ES" sz="1100" b="1" dirty="0">
                <a:latin typeface="Consolas" panose="020B0609020204030204" pitchFamily="49" charset="0"/>
                <a:cs typeface="Consolas" panose="020B0609020204030204" pitchFamily="49" charset="0"/>
              </a:rPr>
              <a:t> </a:t>
            </a:r>
            <a:r>
              <a:rPr lang="es-ES" sz="1100" b="1" dirty="0" smtClean="0">
                <a:latin typeface="Consolas" panose="020B0609020204030204" pitchFamily="49" charset="0"/>
                <a:cs typeface="Consolas" panose="020B0609020204030204" pitchFamily="49" charset="0"/>
              </a:rPr>
              <a:t>       </a:t>
            </a:r>
            <a:r>
              <a:rPr lang="es-ES" sz="1100" b="1" dirty="0" err="1" smtClean="0">
                <a:solidFill>
                  <a:srgbClr val="000000"/>
                </a:solidFill>
                <a:latin typeface="Consolas" panose="020B0609020204030204" pitchFamily="49" charset="0"/>
                <a:cs typeface="Consolas" panose="020B0609020204030204" pitchFamily="49" charset="0"/>
              </a:rPr>
              <a:t>Alumno.</a:t>
            </a:r>
            <a:r>
              <a:rPr lang="es-ES" sz="1100" b="1" i="1" dirty="0" err="1" smtClean="0">
                <a:solidFill>
                  <a:srgbClr val="0000C0"/>
                </a:solidFill>
                <a:latin typeface="Consolas" panose="020B0609020204030204" pitchFamily="49" charset="0"/>
                <a:cs typeface="Consolas" panose="020B0609020204030204" pitchFamily="49" charset="0"/>
              </a:rPr>
              <a:t>cantidad</a:t>
            </a:r>
            <a:r>
              <a:rPr lang="es-ES" sz="1100" b="1" i="1" dirty="0" smtClean="0">
                <a:latin typeface="Consolas" panose="020B0609020204030204" pitchFamily="49" charset="0"/>
                <a:cs typeface="Consolas" panose="020B0609020204030204" pitchFamily="49" charset="0"/>
              </a:rPr>
              <a:t> </a:t>
            </a:r>
            <a:r>
              <a:rPr lang="es-ES" sz="1100" b="1" dirty="0" smtClean="0">
                <a:latin typeface="Consolas" panose="020B0609020204030204" pitchFamily="49" charset="0"/>
                <a:cs typeface="Consolas" panose="020B0609020204030204" pitchFamily="49" charset="0"/>
              </a:rPr>
              <a:t>= </a:t>
            </a:r>
            <a:r>
              <a:rPr lang="es-ES" sz="1100" b="1" dirty="0" smtClean="0">
                <a:solidFill>
                  <a:schemeClr val="bg2">
                    <a:lumMod val="25000"/>
                  </a:schemeClr>
                </a:solidFill>
                <a:latin typeface="Consolas" panose="020B0609020204030204" pitchFamily="49" charset="0"/>
                <a:cs typeface="Consolas" panose="020B0609020204030204" pitchFamily="49" charset="0"/>
              </a:rPr>
              <a:t>cantidad</a:t>
            </a:r>
            <a:r>
              <a:rPr lang="es-ES" sz="1100" b="1" dirty="0" smtClean="0">
                <a:latin typeface="Consolas" panose="020B0609020204030204" pitchFamily="49" charset="0"/>
                <a:cs typeface="Consolas" panose="020B0609020204030204" pitchFamily="49" charset="0"/>
              </a:rPr>
              <a:t>;</a:t>
            </a:r>
            <a:endParaRPr lang="es-ES" sz="1100" b="1" dirty="0">
              <a:solidFill>
                <a:srgbClr val="000000"/>
              </a:solidFill>
              <a:latin typeface="Consolas" panose="020B0609020204030204" pitchFamily="49" charset="0"/>
              <a:cs typeface="Consolas" panose="020B0609020204030204" pitchFamily="49" charset="0"/>
            </a:endParaRPr>
          </a:p>
          <a:p>
            <a:pPr marL="0" indent="0">
              <a:spcBef>
                <a:spcPts val="0"/>
              </a:spcBef>
              <a:buNone/>
            </a:pPr>
            <a:r>
              <a:rPr lang="es-ES" sz="1100" b="1" dirty="0">
                <a:solidFill>
                  <a:srgbClr val="000000"/>
                </a:solidFill>
                <a:latin typeface="Consolas" panose="020B0609020204030204" pitchFamily="49" charset="0"/>
                <a:cs typeface="Consolas" panose="020B0609020204030204" pitchFamily="49" charset="0"/>
              </a:rPr>
              <a:t>    }</a:t>
            </a:r>
            <a:endParaRPr lang="es-ES" sz="1100" b="1" dirty="0">
              <a:solidFill>
                <a:srgbClr val="3F7F5F"/>
              </a:solidFill>
              <a:latin typeface="Consolas" panose="020B0609020204030204" pitchFamily="49" charset="0"/>
              <a:cs typeface="Consolas" panose="020B0609020204030204" pitchFamily="49" charset="0"/>
            </a:endParaRPr>
          </a:p>
          <a:p>
            <a:pPr marL="0" indent="0">
              <a:spcBef>
                <a:spcPts val="0"/>
              </a:spcBef>
              <a:buNone/>
            </a:pPr>
            <a:r>
              <a:rPr lang="es-ES" sz="1100" b="1" dirty="0">
                <a:solidFill>
                  <a:srgbClr val="7F0055"/>
                </a:solidFill>
                <a:latin typeface="Consolas" panose="020B0609020204030204" pitchFamily="49" charset="0"/>
                <a:cs typeface="Consolas" panose="020B0609020204030204" pitchFamily="49" charset="0"/>
              </a:rPr>
              <a:t>    </a:t>
            </a:r>
            <a:r>
              <a:rPr lang="es-ES" sz="1100" b="1" dirty="0" err="1" smtClean="0">
                <a:solidFill>
                  <a:srgbClr val="7F0055"/>
                </a:solidFill>
                <a:latin typeface="Consolas" panose="020B0609020204030204" pitchFamily="49" charset="0"/>
                <a:cs typeface="Consolas" panose="020B0609020204030204" pitchFamily="49" charset="0"/>
              </a:rPr>
              <a:t>public</a:t>
            </a:r>
            <a:r>
              <a:rPr lang="es-ES" sz="1100" b="1" dirty="0" smtClean="0">
                <a:solidFill>
                  <a:srgbClr val="7F0055"/>
                </a:solidFill>
                <a:latin typeface="Consolas" panose="020B0609020204030204" pitchFamily="49" charset="0"/>
                <a:cs typeface="Consolas" panose="020B0609020204030204" pitchFamily="49" charset="0"/>
              </a:rPr>
              <a:t> </a:t>
            </a:r>
            <a:r>
              <a:rPr lang="es-ES" sz="1100" b="1" dirty="0" err="1" smtClean="0">
                <a:solidFill>
                  <a:srgbClr val="7F0055"/>
                </a:solidFill>
                <a:latin typeface="Consolas" panose="020B0609020204030204" pitchFamily="49" charset="0"/>
                <a:cs typeface="Consolas" panose="020B0609020204030204" pitchFamily="49" charset="0"/>
              </a:rPr>
              <a:t>static</a:t>
            </a:r>
            <a:r>
              <a:rPr lang="es-ES" sz="1100" b="1" dirty="0" smtClean="0">
                <a:solidFill>
                  <a:srgbClr val="7F0055"/>
                </a:solidFill>
                <a:latin typeface="Consolas" panose="020B0609020204030204" pitchFamily="49" charset="0"/>
                <a:cs typeface="Consolas" panose="020B0609020204030204" pitchFamily="49" charset="0"/>
              </a:rPr>
              <a:t> </a:t>
            </a:r>
            <a:r>
              <a:rPr lang="es-ES" sz="1100" b="1" dirty="0" err="1" smtClean="0">
                <a:solidFill>
                  <a:srgbClr val="7F0055"/>
                </a:solidFill>
                <a:latin typeface="Consolas" panose="020B0609020204030204" pitchFamily="49" charset="0"/>
                <a:cs typeface="Consolas" panose="020B0609020204030204" pitchFamily="49" charset="0"/>
              </a:rPr>
              <a:t>int</a:t>
            </a:r>
            <a:r>
              <a:rPr lang="es-ES" sz="1100" b="1" dirty="0" smtClean="0">
                <a:solidFill>
                  <a:srgbClr val="7F0055"/>
                </a:solidFill>
                <a:latin typeface="Consolas" panose="020B0609020204030204" pitchFamily="49" charset="0"/>
                <a:cs typeface="Consolas" panose="020B0609020204030204" pitchFamily="49" charset="0"/>
              </a:rPr>
              <a:t> </a:t>
            </a:r>
            <a:r>
              <a:rPr lang="es-ES" sz="1100" b="1" dirty="0" err="1" smtClean="0">
                <a:solidFill>
                  <a:srgbClr val="000000"/>
                </a:solidFill>
                <a:latin typeface="Consolas" panose="020B0609020204030204" pitchFamily="49" charset="0"/>
                <a:cs typeface="Consolas" panose="020B0609020204030204" pitchFamily="49" charset="0"/>
              </a:rPr>
              <a:t>getCantidad</a:t>
            </a:r>
            <a:r>
              <a:rPr lang="es-ES" sz="1100" b="1" dirty="0" smtClean="0">
                <a:solidFill>
                  <a:srgbClr val="000000"/>
                </a:solidFill>
                <a:latin typeface="Consolas" panose="020B0609020204030204" pitchFamily="49" charset="0"/>
                <a:cs typeface="Consolas" panose="020B0609020204030204" pitchFamily="49" charset="0"/>
              </a:rPr>
              <a:t>() </a:t>
            </a:r>
            <a:r>
              <a:rPr lang="es-ES" sz="1100" b="1" dirty="0">
                <a:solidFill>
                  <a:srgbClr val="000000"/>
                </a:solidFill>
                <a:latin typeface="Consolas" panose="020B0609020204030204" pitchFamily="49" charset="0"/>
                <a:cs typeface="Consolas" panose="020B0609020204030204" pitchFamily="49" charset="0"/>
              </a:rPr>
              <a:t>{</a:t>
            </a:r>
          </a:p>
          <a:p>
            <a:pPr marL="0" indent="0">
              <a:spcBef>
                <a:spcPts val="0"/>
              </a:spcBef>
              <a:buNone/>
            </a:pPr>
            <a:r>
              <a:rPr lang="es-ES" sz="1100" b="1" dirty="0">
                <a:latin typeface="Consolas" panose="020B0609020204030204" pitchFamily="49" charset="0"/>
                <a:cs typeface="Consolas" panose="020B0609020204030204" pitchFamily="49" charset="0"/>
              </a:rPr>
              <a:t> </a:t>
            </a:r>
            <a:r>
              <a:rPr lang="es-ES" sz="1100" b="1" dirty="0" smtClean="0">
                <a:latin typeface="Consolas" panose="020B0609020204030204" pitchFamily="49" charset="0"/>
                <a:cs typeface="Consolas" panose="020B0609020204030204" pitchFamily="49" charset="0"/>
              </a:rPr>
              <a:t>       </a:t>
            </a:r>
            <a:r>
              <a:rPr lang="es-ES" sz="1100" b="1" dirty="0" err="1" smtClean="0">
                <a:solidFill>
                  <a:srgbClr val="7F0055"/>
                </a:solidFill>
                <a:latin typeface="Consolas" panose="020B0609020204030204" pitchFamily="49" charset="0"/>
                <a:cs typeface="Consolas" panose="020B0609020204030204" pitchFamily="49" charset="0"/>
              </a:rPr>
              <a:t>return</a:t>
            </a:r>
            <a:r>
              <a:rPr lang="es-ES" sz="1100" b="1" dirty="0" smtClean="0">
                <a:solidFill>
                  <a:srgbClr val="7F0055"/>
                </a:solidFill>
                <a:latin typeface="Consolas" panose="020B0609020204030204" pitchFamily="49" charset="0"/>
                <a:cs typeface="Consolas" panose="020B0609020204030204" pitchFamily="49" charset="0"/>
              </a:rPr>
              <a:t> </a:t>
            </a:r>
            <a:r>
              <a:rPr lang="es-ES" sz="1100" b="1" i="1" dirty="0" smtClean="0">
                <a:solidFill>
                  <a:srgbClr val="0000C0"/>
                </a:solidFill>
                <a:latin typeface="Consolas" panose="020B0609020204030204" pitchFamily="49" charset="0"/>
                <a:cs typeface="Consolas" panose="020B0609020204030204" pitchFamily="49" charset="0"/>
              </a:rPr>
              <a:t>cantidad</a:t>
            </a:r>
            <a:r>
              <a:rPr lang="es-ES" sz="1100" b="1" dirty="0" smtClean="0">
                <a:latin typeface="Consolas" panose="020B0609020204030204" pitchFamily="49" charset="0"/>
                <a:cs typeface="Consolas" panose="020B0609020204030204" pitchFamily="49" charset="0"/>
              </a:rPr>
              <a:t>;</a:t>
            </a:r>
            <a:endParaRPr lang="es-ES" sz="1100" b="1" dirty="0">
              <a:solidFill>
                <a:srgbClr val="000000"/>
              </a:solidFill>
              <a:latin typeface="Consolas" panose="020B0609020204030204" pitchFamily="49" charset="0"/>
              <a:cs typeface="Consolas" panose="020B0609020204030204" pitchFamily="49" charset="0"/>
            </a:endParaRPr>
          </a:p>
          <a:p>
            <a:pPr marL="0" indent="0">
              <a:spcBef>
                <a:spcPts val="0"/>
              </a:spcBef>
              <a:buNone/>
            </a:pPr>
            <a:r>
              <a:rPr lang="es-ES" sz="1100" b="1" dirty="0" smtClean="0">
                <a:solidFill>
                  <a:srgbClr val="000000"/>
                </a:solidFill>
                <a:latin typeface="Consolas" panose="020B0609020204030204" pitchFamily="49" charset="0"/>
                <a:cs typeface="Consolas" panose="020B0609020204030204" pitchFamily="49" charset="0"/>
              </a:rPr>
              <a:t>    }</a:t>
            </a:r>
          </a:p>
          <a:p>
            <a:pPr marL="0" indent="0">
              <a:spcBef>
                <a:spcPts val="0"/>
              </a:spcBef>
              <a:buNone/>
            </a:pPr>
            <a:r>
              <a:rPr lang="es-ES" sz="1100" b="1" dirty="0" smtClean="0">
                <a:latin typeface="Consolas" panose="020B0609020204030204" pitchFamily="49" charset="0"/>
                <a:cs typeface="Consolas" panose="020B0609020204030204" pitchFamily="49" charset="0"/>
              </a:rPr>
              <a:t>    …</a:t>
            </a:r>
          </a:p>
          <a:p>
            <a:pPr marL="0" indent="0">
              <a:spcBef>
                <a:spcPts val="0"/>
              </a:spcBef>
              <a:buNone/>
            </a:pPr>
            <a:r>
              <a:rPr lang="es-ES" sz="1100" b="1" dirty="0" smtClean="0">
                <a:latin typeface="Consolas" panose="020B0609020204030204" pitchFamily="49" charset="0"/>
                <a:cs typeface="Consolas" panose="020B0609020204030204" pitchFamily="49" charset="0"/>
              </a:rPr>
              <a:t>}</a:t>
            </a:r>
            <a:endParaRPr lang="es-PE" sz="1100" b="1"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510190549"/>
      </p:ext>
    </p:extLst>
  </p:cSld>
  <p:clrMapOvr>
    <a:masterClrMapping/>
  </p:clrMapOvr>
  <p:transition>
    <p:random/>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a:xfrm>
            <a:off x="324000" y="187200"/>
            <a:ext cx="8496000" cy="576064"/>
          </a:xfrm>
        </p:spPr>
        <p:txBody>
          <a:bodyPr/>
          <a:lstStyle/>
          <a:p>
            <a:r>
              <a:rPr lang="es-ES" dirty="0" smtClean="0"/>
              <a:t>Bloque de inicialización </a:t>
            </a:r>
            <a:r>
              <a:rPr lang="es-ES" i="1" dirty="0" err="1" smtClean="0"/>
              <a:t>static</a:t>
            </a:r>
            <a:endParaRPr lang="es-ES" i="1" dirty="0"/>
          </a:p>
        </p:txBody>
      </p:sp>
      <p:sp>
        <p:nvSpPr>
          <p:cNvPr id="6" name="2 Marcador de contenido"/>
          <p:cNvSpPr>
            <a:spLocks/>
          </p:cNvSpPr>
          <p:nvPr/>
        </p:nvSpPr>
        <p:spPr bwMode="auto">
          <a:xfrm>
            <a:off x="250825" y="1494309"/>
            <a:ext cx="8569175" cy="16466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nSpc>
                <a:spcPct val="90000"/>
              </a:lnSpc>
              <a:spcBef>
                <a:spcPct val="20000"/>
              </a:spcBef>
              <a:buFontTx/>
              <a:buChar char="•"/>
            </a:pPr>
            <a:r>
              <a:rPr lang="es-PE" dirty="0" smtClean="0">
                <a:latin typeface="Calibri" panose="020F0502020204030204" pitchFamily="34" charset="0"/>
              </a:rPr>
              <a:t>Lo conforman una serie de códigos </a:t>
            </a:r>
            <a:r>
              <a:rPr lang="es-PE" dirty="0">
                <a:latin typeface="Calibri" panose="020F0502020204030204" pitchFamily="34" charset="0"/>
              </a:rPr>
              <a:t>que se ejecutan antes de cualquier llamado a la </a:t>
            </a:r>
            <a:r>
              <a:rPr lang="es-PE" dirty="0" smtClean="0">
                <a:latin typeface="Calibri" panose="020F0502020204030204" pitchFamily="34" charset="0"/>
              </a:rPr>
              <a:t>clase </a:t>
            </a:r>
            <a:r>
              <a:rPr lang="es-PE" dirty="0">
                <a:latin typeface="Calibri" panose="020F0502020204030204" pitchFamily="34" charset="0"/>
              </a:rPr>
              <a:t>o algún objeto de la </a:t>
            </a:r>
            <a:r>
              <a:rPr lang="es-PE" dirty="0" smtClean="0">
                <a:latin typeface="Calibri" panose="020F0502020204030204" pitchFamily="34" charset="0"/>
              </a:rPr>
              <a:t>clase.</a:t>
            </a:r>
          </a:p>
          <a:p>
            <a:pPr marL="342900" indent="-342900">
              <a:lnSpc>
                <a:spcPct val="90000"/>
              </a:lnSpc>
              <a:spcBef>
                <a:spcPct val="20000"/>
              </a:spcBef>
              <a:buFontTx/>
              <a:buChar char="•"/>
            </a:pPr>
            <a:r>
              <a:rPr lang="es-PE" dirty="0" smtClean="0">
                <a:latin typeface="Calibri" panose="020F0502020204030204" pitchFamily="34" charset="0"/>
              </a:rPr>
              <a:t>Se utiliza para </a:t>
            </a:r>
            <a:r>
              <a:rPr lang="es-PE" dirty="0">
                <a:latin typeface="Calibri" panose="020F0502020204030204" pitchFamily="34" charset="0"/>
              </a:rPr>
              <a:t>inicializar variables, crear conexiones a base de datos o ejecutar cualquier código que sea prioritario antes de cualquier tipo de ejecución en la clase </a:t>
            </a:r>
            <a:r>
              <a:rPr lang="es-PE" dirty="0" smtClean="0">
                <a:latin typeface="Calibri" panose="020F0502020204030204" pitchFamily="34" charset="0"/>
              </a:rPr>
              <a:t>que se define.</a:t>
            </a:r>
          </a:p>
        </p:txBody>
      </p:sp>
      <p:sp>
        <p:nvSpPr>
          <p:cNvPr id="4" name="Marcador de contenido 2"/>
          <p:cNvSpPr>
            <a:spLocks noGrp="1"/>
          </p:cNvSpPr>
          <p:nvPr>
            <p:ph idx="1"/>
          </p:nvPr>
        </p:nvSpPr>
        <p:spPr>
          <a:xfrm>
            <a:off x="324298" y="3429000"/>
            <a:ext cx="3744416" cy="2304256"/>
          </a:xfrm>
          <a:solidFill>
            <a:schemeClr val="accent5">
              <a:lumMod val="20000"/>
              <a:lumOff val="80000"/>
            </a:schemeClr>
          </a:solidFill>
          <a:ln>
            <a:solidFill>
              <a:schemeClr val="accent5">
                <a:lumMod val="75000"/>
              </a:schemeClr>
            </a:solidFill>
          </a:ln>
        </p:spPr>
        <p:txBody>
          <a:bodyPr>
            <a:noAutofit/>
          </a:bodyPr>
          <a:lstStyle/>
          <a:p>
            <a:pPr marL="0" indent="0">
              <a:spcBef>
                <a:spcPts val="0"/>
              </a:spcBef>
              <a:buNone/>
            </a:pPr>
            <a:r>
              <a:rPr lang="es-ES" sz="1300" b="1" dirty="0" smtClean="0">
                <a:solidFill>
                  <a:srgbClr val="7F0055"/>
                </a:solidFill>
                <a:latin typeface="Consolas" panose="020B0609020204030204" pitchFamily="49" charset="0"/>
                <a:cs typeface="Consolas" panose="020B0609020204030204" pitchFamily="49" charset="0"/>
              </a:rPr>
              <a:t>public class</a:t>
            </a:r>
            <a:r>
              <a:rPr lang="es-ES" sz="1300" b="1" dirty="0" smtClean="0">
                <a:solidFill>
                  <a:srgbClr val="000000"/>
                </a:solidFill>
                <a:latin typeface="Consolas" panose="020B0609020204030204" pitchFamily="49" charset="0"/>
                <a:cs typeface="Consolas" panose="020B0609020204030204" pitchFamily="49" charset="0"/>
              </a:rPr>
              <a:t> Alumno {</a:t>
            </a:r>
          </a:p>
          <a:p>
            <a:pPr marL="0" indent="0">
              <a:spcBef>
                <a:spcPts val="0"/>
              </a:spcBef>
              <a:buNone/>
            </a:pPr>
            <a:r>
              <a:rPr lang="es-ES" sz="1300" b="1" dirty="0">
                <a:latin typeface="Consolas" panose="020B0609020204030204" pitchFamily="49" charset="0"/>
                <a:cs typeface="Consolas" panose="020B0609020204030204" pitchFamily="49" charset="0"/>
              </a:rPr>
              <a:t> </a:t>
            </a:r>
            <a:r>
              <a:rPr lang="es-ES" sz="1300" b="1" dirty="0" smtClean="0">
                <a:latin typeface="Consolas" panose="020B0609020204030204" pitchFamily="49" charset="0"/>
                <a:cs typeface="Consolas" panose="020B0609020204030204" pitchFamily="49" charset="0"/>
              </a:rPr>
              <a:t>   …</a:t>
            </a:r>
            <a:endParaRPr lang="es-ES" sz="1300" b="1" dirty="0">
              <a:latin typeface="Consolas" panose="020B0609020204030204" pitchFamily="49" charset="0"/>
              <a:cs typeface="Consolas" panose="020B0609020204030204" pitchFamily="49" charset="0"/>
            </a:endParaRPr>
          </a:p>
          <a:p>
            <a:pPr marL="0" indent="0">
              <a:spcBef>
                <a:spcPts val="0"/>
              </a:spcBef>
              <a:buNone/>
            </a:pPr>
            <a:r>
              <a:rPr lang="es-ES" sz="1300" b="1" dirty="0" smtClean="0">
                <a:solidFill>
                  <a:srgbClr val="3F7F5F"/>
                </a:solidFill>
                <a:latin typeface="Consolas" panose="020B0609020204030204" pitchFamily="49" charset="0"/>
                <a:cs typeface="Consolas" panose="020B0609020204030204" pitchFamily="49" charset="0"/>
              </a:rPr>
              <a:t>    //  Variable de clase privada</a:t>
            </a:r>
            <a:endParaRPr lang="es-ES" sz="1300" b="1" dirty="0">
              <a:solidFill>
                <a:srgbClr val="3F7F5F"/>
              </a:solidFill>
              <a:latin typeface="Consolas" panose="020B0609020204030204" pitchFamily="49" charset="0"/>
              <a:cs typeface="Consolas" panose="020B0609020204030204" pitchFamily="49" charset="0"/>
            </a:endParaRPr>
          </a:p>
          <a:p>
            <a:pPr marL="0" indent="0">
              <a:spcBef>
                <a:spcPts val="0"/>
              </a:spcBef>
              <a:buNone/>
            </a:pPr>
            <a:r>
              <a:rPr lang="es-ES" sz="1300" b="1" dirty="0" smtClean="0">
                <a:solidFill>
                  <a:srgbClr val="7F0055"/>
                </a:solidFill>
                <a:latin typeface="Consolas" panose="020B0609020204030204" pitchFamily="49" charset="0"/>
                <a:cs typeface="Consolas" panose="020B0609020204030204" pitchFamily="49" charset="0"/>
              </a:rPr>
              <a:t>    </a:t>
            </a:r>
            <a:r>
              <a:rPr lang="es-ES" sz="1300" b="1" dirty="0" err="1" smtClean="0">
                <a:solidFill>
                  <a:srgbClr val="7F0055"/>
                </a:solidFill>
                <a:latin typeface="Consolas" panose="020B0609020204030204" pitchFamily="49" charset="0"/>
                <a:cs typeface="Consolas" panose="020B0609020204030204" pitchFamily="49" charset="0"/>
              </a:rPr>
              <a:t>private</a:t>
            </a:r>
            <a:r>
              <a:rPr lang="es-ES" sz="1300" b="1" dirty="0" smtClean="0">
                <a:solidFill>
                  <a:srgbClr val="7F0055"/>
                </a:solidFill>
                <a:latin typeface="Consolas" panose="020B0609020204030204" pitchFamily="49" charset="0"/>
                <a:cs typeface="Consolas" panose="020B0609020204030204" pitchFamily="49" charset="0"/>
              </a:rPr>
              <a:t> </a:t>
            </a:r>
            <a:r>
              <a:rPr lang="es-ES" sz="1300" b="1" dirty="0" err="1" smtClean="0">
                <a:solidFill>
                  <a:srgbClr val="7F0055"/>
                </a:solidFill>
                <a:latin typeface="Consolas" panose="020B0609020204030204" pitchFamily="49" charset="0"/>
                <a:cs typeface="Consolas" panose="020B0609020204030204" pitchFamily="49" charset="0"/>
              </a:rPr>
              <a:t>static</a:t>
            </a:r>
            <a:r>
              <a:rPr lang="es-ES" sz="1300" b="1" dirty="0" smtClean="0">
                <a:solidFill>
                  <a:srgbClr val="7F0055"/>
                </a:solidFill>
                <a:latin typeface="Consolas" panose="020B0609020204030204" pitchFamily="49" charset="0"/>
                <a:cs typeface="Consolas" panose="020B0609020204030204" pitchFamily="49" charset="0"/>
              </a:rPr>
              <a:t> </a:t>
            </a:r>
            <a:r>
              <a:rPr lang="es-ES" sz="1300" b="1" dirty="0" err="1" smtClean="0">
                <a:solidFill>
                  <a:srgbClr val="7F0055"/>
                </a:solidFill>
                <a:latin typeface="Consolas" panose="020B0609020204030204" pitchFamily="49" charset="0"/>
                <a:cs typeface="Consolas" panose="020B0609020204030204" pitchFamily="49" charset="0"/>
              </a:rPr>
              <a:t>int</a:t>
            </a:r>
            <a:r>
              <a:rPr lang="es-ES" sz="1300" b="1" dirty="0" smtClean="0">
                <a:solidFill>
                  <a:srgbClr val="7F0055"/>
                </a:solidFill>
                <a:latin typeface="Consolas" panose="020B0609020204030204" pitchFamily="49" charset="0"/>
                <a:cs typeface="Consolas" panose="020B0609020204030204" pitchFamily="49" charset="0"/>
              </a:rPr>
              <a:t> </a:t>
            </a:r>
            <a:r>
              <a:rPr lang="es-ES" sz="1300" b="1" i="1" dirty="0" smtClean="0">
                <a:solidFill>
                  <a:srgbClr val="0000C0"/>
                </a:solidFill>
                <a:latin typeface="Consolas" panose="020B0609020204030204" pitchFamily="49" charset="0"/>
                <a:cs typeface="Consolas" panose="020B0609020204030204" pitchFamily="49" charset="0"/>
              </a:rPr>
              <a:t>cantidad</a:t>
            </a:r>
            <a:r>
              <a:rPr lang="es-ES" sz="1300" b="1" dirty="0" smtClean="0">
                <a:solidFill>
                  <a:srgbClr val="000000"/>
                </a:solidFill>
                <a:latin typeface="Consolas" panose="020B0609020204030204" pitchFamily="49" charset="0"/>
                <a:cs typeface="Consolas" panose="020B0609020204030204" pitchFamily="49" charset="0"/>
              </a:rPr>
              <a:t>;</a:t>
            </a:r>
            <a:endParaRPr lang="es-ES" sz="1300" b="1" dirty="0">
              <a:solidFill>
                <a:srgbClr val="000000"/>
              </a:solidFill>
              <a:latin typeface="Consolas" panose="020B0609020204030204" pitchFamily="49" charset="0"/>
              <a:cs typeface="Consolas" panose="020B0609020204030204" pitchFamily="49" charset="0"/>
            </a:endParaRPr>
          </a:p>
          <a:p>
            <a:pPr marL="0" indent="0">
              <a:spcBef>
                <a:spcPts val="0"/>
              </a:spcBef>
              <a:buNone/>
            </a:pPr>
            <a:r>
              <a:rPr lang="es-ES" sz="1300" b="1" dirty="0" smtClean="0">
                <a:solidFill>
                  <a:srgbClr val="000000"/>
                </a:solidFill>
                <a:latin typeface="Consolas" panose="020B0609020204030204" pitchFamily="49" charset="0"/>
                <a:cs typeface="Consolas" panose="020B0609020204030204" pitchFamily="49" charset="0"/>
              </a:rPr>
              <a:t>    …</a:t>
            </a:r>
          </a:p>
          <a:p>
            <a:pPr marL="0" indent="0">
              <a:spcBef>
                <a:spcPts val="0"/>
              </a:spcBef>
              <a:buNone/>
            </a:pPr>
            <a:r>
              <a:rPr lang="es-ES" sz="1300" b="1" dirty="0">
                <a:solidFill>
                  <a:srgbClr val="006600"/>
                </a:solidFill>
                <a:latin typeface="Consolas" panose="020B0609020204030204" pitchFamily="49" charset="0"/>
                <a:cs typeface="Consolas" panose="020B0609020204030204" pitchFamily="49" charset="0"/>
              </a:rPr>
              <a:t> </a:t>
            </a:r>
            <a:r>
              <a:rPr lang="es-ES" sz="1300" b="1" dirty="0" smtClean="0">
                <a:solidFill>
                  <a:srgbClr val="006600"/>
                </a:solidFill>
                <a:latin typeface="Consolas" panose="020B0609020204030204" pitchFamily="49" charset="0"/>
                <a:cs typeface="Consolas" panose="020B0609020204030204" pitchFamily="49" charset="0"/>
              </a:rPr>
              <a:t>   </a:t>
            </a:r>
            <a:r>
              <a:rPr lang="es-ES" sz="1300" b="1" dirty="0" smtClean="0">
                <a:solidFill>
                  <a:srgbClr val="3F7F5F"/>
                </a:solidFill>
                <a:latin typeface="Consolas" panose="020B0609020204030204" pitchFamily="49" charset="0"/>
                <a:cs typeface="Consolas" panose="020B0609020204030204" pitchFamily="49" charset="0"/>
              </a:rPr>
              <a:t>//  Bloque de inicialización </a:t>
            </a:r>
            <a:r>
              <a:rPr lang="es-ES" sz="1300" b="1" dirty="0" err="1" smtClean="0">
                <a:solidFill>
                  <a:srgbClr val="3F7F5F"/>
                </a:solidFill>
                <a:latin typeface="Consolas" panose="020B0609020204030204" pitchFamily="49" charset="0"/>
                <a:cs typeface="Consolas" panose="020B0609020204030204" pitchFamily="49" charset="0"/>
              </a:rPr>
              <a:t>static</a:t>
            </a:r>
            <a:endParaRPr lang="es-ES" sz="1300" b="1" dirty="0" smtClean="0">
              <a:solidFill>
                <a:srgbClr val="3F7F5F"/>
              </a:solidFill>
              <a:latin typeface="Consolas" panose="020B0609020204030204" pitchFamily="49" charset="0"/>
              <a:cs typeface="Consolas" panose="020B0609020204030204" pitchFamily="49" charset="0"/>
            </a:endParaRPr>
          </a:p>
          <a:p>
            <a:pPr marL="0" indent="0">
              <a:spcBef>
                <a:spcPts val="0"/>
              </a:spcBef>
              <a:buNone/>
            </a:pPr>
            <a:r>
              <a:rPr lang="es-ES" sz="1300" b="1" dirty="0" smtClean="0">
                <a:solidFill>
                  <a:srgbClr val="006600"/>
                </a:solidFill>
                <a:latin typeface="Consolas" panose="020B0609020204030204" pitchFamily="49" charset="0"/>
                <a:cs typeface="Consolas" panose="020B0609020204030204" pitchFamily="49" charset="0"/>
              </a:rPr>
              <a:t>    </a:t>
            </a:r>
            <a:r>
              <a:rPr lang="es-ES" sz="1300" b="1" dirty="0" err="1" smtClean="0">
                <a:solidFill>
                  <a:srgbClr val="7F0055"/>
                </a:solidFill>
                <a:latin typeface="Consolas" panose="020B0609020204030204" pitchFamily="49" charset="0"/>
                <a:cs typeface="Consolas" panose="020B0609020204030204" pitchFamily="49" charset="0"/>
              </a:rPr>
              <a:t>static</a:t>
            </a:r>
            <a:r>
              <a:rPr lang="es-ES" sz="1300" b="1" dirty="0" smtClean="0">
                <a:solidFill>
                  <a:srgbClr val="7F0055"/>
                </a:solidFill>
                <a:latin typeface="Consolas" panose="020B0609020204030204" pitchFamily="49" charset="0"/>
                <a:cs typeface="Consolas" panose="020B0609020204030204" pitchFamily="49" charset="0"/>
              </a:rPr>
              <a:t> </a:t>
            </a:r>
            <a:r>
              <a:rPr lang="es-ES" sz="1300" b="1" dirty="0" smtClean="0">
                <a:latin typeface="Consolas" panose="020B0609020204030204" pitchFamily="49" charset="0"/>
                <a:cs typeface="Consolas" panose="020B0609020204030204" pitchFamily="49" charset="0"/>
              </a:rPr>
              <a:t>{</a:t>
            </a:r>
          </a:p>
          <a:p>
            <a:pPr marL="0" indent="0">
              <a:spcBef>
                <a:spcPts val="0"/>
              </a:spcBef>
              <a:buNone/>
            </a:pPr>
            <a:r>
              <a:rPr lang="es-ES" sz="1300" b="1" i="1" dirty="0" smtClean="0">
                <a:solidFill>
                  <a:srgbClr val="0000C0"/>
                </a:solidFill>
                <a:latin typeface="Consolas" panose="020B0609020204030204" pitchFamily="49" charset="0"/>
                <a:cs typeface="Consolas" panose="020B0609020204030204" pitchFamily="49" charset="0"/>
              </a:rPr>
              <a:t>        cantidad</a:t>
            </a:r>
            <a:r>
              <a:rPr lang="es-ES" sz="1300" b="1" dirty="0" smtClean="0">
                <a:latin typeface="Consolas" panose="020B0609020204030204" pitchFamily="49" charset="0"/>
                <a:cs typeface="Consolas" panose="020B0609020204030204" pitchFamily="49" charset="0"/>
              </a:rPr>
              <a:t> = 0; </a:t>
            </a:r>
          </a:p>
          <a:p>
            <a:pPr marL="0" indent="0">
              <a:spcBef>
                <a:spcPts val="0"/>
              </a:spcBef>
              <a:buNone/>
            </a:pPr>
            <a:r>
              <a:rPr lang="es-ES" sz="1300" b="1" dirty="0">
                <a:latin typeface="Consolas" panose="020B0609020204030204" pitchFamily="49" charset="0"/>
                <a:cs typeface="Consolas" panose="020B0609020204030204" pitchFamily="49" charset="0"/>
              </a:rPr>
              <a:t> </a:t>
            </a:r>
            <a:r>
              <a:rPr lang="es-ES" sz="1300" b="1" dirty="0" smtClean="0">
                <a:latin typeface="Consolas" panose="020B0609020204030204" pitchFamily="49" charset="0"/>
                <a:cs typeface="Consolas" panose="020B0609020204030204" pitchFamily="49" charset="0"/>
              </a:rPr>
              <a:t>   }</a:t>
            </a:r>
            <a:endParaRPr lang="es-ES" sz="1300" b="1" dirty="0">
              <a:latin typeface="Consolas" panose="020B0609020204030204" pitchFamily="49" charset="0"/>
              <a:cs typeface="Consolas" panose="020B0609020204030204" pitchFamily="49" charset="0"/>
            </a:endParaRPr>
          </a:p>
          <a:p>
            <a:pPr marL="0" indent="0">
              <a:spcBef>
                <a:spcPts val="0"/>
              </a:spcBef>
              <a:buNone/>
            </a:pPr>
            <a:r>
              <a:rPr lang="es-ES" sz="1300" b="1" dirty="0">
                <a:latin typeface="Consolas" panose="020B0609020204030204" pitchFamily="49" charset="0"/>
                <a:cs typeface="Consolas" panose="020B0609020204030204" pitchFamily="49" charset="0"/>
              </a:rPr>
              <a:t> </a:t>
            </a:r>
            <a:r>
              <a:rPr lang="es-ES" sz="1300" b="1" dirty="0" smtClean="0">
                <a:latin typeface="Consolas" panose="020B0609020204030204" pitchFamily="49" charset="0"/>
                <a:cs typeface="Consolas" panose="020B0609020204030204" pitchFamily="49" charset="0"/>
              </a:rPr>
              <a:t>   …</a:t>
            </a:r>
          </a:p>
          <a:p>
            <a:pPr marL="0" indent="0">
              <a:spcBef>
                <a:spcPts val="0"/>
              </a:spcBef>
              <a:buNone/>
            </a:pPr>
            <a:r>
              <a:rPr lang="es-ES" sz="1300" b="1" dirty="0" smtClean="0">
                <a:latin typeface="Consolas" panose="020B0609020204030204" pitchFamily="49" charset="0"/>
                <a:cs typeface="Consolas" panose="020B0609020204030204" pitchFamily="49" charset="0"/>
              </a:rPr>
              <a:t>}</a:t>
            </a:r>
            <a:endParaRPr lang="es-PE" sz="1300" b="1"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542722925"/>
      </p:ext>
    </p:extLst>
  </p:cSld>
  <p:clrMapOvr>
    <a:masterClrMapping/>
  </p:clrMapOvr>
  <p:transition>
    <p:random/>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a:xfrm>
            <a:off x="324000" y="187200"/>
            <a:ext cx="8496000" cy="576064"/>
          </a:xfrm>
        </p:spPr>
        <p:txBody>
          <a:bodyPr/>
          <a:lstStyle/>
          <a:p>
            <a:r>
              <a:rPr lang="es-ES" dirty="0" smtClean="0"/>
              <a:t>Sobrecarga</a:t>
            </a:r>
            <a:endParaRPr lang="es-ES" dirty="0"/>
          </a:p>
        </p:txBody>
      </p:sp>
      <p:sp>
        <p:nvSpPr>
          <p:cNvPr id="4" name="Marcador de contenido 2"/>
          <p:cNvSpPr>
            <a:spLocks noGrp="1"/>
          </p:cNvSpPr>
          <p:nvPr>
            <p:ph idx="1"/>
          </p:nvPr>
        </p:nvSpPr>
        <p:spPr>
          <a:xfrm>
            <a:off x="324000" y="2097138"/>
            <a:ext cx="8495999" cy="4284190"/>
          </a:xfrm>
          <a:solidFill>
            <a:schemeClr val="accent5">
              <a:lumMod val="20000"/>
              <a:lumOff val="80000"/>
            </a:schemeClr>
          </a:solidFill>
          <a:ln>
            <a:solidFill>
              <a:schemeClr val="accent5">
                <a:lumMod val="75000"/>
              </a:schemeClr>
            </a:solidFill>
          </a:ln>
        </p:spPr>
        <p:txBody>
          <a:bodyPr>
            <a:noAutofit/>
          </a:bodyPr>
          <a:lstStyle/>
          <a:p>
            <a:pPr marL="0" indent="0">
              <a:spcBef>
                <a:spcPts val="0"/>
              </a:spcBef>
              <a:buNone/>
            </a:pPr>
            <a:r>
              <a:rPr lang="es-ES" sz="1500" b="1" dirty="0" smtClean="0">
                <a:solidFill>
                  <a:srgbClr val="7F0055"/>
                </a:solidFill>
                <a:latin typeface="Consolas" panose="020B0609020204030204" pitchFamily="49" charset="0"/>
                <a:cs typeface="Consolas" panose="020B0609020204030204" pitchFamily="49" charset="0"/>
              </a:rPr>
              <a:t>public class</a:t>
            </a:r>
            <a:r>
              <a:rPr lang="es-ES" sz="1500" b="1" dirty="0" smtClean="0">
                <a:solidFill>
                  <a:srgbClr val="000000"/>
                </a:solidFill>
                <a:latin typeface="Consolas" panose="020B0609020204030204" pitchFamily="49" charset="0"/>
                <a:cs typeface="Consolas" panose="020B0609020204030204" pitchFamily="49" charset="0"/>
              </a:rPr>
              <a:t> Alumno {</a:t>
            </a:r>
          </a:p>
          <a:p>
            <a:pPr marL="0" indent="0">
              <a:spcBef>
                <a:spcPts val="0"/>
              </a:spcBef>
              <a:buNone/>
            </a:pPr>
            <a:r>
              <a:rPr lang="es-ES" sz="1500" b="1" dirty="0">
                <a:latin typeface="Consolas" panose="020B0609020204030204" pitchFamily="49" charset="0"/>
                <a:cs typeface="Consolas" panose="020B0609020204030204" pitchFamily="49" charset="0"/>
              </a:rPr>
              <a:t> </a:t>
            </a:r>
            <a:r>
              <a:rPr lang="es-ES" sz="1500" b="1" dirty="0" smtClean="0">
                <a:latin typeface="Consolas" panose="020B0609020204030204" pitchFamily="49" charset="0"/>
                <a:cs typeface="Consolas" panose="020B0609020204030204" pitchFamily="49" charset="0"/>
              </a:rPr>
              <a:t>   …</a:t>
            </a:r>
            <a:endParaRPr lang="es-ES" sz="1500" b="1" dirty="0">
              <a:latin typeface="Consolas" panose="020B0609020204030204" pitchFamily="49" charset="0"/>
              <a:cs typeface="Consolas" panose="020B0609020204030204" pitchFamily="49" charset="0"/>
            </a:endParaRPr>
          </a:p>
          <a:p>
            <a:pPr marL="0" indent="0">
              <a:spcBef>
                <a:spcPts val="0"/>
              </a:spcBef>
              <a:buNone/>
            </a:pPr>
            <a:r>
              <a:rPr lang="es-ES" sz="1500" b="1" dirty="0" smtClean="0">
                <a:solidFill>
                  <a:srgbClr val="3F7F5F"/>
                </a:solidFill>
                <a:latin typeface="Consolas" panose="020B0609020204030204" pitchFamily="49" charset="0"/>
                <a:cs typeface="Consolas" panose="020B0609020204030204" pitchFamily="49" charset="0"/>
              </a:rPr>
              <a:t>    //  Constructores</a:t>
            </a:r>
          </a:p>
          <a:p>
            <a:pPr marL="0" indent="0">
              <a:spcBef>
                <a:spcPts val="0"/>
              </a:spcBef>
              <a:buNone/>
            </a:pPr>
            <a:r>
              <a:rPr lang="es-ES" sz="1500" b="1" dirty="0" smtClean="0">
                <a:solidFill>
                  <a:srgbClr val="006600"/>
                </a:solidFill>
                <a:latin typeface="Consolas" panose="020B0609020204030204" pitchFamily="49" charset="0"/>
                <a:cs typeface="Consolas" panose="020B0609020204030204" pitchFamily="49" charset="0"/>
              </a:rPr>
              <a:t>    </a:t>
            </a:r>
            <a:r>
              <a:rPr lang="es-ES" sz="1500" b="1" dirty="0" err="1">
                <a:solidFill>
                  <a:srgbClr val="7F0055"/>
                </a:solidFill>
                <a:latin typeface="Consolas" panose="020B0609020204030204" pitchFamily="49" charset="0"/>
                <a:cs typeface="Consolas" panose="020B0609020204030204" pitchFamily="49" charset="0"/>
              </a:rPr>
              <a:t>public</a:t>
            </a:r>
            <a:r>
              <a:rPr lang="es-ES" sz="1500" b="1" dirty="0" smtClean="0">
                <a:latin typeface="Consolas" panose="020B0609020204030204" pitchFamily="49" charset="0"/>
                <a:cs typeface="Consolas" panose="020B0609020204030204" pitchFamily="49" charset="0"/>
              </a:rPr>
              <a:t> Alumno(</a:t>
            </a:r>
            <a:r>
              <a:rPr lang="es-ES" sz="1500" b="1" dirty="0" err="1" smtClean="0">
                <a:solidFill>
                  <a:srgbClr val="0033CC"/>
                </a:solidFill>
                <a:latin typeface="Consolas" panose="020B0609020204030204" pitchFamily="49" charset="0"/>
                <a:cs typeface="Consolas" panose="020B0609020204030204" pitchFamily="49" charset="0"/>
              </a:rPr>
              <a:t>int</a:t>
            </a:r>
            <a:r>
              <a:rPr lang="es-ES" sz="1500" b="1" dirty="0" smtClean="0">
                <a:latin typeface="Consolas" panose="020B0609020204030204" pitchFamily="49" charset="0"/>
                <a:cs typeface="Consolas" panose="020B0609020204030204" pitchFamily="49" charset="0"/>
              </a:rPr>
              <a:t> </a:t>
            </a:r>
            <a:r>
              <a:rPr lang="es-ES" sz="1500" b="1" dirty="0" err="1" smtClean="0">
                <a:solidFill>
                  <a:schemeClr val="accent2">
                    <a:lumMod val="50000"/>
                  </a:schemeClr>
                </a:solidFill>
                <a:latin typeface="Consolas" panose="020B0609020204030204" pitchFamily="49" charset="0"/>
                <a:cs typeface="Consolas" panose="020B0609020204030204" pitchFamily="49" charset="0"/>
              </a:rPr>
              <a:t>codigo</a:t>
            </a:r>
            <a:r>
              <a:rPr lang="es-ES" sz="1500" b="1" dirty="0" smtClean="0">
                <a:latin typeface="Consolas" panose="020B0609020204030204" pitchFamily="49" charset="0"/>
                <a:cs typeface="Consolas" panose="020B0609020204030204" pitchFamily="49" charset="0"/>
              </a:rPr>
              <a:t>, </a:t>
            </a:r>
            <a:r>
              <a:rPr lang="es-ES" sz="1500" b="1" dirty="0" err="1" smtClean="0">
                <a:solidFill>
                  <a:srgbClr val="000000"/>
                </a:solidFill>
                <a:latin typeface="Consolas" panose="020B0609020204030204" pitchFamily="49" charset="0"/>
                <a:cs typeface="Consolas" panose="020B0609020204030204" pitchFamily="49" charset="0"/>
              </a:rPr>
              <a:t>String</a:t>
            </a:r>
            <a:r>
              <a:rPr lang="es-ES" sz="1500" b="1" dirty="0" smtClean="0">
                <a:latin typeface="Consolas" panose="020B0609020204030204" pitchFamily="49" charset="0"/>
                <a:cs typeface="Consolas" panose="020B0609020204030204" pitchFamily="49" charset="0"/>
              </a:rPr>
              <a:t> </a:t>
            </a:r>
            <a:r>
              <a:rPr lang="es-ES" sz="1500" b="1" dirty="0" smtClean="0">
                <a:solidFill>
                  <a:schemeClr val="accent2">
                    <a:lumMod val="50000"/>
                  </a:schemeClr>
                </a:solidFill>
                <a:latin typeface="Consolas" panose="020B0609020204030204" pitchFamily="49" charset="0"/>
                <a:cs typeface="Consolas" panose="020B0609020204030204" pitchFamily="49" charset="0"/>
              </a:rPr>
              <a:t>nombre</a:t>
            </a:r>
            <a:r>
              <a:rPr lang="es-ES" sz="1500" b="1" dirty="0" smtClean="0">
                <a:latin typeface="Consolas" panose="020B0609020204030204" pitchFamily="49" charset="0"/>
                <a:cs typeface="Consolas" panose="020B0609020204030204" pitchFamily="49" charset="0"/>
              </a:rPr>
              <a:t>, </a:t>
            </a:r>
            <a:r>
              <a:rPr lang="es-ES" sz="1500" b="1" dirty="0" err="1">
                <a:solidFill>
                  <a:srgbClr val="0033CC"/>
                </a:solidFill>
                <a:latin typeface="Consolas" panose="020B0609020204030204" pitchFamily="49" charset="0"/>
                <a:cs typeface="Consolas" panose="020B0609020204030204" pitchFamily="49" charset="0"/>
              </a:rPr>
              <a:t>int</a:t>
            </a:r>
            <a:r>
              <a:rPr lang="es-ES" sz="1500" b="1" dirty="0">
                <a:latin typeface="Consolas" panose="020B0609020204030204" pitchFamily="49" charset="0"/>
                <a:cs typeface="Consolas" panose="020B0609020204030204" pitchFamily="49" charset="0"/>
              </a:rPr>
              <a:t> </a:t>
            </a:r>
            <a:r>
              <a:rPr lang="es-ES" sz="1500" b="1" dirty="0" smtClean="0">
                <a:solidFill>
                  <a:schemeClr val="accent2">
                    <a:lumMod val="50000"/>
                  </a:schemeClr>
                </a:solidFill>
                <a:latin typeface="Consolas" panose="020B0609020204030204" pitchFamily="49" charset="0"/>
                <a:cs typeface="Consolas" panose="020B0609020204030204" pitchFamily="49" charset="0"/>
              </a:rPr>
              <a:t>nota1</a:t>
            </a:r>
            <a:r>
              <a:rPr lang="es-ES" sz="1500" b="1" dirty="0">
                <a:latin typeface="Consolas" panose="020B0609020204030204" pitchFamily="49" charset="0"/>
                <a:cs typeface="Consolas" panose="020B0609020204030204" pitchFamily="49" charset="0"/>
              </a:rPr>
              <a:t>, </a:t>
            </a:r>
            <a:r>
              <a:rPr lang="es-ES" sz="1500" b="1" dirty="0" err="1">
                <a:solidFill>
                  <a:srgbClr val="0033CC"/>
                </a:solidFill>
                <a:latin typeface="Consolas" panose="020B0609020204030204" pitchFamily="49" charset="0"/>
                <a:cs typeface="Consolas" panose="020B0609020204030204" pitchFamily="49" charset="0"/>
              </a:rPr>
              <a:t>int</a:t>
            </a:r>
            <a:r>
              <a:rPr lang="es-ES" sz="1500" b="1" dirty="0">
                <a:latin typeface="Consolas" panose="020B0609020204030204" pitchFamily="49" charset="0"/>
                <a:cs typeface="Consolas" panose="020B0609020204030204" pitchFamily="49" charset="0"/>
              </a:rPr>
              <a:t> </a:t>
            </a:r>
            <a:r>
              <a:rPr lang="es-ES" sz="1500" b="1" dirty="0" smtClean="0">
                <a:solidFill>
                  <a:schemeClr val="accent2">
                    <a:lumMod val="50000"/>
                  </a:schemeClr>
                </a:solidFill>
                <a:latin typeface="Consolas" panose="020B0609020204030204" pitchFamily="49" charset="0"/>
                <a:cs typeface="Consolas" panose="020B0609020204030204" pitchFamily="49" charset="0"/>
              </a:rPr>
              <a:t>nota2</a:t>
            </a:r>
            <a:r>
              <a:rPr lang="es-ES" sz="1500" b="1" dirty="0" smtClean="0">
                <a:latin typeface="Consolas" panose="020B0609020204030204" pitchFamily="49" charset="0"/>
                <a:cs typeface="Consolas" panose="020B0609020204030204" pitchFamily="49" charset="0"/>
              </a:rPr>
              <a:t>) {</a:t>
            </a:r>
          </a:p>
          <a:p>
            <a:pPr marL="0" indent="0">
              <a:spcBef>
                <a:spcPts val="0"/>
              </a:spcBef>
              <a:buNone/>
            </a:pPr>
            <a:r>
              <a:rPr lang="es-ES" sz="1500" b="1" dirty="0">
                <a:latin typeface="Consolas" panose="020B0609020204030204" pitchFamily="49" charset="0"/>
                <a:cs typeface="Consolas" panose="020B0609020204030204" pitchFamily="49" charset="0"/>
              </a:rPr>
              <a:t> </a:t>
            </a:r>
            <a:r>
              <a:rPr lang="es-ES" sz="1500" b="1" dirty="0" smtClean="0">
                <a:latin typeface="Consolas" panose="020B0609020204030204" pitchFamily="49" charset="0"/>
                <a:cs typeface="Consolas" panose="020B0609020204030204" pitchFamily="49" charset="0"/>
              </a:rPr>
              <a:t>       </a:t>
            </a:r>
            <a:r>
              <a:rPr lang="es-ES" sz="1500" b="1" dirty="0" err="1" smtClean="0">
                <a:solidFill>
                  <a:srgbClr val="7F0055"/>
                </a:solidFill>
                <a:latin typeface="Consolas" panose="020B0609020204030204" pitchFamily="49" charset="0"/>
                <a:cs typeface="Consolas" panose="020B0609020204030204" pitchFamily="49" charset="0"/>
              </a:rPr>
              <a:t>this</a:t>
            </a:r>
            <a:r>
              <a:rPr lang="es-ES" sz="1500" b="1" dirty="0" err="1" smtClean="0">
                <a:latin typeface="Consolas" panose="020B0609020204030204" pitchFamily="49" charset="0"/>
                <a:cs typeface="Consolas" panose="020B0609020204030204" pitchFamily="49" charset="0"/>
              </a:rPr>
              <a:t>.</a:t>
            </a:r>
            <a:r>
              <a:rPr lang="es-ES" sz="1500" b="1" dirty="0" err="1" smtClean="0">
                <a:solidFill>
                  <a:srgbClr val="0000C0"/>
                </a:solidFill>
                <a:latin typeface="Consolas" panose="020B0609020204030204" pitchFamily="49" charset="0"/>
                <a:cs typeface="Consolas" panose="020B0609020204030204" pitchFamily="49" charset="0"/>
              </a:rPr>
              <a:t>codigo</a:t>
            </a:r>
            <a:r>
              <a:rPr lang="es-ES" sz="1500" b="1" dirty="0" smtClean="0">
                <a:latin typeface="Consolas" panose="020B0609020204030204" pitchFamily="49" charset="0"/>
                <a:cs typeface="Consolas" panose="020B0609020204030204" pitchFamily="49" charset="0"/>
              </a:rPr>
              <a:t> </a:t>
            </a:r>
            <a:r>
              <a:rPr lang="es-ES" sz="1500" b="1" dirty="0">
                <a:latin typeface="Consolas" panose="020B0609020204030204" pitchFamily="49" charset="0"/>
                <a:cs typeface="Consolas" panose="020B0609020204030204" pitchFamily="49" charset="0"/>
              </a:rPr>
              <a:t>= </a:t>
            </a:r>
            <a:r>
              <a:rPr lang="es-ES" sz="1500" b="1" dirty="0" err="1" smtClean="0">
                <a:solidFill>
                  <a:schemeClr val="accent2">
                    <a:lumMod val="50000"/>
                  </a:schemeClr>
                </a:solidFill>
                <a:latin typeface="Consolas" panose="020B0609020204030204" pitchFamily="49" charset="0"/>
                <a:cs typeface="Consolas" panose="020B0609020204030204" pitchFamily="49" charset="0"/>
              </a:rPr>
              <a:t>codigo</a:t>
            </a:r>
            <a:r>
              <a:rPr lang="es-ES" sz="1500" b="1" dirty="0" smtClean="0">
                <a:latin typeface="Consolas" panose="020B0609020204030204" pitchFamily="49" charset="0"/>
                <a:cs typeface="Consolas" panose="020B0609020204030204" pitchFamily="49" charset="0"/>
              </a:rPr>
              <a:t>;</a:t>
            </a:r>
          </a:p>
          <a:p>
            <a:pPr marL="0" indent="0">
              <a:spcBef>
                <a:spcPts val="0"/>
              </a:spcBef>
              <a:buNone/>
            </a:pPr>
            <a:r>
              <a:rPr lang="es-ES" sz="1500" b="1" dirty="0">
                <a:latin typeface="Consolas" panose="020B0609020204030204" pitchFamily="49" charset="0"/>
                <a:cs typeface="Consolas" panose="020B0609020204030204" pitchFamily="49" charset="0"/>
              </a:rPr>
              <a:t> </a:t>
            </a:r>
            <a:r>
              <a:rPr lang="es-ES" sz="1500" b="1" dirty="0" smtClean="0">
                <a:latin typeface="Consolas" panose="020B0609020204030204" pitchFamily="49" charset="0"/>
                <a:cs typeface="Consolas" panose="020B0609020204030204" pitchFamily="49" charset="0"/>
              </a:rPr>
              <a:t>       </a:t>
            </a:r>
            <a:r>
              <a:rPr lang="es-ES" sz="1500" b="1" dirty="0" err="1">
                <a:solidFill>
                  <a:srgbClr val="7F0055"/>
                </a:solidFill>
                <a:latin typeface="Consolas" panose="020B0609020204030204" pitchFamily="49" charset="0"/>
                <a:cs typeface="Consolas" panose="020B0609020204030204" pitchFamily="49" charset="0"/>
              </a:rPr>
              <a:t>this</a:t>
            </a:r>
            <a:r>
              <a:rPr lang="es-ES" sz="1500" b="1" dirty="0" err="1">
                <a:latin typeface="Consolas" panose="020B0609020204030204" pitchFamily="49" charset="0"/>
                <a:cs typeface="Consolas" panose="020B0609020204030204" pitchFamily="49" charset="0"/>
              </a:rPr>
              <a:t>.</a:t>
            </a:r>
            <a:r>
              <a:rPr lang="es-ES" sz="1500" b="1" dirty="0" err="1" smtClean="0">
                <a:solidFill>
                  <a:srgbClr val="0000C0"/>
                </a:solidFill>
                <a:latin typeface="Consolas" panose="020B0609020204030204" pitchFamily="49" charset="0"/>
                <a:cs typeface="Consolas" panose="020B0609020204030204" pitchFamily="49" charset="0"/>
              </a:rPr>
              <a:t>nombre</a:t>
            </a:r>
            <a:r>
              <a:rPr lang="es-ES" sz="1500" b="1" dirty="0" smtClean="0">
                <a:latin typeface="Consolas" panose="020B0609020204030204" pitchFamily="49" charset="0"/>
                <a:cs typeface="Consolas" panose="020B0609020204030204" pitchFamily="49" charset="0"/>
              </a:rPr>
              <a:t> </a:t>
            </a:r>
            <a:r>
              <a:rPr lang="es-ES" sz="1500" b="1" dirty="0">
                <a:latin typeface="Consolas" panose="020B0609020204030204" pitchFamily="49" charset="0"/>
                <a:cs typeface="Consolas" panose="020B0609020204030204" pitchFamily="49" charset="0"/>
              </a:rPr>
              <a:t>= </a:t>
            </a:r>
            <a:r>
              <a:rPr lang="es-ES" sz="1500" b="1" dirty="0" smtClean="0">
                <a:solidFill>
                  <a:schemeClr val="accent2">
                    <a:lumMod val="50000"/>
                  </a:schemeClr>
                </a:solidFill>
                <a:latin typeface="Consolas" panose="020B0609020204030204" pitchFamily="49" charset="0"/>
                <a:cs typeface="Consolas" panose="020B0609020204030204" pitchFamily="49" charset="0"/>
              </a:rPr>
              <a:t>nombre</a:t>
            </a:r>
            <a:r>
              <a:rPr lang="es-ES" sz="1500" b="1" dirty="0" smtClean="0">
                <a:latin typeface="Consolas" panose="020B0609020204030204" pitchFamily="49" charset="0"/>
                <a:cs typeface="Consolas" panose="020B0609020204030204" pitchFamily="49" charset="0"/>
              </a:rPr>
              <a:t>;</a:t>
            </a:r>
          </a:p>
          <a:p>
            <a:pPr marL="0" indent="0">
              <a:spcBef>
                <a:spcPts val="0"/>
              </a:spcBef>
              <a:buNone/>
            </a:pPr>
            <a:r>
              <a:rPr lang="es-ES" sz="1500" b="1" dirty="0">
                <a:latin typeface="Consolas" panose="020B0609020204030204" pitchFamily="49" charset="0"/>
                <a:cs typeface="Consolas" panose="020B0609020204030204" pitchFamily="49" charset="0"/>
              </a:rPr>
              <a:t> </a:t>
            </a:r>
            <a:r>
              <a:rPr lang="es-ES" sz="1500" b="1" dirty="0" smtClean="0">
                <a:latin typeface="Consolas" panose="020B0609020204030204" pitchFamily="49" charset="0"/>
                <a:cs typeface="Consolas" panose="020B0609020204030204" pitchFamily="49" charset="0"/>
              </a:rPr>
              <a:t>       </a:t>
            </a:r>
            <a:r>
              <a:rPr lang="es-ES" sz="1500" b="1" dirty="0">
                <a:solidFill>
                  <a:srgbClr val="7F0055"/>
                </a:solidFill>
                <a:latin typeface="Consolas" panose="020B0609020204030204" pitchFamily="49" charset="0"/>
                <a:cs typeface="Consolas" panose="020B0609020204030204" pitchFamily="49" charset="0"/>
              </a:rPr>
              <a:t>this</a:t>
            </a:r>
            <a:r>
              <a:rPr lang="es-ES" sz="1500" b="1" dirty="0">
                <a:latin typeface="Consolas" panose="020B0609020204030204" pitchFamily="49" charset="0"/>
                <a:cs typeface="Consolas" panose="020B0609020204030204" pitchFamily="49" charset="0"/>
              </a:rPr>
              <a:t>.</a:t>
            </a:r>
            <a:r>
              <a:rPr lang="es-ES" sz="1500" b="1" dirty="0" smtClean="0">
                <a:solidFill>
                  <a:srgbClr val="0000C0"/>
                </a:solidFill>
                <a:latin typeface="Consolas" panose="020B0609020204030204" pitchFamily="49" charset="0"/>
                <a:cs typeface="Consolas" panose="020B0609020204030204" pitchFamily="49" charset="0"/>
              </a:rPr>
              <a:t>nota1</a:t>
            </a:r>
            <a:r>
              <a:rPr lang="es-ES" sz="1500" b="1" dirty="0" smtClean="0">
                <a:latin typeface="Consolas" panose="020B0609020204030204" pitchFamily="49" charset="0"/>
                <a:cs typeface="Consolas" panose="020B0609020204030204" pitchFamily="49" charset="0"/>
              </a:rPr>
              <a:t> </a:t>
            </a:r>
            <a:r>
              <a:rPr lang="es-ES" sz="1500" b="1" dirty="0">
                <a:latin typeface="Consolas" panose="020B0609020204030204" pitchFamily="49" charset="0"/>
                <a:cs typeface="Consolas" panose="020B0609020204030204" pitchFamily="49" charset="0"/>
              </a:rPr>
              <a:t>= </a:t>
            </a:r>
            <a:r>
              <a:rPr lang="es-ES" sz="1500" b="1" dirty="0" smtClean="0">
                <a:solidFill>
                  <a:schemeClr val="accent2">
                    <a:lumMod val="50000"/>
                  </a:schemeClr>
                </a:solidFill>
                <a:latin typeface="Consolas" panose="020B0609020204030204" pitchFamily="49" charset="0"/>
                <a:cs typeface="Consolas" panose="020B0609020204030204" pitchFamily="49" charset="0"/>
              </a:rPr>
              <a:t>nota1</a:t>
            </a:r>
            <a:r>
              <a:rPr lang="es-ES" sz="1500" b="1" dirty="0" smtClean="0">
                <a:latin typeface="Consolas" panose="020B0609020204030204" pitchFamily="49" charset="0"/>
                <a:cs typeface="Consolas" panose="020B0609020204030204" pitchFamily="49" charset="0"/>
              </a:rPr>
              <a:t>;</a:t>
            </a:r>
          </a:p>
          <a:p>
            <a:pPr marL="0" indent="0">
              <a:spcBef>
                <a:spcPts val="0"/>
              </a:spcBef>
              <a:buNone/>
            </a:pPr>
            <a:r>
              <a:rPr lang="es-ES" sz="1500" b="1" dirty="0">
                <a:latin typeface="Consolas" panose="020B0609020204030204" pitchFamily="49" charset="0"/>
                <a:cs typeface="Consolas" panose="020B0609020204030204" pitchFamily="49" charset="0"/>
              </a:rPr>
              <a:t> </a:t>
            </a:r>
            <a:r>
              <a:rPr lang="es-ES" sz="1500" b="1" dirty="0" smtClean="0">
                <a:latin typeface="Consolas" panose="020B0609020204030204" pitchFamily="49" charset="0"/>
                <a:cs typeface="Consolas" panose="020B0609020204030204" pitchFamily="49" charset="0"/>
              </a:rPr>
              <a:t>       </a:t>
            </a:r>
            <a:r>
              <a:rPr lang="es-ES" sz="1500" b="1" dirty="0">
                <a:solidFill>
                  <a:srgbClr val="7F0055"/>
                </a:solidFill>
                <a:latin typeface="Consolas" panose="020B0609020204030204" pitchFamily="49" charset="0"/>
                <a:cs typeface="Consolas" panose="020B0609020204030204" pitchFamily="49" charset="0"/>
              </a:rPr>
              <a:t>this</a:t>
            </a:r>
            <a:r>
              <a:rPr lang="es-ES" sz="1500" b="1" dirty="0">
                <a:latin typeface="Consolas" panose="020B0609020204030204" pitchFamily="49" charset="0"/>
                <a:cs typeface="Consolas" panose="020B0609020204030204" pitchFamily="49" charset="0"/>
              </a:rPr>
              <a:t>.</a:t>
            </a:r>
            <a:r>
              <a:rPr lang="es-ES" sz="1500" b="1" dirty="0" smtClean="0">
                <a:solidFill>
                  <a:srgbClr val="0000C0"/>
                </a:solidFill>
                <a:latin typeface="Consolas" panose="020B0609020204030204" pitchFamily="49" charset="0"/>
                <a:cs typeface="Consolas" panose="020B0609020204030204" pitchFamily="49" charset="0"/>
              </a:rPr>
              <a:t>nota2</a:t>
            </a:r>
            <a:r>
              <a:rPr lang="es-ES" sz="1500" b="1" dirty="0" smtClean="0">
                <a:latin typeface="Consolas" panose="020B0609020204030204" pitchFamily="49" charset="0"/>
                <a:cs typeface="Consolas" panose="020B0609020204030204" pitchFamily="49" charset="0"/>
              </a:rPr>
              <a:t> </a:t>
            </a:r>
            <a:r>
              <a:rPr lang="es-ES" sz="1500" b="1" dirty="0">
                <a:latin typeface="Consolas" panose="020B0609020204030204" pitchFamily="49" charset="0"/>
                <a:cs typeface="Consolas" panose="020B0609020204030204" pitchFamily="49" charset="0"/>
              </a:rPr>
              <a:t>= </a:t>
            </a:r>
            <a:r>
              <a:rPr lang="es-ES" sz="1500" b="1" dirty="0" smtClean="0">
                <a:solidFill>
                  <a:schemeClr val="accent2">
                    <a:lumMod val="50000"/>
                  </a:schemeClr>
                </a:solidFill>
                <a:latin typeface="Consolas" panose="020B0609020204030204" pitchFamily="49" charset="0"/>
                <a:cs typeface="Consolas" panose="020B0609020204030204" pitchFamily="49" charset="0"/>
              </a:rPr>
              <a:t>nota2</a:t>
            </a:r>
            <a:r>
              <a:rPr lang="es-ES" sz="1500" b="1" dirty="0" smtClean="0">
                <a:latin typeface="Consolas" panose="020B0609020204030204" pitchFamily="49" charset="0"/>
                <a:cs typeface="Consolas" panose="020B0609020204030204" pitchFamily="49" charset="0"/>
              </a:rPr>
              <a:t>;</a:t>
            </a:r>
          </a:p>
          <a:p>
            <a:pPr marL="0" indent="0">
              <a:spcBef>
                <a:spcPts val="0"/>
              </a:spcBef>
              <a:buNone/>
            </a:pPr>
            <a:r>
              <a:rPr lang="es-ES" sz="1500" b="1" dirty="0">
                <a:latin typeface="Consolas" panose="020B0609020204030204" pitchFamily="49" charset="0"/>
                <a:cs typeface="Consolas" panose="020B0609020204030204" pitchFamily="49" charset="0"/>
              </a:rPr>
              <a:t> </a:t>
            </a:r>
            <a:r>
              <a:rPr lang="es-ES" sz="1500" b="1" dirty="0" smtClean="0">
                <a:latin typeface="Consolas" panose="020B0609020204030204" pitchFamily="49" charset="0"/>
                <a:cs typeface="Consolas" panose="020B0609020204030204" pitchFamily="49" charset="0"/>
              </a:rPr>
              <a:t>   }</a:t>
            </a:r>
          </a:p>
          <a:p>
            <a:pPr marL="0" indent="0">
              <a:spcBef>
                <a:spcPts val="0"/>
              </a:spcBef>
              <a:buNone/>
            </a:pPr>
            <a:r>
              <a:rPr lang="es-ES" sz="1500" b="1" dirty="0">
                <a:solidFill>
                  <a:srgbClr val="006600"/>
                </a:solidFill>
                <a:latin typeface="Consolas" panose="020B0609020204030204" pitchFamily="49" charset="0"/>
                <a:cs typeface="Consolas" panose="020B0609020204030204" pitchFamily="49" charset="0"/>
              </a:rPr>
              <a:t> </a:t>
            </a:r>
            <a:r>
              <a:rPr lang="es-ES" sz="1500" b="1" dirty="0" smtClean="0">
                <a:solidFill>
                  <a:srgbClr val="006600"/>
                </a:solidFill>
                <a:latin typeface="Consolas" panose="020B0609020204030204" pitchFamily="49" charset="0"/>
                <a:cs typeface="Consolas" panose="020B0609020204030204" pitchFamily="49" charset="0"/>
              </a:rPr>
              <a:t>   </a:t>
            </a:r>
            <a:r>
              <a:rPr lang="es-ES" sz="1500" b="1" dirty="0" err="1" smtClean="0">
                <a:solidFill>
                  <a:srgbClr val="7F0055"/>
                </a:solidFill>
                <a:latin typeface="Consolas" panose="020B0609020204030204" pitchFamily="49" charset="0"/>
                <a:cs typeface="Consolas" panose="020B0609020204030204" pitchFamily="49" charset="0"/>
              </a:rPr>
              <a:t>public</a:t>
            </a:r>
            <a:r>
              <a:rPr lang="es-ES" sz="1500" b="1" dirty="0" smtClean="0">
                <a:latin typeface="Consolas" panose="020B0609020204030204" pitchFamily="49" charset="0"/>
                <a:cs typeface="Consolas" panose="020B0609020204030204" pitchFamily="49" charset="0"/>
              </a:rPr>
              <a:t> </a:t>
            </a:r>
            <a:r>
              <a:rPr lang="es-ES" sz="1500" b="1" dirty="0">
                <a:latin typeface="Consolas" panose="020B0609020204030204" pitchFamily="49" charset="0"/>
                <a:cs typeface="Consolas" panose="020B0609020204030204" pitchFamily="49" charset="0"/>
              </a:rPr>
              <a:t>Alumno(</a:t>
            </a:r>
            <a:r>
              <a:rPr lang="es-ES" sz="1500" b="1" dirty="0" err="1">
                <a:solidFill>
                  <a:srgbClr val="0033CC"/>
                </a:solidFill>
                <a:latin typeface="Consolas" panose="020B0609020204030204" pitchFamily="49" charset="0"/>
                <a:cs typeface="Consolas" panose="020B0609020204030204" pitchFamily="49" charset="0"/>
              </a:rPr>
              <a:t>int</a:t>
            </a:r>
            <a:r>
              <a:rPr lang="es-ES" sz="1500" b="1" dirty="0">
                <a:latin typeface="Consolas" panose="020B0609020204030204" pitchFamily="49" charset="0"/>
                <a:cs typeface="Consolas" panose="020B0609020204030204" pitchFamily="49" charset="0"/>
              </a:rPr>
              <a:t> </a:t>
            </a:r>
            <a:r>
              <a:rPr lang="es-ES" sz="1500" b="1" dirty="0" err="1">
                <a:solidFill>
                  <a:schemeClr val="accent2">
                    <a:lumMod val="50000"/>
                  </a:schemeClr>
                </a:solidFill>
                <a:latin typeface="Consolas" panose="020B0609020204030204" pitchFamily="49" charset="0"/>
                <a:cs typeface="Consolas" panose="020B0609020204030204" pitchFamily="49" charset="0"/>
              </a:rPr>
              <a:t>codigo</a:t>
            </a:r>
            <a:r>
              <a:rPr lang="es-ES" sz="1500" b="1" dirty="0">
                <a:latin typeface="Consolas" panose="020B0609020204030204" pitchFamily="49" charset="0"/>
                <a:cs typeface="Consolas" panose="020B0609020204030204" pitchFamily="49" charset="0"/>
              </a:rPr>
              <a:t>, </a:t>
            </a:r>
            <a:r>
              <a:rPr lang="es-ES" sz="1500" b="1" dirty="0" err="1">
                <a:solidFill>
                  <a:srgbClr val="000000"/>
                </a:solidFill>
                <a:latin typeface="Consolas" panose="020B0609020204030204" pitchFamily="49" charset="0"/>
                <a:cs typeface="Consolas" panose="020B0609020204030204" pitchFamily="49" charset="0"/>
              </a:rPr>
              <a:t>String</a:t>
            </a:r>
            <a:r>
              <a:rPr lang="es-ES" sz="1500" b="1" dirty="0">
                <a:latin typeface="Consolas" panose="020B0609020204030204" pitchFamily="49" charset="0"/>
                <a:cs typeface="Consolas" panose="020B0609020204030204" pitchFamily="49" charset="0"/>
              </a:rPr>
              <a:t> </a:t>
            </a:r>
            <a:r>
              <a:rPr lang="es-ES" sz="1500" b="1" dirty="0" smtClean="0">
                <a:solidFill>
                  <a:schemeClr val="accent2">
                    <a:lumMod val="50000"/>
                  </a:schemeClr>
                </a:solidFill>
                <a:latin typeface="Consolas" panose="020B0609020204030204" pitchFamily="49" charset="0"/>
                <a:cs typeface="Consolas" panose="020B0609020204030204" pitchFamily="49" charset="0"/>
              </a:rPr>
              <a:t>nombre</a:t>
            </a:r>
            <a:r>
              <a:rPr lang="es-ES" sz="1500" b="1" dirty="0" smtClean="0">
                <a:latin typeface="Consolas" panose="020B0609020204030204" pitchFamily="49" charset="0"/>
                <a:cs typeface="Consolas" panose="020B0609020204030204" pitchFamily="49" charset="0"/>
              </a:rPr>
              <a:t>) </a:t>
            </a:r>
            <a:r>
              <a:rPr lang="es-ES" sz="1500" b="1" dirty="0">
                <a:latin typeface="Consolas" panose="020B0609020204030204" pitchFamily="49" charset="0"/>
                <a:cs typeface="Consolas" panose="020B0609020204030204" pitchFamily="49" charset="0"/>
              </a:rPr>
              <a:t>{</a:t>
            </a:r>
          </a:p>
          <a:p>
            <a:pPr marL="0" indent="0">
              <a:spcBef>
                <a:spcPts val="0"/>
              </a:spcBef>
              <a:buNone/>
            </a:pPr>
            <a:r>
              <a:rPr lang="es-ES" sz="1500" b="1" dirty="0">
                <a:latin typeface="Consolas" panose="020B0609020204030204" pitchFamily="49" charset="0"/>
                <a:cs typeface="Consolas" panose="020B0609020204030204" pitchFamily="49" charset="0"/>
              </a:rPr>
              <a:t>        </a:t>
            </a:r>
            <a:r>
              <a:rPr lang="es-ES" sz="1500" b="1" dirty="0" err="1">
                <a:solidFill>
                  <a:srgbClr val="7F0055"/>
                </a:solidFill>
                <a:latin typeface="Consolas" panose="020B0609020204030204" pitchFamily="49" charset="0"/>
                <a:cs typeface="Consolas" panose="020B0609020204030204" pitchFamily="49" charset="0"/>
              </a:rPr>
              <a:t>this</a:t>
            </a:r>
            <a:r>
              <a:rPr lang="es-ES" sz="1500" b="1" dirty="0" err="1">
                <a:latin typeface="Consolas" panose="020B0609020204030204" pitchFamily="49" charset="0"/>
                <a:cs typeface="Consolas" panose="020B0609020204030204" pitchFamily="49" charset="0"/>
              </a:rPr>
              <a:t>.</a:t>
            </a:r>
            <a:r>
              <a:rPr lang="es-ES" sz="1500" b="1" dirty="0" err="1">
                <a:solidFill>
                  <a:srgbClr val="0000C0"/>
                </a:solidFill>
                <a:latin typeface="Consolas" panose="020B0609020204030204" pitchFamily="49" charset="0"/>
                <a:cs typeface="Consolas" panose="020B0609020204030204" pitchFamily="49" charset="0"/>
              </a:rPr>
              <a:t>codigo</a:t>
            </a:r>
            <a:r>
              <a:rPr lang="es-ES" sz="1500" b="1" dirty="0">
                <a:latin typeface="Consolas" panose="020B0609020204030204" pitchFamily="49" charset="0"/>
                <a:cs typeface="Consolas" panose="020B0609020204030204" pitchFamily="49" charset="0"/>
              </a:rPr>
              <a:t> = </a:t>
            </a:r>
            <a:r>
              <a:rPr lang="es-ES" sz="1500" b="1" dirty="0" err="1">
                <a:solidFill>
                  <a:schemeClr val="accent2">
                    <a:lumMod val="50000"/>
                  </a:schemeClr>
                </a:solidFill>
                <a:latin typeface="Consolas" panose="020B0609020204030204" pitchFamily="49" charset="0"/>
                <a:cs typeface="Consolas" panose="020B0609020204030204" pitchFamily="49" charset="0"/>
              </a:rPr>
              <a:t>codigo</a:t>
            </a:r>
            <a:r>
              <a:rPr lang="es-ES" sz="1500" b="1" dirty="0">
                <a:latin typeface="Consolas" panose="020B0609020204030204" pitchFamily="49" charset="0"/>
                <a:cs typeface="Consolas" panose="020B0609020204030204" pitchFamily="49" charset="0"/>
              </a:rPr>
              <a:t>;</a:t>
            </a:r>
          </a:p>
          <a:p>
            <a:pPr marL="0" indent="0">
              <a:spcBef>
                <a:spcPts val="0"/>
              </a:spcBef>
              <a:buNone/>
            </a:pPr>
            <a:r>
              <a:rPr lang="es-ES" sz="1500" b="1" dirty="0">
                <a:latin typeface="Consolas" panose="020B0609020204030204" pitchFamily="49" charset="0"/>
                <a:cs typeface="Consolas" panose="020B0609020204030204" pitchFamily="49" charset="0"/>
              </a:rPr>
              <a:t>        </a:t>
            </a:r>
            <a:r>
              <a:rPr lang="es-ES" sz="1500" b="1" dirty="0" err="1">
                <a:solidFill>
                  <a:srgbClr val="7F0055"/>
                </a:solidFill>
                <a:latin typeface="Consolas" panose="020B0609020204030204" pitchFamily="49" charset="0"/>
                <a:cs typeface="Consolas" panose="020B0609020204030204" pitchFamily="49" charset="0"/>
              </a:rPr>
              <a:t>this</a:t>
            </a:r>
            <a:r>
              <a:rPr lang="es-ES" sz="1500" b="1" dirty="0" err="1">
                <a:latin typeface="Consolas" panose="020B0609020204030204" pitchFamily="49" charset="0"/>
                <a:cs typeface="Consolas" panose="020B0609020204030204" pitchFamily="49" charset="0"/>
              </a:rPr>
              <a:t>.</a:t>
            </a:r>
            <a:r>
              <a:rPr lang="es-ES" sz="1500" b="1" dirty="0" err="1">
                <a:solidFill>
                  <a:srgbClr val="0000C0"/>
                </a:solidFill>
                <a:latin typeface="Consolas" panose="020B0609020204030204" pitchFamily="49" charset="0"/>
                <a:cs typeface="Consolas" panose="020B0609020204030204" pitchFamily="49" charset="0"/>
              </a:rPr>
              <a:t>nombre</a:t>
            </a:r>
            <a:r>
              <a:rPr lang="es-ES" sz="1500" b="1" dirty="0">
                <a:latin typeface="Consolas" panose="020B0609020204030204" pitchFamily="49" charset="0"/>
                <a:cs typeface="Consolas" panose="020B0609020204030204" pitchFamily="49" charset="0"/>
              </a:rPr>
              <a:t> = </a:t>
            </a:r>
            <a:r>
              <a:rPr lang="es-ES" sz="1500" b="1" dirty="0">
                <a:solidFill>
                  <a:schemeClr val="accent2">
                    <a:lumMod val="50000"/>
                  </a:schemeClr>
                </a:solidFill>
                <a:latin typeface="Consolas" panose="020B0609020204030204" pitchFamily="49" charset="0"/>
                <a:cs typeface="Consolas" panose="020B0609020204030204" pitchFamily="49" charset="0"/>
              </a:rPr>
              <a:t>nombre</a:t>
            </a:r>
            <a:r>
              <a:rPr lang="es-ES" sz="1500" b="1" dirty="0">
                <a:latin typeface="Consolas" panose="020B0609020204030204" pitchFamily="49" charset="0"/>
                <a:cs typeface="Consolas" panose="020B0609020204030204" pitchFamily="49" charset="0"/>
              </a:rPr>
              <a:t>;</a:t>
            </a:r>
          </a:p>
          <a:p>
            <a:pPr marL="0" indent="0">
              <a:spcBef>
                <a:spcPts val="0"/>
              </a:spcBef>
              <a:buNone/>
            </a:pPr>
            <a:r>
              <a:rPr lang="es-ES" sz="1500" b="1" dirty="0" smtClean="0">
                <a:latin typeface="Consolas" panose="020B0609020204030204" pitchFamily="49" charset="0"/>
                <a:cs typeface="Consolas" panose="020B0609020204030204" pitchFamily="49" charset="0"/>
              </a:rPr>
              <a:t>    }</a:t>
            </a:r>
          </a:p>
          <a:p>
            <a:pPr marL="0" indent="0">
              <a:spcBef>
                <a:spcPts val="0"/>
              </a:spcBef>
              <a:buNone/>
            </a:pPr>
            <a:r>
              <a:rPr lang="es-ES" sz="1500" b="1" dirty="0">
                <a:solidFill>
                  <a:srgbClr val="006600"/>
                </a:solidFill>
                <a:latin typeface="Consolas" panose="020B0609020204030204" pitchFamily="49" charset="0"/>
                <a:cs typeface="Consolas" panose="020B0609020204030204" pitchFamily="49" charset="0"/>
              </a:rPr>
              <a:t> </a:t>
            </a:r>
            <a:r>
              <a:rPr lang="es-ES" sz="1500" b="1" dirty="0" smtClean="0">
                <a:solidFill>
                  <a:srgbClr val="006600"/>
                </a:solidFill>
                <a:latin typeface="Consolas" panose="020B0609020204030204" pitchFamily="49" charset="0"/>
                <a:cs typeface="Consolas" panose="020B0609020204030204" pitchFamily="49" charset="0"/>
              </a:rPr>
              <a:t>   </a:t>
            </a:r>
            <a:r>
              <a:rPr lang="es-ES" sz="1500" b="1" dirty="0" err="1" smtClean="0">
                <a:solidFill>
                  <a:srgbClr val="7F0055"/>
                </a:solidFill>
                <a:latin typeface="Consolas" panose="020B0609020204030204" pitchFamily="49" charset="0"/>
                <a:cs typeface="Consolas" panose="020B0609020204030204" pitchFamily="49" charset="0"/>
              </a:rPr>
              <a:t>public</a:t>
            </a:r>
            <a:r>
              <a:rPr lang="es-ES" sz="1500" b="1" dirty="0" smtClean="0">
                <a:latin typeface="Consolas" panose="020B0609020204030204" pitchFamily="49" charset="0"/>
                <a:cs typeface="Consolas" panose="020B0609020204030204" pitchFamily="49" charset="0"/>
              </a:rPr>
              <a:t> Alumno() {</a:t>
            </a:r>
          </a:p>
          <a:p>
            <a:pPr marL="0" indent="0">
              <a:spcBef>
                <a:spcPts val="0"/>
              </a:spcBef>
              <a:buNone/>
            </a:pPr>
            <a:r>
              <a:rPr lang="es-ES" sz="1500" b="1" dirty="0">
                <a:latin typeface="Consolas" panose="020B0609020204030204" pitchFamily="49" charset="0"/>
                <a:cs typeface="Consolas" panose="020B0609020204030204" pitchFamily="49" charset="0"/>
              </a:rPr>
              <a:t> </a:t>
            </a:r>
            <a:r>
              <a:rPr lang="es-ES" sz="1500" b="1" dirty="0" smtClean="0">
                <a:latin typeface="Consolas" panose="020B0609020204030204" pitchFamily="49" charset="0"/>
                <a:cs typeface="Consolas" panose="020B0609020204030204" pitchFamily="49" charset="0"/>
              </a:rPr>
              <a:t>   }</a:t>
            </a:r>
            <a:endParaRPr lang="es-ES" sz="1500" b="1" dirty="0">
              <a:latin typeface="Consolas" panose="020B0609020204030204" pitchFamily="49" charset="0"/>
              <a:cs typeface="Consolas" panose="020B0609020204030204" pitchFamily="49" charset="0"/>
            </a:endParaRPr>
          </a:p>
          <a:p>
            <a:pPr marL="0" indent="0">
              <a:spcBef>
                <a:spcPts val="0"/>
              </a:spcBef>
              <a:buNone/>
            </a:pPr>
            <a:r>
              <a:rPr lang="es-ES" sz="1500" b="1" dirty="0" smtClean="0">
                <a:latin typeface="Consolas" panose="020B0609020204030204" pitchFamily="49" charset="0"/>
                <a:cs typeface="Consolas" panose="020B0609020204030204" pitchFamily="49" charset="0"/>
              </a:rPr>
              <a:t>    …</a:t>
            </a:r>
          </a:p>
          <a:p>
            <a:pPr marL="0" indent="0">
              <a:spcBef>
                <a:spcPts val="0"/>
              </a:spcBef>
              <a:buNone/>
            </a:pPr>
            <a:r>
              <a:rPr lang="es-ES" sz="1500" b="1" dirty="0" smtClean="0">
                <a:latin typeface="Consolas" panose="020B0609020204030204" pitchFamily="49" charset="0"/>
                <a:cs typeface="Consolas" panose="020B0609020204030204" pitchFamily="49" charset="0"/>
              </a:rPr>
              <a:t>}</a:t>
            </a:r>
            <a:endParaRPr lang="es-PE" sz="1500" b="1" dirty="0">
              <a:latin typeface="Consolas" panose="020B0609020204030204" pitchFamily="49" charset="0"/>
              <a:cs typeface="Consolas" panose="020B0609020204030204" pitchFamily="49" charset="0"/>
            </a:endParaRPr>
          </a:p>
        </p:txBody>
      </p:sp>
      <p:sp>
        <p:nvSpPr>
          <p:cNvPr id="5" name="Rectangle 3"/>
          <p:cNvSpPr txBox="1">
            <a:spLocks noChangeArrowheads="1"/>
          </p:cNvSpPr>
          <p:nvPr/>
        </p:nvSpPr>
        <p:spPr>
          <a:xfrm>
            <a:off x="324000" y="1196752"/>
            <a:ext cx="8495999" cy="720080"/>
          </a:xfrm>
          <a:prstGeom prst="rect">
            <a:avLst/>
          </a:prstGeom>
        </p:spPr>
        <p:txBody>
          <a:bodyPr vert="horz" lIns="91440" tIns="45720" rIns="91440" bIns="45720" rtlCol="0">
            <a:normAutofit fontScale="92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es-ES" sz="1800" dirty="0" smtClean="0"/>
              <a:t>Una clase </a:t>
            </a:r>
            <a:r>
              <a:rPr lang="es-ES" sz="1800" dirty="0"/>
              <a:t>puede tener más de un </a:t>
            </a:r>
            <a:r>
              <a:rPr lang="es-ES" sz="1800" dirty="0" smtClean="0"/>
              <a:t>constructor </a:t>
            </a:r>
            <a:r>
              <a:rPr lang="es-ES" sz="1800" dirty="0"/>
              <a:t>siempre y cuando no coincidan los parámetros en orden de tipología. El riesgo de aplicar sobrecarga es que más de un atributo se pueda quedar con el valor de inicialización por defecto asumido por Java.</a:t>
            </a:r>
          </a:p>
          <a:p>
            <a:pPr algn="just"/>
            <a:endParaRPr lang="es-PE" sz="1800" dirty="0" smtClean="0">
              <a:solidFill>
                <a:srgbClr val="000000"/>
              </a:solidFill>
            </a:endParaRPr>
          </a:p>
          <a:p>
            <a:pPr marL="0" indent="0">
              <a:buNone/>
            </a:pPr>
            <a:endParaRPr lang="es-ES" sz="1400" b="1" dirty="0" smtClean="0">
              <a:latin typeface="Courier New" pitchFamily="49" charset="0"/>
              <a:cs typeface="Courier New" pitchFamily="49" charset="0"/>
            </a:endParaRPr>
          </a:p>
        </p:txBody>
      </p:sp>
    </p:spTree>
    <p:extLst>
      <p:ext uri="{BB962C8B-B14F-4D97-AF65-F5344CB8AC3E}">
        <p14:creationId xmlns:p14="http://schemas.microsoft.com/office/powerpoint/2010/main" val="1728782753"/>
      </p:ext>
    </p:extLst>
  </p:cSld>
  <p:clrMapOvr>
    <a:masterClrMapping/>
  </p:clrMapOvr>
  <p:transition>
    <p:random/>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a:xfrm>
            <a:off x="324000" y="187200"/>
            <a:ext cx="8496000" cy="576064"/>
          </a:xfrm>
        </p:spPr>
        <p:txBody>
          <a:bodyPr/>
          <a:lstStyle/>
          <a:p>
            <a:r>
              <a:rPr lang="es-ES" dirty="0" smtClean="0"/>
              <a:t>Sobrecarga</a:t>
            </a:r>
            <a:endParaRPr lang="es-ES" dirty="0"/>
          </a:p>
        </p:txBody>
      </p:sp>
      <p:sp>
        <p:nvSpPr>
          <p:cNvPr id="4" name="Marcador de contenido 2"/>
          <p:cNvSpPr>
            <a:spLocks noGrp="1"/>
          </p:cNvSpPr>
          <p:nvPr>
            <p:ph idx="1"/>
          </p:nvPr>
        </p:nvSpPr>
        <p:spPr>
          <a:xfrm>
            <a:off x="324000" y="2097139"/>
            <a:ext cx="8495999" cy="2628006"/>
          </a:xfrm>
          <a:solidFill>
            <a:schemeClr val="accent5">
              <a:lumMod val="20000"/>
              <a:lumOff val="80000"/>
            </a:schemeClr>
          </a:solidFill>
          <a:ln>
            <a:solidFill>
              <a:schemeClr val="accent5">
                <a:lumMod val="75000"/>
              </a:schemeClr>
            </a:solidFill>
          </a:ln>
        </p:spPr>
        <p:txBody>
          <a:bodyPr>
            <a:noAutofit/>
          </a:bodyPr>
          <a:lstStyle/>
          <a:p>
            <a:pPr marL="0" indent="0">
              <a:spcBef>
                <a:spcPts val="0"/>
              </a:spcBef>
              <a:buNone/>
            </a:pPr>
            <a:r>
              <a:rPr lang="es-ES" sz="1500" b="1" dirty="0" smtClean="0">
                <a:latin typeface="Consolas" panose="020B0609020204030204" pitchFamily="49" charset="0"/>
                <a:cs typeface="Consolas" panose="020B0609020204030204" pitchFamily="49" charset="0"/>
              </a:rPr>
              <a:t>   </a:t>
            </a:r>
            <a:endParaRPr lang="es-ES" sz="1500" b="1" dirty="0">
              <a:latin typeface="Consolas" panose="020B0609020204030204" pitchFamily="49" charset="0"/>
              <a:cs typeface="Consolas" panose="020B0609020204030204" pitchFamily="49" charset="0"/>
            </a:endParaRPr>
          </a:p>
          <a:p>
            <a:pPr marL="0" indent="0">
              <a:spcBef>
                <a:spcPts val="0"/>
              </a:spcBef>
              <a:buNone/>
            </a:pPr>
            <a:r>
              <a:rPr lang="es-ES" sz="1500" b="1" dirty="0">
                <a:solidFill>
                  <a:srgbClr val="3F7F5F"/>
                </a:solidFill>
                <a:latin typeface="Consolas" panose="020B0609020204030204" pitchFamily="49" charset="0"/>
                <a:cs typeface="Consolas" panose="020B0609020204030204" pitchFamily="49" charset="0"/>
              </a:rPr>
              <a:t>    //  Métodos tipo </a:t>
            </a:r>
            <a:r>
              <a:rPr lang="es-ES" sz="1500" b="1" dirty="0" err="1">
                <a:solidFill>
                  <a:srgbClr val="3F7F5F"/>
                </a:solidFill>
                <a:latin typeface="Consolas" panose="020B0609020204030204" pitchFamily="49" charset="0"/>
                <a:cs typeface="Consolas" panose="020B0609020204030204" pitchFamily="49" charset="0"/>
              </a:rPr>
              <a:t>void</a:t>
            </a:r>
            <a:r>
              <a:rPr lang="es-ES" sz="1500" b="1" dirty="0">
                <a:solidFill>
                  <a:srgbClr val="3F7F5F"/>
                </a:solidFill>
                <a:latin typeface="Consolas" panose="020B0609020204030204" pitchFamily="49" charset="0"/>
                <a:cs typeface="Consolas" panose="020B0609020204030204" pitchFamily="49" charset="0"/>
              </a:rPr>
              <a:t> sin parámetros</a:t>
            </a:r>
          </a:p>
          <a:p>
            <a:pPr marL="0" indent="0">
              <a:spcBef>
                <a:spcPts val="0"/>
              </a:spcBef>
              <a:buNone/>
            </a:pPr>
            <a:r>
              <a:rPr lang="es-ES" sz="1500" b="1" dirty="0">
                <a:solidFill>
                  <a:srgbClr val="7F0055"/>
                </a:solidFill>
                <a:latin typeface="Consolas" panose="020B0609020204030204" pitchFamily="49" charset="0"/>
                <a:cs typeface="Consolas" panose="020B0609020204030204" pitchFamily="49" charset="0"/>
              </a:rPr>
              <a:t>    </a:t>
            </a:r>
            <a:r>
              <a:rPr lang="es-ES" sz="1500" b="1" dirty="0" err="1">
                <a:solidFill>
                  <a:srgbClr val="7F0055"/>
                </a:solidFill>
                <a:latin typeface="Consolas" panose="020B0609020204030204" pitchFamily="49" charset="0"/>
                <a:cs typeface="Consolas" panose="020B0609020204030204" pitchFamily="49" charset="0"/>
              </a:rPr>
              <a:t>void</a:t>
            </a:r>
            <a:r>
              <a:rPr lang="es-ES" sz="1500" b="1" dirty="0">
                <a:solidFill>
                  <a:srgbClr val="7F0055"/>
                </a:solidFill>
                <a:latin typeface="Consolas" panose="020B0609020204030204" pitchFamily="49" charset="0"/>
                <a:cs typeface="Consolas" panose="020B0609020204030204" pitchFamily="49" charset="0"/>
              </a:rPr>
              <a:t> </a:t>
            </a:r>
            <a:r>
              <a:rPr lang="es-ES" sz="1500" b="1" dirty="0">
                <a:latin typeface="Consolas" panose="020B0609020204030204" pitchFamily="49" charset="0"/>
                <a:cs typeface="Consolas" panose="020B0609020204030204" pitchFamily="49" charset="0"/>
              </a:rPr>
              <a:t>imprimir() {</a:t>
            </a:r>
          </a:p>
          <a:p>
            <a:pPr marL="0" indent="0">
              <a:spcBef>
                <a:spcPts val="0"/>
              </a:spcBef>
              <a:buNone/>
            </a:pPr>
            <a:r>
              <a:rPr lang="es-ES" sz="1500" b="1" dirty="0">
                <a:latin typeface="Consolas" panose="020B0609020204030204" pitchFamily="49" charset="0"/>
                <a:cs typeface="Consolas" panose="020B0609020204030204" pitchFamily="49" charset="0"/>
              </a:rPr>
              <a:t> </a:t>
            </a:r>
            <a:r>
              <a:rPr lang="es-ES" sz="1500" b="1" dirty="0">
                <a:solidFill>
                  <a:srgbClr val="7F0055"/>
                </a:solidFill>
                <a:latin typeface="Consolas" panose="020B0609020204030204" pitchFamily="49" charset="0"/>
                <a:cs typeface="Consolas" panose="020B0609020204030204" pitchFamily="49" charset="0"/>
              </a:rPr>
              <a:t>       </a:t>
            </a:r>
            <a:r>
              <a:rPr lang="es-ES" sz="1500" b="1" dirty="0" smtClean="0">
                <a:latin typeface="Consolas" panose="020B0609020204030204" pitchFamily="49" charset="0"/>
                <a:cs typeface="Consolas" panose="020B0609020204030204" pitchFamily="49" charset="0"/>
              </a:rPr>
              <a:t>imprimir(</a:t>
            </a:r>
            <a:r>
              <a:rPr lang="es-ES" sz="1500" b="1" dirty="0" smtClean="0">
                <a:solidFill>
                  <a:srgbClr val="0033CC"/>
                </a:solidFill>
                <a:latin typeface="Consolas" panose="020B0609020204030204" pitchFamily="49" charset="0"/>
                <a:cs typeface="Consolas" panose="020B0609020204030204" pitchFamily="49" charset="0"/>
              </a:rPr>
              <a:t>“”</a:t>
            </a:r>
            <a:r>
              <a:rPr lang="es-ES" sz="1500" b="1" dirty="0" smtClean="0">
                <a:latin typeface="Consolas" panose="020B0609020204030204" pitchFamily="49" charset="0"/>
                <a:cs typeface="Consolas" panose="020B0609020204030204" pitchFamily="49" charset="0"/>
              </a:rPr>
              <a:t>);</a:t>
            </a:r>
            <a:endParaRPr lang="es-ES" sz="1500" b="1" dirty="0">
              <a:latin typeface="Consolas" panose="020B0609020204030204" pitchFamily="49" charset="0"/>
              <a:cs typeface="Consolas" panose="020B0609020204030204" pitchFamily="49" charset="0"/>
            </a:endParaRPr>
          </a:p>
          <a:p>
            <a:pPr marL="0" indent="0">
              <a:spcBef>
                <a:spcPts val="0"/>
              </a:spcBef>
              <a:buNone/>
            </a:pPr>
            <a:r>
              <a:rPr lang="es-ES" sz="1500" b="1" dirty="0">
                <a:latin typeface="Consolas" panose="020B0609020204030204" pitchFamily="49" charset="0"/>
                <a:cs typeface="Consolas" panose="020B0609020204030204" pitchFamily="49" charset="0"/>
              </a:rPr>
              <a:t>    }</a:t>
            </a:r>
          </a:p>
          <a:p>
            <a:pPr marL="0" indent="0">
              <a:spcBef>
                <a:spcPts val="0"/>
              </a:spcBef>
              <a:buNone/>
            </a:pPr>
            <a:r>
              <a:rPr lang="es-ES" sz="1500" b="1" dirty="0">
                <a:solidFill>
                  <a:srgbClr val="3F7F5F"/>
                </a:solidFill>
                <a:latin typeface="Consolas" panose="020B0609020204030204" pitchFamily="49" charset="0"/>
                <a:cs typeface="Consolas" panose="020B0609020204030204" pitchFamily="49" charset="0"/>
              </a:rPr>
              <a:t>    //  Métodos tipo </a:t>
            </a:r>
            <a:r>
              <a:rPr lang="es-ES" sz="1500" b="1" dirty="0" err="1">
                <a:solidFill>
                  <a:srgbClr val="3F7F5F"/>
                </a:solidFill>
                <a:latin typeface="Consolas" panose="020B0609020204030204" pitchFamily="49" charset="0"/>
                <a:cs typeface="Consolas" panose="020B0609020204030204" pitchFamily="49" charset="0"/>
              </a:rPr>
              <a:t>void</a:t>
            </a:r>
            <a:r>
              <a:rPr lang="es-ES" sz="1500" b="1" dirty="0">
                <a:solidFill>
                  <a:srgbClr val="3F7F5F"/>
                </a:solidFill>
                <a:latin typeface="Consolas" panose="020B0609020204030204" pitchFamily="49" charset="0"/>
                <a:cs typeface="Consolas" panose="020B0609020204030204" pitchFamily="49" charset="0"/>
              </a:rPr>
              <a:t> con parámetros</a:t>
            </a:r>
            <a:endParaRPr lang="es-ES" sz="1500" b="1" dirty="0">
              <a:latin typeface="Consolas" panose="020B0609020204030204" pitchFamily="49" charset="0"/>
              <a:cs typeface="Consolas" panose="020B0609020204030204" pitchFamily="49" charset="0"/>
            </a:endParaRPr>
          </a:p>
          <a:p>
            <a:pPr marL="0" indent="0">
              <a:spcBef>
                <a:spcPts val="0"/>
              </a:spcBef>
              <a:buNone/>
            </a:pPr>
            <a:r>
              <a:rPr lang="es-ES" sz="1500" b="1" dirty="0">
                <a:solidFill>
                  <a:srgbClr val="006600"/>
                </a:solidFill>
                <a:latin typeface="Consolas" panose="020B0609020204030204" pitchFamily="49" charset="0"/>
                <a:cs typeface="Consolas" panose="020B0609020204030204" pitchFamily="49" charset="0"/>
              </a:rPr>
              <a:t>    </a:t>
            </a:r>
            <a:r>
              <a:rPr lang="es-ES" sz="1500" b="1" dirty="0" err="1">
                <a:solidFill>
                  <a:srgbClr val="7F0055"/>
                </a:solidFill>
                <a:latin typeface="Consolas" panose="020B0609020204030204" pitchFamily="49" charset="0"/>
                <a:cs typeface="Consolas" panose="020B0609020204030204" pitchFamily="49" charset="0"/>
              </a:rPr>
              <a:t>void</a:t>
            </a:r>
            <a:r>
              <a:rPr lang="es-ES" sz="1500" b="1" dirty="0">
                <a:solidFill>
                  <a:srgbClr val="7F0055"/>
                </a:solidFill>
                <a:latin typeface="Consolas" panose="020B0609020204030204" pitchFamily="49" charset="0"/>
                <a:cs typeface="Consolas" panose="020B0609020204030204" pitchFamily="49" charset="0"/>
              </a:rPr>
              <a:t> </a:t>
            </a:r>
            <a:r>
              <a:rPr lang="es-ES" sz="1500" b="1" dirty="0">
                <a:latin typeface="Consolas" panose="020B0609020204030204" pitchFamily="49" charset="0"/>
                <a:cs typeface="Consolas" panose="020B0609020204030204" pitchFamily="49" charset="0"/>
              </a:rPr>
              <a:t>imprimir(</a:t>
            </a:r>
            <a:r>
              <a:rPr lang="es-ES" sz="1500" b="1" dirty="0" err="1">
                <a:solidFill>
                  <a:srgbClr val="000000"/>
                </a:solidFill>
                <a:latin typeface="Consolas" panose="020B0609020204030204" pitchFamily="49" charset="0"/>
                <a:cs typeface="Consolas" panose="020B0609020204030204" pitchFamily="49" charset="0"/>
              </a:rPr>
              <a:t>String</a:t>
            </a:r>
            <a:r>
              <a:rPr lang="es-ES" sz="1500" b="1" dirty="0">
                <a:solidFill>
                  <a:srgbClr val="000000"/>
                </a:solidFill>
                <a:latin typeface="Consolas" panose="020B0609020204030204" pitchFamily="49" charset="0"/>
                <a:cs typeface="Consolas" panose="020B0609020204030204" pitchFamily="49" charset="0"/>
              </a:rPr>
              <a:t> s</a:t>
            </a:r>
            <a:r>
              <a:rPr lang="es-ES" sz="1500" b="1" dirty="0">
                <a:latin typeface="Consolas" panose="020B0609020204030204" pitchFamily="49" charset="0"/>
                <a:cs typeface="Consolas" panose="020B0609020204030204" pitchFamily="49" charset="0"/>
              </a:rPr>
              <a:t>) {</a:t>
            </a:r>
          </a:p>
          <a:p>
            <a:pPr marL="0" indent="0">
              <a:spcBef>
                <a:spcPts val="0"/>
              </a:spcBef>
              <a:buNone/>
            </a:pPr>
            <a:r>
              <a:rPr lang="es-ES" sz="1500" b="1" dirty="0">
                <a:latin typeface="Consolas" panose="020B0609020204030204" pitchFamily="49" charset="0"/>
                <a:cs typeface="Consolas" panose="020B0609020204030204" pitchFamily="49" charset="0"/>
              </a:rPr>
              <a:t> </a:t>
            </a:r>
            <a:r>
              <a:rPr lang="es-ES" sz="1500" b="1" dirty="0">
                <a:solidFill>
                  <a:srgbClr val="7F0055"/>
                </a:solidFill>
                <a:latin typeface="Consolas" panose="020B0609020204030204" pitchFamily="49" charset="0"/>
                <a:cs typeface="Consolas" panose="020B0609020204030204" pitchFamily="49" charset="0"/>
              </a:rPr>
              <a:t>       </a:t>
            </a:r>
            <a:r>
              <a:rPr lang="es-ES" sz="1500" b="1" dirty="0" err="1">
                <a:solidFill>
                  <a:srgbClr val="0000C0"/>
                </a:solidFill>
                <a:latin typeface="Consolas" panose="020B0609020204030204" pitchFamily="49" charset="0"/>
                <a:cs typeface="Consolas" panose="020B0609020204030204" pitchFamily="49" charset="0"/>
              </a:rPr>
              <a:t>txtS</a:t>
            </a:r>
            <a:r>
              <a:rPr lang="es-ES" sz="1500" b="1" dirty="0" err="1">
                <a:latin typeface="Consolas" panose="020B0609020204030204" pitchFamily="49" charset="0"/>
                <a:cs typeface="Consolas" panose="020B0609020204030204" pitchFamily="49" charset="0"/>
              </a:rPr>
              <a:t>.append</a:t>
            </a:r>
            <a:r>
              <a:rPr lang="es-ES" sz="1500" b="1" dirty="0">
                <a:latin typeface="Consolas" panose="020B0609020204030204" pitchFamily="49" charset="0"/>
                <a:cs typeface="Consolas" panose="020B0609020204030204" pitchFamily="49" charset="0"/>
              </a:rPr>
              <a:t>(s + </a:t>
            </a:r>
            <a:r>
              <a:rPr lang="es-ES" sz="1500" b="1" dirty="0">
                <a:solidFill>
                  <a:srgbClr val="0033CC"/>
                </a:solidFill>
                <a:latin typeface="Consolas" panose="020B0609020204030204" pitchFamily="49" charset="0"/>
                <a:cs typeface="Consolas" panose="020B0609020204030204" pitchFamily="49" charset="0"/>
              </a:rPr>
              <a:t>“\n”</a:t>
            </a:r>
            <a:r>
              <a:rPr lang="es-ES" sz="1500" b="1" dirty="0">
                <a:latin typeface="Consolas" panose="020B0609020204030204" pitchFamily="49" charset="0"/>
                <a:cs typeface="Consolas" panose="020B0609020204030204" pitchFamily="49" charset="0"/>
              </a:rPr>
              <a:t>);</a:t>
            </a:r>
          </a:p>
          <a:p>
            <a:pPr marL="0" indent="0">
              <a:spcBef>
                <a:spcPts val="0"/>
              </a:spcBef>
              <a:buNone/>
            </a:pPr>
            <a:r>
              <a:rPr lang="es-ES" sz="1500" b="1" dirty="0">
                <a:latin typeface="Consolas" panose="020B0609020204030204" pitchFamily="49" charset="0"/>
                <a:cs typeface="Consolas" panose="020B0609020204030204" pitchFamily="49" charset="0"/>
              </a:rPr>
              <a:t>    }    </a:t>
            </a:r>
            <a:endParaRPr lang="es-ES" sz="1500" b="1" dirty="0" smtClean="0">
              <a:latin typeface="Consolas" panose="020B0609020204030204" pitchFamily="49" charset="0"/>
              <a:cs typeface="Consolas" panose="020B0609020204030204" pitchFamily="49" charset="0"/>
            </a:endParaRPr>
          </a:p>
          <a:p>
            <a:pPr marL="0" indent="0">
              <a:spcBef>
                <a:spcPts val="0"/>
              </a:spcBef>
              <a:buNone/>
            </a:pPr>
            <a:r>
              <a:rPr lang="es-ES" sz="1500" b="1" dirty="0">
                <a:latin typeface="Consolas" panose="020B0609020204030204" pitchFamily="49" charset="0"/>
                <a:cs typeface="Consolas" panose="020B0609020204030204" pitchFamily="49" charset="0"/>
              </a:rPr>
              <a:t> </a:t>
            </a:r>
            <a:r>
              <a:rPr lang="es-ES" sz="1500" b="1" dirty="0" smtClean="0">
                <a:latin typeface="Consolas" panose="020B0609020204030204" pitchFamily="49" charset="0"/>
                <a:cs typeface="Consolas" panose="020B0609020204030204" pitchFamily="49" charset="0"/>
              </a:rPr>
              <a:t>  </a:t>
            </a:r>
            <a:endParaRPr lang="es-ES" sz="1500" b="1" dirty="0">
              <a:latin typeface="Consolas" panose="020B0609020204030204" pitchFamily="49" charset="0"/>
              <a:cs typeface="Consolas" panose="020B0609020204030204" pitchFamily="49" charset="0"/>
            </a:endParaRPr>
          </a:p>
        </p:txBody>
      </p:sp>
      <p:sp>
        <p:nvSpPr>
          <p:cNvPr id="5" name="Rectangle 3"/>
          <p:cNvSpPr txBox="1">
            <a:spLocks noChangeArrowheads="1"/>
          </p:cNvSpPr>
          <p:nvPr/>
        </p:nvSpPr>
        <p:spPr>
          <a:xfrm>
            <a:off x="324000" y="1196752"/>
            <a:ext cx="8495999" cy="72008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es-ES" sz="1800" dirty="0" smtClean="0"/>
              <a:t>También </a:t>
            </a:r>
            <a:r>
              <a:rPr lang="es-ES" sz="1800" dirty="0"/>
              <a:t>se puede aplicar sobrecarga a los métodos</a:t>
            </a:r>
            <a:r>
              <a:rPr lang="es-ES" sz="1800" dirty="0" smtClean="0"/>
              <a:t>.</a:t>
            </a:r>
            <a:endParaRPr lang="es-ES" sz="1800" dirty="0"/>
          </a:p>
          <a:p>
            <a:pPr algn="just"/>
            <a:endParaRPr lang="es-PE" sz="1800" dirty="0" smtClean="0">
              <a:solidFill>
                <a:srgbClr val="000000"/>
              </a:solidFill>
            </a:endParaRPr>
          </a:p>
          <a:p>
            <a:pPr marL="0" indent="0">
              <a:buNone/>
            </a:pPr>
            <a:endParaRPr lang="es-ES" sz="1400" b="1" dirty="0" smtClean="0">
              <a:latin typeface="Courier New" pitchFamily="49" charset="0"/>
              <a:cs typeface="Courier New" pitchFamily="49" charset="0"/>
            </a:endParaRPr>
          </a:p>
        </p:txBody>
      </p:sp>
    </p:spTree>
    <p:extLst>
      <p:ext uri="{BB962C8B-B14F-4D97-AF65-F5344CB8AC3E}">
        <p14:creationId xmlns:p14="http://schemas.microsoft.com/office/powerpoint/2010/main" val="4160805162"/>
      </p:ext>
    </p:extLst>
  </p:cSld>
  <p:clrMapOvr>
    <a:masterClrMapping/>
  </p:clrMapOvr>
  <p:transition>
    <p:random/>
  </p:transition>
  <p:timing>
    <p:tnLst>
      <p:par>
        <p:cTn id="1" dur="indefinite" restart="never" nodeType="tmRoot"/>
      </p:par>
    </p:tnLst>
  </p:timing>
</p:sld>
</file>

<file path=ppt/theme/theme1.xml><?xml version="1.0" encoding="utf-8"?>
<a:theme xmlns:a="http://schemas.openxmlformats.org/drawingml/2006/main" name="Modelo Bluesky">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Modelo Bluesky" id="{ED23B2D4-3B3B-4B4F-BAF0-02387648F087}" vid="{54A2B2FF-1231-44B3-B675-C15630CBEAA7}"/>
    </a:ext>
  </a:extLst>
</a:theme>
</file>

<file path=ppt/theme/theme2.xml><?xml version="1.0" encoding="utf-8"?>
<a:theme xmlns:a="http://schemas.openxmlformats.org/drawingml/2006/main" name="Tema d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Modelo Bluesky</Template>
  <TotalTime>12331</TotalTime>
  <Words>1012</Words>
  <Application>Microsoft Office PowerPoint</Application>
  <PresentationFormat>Presentación en pantalla (4:3)</PresentationFormat>
  <Paragraphs>162</Paragraphs>
  <Slides>13</Slides>
  <Notes>0</Notes>
  <HiddenSlides>0</HiddenSlides>
  <MMClips>0</MMClips>
  <ScaleCrop>false</ScaleCrop>
  <HeadingPairs>
    <vt:vector size="4" baseType="variant">
      <vt:variant>
        <vt:lpstr>Tema</vt:lpstr>
      </vt:variant>
      <vt:variant>
        <vt:i4>1</vt:i4>
      </vt:variant>
      <vt:variant>
        <vt:lpstr>Títulos de diapositiva</vt:lpstr>
      </vt:variant>
      <vt:variant>
        <vt:i4>13</vt:i4>
      </vt:variant>
    </vt:vector>
  </HeadingPairs>
  <TitlesOfParts>
    <vt:vector size="14" baseType="lpstr">
      <vt:lpstr>Modelo Bluesky</vt:lpstr>
      <vt:lpstr>Algoritmos y Estructura de Datos</vt:lpstr>
      <vt:lpstr>Clases y Objetos Valor único, constante y sobrecarga </vt:lpstr>
      <vt:lpstr>Contenido</vt:lpstr>
      <vt:lpstr>Referencia this</vt:lpstr>
      <vt:lpstr>Modificador static</vt:lpstr>
      <vt:lpstr>Modificador static</vt:lpstr>
      <vt:lpstr>Bloque de inicialización static</vt:lpstr>
      <vt:lpstr>Sobrecarga</vt:lpstr>
      <vt:lpstr>Sobrecarga</vt:lpstr>
      <vt:lpstr>Uso del this  en sobrecarga</vt:lpstr>
      <vt:lpstr>Modificador final</vt:lpstr>
      <vt:lpstr>Librería</vt:lpstr>
      <vt:lpstr>Ejemplo</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AED_Semana_03</dc:title>
  <dc:creator>Mendo Paz SRL</dc:creator>
  <cp:lastModifiedBy>lenovo</cp:lastModifiedBy>
  <cp:revision>1</cp:revision>
  <dcterms:created xsi:type="dcterms:W3CDTF">1998-09-12T15:12:24Z</dcterms:created>
  <dcterms:modified xsi:type="dcterms:W3CDTF">2017-09-14T17:15:02Z</dcterms:modified>
</cp:coreProperties>
</file>