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6" r:id="rId1"/>
  </p:sldMasterIdLst>
  <p:notesMasterIdLst>
    <p:notesMasterId r:id="rId10"/>
  </p:notesMasterIdLst>
  <p:handoutMasterIdLst>
    <p:handoutMasterId r:id="rId11"/>
  </p:handoutMasterIdLst>
  <p:sldIdLst>
    <p:sldId id="578" r:id="rId2"/>
    <p:sldId id="627" r:id="rId3"/>
    <p:sldId id="600" r:id="rId4"/>
    <p:sldId id="705" r:id="rId5"/>
    <p:sldId id="708" r:id="rId6"/>
    <p:sldId id="706" r:id="rId7"/>
    <p:sldId id="707" r:id="rId8"/>
    <p:sldId id="69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7F5F"/>
    <a:srgbClr val="E4E0CE"/>
    <a:srgbClr val="FCDDC4"/>
    <a:srgbClr val="E9E6D7"/>
    <a:srgbClr val="FDD78B"/>
    <a:srgbClr val="FFD597"/>
    <a:srgbClr val="FFC46D"/>
    <a:srgbClr val="FFD685"/>
    <a:srgbClr val="FFCC66"/>
    <a:srgbClr val="FDD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45" autoAdjust="0"/>
    <p:restoredTop sz="94485" autoAdjust="0"/>
  </p:normalViewPr>
  <p:slideViewPr>
    <p:cSldViewPr>
      <p:cViewPr>
        <p:scale>
          <a:sx n="100" d="100"/>
          <a:sy n="100" d="100"/>
        </p:scale>
        <p:origin x="-181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05FAD6-32A5-4211-BD51-D96D745F15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31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198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CC93FF-168B-4263-9398-DBEDF051D76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37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Nombre del curso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87624" y="4653136"/>
            <a:ext cx="6768752" cy="9856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 y semestre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10" name="Imagen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144677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2392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1165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2 Subtítulo"/>
          <p:cNvSpPr>
            <a:spLocks noGrp="1"/>
          </p:cNvSpPr>
          <p:nvPr>
            <p:ph type="subTitle" idx="13" hasCustomPrompt="1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la unidad de aprendizaje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tema</a:t>
            </a:r>
            <a:endParaRPr lang="es-PE" dirty="0"/>
          </a:p>
        </p:txBody>
      </p:sp>
      <p:pic>
        <p:nvPicPr>
          <p:cNvPr id="9" name="Imagen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090331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295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3286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7489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43997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6468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28525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5157192"/>
            <a:ext cx="5486400" cy="426170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600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Algoritmos y Estructura de Datos</a:t>
            </a:r>
            <a:endParaRPr lang="es-PE" sz="2000" dirty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rgbClr val="5F5F5F"/>
                </a:solidFill>
              </a:rPr>
              <a:t>Equipo de Profesores del Curso</a:t>
            </a:r>
          </a:p>
          <a:p>
            <a:r>
              <a:rPr lang="es-PE" smtClean="0">
                <a:solidFill>
                  <a:srgbClr val="5F5F5F"/>
                </a:solidFill>
              </a:rPr>
              <a:t>Ciclo 2017 – </a:t>
            </a:r>
            <a:r>
              <a:rPr lang="es-PE" smtClean="0">
                <a:solidFill>
                  <a:srgbClr val="5F5F5F"/>
                </a:solidFill>
              </a:rPr>
              <a:t>II</a:t>
            </a:r>
            <a:endParaRPr lang="es-PE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94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Arreglo </a:t>
            </a:r>
            <a:r>
              <a:rPr lang="es-ES" dirty="0"/>
              <a:t>lineal</a:t>
            </a:r>
            <a:br>
              <a:rPr lang="es-ES" dirty="0"/>
            </a:br>
            <a:r>
              <a:rPr lang="es-ES" sz="2000" dirty="0"/>
              <a:t>Artificios y operaciones adicionales</a:t>
            </a:r>
            <a:endParaRPr lang="es-PE" sz="20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5F5F5F"/>
                </a:solidFill>
              </a:rPr>
              <a:t>Unidad 2</a:t>
            </a:r>
            <a:endParaRPr lang="es-PE" dirty="0">
              <a:solidFill>
                <a:srgbClr val="5F5F5F"/>
              </a:solidFill>
            </a:endParaRPr>
          </a:p>
          <a:p>
            <a:r>
              <a:rPr lang="es-PE" dirty="0" smtClean="0">
                <a:solidFill>
                  <a:srgbClr val="5F5F5F"/>
                </a:solidFill>
              </a:rPr>
              <a:t>Semana 8</a:t>
            </a:r>
          </a:p>
        </p:txBody>
      </p:sp>
    </p:spTree>
    <p:extLst>
      <p:ext uri="{BB962C8B-B14F-4D97-AF65-F5344CB8AC3E}">
        <p14:creationId xmlns:p14="http://schemas.microsoft.com/office/powerpoint/2010/main" val="40705101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Método privado eliminar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Método privado insertar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Operaciones públicas complementarias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755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Método privado </a:t>
            </a:r>
            <a:r>
              <a:rPr lang="es-ES" dirty="0" smtClean="0"/>
              <a:t>eliminar</a:t>
            </a:r>
            <a:endParaRPr lang="es-ES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321371" y="3421997"/>
            <a:ext cx="6715125" cy="131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 eliminar(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-1;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/>
            <a:r>
              <a:rPr lang="es-PE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+1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];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PE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680629" y="2560511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983957" y="2747159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21085" y="1996155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38" name="3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3412"/>
              </p:ext>
            </p:extLst>
          </p:nvPr>
        </p:nvGraphicFramePr>
        <p:xfrm>
          <a:off x="2277267" y="2204864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00756"/>
              </p:ext>
            </p:extLst>
          </p:nvPr>
        </p:nvGraphicFramePr>
        <p:xfrm>
          <a:off x="2277267" y="2583954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1681770" y="5512839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5436096" y="5699487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22226" y="4948483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43" name="4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18853"/>
              </p:ext>
            </p:extLst>
          </p:nvPr>
        </p:nvGraphicFramePr>
        <p:xfrm>
          <a:off x="2278408" y="515719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4" name="4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70352"/>
              </p:ext>
            </p:extLst>
          </p:nvPr>
        </p:nvGraphicFramePr>
        <p:xfrm>
          <a:off x="2278408" y="553628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15616" y="1196752"/>
            <a:ext cx="6984776" cy="57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ES" sz="1200" dirty="0"/>
              <a:t>R</a:t>
            </a:r>
            <a:r>
              <a:rPr lang="es-ES" sz="1200" dirty="0" smtClean="0"/>
              <a:t>ecibe </a:t>
            </a:r>
            <a:r>
              <a:rPr lang="es-ES" sz="1200" dirty="0"/>
              <a:t>una posición y elimina </a:t>
            </a:r>
            <a:r>
              <a:rPr lang="es-ES" sz="1200" dirty="0" smtClean="0"/>
              <a:t>del arreglo el </a:t>
            </a:r>
            <a:r>
              <a:rPr lang="es-ES" sz="1200" dirty="0"/>
              <a:t>valor ubicado en dicha </a:t>
            </a:r>
            <a:r>
              <a:rPr lang="es-ES" sz="1200" dirty="0" smtClean="0"/>
              <a:t>posición</a:t>
            </a:r>
            <a:endParaRPr lang="es-PE" sz="1200" b="1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07555" y="3351659"/>
            <a:ext cx="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5407555" y="3351659"/>
            <a:ext cx="36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695587" y="3102989"/>
            <a:ext cx="369531" cy="49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200" b="1" i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s-E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759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Método privado </a:t>
            </a:r>
            <a:r>
              <a:rPr lang="es-ES" dirty="0" smtClean="0"/>
              <a:t>insertar</a:t>
            </a:r>
            <a:endParaRPr lang="es-ES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321371" y="3421997"/>
            <a:ext cx="6715125" cy="131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insertar(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numero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s-PE" sz="1400" b="1" dirty="0">
                <a:latin typeface="Courier New" pitchFamily="49" charset="0"/>
                <a:cs typeface="Courier New" pitchFamily="49" charset="0"/>
              </a:rPr>
            </a:b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    adicionar(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numero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-1;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--)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PE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intercambiar(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680629" y="2560511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983957" y="2747159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21085" y="1996155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38" name="3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2133"/>
              </p:ext>
            </p:extLst>
          </p:nvPr>
        </p:nvGraphicFramePr>
        <p:xfrm>
          <a:off x="2277267" y="2204864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3432"/>
              </p:ext>
            </p:extLst>
          </p:nvPr>
        </p:nvGraphicFramePr>
        <p:xfrm>
          <a:off x="2277267" y="2583954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1681770" y="5512839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6525741" y="5699487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22226" y="4948483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43" name="4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54087"/>
              </p:ext>
            </p:extLst>
          </p:nvPr>
        </p:nvGraphicFramePr>
        <p:xfrm>
          <a:off x="2278408" y="515719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1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4" name="4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7436"/>
              </p:ext>
            </p:extLst>
          </p:nvPr>
        </p:nvGraphicFramePr>
        <p:xfrm>
          <a:off x="2278408" y="553628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15616" y="1196752"/>
            <a:ext cx="6984776" cy="57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ES" sz="1200" dirty="0"/>
              <a:t>R</a:t>
            </a:r>
            <a:r>
              <a:rPr lang="es-ES" sz="1200" dirty="0" smtClean="0"/>
              <a:t>ecibe </a:t>
            </a:r>
            <a:r>
              <a:rPr lang="es-ES" sz="1200" dirty="0"/>
              <a:t>una </a:t>
            </a:r>
            <a:r>
              <a:rPr lang="es-ES" sz="1200" dirty="0" smtClean="0"/>
              <a:t>posición, un número e inserta el valor en dicha posición</a:t>
            </a:r>
            <a:endParaRPr lang="es-PE" sz="1200" b="1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07555" y="3351659"/>
            <a:ext cx="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5407555" y="3351659"/>
            <a:ext cx="36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695587" y="3102989"/>
            <a:ext cx="369531" cy="49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200" b="1" i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s-E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6529967" y="3351538"/>
            <a:ext cx="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6529967" y="3351538"/>
            <a:ext cx="36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6817999" y="3102868"/>
            <a:ext cx="369531" cy="49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400" b="1" dirty="0" smtClean="0"/>
              <a:t>88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931088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complementarias</a:t>
            </a:r>
            <a:endParaRPr lang="es-ES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321371" y="3421997"/>
            <a:ext cx="6715125" cy="131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err="1" smtClean="0">
                <a:latin typeface="Courier New" pitchFamily="49" charset="0"/>
                <a:cs typeface="Courier New" pitchFamily="49" charset="0"/>
              </a:rPr>
              <a:t>buscarEliminar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numero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s-P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 = buscar(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numero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P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 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= -1)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PE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PE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eliminar(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680629" y="2560511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983957" y="2747159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21085" y="1996155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38" name="3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3668"/>
              </p:ext>
            </p:extLst>
          </p:nvPr>
        </p:nvGraphicFramePr>
        <p:xfrm>
          <a:off x="2277267" y="2204864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23353"/>
              </p:ext>
            </p:extLst>
          </p:nvPr>
        </p:nvGraphicFramePr>
        <p:xfrm>
          <a:off x="2277267" y="2583954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15616" y="1196752"/>
            <a:ext cx="6984776" cy="57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ES" sz="1200" dirty="0"/>
              <a:t>R</a:t>
            </a:r>
            <a:r>
              <a:rPr lang="es-ES" sz="1200" dirty="0" smtClean="0"/>
              <a:t>ecibe un número, lo busca, y si está registrado lo elimina</a:t>
            </a:r>
            <a:endParaRPr lang="es-PE" sz="1200" b="1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6094834" y="3355730"/>
            <a:ext cx="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6094834" y="3355730"/>
            <a:ext cx="36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382866" y="3107060"/>
            <a:ext cx="369531" cy="49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400" b="1" dirty="0" smtClean="0"/>
              <a:t>22</a:t>
            </a:r>
            <a:endParaRPr lang="es-ES" sz="1400" dirty="0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1681770" y="5512839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436096" y="5699487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22226" y="4948483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01479"/>
              </p:ext>
            </p:extLst>
          </p:nvPr>
        </p:nvGraphicFramePr>
        <p:xfrm>
          <a:off x="2278408" y="515719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29598"/>
              </p:ext>
            </p:extLst>
          </p:nvPr>
        </p:nvGraphicFramePr>
        <p:xfrm>
          <a:off x="2278408" y="553628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274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complementarias</a:t>
            </a:r>
            <a:endParaRPr lang="es-ES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321371" y="3421997"/>
            <a:ext cx="6715125" cy="131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err="1" smtClean="0">
                <a:latin typeface="Courier New" pitchFamily="49" charset="0"/>
                <a:cs typeface="Courier New" pitchFamily="49" charset="0"/>
              </a:rPr>
              <a:t>buscarIntercambiar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numero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s-P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 = buscar(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numero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P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 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= -1)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PE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PE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intercambiar(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-1)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680629" y="2560511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983957" y="2747159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21085" y="1996155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38" name="3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18355"/>
              </p:ext>
            </p:extLst>
          </p:nvPr>
        </p:nvGraphicFramePr>
        <p:xfrm>
          <a:off x="2277267" y="2204864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09906"/>
              </p:ext>
            </p:extLst>
          </p:nvPr>
        </p:nvGraphicFramePr>
        <p:xfrm>
          <a:off x="2277267" y="2583954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15616" y="1196752"/>
            <a:ext cx="6984776" cy="57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ES" sz="1200" dirty="0"/>
              <a:t>R</a:t>
            </a:r>
            <a:r>
              <a:rPr lang="es-ES" sz="1200" dirty="0" smtClean="0"/>
              <a:t>ecibe un número, lo busca, y si está registrado lo intercambia con el último número del arreglo</a:t>
            </a:r>
            <a:endParaRPr lang="es-PE" sz="1200" b="1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6517391" y="3355730"/>
            <a:ext cx="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6517391" y="3355730"/>
            <a:ext cx="36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805423" y="3107060"/>
            <a:ext cx="369531" cy="49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400" b="1" dirty="0" smtClean="0"/>
              <a:t>22</a:t>
            </a:r>
            <a:endParaRPr lang="es-ES" sz="1400" dirty="0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1681770" y="5512839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969496" y="5699487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22226" y="4948483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28814"/>
              </p:ext>
            </p:extLst>
          </p:nvPr>
        </p:nvGraphicFramePr>
        <p:xfrm>
          <a:off x="2278408" y="515719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s-P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14590"/>
              </p:ext>
            </p:extLst>
          </p:nvPr>
        </p:nvGraphicFramePr>
        <p:xfrm>
          <a:off x="2278408" y="553628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369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18" y="1052736"/>
            <a:ext cx="246697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7544" y="2564704"/>
            <a:ext cx="8352927" cy="4104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s-ES" sz="1600" dirty="0" smtClean="0"/>
              <a:t>a)     Implementa la clase </a:t>
            </a:r>
            <a:r>
              <a:rPr lang="es-ES" sz="1600" b="1" dirty="0" smtClean="0"/>
              <a:t>Arreglo</a:t>
            </a:r>
            <a:r>
              <a:rPr lang="es-ES" sz="1600" dirty="0" smtClean="0"/>
              <a:t> en el paquete </a:t>
            </a:r>
            <a:r>
              <a:rPr lang="es-ES" sz="1600" b="1" i="1" dirty="0" smtClean="0"/>
              <a:t>semana_08</a:t>
            </a:r>
            <a:endParaRPr lang="es-ES" sz="1600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atributos privados </a:t>
            </a:r>
            <a:r>
              <a:rPr lang="es-PE" sz="1600" i="1" dirty="0" err="1" smtClean="0"/>
              <a:t>int</a:t>
            </a:r>
            <a:r>
              <a:rPr lang="es-PE" sz="1600" i="1" dirty="0" smtClean="0"/>
              <a:t>  </a:t>
            </a:r>
            <a:r>
              <a:rPr lang="es-ES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600" dirty="0" smtClean="0"/>
              <a:t>(arreglo lineal) y contador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sz="1600" dirty="0" smtClean="0"/>
              <a:t>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s-PE" sz="1600" dirty="0" smtClean="0"/>
              <a:t>        </a:t>
            </a:r>
            <a:r>
              <a:rPr lang="es-PE" sz="1600" dirty="0"/>
              <a:t>-   c</a:t>
            </a:r>
            <a:r>
              <a:rPr lang="es-PE" sz="1600" dirty="0" smtClean="0"/>
              <a:t>onstructor </a:t>
            </a:r>
            <a:r>
              <a:rPr lang="es-PE" sz="1600" dirty="0"/>
              <a:t>que </a:t>
            </a:r>
            <a:r>
              <a:rPr lang="es-PE" sz="1600" dirty="0" smtClean="0"/>
              <a:t>reserva en </a:t>
            </a:r>
            <a:r>
              <a:rPr lang="es-ES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600" dirty="0" smtClean="0"/>
              <a:t> diez espacios e inicializa el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sz="1600" dirty="0" smtClean="0"/>
              <a:t> en cero.</a:t>
            </a:r>
            <a:br>
              <a:rPr lang="es-PE" sz="1600" dirty="0" smtClean="0"/>
            </a:br>
            <a:endParaRPr lang="es-ES" sz="16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AutoNum type="alphaLcParenR" startAt="2"/>
            </a:pPr>
            <a:r>
              <a:rPr lang="es-PE" sz="1600" dirty="0" smtClean="0"/>
              <a:t>Implementa operaciones públicas básicas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método </a:t>
            </a:r>
            <a:r>
              <a:rPr lang="es-PE" sz="1600" b="1" dirty="0" smtClean="0"/>
              <a:t>tamaño</a:t>
            </a:r>
            <a:r>
              <a:rPr lang="es-PE" sz="1600" dirty="0" smtClean="0"/>
              <a:t> </a:t>
            </a:r>
            <a:r>
              <a:rPr lang="es-PE" sz="1600" dirty="0"/>
              <a:t>que retorna la </a:t>
            </a:r>
            <a:r>
              <a:rPr lang="es-PE" sz="1600" dirty="0" smtClean="0"/>
              <a:t>cantidad de números ingresados hasta ese momento.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método </a:t>
            </a:r>
            <a:r>
              <a:rPr lang="es-PE" sz="1600" b="1" dirty="0" smtClean="0"/>
              <a:t>obtener</a:t>
            </a:r>
            <a:r>
              <a:rPr lang="es-PE" sz="1600" dirty="0" smtClean="0"/>
              <a:t> que recibe la posición y retorna el número registrado en dicha posición.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</a:t>
            </a:r>
            <a:r>
              <a:rPr lang="es-PE" sz="1600" dirty="0"/>
              <a:t>método </a:t>
            </a:r>
            <a:r>
              <a:rPr lang="es-PE" sz="1600" dirty="0" smtClean="0"/>
              <a:t>privado </a:t>
            </a:r>
            <a:r>
              <a:rPr lang="es-PE" sz="1600" b="1" dirty="0" err="1" smtClean="0"/>
              <a:t>ampliarArreglo</a:t>
            </a:r>
            <a:r>
              <a:rPr lang="es-PE" sz="1600" dirty="0" smtClean="0"/>
              <a:t> </a:t>
            </a:r>
            <a:r>
              <a:rPr lang="es-PE" sz="1600" dirty="0"/>
              <a:t>que </a:t>
            </a:r>
            <a:r>
              <a:rPr lang="es-PE" sz="1600" dirty="0" smtClean="0"/>
              <a:t>extiende el arreglo en diez espacios más.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método privado </a:t>
            </a:r>
            <a:r>
              <a:rPr lang="es-PE" sz="1600" b="1" dirty="0"/>
              <a:t>adicionar</a:t>
            </a:r>
            <a:r>
              <a:rPr lang="es-PE" sz="1600" dirty="0"/>
              <a:t> que recibe un número y lo registra en la posición que corresponde.</a:t>
            </a:r>
            <a:endParaRPr lang="es-PE" sz="1600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</a:t>
            </a:r>
            <a:r>
              <a:rPr lang="es-PE" sz="1600" dirty="0"/>
              <a:t>método privado </a:t>
            </a:r>
            <a:r>
              <a:rPr lang="es-PE" sz="1600" b="1" dirty="0" smtClean="0"/>
              <a:t>buscar </a:t>
            </a:r>
            <a:r>
              <a:rPr lang="es-PE" sz="1600" dirty="0" smtClean="0"/>
              <a:t>que </a:t>
            </a:r>
            <a:r>
              <a:rPr lang="es-PE" sz="1600" dirty="0"/>
              <a:t>recibe un número y </a:t>
            </a:r>
            <a:r>
              <a:rPr lang="es-PE" sz="1600" dirty="0" smtClean="0"/>
              <a:t>retorna la posición. Si no lo encuentra retorna -1.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</a:t>
            </a:r>
            <a:r>
              <a:rPr lang="es-PE" sz="1600" dirty="0"/>
              <a:t>método privado </a:t>
            </a:r>
            <a:r>
              <a:rPr lang="es-PE" sz="1600" b="1" dirty="0"/>
              <a:t>intercambiar </a:t>
            </a:r>
            <a:r>
              <a:rPr lang="es-PE" sz="1600" dirty="0"/>
              <a:t>que recibe dos posiciones e intercambia sus contenidos</a:t>
            </a:r>
            <a:r>
              <a:rPr lang="es-PE" sz="1600" dirty="0" smtClean="0"/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</a:t>
            </a:r>
            <a:r>
              <a:rPr lang="es-PE" sz="1600" dirty="0"/>
              <a:t>método privado </a:t>
            </a:r>
            <a:r>
              <a:rPr lang="es-PE" sz="1600" b="1" dirty="0"/>
              <a:t>eliminar </a:t>
            </a:r>
            <a:r>
              <a:rPr lang="es-PE" sz="1600" dirty="0"/>
              <a:t>que recibe una posición y elimina del arreglo el valor ubicado en dicha posición</a:t>
            </a:r>
            <a:r>
              <a:rPr lang="es-PE" sz="1600" dirty="0" smtClean="0"/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endParaRPr lang="es-PE" sz="16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AutoNum type="alphaLcParenR" startAt="3"/>
            </a:pPr>
            <a:r>
              <a:rPr lang="es-PE" sz="1600" dirty="0" smtClean="0"/>
              <a:t>Implementa operaciones </a:t>
            </a:r>
            <a:r>
              <a:rPr lang="es-PE" sz="1600" dirty="0"/>
              <a:t>públicas </a:t>
            </a:r>
            <a:r>
              <a:rPr lang="es-PE" sz="1600" dirty="0" smtClean="0"/>
              <a:t>complementarias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</a:t>
            </a:r>
            <a:r>
              <a:rPr lang="es-PE" sz="1600" dirty="0"/>
              <a:t>método </a:t>
            </a:r>
            <a:r>
              <a:rPr lang="es-PE" sz="1600" b="1" dirty="0" err="1"/>
              <a:t>buscarAdicionar</a:t>
            </a:r>
            <a:r>
              <a:rPr lang="es-PE" sz="1600" dirty="0"/>
              <a:t> que recibe un número, lo busca y si no está registrado lo adiciona.</a:t>
            </a:r>
            <a:endParaRPr lang="es-PE" sz="1600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método </a:t>
            </a:r>
            <a:r>
              <a:rPr lang="es-PE" sz="1600" b="1" dirty="0" err="1" smtClean="0"/>
              <a:t>buscarEliminar</a:t>
            </a:r>
            <a:r>
              <a:rPr lang="es-PE" sz="1600" b="1" dirty="0"/>
              <a:t> </a:t>
            </a:r>
            <a:r>
              <a:rPr lang="es-PE" sz="1600" dirty="0" smtClean="0"/>
              <a:t>que </a:t>
            </a:r>
            <a:r>
              <a:rPr lang="es-PE" sz="1600" dirty="0"/>
              <a:t>recibe un número, lo busca y si está registrado lo </a:t>
            </a:r>
            <a:r>
              <a:rPr lang="es-PE" sz="1600" dirty="0" smtClean="0"/>
              <a:t>elimina.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</a:t>
            </a:r>
            <a:r>
              <a:rPr lang="es-PE" sz="1600" dirty="0"/>
              <a:t>-   método </a:t>
            </a:r>
            <a:r>
              <a:rPr lang="es-PE" sz="1600" b="1" dirty="0" err="1"/>
              <a:t>buscarIntercambiar</a:t>
            </a:r>
            <a:r>
              <a:rPr lang="es-PE" sz="1600" b="1" dirty="0"/>
              <a:t> </a:t>
            </a:r>
            <a:r>
              <a:rPr lang="es-PE" sz="1600" dirty="0"/>
              <a:t>que recibe un número, lo busca y si está registrado lo intercambia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           con el último número del arreglo</a:t>
            </a:r>
            <a:r>
              <a:rPr lang="es-PE" sz="1600" dirty="0" smtClean="0"/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endParaRPr lang="es-PE" sz="1600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d)    En la clase </a:t>
            </a:r>
            <a:r>
              <a:rPr lang="es-PE" sz="1600" b="1" dirty="0"/>
              <a:t>Ejemplo </a:t>
            </a:r>
            <a:r>
              <a:rPr lang="es-PE" sz="1600" dirty="0"/>
              <a:t>declara y crea como variable global un objeto de tipo </a:t>
            </a:r>
            <a:r>
              <a:rPr lang="es-PE" sz="1600" b="1" dirty="0"/>
              <a:t>Arreglo</a:t>
            </a:r>
            <a:r>
              <a:rPr lang="es-PE" sz="1600" dirty="0"/>
              <a:t>, implementa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       un método listar, que visualiza los números; y a la pulsación de los botones: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       -    </a:t>
            </a:r>
            <a:r>
              <a:rPr lang="es-PE" sz="1600" b="1" dirty="0" smtClean="0"/>
              <a:t>Buscar / adicionar</a:t>
            </a:r>
            <a:r>
              <a:rPr lang="es-PE" sz="1600" dirty="0"/>
              <a:t>.- invoca al método</a:t>
            </a:r>
            <a:r>
              <a:rPr lang="es-PE" sz="1600" b="1" dirty="0"/>
              <a:t> </a:t>
            </a:r>
            <a:r>
              <a:rPr lang="es-PE" sz="1600" b="1" dirty="0" err="1" smtClean="0"/>
              <a:t>buscarAdicionar</a:t>
            </a:r>
            <a:r>
              <a:rPr lang="es-PE" sz="1600" dirty="0" smtClean="0"/>
              <a:t> </a:t>
            </a:r>
            <a:r>
              <a:rPr lang="es-PE" sz="1600" dirty="0"/>
              <a:t>enviando un número leído por GUI.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 </a:t>
            </a:r>
            <a:r>
              <a:rPr lang="es-PE" sz="1600" b="1" dirty="0" smtClean="0"/>
              <a:t>Buscar / eliminar</a:t>
            </a:r>
            <a:r>
              <a:rPr lang="es-PE" sz="1600" dirty="0"/>
              <a:t>.- invoca al método</a:t>
            </a:r>
            <a:r>
              <a:rPr lang="es-PE" sz="1600" b="1" dirty="0"/>
              <a:t> </a:t>
            </a:r>
            <a:r>
              <a:rPr lang="es-PE" sz="1600" b="1" dirty="0" err="1" smtClean="0"/>
              <a:t>buscarEliminar</a:t>
            </a:r>
            <a:r>
              <a:rPr lang="es-PE" sz="1600" dirty="0" smtClean="0"/>
              <a:t> </a:t>
            </a:r>
            <a:r>
              <a:rPr lang="es-PE" sz="1600" dirty="0"/>
              <a:t>enviando un número leído por GUI.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 </a:t>
            </a:r>
            <a:r>
              <a:rPr lang="es-PE" sz="1600" b="1" dirty="0"/>
              <a:t>Buscar / </a:t>
            </a:r>
            <a:r>
              <a:rPr lang="es-PE" sz="1600" b="1" dirty="0" smtClean="0"/>
              <a:t>intercambiar</a:t>
            </a:r>
            <a:r>
              <a:rPr lang="es-PE" sz="1600" dirty="0"/>
              <a:t>.- invoca al método</a:t>
            </a:r>
            <a:r>
              <a:rPr lang="es-PE" sz="1600" b="1" dirty="0"/>
              <a:t> </a:t>
            </a:r>
            <a:r>
              <a:rPr lang="es-PE" sz="1600" b="1" dirty="0" err="1"/>
              <a:t>buscarIntercambiar</a:t>
            </a:r>
            <a:r>
              <a:rPr lang="es-PE" sz="1600" dirty="0"/>
              <a:t> enviando un número leído por GUI.</a:t>
            </a:r>
            <a:endParaRPr lang="es-PE" sz="16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s-ES" sz="700" dirty="0" smtClean="0"/>
          </a:p>
        </p:txBody>
      </p:sp>
    </p:spTree>
    <p:extLst>
      <p:ext uri="{BB962C8B-B14F-4D97-AF65-F5344CB8AC3E}">
        <p14:creationId xmlns:p14="http://schemas.microsoft.com/office/powerpoint/2010/main" val="16673737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Blue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delo Bluesky" id="{ED23B2D4-3B3B-4B4F-BAF0-02387648F087}" vid="{54A2B2FF-1231-44B3-B675-C15630CBEAA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Bluesky</Template>
  <TotalTime>13320</TotalTime>
  <Words>382</Words>
  <Application>Microsoft Office PowerPoint</Application>
  <PresentationFormat>Presentación en pantalla (4:3)</PresentationFormat>
  <Paragraphs>226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Modelo Bluesky</vt:lpstr>
      <vt:lpstr>Algoritmos y Estructura de Datos</vt:lpstr>
      <vt:lpstr>Arreglo lineal Artificios y operaciones adicionales</vt:lpstr>
      <vt:lpstr>Contenido</vt:lpstr>
      <vt:lpstr>Método privado eliminar</vt:lpstr>
      <vt:lpstr>Método privado insertar</vt:lpstr>
      <vt:lpstr>Operaciones públicas complementarias</vt:lpstr>
      <vt:lpstr>Operaciones públicas complementarias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AED_Semana_08</dc:title>
  <dc:creator>Mendo Paz SRL</dc:creator>
  <cp:lastModifiedBy>lenovo</cp:lastModifiedBy>
  <cp:revision>1</cp:revision>
  <dcterms:created xsi:type="dcterms:W3CDTF">1998-09-12T15:12:24Z</dcterms:created>
  <dcterms:modified xsi:type="dcterms:W3CDTF">2017-08-12T03:19:45Z</dcterms:modified>
</cp:coreProperties>
</file>