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BEE"/>
    <a:srgbClr val="B56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53"/>
    <p:restoredTop sz="94686"/>
  </p:normalViewPr>
  <p:slideViewPr>
    <p:cSldViewPr snapToGrid="0" snapToObjects="1">
      <p:cViewPr>
        <p:scale>
          <a:sx n="130" d="100"/>
          <a:sy n="130" d="100"/>
        </p:scale>
        <p:origin x="6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151-AEEA-FA47-A3B1-8589CA0F1776}" type="datetimeFigureOut">
              <a:rPr lang="es-ES_tradnl" smtClean="0"/>
              <a:t>25/8/18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9FFF-332B-A441-867F-58022268AD8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90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39FFF-332B-A441-867F-58022268AD80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388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149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586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017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49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06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39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89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77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72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9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912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7A6D-B40A-2849-819E-85D8E0B29B83}" type="datetimeFigureOut">
              <a:rPr lang="es-ES_tradnl" smtClean="0"/>
              <a:t>24/8/18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9F90-92BB-0640-9D27-716D2150105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83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68" y="263790"/>
            <a:ext cx="9417101" cy="706282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150669" y="1024314"/>
            <a:ext cx="7754378" cy="45291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redondeado 5"/>
          <p:cNvSpPr/>
          <p:nvPr/>
        </p:nvSpPr>
        <p:spPr>
          <a:xfrm>
            <a:off x="2150669" y="1936269"/>
            <a:ext cx="7754378" cy="6679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redondeado 6"/>
          <p:cNvSpPr/>
          <p:nvPr/>
        </p:nvSpPr>
        <p:spPr>
          <a:xfrm>
            <a:off x="2248752" y="5187293"/>
            <a:ext cx="7611690" cy="89895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redondeado 7"/>
          <p:cNvSpPr/>
          <p:nvPr/>
        </p:nvSpPr>
        <p:spPr>
          <a:xfrm>
            <a:off x="2150669" y="3304521"/>
            <a:ext cx="7743227" cy="23098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4637837" y="430963"/>
            <a:ext cx="1256971" cy="6363241"/>
          </a:xfrm>
          <a:prstGeom prst="rect">
            <a:avLst/>
          </a:prstGeom>
          <a:noFill/>
          <a:ln w="28575">
            <a:solidFill>
              <a:srgbClr val="B56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7849210" y="438279"/>
            <a:ext cx="1400151" cy="6378499"/>
          </a:xfrm>
          <a:prstGeom prst="rect">
            <a:avLst/>
          </a:prstGeom>
          <a:noFill/>
          <a:ln w="28575">
            <a:solidFill>
              <a:srgbClr val="B56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redondeado 11"/>
          <p:cNvSpPr/>
          <p:nvPr/>
        </p:nvSpPr>
        <p:spPr>
          <a:xfrm>
            <a:off x="3175823" y="3570515"/>
            <a:ext cx="1203037" cy="155012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redondeado 12"/>
          <p:cNvSpPr/>
          <p:nvPr/>
        </p:nvSpPr>
        <p:spPr>
          <a:xfrm>
            <a:off x="4663062" y="3577521"/>
            <a:ext cx="1189094" cy="156506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4067529" y="3577591"/>
            <a:ext cx="3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1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13688" y="3577591"/>
            <a:ext cx="3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835812" y="430329"/>
            <a:ext cx="115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ON motor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800066" y="452180"/>
            <a:ext cx="53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ON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107101" y="440154"/>
            <a:ext cx="115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ON motor</a:t>
            </a:r>
            <a:endParaRPr lang="es-ES_tradnl" dirty="0"/>
          </a:p>
        </p:txBody>
      </p:sp>
      <p:sp>
        <p:nvSpPr>
          <p:cNvPr id="19" name="Rectángulo 18"/>
          <p:cNvSpPr/>
          <p:nvPr/>
        </p:nvSpPr>
        <p:spPr>
          <a:xfrm>
            <a:off x="3116276" y="428746"/>
            <a:ext cx="1262586" cy="638803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19"/>
          <p:cNvSpPr/>
          <p:nvPr/>
        </p:nvSpPr>
        <p:spPr>
          <a:xfrm>
            <a:off x="6333264" y="428746"/>
            <a:ext cx="1259542" cy="6388032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3586121" y="453960"/>
            <a:ext cx="53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ON</a:t>
            </a:r>
            <a:endParaRPr lang="es-ES_tradnl" dirty="0"/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6082782" y="620824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 rot="17786222">
            <a:off x="5958500" y="284658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2932333" y="541101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17786222">
            <a:off x="2808051" y="204935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551969" y="604718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 rot="17786222">
            <a:off x="4427687" y="268552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7623464" y="602462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 rot="17786222">
            <a:off x="7499182" y="266296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9332613" y="609366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 rot="17786222">
            <a:off x="9208331" y="273200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982763" y="1119967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AUD</a:t>
            </a:r>
            <a:endParaRPr lang="es-ES_tradnl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9872812" y="5695809"/>
            <a:ext cx="641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smtClean="0"/>
              <a:t>FRONT.</a:t>
            </a:r>
            <a:endParaRPr lang="es-ES_tradnl" sz="14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9902067" y="5171920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DMN</a:t>
            </a:r>
            <a:endParaRPr lang="es-ES_tradnl" sz="1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9905305" y="3273898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DAN</a:t>
            </a:r>
            <a:endParaRPr lang="es-ES_tradnl" sz="1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9883468" y="5408677"/>
            <a:ext cx="641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/>
              <a:t>Prec</a:t>
            </a:r>
            <a:r>
              <a:rPr lang="es-ES_tradnl" sz="1100" dirty="0" smtClean="0"/>
              <a:t>.</a:t>
            </a:r>
            <a:endParaRPr lang="es-ES_tradnl" sz="1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9949575" y="1936303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BF</a:t>
            </a:r>
            <a:endParaRPr lang="es-ES_tradnl" sz="1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9961178" y="2245089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MOT</a:t>
            </a:r>
            <a:endParaRPr lang="es-ES_tradnl" sz="14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6359896" y="1964307"/>
            <a:ext cx="1206278" cy="60307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6315368" y="2177542"/>
            <a:ext cx="3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3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 descr="simulated_data/final_partit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7" t="6322" r="8480" b="8584"/>
          <a:stretch/>
        </p:blipFill>
        <p:spPr bwMode="auto">
          <a:xfrm>
            <a:off x="2375309" y="512157"/>
            <a:ext cx="7560212" cy="62820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2563317" y="828968"/>
            <a:ext cx="7390889" cy="49095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redondeado 5"/>
          <p:cNvSpPr/>
          <p:nvPr/>
        </p:nvSpPr>
        <p:spPr>
          <a:xfrm>
            <a:off x="2563317" y="1790663"/>
            <a:ext cx="7420386" cy="74411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redondeado 6"/>
          <p:cNvSpPr/>
          <p:nvPr/>
        </p:nvSpPr>
        <p:spPr>
          <a:xfrm>
            <a:off x="2563316" y="5177151"/>
            <a:ext cx="7397861" cy="96801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redondeado 7"/>
          <p:cNvSpPr/>
          <p:nvPr/>
        </p:nvSpPr>
        <p:spPr>
          <a:xfrm>
            <a:off x="2563318" y="3211996"/>
            <a:ext cx="7400623" cy="2772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4745989" y="324465"/>
            <a:ext cx="1409542" cy="6469739"/>
          </a:xfrm>
          <a:prstGeom prst="rect">
            <a:avLst/>
          </a:prstGeom>
          <a:noFill/>
          <a:ln w="28575">
            <a:solidFill>
              <a:srgbClr val="B56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/>
          <p:cNvSpPr/>
          <p:nvPr/>
        </p:nvSpPr>
        <p:spPr>
          <a:xfrm>
            <a:off x="7927866" y="324465"/>
            <a:ext cx="1508373" cy="6492313"/>
          </a:xfrm>
          <a:prstGeom prst="rect">
            <a:avLst/>
          </a:prstGeom>
          <a:noFill/>
          <a:ln w="28575">
            <a:solidFill>
              <a:srgbClr val="B56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3264311" y="3501691"/>
            <a:ext cx="1203037" cy="16630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redondeado 11"/>
          <p:cNvSpPr/>
          <p:nvPr/>
        </p:nvSpPr>
        <p:spPr>
          <a:xfrm>
            <a:off x="4781046" y="3489259"/>
            <a:ext cx="1351578" cy="167546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/>
          <p:cNvSpPr txBox="1"/>
          <p:nvPr/>
        </p:nvSpPr>
        <p:spPr>
          <a:xfrm>
            <a:off x="4067529" y="3420279"/>
            <a:ext cx="3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1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513688" y="3420279"/>
            <a:ext cx="3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2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943414" y="311491"/>
            <a:ext cx="115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ON motor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846248" y="312907"/>
            <a:ext cx="53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ON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17951" y="311491"/>
            <a:ext cx="115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ON motor</a:t>
            </a:r>
            <a:endParaRPr lang="es-ES_tradnl" dirty="0"/>
          </a:p>
        </p:txBody>
      </p:sp>
      <p:sp>
        <p:nvSpPr>
          <p:cNvPr id="18" name="Rectángulo 17"/>
          <p:cNvSpPr/>
          <p:nvPr/>
        </p:nvSpPr>
        <p:spPr>
          <a:xfrm>
            <a:off x="3224428" y="324465"/>
            <a:ext cx="1262586" cy="6492313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18"/>
          <p:cNvSpPr/>
          <p:nvPr/>
        </p:nvSpPr>
        <p:spPr>
          <a:xfrm>
            <a:off x="6400474" y="311491"/>
            <a:ext cx="1259542" cy="6505287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CuadroTexto 19"/>
          <p:cNvSpPr txBox="1"/>
          <p:nvPr/>
        </p:nvSpPr>
        <p:spPr>
          <a:xfrm>
            <a:off x="3640343" y="335740"/>
            <a:ext cx="53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/>
              <a:t>ON</a:t>
            </a:r>
            <a:endParaRPr lang="es-ES_tradnl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6195341" y="436684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 rot="17786222">
            <a:off x="6071059" y="100518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cxnSp>
        <p:nvCxnSpPr>
          <p:cNvPr id="23" name="Conector recto de flecha 22"/>
          <p:cNvCxnSpPr>
            <a:stCxn id="24" idx="1"/>
          </p:cNvCxnSpPr>
          <p:nvPr/>
        </p:nvCxnSpPr>
        <p:spPr>
          <a:xfrm>
            <a:off x="3010130" y="534846"/>
            <a:ext cx="188641" cy="297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 rot="17786222">
            <a:off x="2862481" y="165736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4596566" y="404814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17464436">
            <a:off x="4423124" y="68648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7737829" y="443951"/>
            <a:ext cx="77969" cy="27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17786222">
            <a:off x="7613547" y="107785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trans</a:t>
            </a:r>
            <a:r>
              <a:rPr lang="es-ES_tradnl" sz="1100" dirty="0"/>
              <a:t>.</a:t>
            </a:r>
            <a:endParaRPr lang="es-ES_tradnl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9982763" y="962655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AUD</a:t>
            </a:r>
            <a:endParaRPr lang="es-ES_tradnl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9984624" y="5703947"/>
            <a:ext cx="641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smtClean="0"/>
              <a:t>FRONT.</a:t>
            </a:r>
            <a:endParaRPr lang="es-ES_tradnl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982762" y="5149221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DMN</a:t>
            </a:r>
            <a:endParaRPr lang="es-ES_tradnl" sz="14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905305" y="3234570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DAN</a:t>
            </a:r>
            <a:endParaRPr lang="es-ES_tradnl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986999" y="5410831"/>
            <a:ext cx="641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err="1" smtClean="0"/>
              <a:t>Prec</a:t>
            </a:r>
            <a:r>
              <a:rPr lang="es-ES_tradnl" sz="1100" dirty="0" smtClean="0"/>
              <a:t>.</a:t>
            </a:r>
            <a:endParaRPr lang="es-ES_tradnl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9949575" y="1778991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BF</a:t>
            </a:r>
            <a:endParaRPr lang="es-ES_tradnl" sz="14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9961178" y="2087777"/>
            <a:ext cx="532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MOT</a:t>
            </a:r>
            <a:endParaRPr lang="es-ES_tradnl" sz="14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6417186" y="1806688"/>
            <a:ext cx="1206278" cy="67387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CuadroTexto 38"/>
          <p:cNvSpPr txBox="1"/>
          <p:nvPr/>
        </p:nvSpPr>
        <p:spPr>
          <a:xfrm>
            <a:off x="6394025" y="2098887"/>
            <a:ext cx="3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3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6453738" y="856974"/>
            <a:ext cx="1169726" cy="4097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7329685" y="885165"/>
            <a:ext cx="3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3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6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n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111" y="815004"/>
            <a:ext cx="14411902" cy="502581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928723" y="3585026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ángulo 21"/>
          <p:cNvSpPr/>
          <p:nvPr/>
        </p:nvSpPr>
        <p:spPr>
          <a:xfrm>
            <a:off x="11329352" y="3585024"/>
            <a:ext cx="290286" cy="1683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ángulo 22"/>
          <p:cNvSpPr/>
          <p:nvPr/>
        </p:nvSpPr>
        <p:spPr>
          <a:xfrm>
            <a:off x="10850384" y="3585025"/>
            <a:ext cx="290286" cy="1683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ángulo 23"/>
          <p:cNvSpPr/>
          <p:nvPr/>
        </p:nvSpPr>
        <p:spPr>
          <a:xfrm>
            <a:off x="9623607" y="3585029"/>
            <a:ext cx="301486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Rectángulo 25"/>
          <p:cNvSpPr/>
          <p:nvPr/>
        </p:nvSpPr>
        <p:spPr>
          <a:xfrm>
            <a:off x="10233211" y="3585031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Rectángulo 26"/>
          <p:cNvSpPr/>
          <p:nvPr/>
        </p:nvSpPr>
        <p:spPr>
          <a:xfrm>
            <a:off x="10676059" y="3585030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ectángulo 27"/>
          <p:cNvSpPr/>
          <p:nvPr/>
        </p:nvSpPr>
        <p:spPr>
          <a:xfrm>
            <a:off x="11154872" y="3585027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ectángulo 28"/>
          <p:cNvSpPr/>
          <p:nvPr/>
        </p:nvSpPr>
        <p:spPr>
          <a:xfrm>
            <a:off x="11619188" y="3585026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Rectángulo 29"/>
          <p:cNvSpPr/>
          <p:nvPr/>
        </p:nvSpPr>
        <p:spPr>
          <a:xfrm>
            <a:off x="10375458" y="3584568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ángulo 30"/>
          <p:cNvSpPr/>
          <p:nvPr/>
        </p:nvSpPr>
        <p:spPr>
          <a:xfrm>
            <a:off x="10853918" y="3582642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Rectángulo 31"/>
          <p:cNvSpPr/>
          <p:nvPr/>
        </p:nvSpPr>
        <p:spPr>
          <a:xfrm>
            <a:off x="11328482" y="3578780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ángulo 32"/>
          <p:cNvSpPr/>
          <p:nvPr/>
        </p:nvSpPr>
        <p:spPr>
          <a:xfrm>
            <a:off x="6974515" y="3582638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Rectángulo 33"/>
          <p:cNvSpPr/>
          <p:nvPr/>
        </p:nvSpPr>
        <p:spPr>
          <a:xfrm>
            <a:off x="6669399" y="3586499"/>
            <a:ext cx="301486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Rectángulo 34"/>
          <p:cNvSpPr/>
          <p:nvPr/>
        </p:nvSpPr>
        <p:spPr>
          <a:xfrm>
            <a:off x="7279003" y="3586499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Rectángulo 35"/>
          <p:cNvSpPr/>
          <p:nvPr/>
        </p:nvSpPr>
        <p:spPr>
          <a:xfrm>
            <a:off x="7721851" y="3586498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Rectángulo 36"/>
          <p:cNvSpPr/>
          <p:nvPr/>
        </p:nvSpPr>
        <p:spPr>
          <a:xfrm>
            <a:off x="8200664" y="3586497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ángulo 37"/>
          <p:cNvSpPr/>
          <p:nvPr/>
        </p:nvSpPr>
        <p:spPr>
          <a:xfrm>
            <a:off x="8664980" y="3586496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Rectángulo 38"/>
          <p:cNvSpPr/>
          <p:nvPr/>
        </p:nvSpPr>
        <p:spPr>
          <a:xfrm>
            <a:off x="7421250" y="3586036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Rectángulo 39"/>
          <p:cNvSpPr/>
          <p:nvPr/>
        </p:nvSpPr>
        <p:spPr>
          <a:xfrm>
            <a:off x="7899710" y="3584112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Rectángulo 40"/>
          <p:cNvSpPr/>
          <p:nvPr/>
        </p:nvSpPr>
        <p:spPr>
          <a:xfrm>
            <a:off x="8374274" y="3580250"/>
            <a:ext cx="290286" cy="1689446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Rectángulo 44"/>
          <p:cNvSpPr/>
          <p:nvPr/>
        </p:nvSpPr>
        <p:spPr>
          <a:xfrm>
            <a:off x="4012058" y="3582638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Rectángulo 45"/>
          <p:cNvSpPr/>
          <p:nvPr/>
        </p:nvSpPr>
        <p:spPr>
          <a:xfrm>
            <a:off x="3706942" y="3586499"/>
            <a:ext cx="301486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Rectángulo 46"/>
          <p:cNvSpPr/>
          <p:nvPr/>
        </p:nvSpPr>
        <p:spPr>
          <a:xfrm>
            <a:off x="4316546" y="3586499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Rectángulo 47"/>
          <p:cNvSpPr/>
          <p:nvPr/>
        </p:nvSpPr>
        <p:spPr>
          <a:xfrm>
            <a:off x="4759393" y="3586498"/>
            <a:ext cx="180493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48"/>
          <p:cNvSpPr/>
          <p:nvPr/>
        </p:nvSpPr>
        <p:spPr>
          <a:xfrm>
            <a:off x="5238207" y="3586497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ectángulo 49"/>
          <p:cNvSpPr/>
          <p:nvPr/>
        </p:nvSpPr>
        <p:spPr>
          <a:xfrm>
            <a:off x="5702523" y="3586496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Rectángulo 50"/>
          <p:cNvSpPr/>
          <p:nvPr/>
        </p:nvSpPr>
        <p:spPr>
          <a:xfrm>
            <a:off x="4458793" y="3586036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Rectángulo 51"/>
          <p:cNvSpPr/>
          <p:nvPr/>
        </p:nvSpPr>
        <p:spPr>
          <a:xfrm>
            <a:off x="4937253" y="3584112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Rectángulo 52"/>
          <p:cNvSpPr/>
          <p:nvPr/>
        </p:nvSpPr>
        <p:spPr>
          <a:xfrm>
            <a:off x="5411817" y="3580250"/>
            <a:ext cx="290286" cy="1689446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Rectángulo 53"/>
          <p:cNvSpPr/>
          <p:nvPr/>
        </p:nvSpPr>
        <p:spPr>
          <a:xfrm>
            <a:off x="1056957" y="3586036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Rectángulo 54"/>
          <p:cNvSpPr/>
          <p:nvPr/>
        </p:nvSpPr>
        <p:spPr>
          <a:xfrm>
            <a:off x="751841" y="3589897"/>
            <a:ext cx="301486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Rectángulo 55"/>
          <p:cNvSpPr/>
          <p:nvPr/>
        </p:nvSpPr>
        <p:spPr>
          <a:xfrm>
            <a:off x="1361445" y="3589897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56"/>
          <p:cNvSpPr/>
          <p:nvPr/>
        </p:nvSpPr>
        <p:spPr>
          <a:xfrm>
            <a:off x="1804292" y="3589896"/>
            <a:ext cx="167191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ángulo 57"/>
          <p:cNvSpPr/>
          <p:nvPr/>
        </p:nvSpPr>
        <p:spPr>
          <a:xfrm>
            <a:off x="2283106" y="3589895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ángulo 58"/>
          <p:cNvSpPr/>
          <p:nvPr/>
        </p:nvSpPr>
        <p:spPr>
          <a:xfrm>
            <a:off x="2747422" y="3589894"/>
            <a:ext cx="159968" cy="1683657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Rectángulo 59"/>
          <p:cNvSpPr/>
          <p:nvPr/>
        </p:nvSpPr>
        <p:spPr>
          <a:xfrm>
            <a:off x="1503692" y="3589434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Rectángulo 60"/>
          <p:cNvSpPr/>
          <p:nvPr/>
        </p:nvSpPr>
        <p:spPr>
          <a:xfrm>
            <a:off x="1982152" y="3587510"/>
            <a:ext cx="290286" cy="168366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Rectángulo 61"/>
          <p:cNvSpPr/>
          <p:nvPr/>
        </p:nvSpPr>
        <p:spPr>
          <a:xfrm>
            <a:off x="2456716" y="3583648"/>
            <a:ext cx="290286" cy="1689446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CuadroTexto 62"/>
          <p:cNvSpPr txBox="1"/>
          <p:nvPr/>
        </p:nvSpPr>
        <p:spPr>
          <a:xfrm>
            <a:off x="1053025" y="5097761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517296" y="5093606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988630" y="5093606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2450855" y="5095061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011409" y="5099733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475680" y="5095578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4947014" y="5095578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5409239" y="5097033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975551" y="5096306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7439822" y="5092151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7911156" y="5092151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373381" y="5093606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9914779" y="5087035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0379050" y="5082882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0850384" y="5082880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1312609" y="5084335"/>
            <a:ext cx="352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dirty="0" smtClean="0"/>
              <a:t>ON</a:t>
            </a:r>
            <a:endParaRPr lang="es-ES_tradnl" sz="700" dirty="0"/>
          </a:p>
        </p:txBody>
      </p:sp>
      <p:sp>
        <p:nvSpPr>
          <p:cNvPr id="79" name="Rectángulo 78"/>
          <p:cNvSpPr/>
          <p:nvPr/>
        </p:nvSpPr>
        <p:spPr>
          <a:xfrm>
            <a:off x="7405141" y="1207887"/>
            <a:ext cx="324116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Rectángulo 79"/>
          <p:cNvSpPr/>
          <p:nvPr/>
        </p:nvSpPr>
        <p:spPr>
          <a:xfrm>
            <a:off x="8360633" y="1207887"/>
            <a:ext cx="326168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Rectángulo 80"/>
          <p:cNvSpPr/>
          <p:nvPr/>
        </p:nvSpPr>
        <p:spPr>
          <a:xfrm>
            <a:off x="4437529" y="1207887"/>
            <a:ext cx="290286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Rectángulo 81"/>
          <p:cNvSpPr/>
          <p:nvPr/>
        </p:nvSpPr>
        <p:spPr>
          <a:xfrm>
            <a:off x="5380454" y="1207887"/>
            <a:ext cx="300553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Rectángulo 83"/>
          <p:cNvSpPr/>
          <p:nvPr/>
        </p:nvSpPr>
        <p:spPr>
          <a:xfrm>
            <a:off x="2425353" y="1207887"/>
            <a:ext cx="300553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Rectángulo 84"/>
          <p:cNvSpPr/>
          <p:nvPr/>
        </p:nvSpPr>
        <p:spPr>
          <a:xfrm>
            <a:off x="1477608" y="1200797"/>
            <a:ext cx="295106" cy="16907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Rectángulo 86"/>
          <p:cNvSpPr/>
          <p:nvPr/>
        </p:nvSpPr>
        <p:spPr>
          <a:xfrm>
            <a:off x="8824949" y="1207887"/>
            <a:ext cx="115116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Rectángulo 87"/>
          <p:cNvSpPr/>
          <p:nvPr/>
        </p:nvSpPr>
        <p:spPr>
          <a:xfrm>
            <a:off x="5866769" y="1200796"/>
            <a:ext cx="94193" cy="169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Rectángulo 88"/>
          <p:cNvSpPr/>
          <p:nvPr/>
        </p:nvSpPr>
        <p:spPr>
          <a:xfrm>
            <a:off x="2894332" y="1200796"/>
            <a:ext cx="126660" cy="169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Rectángulo 89"/>
          <p:cNvSpPr/>
          <p:nvPr/>
        </p:nvSpPr>
        <p:spPr>
          <a:xfrm>
            <a:off x="1053025" y="1200797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Rectángulo 90"/>
          <p:cNvSpPr/>
          <p:nvPr/>
        </p:nvSpPr>
        <p:spPr>
          <a:xfrm>
            <a:off x="1971483" y="1204342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Rectángulo 91"/>
          <p:cNvSpPr/>
          <p:nvPr/>
        </p:nvSpPr>
        <p:spPr>
          <a:xfrm>
            <a:off x="4004014" y="1204342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Rectángulo 92"/>
          <p:cNvSpPr/>
          <p:nvPr/>
        </p:nvSpPr>
        <p:spPr>
          <a:xfrm>
            <a:off x="4922472" y="1207887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Rectángulo 95"/>
          <p:cNvSpPr/>
          <p:nvPr/>
        </p:nvSpPr>
        <p:spPr>
          <a:xfrm>
            <a:off x="6955512" y="1195710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" name="Rectángulo 96"/>
          <p:cNvSpPr/>
          <p:nvPr/>
        </p:nvSpPr>
        <p:spPr>
          <a:xfrm>
            <a:off x="7873970" y="1199255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" name="Rectángulo 97"/>
          <p:cNvSpPr/>
          <p:nvPr/>
        </p:nvSpPr>
        <p:spPr>
          <a:xfrm>
            <a:off x="93075" y="866047"/>
            <a:ext cx="177911" cy="97971"/>
          </a:xfrm>
          <a:prstGeom prst="rect">
            <a:avLst/>
          </a:prstGeom>
          <a:noFill/>
          <a:ln w="19050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9" name="Rectángulo 98"/>
          <p:cNvSpPr/>
          <p:nvPr/>
        </p:nvSpPr>
        <p:spPr>
          <a:xfrm>
            <a:off x="98941" y="1028494"/>
            <a:ext cx="166177" cy="83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0" name="CuadroTexto 99"/>
          <p:cNvSpPr txBox="1"/>
          <p:nvPr/>
        </p:nvSpPr>
        <p:spPr>
          <a:xfrm>
            <a:off x="273146" y="815004"/>
            <a:ext cx="5719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smtClean="0"/>
              <a:t>Estimulo</a:t>
            </a:r>
            <a:endParaRPr lang="es-ES_tradnl" sz="700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269210" y="982736"/>
            <a:ext cx="790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00" smtClean="0"/>
              <a:t>Estimulo + tarea</a:t>
            </a:r>
            <a:endParaRPr lang="es-ES_tradnl" sz="700" dirty="0"/>
          </a:p>
        </p:txBody>
      </p:sp>
      <p:sp>
        <p:nvSpPr>
          <p:cNvPr id="102" name="Rectángulo 101"/>
          <p:cNvSpPr/>
          <p:nvPr/>
        </p:nvSpPr>
        <p:spPr>
          <a:xfrm>
            <a:off x="10400027" y="1212569"/>
            <a:ext cx="290286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3" name="Rectángulo 102"/>
          <p:cNvSpPr/>
          <p:nvPr/>
        </p:nvSpPr>
        <p:spPr>
          <a:xfrm>
            <a:off x="11344173" y="1212569"/>
            <a:ext cx="300553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" name="Rectángulo 103"/>
          <p:cNvSpPr/>
          <p:nvPr/>
        </p:nvSpPr>
        <p:spPr>
          <a:xfrm>
            <a:off x="11808490" y="1212569"/>
            <a:ext cx="115116" cy="1683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5" name="Rectángulo 104"/>
          <p:cNvSpPr/>
          <p:nvPr/>
        </p:nvSpPr>
        <p:spPr>
          <a:xfrm>
            <a:off x="9939053" y="1200392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6" name="Rectángulo 105"/>
          <p:cNvSpPr/>
          <p:nvPr/>
        </p:nvSpPr>
        <p:spPr>
          <a:xfrm>
            <a:off x="10857511" y="1203937"/>
            <a:ext cx="294218" cy="1690749"/>
          </a:xfrm>
          <a:prstGeom prst="rect">
            <a:avLst/>
          </a:prstGeom>
          <a:noFill/>
          <a:ln w="28575">
            <a:solidFill>
              <a:srgbClr val="E56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78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460" y="386639"/>
            <a:ext cx="13265412" cy="62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6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460" y="386639"/>
            <a:ext cx="13265412" cy="62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9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/>
          <a:stretch/>
        </p:blipFill>
        <p:spPr>
          <a:xfrm>
            <a:off x="2143431" y="658633"/>
            <a:ext cx="6514655" cy="533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67"/>
          <a:stretch/>
        </p:blipFill>
        <p:spPr>
          <a:xfrm>
            <a:off x="1546087" y="658633"/>
            <a:ext cx="7112000" cy="3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0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t="6737" r="-968" b="-2101"/>
          <a:stretch/>
        </p:blipFill>
        <p:spPr>
          <a:xfrm>
            <a:off x="3106994" y="1130710"/>
            <a:ext cx="6545006" cy="50867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" b="92994"/>
          <a:stretch/>
        </p:blipFill>
        <p:spPr>
          <a:xfrm>
            <a:off x="2447590" y="771276"/>
            <a:ext cx="6968435" cy="3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1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76</Words>
  <Application>Microsoft Macintosh PowerPoint</Application>
  <PresentationFormat>Panorámica</PresentationFormat>
  <Paragraphs>57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Hose</dc:creator>
  <cp:lastModifiedBy>Hose</cp:lastModifiedBy>
  <cp:revision>19</cp:revision>
  <dcterms:created xsi:type="dcterms:W3CDTF">2018-08-24T10:29:51Z</dcterms:created>
  <dcterms:modified xsi:type="dcterms:W3CDTF">2018-08-26T20:01:27Z</dcterms:modified>
</cp:coreProperties>
</file>