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6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5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132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93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57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8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5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5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A6D50A-6DDE-480D-9A80-59E3CCA7E336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4611B-12DC-4B68-B286-75794307828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E7950-88A7-4513-BF9A-85842FA9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494" y="1371599"/>
            <a:ext cx="6609788" cy="3673541"/>
          </a:xfrm>
        </p:spPr>
        <p:txBody>
          <a:bodyPr/>
          <a:lstStyle/>
          <a:p>
            <a:r>
              <a:rPr lang="es-ES" sz="7200" dirty="0"/>
              <a:t>Wallapop </a:t>
            </a:r>
            <a:r>
              <a:rPr lang="es-ES" sz="7200" dirty="0" err="1"/>
              <a:t>ginebró</a:t>
            </a:r>
            <a:endParaRPr lang="es-ES" sz="72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1E8B28B-4077-4A5D-BC93-F7FDFB90C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4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6DD6-D328-480D-9B2C-AEFF51CE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</a:t>
            </a:r>
            <a:r>
              <a:rPr lang="es-ES" dirty="0" err="1"/>
              <a:t>Inici</a:t>
            </a:r>
            <a:r>
              <a:rPr lang="es-ES" dirty="0"/>
              <a:t> / </a:t>
            </a:r>
            <a:r>
              <a:rPr lang="es-ES" dirty="0" err="1"/>
              <a:t>productes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73A04-CAC5-46CD-9C5E-0979C3909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Pc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6195C7E-D31F-433A-A3F8-BD895065E3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8" y="2980205"/>
            <a:ext cx="4971881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D0131-F824-40B2-9DB4-E110A38D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EE21304-5C8C-4513-8733-F0A94C63AA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3144" y="2909888"/>
            <a:ext cx="2002637" cy="2995612"/>
          </a:xfrm>
        </p:spPr>
      </p:pic>
    </p:spTree>
    <p:extLst>
      <p:ext uri="{BB962C8B-B14F-4D97-AF65-F5344CB8AC3E}">
        <p14:creationId xmlns:p14="http://schemas.microsoft.com/office/powerpoint/2010/main" val="10803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411A-E4BB-46CA-BBA3-C7C7BCA2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721FD-F5FB-4FF2-9C26-61DF29625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pc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5EB6187-F8A5-4920-B796-86F804DE8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7300" y="2956195"/>
            <a:ext cx="4800600" cy="290299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8D78F7-C41F-4CA6-A5E3-538C2F6B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7F35142-34F2-4C1B-94F4-3EEED0953A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8059" y="2909888"/>
            <a:ext cx="1992807" cy="2995612"/>
          </a:xfrm>
        </p:spPr>
      </p:pic>
    </p:spTree>
    <p:extLst>
      <p:ext uri="{BB962C8B-B14F-4D97-AF65-F5344CB8AC3E}">
        <p14:creationId xmlns:p14="http://schemas.microsoft.com/office/powerpoint/2010/main" val="424335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406B-C14E-483F-9879-D795689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posar </a:t>
            </a:r>
            <a:r>
              <a:rPr lang="es-ES" dirty="0" err="1"/>
              <a:t>producte</a:t>
            </a:r>
            <a:r>
              <a:rPr lang="es-ES" dirty="0"/>
              <a:t> en venta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362B8-B153-44E1-B052-223505905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pc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1F13EAA9-C20D-41F8-BA5C-73861C05E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3752" y="2909888"/>
            <a:ext cx="4747696" cy="299561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CB4E30-4A78-4447-AB22-715D866D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5F79C2-FB61-476D-9916-132EFEFFE0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42958" y="2909888"/>
            <a:ext cx="1983010" cy="2995612"/>
          </a:xfrm>
        </p:spPr>
      </p:pic>
    </p:spTree>
    <p:extLst>
      <p:ext uri="{BB962C8B-B14F-4D97-AF65-F5344CB8AC3E}">
        <p14:creationId xmlns:p14="http://schemas.microsoft.com/office/powerpoint/2010/main" val="417471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718F3-3A29-4990-964D-18D1100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</a:t>
            </a:r>
            <a:r>
              <a:rPr lang="es-ES" dirty="0" err="1"/>
              <a:t>detalls</a:t>
            </a:r>
            <a:r>
              <a:rPr lang="es-ES" dirty="0"/>
              <a:t> del </a:t>
            </a:r>
            <a:r>
              <a:rPr lang="es-ES" dirty="0" err="1"/>
              <a:t>producte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E2BB0-8ABF-4020-9E22-A250B9B02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pc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C8894D6-9368-42E7-83EE-9B4CAD6CD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9266" y="2909888"/>
            <a:ext cx="4756668" cy="299561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5160F3-FA7E-492F-8FC4-98D0BD15D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EF3BDCA-7C79-4D72-8A3D-FACCC0139D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69669" y="2909888"/>
            <a:ext cx="1929587" cy="2995612"/>
          </a:xfrm>
        </p:spPr>
      </p:pic>
    </p:spTree>
    <p:extLst>
      <p:ext uri="{BB962C8B-B14F-4D97-AF65-F5344CB8AC3E}">
        <p14:creationId xmlns:p14="http://schemas.microsoft.com/office/powerpoint/2010/main" val="40377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226D-B2E7-455E-AB22-7DE0C003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enviar </a:t>
            </a:r>
            <a:r>
              <a:rPr lang="es-ES" dirty="0" err="1"/>
              <a:t>missatge</a:t>
            </a:r>
            <a:r>
              <a:rPr lang="es-ES" dirty="0"/>
              <a:t> </a:t>
            </a:r>
            <a:r>
              <a:rPr lang="es-ES" dirty="0" err="1"/>
              <a:t>venedor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E7A025-6485-4933-84AF-342555C75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pc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7EA33C5-7B43-4263-BCD8-D08AC330E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7300" y="2921966"/>
            <a:ext cx="4800600" cy="297145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D1B19A-D123-4B43-BCFB-4CDBD3EB8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51C2483-047D-4389-9490-B324CCCB2D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67343" y="2909888"/>
            <a:ext cx="1934239" cy="2995612"/>
          </a:xfrm>
        </p:spPr>
      </p:pic>
    </p:spTree>
    <p:extLst>
      <p:ext uri="{BB962C8B-B14F-4D97-AF65-F5344CB8AC3E}">
        <p14:creationId xmlns:p14="http://schemas.microsoft.com/office/powerpoint/2010/main" val="30627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46AC0-4645-4907-A31E-9B81F71B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 de </a:t>
            </a:r>
            <a:r>
              <a:rPr lang="es-ES" dirty="0" err="1"/>
              <a:t>colors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72E71D-119E-4D3C-B920-BFC74B43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926348"/>
            <a:ext cx="10112188" cy="39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259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43</TotalTime>
  <Words>34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Distintivo</vt:lpstr>
      <vt:lpstr>Wallapop ginebró</vt:lpstr>
      <vt:lpstr>Pantalla Inici / productes</vt:lpstr>
      <vt:lpstr>Pantalla login</vt:lpstr>
      <vt:lpstr>Pantalla posar producte en venta</vt:lpstr>
      <vt:lpstr>Pantalla detalls del producte</vt:lpstr>
      <vt:lpstr>Pantalla enviar missatge venedor</vt:lpstr>
      <vt:lpstr>Paleta de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Wallapop ginebró</dc:title>
  <dc:creator>Josep Recolons</dc:creator>
  <cp:lastModifiedBy>Josep Recolons</cp:lastModifiedBy>
  <cp:revision>2</cp:revision>
  <dcterms:created xsi:type="dcterms:W3CDTF">2022-03-14T18:13:17Z</dcterms:created>
  <dcterms:modified xsi:type="dcterms:W3CDTF">2022-03-21T17:29:17Z</dcterms:modified>
</cp:coreProperties>
</file>