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FC2B-3762-4E9D-86CA-F184DDEE4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FA693-2045-43DF-ADDA-EFFA25167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7A22B-FB28-4443-8B1F-03054568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27CB4-5E53-4AD7-A08B-681A2FD8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96C2C-EFAD-4264-92C8-50D79F2B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99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8EEBB-6965-4D02-A6DA-30791E18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9DE98B-0541-465F-B866-ECD189021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2453D-6493-4AC5-AFB2-BF92297E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E20C7-5EDE-46BA-B0AB-2A29B5F3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AC841-6A76-4D42-9FEB-0C791AD6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1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EFDEEA-64F0-44B1-8B7C-13AA9C35C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582D63-072F-4787-BE0C-EBACF979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76C14F-62B1-4C2D-9DAC-E42995B5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EBA6E-BA77-4B98-B479-5D2030E4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F7238-6BC5-4910-BE47-DF76A4A6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56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03979-C9A0-4507-B829-DB037098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0E671-5A47-413F-AD95-663C8F5C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1DB92-79A9-4D50-99F4-BB6E4C5D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C3DD3-D008-4332-A64F-2EE3499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F68D8-1E79-4B11-8C99-73C665F4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67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EE50A-A855-4851-BDCD-30F4B910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EF16E9-EB8C-4B11-B371-2A1F178B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B025D9-4765-4FE1-985F-450DBC24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4ACF1-B4C1-43A3-B90C-C0694B5F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F483A-1086-4041-9C44-3D51646B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54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3B536-147C-4996-9679-98A1E9E0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34326-A601-4297-8691-8D3BB8D0D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50F5C7-47CD-4FE5-9131-3063F457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ADC4C-F3F4-408A-9FFE-23430ED5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D228F0-51CB-409B-A339-239B2C9E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A32037-5CBF-4871-A4D6-BF191460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11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B9B93-0AA2-448D-9C85-7594F32C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FB8D8B-5B5C-4B0E-8B42-6D94225C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69E1ED-E3DF-43A2-A3B3-C3486901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C270A-F781-4898-A9DE-24C7752B5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C9F88C-DF92-42D4-A65C-82F1932B3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246891-4515-41FC-9286-28A7CA45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F04E1E-17BE-4F9A-AF2E-F20EEF30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46C28B-7D0B-4522-A54C-AAD8A9D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26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0736F-1EBB-411A-B300-08CD547C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2F342A-BDA1-4AF0-8F9A-F974A7DD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847CFB-CB0B-4DD7-B2DC-EF727D05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CC9D21-9E8C-43A8-A571-4FF0345C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63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C42973-3D13-4CC3-B693-38B57FA3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090BB4-F42D-40BD-AEAF-5030A1D0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F83AD2-D378-4E24-B458-D0342994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9F7AC-52EE-404A-90A7-7178A590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B5AA5-6409-4429-8A6D-A747EC51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D61DD6-228E-4AC6-9B82-91917400A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32B1E-A489-45AF-91BC-DF0FEB8A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6D93CB-8CF9-46FD-80EC-1AD70873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9691E-C60B-4F0B-A1C6-B36483BB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2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41543-F8D2-444A-97A8-710859BF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418D6A-7233-4CB1-97EE-99795E8F2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68D766-A1A0-44CB-B326-3180DDA4D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16031-71D4-4E87-AAC5-727BB862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B4C92-037D-4465-863B-9FDEEADC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1B07F9-8EF3-4ED0-83AB-8E8869F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7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E071F7-1325-47EE-9821-A807BDF3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627CE-5727-473D-A2AD-E1137A95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AC996-00E8-4741-A6A7-197C94CA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B616-DFC9-422B-B811-1DAA072A4847}" type="datetimeFigureOut">
              <a:rPr lang="es-ES" smtClean="0"/>
              <a:t>25/10/2021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C1EC7-60A6-49C0-BC84-55DFCDE4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9C9D9-8045-43BB-AFDA-AA2D0B65A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0AD6-5646-497C-98AF-89FA2AC4D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5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7E6B8-F75A-4943-8BD1-841E009FE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Disseny</a:t>
            </a:r>
            <a:r>
              <a:rPr lang="es-ES" dirty="0"/>
              <a:t>, </a:t>
            </a:r>
            <a:r>
              <a:rPr lang="es-ES" dirty="0" err="1"/>
              <a:t>pàgina</a:t>
            </a:r>
            <a:r>
              <a:rPr lang="es-ES" dirty="0"/>
              <a:t> zoo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8187E2-DD2C-4B6A-92B8-B756BB760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14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3C615-0DFC-4233-93B9-B224367B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Coolors.co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E5C93D-634B-47BC-9B01-98585A749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7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08F30-3BC9-4CBE-93FD-1492933F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Paleta de </a:t>
            </a:r>
            <a:r>
              <a:rPr lang="es-ES" dirty="0" err="1"/>
              <a:t>colors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AF4C9F-42EE-4F54-B979-4FE608DE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1520115"/>
            <a:ext cx="10685929" cy="49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1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28970-3B6E-48A9-B59B-B92CC9F3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Moqups.com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CD323-653E-4D97-AC0B-231C8150D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93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BF22A-5270-4568-95CB-5F79E4B5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D11CE2-1367-4BE7-83E3-33452EA2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40" y="1788483"/>
            <a:ext cx="6824520" cy="46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15F9E-A2F5-46F1-A1C3-E9130ADA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3 </a:t>
            </a:r>
            <a:r>
              <a:rPr lang="es-ES" dirty="0" err="1"/>
              <a:t>animals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8EA77E-834A-4D40-AA7B-9211256D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53" y="1503145"/>
            <a:ext cx="7454294" cy="49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198A-EDFD-4AA7-9F4C-95BADB0E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animal individual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3EF8E0-0FC3-4727-ABEB-53F4FF65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19" y="1690688"/>
            <a:ext cx="7121761" cy="46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8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A4D0F-9512-4326-8AC6-1FC0A7EF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visites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293FBA-1750-4FD9-B3DE-9E27D964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40" y="1539053"/>
            <a:ext cx="7434120" cy="49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9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E7AB0-EA7F-43D9-B413-B5A9F3E2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visita individual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3A9C99-A522-4041-8E34-6DFBD74A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00" y="1613647"/>
            <a:ext cx="7222600" cy="46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2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632D1-E147-40F7-B44C-543A8B33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</a:t>
            </a:r>
            <a:r>
              <a:rPr lang="es-ES" dirty="0" err="1"/>
              <a:t>formulari</a:t>
            </a:r>
            <a:r>
              <a:rPr lang="es-ES" dirty="0"/>
              <a:t> contacte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707FAD-0288-4165-A32B-F95AFA21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83" y="1429171"/>
            <a:ext cx="7730634" cy="50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0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46F2-AC3A-4684-9C7C-77723903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mapa zoo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6A55C7-C67B-457F-BF2F-087E9F1A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28" y="1690688"/>
            <a:ext cx="7428744" cy="48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36F68-94BE-41AE-B3C7-EEBCDF399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Wireframe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05871-E0A1-4EFD-930F-833BC8A1F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1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A3C6F-D340-4783-9804-D3BF0A34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0D6767-0812-4291-903A-AA7E6525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877" y="1592041"/>
            <a:ext cx="7742245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2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BF206-F5F2-4802-97CB-50DF1F81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3 </a:t>
            </a:r>
            <a:r>
              <a:rPr lang="es-ES" dirty="0" err="1"/>
              <a:t>animals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A1E43D-6EA0-401C-872A-283B31BC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13" y="1525440"/>
            <a:ext cx="8097574" cy="50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0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7329C-020A-4FFE-8AA9-818A99A4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animal individual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A95A16-8256-43B7-A840-CF229AEB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01" y="1690688"/>
            <a:ext cx="7685198" cy="478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1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B0A4C-B84D-4757-8FCC-94BA82BF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visites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50D75A-35D7-4605-985D-B0EE687B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43" y="1458670"/>
            <a:ext cx="8067314" cy="503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F018E-979A-4D80-9141-6C2841CC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visita individual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11E57-1BFE-4C50-B4DD-3D3AFA64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72" y="1588694"/>
            <a:ext cx="8338056" cy="51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DDFBA-B89D-4A88-8E8A-D380ABF0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</a:t>
            </a:r>
            <a:r>
              <a:rPr lang="es-ES" dirty="0" err="1"/>
              <a:t>formulari</a:t>
            </a:r>
            <a:r>
              <a:rPr lang="es-ES" dirty="0"/>
              <a:t> contacte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78DCD8-6359-41A0-85A9-E19C8E35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94" y="1577787"/>
            <a:ext cx="8032011" cy="50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BF89D-A5A3-4ECD-9853-5FF67CD2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Pàgina</a:t>
            </a:r>
            <a:r>
              <a:rPr lang="es-ES" dirty="0"/>
              <a:t> mapa zoo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6D4204-B0DC-4C34-BB7E-827B6939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43" y="1533783"/>
            <a:ext cx="8126713" cy="50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7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52</Words>
  <Application>Microsoft Office PowerPoint</Application>
  <PresentationFormat>Panorámica</PresentationFormat>
  <Paragraphs>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Disseny, pàgina zoo</vt:lpstr>
      <vt:lpstr>Wireframe</vt:lpstr>
      <vt:lpstr>Pàgina inicial</vt:lpstr>
      <vt:lpstr>Pàgina 3 animals</vt:lpstr>
      <vt:lpstr>Pàgina animal individual</vt:lpstr>
      <vt:lpstr>Pàgina visites</vt:lpstr>
      <vt:lpstr>Pàgina visita individual</vt:lpstr>
      <vt:lpstr>Pàgina formulari contacte</vt:lpstr>
      <vt:lpstr>Pàgina mapa zoo</vt:lpstr>
      <vt:lpstr>Coolors.co</vt:lpstr>
      <vt:lpstr>Paleta de colors</vt:lpstr>
      <vt:lpstr>Moqups.com</vt:lpstr>
      <vt:lpstr>Pàgina inicial</vt:lpstr>
      <vt:lpstr>Pàgina 3 animals</vt:lpstr>
      <vt:lpstr>Pàgina animal individual</vt:lpstr>
      <vt:lpstr>Pàgina visites</vt:lpstr>
      <vt:lpstr>Pàgina visita individual</vt:lpstr>
      <vt:lpstr>Pàgina formulari contacte</vt:lpstr>
      <vt:lpstr>Pàgina mapa zoo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Disseny, pàgina zoo</dc:title>
  <dc:creator>Josep Recolons</dc:creator>
  <cp:lastModifiedBy>Josep Recolons</cp:lastModifiedBy>
  <cp:revision>1</cp:revision>
  <dcterms:created xsi:type="dcterms:W3CDTF">2021-10-25T16:53:29Z</dcterms:created>
  <dcterms:modified xsi:type="dcterms:W3CDTF">2021-10-25T17:49:36Z</dcterms:modified>
</cp:coreProperties>
</file>