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163bad7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163bad7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163bad7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163bad7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163bad7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163bad7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163bad71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163bad71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163bad7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163bad7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163bad7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163bad7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163bad7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163bad7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163bad7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163bad7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163bad7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163bad7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163bad7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163bad7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163bad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163bad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163bad71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163bad71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163bad7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163bad7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163bad7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163bad7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163bad7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163bad7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163bad71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163bad71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163bad71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163bad7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163bad7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163bad7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163bad71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163bad71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163bad71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163bad7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163bad71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163bad71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163bad7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163bad7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163bad71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163bad71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163bad71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163bad71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163bad71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163bad71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163bad7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163bad7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3cdf01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3cdf01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163bad7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163bad7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3cdf017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3cdf017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163bad7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163bad7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cdf017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3cdf017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163bad7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163bad7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163bad7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163bad7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163bad7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163bad7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163bad7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163bad7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163bad7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163bad7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163bad7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163bad7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ython/python_ref_string.asp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3schools.com/python/python_ref_dictionary.asp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2860" l="0" r="0" t="-22859"/>
          <a:stretch/>
        </p:blipFill>
        <p:spPr>
          <a:xfrm>
            <a:off x="3978700" y="2669900"/>
            <a:ext cx="1186601" cy="126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2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small program that gets two numbers from the user and executes all arithmetic operations covered with those numbers. Print each result to the console.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15375"/>
            <a:ext cx="8520600" cy="3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Immutable data types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Concatenation: Joining two strings together.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Ex: </a:t>
            </a:r>
            <a:endParaRPr i="1"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Indexing: </a:t>
            </a:r>
            <a:r>
              <a:rPr lang="en" sz="1625"/>
              <a:t>Referring</a:t>
            </a:r>
            <a:r>
              <a:rPr lang="en" sz="1625"/>
              <a:t> to characters of a string with numbers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 FIRST CHARACTER IS ALWAYS REFERENCED WITH INDEX 0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Ex: </a:t>
            </a:r>
            <a:endParaRPr i="1"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Slicing: Extracting pieces of strings.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First index is inclusive. Last index is exclusive.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Ex: </a:t>
            </a:r>
            <a:endParaRPr i="1"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Use the </a:t>
            </a:r>
            <a:r>
              <a:rPr i="1" lang="en" sz="1625"/>
              <a:t>len()</a:t>
            </a:r>
            <a:r>
              <a:rPr lang="en" sz="1625"/>
              <a:t> function to get how long a string is.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Ex: 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There are many more ways to deal with strings called </a:t>
            </a:r>
            <a:r>
              <a:rPr b="1" lang="en" sz="1625"/>
              <a:t>STRING METHODS. </a:t>
            </a:r>
            <a:r>
              <a:rPr lang="en" sz="1625"/>
              <a:t>Find more info about them here:</a:t>
            </a:r>
            <a:endParaRPr sz="1625"/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 u="sng">
                <a:solidFill>
                  <a:schemeClr val="hlink"/>
                </a:solidFill>
                <a:hlinkClick r:id="rId3"/>
              </a:rPr>
              <a:t>https://www.w3schools.com/python/python_ref_string.asp</a:t>
            </a:r>
            <a:endParaRPr sz="1525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700" y="1466075"/>
            <a:ext cx="2055875" cy="2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225" y="2195375"/>
            <a:ext cx="1656799" cy="2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275" y="2924675"/>
            <a:ext cx="2055875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7275" y="3387675"/>
            <a:ext cx="2055867" cy="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3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input from STDIN, get it’s length and make a substring that takes everything but the last character.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them to compare/contrast your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Equality: 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Inequality: 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Greater than: 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Lesser than: 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Greater or equal: 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or equal to: 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info and examples may be found here: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https://www.w3schools.com/python/gloss_python_comparison_operators.asp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675" y="1524750"/>
            <a:ext cx="6286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75" y="1754000"/>
            <a:ext cx="15525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7200" y="1954025"/>
            <a:ext cx="6286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8425" y="2222275"/>
            <a:ext cx="552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4450" y="2447925"/>
            <a:ext cx="9144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95850" y="2690300"/>
            <a:ext cx="7429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They are used to construct complex logical statements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AND: True when all expressions are true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Ex: </a:t>
            </a:r>
            <a:endParaRPr i="1"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OR: True when at least one expression is true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Ex:</a:t>
            </a:r>
            <a:endParaRPr i="1"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NOT: Inverse the “veracity” of a logical statement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i="1" lang="en" sz="1360"/>
              <a:t>Ex: </a:t>
            </a:r>
            <a:endParaRPr i="1" sz="136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in keyword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Check if a value is present in a string, list, tuple, etc.</a:t>
            </a:r>
            <a:endParaRPr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Ex: </a:t>
            </a:r>
            <a:endParaRPr i="1" sz="136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i="1" sz="1360"/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i="1" lang="en" sz="1360"/>
              <a:t>More info on logical operators may be </a:t>
            </a:r>
            <a:r>
              <a:rPr i="1" lang="en" sz="1360"/>
              <a:t>found</a:t>
            </a:r>
            <a:r>
              <a:rPr i="1" lang="en" sz="1360"/>
              <a:t> here:</a:t>
            </a:r>
            <a:endParaRPr i="1" sz="1360"/>
          </a:p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i="1" lang="en" sz="1360"/>
              <a:t>https://www.w3schools.com/python/gloss_python_logical_operators.asp</a:t>
            </a:r>
            <a:endParaRPr i="1" sz="136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450" y="1713438"/>
            <a:ext cx="14668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775" y="2137325"/>
            <a:ext cx="1400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800" y="2570713"/>
            <a:ext cx="1009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225" y="3549225"/>
            <a:ext cx="48958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If-statement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make choices according to a condition.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your code to follow your logic.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38" y="2019625"/>
            <a:ext cx="5063524" cy="29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cases that involve more than two </a:t>
            </a:r>
            <a:r>
              <a:rPr lang="en"/>
              <a:t>possibilities</a:t>
            </a:r>
            <a:r>
              <a:rPr lang="en"/>
              <a:t>, use the elif statement which stands for (else if).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75" y="1779163"/>
            <a:ext cx="46863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4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small program that asks the user how the feel today.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say “bad” or “Bad” print out: “How can I help”?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say “regular” or “Regular” print out: “You had a boring day.”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say “good” or “Good” print out: “Nice”.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say “awesome” or “Awesome” print out: “You conquered the world today.”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all other cases print out. “Meh, I didn’t even care in the first place.”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programming, while loops are used to execute tasks repeatedly until a certain condition tells them to stop.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them to execute code as long as a certain condition is true.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13" y="2520663"/>
            <a:ext cx="38576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loops WILL run FOREVER unless you make a condition that WILL cut them off.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manually </a:t>
            </a:r>
            <a:r>
              <a:rPr lang="en"/>
              <a:t>cancel</a:t>
            </a:r>
            <a:r>
              <a:rPr lang="en"/>
              <a:t> them by exiting the program or with the </a:t>
            </a:r>
            <a:r>
              <a:rPr lang="en"/>
              <a:t>shortcut </a:t>
            </a:r>
            <a:r>
              <a:rPr i="1" lang="en"/>
              <a:t>Ctrl +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WRITE INFINITE LOOPS !!!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300" y="2881700"/>
            <a:ext cx="5877700" cy="1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popular programming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got many applications (automation, web development, data science).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syntax is very similar to written English.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straightforward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files or scripts have the </a:t>
            </a:r>
            <a:r>
              <a:rPr i="1" lang="en"/>
              <a:t>.py </a:t>
            </a:r>
            <a:r>
              <a:rPr lang="en"/>
              <a:t>extension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  </a:t>
            </a:r>
            <a:r>
              <a:rPr b="1" lang="en" sz="2000"/>
              <a:t>PYTHON			VS.					JAVA</a:t>
            </a:r>
            <a:endParaRPr b="1" sz="2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00" y="3457400"/>
            <a:ext cx="2359125" cy="13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15725"/>
            <a:ext cx="3905551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5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the program from Small Exercise 4 to keep asking the user how they feel until they enter the string “Stop”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iterate through a sequence of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a lot to address individually items in strings, lists, and ranges of numbers.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76" y="2511101"/>
            <a:ext cx="4001850" cy="21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6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program that prints out the characters of a string from STDIN one at a time.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Loop Statements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ontinue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it to skip an iteration of the loop.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681" y="2427900"/>
            <a:ext cx="4868650" cy="2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7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program that prints out all even numbers from 1 to 100.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Loop Statements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reak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it to force exit from a loop.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30" y="2423255"/>
            <a:ext cx="2613625" cy="13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8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program that </a:t>
            </a:r>
            <a:r>
              <a:rPr lang="en"/>
              <a:t>continuously</a:t>
            </a:r>
            <a:r>
              <a:rPr lang="en"/>
              <a:t> asks the user for a number, but force exit from it when the user does not enter digits.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pieces of code used to execute determined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may take input through arguments and may return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CALL functions in order to execute their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88" y="2511475"/>
            <a:ext cx="36861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263" y="2259863"/>
            <a:ext cx="24288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838" y="3568738"/>
            <a:ext cx="25717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outside functions are called </a:t>
            </a:r>
            <a:r>
              <a:rPr i="1" lang="en"/>
              <a:t>global.</a:t>
            </a:r>
            <a:r>
              <a:rPr lang="en"/>
              <a:t> They may be read by the entire program. But not necessarily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inside a function are called </a:t>
            </a:r>
            <a:r>
              <a:rPr i="1" lang="en"/>
              <a:t>local</a:t>
            </a:r>
            <a:r>
              <a:rPr lang="en"/>
              <a:t>. They cannot be accessed outside the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this is mind as you learn how to manage more complex programs that involve the usage of different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recommended to have your code split into different functions that each execute a specific task and then call them inside a </a:t>
            </a:r>
            <a:r>
              <a:rPr i="1" lang="en"/>
              <a:t>main()</a:t>
            </a:r>
            <a:r>
              <a:rPr lang="en"/>
              <a:t>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 Example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017726"/>
            <a:ext cx="3854950" cy="3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Booleans (True/False)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(Whole 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Floats (Decimal 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(Sequence of characters “words”)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 Data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(Arrays)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Tuples (Immutable Arrays)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 (Hashed Maps)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50450" y="48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 Example with </a:t>
            </a:r>
            <a:r>
              <a:rPr i="1" lang="en"/>
              <a:t>main()</a:t>
            </a:r>
            <a:endParaRPr i="1"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25" y="1017725"/>
            <a:ext cx="5620575" cy="3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“comments” of functions used to summarize what functions do, what type of data they use as input and what data type they return.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the description of functions that appear when the </a:t>
            </a:r>
            <a:r>
              <a:rPr i="1" lang="en"/>
              <a:t>help()</a:t>
            </a:r>
            <a:r>
              <a:rPr lang="en"/>
              <a:t> function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recommended you add docstrings to your functions unless their names completely describe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38" y="2923750"/>
            <a:ext cx="5392924" cy="1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9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two functions, one that returns true when a number is odd and false when a number is even.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</a:t>
            </a:r>
            <a:r>
              <a:rPr lang="en"/>
              <a:t>make a program that continuously asks the user for a number and print out if that number is even or odd.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Exit the program when the user enters “Stop”.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comments and docstrings in your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Encapsulate the meat of the program (The part of the program that defines control flow and that calls the other functions) inside a </a:t>
            </a:r>
            <a:r>
              <a:rPr i="1" lang="en"/>
              <a:t>main()</a:t>
            </a:r>
            <a:r>
              <a:rPr lang="en"/>
              <a:t> function.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store multiple items in one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 you may store objects of any data type inside the same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indexing to refer to individual items of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change list elements of a specific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slicing to extract a sublist from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ways to deal with lists may be found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https://www.w3schools.com/python/python_ref_list.asp</a:t>
            </a:r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544125"/>
            <a:ext cx="3676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175" y="2486025"/>
            <a:ext cx="10572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350" y="3084275"/>
            <a:ext cx="18288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350" y="3587975"/>
            <a:ext cx="16383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10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program that continually asks the user for integers. Then add only even numbers to a list and print that list.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as lists but you cannot change the elements it contains.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cannot add, replace, or remove elements </a:t>
            </a:r>
            <a:r>
              <a:rPr lang="en"/>
              <a:t>from a tuple.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Why should they be used?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you need to with data that does not need to be changed or must not be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a bit quicker to compute than lists.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list()</a:t>
            </a:r>
            <a:r>
              <a:rPr lang="en"/>
              <a:t> method to convert a tuple to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tuple() </a:t>
            </a:r>
            <a:r>
              <a:rPr lang="en"/>
              <a:t>method to convert a list to a 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75" y="4091675"/>
            <a:ext cx="6858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11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how many times the numbers 50 appears in the tuple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0" y="1679725"/>
            <a:ext cx="42576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 of like lists, but instead of using indexes they refer to data stored in them with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 key value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things you may do with dictionaries may be found here: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https://www.w3schools.com/python/python_ref_dictionary.asp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25" y="2231875"/>
            <a:ext cx="40671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275" y="2571750"/>
            <a:ext cx="20574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Exercise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program that takes a string from STDIN, get the letters present in that string and count how many times they repeat.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“Boxes” that store data to be used later in the program.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is </a:t>
            </a:r>
            <a:r>
              <a:rPr lang="en"/>
              <a:t>dynamically</a:t>
            </a:r>
            <a:r>
              <a:rPr lang="en"/>
              <a:t> typed.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declare a variable just write: </a:t>
            </a:r>
            <a:r>
              <a:rPr i="1" lang="en"/>
              <a:t>var_name = value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variable names must start with either a lowercase or an uppercase letter.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variable names that are related to the data you store on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Conventions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lowercase letters for variables whose values are meant to change.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uppercase letters for constants (They don’t exist at all in Python).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snake casing (to_write_like_this) for variables whose names have 2 or more words.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ignored by the Python interpreter used to leave notes in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use them to let others know how their code works, what needs to get done, or for any other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 other programmer will be you after some weeks.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COMMENT YOUR CODE IF YOU’RE GOING TO FORGET HOW IT WORKS IN THE NEXT 2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in Python are preceded by the </a:t>
            </a:r>
            <a:r>
              <a:rPr i="1" lang="en"/>
              <a:t># </a:t>
            </a:r>
            <a:r>
              <a:rPr lang="en"/>
              <a:t>character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75" y="3810750"/>
            <a:ext cx="68865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I/O Operations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(Standard Input)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input data that comes from the keyboard.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input() </a:t>
            </a:r>
            <a:r>
              <a:rPr lang="en"/>
              <a:t>function to get STDIN from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result in a variable to be able to use it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STDOUT (Standard Output)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program’s output printed to the console.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print() </a:t>
            </a:r>
            <a:r>
              <a:rPr lang="en"/>
              <a:t>function to display the results of your program to the console.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50" y="2610500"/>
            <a:ext cx="30956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525" y="4052900"/>
            <a:ext cx="49434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Exercise 1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short program that asks the user his name, his intended major and print it to the console.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(+):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 (-):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 (*):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(/):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(**):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Modulo (%):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MODULO OPERATOR IS USED A LOT TO CHECK FOR EVEN AND ODD NUMBERS.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175" y="1292275"/>
            <a:ext cx="581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621600"/>
            <a:ext cx="4857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125" y="1893775"/>
            <a:ext cx="4857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325" y="2223100"/>
            <a:ext cx="609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2525" y="2571750"/>
            <a:ext cx="6096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7650" y="2872225"/>
            <a:ext cx="6000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bool</a:t>
            </a:r>
            <a:r>
              <a:rPr i="1" lang="en"/>
              <a:t>() </a:t>
            </a:r>
            <a:r>
              <a:rPr lang="en"/>
              <a:t>function to convert an object to its boolean equivalent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int() </a:t>
            </a:r>
            <a:r>
              <a:rPr lang="en"/>
              <a:t>function to convert numeric data to an integer.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float()</a:t>
            </a:r>
            <a:r>
              <a:rPr lang="en"/>
              <a:t> function to convert numeric data to a float.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i="1" lang="en"/>
              <a:t>str()</a:t>
            </a:r>
            <a:r>
              <a:rPr lang="en"/>
              <a:t> function to convert data to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input()</a:t>
            </a:r>
            <a:r>
              <a:rPr lang="en"/>
              <a:t> function returns all data as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concatenate numbers with strings to print them (We’ll see this later).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