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18c4ae4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18c4ae4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18c4ae4c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18c4ae4c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7e4e147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7e4e147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18c4ae4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718c4ae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8c4ae4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18c4ae4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18c4ae4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18c4ae4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7e4e147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7e4e147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7e4e1474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7e4e1474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18c4ae4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18c4ae4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7e4e147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7e4e147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joseprleader/Source_Code/tree/main/Competi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eminolestate.edu/computers/competition" TargetMode="External"/><Relationship Id="rId4" Type="http://schemas.openxmlformats.org/officeDocument/2006/relationships/hyperlink" Target="https://github.com/joseprleader/Source_Code/tree/main/Competi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plit.com/join/sigyotdfjb-joseprogrammer" TargetMode="External"/><Relationship Id="rId4" Type="http://schemas.openxmlformats.org/officeDocument/2006/relationships/hyperlink" Target="https://replit.com/join/ppzekhgqyr-joseprogrammer" TargetMode="External"/><Relationship Id="rId5" Type="http://schemas.openxmlformats.org/officeDocument/2006/relationships/hyperlink" Target="https://replit.com/signu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Programming Challenges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 for the Intercollegiate Programming Competition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solutions to this challenges will be posted by Friday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https://github.com/joseprleader/Source_Code/tree/main/Competition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SOLVING TIME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get to solve these challenges.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325" y="1927025"/>
            <a:ext cx="4940100" cy="29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sample inputs and output tables first to try to figure out what is required.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read all text from the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comments in your code about steps to be taken to solve the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code template ready to solve all your problems.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the easier problems first and then go for the harder 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submitting a solution, test it on your computer.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574" y="3343825"/>
            <a:ext cx="2453675" cy="14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Intercollegiate Programming Competition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https://www.seminolestate.edu/computers/competition</a:t>
            </a:r>
            <a:r>
              <a:rPr lang="en"/>
              <a:t> to get info about the competition.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https://github.com/joseprleader/Source_Code/tree/main/Competition</a:t>
            </a:r>
            <a:r>
              <a:rPr lang="en"/>
              <a:t> and read the focus.txt file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 to cover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Python										Java</a:t>
            </a:r>
            <a:endParaRPr b="1"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Straightforward							Essential for 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wordy								More detailed and specific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50" y="2895875"/>
            <a:ext cx="1794852" cy="181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751" y="2571750"/>
            <a:ext cx="3475502" cy="217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my Python Replit: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https://replit.com/join/sigyotdfjb-joseprogrammer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my Java Replit: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https://replit.com/join/ppzekhgqyr-joseprogrammer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don’t have a replit account, create it at: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https://replit.com/signup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read a file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Python										</a:t>
            </a:r>
            <a:endParaRPr b="1"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50" y="1703425"/>
            <a:ext cx="6389825" cy="29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to read a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Java</a:t>
            </a:r>
            <a:r>
              <a:rPr b="1" lang="en" sz="2200"/>
              <a:t>									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150" y="1325825"/>
            <a:ext cx="5151699" cy="36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Covered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2021 Blue Track 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 Charges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Am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Glad to be 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2021 Golden Track Challenge</a:t>
            </a:r>
            <a:endParaRPr b="1" sz="2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Missing Side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Covered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/>
              <a:t>2019 Blue Track 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Consecutive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Make a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Glad to be 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/>
              <a:t>2019 Golden Track Challenge</a:t>
            </a:r>
            <a:endParaRPr b="1" sz="2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 or Intersecting 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Weighted Sum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Overlapping Rectangles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