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5F1ED-E79D-9883-CD2C-7D2DB2381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C90E81-C56E-6A88-CCFE-2D63A4284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B8A55A-295D-604D-DC5F-49BBB1444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82C5-D436-DA41-8928-6441CEAD8EF8}" type="datetimeFigureOut">
              <a:rPr lang="es-ES" smtClean="0"/>
              <a:t>18/7/23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1D4E85-9389-E7EE-543F-F2BC544FA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648616-212E-1A5F-5052-4E214C0A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C70A-9539-DB4E-9312-D7DC27CD41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6776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6210B-48F2-546A-180F-10F4DAC7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9700C0-8A09-043D-DAD5-15E11A585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39DF6D-7BB0-DDB7-A7E1-86AFB5FC2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82C5-D436-DA41-8928-6441CEAD8EF8}" type="datetimeFigureOut">
              <a:rPr lang="es-ES" smtClean="0"/>
              <a:t>18/7/23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C411B1-5302-4136-2BCC-9A5A9B078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FDA8E6-5A5D-A9B4-3B44-C2B97A864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C70A-9539-DB4E-9312-D7DC27CD41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2171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2919FF7-CA77-15D6-5E6C-2EEE907F7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76083E-1ADB-97E5-038C-4AFE63F8E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1EC977-D064-DAFE-0DD3-FD3EC73B1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82C5-D436-DA41-8928-6441CEAD8EF8}" type="datetimeFigureOut">
              <a:rPr lang="es-ES" smtClean="0"/>
              <a:t>18/7/23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E9A604-8F4E-0B44-472F-81DC1608B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FC0D63-9278-619E-C42D-1CF4C1F4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C70A-9539-DB4E-9312-D7DC27CD41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226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88C57-5D5E-DC86-0107-22693462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AF07C4-C4E6-3784-3692-F89C469F8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438994-492A-7359-1F0C-00F350F01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82C5-D436-DA41-8928-6441CEAD8EF8}" type="datetimeFigureOut">
              <a:rPr lang="es-ES" smtClean="0"/>
              <a:t>18/7/23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65D268-B427-2A80-A086-477E13018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C8DB6E-C070-26F9-434B-2528F9C12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C70A-9539-DB4E-9312-D7DC27CD41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0218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42813-A51E-D310-1605-1681635F3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0653A9-24CA-19B8-923C-9D85C90E7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E2F72F-8135-884F-5CB2-75A4868C5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82C5-D436-DA41-8928-6441CEAD8EF8}" type="datetimeFigureOut">
              <a:rPr lang="es-ES" smtClean="0"/>
              <a:t>18/7/23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6D2BF3-44E5-5E32-EF24-C7D4665D2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C11AC1-E0D5-CFBE-D5C6-D30C106E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C70A-9539-DB4E-9312-D7DC27CD41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95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09B1F-B7B5-DD15-2106-C4F211713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E407D5-5778-4636-A888-F0DCD84EB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15073CC-3D16-9D6B-62DC-7F652FF84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DA9209-DBD0-2280-9D6B-130CCF3DE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82C5-D436-DA41-8928-6441CEAD8EF8}" type="datetimeFigureOut">
              <a:rPr lang="es-ES" smtClean="0"/>
              <a:t>18/7/23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4D4733-968C-14FB-E840-D5C99DB2E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7C48DA-F03E-90F1-347E-B6D98C94B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C70A-9539-DB4E-9312-D7DC27CD41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068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462B3-03A1-118D-AE83-E247CE3B1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6E66E3-8FDD-693B-5D52-C2C6D112D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F9AB08-89E4-E21F-E4D5-E80AE9140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D2CFE62-E66C-52FD-6C92-97D2ED557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79B5BB8-4BB9-64EA-487B-20ED106C2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A20C682-6A74-65B1-1D4A-C7121D4EC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82C5-D436-DA41-8928-6441CEAD8EF8}" type="datetimeFigureOut">
              <a:rPr lang="es-ES" smtClean="0"/>
              <a:t>18/7/23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2C32B1E-CAEC-33A8-BD17-A05B9403B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D94C973-D177-DF32-9717-4C90D0713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C70A-9539-DB4E-9312-D7DC27CD41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887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6F195-24E3-8D91-E991-1662D489A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B9D5CB9-C7A2-210C-0C7B-1D13D2AF4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82C5-D436-DA41-8928-6441CEAD8EF8}" type="datetimeFigureOut">
              <a:rPr lang="es-ES" smtClean="0"/>
              <a:t>18/7/23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A2D8A3A-0E91-1590-79A5-8F1AF30C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2CDFB8A-6873-B9CC-CBA5-923CA17F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C70A-9539-DB4E-9312-D7DC27CD41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881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26368E7-E6E2-709D-8E86-36093697D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82C5-D436-DA41-8928-6441CEAD8EF8}" type="datetimeFigureOut">
              <a:rPr lang="es-ES" smtClean="0"/>
              <a:t>18/7/23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2DBC3FF-0C65-7CB3-4308-02DA15CD4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B39367A-B367-C277-0CD4-1C37773C2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C70A-9539-DB4E-9312-D7DC27CD41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5929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3031C-E1CA-F55F-E807-F6ACC42F0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E45980-0EAD-8588-FA0C-A68D54CD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99CD09-E227-A1B9-3EA5-2C9972ED7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5BF2A9-0D12-DB55-A1D4-DBC85EA41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82C5-D436-DA41-8928-6441CEAD8EF8}" type="datetimeFigureOut">
              <a:rPr lang="es-ES" smtClean="0"/>
              <a:t>18/7/23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A527FA-FE3B-08C2-9215-AEBEE45AF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373D30-2769-F232-52B1-6ACC341C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C70A-9539-DB4E-9312-D7DC27CD41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847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99096-EF2F-421D-D3C5-D391A7F06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0DA9B7B-3916-3891-0160-29103BA88A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2E4F65-6F69-4BA3-ECD4-1C1C9B586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AAA60F-DF07-C772-3D49-6418843D1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82C5-D436-DA41-8928-6441CEAD8EF8}" type="datetimeFigureOut">
              <a:rPr lang="es-ES" smtClean="0"/>
              <a:t>18/7/23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E14F6D-23DF-569D-4BDA-B100CEE17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15FFCB-5281-BD31-4553-BCABFAE5A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C70A-9539-DB4E-9312-D7DC27CD41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657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DC95A62-CF12-EE69-7FAC-F68421247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4AA488-E3EA-3419-3F40-5F67326FE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CF7DAB-F8C6-FAC7-BD9E-5202125D35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482C5-D436-DA41-8928-6441CEAD8EF8}" type="datetimeFigureOut">
              <a:rPr lang="es-ES" smtClean="0"/>
              <a:t>18/7/23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19F8CC-CAB7-0381-7DDD-8F4CB4EE1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5C3D70-5EEC-1D59-32C4-BF584E4D2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AC70A-9539-DB4E-9312-D7DC27CD41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659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E71881B4-D401-53BB-D75B-15D4783EA4CB}"/>
              </a:ext>
            </a:extLst>
          </p:cNvPr>
          <p:cNvSpPr/>
          <p:nvPr/>
        </p:nvSpPr>
        <p:spPr>
          <a:xfrm>
            <a:off x="190358" y="6742485"/>
            <a:ext cx="11989285" cy="140229"/>
          </a:xfrm>
          <a:prstGeom prst="rect">
            <a:avLst/>
          </a:prstGeom>
          <a:gradFill flip="none" rotWithShape="1">
            <a:gsLst>
              <a:gs pos="97000">
                <a:srgbClr val="00B0F0">
                  <a:tint val="66000"/>
                  <a:satMod val="160000"/>
                </a:srgbClr>
              </a:gs>
              <a:gs pos="59000">
                <a:srgbClr val="00B0F0">
                  <a:tint val="44500"/>
                  <a:satMod val="160000"/>
                </a:srgbClr>
              </a:gs>
              <a:gs pos="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8288055-BD11-D9F4-ACFE-40868E6AA803}"/>
              </a:ext>
            </a:extLst>
          </p:cNvPr>
          <p:cNvSpPr txBox="1"/>
          <p:nvPr/>
        </p:nvSpPr>
        <p:spPr>
          <a:xfrm>
            <a:off x="363991" y="81653"/>
            <a:ext cx="26566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dirty="0">
                <a:solidFill>
                  <a:srgbClr val="76D6FF"/>
                </a:solidFill>
                <a:latin typeface="Blueberry Personal Use" panose="02000500000000000000" pitchFamily="2" charset="0"/>
              </a:rPr>
              <a:t>Keras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361CF7D-33C4-407D-D926-85A84A1A4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9784" y="115515"/>
            <a:ext cx="1141858" cy="114185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D3DB11BA-448C-8306-39C2-8E1E6B109296}"/>
              </a:ext>
            </a:extLst>
          </p:cNvPr>
          <p:cNvSpPr/>
          <p:nvPr/>
        </p:nvSpPr>
        <p:spPr>
          <a:xfrm rot="5400000">
            <a:off x="-3333823" y="3333821"/>
            <a:ext cx="6858002" cy="190359"/>
          </a:xfrm>
          <a:prstGeom prst="rect">
            <a:avLst/>
          </a:prstGeom>
          <a:gradFill flip="none" rotWithShape="1">
            <a:gsLst>
              <a:gs pos="97000">
                <a:srgbClr val="00B0F0">
                  <a:tint val="66000"/>
                  <a:satMod val="160000"/>
                </a:srgbClr>
              </a:gs>
              <a:gs pos="59000">
                <a:srgbClr val="00B0F0">
                  <a:tint val="44500"/>
                  <a:satMod val="160000"/>
                </a:srgbClr>
              </a:gs>
              <a:gs pos="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48349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</Words>
  <Application>Microsoft Macintosh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Blueberry Personal Use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López Quijado</dc:creator>
  <cp:lastModifiedBy>José López Quijado</cp:lastModifiedBy>
  <cp:revision>7</cp:revision>
  <dcterms:created xsi:type="dcterms:W3CDTF">2023-06-02T06:38:09Z</dcterms:created>
  <dcterms:modified xsi:type="dcterms:W3CDTF">2023-07-18T06:06:04Z</dcterms:modified>
</cp:coreProperties>
</file>