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 autoAdjust="0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481733"/>
            <a:ext cx="9156700" cy="4215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5937172"/>
            <a:ext cx="2286000" cy="787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 dirty="0" smtClean="0"/>
              <a:t>logo cliente</a:t>
            </a:r>
            <a:endParaRPr lang="es-ES" dirty="0"/>
          </a:p>
        </p:txBody>
      </p:sp>
      <p:pic>
        <p:nvPicPr>
          <p:cNvPr id="10" name="Picture 9" descr="logo-1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2890" y="5849161"/>
            <a:ext cx="875411" cy="875411"/>
          </a:xfrm>
          <a:prstGeom prst="rect">
            <a:avLst/>
          </a:prstGeom>
        </p:spPr>
      </p:pic>
      <p:sp>
        <p:nvSpPr>
          <p:cNvPr id="11" name="Marcador de texto 8"/>
          <p:cNvSpPr txBox="1">
            <a:spLocks/>
          </p:cNvSpPr>
          <p:nvPr userDrawn="1"/>
        </p:nvSpPr>
        <p:spPr>
          <a:xfrm>
            <a:off x="3319678" y="6187048"/>
            <a:ext cx="2504644" cy="24391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95959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de-DE" sz="1400" b="1" dirty="0" err="1" smtClean="0">
                <a:solidFill>
                  <a:srgbClr val="B80A27"/>
                </a:solidFill>
                <a:latin typeface="Adelle Sans"/>
                <a:cs typeface="Adelle Sans"/>
              </a:rPr>
              <a:t>www.ElArtedeMedir.com</a:t>
            </a:r>
            <a:endParaRPr lang="de-DE" sz="1400" b="1" dirty="0" smtClean="0">
              <a:solidFill>
                <a:srgbClr val="B80A27"/>
              </a:solidFill>
              <a:latin typeface="Adelle Sans"/>
              <a:cs typeface="Adelle Sans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3248561" y="6436361"/>
            <a:ext cx="2646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i="1" dirty="0" smtClean="0">
                <a:latin typeface="Adelle Sans"/>
                <a:cs typeface="Adelle Sans"/>
              </a:rPr>
              <a:t>Consultoría estratégica de analítica digital</a:t>
            </a:r>
            <a:endParaRPr lang="es-ES" sz="1000" i="1" dirty="0">
              <a:latin typeface="Adelle Sans"/>
              <a:cs typeface="Adelle Sans"/>
            </a:endParaRPr>
          </a:p>
        </p:txBody>
      </p:sp>
      <p:sp>
        <p:nvSpPr>
          <p:cNvPr id="13" name="Rectángulo 12"/>
          <p:cNvSpPr/>
          <p:nvPr userDrawn="1"/>
        </p:nvSpPr>
        <p:spPr>
          <a:xfrm>
            <a:off x="0" y="424180"/>
            <a:ext cx="492556" cy="308882"/>
          </a:xfrm>
          <a:prstGeom prst="rect">
            <a:avLst/>
          </a:prstGeom>
          <a:solidFill>
            <a:srgbClr val="B80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481733"/>
            <a:ext cx="9156700" cy="4208055"/>
          </a:xfrm>
          <a:prstGeom prst="rect">
            <a:avLst/>
          </a:prstGeom>
        </p:spPr>
      </p:pic>
      <p:sp>
        <p:nvSpPr>
          <p:cNvPr id="15" name="Elipse 14"/>
          <p:cNvSpPr/>
          <p:nvPr userDrawn="1"/>
        </p:nvSpPr>
        <p:spPr>
          <a:xfrm>
            <a:off x="2788737" y="1721892"/>
            <a:ext cx="3736704" cy="3736704"/>
          </a:xfrm>
          <a:prstGeom prst="ellipse">
            <a:avLst/>
          </a:prstGeom>
          <a:solidFill>
            <a:srgbClr val="B80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8737" y="3489808"/>
            <a:ext cx="3736705" cy="1968788"/>
          </a:xfrm>
        </p:spPr>
        <p:txBody>
          <a:bodyPr anchor="t">
            <a:normAutofit/>
          </a:bodyPr>
          <a:lstStyle>
            <a:lvl1pPr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788737" y="1723058"/>
            <a:ext cx="3736705" cy="17526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 para editar 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41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0089" y="6291805"/>
            <a:ext cx="1672905" cy="357957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471007" y="798756"/>
            <a:ext cx="8201987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71006" y="280220"/>
            <a:ext cx="8014131" cy="518536"/>
          </a:xfrm>
        </p:spPr>
        <p:txBody>
          <a:bodyPr>
            <a:normAutofit/>
          </a:bodyPr>
          <a:lstStyle>
            <a:lvl1pPr algn="l">
              <a:tabLst>
                <a:tab pos="449263" algn="l"/>
              </a:tabLst>
              <a:defRPr sz="2800" spc="5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defRPr>
            </a:lvl1pPr>
          </a:lstStyle>
          <a:p>
            <a:r>
              <a:rPr lang="es-ES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15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0089" y="6291805"/>
            <a:ext cx="1672905" cy="357957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>
            <a:off x="471007" y="798756"/>
            <a:ext cx="8201987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71006" y="280220"/>
            <a:ext cx="8014131" cy="518536"/>
          </a:xfrm>
        </p:spPr>
        <p:txBody>
          <a:bodyPr>
            <a:normAutofit/>
          </a:bodyPr>
          <a:lstStyle>
            <a:lvl1pPr algn="l">
              <a:tabLst>
                <a:tab pos="449263" algn="l"/>
              </a:tabLst>
              <a:defRPr sz="2800" spc="5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defRPr>
            </a:lvl1pPr>
          </a:lstStyle>
          <a:p>
            <a:r>
              <a:rPr lang="es-ES" smtClean="0"/>
              <a:t>Clic para editar título</a:t>
            </a:r>
            <a:endParaRPr lang="es-ES" dirty="0"/>
          </a:p>
        </p:txBody>
      </p:sp>
      <p:sp>
        <p:nvSpPr>
          <p:cNvPr id="9" name="Marcador de posición de imagen 4"/>
          <p:cNvSpPr>
            <a:spLocks noGrp="1"/>
          </p:cNvSpPr>
          <p:nvPr>
            <p:ph type="pic" sz="quarter" idx="10" hasCustomPrompt="1"/>
          </p:nvPr>
        </p:nvSpPr>
        <p:spPr>
          <a:xfrm>
            <a:off x="106363" y="5992813"/>
            <a:ext cx="1296987" cy="865187"/>
          </a:xfrm>
        </p:spPr>
        <p:txBody>
          <a:bodyPr anchor="ctr">
            <a:normAutofit/>
          </a:bodyPr>
          <a:lstStyle>
            <a:lvl1pPr algn="ctr">
              <a:defRPr sz="1400" baseline="0"/>
            </a:lvl1pPr>
          </a:lstStyle>
          <a:p>
            <a:r>
              <a:rPr lang="es-ES" dirty="0" smtClean="0"/>
              <a:t>Clic para logo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457200" y="1000854"/>
            <a:ext cx="8229600" cy="51253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33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0089" y="6291805"/>
            <a:ext cx="1672905" cy="357957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>
            <a:off x="471007" y="798756"/>
            <a:ext cx="8201987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71006" y="280220"/>
            <a:ext cx="8014131" cy="518536"/>
          </a:xfrm>
        </p:spPr>
        <p:txBody>
          <a:bodyPr>
            <a:normAutofit/>
          </a:bodyPr>
          <a:lstStyle>
            <a:lvl1pPr algn="l">
              <a:tabLst>
                <a:tab pos="449263" algn="l"/>
              </a:tabLst>
              <a:defRPr sz="2800" spc="5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defRPr>
            </a:lvl1pPr>
          </a:lstStyle>
          <a:p>
            <a:r>
              <a:rPr lang="es-ES" smtClean="0"/>
              <a:t>Clic para editar título</a:t>
            </a:r>
            <a:endParaRPr lang="es-ES" dirty="0"/>
          </a:p>
        </p:txBody>
      </p:sp>
      <p:sp>
        <p:nvSpPr>
          <p:cNvPr id="9" name="Marcador de posición de imagen 4"/>
          <p:cNvSpPr>
            <a:spLocks noGrp="1"/>
          </p:cNvSpPr>
          <p:nvPr>
            <p:ph type="pic" sz="quarter" idx="10" hasCustomPrompt="1"/>
          </p:nvPr>
        </p:nvSpPr>
        <p:spPr>
          <a:xfrm>
            <a:off x="106363" y="5992813"/>
            <a:ext cx="1296987" cy="865187"/>
          </a:xfrm>
        </p:spPr>
        <p:txBody>
          <a:bodyPr anchor="ctr">
            <a:normAutofit/>
          </a:bodyPr>
          <a:lstStyle>
            <a:lvl1pPr algn="ctr">
              <a:defRPr sz="1400" baseline="0"/>
            </a:lvl1pPr>
          </a:lstStyle>
          <a:p>
            <a:r>
              <a:rPr lang="es-ES" dirty="0" smtClean="0"/>
              <a:t>Clic para logo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457200" y="957264"/>
            <a:ext cx="8229600" cy="175472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2711450"/>
            <a:ext cx="8215313" cy="3444875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s-ES" dirty="0" smtClean="0"/>
              <a:t>Clic para insertar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809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0089" y="6291805"/>
            <a:ext cx="1672905" cy="357957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>
            <a:off x="471007" y="798756"/>
            <a:ext cx="8201987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71006" y="280220"/>
            <a:ext cx="8014131" cy="518536"/>
          </a:xfrm>
        </p:spPr>
        <p:txBody>
          <a:bodyPr>
            <a:normAutofit/>
          </a:bodyPr>
          <a:lstStyle>
            <a:lvl1pPr algn="l">
              <a:tabLst>
                <a:tab pos="449263" algn="l"/>
              </a:tabLst>
              <a:defRPr sz="2800" spc="5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defRPr>
            </a:lvl1pPr>
          </a:lstStyle>
          <a:p>
            <a:r>
              <a:rPr lang="es-ES" smtClean="0"/>
              <a:t>Clic para editar título</a:t>
            </a:r>
            <a:endParaRPr lang="es-ES" dirty="0"/>
          </a:p>
        </p:txBody>
      </p:sp>
      <p:sp>
        <p:nvSpPr>
          <p:cNvPr id="9" name="Marcador de posición de imagen 4"/>
          <p:cNvSpPr>
            <a:spLocks noGrp="1"/>
          </p:cNvSpPr>
          <p:nvPr>
            <p:ph type="pic" sz="quarter" idx="10" hasCustomPrompt="1"/>
          </p:nvPr>
        </p:nvSpPr>
        <p:spPr>
          <a:xfrm>
            <a:off x="106363" y="5992813"/>
            <a:ext cx="1296987" cy="865187"/>
          </a:xfrm>
        </p:spPr>
        <p:txBody>
          <a:bodyPr anchor="ctr">
            <a:normAutofit/>
          </a:bodyPr>
          <a:lstStyle>
            <a:lvl1pPr algn="ctr">
              <a:defRPr sz="1400" baseline="0"/>
            </a:lvl1pPr>
          </a:lstStyle>
          <a:p>
            <a:r>
              <a:rPr lang="es-ES" dirty="0" smtClean="0"/>
              <a:t>Clic para logo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457200" y="1000854"/>
            <a:ext cx="4116818" cy="51253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1"/>
          </p:nvPr>
        </p:nvSpPr>
        <p:spPr>
          <a:xfrm>
            <a:off x="4584780" y="1000854"/>
            <a:ext cx="4116818" cy="51253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65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 userDrawn="1"/>
        </p:nvSpPr>
        <p:spPr>
          <a:xfrm>
            <a:off x="-1" y="0"/>
            <a:ext cx="5757881" cy="6858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56"/>
          <p:cNvSpPr/>
          <p:nvPr userDrawn="1"/>
        </p:nvSpPr>
        <p:spPr>
          <a:xfrm>
            <a:off x="420115" y="4365764"/>
            <a:ext cx="5056908" cy="342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ES_tradnl" sz="1500" i="1" dirty="0" smtClean="0">
                <a:solidFill>
                  <a:srgbClr val="FFFFFF"/>
                </a:solidFill>
                <a:latin typeface="Adelle Sans"/>
                <a:cs typeface="Adelle Sans"/>
              </a:rPr>
              <a:t>Consultoría estratégica de analítica digital</a:t>
            </a:r>
            <a:endParaRPr lang="id-ID" sz="1500" i="1" dirty="0">
              <a:solidFill>
                <a:srgbClr val="FFFFFF"/>
              </a:solidFill>
              <a:latin typeface="Adelle Sans"/>
              <a:cs typeface="Adelle Sans"/>
            </a:endParaRPr>
          </a:p>
        </p:txBody>
      </p:sp>
      <p:grpSp>
        <p:nvGrpSpPr>
          <p:cNvPr id="24" name="Agrupar 23"/>
          <p:cNvGrpSpPr/>
          <p:nvPr userDrawn="1"/>
        </p:nvGrpSpPr>
        <p:grpSpPr>
          <a:xfrm>
            <a:off x="2051847" y="1700677"/>
            <a:ext cx="1793444" cy="1793440"/>
            <a:chOff x="3676599" y="4241851"/>
            <a:chExt cx="1793444" cy="1793440"/>
          </a:xfrm>
        </p:grpSpPr>
        <p:sp>
          <p:nvSpPr>
            <p:cNvPr id="25" name="Elipse 24"/>
            <p:cNvSpPr/>
            <p:nvPr/>
          </p:nvSpPr>
          <p:spPr>
            <a:xfrm>
              <a:off x="3676599" y="4241851"/>
              <a:ext cx="1793444" cy="17934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4012054" y="4894705"/>
              <a:ext cx="1058350" cy="575769"/>
              <a:chOff x="4012054" y="4894705"/>
              <a:chExt cx="1058350" cy="575769"/>
            </a:xfrm>
          </p:grpSpPr>
          <p:cxnSp>
            <p:nvCxnSpPr>
              <p:cNvPr id="27" name="Conector recto 26"/>
              <p:cNvCxnSpPr/>
              <p:nvPr/>
            </p:nvCxnSpPr>
            <p:spPr>
              <a:xfrm flipV="1">
                <a:off x="4012054" y="4987176"/>
                <a:ext cx="250074" cy="408214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 flipH="1" flipV="1">
                <a:off x="4297863" y="4978095"/>
                <a:ext cx="250809" cy="403213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 flipH="1" flipV="1">
                <a:off x="4562402" y="4922708"/>
                <a:ext cx="2118" cy="469897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4562401" y="4924566"/>
                <a:ext cx="224366" cy="245533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H="1">
                <a:off x="4782536" y="4944932"/>
                <a:ext cx="215901" cy="224367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4501144" y="5347707"/>
                <a:ext cx="122767" cy="12276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224861" y="4910925"/>
                <a:ext cx="122767" cy="122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 flipH="1" flipV="1">
                <a:off x="5016576" y="4922708"/>
                <a:ext cx="2118" cy="469897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ipse 34"/>
              <p:cNvSpPr/>
              <p:nvPr/>
            </p:nvSpPr>
            <p:spPr>
              <a:xfrm>
                <a:off x="4947637" y="4894705"/>
                <a:ext cx="122767" cy="122767"/>
              </a:xfrm>
              <a:prstGeom prst="ellipse">
                <a:avLst/>
              </a:prstGeom>
              <a:solidFill>
                <a:srgbClr val="BB0A2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36" name="Imagen 35" descr="el-arte-de-medir-bco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5205" y="3648951"/>
            <a:ext cx="3544455" cy="528308"/>
          </a:xfrm>
          <a:prstGeom prst="rect">
            <a:avLst/>
          </a:prstGeom>
        </p:spPr>
      </p:pic>
      <p:sp>
        <p:nvSpPr>
          <p:cNvPr id="37" name="Rectangle 56"/>
          <p:cNvSpPr/>
          <p:nvPr userDrawn="1"/>
        </p:nvSpPr>
        <p:spPr>
          <a:xfrm>
            <a:off x="1478540" y="6265124"/>
            <a:ext cx="2940059" cy="30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ES_tradnl" sz="1300" dirty="0" err="1" smtClean="0">
                <a:solidFill>
                  <a:srgbClr val="FFFFFF"/>
                </a:solidFill>
                <a:latin typeface="Adelle Sans"/>
                <a:cs typeface="Adelle Sans"/>
              </a:rPr>
              <a:t>www.</a:t>
            </a:r>
            <a:r>
              <a:rPr lang="es-ES_tradnl" sz="1300" b="1" dirty="0" err="1" smtClean="0">
                <a:solidFill>
                  <a:srgbClr val="FFFFFF"/>
                </a:solidFill>
                <a:latin typeface="Adelle Sans"/>
                <a:cs typeface="Adelle Sans"/>
              </a:rPr>
              <a:t>ElArtedeMedir</a:t>
            </a:r>
            <a:r>
              <a:rPr lang="es-ES_tradnl" sz="1300" dirty="0" err="1" smtClean="0">
                <a:solidFill>
                  <a:srgbClr val="FFFFFF"/>
                </a:solidFill>
                <a:latin typeface="Adelle Sans"/>
                <a:cs typeface="Adelle Sans"/>
              </a:rPr>
              <a:t>.com</a:t>
            </a:r>
            <a:endParaRPr lang="id-ID" sz="1300" dirty="0">
              <a:solidFill>
                <a:srgbClr val="FFFFFF"/>
              </a:solidFill>
              <a:latin typeface="Adelle Sans"/>
              <a:cs typeface="Adelle Sans"/>
            </a:endParaRPr>
          </a:p>
        </p:txBody>
      </p:sp>
      <p:sp>
        <p:nvSpPr>
          <p:cNvPr id="38" name="CuadroTexto 37"/>
          <p:cNvSpPr txBox="1"/>
          <p:nvPr userDrawn="1"/>
        </p:nvSpPr>
        <p:spPr>
          <a:xfrm>
            <a:off x="6059228" y="2492820"/>
            <a:ext cx="2798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0" i="0" dirty="0" smtClean="0">
                <a:latin typeface="Adelle Sans Light Italic"/>
                <a:cs typeface="Adelle Sans Light Italic"/>
              </a:rPr>
              <a:t>Muchas Gracias !!!!</a:t>
            </a:r>
            <a:endParaRPr lang="es-ES" sz="4000" b="0" i="0" dirty="0">
              <a:latin typeface="Adelle Sans Light Italic"/>
              <a:cs typeface="Adelle Sans Ligh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29863076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  <p:bldP spid="37" grpId="10"/>
      <p:bldP spid="37" grpId="11"/>
      <p:bldP spid="37" grpId="12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6"/>
          <p:cNvSpPr/>
          <p:nvPr userDrawn="1"/>
        </p:nvSpPr>
        <p:spPr>
          <a:xfrm>
            <a:off x="2043546" y="4341896"/>
            <a:ext cx="5056908" cy="342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ES_tradnl" sz="1500" i="1" dirty="0" smtClean="0">
                <a:solidFill>
                  <a:srgbClr val="FFFFFF"/>
                </a:solidFill>
                <a:latin typeface="Adelle Sans"/>
                <a:cs typeface="Adelle Sans"/>
              </a:rPr>
              <a:t>Consultoría estratégica de analítica digital</a:t>
            </a:r>
            <a:endParaRPr lang="id-ID" sz="1500" i="1" dirty="0">
              <a:solidFill>
                <a:srgbClr val="FFFFFF"/>
              </a:solidFill>
              <a:latin typeface="Adelle Sans"/>
              <a:cs typeface="Adelle Sans"/>
            </a:endParaRPr>
          </a:p>
        </p:txBody>
      </p:sp>
      <p:grpSp>
        <p:nvGrpSpPr>
          <p:cNvPr id="7" name="Agrupar 6"/>
          <p:cNvGrpSpPr/>
          <p:nvPr userDrawn="1"/>
        </p:nvGrpSpPr>
        <p:grpSpPr>
          <a:xfrm>
            <a:off x="3675278" y="1676809"/>
            <a:ext cx="1793444" cy="1793440"/>
            <a:chOff x="3676599" y="4241851"/>
            <a:chExt cx="1793444" cy="1793440"/>
          </a:xfrm>
        </p:grpSpPr>
        <p:sp>
          <p:nvSpPr>
            <p:cNvPr id="8" name="Elipse 7"/>
            <p:cNvSpPr/>
            <p:nvPr/>
          </p:nvSpPr>
          <p:spPr>
            <a:xfrm>
              <a:off x="3676599" y="4241851"/>
              <a:ext cx="1793444" cy="17934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9" name="Agrupar 8"/>
            <p:cNvGrpSpPr/>
            <p:nvPr/>
          </p:nvGrpSpPr>
          <p:grpSpPr>
            <a:xfrm>
              <a:off x="4012054" y="4894705"/>
              <a:ext cx="1058350" cy="575769"/>
              <a:chOff x="4012054" y="4894705"/>
              <a:chExt cx="1058350" cy="575769"/>
            </a:xfrm>
          </p:grpSpPr>
          <p:cxnSp>
            <p:nvCxnSpPr>
              <p:cNvPr id="10" name="Conector recto 9"/>
              <p:cNvCxnSpPr/>
              <p:nvPr/>
            </p:nvCxnSpPr>
            <p:spPr>
              <a:xfrm flipV="1">
                <a:off x="4012054" y="4987176"/>
                <a:ext cx="250074" cy="408214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H="1" flipV="1">
                <a:off x="4297863" y="4978095"/>
                <a:ext cx="250809" cy="403213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H="1" flipV="1">
                <a:off x="4562402" y="4922708"/>
                <a:ext cx="2118" cy="469897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 flipV="1">
                <a:off x="4562401" y="4924566"/>
                <a:ext cx="224366" cy="245533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 flipH="1">
                <a:off x="4782536" y="4944932"/>
                <a:ext cx="215901" cy="224367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/>
              <p:cNvSpPr/>
              <p:nvPr/>
            </p:nvSpPr>
            <p:spPr>
              <a:xfrm>
                <a:off x="4501144" y="5347707"/>
                <a:ext cx="122767" cy="12276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224861" y="4910925"/>
                <a:ext cx="122767" cy="122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7" name="Conector recto 16"/>
              <p:cNvCxnSpPr/>
              <p:nvPr/>
            </p:nvCxnSpPr>
            <p:spPr>
              <a:xfrm flipH="1" flipV="1">
                <a:off x="5016576" y="4922708"/>
                <a:ext cx="2118" cy="469897"/>
              </a:xfrm>
              <a:prstGeom prst="line">
                <a:avLst/>
              </a:prstGeom>
              <a:ln w="38100" cap="rnd" cmpd="sng">
                <a:solidFill>
                  <a:srgbClr val="BB0A27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/>
              <p:cNvSpPr/>
              <p:nvPr/>
            </p:nvSpPr>
            <p:spPr>
              <a:xfrm>
                <a:off x="4947637" y="4894705"/>
                <a:ext cx="122767" cy="122767"/>
              </a:xfrm>
              <a:prstGeom prst="ellipse">
                <a:avLst/>
              </a:prstGeom>
              <a:solidFill>
                <a:srgbClr val="BB0A2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9" name="Imagen 18" descr="el-arte-de-medir-bco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636" y="3625083"/>
            <a:ext cx="3544455" cy="528308"/>
          </a:xfrm>
          <a:prstGeom prst="rect">
            <a:avLst/>
          </a:prstGeom>
        </p:spPr>
      </p:pic>
      <p:sp>
        <p:nvSpPr>
          <p:cNvPr id="20" name="Rectangle 56"/>
          <p:cNvSpPr/>
          <p:nvPr userDrawn="1"/>
        </p:nvSpPr>
        <p:spPr>
          <a:xfrm>
            <a:off x="3101971" y="6241256"/>
            <a:ext cx="2940059" cy="30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ES_tradnl" sz="1300" dirty="0" err="1" smtClean="0">
                <a:solidFill>
                  <a:srgbClr val="FFFFFF"/>
                </a:solidFill>
                <a:latin typeface="Adelle Sans"/>
                <a:cs typeface="Adelle Sans"/>
              </a:rPr>
              <a:t>www.</a:t>
            </a:r>
            <a:r>
              <a:rPr lang="es-ES_tradnl" sz="1300" b="1" dirty="0" err="1" smtClean="0">
                <a:solidFill>
                  <a:srgbClr val="FFFFFF"/>
                </a:solidFill>
                <a:latin typeface="Adelle Sans"/>
                <a:cs typeface="Adelle Sans"/>
              </a:rPr>
              <a:t>ElArtedeMedir</a:t>
            </a:r>
            <a:r>
              <a:rPr lang="es-ES_tradnl" sz="1300" dirty="0" err="1" smtClean="0">
                <a:solidFill>
                  <a:srgbClr val="FFFFFF"/>
                </a:solidFill>
                <a:latin typeface="Adelle Sans"/>
                <a:cs typeface="Adelle Sans"/>
              </a:rPr>
              <a:t>.com</a:t>
            </a:r>
            <a:endParaRPr lang="id-ID" sz="1300" dirty="0">
              <a:solidFill>
                <a:srgbClr val="FFFFFF"/>
              </a:solidFill>
              <a:latin typeface="Adelle Sans"/>
              <a:cs typeface="Adel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3828338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  <p:bldP spid="20" grpId="0"/>
      <p:bldP spid="20" grpId="1"/>
      <p:bldP spid="20" grpId="2"/>
      <p:bldP spid="20" grpId="3"/>
      <p:bldP spid="20" grpId="4"/>
      <p:bldP spid="20" grpId="5"/>
      <p:bldP spid="20" grpId="6"/>
      <p:bldP spid="20" grpId="7"/>
      <p:bldP spid="20" grpId="8"/>
      <p:bldP spid="20" grpId="9"/>
      <p:bldP spid="20" grpId="10"/>
      <p:bldP spid="20" grpId="11"/>
      <p:bldP spid="20" grpId="12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1190-8D55-9C45-9547-157393697ABB}" type="datetimeFigureOut">
              <a:rPr lang="es-ES" smtClean="0"/>
              <a:t>24/11/15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A466-CF6B-B049-98B5-B67864DE25A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61" r:id="rId2"/>
    <p:sldLayoutId id="2147483758" r:id="rId3"/>
    <p:sldLayoutId id="2147483760" r:id="rId4"/>
    <p:sldLayoutId id="2147483759" r:id="rId5"/>
    <p:sldLayoutId id="2147483763" r:id="rId6"/>
    <p:sldLayoutId id="2147483762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Adelle Sans"/>
          <a:ea typeface="+mj-ea"/>
          <a:cs typeface="Adelle San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Adelle Sans"/>
          <a:ea typeface="+mn-ea"/>
          <a:cs typeface="Adelle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3"/>
          </a:solidFill>
          <a:latin typeface="Adelle Sans"/>
          <a:ea typeface="+mn-ea"/>
          <a:cs typeface="Adelle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delle Sans"/>
          <a:ea typeface="+mn-ea"/>
          <a:cs typeface="Adelle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delle Sans"/>
          <a:ea typeface="+mn-ea"/>
          <a:cs typeface="Adelle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delle Sans"/>
          <a:ea typeface="+mn-ea"/>
          <a:cs typeface="Adelle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Facebook </a:t>
            </a:r>
            <a:r>
              <a:rPr lang="es-ES_tradnl" dirty="0" err="1" smtClean="0"/>
              <a:t>Likes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296"/>
            <a:ext cx="9144000" cy="25844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2262"/>
            <a:ext cx="9144000" cy="2584426"/>
          </a:xfrm>
          <a:prstGeom prst="rect">
            <a:avLst/>
          </a:prstGeom>
        </p:spPr>
      </p:pic>
      <p:sp>
        <p:nvSpPr>
          <p:cNvPr id="6" name="Llamada rectangular redondeada 5"/>
          <p:cNvSpPr/>
          <p:nvPr/>
        </p:nvSpPr>
        <p:spPr>
          <a:xfrm>
            <a:off x="6609144" y="4178461"/>
            <a:ext cx="1122744" cy="798653"/>
          </a:xfrm>
          <a:prstGeom prst="wedgeRoundRectCallout">
            <a:avLst>
              <a:gd name="adj1" fmla="val 105971"/>
              <a:gd name="adj2" fmla="val -21558"/>
              <a:gd name="adj3" fmla="val 16667"/>
            </a:avLst>
          </a:prstGeom>
          <a:solidFill>
            <a:schemeClr val="bg1">
              <a:lumMod val="85000"/>
              <a:alpha val="3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200" dirty="0" smtClean="0">
                <a:latin typeface="Adelle Sans" charset="0"/>
                <a:ea typeface="Adelle Sans" charset="0"/>
                <a:cs typeface="Adelle Sans" charset="0"/>
              </a:rPr>
              <a:t>22-11-2015</a:t>
            </a:r>
            <a:br>
              <a:rPr lang="is-IS" sz="1200" dirty="0" smtClean="0">
                <a:latin typeface="Adelle Sans" charset="0"/>
                <a:ea typeface="Adelle Sans" charset="0"/>
                <a:cs typeface="Adelle Sans" charset="0"/>
              </a:rPr>
            </a:br>
            <a:r>
              <a:rPr lang="is-IS" sz="1200" dirty="0" smtClean="0">
                <a:latin typeface="Adelle Sans" charset="0"/>
                <a:ea typeface="Adelle Sans" charset="0"/>
                <a:cs typeface="Adelle Sans" charset="0"/>
              </a:rPr>
              <a:t>14.567</a:t>
            </a:r>
            <a:endParaRPr lang="is-IS" sz="1200" dirty="0">
              <a:latin typeface="Adelle Sans" charset="0"/>
              <a:ea typeface="Adelle Sans" charset="0"/>
              <a:cs typeface="Adel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Twitter </a:t>
            </a:r>
            <a:r>
              <a:rPr lang="es-ES_tradnl" dirty="0" err="1" smtClean="0"/>
              <a:t>Followers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756"/>
            <a:ext cx="9144000" cy="25844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182"/>
            <a:ext cx="9144000" cy="2584426"/>
          </a:xfrm>
          <a:prstGeom prst="rect">
            <a:avLst/>
          </a:prstGeom>
        </p:spPr>
      </p:pic>
      <p:sp>
        <p:nvSpPr>
          <p:cNvPr id="5" name="Llamada rectangular redondeada 4"/>
          <p:cNvSpPr/>
          <p:nvPr/>
        </p:nvSpPr>
        <p:spPr>
          <a:xfrm>
            <a:off x="6273478" y="3901718"/>
            <a:ext cx="1122744" cy="798653"/>
          </a:xfrm>
          <a:prstGeom prst="wedgeRoundRectCallout">
            <a:avLst>
              <a:gd name="adj1" fmla="val 105971"/>
              <a:gd name="adj2" fmla="val -21558"/>
              <a:gd name="adj3" fmla="val 16667"/>
            </a:avLst>
          </a:prstGeom>
          <a:solidFill>
            <a:schemeClr val="bg1">
              <a:lumMod val="85000"/>
              <a:alpha val="3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200" dirty="0" smtClean="0">
                <a:latin typeface="Adelle Sans" charset="0"/>
                <a:ea typeface="Adelle Sans" charset="0"/>
                <a:cs typeface="Adelle Sans" charset="0"/>
              </a:rPr>
              <a:t>20-11-2015</a:t>
            </a:r>
            <a:br>
              <a:rPr lang="is-IS" sz="1200" dirty="0" smtClean="0">
                <a:latin typeface="Adelle Sans" charset="0"/>
                <a:ea typeface="Adelle Sans" charset="0"/>
                <a:cs typeface="Adelle Sans" charset="0"/>
              </a:rPr>
            </a:br>
            <a:r>
              <a:rPr lang="is-IS" sz="1200" dirty="0" smtClean="0">
                <a:latin typeface="Adelle Sans" charset="0"/>
                <a:ea typeface="Adelle Sans" charset="0"/>
                <a:cs typeface="Adelle Sans" charset="0"/>
              </a:rPr>
              <a:t>3.849</a:t>
            </a:r>
            <a:endParaRPr lang="is-IS" sz="1200" dirty="0">
              <a:latin typeface="Adelle Sans" charset="0"/>
              <a:ea typeface="Adelle Sans" charset="0"/>
              <a:cs typeface="Adel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65661"/>
      </p:ext>
    </p:extLst>
  </p:cSld>
  <p:clrMapOvr>
    <a:masterClrMapping/>
  </p:clrMapOvr>
</p:sld>
</file>

<file path=ppt/theme/theme1.xml><?xml version="1.0" encoding="utf-8"?>
<a:theme xmlns:a="http://schemas.openxmlformats.org/drawingml/2006/main" name="EAM_v0.1">
  <a:themeElements>
    <a:clrScheme name="EAM 2">
      <a:dk1>
        <a:sysClr val="windowText" lastClr="000000"/>
      </a:dk1>
      <a:lt1>
        <a:sysClr val="window" lastClr="FFFFFF"/>
      </a:lt1>
      <a:dk2>
        <a:srgbClr val="B80A27"/>
      </a:dk2>
      <a:lt2>
        <a:srgbClr val="EEECE1"/>
      </a:lt2>
      <a:accent1>
        <a:srgbClr val="B80A27"/>
      </a:accent1>
      <a:accent2>
        <a:srgbClr val="7E7E7E"/>
      </a:accent2>
      <a:accent3>
        <a:srgbClr val="A6A6A6"/>
      </a:accent3>
      <a:accent4>
        <a:srgbClr val="BFBFBF"/>
      </a:accent4>
      <a:accent5>
        <a:srgbClr val="CACBCD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EAM_v0.1</Template>
  <TotalTime>5</TotalTime>
  <Words>6</Words>
  <Application>Microsoft Macintosh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Adelle Sans</vt:lpstr>
      <vt:lpstr>Adelle Sans Light Italic</vt:lpstr>
      <vt:lpstr>Bebas Neue</vt:lpstr>
      <vt:lpstr>Calibri</vt:lpstr>
      <vt:lpstr>Arial</vt:lpstr>
      <vt:lpstr>EAM_v0.1</vt:lpstr>
      <vt:lpstr>Facebook Likes</vt:lpstr>
      <vt:lpstr>Twitter Followers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Ramón Cajide</dc:creator>
  <cp:lastModifiedBy>Jose Ramón Cajide</cp:lastModifiedBy>
  <cp:revision>2</cp:revision>
  <dcterms:created xsi:type="dcterms:W3CDTF">2015-11-24T12:42:49Z</dcterms:created>
  <dcterms:modified xsi:type="dcterms:W3CDTF">2015-11-24T12:48:04Z</dcterms:modified>
</cp:coreProperties>
</file>