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40781-CCAC-42FE-8A9C-C944D8C3E61E}" v="20" dt="2024-09-06T04:38:49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34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48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9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365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2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5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3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9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7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4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2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4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459060"/>
            <a:ext cx="9144000" cy="1646302"/>
          </a:xfrm>
        </p:spPr>
        <p:txBody>
          <a:bodyPr/>
          <a:lstStyle/>
          <a:p>
            <a:pPr algn="ctr">
              <a:defRPr sz="4400" b="1">
                <a:solidFill>
                  <a:srgbClr val="0066CC"/>
                </a:solidFill>
              </a:defRPr>
            </a:pPr>
            <a:r>
              <a:rPr dirty="0"/>
              <a:t>SuperCerebros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0836"/>
            <a:ext cx="9144000" cy="1096899"/>
          </a:xfrm>
        </p:spPr>
        <p:txBody>
          <a:bodyPr/>
          <a:lstStyle/>
          <a:p>
            <a:pPr algn="ctr"/>
            <a:r>
              <a:rPr lang="es-ES" dirty="0"/>
              <a:t>De ATENTOS</a:t>
            </a:r>
            <a:endParaRPr dirty="0"/>
          </a:p>
        </p:txBody>
      </p:sp>
      <p:pic>
        <p:nvPicPr>
          <p:cNvPr id="4" name="Picture 3" descr="supercerebros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36" y="420309"/>
            <a:ext cx="2624328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rPr lang="es-ES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16736"/>
            <a:ext cx="6347714" cy="4724627"/>
          </a:xfrm>
        </p:spPr>
        <p:txBody>
          <a:bodyPr wrap="square">
            <a:noAutofit/>
          </a:bodyPr>
          <a:lstStyle/>
          <a:p>
            <a:endParaRPr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SuperCerebros es una aplicación móvil diseñada para niños con TDAH. Ofrece herramientas tecnológicas innovadoras, incluyendo ejercicios de respiración y juegos interactivos para mejorar la atención, la concentración y el bienestar emocional.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El proyecto surge de la necesidad de apoyar a niños</a:t>
            </a:r>
            <a:r>
              <a:rPr lang="es-ES" dirty="0"/>
              <a:t> que </a:t>
            </a:r>
            <a:r>
              <a:rPr dirty="0"/>
              <a:t>lucha</a:t>
            </a:r>
            <a:r>
              <a:rPr lang="es-ES" dirty="0"/>
              <a:t>n</a:t>
            </a:r>
            <a:r>
              <a:rPr dirty="0"/>
              <a:t> diariamente con la atención y la impulsividad debido a su TDAH.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32AC0-6C7B-ED16-73DE-9E31C2F27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231137"/>
            <a:ext cx="6347714" cy="139903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SuperCerebros pretende ser una herramienta tecnológica de apoyo que ayude a los niños a desarrollar su potencial mediante técnicas de respiración y juegos.</a:t>
            </a:r>
          </a:p>
        </p:txBody>
      </p:sp>
    </p:spTree>
    <p:extLst>
      <p:ext uri="{BB962C8B-B14F-4D97-AF65-F5344CB8AC3E}">
        <p14:creationId xmlns:p14="http://schemas.microsoft.com/office/powerpoint/2010/main" val="9578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rPr dirty="0"/>
              <a:t>Objetivos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64208"/>
            <a:ext cx="7510273" cy="4727448"/>
          </a:xfrm>
        </p:spPr>
        <p:txBody>
          <a:bodyPr wrap="square">
            <a:no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 Mejorar la capacidad de atención y concentración</a:t>
            </a:r>
            <a:r>
              <a:rPr lang="es-ES" dirty="0"/>
              <a:t>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 Fomentar la autorregulación emocional</a:t>
            </a:r>
            <a:r>
              <a:rPr lang="es-ES" dirty="0"/>
              <a:t>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ES" dirty="0"/>
              <a:t> Estimular habilidades cognitivas.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 Crear un entorno seguro y motivador</a:t>
            </a:r>
            <a:r>
              <a:rPr lang="es-ES" dirty="0"/>
              <a:t>.</a:t>
            </a:r>
            <a:endParaRPr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Facilitar la comunicación entre padres, educadores y niños a través de la tecnología.</a:t>
            </a:r>
            <a:endParaRPr lang="es-ES"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 Crear una herramienta accesible y adaptable que se pueda usar en cualquier momento y lugar.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rPr dirty="0"/>
              <a:t>Innovación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• Combina ejercicios de respiración y juegos interactivos</a:t>
            </a:r>
            <a:br>
              <a:rPr dirty="0"/>
            </a:br>
            <a:r>
              <a:rPr dirty="0"/>
              <a:t>• Enfoque específico para niños con TDAH</a:t>
            </a:r>
            <a:br>
              <a:rPr dirty="0"/>
            </a:br>
            <a:r>
              <a:rPr dirty="0"/>
              <a:t>• Personalización y gamificación del contenido</a:t>
            </a:r>
            <a:br>
              <a:rPr dirty="0"/>
            </a:br>
            <a:r>
              <a:rPr dirty="0"/>
              <a:t>• Potencial para integración educativa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rPr lang="es-ES" dirty="0"/>
              <a:t>Creación de la app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82496"/>
            <a:ext cx="6347714" cy="4358867"/>
          </a:xfrm>
        </p:spPr>
        <p:txBody>
          <a:bodyPr wrap="square">
            <a:normAutofit lnSpcReduction="10000"/>
          </a:bodyPr>
          <a:lstStyle/>
          <a:p>
            <a:endParaRPr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ES" dirty="0"/>
              <a:t>Tecnologías Clave:</a:t>
            </a:r>
          </a:p>
          <a:p>
            <a:pPr lvl="1">
              <a:defRPr sz="2400">
                <a:solidFill>
                  <a:srgbClr val="000000"/>
                </a:solidFill>
              </a:defRPr>
            </a:pPr>
            <a:r>
              <a:rPr lang="es-ES" dirty="0"/>
              <a:t>Kotlin:El lenguaje principal utilizado para desarrollar la app Android, debido a su simplicidad y compatibilidad con el ecosistema.</a:t>
            </a:r>
          </a:p>
          <a:p>
            <a:pPr lvl="1">
              <a:defRPr sz="2400">
                <a:solidFill>
                  <a:srgbClr val="000000"/>
                </a:solidFill>
              </a:defRPr>
            </a:pPr>
            <a:r>
              <a:rPr lang="es-ES" dirty="0"/>
              <a:t> Jetpack Compose: Para el diseño de la interfaz gráfica (UI), se empleó esta librería moderna que permite construir interfaces de usuario dinámicas y atractivas de forma más eficiente.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5A6D21-7F07-8964-7ED8-4A6401A04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3868" y="895956"/>
            <a:ext cx="6556468" cy="367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 sz="2400">
                <a:solidFill>
                  <a:srgbClr val="000000"/>
                </a:solidFill>
              </a:defRPr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 sz="2400">
                <a:solidFill>
                  <a:srgbClr val="000000"/>
                </a:solidFill>
              </a:defRPr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MongoDB: Se seleccionó como base de datos NoSQL por su flexibilidad para manejar datos dinámicos y escalabilidad en caso de crecimiento.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 sz="2400">
                <a:solidFill>
                  <a:srgbClr val="000000"/>
                </a:solidFill>
              </a:defRPr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Retrofit: Esta herramienta facilitó la comunicación entre la aplicación y el servidor backend, permitiendo solicitudes eficientes a través de API.</a:t>
            </a:r>
          </a:p>
        </p:txBody>
      </p:sp>
    </p:spTree>
    <p:extLst>
      <p:ext uri="{BB962C8B-B14F-4D97-AF65-F5344CB8AC3E}">
        <p14:creationId xmlns:p14="http://schemas.microsoft.com/office/powerpoint/2010/main" val="263261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rPr dirty="0"/>
              <a:t>Usuarios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Niños con TDAH:</a:t>
            </a:r>
            <a:endParaRPr lang="es-ES" dirty="0"/>
          </a:p>
          <a:p>
            <a:pPr lvl="1">
              <a:defRPr sz="2400">
                <a:solidFill>
                  <a:srgbClr val="000000"/>
                </a:solidFill>
              </a:defRPr>
            </a:pPr>
            <a:r>
              <a:rPr dirty="0"/>
              <a:t> Realizan juegos y ejercicios personalizados</a:t>
            </a:r>
            <a:endParaRPr lang="es-ES"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 Padres y educadores: </a:t>
            </a:r>
            <a:endParaRPr lang="es-ES" dirty="0"/>
          </a:p>
          <a:p>
            <a:pPr lvl="1">
              <a:defRPr sz="2400">
                <a:solidFill>
                  <a:srgbClr val="000000"/>
                </a:solidFill>
              </a:defRPr>
            </a:pPr>
            <a:r>
              <a:rPr dirty="0"/>
              <a:t>Monitorean el progreso de los niños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rPr dirty="0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SuperCerebros es una herramienta innovadora que busca mejorar la calidad de vida de niños con TDAH mediante un enfoque personalizado, integrando tecnología y gamificación.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El desarrollo de SuperCerebros sigue en marcha, con planes de integrar nuevas funcionalidades y mejorar la experiencia de los usuarios. Con </a:t>
            </a:r>
            <a:r>
              <a:rPr lang="es-ES" dirty="0"/>
              <a:t>el</a:t>
            </a:r>
            <a:r>
              <a:rPr dirty="0"/>
              <a:t> respaldo de la comunidad educativa y de salud, la app promete ser una herramienta esencial para niños con TDAH en el futuro cercano.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853</TotalTime>
  <Words>389</Words>
  <Application>Microsoft Office PowerPoint</Application>
  <PresentationFormat>Presentación en pantalla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SuperCerebros</vt:lpstr>
      <vt:lpstr>Introducción</vt:lpstr>
      <vt:lpstr>Presentación de PowerPoint</vt:lpstr>
      <vt:lpstr>Objetivos del Proyecto</vt:lpstr>
      <vt:lpstr>Innovación</vt:lpstr>
      <vt:lpstr>Creación de la app</vt:lpstr>
      <vt:lpstr>Presentación de PowerPoint</vt:lpstr>
      <vt:lpstr>Usuarios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Jose Ramon Hidalgo</dc:creator>
  <cp:keywords/>
  <dc:description>generated using python-pptx</dc:description>
  <cp:lastModifiedBy>Jose Ramon Hidalgo</cp:lastModifiedBy>
  <cp:revision>5</cp:revision>
  <dcterms:created xsi:type="dcterms:W3CDTF">2013-01-27T09:14:16Z</dcterms:created>
  <dcterms:modified xsi:type="dcterms:W3CDTF">2024-09-06T07:42:19Z</dcterms:modified>
  <cp:category/>
</cp:coreProperties>
</file>