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3.jpeg"/><Relationship Id="rId7" Type="http://schemas.openxmlformats.org/officeDocument/2006/relationships/image" Target="../media/image57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10" Type="http://schemas.openxmlformats.org/officeDocument/2006/relationships/image" Target="../media/image60.jpeg"/><Relationship Id="rId4" Type="http://schemas.openxmlformats.org/officeDocument/2006/relationships/image" Target="../media/image54.jpeg"/><Relationship Id="rId9" Type="http://schemas.openxmlformats.org/officeDocument/2006/relationships/image" Target="../media/image5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jpeg"/><Relationship Id="rId13" Type="http://schemas.openxmlformats.org/officeDocument/2006/relationships/image" Target="../media/image71.jpeg"/><Relationship Id="rId3" Type="http://schemas.openxmlformats.org/officeDocument/2006/relationships/image" Target="../media/image62.jpeg"/><Relationship Id="rId7" Type="http://schemas.openxmlformats.org/officeDocument/2006/relationships/image" Target="../media/image66.jpeg"/><Relationship Id="rId12" Type="http://schemas.openxmlformats.org/officeDocument/2006/relationships/image" Target="../media/image70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jpeg"/><Relationship Id="rId11" Type="http://schemas.openxmlformats.org/officeDocument/2006/relationships/image" Target="../media/image59.jpeg"/><Relationship Id="rId5" Type="http://schemas.openxmlformats.org/officeDocument/2006/relationships/image" Target="../media/image64.jpeg"/><Relationship Id="rId10" Type="http://schemas.openxmlformats.org/officeDocument/2006/relationships/image" Target="../media/image69.jpeg"/><Relationship Id="rId4" Type="http://schemas.openxmlformats.org/officeDocument/2006/relationships/image" Target="../media/image63.jpeg"/><Relationship Id="rId9" Type="http://schemas.openxmlformats.org/officeDocument/2006/relationships/image" Target="../media/image6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jpeg"/><Relationship Id="rId13" Type="http://schemas.openxmlformats.org/officeDocument/2006/relationships/image" Target="../media/image83.jpeg"/><Relationship Id="rId3" Type="http://schemas.openxmlformats.org/officeDocument/2006/relationships/image" Target="../media/image73.jpeg"/><Relationship Id="rId7" Type="http://schemas.openxmlformats.org/officeDocument/2006/relationships/image" Target="../media/image77.jpeg"/><Relationship Id="rId12" Type="http://schemas.openxmlformats.org/officeDocument/2006/relationships/image" Target="../media/image82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jpeg"/><Relationship Id="rId11" Type="http://schemas.openxmlformats.org/officeDocument/2006/relationships/image" Target="../media/image81.jpeg"/><Relationship Id="rId5" Type="http://schemas.openxmlformats.org/officeDocument/2006/relationships/image" Target="../media/image75.jpeg"/><Relationship Id="rId10" Type="http://schemas.openxmlformats.org/officeDocument/2006/relationships/image" Target="../media/image80.jpeg"/><Relationship Id="rId4" Type="http://schemas.openxmlformats.org/officeDocument/2006/relationships/image" Target="../media/image74.jpeg"/><Relationship Id="rId9" Type="http://schemas.openxmlformats.org/officeDocument/2006/relationships/image" Target="../media/image79.jpeg"/><Relationship Id="rId14" Type="http://schemas.openxmlformats.org/officeDocument/2006/relationships/image" Target="../media/image8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jpeg"/><Relationship Id="rId5" Type="http://schemas.openxmlformats.org/officeDocument/2006/relationships/image" Target="../media/image88.jpeg"/><Relationship Id="rId4" Type="http://schemas.openxmlformats.org/officeDocument/2006/relationships/image" Target="../media/image8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7" Type="http://schemas.openxmlformats.org/officeDocument/2006/relationships/image" Target="../media/image95.jpeg"/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jpeg"/><Relationship Id="rId5" Type="http://schemas.openxmlformats.org/officeDocument/2006/relationships/image" Target="../media/image93.jpeg"/><Relationship Id="rId4" Type="http://schemas.openxmlformats.org/officeDocument/2006/relationships/image" Target="../media/image9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eg"/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jpeg"/><Relationship Id="rId4" Type="http://schemas.openxmlformats.org/officeDocument/2006/relationships/image" Target="../media/image10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jpeg"/><Relationship Id="rId13" Type="http://schemas.openxmlformats.org/officeDocument/2006/relationships/image" Target="../media/image113.jpeg"/><Relationship Id="rId3" Type="http://schemas.openxmlformats.org/officeDocument/2006/relationships/image" Target="../media/image103.jpeg"/><Relationship Id="rId7" Type="http://schemas.openxmlformats.org/officeDocument/2006/relationships/image" Target="../media/image107.jpeg"/><Relationship Id="rId12" Type="http://schemas.openxmlformats.org/officeDocument/2006/relationships/image" Target="../media/image112.jpeg"/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jpeg"/><Relationship Id="rId11" Type="http://schemas.openxmlformats.org/officeDocument/2006/relationships/image" Target="../media/image111.jpeg"/><Relationship Id="rId5" Type="http://schemas.openxmlformats.org/officeDocument/2006/relationships/image" Target="../media/image105.jpeg"/><Relationship Id="rId10" Type="http://schemas.openxmlformats.org/officeDocument/2006/relationships/image" Target="../media/image110.jpeg"/><Relationship Id="rId4" Type="http://schemas.openxmlformats.org/officeDocument/2006/relationships/image" Target="../media/image104.jpeg"/><Relationship Id="rId9" Type="http://schemas.openxmlformats.org/officeDocument/2006/relationships/image" Target="../media/image10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7" Type="http://schemas.openxmlformats.org/officeDocument/2006/relationships/image" Target="../media/image119.jpeg"/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jpeg"/><Relationship Id="rId5" Type="http://schemas.openxmlformats.org/officeDocument/2006/relationships/image" Target="../media/image117.jpeg"/><Relationship Id="rId4" Type="http://schemas.openxmlformats.org/officeDocument/2006/relationships/image" Target="../media/image1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eg"/><Relationship Id="rId2" Type="http://schemas.openxmlformats.org/officeDocument/2006/relationships/image" Target="../media/image12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3.jpeg"/><Relationship Id="rId4" Type="http://schemas.openxmlformats.org/officeDocument/2006/relationships/image" Target="../media/image1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image" Target="../media/image12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7.jpeg"/><Relationship Id="rId4" Type="http://schemas.openxmlformats.org/officeDocument/2006/relationships/image" Target="../media/image126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jpeg"/><Relationship Id="rId3" Type="http://schemas.openxmlformats.org/officeDocument/2006/relationships/image" Target="../media/image129.jpeg"/><Relationship Id="rId7" Type="http://schemas.openxmlformats.org/officeDocument/2006/relationships/image" Target="../media/image133.jpeg"/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jpeg"/><Relationship Id="rId5" Type="http://schemas.openxmlformats.org/officeDocument/2006/relationships/image" Target="../media/image131.jpeg"/><Relationship Id="rId4" Type="http://schemas.openxmlformats.org/officeDocument/2006/relationships/image" Target="../media/image1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eg"/><Relationship Id="rId2" Type="http://schemas.openxmlformats.org/officeDocument/2006/relationships/image" Target="../media/image13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8.jpeg"/><Relationship Id="rId4" Type="http://schemas.openxmlformats.org/officeDocument/2006/relationships/image" Target="../media/image137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jpeg"/><Relationship Id="rId3" Type="http://schemas.openxmlformats.org/officeDocument/2006/relationships/image" Target="../media/image140.jpeg"/><Relationship Id="rId7" Type="http://schemas.openxmlformats.org/officeDocument/2006/relationships/image" Target="../media/image144.jpeg"/><Relationship Id="rId2" Type="http://schemas.openxmlformats.org/officeDocument/2006/relationships/image" Target="../media/image13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jpeg"/><Relationship Id="rId11" Type="http://schemas.openxmlformats.org/officeDocument/2006/relationships/image" Target="../media/image148.jpeg"/><Relationship Id="rId5" Type="http://schemas.openxmlformats.org/officeDocument/2006/relationships/image" Target="../media/image142.jpeg"/><Relationship Id="rId10" Type="http://schemas.openxmlformats.org/officeDocument/2006/relationships/image" Target="../media/image147.jpeg"/><Relationship Id="rId4" Type="http://schemas.openxmlformats.org/officeDocument/2006/relationships/image" Target="../media/image141.jpeg"/><Relationship Id="rId9" Type="http://schemas.openxmlformats.org/officeDocument/2006/relationships/image" Target="../media/image14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jpeg"/><Relationship Id="rId2" Type="http://schemas.openxmlformats.org/officeDocument/2006/relationships/image" Target="../media/image14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2.jpeg"/><Relationship Id="rId4" Type="http://schemas.openxmlformats.org/officeDocument/2006/relationships/image" Target="../media/image15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45.jpeg"/><Relationship Id="rId7" Type="http://schemas.openxmlformats.org/officeDocument/2006/relationships/image" Target="../media/image49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eg"/><Relationship Id="rId5" Type="http://schemas.openxmlformats.org/officeDocument/2006/relationships/image" Target="../media/image47.jpeg"/><Relationship Id="rId4" Type="http://schemas.openxmlformats.org/officeDocument/2006/relationships/image" Target="../media/image46.jpeg"/><Relationship Id="rId9" Type="http://schemas.openxmlformats.org/officeDocument/2006/relationships/image" Target="../media/image5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55ECBA1-F286-4D1B-AA0C-4865A0F5707B}"/>
              </a:ext>
            </a:extLst>
          </p:cNvPr>
          <p:cNvSpPr txBox="1"/>
          <p:nvPr/>
        </p:nvSpPr>
        <p:spPr>
          <a:xfrm>
            <a:off x="768351" y="4359434"/>
            <a:ext cx="3715633" cy="20717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53755">
              <a:defRPr/>
            </a:pPr>
            <a:r>
              <a:rPr lang="en-US" sz="2967" dirty="0">
                <a:latin typeface="Gill Sans MT" panose="020B0502020104020203" pitchFamily="34" charset="77"/>
              </a:rPr>
              <a:t>Dr. José Ramón Iglesias</a:t>
            </a:r>
          </a:p>
          <a:p>
            <a:pPr defTabSz="753755">
              <a:defRPr/>
            </a:pPr>
            <a:r>
              <a:rPr lang="en-US" sz="1979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DSP-ASIC BUILDER GROUP</a:t>
            </a:r>
          </a:p>
          <a:p>
            <a:pPr defTabSz="753755">
              <a:defRPr/>
            </a:pPr>
            <a:r>
              <a:rPr lang="en-US" sz="1979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Director Semillero TRIAC</a:t>
            </a:r>
          </a:p>
          <a:p>
            <a:pPr defTabSz="753755">
              <a:defRPr/>
            </a:pPr>
            <a:r>
              <a:rPr lang="en-US" sz="1979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Ingenieria Electronica</a:t>
            </a:r>
          </a:p>
          <a:p>
            <a:pPr defTabSz="753755">
              <a:defRPr/>
            </a:pPr>
            <a:r>
              <a:rPr lang="en-US" sz="1979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Universidad Popular del Cesar</a:t>
            </a:r>
          </a:p>
          <a:p>
            <a:pPr defTabSz="753755">
              <a:defRPr/>
            </a:pPr>
            <a:endParaRPr lang="en-US" sz="1979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A5006-F207-4BAE-8862-DD8ABD057F21}"/>
              </a:ext>
            </a:extLst>
          </p:cNvPr>
          <p:cNvSpPr txBox="1"/>
          <p:nvPr/>
        </p:nvSpPr>
        <p:spPr>
          <a:xfrm>
            <a:off x="768350" y="2185353"/>
            <a:ext cx="3725700" cy="9042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53755">
              <a:defRPr/>
            </a:pPr>
            <a:r>
              <a:rPr lang="en-US" sz="3628" dirty="0"/>
              <a:t>Análisis de Señales</a:t>
            </a:r>
          </a:p>
          <a:p>
            <a:pPr defTabSz="753755">
              <a:defRPr/>
            </a:pPr>
            <a:endParaRPr lang="en-US" sz="1648" dirty="0">
              <a:latin typeface="Gill Sans MT" panose="020B0502020104020203" pitchFamily="34" charset="77"/>
            </a:endParaRPr>
          </a:p>
        </p:txBody>
      </p:sp>
      <p:pic>
        <p:nvPicPr>
          <p:cNvPr id="13316" name="Google Shape;30;p1">
            <a:extLst>
              <a:ext uri="{FF2B5EF4-FFF2-40B4-BE49-F238E27FC236}">
                <a16:creationId xmlns:a16="http://schemas.microsoft.com/office/drawing/2014/main" id="{2746A39E-7AF8-4DE8-9482-3354877F636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7" y="1113155"/>
            <a:ext cx="2846388" cy="93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77F757A9-054C-4335-901E-A74FF4CDF707}"/>
              </a:ext>
            </a:extLst>
          </p:cNvPr>
          <p:cNvSpPr txBox="1"/>
          <p:nvPr/>
        </p:nvSpPr>
        <p:spPr>
          <a:xfrm>
            <a:off x="5240" y="3449637"/>
            <a:ext cx="10047923" cy="49827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CL" sz="2638" b="1" dirty="0">
                <a:latin typeface="Trebuchet MS"/>
                <a:cs typeface="Trebuchet MS"/>
              </a:rPr>
              <a:t>Filtros Digitales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612900"/>
            <a:ext cx="7480300" cy="1168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3200" y="2946400"/>
            <a:ext cx="1917700" cy="520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4600" y="3619500"/>
            <a:ext cx="7264400" cy="292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4600" y="4203700"/>
            <a:ext cx="1333500" cy="304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5500" y="4711700"/>
            <a:ext cx="2400300" cy="1625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74800" y="6477000"/>
            <a:ext cx="812800" cy="2159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29000" y="4711700"/>
            <a:ext cx="2374900" cy="1625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013200" y="6388100"/>
            <a:ext cx="1003300" cy="3048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19800" y="4622800"/>
            <a:ext cx="32131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44600" y="876300"/>
            <a:ext cx="7531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lineal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1612900"/>
            <a:ext cx="2133600" cy="317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2032000"/>
            <a:ext cx="2463800" cy="16891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5000" y="2032000"/>
            <a:ext cx="2374900" cy="1612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98600" y="3784600"/>
            <a:ext cx="812800" cy="228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59200" y="3784600"/>
            <a:ext cx="1016000" cy="3048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09700" y="4457700"/>
            <a:ext cx="1079500" cy="2794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6600" y="4876800"/>
            <a:ext cx="2463800" cy="16637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40100" y="4876800"/>
            <a:ext cx="2387600" cy="16129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574800" y="6642100"/>
            <a:ext cx="812800" cy="2286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013200" y="6553200"/>
            <a:ext cx="1003300" cy="3175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765800" y="1866900"/>
            <a:ext cx="3225800" cy="21971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854700" y="4800600"/>
            <a:ext cx="3225800" cy="208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44600" y="876300"/>
            <a:ext cx="7531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lineal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1689100"/>
            <a:ext cx="7531100" cy="533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2451100"/>
            <a:ext cx="6921500" cy="2921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4600" y="2870200"/>
            <a:ext cx="6832600" cy="342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3500" y="3289300"/>
            <a:ext cx="1993900" cy="1371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70300" y="3289300"/>
            <a:ext cx="2120900" cy="1371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84900" y="3289300"/>
            <a:ext cx="2133600" cy="13716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71700" y="4711700"/>
            <a:ext cx="495300" cy="1905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32300" y="4711700"/>
            <a:ext cx="546100" cy="1905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946900" y="4711700"/>
            <a:ext cx="558800" cy="1905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44600" y="4965700"/>
            <a:ext cx="6692900" cy="5715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244600" y="5803900"/>
            <a:ext cx="3530600" cy="3429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181600" y="5638800"/>
            <a:ext cx="2451100" cy="6858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244600" y="6388100"/>
            <a:ext cx="7493000" cy="81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44600" y="876300"/>
            <a:ext cx="7531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lineal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1612900"/>
            <a:ext cx="7480300" cy="1397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3200400"/>
            <a:ext cx="7493000" cy="1117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4600" y="4546600"/>
            <a:ext cx="2514600" cy="279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55700" y="5130800"/>
            <a:ext cx="7556500" cy="546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36800" y="6057900"/>
            <a:ext cx="5372100" cy="330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44600" y="876300"/>
            <a:ext cx="7531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lineal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1689100"/>
            <a:ext cx="6819900" cy="647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9200" y="2527300"/>
            <a:ext cx="2514600" cy="7493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9700" y="3365500"/>
            <a:ext cx="6807200" cy="4191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9700" y="3873500"/>
            <a:ext cx="6985000" cy="317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70300" y="4381500"/>
            <a:ext cx="2501900" cy="13970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09700" y="5969000"/>
            <a:ext cx="7277100" cy="53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24100" y="863600"/>
            <a:ext cx="5397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Diseño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IIR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612900"/>
            <a:ext cx="7505700" cy="1155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100" y="2946400"/>
            <a:ext cx="2628900" cy="723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14500" y="876300"/>
            <a:ext cx="6616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Diseño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IIR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939800"/>
            <a:ext cx="7721600" cy="18923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3124200"/>
            <a:ext cx="7708900" cy="596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4600" y="3962400"/>
            <a:ext cx="6438900" cy="19431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4600" y="6134100"/>
            <a:ext cx="7785100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9200" y="685800"/>
            <a:ext cx="2273300" cy="7112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1612900"/>
            <a:ext cx="3937000" cy="330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1700" y="2197100"/>
            <a:ext cx="1155700" cy="342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2197100"/>
            <a:ext cx="863600" cy="317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4600" y="2781300"/>
            <a:ext cx="4064000" cy="342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28800" y="3289300"/>
            <a:ext cx="2730500" cy="749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97400" y="3200400"/>
            <a:ext cx="4330700" cy="9144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44600" y="4292600"/>
            <a:ext cx="1689100" cy="3429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993900" y="4711700"/>
            <a:ext cx="2578100" cy="7747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46700" y="4711700"/>
            <a:ext cx="2628900" cy="7493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79500" y="5715000"/>
            <a:ext cx="4279900" cy="3175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079500" y="6223000"/>
            <a:ext cx="7543800" cy="571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609600"/>
            <a:ext cx="5156200" cy="27051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1200" y="3543300"/>
            <a:ext cx="3949700" cy="279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5700" y="4381500"/>
            <a:ext cx="2743200" cy="1320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4300" y="5003800"/>
            <a:ext cx="1625600" cy="6477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28800" y="5880100"/>
            <a:ext cx="4076700" cy="838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84900" y="4292600"/>
            <a:ext cx="32385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850900"/>
            <a:ext cx="3771900" cy="13208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800" y="2451100"/>
            <a:ext cx="2832100" cy="660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5900" y="3365500"/>
            <a:ext cx="4381500" cy="2120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4600" y="5715000"/>
            <a:ext cx="7302500" cy="35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1778000"/>
            <a:ext cx="7327900" cy="584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2527300"/>
            <a:ext cx="6997700" cy="647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3700" y="3454400"/>
            <a:ext cx="4673600" cy="4318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63700" y="3962400"/>
            <a:ext cx="4648200" cy="4191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75000" y="4711700"/>
            <a:ext cx="3632200" cy="5461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832100" y="5638800"/>
            <a:ext cx="4457700" cy="825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27400" y="863600"/>
            <a:ext cx="3378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Introducción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939800"/>
            <a:ext cx="7454900" cy="17399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800" y="3124200"/>
            <a:ext cx="7416800" cy="1270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4800" y="4622800"/>
            <a:ext cx="7543800" cy="6731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4800" y="5638800"/>
            <a:ext cx="7086600" cy="1231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4600" y="1270000"/>
            <a:ext cx="7200900" cy="5842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43100"/>
            <a:ext cx="4038600" cy="25908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0500" y="1866900"/>
            <a:ext cx="3771900" cy="25781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17700" y="4622800"/>
            <a:ext cx="2717800" cy="368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43600" y="4622800"/>
            <a:ext cx="2540000" cy="3683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63700" y="5384800"/>
            <a:ext cx="2514600" cy="3048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21000" y="5969000"/>
            <a:ext cx="4152900" cy="31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689100"/>
            <a:ext cx="7226300" cy="647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2527300"/>
            <a:ext cx="7378700" cy="736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3500" y="3454400"/>
            <a:ext cx="7505700" cy="16764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33500" y="5295900"/>
            <a:ext cx="7442200" cy="133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79500" y="863600"/>
            <a:ext cx="7886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Normalización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frecuencias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689100"/>
            <a:ext cx="7150100" cy="622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527300"/>
            <a:ext cx="5892800" cy="3048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2946400"/>
            <a:ext cx="7150100" cy="749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4600" y="3873500"/>
            <a:ext cx="7505700" cy="3937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44600" y="4457700"/>
            <a:ext cx="4876800" cy="3175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2600" y="4965700"/>
            <a:ext cx="3327400" cy="7620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70500" y="4965700"/>
            <a:ext cx="2895600" cy="7620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44600" y="5880100"/>
            <a:ext cx="4127500" cy="3302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752600" y="6477000"/>
            <a:ext cx="3022600" cy="7493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270500" y="6299200"/>
            <a:ext cx="2489200" cy="825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8200" y="889000"/>
            <a:ext cx="83566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374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Normalización</a:t>
            </a:r>
            <a:r>
              <a:rPr lang="en-US" altLang="zh-CN" sz="374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4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74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4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frecuencias</a:t>
            </a:r>
            <a:r>
              <a:rPr lang="en-US" altLang="zh-CN" sz="374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4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3700" y="2197100"/>
            <a:ext cx="495300" cy="266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800600"/>
            <a:ext cx="495300" cy="2667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1778000"/>
            <a:ext cx="4584700" cy="1587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86100" y="3543300"/>
            <a:ext cx="3987800" cy="3771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38300" y="863600"/>
            <a:ext cx="6756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440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Implementación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4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3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1425702" y="1540002"/>
            <a:ext cx="6338316" cy="324612"/>
          </a:xfrm>
          <a:custGeom>
            <a:avLst/>
            <a:gdLst>
              <a:gd name="connsiteX0" fmla="*/ 0 w 6338316"/>
              <a:gd name="connsiteY0" fmla="*/ 0 h 324612"/>
              <a:gd name="connsiteX1" fmla="*/ 0 w 6338316"/>
              <a:gd name="connsiteY1" fmla="*/ 324612 h 324612"/>
              <a:gd name="connsiteX2" fmla="*/ 6338316 w 6338316"/>
              <a:gd name="connsiteY2" fmla="*/ 324612 h 324612"/>
              <a:gd name="connsiteX3" fmla="*/ 6338316 w 6338316"/>
              <a:gd name="connsiteY3" fmla="*/ 0 h 324612"/>
              <a:gd name="connsiteX4" fmla="*/ 0 w 6338316"/>
              <a:gd name="connsiteY4" fmla="*/ 0 h 3246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338316" h="324612">
                <a:moveTo>
                  <a:pt x="0" y="0"/>
                </a:moveTo>
                <a:lnTo>
                  <a:pt x="0" y="324612"/>
                </a:lnTo>
                <a:lnTo>
                  <a:pt x="6338316" y="324612"/>
                </a:lnTo>
                <a:lnTo>
                  <a:pt x="6338316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521202" y="2126742"/>
            <a:ext cx="2513076" cy="690372"/>
          </a:xfrm>
          <a:custGeom>
            <a:avLst/>
            <a:gdLst>
              <a:gd name="connsiteX0" fmla="*/ 0 w 2513076"/>
              <a:gd name="connsiteY0" fmla="*/ 0 h 690372"/>
              <a:gd name="connsiteX1" fmla="*/ 0 w 2513076"/>
              <a:gd name="connsiteY1" fmla="*/ 690372 h 690372"/>
              <a:gd name="connsiteX2" fmla="*/ 2513076 w 2513076"/>
              <a:gd name="connsiteY2" fmla="*/ 690372 h 690372"/>
              <a:gd name="connsiteX3" fmla="*/ 2513076 w 2513076"/>
              <a:gd name="connsiteY3" fmla="*/ 0 h 690372"/>
              <a:gd name="connsiteX4" fmla="*/ 0 w 2513076"/>
              <a:gd name="connsiteY4" fmla="*/ 0 h 6903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3076" h="690372">
                <a:moveTo>
                  <a:pt x="0" y="0"/>
                </a:moveTo>
                <a:lnTo>
                  <a:pt x="0" y="690372"/>
                </a:lnTo>
                <a:lnTo>
                  <a:pt x="2513076" y="690372"/>
                </a:lnTo>
                <a:lnTo>
                  <a:pt x="2513076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939800"/>
            <a:ext cx="4800600" cy="3302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9700" y="1524000"/>
            <a:ext cx="6362700" cy="355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108200"/>
            <a:ext cx="2540000" cy="723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9700" y="3022600"/>
            <a:ext cx="7264400" cy="368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09700" y="3467100"/>
            <a:ext cx="7366000" cy="5842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09700" y="4229100"/>
            <a:ext cx="5397500" cy="3429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711700"/>
            <a:ext cx="3594100" cy="143510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667000" y="6223000"/>
            <a:ext cx="3454400" cy="66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850900"/>
            <a:ext cx="3022600" cy="3302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70000"/>
            <a:ext cx="3136900" cy="13589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24500" y="1778000"/>
            <a:ext cx="2959100" cy="317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9700" y="3035300"/>
            <a:ext cx="5029200" cy="8763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33500" y="4203700"/>
            <a:ext cx="7162800" cy="1206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33500" y="5638800"/>
            <a:ext cx="7340600" cy="1282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850900"/>
            <a:ext cx="5715000" cy="3429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0100" y="1447800"/>
            <a:ext cx="2628900" cy="15367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3500" y="3035300"/>
            <a:ext cx="5905500" cy="18034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9700" y="5041900"/>
            <a:ext cx="6515100" cy="863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09700" y="6057900"/>
            <a:ext cx="4940300" cy="116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8600" y="1104900"/>
            <a:ext cx="4953000" cy="12446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8600" y="2870200"/>
            <a:ext cx="4953000" cy="11811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8600" y="4546600"/>
            <a:ext cx="7289800" cy="154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3500" y="1612900"/>
            <a:ext cx="3098800" cy="355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108200"/>
            <a:ext cx="3746500" cy="12319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3500" y="3454400"/>
            <a:ext cx="7353300" cy="3302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82800" y="4546600"/>
            <a:ext cx="2108200" cy="685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27600" y="3873500"/>
            <a:ext cx="2616200" cy="16129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09700" y="5676900"/>
            <a:ext cx="7099300" cy="5715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09700" y="6299200"/>
            <a:ext cx="7150100" cy="6223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13000" y="6972300"/>
            <a:ext cx="52197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16200" y="876300"/>
            <a:ext cx="4800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Introducción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1612900"/>
            <a:ext cx="4559300" cy="3175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3500" y="2197100"/>
            <a:ext cx="7810500" cy="29210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5384800"/>
            <a:ext cx="3733800" cy="342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5803900"/>
            <a:ext cx="4737100" cy="342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0800" y="6223000"/>
            <a:ext cx="2489200" cy="3048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90800" y="6642100"/>
            <a:ext cx="28321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16200" y="876300"/>
            <a:ext cx="4800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Introducción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3886200"/>
            <a:ext cx="10058400" cy="3771900"/>
          </a:xfrm>
          <a:custGeom>
            <a:avLst/>
            <a:gdLst>
              <a:gd name="connsiteX0" fmla="*/ 0 w 10058400"/>
              <a:gd name="connsiteY0" fmla="*/ 0 h 3771900"/>
              <a:gd name="connsiteX1" fmla="*/ 10058400 w 10058400"/>
              <a:gd name="connsiteY1" fmla="*/ 0 h 3771900"/>
              <a:gd name="connsiteX2" fmla="*/ 10058400 w 10058400"/>
              <a:gd name="connsiteY2" fmla="*/ 3771900 h 3771900"/>
              <a:gd name="connsiteX3" fmla="*/ 0 w 10058400"/>
              <a:gd name="connsiteY3" fmla="*/ 3771900 h 3771900"/>
              <a:gd name="connsiteX4" fmla="*/ 0 w 10058400"/>
              <a:gd name="connsiteY4" fmla="*/ 0 h 377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3771900">
                <a:moveTo>
                  <a:pt x="0" y="0"/>
                </a:moveTo>
                <a:lnTo>
                  <a:pt x="10058400" y="0"/>
                </a:lnTo>
                <a:lnTo>
                  <a:pt x="10058400" y="3771900"/>
                </a:lnTo>
                <a:lnTo>
                  <a:pt x="0" y="37719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1689100"/>
            <a:ext cx="7569200" cy="6223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2616200"/>
            <a:ext cx="3263900" cy="3556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0700" y="2451100"/>
            <a:ext cx="1130300" cy="6985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9500" y="3200400"/>
            <a:ext cx="7340600" cy="9779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24300" y="4203700"/>
            <a:ext cx="1447800" cy="7493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9500" y="4965700"/>
            <a:ext cx="4343400" cy="3556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79500" y="5384800"/>
            <a:ext cx="7213600" cy="3048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79500" y="5715000"/>
            <a:ext cx="7404100" cy="1485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27100" y="876300"/>
            <a:ext cx="8178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Diseño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filtros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FIR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fase</a:t>
            </a:r>
            <a:r>
              <a:rPr lang="en-US" altLang="zh-CN" sz="395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59" b="1" dirty="0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lineal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93</Words>
  <Application>Microsoft Office PowerPoint</Application>
  <PresentationFormat>Personalizado</PresentationFormat>
  <Paragraphs>20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Times New Roman</vt:lpstr>
      <vt:lpstr>Trebuchet MS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José Ramon Iglesias Gamarra</cp:lastModifiedBy>
  <cp:revision>7</cp:revision>
  <dcterms:created xsi:type="dcterms:W3CDTF">2006-08-16T00:00:00Z</dcterms:created>
  <dcterms:modified xsi:type="dcterms:W3CDTF">2023-05-10T21:54:13Z</dcterms:modified>
</cp:coreProperties>
</file>