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jpeg"/><Relationship Id="rId7" Type="http://schemas.openxmlformats.org/officeDocument/2006/relationships/image" Target="../media/image48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jpeg"/><Relationship Id="rId5" Type="http://schemas.openxmlformats.org/officeDocument/2006/relationships/image" Target="../media/image46.jpeg"/><Relationship Id="rId4" Type="http://schemas.openxmlformats.org/officeDocument/2006/relationships/image" Target="../media/image45.jpeg"/><Relationship Id="rId9" Type="http://schemas.openxmlformats.org/officeDocument/2006/relationships/image" Target="../media/image5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jpe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jpeg"/><Relationship Id="rId11" Type="http://schemas.openxmlformats.org/officeDocument/2006/relationships/image" Target="../media/image60.jpeg"/><Relationship Id="rId5" Type="http://schemas.openxmlformats.org/officeDocument/2006/relationships/image" Target="../media/image54.jpeg"/><Relationship Id="rId10" Type="http://schemas.openxmlformats.org/officeDocument/2006/relationships/image" Target="../media/image59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image" Target="../media/image67.jpeg"/><Relationship Id="rId7" Type="http://schemas.openxmlformats.org/officeDocument/2006/relationships/image" Target="../media/image71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jpeg"/><Relationship Id="rId5" Type="http://schemas.openxmlformats.org/officeDocument/2006/relationships/image" Target="../media/image77.jpeg"/><Relationship Id="rId4" Type="http://schemas.openxmlformats.org/officeDocument/2006/relationships/image" Target="../media/image7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eg"/><Relationship Id="rId3" Type="http://schemas.openxmlformats.org/officeDocument/2006/relationships/image" Target="../media/image80.jpeg"/><Relationship Id="rId7" Type="http://schemas.openxmlformats.org/officeDocument/2006/relationships/image" Target="../media/image84.jpe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jpeg"/><Relationship Id="rId5" Type="http://schemas.openxmlformats.org/officeDocument/2006/relationships/image" Target="../media/image82.jpeg"/><Relationship Id="rId10" Type="http://schemas.openxmlformats.org/officeDocument/2006/relationships/image" Target="../media/image87.jpeg"/><Relationship Id="rId4" Type="http://schemas.openxmlformats.org/officeDocument/2006/relationships/image" Target="../media/image81.jpeg"/><Relationship Id="rId9" Type="http://schemas.openxmlformats.org/officeDocument/2006/relationships/image" Target="../media/image8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ECBA1-F286-4D1B-AA0C-4865A0F5707B}"/>
              </a:ext>
            </a:extLst>
          </p:cNvPr>
          <p:cNvSpPr txBox="1"/>
          <p:nvPr/>
        </p:nvSpPr>
        <p:spPr>
          <a:xfrm>
            <a:off x="768351" y="4359434"/>
            <a:ext cx="3715633" cy="2071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2967" dirty="0">
                <a:latin typeface="Gill Sans MT" panose="020B0502020104020203" pitchFamily="34" charset="77"/>
              </a:rPr>
              <a:t>Dr. José Ramón Iglesias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753755">
              <a:defRPr/>
            </a:pPr>
            <a:endParaRPr lang="en-US" sz="1979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5006-F207-4BAE-8862-DD8ABD057F21}"/>
              </a:ext>
            </a:extLst>
          </p:cNvPr>
          <p:cNvSpPr txBox="1"/>
          <p:nvPr/>
        </p:nvSpPr>
        <p:spPr>
          <a:xfrm>
            <a:off x="768350" y="2185353"/>
            <a:ext cx="3725700" cy="904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3628" dirty="0"/>
              <a:t>Análisis de Señales</a:t>
            </a:r>
          </a:p>
          <a:p>
            <a:pPr defTabSz="753755">
              <a:defRPr/>
            </a:pPr>
            <a:endParaRPr lang="en-US" sz="1648" dirty="0">
              <a:latin typeface="Gill Sans MT" panose="020B0502020104020203" pitchFamily="34" charset="77"/>
            </a:endParaRPr>
          </a:p>
        </p:txBody>
      </p:sp>
      <p:pic>
        <p:nvPicPr>
          <p:cNvPr id="13316" name="Google Shape;30;p1">
            <a:extLst>
              <a:ext uri="{FF2B5EF4-FFF2-40B4-BE49-F238E27FC236}">
                <a16:creationId xmlns:a16="http://schemas.microsoft.com/office/drawing/2014/main" id="{2746A39E-7AF8-4DE8-9482-3354877F63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7" y="1113155"/>
            <a:ext cx="2846388" cy="9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7F757A9-054C-4335-901E-A74FF4CDF707}"/>
              </a:ext>
            </a:extLst>
          </p:cNvPr>
          <p:cNvSpPr txBox="1"/>
          <p:nvPr/>
        </p:nvSpPr>
        <p:spPr>
          <a:xfrm>
            <a:off x="5240" y="3449637"/>
            <a:ext cx="10047923" cy="4982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2638" b="1" dirty="0" err="1">
                <a:latin typeface="Trebuchet MS"/>
                <a:cs typeface="Trebuchet MS"/>
              </a:rPr>
              <a:t>SLIT’s</a:t>
            </a:r>
            <a:r>
              <a:rPr lang="es-CL" sz="2638" b="1" dirty="0">
                <a:latin typeface="Trebuchet MS"/>
                <a:cs typeface="Trebuchet MS"/>
              </a:rPr>
              <a:t> Discretos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772661" y="701801"/>
            <a:ext cx="2461259" cy="219456"/>
          </a:xfrm>
          <a:custGeom>
            <a:avLst/>
            <a:gdLst>
              <a:gd name="connsiteX0" fmla="*/ 0 w 2461259"/>
              <a:gd name="connsiteY0" fmla="*/ 0 h 219456"/>
              <a:gd name="connsiteX1" fmla="*/ 0 w 2461259"/>
              <a:gd name="connsiteY1" fmla="*/ 219456 h 219456"/>
              <a:gd name="connsiteX2" fmla="*/ 2461259 w 2461259"/>
              <a:gd name="connsiteY2" fmla="*/ 219456 h 219456"/>
              <a:gd name="connsiteX3" fmla="*/ 2461259 w 2461259"/>
              <a:gd name="connsiteY3" fmla="*/ 0 h 219456"/>
              <a:gd name="connsiteX4" fmla="*/ 0 w 2461259"/>
              <a:gd name="connsiteY4" fmla="*/ 0 h 219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61259" h="219456">
                <a:moveTo>
                  <a:pt x="0" y="0"/>
                </a:moveTo>
                <a:lnTo>
                  <a:pt x="0" y="219456"/>
                </a:lnTo>
                <a:lnTo>
                  <a:pt x="2461259" y="219456"/>
                </a:lnTo>
                <a:lnTo>
                  <a:pt x="246125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56482" y="1959101"/>
            <a:ext cx="2261615" cy="627888"/>
          </a:xfrm>
          <a:custGeom>
            <a:avLst/>
            <a:gdLst>
              <a:gd name="connsiteX0" fmla="*/ 0 w 2261615"/>
              <a:gd name="connsiteY0" fmla="*/ 0 h 627888"/>
              <a:gd name="connsiteX1" fmla="*/ 0 w 2261615"/>
              <a:gd name="connsiteY1" fmla="*/ 627888 h 627888"/>
              <a:gd name="connsiteX2" fmla="*/ 2261615 w 2261615"/>
              <a:gd name="connsiteY2" fmla="*/ 627888 h 627888"/>
              <a:gd name="connsiteX3" fmla="*/ 2261615 w 2261615"/>
              <a:gd name="connsiteY3" fmla="*/ 0 h 627888"/>
              <a:gd name="connsiteX4" fmla="*/ 0 w 2261615"/>
              <a:gd name="connsiteY4" fmla="*/ 0 h 62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61615" h="627888">
                <a:moveTo>
                  <a:pt x="0" y="0"/>
                </a:moveTo>
                <a:lnTo>
                  <a:pt x="0" y="627888"/>
                </a:lnTo>
                <a:lnTo>
                  <a:pt x="2261615" y="627888"/>
                </a:lnTo>
                <a:lnTo>
                  <a:pt x="226161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15361" y="4641341"/>
            <a:ext cx="2839211" cy="659892"/>
          </a:xfrm>
          <a:custGeom>
            <a:avLst/>
            <a:gdLst>
              <a:gd name="connsiteX0" fmla="*/ 0 w 2839211"/>
              <a:gd name="connsiteY0" fmla="*/ 0 h 659892"/>
              <a:gd name="connsiteX1" fmla="*/ 0 w 2839211"/>
              <a:gd name="connsiteY1" fmla="*/ 659892 h 659892"/>
              <a:gd name="connsiteX2" fmla="*/ 2839211 w 2839211"/>
              <a:gd name="connsiteY2" fmla="*/ 659892 h 659892"/>
              <a:gd name="connsiteX3" fmla="*/ 2839211 w 2839211"/>
              <a:gd name="connsiteY3" fmla="*/ 0 h 659892"/>
              <a:gd name="connsiteX4" fmla="*/ 0 w 2839211"/>
              <a:gd name="connsiteY4" fmla="*/ 0 h 659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39211" h="659892">
                <a:moveTo>
                  <a:pt x="0" y="0"/>
                </a:moveTo>
                <a:lnTo>
                  <a:pt x="0" y="659892"/>
                </a:lnTo>
                <a:lnTo>
                  <a:pt x="2839211" y="659892"/>
                </a:lnTo>
                <a:lnTo>
                  <a:pt x="283921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66822" y="5311902"/>
            <a:ext cx="1728216" cy="627888"/>
          </a:xfrm>
          <a:custGeom>
            <a:avLst/>
            <a:gdLst>
              <a:gd name="connsiteX0" fmla="*/ 0 w 1728216"/>
              <a:gd name="connsiteY0" fmla="*/ 0 h 627888"/>
              <a:gd name="connsiteX1" fmla="*/ 0 w 1728216"/>
              <a:gd name="connsiteY1" fmla="*/ 627888 h 627888"/>
              <a:gd name="connsiteX2" fmla="*/ 1728216 w 1728216"/>
              <a:gd name="connsiteY2" fmla="*/ 627888 h 627888"/>
              <a:gd name="connsiteX3" fmla="*/ 1728216 w 1728216"/>
              <a:gd name="connsiteY3" fmla="*/ 0 h 627888"/>
              <a:gd name="connsiteX4" fmla="*/ 0 w 1728216"/>
              <a:gd name="connsiteY4" fmla="*/ 0 h 62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28216" h="627888">
                <a:moveTo>
                  <a:pt x="0" y="0"/>
                </a:moveTo>
                <a:lnTo>
                  <a:pt x="0" y="627888"/>
                </a:lnTo>
                <a:lnTo>
                  <a:pt x="1728216" y="627888"/>
                </a:lnTo>
                <a:lnTo>
                  <a:pt x="172821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27041" y="5395721"/>
            <a:ext cx="1255776" cy="408432"/>
          </a:xfrm>
          <a:custGeom>
            <a:avLst/>
            <a:gdLst>
              <a:gd name="connsiteX0" fmla="*/ 0 w 1255776"/>
              <a:gd name="connsiteY0" fmla="*/ 0 h 408432"/>
              <a:gd name="connsiteX1" fmla="*/ 0 w 1255776"/>
              <a:gd name="connsiteY1" fmla="*/ 408432 h 408432"/>
              <a:gd name="connsiteX2" fmla="*/ 1255776 w 1255776"/>
              <a:gd name="connsiteY2" fmla="*/ 408432 h 408432"/>
              <a:gd name="connsiteX3" fmla="*/ 1255776 w 1255776"/>
              <a:gd name="connsiteY3" fmla="*/ 0 h 408432"/>
              <a:gd name="connsiteX4" fmla="*/ 0 w 1255776"/>
              <a:gd name="connsiteY4" fmla="*/ 0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55776" h="408432">
                <a:moveTo>
                  <a:pt x="0" y="0"/>
                </a:moveTo>
                <a:lnTo>
                  <a:pt x="0" y="408432"/>
                </a:lnTo>
                <a:lnTo>
                  <a:pt x="1255776" y="408432"/>
                </a:lnTo>
                <a:lnTo>
                  <a:pt x="125577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200" y="685800"/>
            <a:ext cx="2489200" cy="254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1104900"/>
            <a:ext cx="7493000" cy="787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48100" y="1943100"/>
            <a:ext cx="2286000" cy="6604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5700" y="2705100"/>
            <a:ext cx="7391400" cy="596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3454400"/>
            <a:ext cx="7073900" cy="3302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59200" y="3873500"/>
            <a:ext cx="2362200" cy="571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1900" y="4622800"/>
            <a:ext cx="3289300" cy="13335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33500" y="6134100"/>
            <a:ext cx="75184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431542" y="1456182"/>
            <a:ext cx="1423416" cy="638555"/>
          </a:xfrm>
          <a:custGeom>
            <a:avLst/>
            <a:gdLst>
              <a:gd name="connsiteX0" fmla="*/ 0 w 1423416"/>
              <a:gd name="connsiteY0" fmla="*/ 0 h 638555"/>
              <a:gd name="connsiteX1" fmla="*/ 0 w 1423416"/>
              <a:gd name="connsiteY1" fmla="*/ 638555 h 638555"/>
              <a:gd name="connsiteX2" fmla="*/ 1423416 w 1423416"/>
              <a:gd name="connsiteY2" fmla="*/ 638555 h 638555"/>
              <a:gd name="connsiteX3" fmla="*/ 1423416 w 1423416"/>
              <a:gd name="connsiteY3" fmla="*/ 0 h 638555"/>
              <a:gd name="connsiteX4" fmla="*/ 0 w 1423416"/>
              <a:gd name="connsiteY4" fmla="*/ 0 h 6385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3416" h="638555">
                <a:moveTo>
                  <a:pt x="0" y="0"/>
                </a:moveTo>
                <a:lnTo>
                  <a:pt x="0" y="638555"/>
                </a:lnTo>
                <a:lnTo>
                  <a:pt x="1423416" y="638555"/>
                </a:lnTo>
                <a:lnTo>
                  <a:pt x="142341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40302" y="1456182"/>
            <a:ext cx="1057655" cy="627888"/>
          </a:xfrm>
          <a:custGeom>
            <a:avLst/>
            <a:gdLst>
              <a:gd name="connsiteX0" fmla="*/ 0 w 1057655"/>
              <a:gd name="connsiteY0" fmla="*/ 0 h 627888"/>
              <a:gd name="connsiteX1" fmla="*/ 0 w 1057655"/>
              <a:gd name="connsiteY1" fmla="*/ 627888 h 627888"/>
              <a:gd name="connsiteX2" fmla="*/ 1057655 w 1057655"/>
              <a:gd name="connsiteY2" fmla="*/ 627888 h 627888"/>
              <a:gd name="connsiteX3" fmla="*/ 1057655 w 1057655"/>
              <a:gd name="connsiteY3" fmla="*/ 0 h 627888"/>
              <a:gd name="connsiteX4" fmla="*/ 0 w 1057655"/>
              <a:gd name="connsiteY4" fmla="*/ 0 h 62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57655" h="627888">
                <a:moveTo>
                  <a:pt x="0" y="0"/>
                </a:moveTo>
                <a:lnTo>
                  <a:pt x="0" y="627888"/>
                </a:lnTo>
                <a:lnTo>
                  <a:pt x="1057655" y="627888"/>
                </a:lnTo>
                <a:lnTo>
                  <a:pt x="105765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113782" y="1540002"/>
            <a:ext cx="2587751" cy="397763"/>
          </a:xfrm>
          <a:custGeom>
            <a:avLst/>
            <a:gdLst>
              <a:gd name="connsiteX0" fmla="*/ 0 w 2587751"/>
              <a:gd name="connsiteY0" fmla="*/ 0 h 397763"/>
              <a:gd name="connsiteX1" fmla="*/ 0 w 2587751"/>
              <a:gd name="connsiteY1" fmla="*/ 397763 h 397763"/>
              <a:gd name="connsiteX2" fmla="*/ 2587751 w 2587751"/>
              <a:gd name="connsiteY2" fmla="*/ 397763 h 397763"/>
              <a:gd name="connsiteX3" fmla="*/ 2587751 w 2587751"/>
              <a:gd name="connsiteY3" fmla="*/ 0 h 397763"/>
              <a:gd name="connsiteX4" fmla="*/ 0 w 2587751"/>
              <a:gd name="connsiteY4" fmla="*/ 0 h 397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87751" h="397763">
                <a:moveTo>
                  <a:pt x="0" y="0"/>
                </a:moveTo>
                <a:lnTo>
                  <a:pt x="0" y="397763"/>
                </a:lnTo>
                <a:lnTo>
                  <a:pt x="2587751" y="397763"/>
                </a:lnTo>
                <a:lnTo>
                  <a:pt x="258775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012442" y="4138421"/>
            <a:ext cx="1633727" cy="679704"/>
          </a:xfrm>
          <a:custGeom>
            <a:avLst/>
            <a:gdLst>
              <a:gd name="connsiteX0" fmla="*/ 0 w 1633727"/>
              <a:gd name="connsiteY0" fmla="*/ 0 h 679704"/>
              <a:gd name="connsiteX1" fmla="*/ 0 w 1633727"/>
              <a:gd name="connsiteY1" fmla="*/ 679704 h 679704"/>
              <a:gd name="connsiteX2" fmla="*/ 1633727 w 1633727"/>
              <a:gd name="connsiteY2" fmla="*/ 679704 h 679704"/>
              <a:gd name="connsiteX3" fmla="*/ 1633727 w 1633727"/>
              <a:gd name="connsiteY3" fmla="*/ 0 h 679704"/>
              <a:gd name="connsiteX4" fmla="*/ 0 w 1633727"/>
              <a:gd name="connsiteY4" fmla="*/ 0 h 6797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33727" h="679704">
                <a:moveTo>
                  <a:pt x="0" y="0"/>
                </a:moveTo>
                <a:lnTo>
                  <a:pt x="0" y="679704"/>
                </a:lnTo>
                <a:lnTo>
                  <a:pt x="1633727" y="679704"/>
                </a:lnTo>
                <a:lnTo>
                  <a:pt x="1633727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88841" y="4138421"/>
            <a:ext cx="1360932" cy="690372"/>
          </a:xfrm>
          <a:custGeom>
            <a:avLst/>
            <a:gdLst>
              <a:gd name="connsiteX0" fmla="*/ 0 w 1360932"/>
              <a:gd name="connsiteY0" fmla="*/ 0 h 690372"/>
              <a:gd name="connsiteX1" fmla="*/ 0 w 1360932"/>
              <a:gd name="connsiteY1" fmla="*/ 690372 h 690372"/>
              <a:gd name="connsiteX2" fmla="*/ 1360932 w 1360932"/>
              <a:gd name="connsiteY2" fmla="*/ 690372 h 690372"/>
              <a:gd name="connsiteX3" fmla="*/ 1360932 w 1360932"/>
              <a:gd name="connsiteY3" fmla="*/ 0 h 690372"/>
              <a:gd name="connsiteX4" fmla="*/ 0 w 1360932"/>
              <a:gd name="connsiteY4" fmla="*/ 0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0932" h="690372">
                <a:moveTo>
                  <a:pt x="0" y="0"/>
                </a:moveTo>
                <a:lnTo>
                  <a:pt x="0" y="690372"/>
                </a:lnTo>
                <a:lnTo>
                  <a:pt x="1360932" y="690372"/>
                </a:lnTo>
                <a:lnTo>
                  <a:pt x="136093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74241" y="4976621"/>
            <a:ext cx="6768083" cy="649224"/>
          </a:xfrm>
          <a:custGeom>
            <a:avLst/>
            <a:gdLst>
              <a:gd name="connsiteX0" fmla="*/ 0 w 6768083"/>
              <a:gd name="connsiteY0" fmla="*/ 0 h 649224"/>
              <a:gd name="connsiteX1" fmla="*/ 0 w 6768083"/>
              <a:gd name="connsiteY1" fmla="*/ 649224 h 649224"/>
              <a:gd name="connsiteX2" fmla="*/ 6768084 w 6768083"/>
              <a:gd name="connsiteY2" fmla="*/ 649224 h 649224"/>
              <a:gd name="connsiteX3" fmla="*/ 6768084 w 6768083"/>
              <a:gd name="connsiteY3" fmla="*/ 0 h 649224"/>
              <a:gd name="connsiteX4" fmla="*/ 0 w 6768083"/>
              <a:gd name="connsiteY4" fmla="*/ 0 h 649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68083" h="649224">
                <a:moveTo>
                  <a:pt x="0" y="0"/>
                </a:moveTo>
                <a:lnTo>
                  <a:pt x="0" y="649224"/>
                </a:lnTo>
                <a:lnTo>
                  <a:pt x="6768084" y="649224"/>
                </a:lnTo>
                <a:lnTo>
                  <a:pt x="676808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85922" y="5563361"/>
            <a:ext cx="1498092" cy="638555"/>
          </a:xfrm>
          <a:custGeom>
            <a:avLst/>
            <a:gdLst>
              <a:gd name="connsiteX0" fmla="*/ 0 w 1498092"/>
              <a:gd name="connsiteY0" fmla="*/ 0 h 638555"/>
              <a:gd name="connsiteX1" fmla="*/ 0 w 1498092"/>
              <a:gd name="connsiteY1" fmla="*/ 638555 h 638555"/>
              <a:gd name="connsiteX2" fmla="*/ 1498092 w 1498092"/>
              <a:gd name="connsiteY2" fmla="*/ 638555 h 638555"/>
              <a:gd name="connsiteX3" fmla="*/ 1498092 w 1498092"/>
              <a:gd name="connsiteY3" fmla="*/ 0 h 638555"/>
              <a:gd name="connsiteX4" fmla="*/ 0 w 1498092"/>
              <a:gd name="connsiteY4" fmla="*/ 0 h 6385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98092" h="638555">
                <a:moveTo>
                  <a:pt x="0" y="0"/>
                </a:moveTo>
                <a:lnTo>
                  <a:pt x="0" y="638555"/>
                </a:lnTo>
                <a:lnTo>
                  <a:pt x="1498092" y="638555"/>
                </a:lnTo>
                <a:lnTo>
                  <a:pt x="149809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74241" y="6485382"/>
            <a:ext cx="6915911" cy="333755"/>
          </a:xfrm>
          <a:custGeom>
            <a:avLst/>
            <a:gdLst>
              <a:gd name="connsiteX0" fmla="*/ 0 w 6915911"/>
              <a:gd name="connsiteY0" fmla="*/ 0 h 333755"/>
              <a:gd name="connsiteX1" fmla="*/ 0 w 6915911"/>
              <a:gd name="connsiteY1" fmla="*/ 333755 h 333755"/>
              <a:gd name="connsiteX2" fmla="*/ 6915912 w 6915911"/>
              <a:gd name="connsiteY2" fmla="*/ 333755 h 333755"/>
              <a:gd name="connsiteX3" fmla="*/ 6915912 w 6915911"/>
              <a:gd name="connsiteY3" fmla="*/ 0 h 333755"/>
              <a:gd name="connsiteX4" fmla="*/ 0 w 6915911"/>
              <a:gd name="connsiteY4" fmla="*/ 0 h 3337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15911" h="333755">
                <a:moveTo>
                  <a:pt x="0" y="0"/>
                </a:moveTo>
                <a:lnTo>
                  <a:pt x="0" y="333755"/>
                </a:lnTo>
                <a:lnTo>
                  <a:pt x="6915912" y="333755"/>
                </a:lnTo>
                <a:lnTo>
                  <a:pt x="691591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685800"/>
            <a:ext cx="7264400" cy="6223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0" y="1447800"/>
            <a:ext cx="1460500" cy="660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1447800"/>
            <a:ext cx="1092200" cy="647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524000"/>
            <a:ext cx="2603500" cy="4318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5700" y="2286000"/>
            <a:ext cx="7327900" cy="11430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55700" y="3619500"/>
            <a:ext cx="4025900" cy="3048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93900" y="4127500"/>
            <a:ext cx="1663700" cy="6985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70300" y="4127500"/>
            <a:ext cx="1397000" cy="7112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55700" y="4965700"/>
            <a:ext cx="6794500" cy="1244600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55700" y="6477000"/>
            <a:ext cx="69469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91761" y="4473702"/>
            <a:ext cx="1371600" cy="649223"/>
          </a:xfrm>
          <a:custGeom>
            <a:avLst/>
            <a:gdLst>
              <a:gd name="connsiteX0" fmla="*/ 0 w 1371600"/>
              <a:gd name="connsiteY0" fmla="*/ 0 h 649223"/>
              <a:gd name="connsiteX1" fmla="*/ 0 w 1371600"/>
              <a:gd name="connsiteY1" fmla="*/ 649223 h 649223"/>
              <a:gd name="connsiteX2" fmla="*/ 1371600 w 1371600"/>
              <a:gd name="connsiteY2" fmla="*/ 649223 h 649223"/>
              <a:gd name="connsiteX3" fmla="*/ 1371600 w 1371600"/>
              <a:gd name="connsiteY3" fmla="*/ 0 h 649223"/>
              <a:gd name="connsiteX4" fmla="*/ 0 w 1371600"/>
              <a:gd name="connsiteY4" fmla="*/ 0 h 6492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649223">
                <a:moveTo>
                  <a:pt x="0" y="0"/>
                </a:moveTo>
                <a:lnTo>
                  <a:pt x="0" y="649223"/>
                </a:lnTo>
                <a:lnTo>
                  <a:pt x="1371600" y="649223"/>
                </a:lnTo>
                <a:lnTo>
                  <a:pt x="1371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850900"/>
            <a:ext cx="6972300" cy="1117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197100"/>
            <a:ext cx="7112000" cy="1206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3708400"/>
            <a:ext cx="7061200" cy="609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78300" y="4457700"/>
            <a:ext cx="1397000" cy="673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3700" y="5384800"/>
            <a:ext cx="6273800" cy="1117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25702" y="953261"/>
            <a:ext cx="5416295" cy="303276"/>
          </a:xfrm>
          <a:custGeom>
            <a:avLst/>
            <a:gdLst>
              <a:gd name="connsiteX0" fmla="*/ 0 w 5416295"/>
              <a:gd name="connsiteY0" fmla="*/ 0 h 303276"/>
              <a:gd name="connsiteX1" fmla="*/ 0 w 5416295"/>
              <a:gd name="connsiteY1" fmla="*/ 303276 h 303276"/>
              <a:gd name="connsiteX2" fmla="*/ 5416295 w 5416295"/>
              <a:gd name="connsiteY2" fmla="*/ 303276 h 303276"/>
              <a:gd name="connsiteX3" fmla="*/ 5416295 w 5416295"/>
              <a:gd name="connsiteY3" fmla="*/ 0 h 303276"/>
              <a:gd name="connsiteX4" fmla="*/ 0 w 5416295"/>
              <a:gd name="connsiteY4" fmla="*/ 0 h 303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6295" h="303276">
                <a:moveTo>
                  <a:pt x="0" y="0"/>
                </a:moveTo>
                <a:lnTo>
                  <a:pt x="0" y="303276"/>
                </a:lnTo>
                <a:lnTo>
                  <a:pt x="5416295" y="303276"/>
                </a:lnTo>
                <a:lnTo>
                  <a:pt x="541629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437382" y="2378201"/>
            <a:ext cx="2325623" cy="281940"/>
          </a:xfrm>
          <a:custGeom>
            <a:avLst/>
            <a:gdLst>
              <a:gd name="connsiteX0" fmla="*/ 0 w 2325623"/>
              <a:gd name="connsiteY0" fmla="*/ 0 h 281940"/>
              <a:gd name="connsiteX1" fmla="*/ 0 w 2325623"/>
              <a:gd name="connsiteY1" fmla="*/ 281940 h 281940"/>
              <a:gd name="connsiteX2" fmla="*/ 2325623 w 2325623"/>
              <a:gd name="connsiteY2" fmla="*/ 281940 h 281940"/>
              <a:gd name="connsiteX3" fmla="*/ 2325623 w 2325623"/>
              <a:gd name="connsiteY3" fmla="*/ 0 h 281940"/>
              <a:gd name="connsiteX4" fmla="*/ 0 w 2325623"/>
              <a:gd name="connsiteY4" fmla="*/ 0 h 281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5623" h="281940">
                <a:moveTo>
                  <a:pt x="0" y="0"/>
                </a:moveTo>
                <a:lnTo>
                  <a:pt x="0" y="281940"/>
                </a:lnTo>
                <a:lnTo>
                  <a:pt x="2325623" y="281940"/>
                </a:lnTo>
                <a:lnTo>
                  <a:pt x="2325623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40302" y="5228082"/>
            <a:ext cx="1434083" cy="659891"/>
          </a:xfrm>
          <a:custGeom>
            <a:avLst/>
            <a:gdLst>
              <a:gd name="connsiteX0" fmla="*/ 0 w 1434083"/>
              <a:gd name="connsiteY0" fmla="*/ 0 h 659891"/>
              <a:gd name="connsiteX1" fmla="*/ 0 w 1434083"/>
              <a:gd name="connsiteY1" fmla="*/ 659891 h 659891"/>
              <a:gd name="connsiteX2" fmla="*/ 1434083 w 1434083"/>
              <a:gd name="connsiteY2" fmla="*/ 659891 h 659891"/>
              <a:gd name="connsiteX3" fmla="*/ 1434083 w 1434083"/>
              <a:gd name="connsiteY3" fmla="*/ 0 h 659891"/>
              <a:gd name="connsiteX4" fmla="*/ 0 w 1434083"/>
              <a:gd name="connsiteY4" fmla="*/ 0 h 659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4083" h="659891">
                <a:moveTo>
                  <a:pt x="0" y="0"/>
                </a:moveTo>
                <a:lnTo>
                  <a:pt x="0" y="659891"/>
                </a:lnTo>
                <a:lnTo>
                  <a:pt x="1434083" y="659891"/>
                </a:lnTo>
                <a:lnTo>
                  <a:pt x="1434083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69741" y="5982461"/>
            <a:ext cx="3540251" cy="355091"/>
          </a:xfrm>
          <a:custGeom>
            <a:avLst/>
            <a:gdLst>
              <a:gd name="connsiteX0" fmla="*/ 0 w 3540251"/>
              <a:gd name="connsiteY0" fmla="*/ 0 h 355091"/>
              <a:gd name="connsiteX1" fmla="*/ 0 w 3540251"/>
              <a:gd name="connsiteY1" fmla="*/ 355091 h 355091"/>
              <a:gd name="connsiteX2" fmla="*/ 3540251 w 3540251"/>
              <a:gd name="connsiteY2" fmla="*/ 355091 h 355091"/>
              <a:gd name="connsiteX3" fmla="*/ 3540251 w 3540251"/>
              <a:gd name="connsiteY3" fmla="*/ 0 h 355091"/>
              <a:gd name="connsiteX4" fmla="*/ 0 w 3540251"/>
              <a:gd name="connsiteY4" fmla="*/ 0 h 355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40251" h="355091">
                <a:moveTo>
                  <a:pt x="0" y="0"/>
                </a:moveTo>
                <a:lnTo>
                  <a:pt x="0" y="355091"/>
                </a:lnTo>
                <a:lnTo>
                  <a:pt x="3540251" y="355091"/>
                </a:lnTo>
                <a:lnTo>
                  <a:pt x="354025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77161" y="6569202"/>
            <a:ext cx="6809231" cy="260604"/>
          </a:xfrm>
          <a:custGeom>
            <a:avLst/>
            <a:gdLst>
              <a:gd name="connsiteX0" fmla="*/ 0 w 6809231"/>
              <a:gd name="connsiteY0" fmla="*/ 0 h 260604"/>
              <a:gd name="connsiteX1" fmla="*/ 0 w 6809231"/>
              <a:gd name="connsiteY1" fmla="*/ 260604 h 260604"/>
              <a:gd name="connsiteX2" fmla="*/ 6809231 w 6809231"/>
              <a:gd name="connsiteY2" fmla="*/ 260604 h 260604"/>
              <a:gd name="connsiteX3" fmla="*/ 6809231 w 6809231"/>
              <a:gd name="connsiteY3" fmla="*/ 0 h 260604"/>
              <a:gd name="connsiteX4" fmla="*/ 0 w 6809231"/>
              <a:gd name="connsiteY4" fmla="*/ 0 h 260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09231" h="260604">
                <a:moveTo>
                  <a:pt x="0" y="0"/>
                </a:moveTo>
                <a:lnTo>
                  <a:pt x="0" y="260604"/>
                </a:lnTo>
                <a:lnTo>
                  <a:pt x="6809231" y="260604"/>
                </a:lnTo>
                <a:lnTo>
                  <a:pt x="680923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939800"/>
            <a:ext cx="5448300" cy="330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1612900"/>
            <a:ext cx="4927600" cy="609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362200"/>
            <a:ext cx="2349500" cy="317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2946400"/>
            <a:ext cx="7315200" cy="1104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9700" y="4381500"/>
            <a:ext cx="7366000" cy="647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4300" y="5219700"/>
            <a:ext cx="1460500" cy="6858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51200" y="5969000"/>
            <a:ext cx="3568700" cy="3810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63700" y="6553200"/>
            <a:ext cx="6832600" cy="29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6119621" y="1372361"/>
            <a:ext cx="1581911" cy="512064"/>
          </a:xfrm>
          <a:custGeom>
            <a:avLst/>
            <a:gdLst>
              <a:gd name="connsiteX0" fmla="*/ 0 w 1581911"/>
              <a:gd name="connsiteY0" fmla="*/ 0 h 512064"/>
              <a:gd name="connsiteX1" fmla="*/ 0 w 1581911"/>
              <a:gd name="connsiteY1" fmla="*/ 512064 h 512064"/>
              <a:gd name="connsiteX2" fmla="*/ 1581911 w 1581911"/>
              <a:gd name="connsiteY2" fmla="*/ 512064 h 512064"/>
              <a:gd name="connsiteX3" fmla="*/ 1581911 w 1581911"/>
              <a:gd name="connsiteY3" fmla="*/ 0 h 512064"/>
              <a:gd name="connsiteX4" fmla="*/ 0 w 1581911"/>
              <a:gd name="connsiteY4" fmla="*/ 0 h 512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81911" h="512064">
                <a:moveTo>
                  <a:pt x="0" y="0"/>
                </a:moveTo>
                <a:lnTo>
                  <a:pt x="0" y="512064"/>
                </a:lnTo>
                <a:lnTo>
                  <a:pt x="1581911" y="512064"/>
                </a:lnTo>
                <a:lnTo>
                  <a:pt x="158191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521202" y="4054602"/>
            <a:ext cx="2513076" cy="690371"/>
          </a:xfrm>
          <a:custGeom>
            <a:avLst/>
            <a:gdLst>
              <a:gd name="connsiteX0" fmla="*/ 0 w 2513076"/>
              <a:gd name="connsiteY0" fmla="*/ 0 h 690371"/>
              <a:gd name="connsiteX1" fmla="*/ 0 w 2513076"/>
              <a:gd name="connsiteY1" fmla="*/ 690371 h 690371"/>
              <a:gd name="connsiteX2" fmla="*/ 2513076 w 2513076"/>
              <a:gd name="connsiteY2" fmla="*/ 690371 h 690371"/>
              <a:gd name="connsiteX3" fmla="*/ 2513076 w 2513076"/>
              <a:gd name="connsiteY3" fmla="*/ 0 h 690371"/>
              <a:gd name="connsiteX4" fmla="*/ 0 w 2513076"/>
              <a:gd name="connsiteY4" fmla="*/ 0 h 6903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3076" h="690371">
                <a:moveTo>
                  <a:pt x="0" y="0"/>
                </a:moveTo>
                <a:lnTo>
                  <a:pt x="0" y="690371"/>
                </a:lnTo>
                <a:lnTo>
                  <a:pt x="2513076" y="690371"/>
                </a:lnTo>
                <a:lnTo>
                  <a:pt x="251307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685800"/>
            <a:ext cx="7518400" cy="1346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2286000"/>
            <a:ext cx="7429500" cy="571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700" y="3124200"/>
            <a:ext cx="6438900" cy="876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4038600"/>
            <a:ext cx="2540000" cy="723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5700" y="4965700"/>
            <a:ext cx="7264400" cy="2197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58061" y="785622"/>
            <a:ext cx="6412992" cy="659891"/>
          </a:xfrm>
          <a:custGeom>
            <a:avLst/>
            <a:gdLst>
              <a:gd name="connsiteX0" fmla="*/ 0 w 6412992"/>
              <a:gd name="connsiteY0" fmla="*/ 0 h 659891"/>
              <a:gd name="connsiteX1" fmla="*/ 0 w 6412992"/>
              <a:gd name="connsiteY1" fmla="*/ 659891 h 659891"/>
              <a:gd name="connsiteX2" fmla="*/ 6412992 w 6412992"/>
              <a:gd name="connsiteY2" fmla="*/ 659891 h 659891"/>
              <a:gd name="connsiteX3" fmla="*/ 6412992 w 6412992"/>
              <a:gd name="connsiteY3" fmla="*/ 0 h 659891"/>
              <a:gd name="connsiteX4" fmla="*/ 0 w 6412992"/>
              <a:gd name="connsiteY4" fmla="*/ 0 h 659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412992" h="659891">
                <a:moveTo>
                  <a:pt x="0" y="0"/>
                </a:moveTo>
                <a:lnTo>
                  <a:pt x="0" y="659891"/>
                </a:lnTo>
                <a:lnTo>
                  <a:pt x="6412992" y="659891"/>
                </a:lnTo>
                <a:lnTo>
                  <a:pt x="641299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58061" y="1540002"/>
            <a:ext cx="4818888" cy="1266444"/>
          </a:xfrm>
          <a:custGeom>
            <a:avLst/>
            <a:gdLst>
              <a:gd name="connsiteX0" fmla="*/ 0 w 4818888"/>
              <a:gd name="connsiteY0" fmla="*/ 0 h 1266444"/>
              <a:gd name="connsiteX1" fmla="*/ 0 w 4818888"/>
              <a:gd name="connsiteY1" fmla="*/ 1266443 h 1266444"/>
              <a:gd name="connsiteX2" fmla="*/ 4818888 w 4818888"/>
              <a:gd name="connsiteY2" fmla="*/ 1266443 h 1266444"/>
              <a:gd name="connsiteX3" fmla="*/ 4818888 w 4818888"/>
              <a:gd name="connsiteY3" fmla="*/ 0 h 1266444"/>
              <a:gd name="connsiteX4" fmla="*/ 0 w 4818888"/>
              <a:gd name="connsiteY4" fmla="*/ 0 h 1266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8888" h="1266444">
                <a:moveTo>
                  <a:pt x="0" y="0"/>
                </a:moveTo>
                <a:lnTo>
                  <a:pt x="0" y="1266443"/>
                </a:lnTo>
                <a:lnTo>
                  <a:pt x="4818888" y="1266443"/>
                </a:lnTo>
                <a:lnTo>
                  <a:pt x="481888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850642" y="2964942"/>
            <a:ext cx="4472940" cy="281939"/>
          </a:xfrm>
          <a:custGeom>
            <a:avLst/>
            <a:gdLst>
              <a:gd name="connsiteX0" fmla="*/ 0 w 4472940"/>
              <a:gd name="connsiteY0" fmla="*/ 0 h 281939"/>
              <a:gd name="connsiteX1" fmla="*/ 0 w 4472940"/>
              <a:gd name="connsiteY1" fmla="*/ 281939 h 281939"/>
              <a:gd name="connsiteX2" fmla="*/ 4472939 w 4472940"/>
              <a:gd name="connsiteY2" fmla="*/ 281939 h 281939"/>
              <a:gd name="connsiteX3" fmla="*/ 4472939 w 4472940"/>
              <a:gd name="connsiteY3" fmla="*/ 0 h 281939"/>
              <a:gd name="connsiteX4" fmla="*/ 0 w 4472940"/>
              <a:gd name="connsiteY4" fmla="*/ 0 h 281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2940" h="281939">
                <a:moveTo>
                  <a:pt x="0" y="0"/>
                </a:moveTo>
                <a:lnTo>
                  <a:pt x="0" y="281939"/>
                </a:lnTo>
                <a:lnTo>
                  <a:pt x="4472939" y="281939"/>
                </a:lnTo>
                <a:lnTo>
                  <a:pt x="447293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58061" y="4976621"/>
            <a:ext cx="5416296" cy="281940"/>
          </a:xfrm>
          <a:custGeom>
            <a:avLst/>
            <a:gdLst>
              <a:gd name="connsiteX0" fmla="*/ 0 w 5416296"/>
              <a:gd name="connsiteY0" fmla="*/ 0 h 281940"/>
              <a:gd name="connsiteX1" fmla="*/ 0 w 5416296"/>
              <a:gd name="connsiteY1" fmla="*/ 281940 h 281940"/>
              <a:gd name="connsiteX2" fmla="*/ 5416295 w 5416296"/>
              <a:gd name="connsiteY2" fmla="*/ 281940 h 281940"/>
              <a:gd name="connsiteX3" fmla="*/ 5416295 w 5416296"/>
              <a:gd name="connsiteY3" fmla="*/ 0 h 281940"/>
              <a:gd name="connsiteX4" fmla="*/ 0 w 5416296"/>
              <a:gd name="connsiteY4" fmla="*/ 0 h 281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16296" h="281940">
                <a:moveTo>
                  <a:pt x="0" y="0"/>
                </a:moveTo>
                <a:lnTo>
                  <a:pt x="0" y="281940"/>
                </a:lnTo>
                <a:lnTo>
                  <a:pt x="5416295" y="281940"/>
                </a:lnTo>
                <a:lnTo>
                  <a:pt x="541629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85922" y="5395721"/>
            <a:ext cx="1371599" cy="649224"/>
          </a:xfrm>
          <a:custGeom>
            <a:avLst/>
            <a:gdLst>
              <a:gd name="connsiteX0" fmla="*/ 0 w 1371599"/>
              <a:gd name="connsiteY0" fmla="*/ 0 h 649224"/>
              <a:gd name="connsiteX1" fmla="*/ 0 w 1371599"/>
              <a:gd name="connsiteY1" fmla="*/ 649224 h 649224"/>
              <a:gd name="connsiteX2" fmla="*/ 1371599 w 1371599"/>
              <a:gd name="connsiteY2" fmla="*/ 649224 h 649224"/>
              <a:gd name="connsiteX3" fmla="*/ 1371599 w 1371599"/>
              <a:gd name="connsiteY3" fmla="*/ 0 h 649224"/>
              <a:gd name="connsiteX4" fmla="*/ 0 w 1371599"/>
              <a:gd name="connsiteY4" fmla="*/ 0 h 6492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599" h="649224">
                <a:moveTo>
                  <a:pt x="0" y="0"/>
                </a:moveTo>
                <a:lnTo>
                  <a:pt x="0" y="649224"/>
                </a:lnTo>
                <a:lnTo>
                  <a:pt x="1371599" y="649224"/>
                </a:lnTo>
                <a:lnTo>
                  <a:pt x="1371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365241" y="5479541"/>
            <a:ext cx="1612391" cy="501396"/>
          </a:xfrm>
          <a:custGeom>
            <a:avLst/>
            <a:gdLst>
              <a:gd name="connsiteX0" fmla="*/ 0 w 1612391"/>
              <a:gd name="connsiteY0" fmla="*/ 0 h 501396"/>
              <a:gd name="connsiteX1" fmla="*/ 0 w 1612391"/>
              <a:gd name="connsiteY1" fmla="*/ 501396 h 501396"/>
              <a:gd name="connsiteX2" fmla="*/ 1612391 w 1612391"/>
              <a:gd name="connsiteY2" fmla="*/ 501396 h 501396"/>
              <a:gd name="connsiteX3" fmla="*/ 1612391 w 1612391"/>
              <a:gd name="connsiteY3" fmla="*/ 0 h 501396"/>
              <a:gd name="connsiteX4" fmla="*/ 0 w 1612391"/>
              <a:gd name="connsiteY4" fmla="*/ 0 h 5013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391" h="501396">
                <a:moveTo>
                  <a:pt x="0" y="0"/>
                </a:moveTo>
                <a:lnTo>
                  <a:pt x="0" y="501396"/>
                </a:lnTo>
                <a:lnTo>
                  <a:pt x="1612391" y="501396"/>
                </a:lnTo>
                <a:lnTo>
                  <a:pt x="161239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58061" y="6233921"/>
            <a:ext cx="7240523" cy="868680"/>
          </a:xfrm>
          <a:custGeom>
            <a:avLst/>
            <a:gdLst>
              <a:gd name="connsiteX0" fmla="*/ 0 w 7240523"/>
              <a:gd name="connsiteY0" fmla="*/ 0 h 868680"/>
              <a:gd name="connsiteX1" fmla="*/ 0 w 7240523"/>
              <a:gd name="connsiteY1" fmla="*/ 868680 h 868680"/>
              <a:gd name="connsiteX2" fmla="*/ 7240523 w 7240523"/>
              <a:gd name="connsiteY2" fmla="*/ 868680 h 868680"/>
              <a:gd name="connsiteX3" fmla="*/ 7240523 w 7240523"/>
              <a:gd name="connsiteY3" fmla="*/ 0 h 868680"/>
              <a:gd name="connsiteX4" fmla="*/ 0 w 7240523"/>
              <a:gd name="connsiteY4" fmla="*/ 0 h 8686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40523" h="868680">
                <a:moveTo>
                  <a:pt x="0" y="0"/>
                </a:moveTo>
                <a:lnTo>
                  <a:pt x="0" y="868680"/>
                </a:lnTo>
                <a:lnTo>
                  <a:pt x="7240523" y="868680"/>
                </a:lnTo>
                <a:lnTo>
                  <a:pt x="7240523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774700"/>
            <a:ext cx="6438900" cy="685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1524000"/>
            <a:ext cx="4851400" cy="1295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2100" y="2946400"/>
            <a:ext cx="4508500" cy="317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3454400"/>
            <a:ext cx="7378700" cy="6477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4127500"/>
            <a:ext cx="6845300" cy="6731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44600" y="4965700"/>
            <a:ext cx="5448300" cy="3048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75000" y="5384800"/>
            <a:ext cx="1397000" cy="6731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46700" y="5461000"/>
            <a:ext cx="1638300" cy="5334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44600" y="6223000"/>
            <a:ext cx="7264400" cy="88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939800"/>
            <a:ext cx="7391400" cy="1892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2870200"/>
            <a:ext cx="4292600" cy="2171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2100" y="5384800"/>
            <a:ext cx="4813300" cy="1511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850900"/>
            <a:ext cx="3111500" cy="1765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300" y="2108200"/>
            <a:ext cx="850900" cy="406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0700" y="1943100"/>
            <a:ext cx="2921000" cy="685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3035300"/>
            <a:ext cx="6223000" cy="533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3962400"/>
            <a:ext cx="4914900" cy="33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850900"/>
            <a:ext cx="4775200" cy="2019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0" y="3289300"/>
            <a:ext cx="5905500" cy="381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9900" y="3784600"/>
            <a:ext cx="5600700" cy="381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4381500"/>
            <a:ext cx="2159000" cy="317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55700" y="4876800"/>
            <a:ext cx="6883400" cy="495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5549900"/>
            <a:ext cx="4394200" cy="317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25702" y="2378201"/>
            <a:ext cx="5583935" cy="460248"/>
          </a:xfrm>
          <a:custGeom>
            <a:avLst/>
            <a:gdLst>
              <a:gd name="connsiteX0" fmla="*/ 0 w 5583935"/>
              <a:gd name="connsiteY0" fmla="*/ 0 h 460248"/>
              <a:gd name="connsiteX1" fmla="*/ 0 w 5583935"/>
              <a:gd name="connsiteY1" fmla="*/ 460248 h 460248"/>
              <a:gd name="connsiteX2" fmla="*/ 5583936 w 5583935"/>
              <a:gd name="connsiteY2" fmla="*/ 460248 h 460248"/>
              <a:gd name="connsiteX3" fmla="*/ 5583936 w 5583935"/>
              <a:gd name="connsiteY3" fmla="*/ 0 h 460248"/>
              <a:gd name="connsiteX4" fmla="*/ 0 w 5583935"/>
              <a:gd name="connsiteY4" fmla="*/ 0 h 460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3935" h="460248">
                <a:moveTo>
                  <a:pt x="0" y="0"/>
                </a:moveTo>
                <a:lnTo>
                  <a:pt x="0" y="460248"/>
                </a:lnTo>
                <a:lnTo>
                  <a:pt x="5583936" y="460248"/>
                </a:lnTo>
                <a:lnTo>
                  <a:pt x="558393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25702" y="3132582"/>
            <a:ext cx="6664452" cy="313944"/>
          </a:xfrm>
          <a:custGeom>
            <a:avLst/>
            <a:gdLst>
              <a:gd name="connsiteX0" fmla="*/ 0 w 6664452"/>
              <a:gd name="connsiteY0" fmla="*/ 0 h 313944"/>
              <a:gd name="connsiteX1" fmla="*/ 0 w 6664452"/>
              <a:gd name="connsiteY1" fmla="*/ 313944 h 313944"/>
              <a:gd name="connsiteX2" fmla="*/ 6664452 w 6664452"/>
              <a:gd name="connsiteY2" fmla="*/ 313944 h 313944"/>
              <a:gd name="connsiteX3" fmla="*/ 6664452 w 6664452"/>
              <a:gd name="connsiteY3" fmla="*/ 0 h 313944"/>
              <a:gd name="connsiteX4" fmla="*/ 0 w 6664452"/>
              <a:gd name="connsiteY4" fmla="*/ 0 h 313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64452" h="313944">
                <a:moveTo>
                  <a:pt x="0" y="0"/>
                </a:moveTo>
                <a:lnTo>
                  <a:pt x="0" y="313944"/>
                </a:lnTo>
                <a:lnTo>
                  <a:pt x="6664452" y="313944"/>
                </a:lnTo>
                <a:lnTo>
                  <a:pt x="666445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09522" y="4473702"/>
            <a:ext cx="3980688" cy="313944"/>
          </a:xfrm>
          <a:custGeom>
            <a:avLst/>
            <a:gdLst>
              <a:gd name="connsiteX0" fmla="*/ 0 w 3980688"/>
              <a:gd name="connsiteY0" fmla="*/ 0 h 313944"/>
              <a:gd name="connsiteX1" fmla="*/ 0 w 3980688"/>
              <a:gd name="connsiteY1" fmla="*/ 313944 h 313944"/>
              <a:gd name="connsiteX2" fmla="*/ 3980687 w 3980688"/>
              <a:gd name="connsiteY2" fmla="*/ 313944 h 313944"/>
              <a:gd name="connsiteX3" fmla="*/ 3980687 w 3980688"/>
              <a:gd name="connsiteY3" fmla="*/ 0 h 313944"/>
              <a:gd name="connsiteX4" fmla="*/ 0 w 3980688"/>
              <a:gd name="connsiteY4" fmla="*/ 0 h 313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80688" h="313944">
                <a:moveTo>
                  <a:pt x="0" y="0"/>
                </a:moveTo>
                <a:lnTo>
                  <a:pt x="0" y="313944"/>
                </a:lnTo>
                <a:lnTo>
                  <a:pt x="3980687" y="313944"/>
                </a:lnTo>
                <a:lnTo>
                  <a:pt x="3980687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774700"/>
            <a:ext cx="3365500" cy="12954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2362200"/>
            <a:ext cx="5613400" cy="495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9700" y="3124200"/>
            <a:ext cx="6692900" cy="330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8600" y="3784600"/>
            <a:ext cx="3517900" cy="393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8600" y="4457700"/>
            <a:ext cx="40005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425702" y="2462022"/>
            <a:ext cx="5814059" cy="417576"/>
          </a:xfrm>
          <a:custGeom>
            <a:avLst/>
            <a:gdLst>
              <a:gd name="connsiteX0" fmla="*/ 0 w 5814059"/>
              <a:gd name="connsiteY0" fmla="*/ 0 h 417576"/>
              <a:gd name="connsiteX1" fmla="*/ 0 w 5814059"/>
              <a:gd name="connsiteY1" fmla="*/ 417576 h 417576"/>
              <a:gd name="connsiteX2" fmla="*/ 5814059 w 5814059"/>
              <a:gd name="connsiteY2" fmla="*/ 417576 h 417576"/>
              <a:gd name="connsiteX3" fmla="*/ 5814059 w 5814059"/>
              <a:gd name="connsiteY3" fmla="*/ 0 h 417576"/>
              <a:gd name="connsiteX4" fmla="*/ 0 w 5814059"/>
              <a:gd name="connsiteY4" fmla="*/ 0 h 417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14059" h="417576">
                <a:moveTo>
                  <a:pt x="0" y="0"/>
                </a:moveTo>
                <a:lnTo>
                  <a:pt x="0" y="417576"/>
                </a:lnTo>
                <a:lnTo>
                  <a:pt x="5814059" y="417576"/>
                </a:lnTo>
                <a:lnTo>
                  <a:pt x="581405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09522" y="3216401"/>
            <a:ext cx="2168651" cy="271272"/>
          </a:xfrm>
          <a:custGeom>
            <a:avLst/>
            <a:gdLst>
              <a:gd name="connsiteX0" fmla="*/ 0 w 2168651"/>
              <a:gd name="connsiteY0" fmla="*/ 0 h 271272"/>
              <a:gd name="connsiteX1" fmla="*/ 0 w 2168651"/>
              <a:gd name="connsiteY1" fmla="*/ 271272 h 271272"/>
              <a:gd name="connsiteX2" fmla="*/ 2168651 w 2168651"/>
              <a:gd name="connsiteY2" fmla="*/ 271272 h 271272"/>
              <a:gd name="connsiteX3" fmla="*/ 2168651 w 2168651"/>
              <a:gd name="connsiteY3" fmla="*/ 0 h 271272"/>
              <a:gd name="connsiteX4" fmla="*/ 0 w 2168651"/>
              <a:gd name="connsiteY4" fmla="*/ 0 h 271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68651" h="271272">
                <a:moveTo>
                  <a:pt x="0" y="0"/>
                </a:moveTo>
                <a:lnTo>
                  <a:pt x="0" y="271272"/>
                </a:lnTo>
                <a:lnTo>
                  <a:pt x="2168651" y="271272"/>
                </a:lnTo>
                <a:lnTo>
                  <a:pt x="216865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09522" y="4473702"/>
            <a:ext cx="4367784" cy="313944"/>
          </a:xfrm>
          <a:custGeom>
            <a:avLst/>
            <a:gdLst>
              <a:gd name="connsiteX0" fmla="*/ 0 w 4367784"/>
              <a:gd name="connsiteY0" fmla="*/ 0 h 313944"/>
              <a:gd name="connsiteX1" fmla="*/ 0 w 4367784"/>
              <a:gd name="connsiteY1" fmla="*/ 313944 h 313944"/>
              <a:gd name="connsiteX2" fmla="*/ 4367783 w 4367784"/>
              <a:gd name="connsiteY2" fmla="*/ 313944 h 313944"/>
              <a:gd name="connsiteX3" fmla="*/ 4367783 w 4367784"/>
              <a:gd name="connsiteY3" fmla="*/ 0 h 313944"/>
              <a:gd name="connsiteX4" fmla="*/ 0 w 4367784"/>
              <a:gd name="connsiteY4" fmla="*/ 0 h 313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67784" h="313944">
                <a:moveTo>
                  <a:pt x="0" y="0"/>
                </a:moveTo>
                <a:lnTo>
                  <a:pt x="0" y="313944"/>
                </a:lnTo>
                <a:lnTo>
                  <a:pt x="4367783" y="313944"/>
                </a:lnTo>
                <a:lnTo>
                  <a:pt x="4367783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850900"/>
            <a:ext cx="3365500" cy="134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2451100"/>
            <a:ext cx="5842000" cy="444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8600" y="3200400"/>
            <a:ext cx="2197100" cy="304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8600" y="3784600"/>
            <a:ext cx="6705600" cy="4191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8600" y="4457700"/>
            <a:ext cx="43942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341882" y="2462022"/>
            <a:ext cx="6725411" cy="417576"/>
          </a:xfrm>
          <a:custGeom>
            <a:avLst/>
            <a:gdLst>
              <a:gd name="connsiteX0" fmla="*/ 0 w 6725411"/>
              <a:gd name="connsiteY0" fmla="*/ 0 h 417576"/>
              <a:gd name="connsiteX1" fmla="*/ 0 w 6725411"/>
              <a:gd name="connsiteY1" fmla="*/ 417576 h 417576"/>
              <a:gd name="connsiteX2" fmla="*/ 6725411 w 6725411"/>
              <a:gd name="connsiteY2" fmla="*/ 417576 h 417576"/>
              <a:gd name="connsiteX3" fmla="*/ 6725411 w 6725411"/>
              <a:gd name="connsiteY3" fmla="*/ 0 h 417576"/>
              <a:gd name="connsiteX4" fmla="*/ 0 w 6725411"/>
              <a:gd name="connsiteY4" fmla="*/ 0 h 417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25411" h="417576">
                <a:moveTo>
                  <a:pt x="0" y="0"/>
                </a:moveTo>
                <a:lnTo>
                  <a:pt x="0" y="417576"/>
                </a:lnTo>
                <a:lnTo>
                  <a:pt x="6725411" y="417576"/>
                </a:lnTo>
                <a:lnTo>
                  <a:pt x="6725411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341882" y="3216401"/>
            <a:ext cx="2125979" cy="271272"/>
          </a:xfrm>
          <a:custGeom>
            <a:avLst/>
            <a:gdLst>
              <a:gd name="connsiteX0" fmla="*/ 0 w 2125979"/>
              <a:gd name="connsiteY0" fmla="*/ 0 h 271272"/>
              <a:gd name="connsiteX1" fmla="*/ 0 w 2125979"/>
              <a:gd name="connsiteY1" fmla="*/ 271272 h 271272"/>
              <a:gd name="connsiteX2" fmla="*/ 2125979 w 2125979"/>
              <a:gd name="connsiteY2" fmla="*/ 271272 h 271272"/>
              <a:gd name="connsiteX3" fmla="*/ 2125979 w 2125979"/>
              <a:gd name="connsiteY3" fmla="*/ 0 h 271272"/>
              <a:gd name="connsiteX4" fmla="*/ 0 w 2125979"/>
              <a:gd name="connsiteY4" fmla="*/ 0 h 271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25979" h="271272">
                <a:moveTo>
                  <a:pt x="0" y="0"/>
                </a:moveTo>
                <a:lnTo>
                  <a:pt x="0" y="271272"/>
                </a:lnTo>
                <a:lnTo>
                  <a:pt x="2125979" y="271272"/>
                </a:lnTo>
                <a:lnTo>
                  <a:pt x="212597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41882" y="3886961"/>
            <a:ext cx="3864864" cy="387096"/>
          </a:xfrm>
          <a:custGeom>
            <a:avLst/>
            <a:gdLst>
              <a:gd name="connsiteX0" fmla="*/ 0 w 3864864"/>
              <a:gd name="connsiteY0" fmla="*/ 0 h 387096"/>
              <a:gd name="connsiteX1" fmla="*/ 0 w 3864864"/>
              <a:gd name="connsiteY1" fmla="*/ 387096 h 387096"/>
              <a:gd name="connsiteX2" fmla="*/ 3864864 w 3864864"/>
              <a:gd name="connsiteY2" fmla="*/ 387096 h 387096"/>
              <a:gd name="connsiteX3" fmla="*/ 3864864 w 3864864"/>
              <a:gd name="connsiteY3" fmla="*/ 0 h 387096"/>
              <a:gd name="connsiteX4" fmla="*/ 0 w 3864864"/>
              <a:gd name="connsiteY4" fmla="*/ 0 h 3870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4864" h="387096">
                <a:moveTo>
                  <a:pt x="0" y="0"/>
                </a:moveTo>
                <a:lnTo>
                  <a:pt x="0" y="387096"/>
                </a:lnTo>
                <a:lnTo>
                  <a:pt x="3864864" y="387096"/>
                </a:lnTo>
                <a:lnTo>
                  <a:pt x="386486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41882" y="4641341"/>
            <a:ext cx="3991355" cy="303276"/>
          </a:xfrm>
          <a:custGeom>
            <a:avLst/>
            <a:gdLst>
              <a:gd name="connsiteX0" fmla="*/ 0 w 3991355"/>
              <a:gd name="connsiteY0" fmla="*/ 0 h 303276"/>
              <a:gd name="connsiteX1" fmla="*/ 0 w 3991355"/>
              <a:gd name="connsiteY1" fmla="*/ 303276 h 303276"/>
              <a:gd name="connsiteX2" fmla="*/ 3991355 w 3991355"/>
              <a:gd name="connsiteY2" fmla="*/ 303276 h 303276"/>
              <a:gd name="connsiteX3" fmla="*/ 3991355 w 3991355"/>
              <a:gd name="connsiteY3" fmla="*/ 0 h 303276"/>
              <a:gd name="connsiteX4" fmla="*/ 0 w 3991355"/>
              <a:gd name="connsiteY4" fmla="*/ 0 h 303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1355" h="303276">
                <a:moveTo>
                  <a:pt x="0" y="0"/>
                </a:moveTo>
                <a:lnTo>
                  <a:pt x="0" y="303276"/>
                </a:lnTo>
                <a:lnTo>
                  <a:pt x="3991355" y="303276"/>
                </a:lnTo>
                <a:lnTo>
                  <a:pt x="3991355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850900"/>
            <a:ext cx="3530600" cy="1333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2451100"/>
            <a:ext cx="6743700" cy="444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3200400"/>
            <a:ext cx="2146300" cy="304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0" y="3873500"/>
            <a:ext cx="3886200" cy="419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3500" y="4622800"/>
            <a:ext cx="4013200" cy="33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34461" y="6485382"/>
            <a:ext cx="1434084" cy="627887"/>
          </a:xfrm>
          <a:custGeom>
            <a:avLst/>
            <a:gdLst>
              <a:gd name="connsiteX0" fmla="*/ 0 w 1434084"/>
              <a:gd name="connsiteY0" fmla="*/ 0 h 627887"/>
              <a:gd name="connsiteX1" fmla="*/ 0 w 1434084"/>
              <a:gd name="connsiteY1" fmla="*/ 627887 h 627887"/>
              <a:gd name="connsiteX2" fmla="*/ 1434084 w 1434084"/>
              <a:gd name="connsiteY2" fmla="*/ 627887 h 627887"/>
              <a:gd name="connsiteX3" fmla="*/ 1434084 w 1434084"/>
              <a:gd name="connsiteY3" fmla="*/ 0 h 627887"/>
              <a:gd name="connsiteX4" fmla="*/ 0 w 1434084"/>
              <a:gd name="connsiteY4" fmla="*/ 0 h 62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4084" h="627887">
                <a:moveTo>
                  <a:pt x="0" y="0"/>
                </a:moveTo>
                <a:lnTo>
                  <a:pt x="0" y="627887"/>
                </a:lnTo>
                <a:lnTo>
                  <a:pt x="1434084" y="627887"/>
                </a:lnTo>
                <a:lnTo>
                  <a:pt x="143408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43221" y="6569202"/>
            <a:ext cx="847344" cy="408431"/>
          </a:xfrm>
          <a:custGeom>
            <a:avLst/>
            <a:gdLst>
              <a:gd name="connsiteX0" fmla="*/ 0 w 847344"/>
              <a:gd name="connsiteY0" fmla="*/ 0 h 408431"/>
              <a:gd name="connsiteX1" fmla="*/ 0 w 847344"/>
              <a:gd name="connsiteY1" fmla="*/ 408431 h 408431"/>
              <a:gd name="connsiteX2" fmla="*/ 847344 w 847344"/>
              <a:gd name="connsiteY2" fmla="*/ 408431 h 408431"/>
              <a:gd name="connsiteX3" fmla="*/ 847344 w 847344"/>
              <a:gd name="connsiteY3" fmla="*/ 0 h 408431"/>
              <a:gd name="connsiteX4" fmla="*/ 0 w 847344"/>
              <a:gd name="connsiteY4" fmla="*/ 0 h 408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47344" h="408431">
                <a:moveTo>
                  <a:pt x="0" y="0"/>
                </a:moveTo>
                <a:lnTo>
                  <a:pt x="0" y="408431"/>
                </a:lnTo>
                <a:lnTo>
                  <a:pt x="847344" y="408431"/>
                </a:lnTo>
                <a:lnTo>
                  <a:pt x="84734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58061" y="5228082"/>
            <a:ext cx="7194804" cy="1098803"/>
          </a:xfrm>
          <a:custGeom>
            <a:avLst/>
            <a:gdLst>
              <a:gd name="connsiteX0" fmla="*/ 0 w 7194804"/>
              <a:gd name="connsiteY0" fmla="*/ 0 h 1098803"/>
              <a:gd name="connsiteX1" fmla="*/ 0 w 7194804"/>
              <a:gd name="connsiteY1" fmla="*/ 1098803 h 1098803"/>
              <a:gd name="connsiteX2" fmla="*/ 7194804 w 7194804"/>
              <a:gd name="connsiteY2" fmla="*/ 1098803 h 1098803"/>
              <a:gd name="connsiteX3" fmla="*/ 7194804 w 7194804"/>
              <a:gd name="connsiteY3" fmla="*/ 0 h 1098803"/>
              <a:gd name="connsiteX4" fmla="*/ 0 w 7194804"/>
              <a:gd name="connsiteY4" fmla="*/ 0 h 10988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94804" h="1098803">
                <a:moveTo>
                  <a:pt x="0" y="0"/>
                </a:moveTo>
                <a:lnTo>
                  <a:pt x="0" y="1098803"/>
                </a:lnTo>
                <a:lnTo>
                  <a:pt x="7194804" y="1098803"/>
                </a:lnTo>
                <a:lnTo>
                  <a:pt x="7194804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685800"/>
            <a:ext cx="7378700" cy="1892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870200"/>
            <a:ext cx="4914900" cy="3302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3454400"/>
            <a:ext cx="7099300" cy="15113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5219700"/>
            <a:ext cx="7226300" cy="1117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21000" y="6477000"/>
            <a:ext cx="1460500" cy="647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32300" y="6553200"/>
            <a:ext cx="876300" cy="431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258061" y="785622"/>
            <a:ext cx="7356347" cy="595883"/>
          </a:xfrm>
          <a:custGeom>
            <a:avLst/>
            <a:gdLst>
              <a:gd name="connsiteX0" fmla="*/ 0 w 7356347"/>
              <a:gd name="connsiteY0" fmla="*/ 0 h 595883"/>
              <a:gd name="connsiteX1" fmla="*/ 0 w 7356347"/>
              <a:gd name="connsiteY1" fmla="*/ 595883 h 595883"/>
              <a:gd name="connsiteX2" fmla="*/ 7356347 w 7356347"/>
              <a:gd name="connsiteY2" fmla="*/ 595883 h 595883"/>
              <a:gd name="connsiteX3" fmla="*/ 7356347 w 7356347"/>
              <a:gd name="connsiteY3" fmla="*/ 0 h 595883"/>
              <a:gd name="connsiteX4" fmla="*/ 0 w 7356347"/>
              <a:gd name="connsiteY4" fmla="*/ 0 h 595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56347" h="595883">
                <a:moveTo>
                  <a:pt x="0" y="0"/>
                </a:moveTo>
                <a:lnTo>
                  <a:pt x="0" y="595883"/>
                </a:lnTo>
                <a:lnTo>
                  <a:pt x="7356347" y="595883"/>
                </a:lnTo>
                <a:lnTo>
                  <a:pt x="7356347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28622" y="1623822"/>
            <a:ext cx="2628899" cy="784860"/>
          </a:xfrm>
          <a:custGeom>
            <a:avLst/>
            <a:gdLst>
              <a:gd name="connsiteX0" fmla="*/ 0 w 2628899"/>
              <a:gd name="connsiteY0" fmla="*/ 0 h 784860"/>
              <a:gd name="connsiteX1" fmla="*/ 0 w 2628899"/>
              <a:gd name="connsiteY1" fmla="*/ 784860 h 784860"/>
              <a:gd name="connsiteX2" fmla="*/ 2628899 w 2628899"/>
              <a:gd name="connsiteY2" fmla="*/ 784860 h 784860"/>
              <a:gd name="connsiteX3" fmla="*/ 2628899 w 2628899"/>
              <a:gd name="connsiteY3" fmla="*/ 0 h 784860"/>
              <a:gd name="connsiteX4" fmla="*/ 0 w 2628899"/>
              <a:gd name="connsiteY4" fmla="*/ 0 h 784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28899" h="784860">
                <a:moveTo>
                  <a:pt x="0" y="0"/>
                </a:moveTo>
                <a:lnTo>
                  <a:pt x="0" y="784860"/>
                </a:lnTo>
                <a:lnTo>
                  <a:pt x="2628899" y="784860"/>
                </a:lnTo>
                <a:lnTo>
                  <a:pt x="26288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610861" y="1689354"/>
            <a:ext cx="2985516" cy="658367"/>
          </a:xfrm>
          <a:custGeom>
            <a:avLst/>
            <a:gdLst>
              <a:gd name="connsiteX0" fmla="*/ 0 w 2985516"/>
              <a:gd name="connsiteY0" fmla="*/ 0 h 658367"/>
              <a:gd name="connsiteX1" fmla="*/ 0 w 2985516"/>
              <a:gd name="connsiteY1" fmla="*/ 658367 h 658367"/>
              <a:gd name="connsiteX2" fmla="*/ 2985516 w 2985516"/>
              <a:gd name="connsiteY2" fmla="*/ 658367 h 658367"/>
              <a:gd name="connsiteX3" fmla="*/ 2985516 w 2985516"/>
              <a:gd name="connsiteY3" fmla="*/ 0 h 658367"/>
              <a:gd name="connsiteX4" fmla="*/ 0 w 2985516"/>
              <a:gd name="connsiteY4" fmla="*/ 0 h 6583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5516" h="658367">
                <a:moveTo>
                  <a:pt x="0" y="0"/>
                </a:moveTo>
                <a:lnTo>
                  <a:pt x="0" y="658367"/>
                </a:lnTo>
                <a:lnTo>
                  <a:pt x="2985516" y="658367"/>
                </a:lnTo>
                <a:lnTo>
                  <a:pt x="298551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258061" y="3886961"/>
            <a:ext cx="6716268" cy="1466088"/>
          </a:xfrm>
          <a:custGeom>
            <a:avLst/>
            <a:gdLst>
              <a:gd name="connsiteX0" fmla="*/ 0 w 6716268"/>
              <a:gd name="connsiteY0" fmla="*/ 0 h 1466088"/>
              <a:gd name="connsiteX1" fmla="*/ 0 w 6716268"/>
              <a:gd name="connsiteY1" fmla="*/ 1466088 h 1466088"/>
              <a:gd name="connsiteX2" fmla="*/ 6716268 w 6716268"/>
              <a:gd name="connsiteY2" fmla="*/ 1466088 h 1466088"/>
              <a:gd name="connsiteX3" fmla="*/ 6716268 w 6716268"/>
              <a:gd name="connsiteY3" fmla="*/ 0 h 1466088"/>
              <a:gd name="connsiteX4" fmla="*/ 0 w 6716268"/>
              <a:gd name="connsiteY4" fmla="*/ 0 h 1466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716268" h="1466088">
                <a:moveTo>
                  <a:pt x="0" y="0"/>
                </a:moveTo>
                <a:lnTo>
                  <a:pt x="0" y="1466088"/>
                </a:lnTo>
                <a:lnTo>
                  <a:pt x="6716268" y="1466088"/>
                </a:lnTo>
                <a:lnTo>
                  <a:pt x="671626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774700"/>
            <a:ext cx="7378700" cy="622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700" y="1612900"/>
            <a:ext cx="2654300" cy="8128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400" y="1676400"/>
            <a:ext cx="3009900" cy="685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2527300"/>
            <a:ext cx="7137400" cy="1155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3873500"/>
            <a:ext cx="6743700" cy="1498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44600" y="5549900"/>
            <a:ext cx="7366000" cy="149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2600" y="7239000"/>
            <a:ext cx="3151760" cy="2269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35" i="1" dirty="0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Ing. José Ramón Iglesias Gamarra </a:t>
            </a:r>
            <a:r>
              <a:rPr lang="en-US" altLang="zh-CN" sz="1535" i="1" dirty="0" err="1">
                <a:solidFill>
                  <a:srgbClr val="7F7F7F"/>
                </a:solidFill>
                <a:latin typeface="Times New Roman" pitchFamily="18" charset="0"/>
                <a:cs typeface="Times New Roman" pitchFamily="18" charset="0"/>
              </a:rPr>
              <a:t>P.hd</a:t>
            </a:r>
            <a:endParaRPr lang="en-US" altLang="zh-CN" sz="1535" i="1" dirty="0">
              <a:solidFill>
                <a:srgbClr val="7F7F7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</Words>
  <Application>Microsoft Office PowerPoint</Application>
  <PresentationFormat>Personalizado</PresentationFormat>
  <Paragraphs>20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José Ramon Iglesias Gamarra</cp:lastModifiedBy>
  <cp:revision>5</cp:revision>
  <dcterms:created xsi:type="dcterms:W3CDTF">2006-08-16T00:00:00Z</dcterms:created>
  <dcterms:modified xsi:type="dcterms:W3CDTF">2023-05-10T21:51:21Z</dcterms:modified>
</cp:coreProperties>
</file>