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37" r:id="rId62"/>
    <p:sldId id="316" r:id="rId63"/>
    <p:sldId id="317" r:id="rId64"/>
    <p:sldId id="318" r:id="rId65"/>
    <p:sldId id="326" r:id="rId66"/>
    <p:sldId id="327" r:id="rId67"/>
    <p:sldId id="328" r:id="rId68"/>
    <p:sldId id="329" r:id="rId69"/>
    <p:sldId id="330" r:id="rId70"/>
    <p:sldId id="331" r:id="rId71"/>
    <p:sldId id="332" r:id="rId72"/>
    <p:sldId id="333" r:id="rId73"/>
    <p:sldId id="334" r:id="rId74"/>
    <p:sldId id="335" r:id="rId75"/>
    <p:sldId id="336" r:id="rId76"/>
    <p:sldId id="320" r:id="rId77"/>
    <p:sldId id="321" r:id="rId78"/>
    <p:sldId id="338" r:id="rId79"/>
    <p:sldId id="322" r:id="rId80"/>
    <p:sldId id="339" r:id="rId81"/>
    <p:sldId id="340" r:id="rId82"/>
    <p:sldId id="341" r:id="rId83"/>
    <p:sldId id="323" r:id="rId84"/>
    <p:sldId id="324" r:id="rId85"/>
  </p:sldIdLst>
  <p:sldSz cx="4610100" cy="3460750"/>
  <p:notesSz cx="4610100" cy="346075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53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72527"/>
            <a:ext cx="4419498" cy="47180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Tahoma"/>
                <a:cs typeface="Tahoma"/>
              </a:defRPr>
            </a:lvl1p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Tahoma"/>
                <a:cs typeface="Tahoma"/>
              </a:defRPr>
            </a:lvl1pPr>
          </a:lstStyle>
          <a:p>
            <a:pPr marL="38100">
              <a:lnSpc>
                <a:spcPts val="675"/>
              </a:lnSpc>
            </a:pPr>
            <a:fld id="{81D60167-4931-47E6-BA6A-407CBD079E47}" type="slidenum">
              <a:rPr spc="-15" dirty="0"/>
              <a:t>‹Nº›</a:t>
            </a:fld>
            <a:r>
              <a:rPr spc="-10" dirty="0"/>
              <a:t> </a:t>
            </a:r>
            <a:r>
              <a:rPr spc="85" dirty="0"/>
              <a:t>/</a:t>
            </a:r>
            <a:r>
              <a:rPr spc="-5" dirty="0"/>
              <a:t> </a:t>
            </a:r>
            <a:r>
              <a:rPr spc="-15" dirty="0"/>
              <a:t>46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Tahoma"/>
                <a:cs typeface="Tahoma"/>
              </a:defRPr>
            </a:lvl1p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Tahoma"/>
                <a:cs typeface="Tahoma"/>
              </a:defRPr>
            </a:lvl1pPr>
          </a:lstStyle>
          <a:p>
            <a:pPr marL="38100">
              <a:lnSpc>
                <a:spcPts val="675"/>
              </a:lnSpc>
            </a:pPr>
            <a:fld id="{81D60167-4931-47E6-BA6A-407CBD079E47}" type="slidenum">
              <a:rPr spc="-15" dirty="0"/>
              <a:t>‹Nº›</a:t>
            </a:fld>
            <a:r>
              <a:rPr spc="-10" dirty="0"/>
              <a:t> </a:t>
            </a:r>
            <a:r>
              <a:rPr spc="85" dirty="0"/>
              <a:t>/</a:t>
            </a:r>
            <a:r>
              <a:rPr spc="-5" dirty="0"/>
              <a:t> </a:t>
            </a:r>
            <a:r>
              <a:rPr spc="-15" dirty="0"/>
              <a:t>46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Tahoma"/>
                <a:cs typeface="Tahoma"/>
              </a:defRPr>
            </a:lvl1p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7" name="Holder 7"/>
          <p:cNvSpPr>
            <a:spLocks noGrp="1"/>
          </p:cNvSpPr>
          <p:nvPr>
            <p:ph type="sldNum" sz="quarter" idx="7"/>
          </p:nvPr>
        </p:nvSpPr>
        <p:spPr/>
        <p:txBody>
          <a:bodyPr lIns="0" tIns="0" rIns="0" bIns="0"/>
          <a:lstStyle>
            <a:lvl1pPr>
              <a:defRPr sz="600" b="0" i="0">
                <a:solidFill>
                  <a:schemeClr val="tx1"/>
                </a:solidFill>
                <a:latin typeface="Tahoma"/>
                <a:cs typeface="Tahoma"/>
              </a:defRPr>
            </a:lvl1pPr>
          </a:lstStyle>
          <a:p>
            <a:pPr marL="38100">
              <a:lnSpc>
                <a:spcPts val="675"/>
              </a:lnSpc>
            </a:pPr>
            <a:fld id="{81D60167-4931-47E6-BA6A-407CBD079E47}" type="slidenum">
              <a:rPr spc="-15" dirty="0"/>
              <a:t>‹Nº›</a:t>
            </a:fld>
            <a:r>
              <a:rPr spc="-10" dirty="0"/>
              <a:t> </a:t>
            </a:r>
            <a:r>
              <a:rPr spc="85" dirty="0"/>
              <a:t>/</a:t>
            </a:r>
            <a:r>
              <a:rPr spc="-5" dirty="0"/>
              <a:t> </a:t>
            </a:r>
            <a:r>
              <a:rPr spc="-15" dirty="0"/>
              <a:t>46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B2"/>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Tahoma"/>
                <a:cs typeface="Tahoma"/>
              </a:defRPr>
            </a:lvl1p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5" name="Holder 5"/>
          <p:cNvSpPr>
            <a:spLocks noGrp="1"/>
          </p:cNvSpPr>
          <p:nvPr>
            <p:ph type="sldNum" sz="quarter" idx="7"/>
          </p:nvPr>
        </p:nvSpPr>
        <p:spPr/>
        <p:txBody>
          <a:bodyPr lIns="0" tIns="0" rIns="0" bIns="0"/>
          <a:lstStyle>
            <a:lvl1pPr>
              <a:defRPr sz="600" b="0" i="0">
                <a:solidFill>
                  <a:schemeClr val="tx1"/>
                </a:solidFill>
                <a:latin typeface="Tahoma"/>
                <a:cs typeface="Tahoma"/>
              </a:defRPr>
            </a:lvl1pPr>
          </a:lstStyle>
          <a:p>
            <a:pPr marL="38100">
              <a:lnSpc>
                <a:spcPts val="675"/>
              </a:lnSpc>
            </a:pPr>
            <a:fld id="{81D60167-4931-47E6-BA6A-407CBD079E47}" type="slidenum">
              <a:rPr spc="-15" dirty="0"/>
              <a:t>‹Nº›</a:t>
            </a:fld>
            <a:r>
              <a:rPr spc="-10" dirty="0"/>
              <a:t> </a:t>
            </a:r>
            <a:r>
              <a:rPr spc="85" dirty="0"/>
              <a:t>/</a:t>
            </a:r>
            <a:r>
              <a:rPr spc="-5" dirty="0"/>
              <a:t> </a:t>
            </a:r>
            <a:r>
              <a:rPr spc="-15" dirty="0"/>
              <a:t>46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Tahoma"/>
                <a:cs typeface="Tahoma"/>
              </a:defRPr>
            </a:lvl1p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3/1/2023</a:t>
            </a:fld>
            <a:endParaRPr lang="en-US"/>
          </a:p>
        </p:txBody>
      </p:sp>
      <p:sp>
        <p:nvSpPr>
          <p:cNvPr id="4" name="Holder 4"/>
          <p:cNvSpPr>
            <a:spLocks noGrp="1"/>
          </p:cNvSpPr>
          <p:nvPr>
            <p:ph type="sldNum" sz="quarter" idx="7"/>
          </p:nvPr>
        </p:nvSpPr>
        <p:spPr/>
        <p:txBody>
          <a:bodyPr lIns="0" tIns="0" rIns="0" bIns="0"/>
          <a:lstStyle>
            <a:lvl1pPr>
              <a:defRPr sz="600" b="0" i="0">
                <a:solidFill>
                  <a:schemeClr val="tx1"/>
                </a:solidFill>
                <a:latin typeface="Tahoma"/>
                <a:cs typeface="Tahoma"/>
              </a:defRPr>
            </a:lvl1pPr>
          </a:lstStyle>
          <a:p>
            <a:pPr marL="38100">
              <a:lnSpc>
                <a:spcPts val="675"/>
              </a:lnSpc>
            </a:pPr>
            <a:fld id="{81D60167-4931-47E6-BA6A-407CBD079E47}" type="slidenum">
              <a:rPr spc="-15" dirty="0"/>
              <a:t>‹Nº›</a:t>
            </a:fld>
            <a:r>
              <a:rPr spc="-10" dirty="0"/>
              <a:t> </a:t>
            </a:r>
            <a:r>
              <a:rPr spc="85" dirty="0"/>
              <a:t>/</a:t>
            </a:r>
            <a:r>
              <a:rPr spc="-5" dirty="0"/>
              <a:t> </a:t>
            </a:r>
            <a:r>
              <a:rPr spc="-15" dirty="0"/>
              <a:t>46</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5758" y="1075076"/>
            <a:ext cx="3918585" cy="215444"/>
          </a:xfrm>
        </p:spPr>
        <p:txBody>
          <a:bodyPr/>
          <a:lstStyle/>
          <a:p>
            <a:r>
              <a:rPr lang="en-US"/>
              <a:t>Click to edit Master title style</a:t>
            </a:r>
          </a:p>
        </p:txBody>
      </p:sp>
      <p:sp>
        <p:nvSpPr>
          <p:cNvPr id="3" name="Subtitle 2"/>
          <p:cNvSpPr>
            <a:spLocks noGrp="1"/>
          </p:cNvSpPr>
          <p:nvPr>
            <p:ph type="subTitle" idx="1"/>
          </p:nvPr>
        </p:nvSpPr>
        <p:spPr>
          <a:xfrm>
            <a:off x="691515" y="1961092"/>
            <a:ext cx="3227070" cy="169277"/>
          </a:xfrm>
        </p:spPr>
        <p:txBody>
          <a:bodyPr/>
          <a:lstStyle>
            <a:lvl1pPr marL="0" indent="0" algn="ctr">
              <a:buNone/>
              <a:defRPr>
                <a:solidFill>
                  <a:schemeClr val="tx1">
                    <a:tint val="75000"/>
                  </a:schemeClr>
                </a:solidFill>
              </a:defRPr>
            </a:lvl1pPr>
            <a:lvl2pPr marL="230520" indent="0" algn="ctr">
              <a:buNone/>
              <a:defRPr>
                <a:solidFill>
                  <a:schemeClr val="tx1">
                    <a:tint val="75000"/>
                  </a:schemeClr>
                </a:solidFill>
              </a:defRPr>
            </a:lvl2pPr>
            <a:lvl3pPr marL="461040" indent="0" algn="ctr">
              <a:buNone/>
              <a:defRPr>
                <a:solidFill>
                  <a:schemeClr val="tx1">
                    <a:tint val="75000"/>
                  </a:schemeClr>
                </a:solidFill>
              </a:defRPr>
            </a:lvl3pPr>
            <a:lvl4pPr marL="691561" indent="0" algn="ctr">
              <a:buNone/>
              <a:defRPr>
                <a:solidFill>
                  <a:schemeClr val="tx1">
                    <a:tint val="75000"/>
                  </a:schemeClr>
                </a:solidFill>
              </a:defRPr>
            </a:lvl4pPr>
            <a:lvl5pPr marL="922081" indent="0" algn="ctr">
              <a:buNone/>
              <a:defRPr>
                <a:solidFill>
                  <a:schemeClr val="tx1">
                    <a:tint val="75000"/>
                  </a:schemeClr>
                </a:solidFill>
              </a:defRPr>
            </a:lvl5pPr>
            <a:lvl6pPr marL="1152601" indent="0" algn="ctr">
              <a:buNone/>
              <a:defRPr>
                <a:solidFill>
                  <a:schemeClr val="tx1">
                    <a:tint val="75000"/>
                  </a:schemeClr>
                </a:solidFill>
              </a:defRPr>
            </a:lvl6pPr>
            <a:lvl7pPr marL="1383121" indent="0" algn="ctr">
              <a:buNone/>
              <a:defRPr>
                <a:solidFill>
                  <a:schemeClr val="tx1">
                    <a:tint val="75000"/>
                  </a:schemeClr>
                </a:solidFill>
              </a:defRPr>
            </a:lvl7pPr>
            <a:lvl8pPr marL="1613642" indent="0" algn="ctr">
              <a:buNone/>
              <a:defRPr>
                <a:solidFill>
                  <a:schemeClr val="tx1">
                    <a:tint val="75000"/>
                  </a:schemeClr>
                </a:solidFill>
              </a:defRPr>
            </a:lvl8pPr>
            <a:lvl9pPr marL="184416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230505" y="3218497"/>
            <a:ext cx="1060323" cy="276999"/>
          </a:xfrm>
        </p:spPr>
        <p:txBody>
          <a:bodyPr/>
          <a:lstStyle/>
          <a:p>
            <a:fld id="{1D8BD707-D9CF-40AE-B4C6-C98DA3205C09}" type="datetimeFigureOut">
              <a:rPr lang="en-US" smtClean="0"/>
              <a:pPr/>
              <a:t>3/1/2023</a:t>
            </a:fld>
            <a:endParaRPr lang="en-US"/>
          </a:p>
        </p:txBody>
      </p:sp>
      <p:sp>
        <p:nvSpPr>
          <p:cNvPr id="5" name="Footer Placeholder 4"/>
          <p:cNvSpPr>
            <a:spLocks noGrp="1"/>
          </p:cNvSpPr>
          <p:nvPr>
            <p:ph type="ftr" sz="quarter" idx="11"/>
          </p:nvPr>
        </p:nvSpPr>
        <p:spPr>
          <a:xfrm>
            <a:off x="104025" y="3351784"/>
            <a:ext cx="1328420" cy="92333"/>
          </a:xfrm>
        </p:spPr>
        <p:txBody>
          <a:bodyPr/>
          <a:lstStyle/>
          <a:p>
            <a:endParaRPr lang="en-US"/>
          </a:p>
        </p:txBody>
      </p:sp>
      <p:sp>
        <p:nvSpPr>
          <p:cNvPr id="6" name="Slide Number Placeholder 5"/>
          <p:cNvSpPr>
            <a:spLocks noGrp="1"/>
          </p:cNvSpPr>
          <p:nvPr>
            <p:ph type="sldNum" sz="quarter" idx="12"/>
          </p:nvPr>
        </p:nvSpPr>
        <p:spPr>
          <a:xfrm>
            <a:off x="4246918" y="3351784"/>
            <a:ext cx="344804" cy="92333"/>
          </a:xfrm>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183256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72527"/>
            <a:ext cx="4419498" cy="471805"/>
          </a:xfrm>
          <a:prstGeom prst="rect">
            <a:avLst/>
          </a:prstGeom>
        </p:spPr>
        <p:txBody>
          <a:bodyPr wrap="square" lIns="0" tIns="0" rIns="0" bIns="0">
            <a:spAutoFit/>
          </a:bodyPr>
          <a:lstStyle>
            <a:lvl1pPr>
              <a:defRPr sz="1400" b="0" i="0">
                <a:solidFill>
                  <a:srgbClr val="3333B2"/>
                </a:solidFill>
                <a:latin typeface="Tahoma"/>
                <a:cs typeface="Tahoma"/>
              </a:defRPr>
            </a:lvl1pPr>
          </a:lstStyle>
          <a:p>
            <a:endParaRPr/>
          </a:p>
        </p:txBody>
      </p:sp>
      <p:sp>
        <p:nvSpPr>
          <p:cNvPr id="3" name="Holder 3"/>
          <p:cNvSpPr>
            <a:spLocks noGrp="1"/>
          </p:cNvSpPr>
          <p:nvPr>
            <p:ph type="body" idx="1"/>
          </p:nvPr>
        </p:nvSpPr>
        <p:spPr>
          <a:xfrm>
            <a:off x="2362987" y="788465"/>
            <a:ext cx="1959610" cy="201676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04025" y="3351784"/>
            <a:ext cx="1328420" cy="102235"/>
          </a:xfrm>
          <a:prstGeom prst="rect">
            <a:avLst/>
          </a:prstGeom>
        </p:spPr>
        <p:txBody>
          <a:bodyPr wrap="square" lIns="0" tIns="0" rIns="0" bIns="0">
            <a:spAutoFit/>
          </a:bodyPr>
          <a:lstStyle>
            <a:lvl1pPr>
              <a:defRPr sz="600" b="0" i="0">
                <a:solidFill>
                  <a:schemeClr val="bg1"/>
                </a:solidFill>
                <a:latin typeface="Tahoma"/>
                <a:cs typeface="Tahoma"/>
              </a:defRPr>
            </a:lvl1p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3/1/2023</a:t>
            </a:fld>
            <a:endParaRPr lang="en-US"/>
          </a:p>
        </p:txBody>
      </p:sp>
      <p:sp>
        <p:nvSpPr>
          <p:cNvPr id="6" name="Holder 6"/>
          <p:cNvSpPr>
            <a:spLocks noGrp="1"/>
          </p:cNvSpPr>
          <p:nvPr>
            <p:ph type="sldNum" sz="quarter" idx="7"/>
          </p:nvPr>
        </p:nvSpPr>
        <p:spPr>
          <a:xfrm>
            <a:off x="4246918" y="3351784"/>
            <a:ext cx="344804" cy="102235"/>
          </a:xfrm>
          <a:prstGeom prst="rect">
            <a:avLst/>
          </a:prstGeom>
        </p:spPr>
        <p:txBody>
          <a:bodyPr wrap="square" lIns="0" tIns="0" rIns="0" bIns="0">
            <a:spAutoFit/>
          </a:bodyPr>
          <a:lstStyle>
            <a:lvl1pPr>
              <a:defRPr sz="600" b="0" i="0">
                <a:solidFill>
                  <a:schemeClr val="tx1"/>
                </a:solidFill>
                <a:latin typeface="Tahoma"/>
                <a:cs typeface="Tahoma"/>
              </a:defRPr>
            </a:lvl1pPr>
          </a:lstStyle>
          <a:p>
            <a:pPr marL="38100">
              <a:lnSpc>
                <a:spcPts val="675"/>
              </a:lnSpc>
            </a:pPr>
            <a:fld id="{81D60167-4931-47E6-BA6A-407CBD079E47}" type="slidenum">
              <a:rPr spc="-15" dirty="0"/>
              <a:t>‹Nº›</a:t>
            </a:fld>
            <a:r>
              <a:rPr spc="-10" dirty="0"/>
              <a:t> </a:t>
            </a:r>
            <a:r>
              <a:rPr spc="85" dirty="0"/>
              <a:t>/</a:t>
            </a:r>
            <a:r>
              <a:rPr spc="-5" dirty="0"/>
              <a:t> </a:t>
            </a:r>
            <a:r>
              <a:rPr spc="-15" dirty="0"/>
              <a:t>46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slide" Target="slide59.xml"/><Relationship Id="rId4" Type="http://schemas.openxmlformats.org/officeDocument/2006/relationships/slide" Target="slide50.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5.xml"/><Relationship Id="rId5" Type="http://schemas.openxmlformats.org/officeDocument/2006/relationships/image" Target="../media/image21.jpg"/><Relationship Id="rId4" Type="http://schemas.openxmlformats.org/officeDocument/2006/relationships/image" Target="../media/image20.jpg"/></Relationships>
</file>

<file path=ppt/slides/_rels/slide51.xml.rels><?xml version="1.0" encoding="UTF-8" standalone="yes"?>
<Relationships xmlns="http://schemas.openxmlformats.org/package/2006/relationships"><Relationship Id="rId3" Type="http://schemas.openxmlformats.org/officeDocument/2006/relationships/hyperlink" Target="http://ses.jrc.ec.europa.eu/"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aceitesa.com/" TargetMode="External"/><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www.acuna-sa.cl/" TargetMode="External"/><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blog.espol.edu.ec/telg1001/files/2017/03/Causalidad02-1.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www.youtube.com/watch?v=QxhDXmb2O3k&amp;embeds_euri=http%3A%2F%2Fblog.espol.edu.ec%2F&amp;feature=emb_imp_woyt"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876E2BE-1E76-0F44-8020-A654157CDF76}"/>
              </a:ext>
            </a:extLst>
          </p:cNvPr>
          <p:cNvSpPr txBox="1"/>
          <p:nvPr/>
        </p:nvSpPr>
        <p:spPr>
          <a:xfrm>
            <a:off x="350106" y="1947163"/>
            <a:ext cx="1802225" cy="1000338"/>
          </a:xfrm>
          <a:prstGeom prst="rect">
            <a:avLst/>
          </a:prstGeom>
          <a:noFill/>
        </p:spPr>
        <p:txBody>
          <a:bodyPr wrap="none" rtlCol="0">
            <a:spAutoFit/>
          </a:bodyPr>
          <a:lstStyle/>
          <a:p>
            <a:pPr defTabSz="345780"/>
            <a:r>
              <a:rPr lang="en-US" sz="1361" dirty="0">
                <a:latin typeface="Gill Sans MT" panose="020B0502020104020203" pitchFamily="34" charset="77"/>
              </a:rPr>
              <a:t>Dr. José Ramón Iglesias</a:t>
            </a:r>
          </a:p>
          <a:p>
            <a:pPr defTabSz="345780"/>
            <a:r>
              <a:rPr lang="en-US" sz="908" dirty="0">
                <a:solidFill>
                  <a:prstClr val="white">
                    <a:lumMod val="50000"/>
                  </a:prstClr>
                </a:solidFill>
                <a:latin typeface="Gill Sans MT" panose="020B0502020104020203" pitchFamily="34" charset="77"/>
              </a:rPr>
              <a:t>DSP-ASIC BUILDER GROUP</a:t>
            </a:r>
          </a:p>
          <a:p>
            <a:pPr defTabSz="345780"/>
            <a:r>
              <a:rPr lang="en-US" sz="908" dirty="0">
                <a:solidFill>
                  <a:prstClr val="white">
                    <a:lumMod val="50000"/>
                  </a:prstClr>
                </a:solidFill>
                <a:latin typeface="Gill Sans MT" panose="020B0502020104020203" pitchFamily="34" charset="77"/>
              </a:rPr>
              <a:t>Director Semillero TRIAC</a:t>
            </a:r>
          </a:p>
          <a:p>
            <a:pPr defTabSz="345780"/>
            <a:r>
              <a:rPr lang="en-US" sz="908" dirty="0">
                <a:solidFill>
                  <a:prstClr val="white">
                    <a:lumMod val="50000"/>
                  </a:prstClr>
                </a:solidFill>
                <a:latin typeface="Gill Sans MT" panose="020B0502020104020203" pitchFamily="34" charset="77"/>
              </a:rPr>
              <a:t>Ingenieria Electronica</a:t>
            </a:r>
          </a:p>
          <a:p>
            <a:pPr defTabSz="345780"/>
            <a:r>
              <a:rPr lang="en-US" sz="908" dirty="0">
                <a:solidFill>
                  <a:prstClr val="white">
                    <a:lumMod val="50000"/>
                  </a:prstClr>
                </a:solidFill>
                <a:latin typeface="Gill Sans MT" panose="020B0502020104020203" pitchFamily="34" charset="77"/>
              </a:rPr>
              <a:t>Universidad Popular del Cesar</a:t>
            </a:r>
          </a:p>
          <a:p>
            <a:pPr defTabSz="345780"/>
            <a:endParaRPr lang="en-US" sz="908" dirty="0">
              <a:solidFill>
                <a:prstClr val="white">
                  <a:lumMod val="50000"/>
                </a:prstClr>
              </a:solidFill>
              <a:latin typeface="Gill Sans MT" panose="020B0502020104020203" pitchFamily="34" charset="77"/>
            </a:endParaRPr>
          </a:p>
        </p:txBody>
      </p:sp>
      <p:sp>
        <p:nvSpPr>
          <p:cNvPr id="8" name="TextBox 7">
            <a:extLst>
              <a:ext uri="{FF2B5EF4-FFF2-40B4-BE49-F238E27FC236}">
                <a16:creationId xmlns:a16="http://schemas.microsoft.com/office/drawing/2014/main" id="{DA0B8274-BF81-6D48-B1EC-87E4CF24BC51}"/>
              </a:ext>
            </a:extLst>
          </p:cNvPr>
          <p:cNvSpPr txBox="1"/>
          <p:nvPr/>
        </p:nvSpPr>
        <p:spPr>
          <a:xfrm>
            <a:off x="350106" y="949874"/>
            <a:ext cx="2052165" cy="464743"/>
          </a:xfrm>
          <a:prstGeom prst="rect">
            <a:avLst/>
          </a:prstGeom>
          <a:noFill/>
        </p:spPr>
        <p:txBody>
          <a:bodyPr wrap="none" rtlCol="0">
            <a:spAutoFit/>
          </a:bodyPr>
          <a:lstStyle/>
          <a:p>
            <a:pPr defTabSz="345780"/>
            <a:r>
              <a:rPr lang="en-US" sz="1664" dirty="0">
                <a:latin typeface="Arial" panose="020B0604020202020204" pitchFamily="34" charset="0"/>
                <a:cs typeface="Arial" panose="020B0604020202020204" pitchFamily="34" charset="0"/>
              </a:rPr>
              <a:t>Análisis de Señales</a:t>
            </a:r>
          </a:p>
          <a:p>
            <a:pPr defTabSz="345780"/>
            <a:endParaRPr lang="en-US" sz="756" dirty="0">
              <a:latin typeface="Gill Sans MT" panose="020B0502020104020203" pitchFamily="34" charset="77"/>
            </a:endParaRPr>
          </a:p>
        </p:txBody>
      </p:sp>
      <p:pic>
        <p:nvPicPr>
          <p:cNvPr id="5" name="Google Shape;30;p1">
            <a:extLst>
              <a:ext uri="{FF2B5EF4-FFF2-40B4-BE49-F238E27FC236}">
                <a16:creationId xmlns:a16="http://schemas.microsoft.com/office/drawing/2014/main" id="{4339DFEC-8BF3-4650-90E0-2B1293346692}"/>
              </a:ext>
            </a:extLst>
          </p:cNvPr>
          <p:cNvPicPr preferRelativeResize="0"/>
          <p:nvPr/>
        </p:nvPicPr>
        <p:blipFill rotWithShape="1">
          <a:blip r:embed="rId2">
            <a:alphaModFix/>
          </a:blip>
          <a:srcRect/>
          <a:stretch/>
        </p:blipFill>
        <p:spPr>
          <a:xfrm>
            <a:off x="69341" y="458525"/>
            <a:ext cx="1306032" cy="427341"/>
          </a:xfrm>
          <a:prstGeom prst="rect">
            <a:avLst/>
          </a:prstGeom>
          <a:noFill/>
          <a:ln>
            <a:noFill/>
          </a:ln>
        </p:spPr>
      </p:pic>
      <p:sp>
        <p:nvSpPr>
          <p:cNvPr id="6" name="TextBox 1">
            <a:extLst>
              <a:ext uri="{FF2B5EF4-FFF2-40B4-BE49-F238E27FC236}">
                <a16:creationId xmlns:a16="http://schemas.microsoft.com/office/drawing/2014/main" id="{F0B24A3F-60C1-46BB-9F38-67F6A9D0EA23}"/>
              </a:ext>
            </a:extLst>
          </p:cNvPr>
          <p:cNvSpPr txBox="1"/>
          <p:nvPr/>
        </p:nvSpPr>
        <p:spPr>
          <a:xfrm>
            <a:off x="1" y="1529750"/>
            <a:ext cx="4610100" cy="278538"/>
          </a:xfrm>
          <a:prstGeom prst="rect">
            <a:avLst/>
          </a:prstGeom>
          <a:noFill/>
        </p:spPr>
        <p:txBody>
          <a:bodyPr wrap="square" rtlCol="0">
            <a:spAutoFit/>
          </a:bodyPr>
          <a:lstStyle/>
          <a:p>
            <a:pPr algn="ctr"/>
            <a:r>
              <a:rPr lang="es-CL" sz="1210" b="1" dirty="0">
                <a:latin typeface="Trebuchet MS"/>
                <a:cs typeface="Trebuchet MS"/>
              </a:rPr>
              <a:t>Señales exponenciales y sinusoidales</a:t>
            </a:r>
          </a:p>
        </p:txBody>
      </p:sp>
    </p:spTree>
    <p:extLst>
      <p:ext uri="{BB962C8B-B14F-4D97-AF65-F5344CB8AC3E}">
        <p14:creationId xmlns:p14="http://schemas.microsoft.com/office/powerpoint/2010/main" val="242494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3" name="object 13"/>
          <p:cNvSpPr txBox="1"/>
          <p:nvPr/>
        </p:nvSpPr>
        <p:spPr>
          <a:xfrm>
            <a:off x="113144" y="380071"/>
            <a:ext cx="4354830" cy="675005"/>
          </a:xfrm>
          <a:prstGeom prst="rect">
            <a:avLst/>
          </a:prstGeom>
        </p:spPr>
        <p:txBody>
          <a:bodyPr vert="horz" wrap="square" lIns="0" tIns="6985" rIns="0" bIns="0" rtlCol="0">
            <a:spAutoFit/>
          </a:bodyPr>
          <a:lstStyle/>
          <a:p>
            <a:pPr marL="25400" marR="17780">
              <a:lnSpc>
                <a:spcPct val="102600"/>
              </a:lnSpc>
              <a:spcBef>
                <a:spcPts val="55"/>
              </a:spcBef>
            </a:pPr>
            <a:r>
              <a:rPr sz="1100" spc="-30" dirty="0">
                <a:cs typeface="Tahoma"/>
              </a:rPr>
              <a:t>Una</a:t>
            </a:r>
            <a:r>
              <a:rPr sz="1100" spc="20" dirty="0">
                <a:cs typeface="Tahoma"/>
              </a:rPr>
              <a:t> </a:t>
            </a:r>
            <a:r>
              <a:rPr sz="1100" spc="-145" dirty="0">
                <a:cs typeface="Tahoma"/>
              </a:rPr>
              <a:t>se</a:t>
            </a:r>
            <a:r>
              <a:rPr lang="es-CO" sz="1100" spc="-145" dirty="0">
                <a:cs typeface="Tahoma"/>
              </a:rPr>
              <a:t>ñ</a:t>
            </a:r>
            <a:r>
              <a:rPr sz="1100" spc="-145" dirty="0">
                <a:cs typeface="Tahoma"/>
              </a:rPr>
              <a:t>al</a:t>
            </a:r>
            <a:r>
              <a:rPr sz="1100" spc="20" dirty="0">
                <a:cs typeface="Tahoma"/>
              </a:rPr>
              <a:t> </a:t>
            </a:r>
            <a:r>
              <a:rPr sz="1100" spc="-40" dirty="0">
                <a:cs typeface="Tahoma"/>
              </a:rPr>
              <a:t>relacionada</a:t>
            </a:r>
            <a:r>
              <a:rPr sz="1100" spc="25" dirty="0">
                <a:cs typeface="Tahoma"/>
              </a:rPr>
              <a:t> </a:t>
            </a:r>
            <a:r>
              <a:rPr sz="1100" spc="-75" dirty="0">
                <a:cs typeface="Tahoma"/>
              </a:rPr>
              <a:t>en</a:t>
            </a:r>
            <a:r>
              <a:rPr sz="1100" spc="20" dirty="0">
                <a:cs typeface="Tahoma"/>
              </a:rPr>
              <a:t> </a:t>
            </a:r>
            <a:r>
              <a:rPr sz="1100" spc="-50" dirty="0">
                <a:cs typeface="Tahoma"/>
              </a:rPr>
              <a:t>forma</a:t>
            </a:r>
            <a:r>
              <a:rPr sz="1100" spc="20" dirty="0">
                <a:cs typeface="Tahoma"/>
              </a:rPr>
              <a:t> </a:t>
            </a:r>
            <a:r>
              <a:rPr sz="1100" spc="-55" dirty="0">
                <a:cs typeface="Tahoma"/>
              </a:rPr>
              <a:t>muy</a:t>
            </a:r>
            <a:r>
              <a:rPr sz="1100" spc="25" dirty="0">
                <a:cs typeface="Tahoma"/>
              </a:rPr>
              <a:t> </a:t>
            </a:r>
            <a:r>
              <a:rPr sz="1100" spc="-50" dirty="0">
                <a:cs typeface="Tahoma"/>
              </a:rPr>
              <a:t>estrecha</a:t>
            </a:r>
            <a:r>
              <a:rPr sz="1100" spc="20" dirty="0">
                <a:cs typeface="Tahoma"/>
              </a:rPr>
              <a:t> </a:t>
            </a:r>
            <a:r>
              <a:rPr sz="1100" spc="-45" dirty="0">
                <a:cs typeface="Tahoma"/>
              </a:rPr>
              <a:t>con</a:t>
            </a:r>
            <a:r>
              <a:rPr sz="1100" spc="20" dirty="0">
                <a:cs typeface="Tahoma"/>
              </a:rPr>
              <a:t> </a:t>
            </a:r>
            <a:r>
              <a:rPr sz="1100" spc="-25" dirty="0">
                <a:cs typeface="Tahoma"/>
              </a:rPr>
              <a:t>la</a:t>
            </a:r>
            <a:r>
              <a:rPr sz="1100" spc="25" dirty="0">
                <a:cs typeface="Tahoma"/>
              </a:rPr>
              <a:t> </a:t>
            </a:r>
            <a:r>
              <a:rPr sz="1100" spc="-45" dirty="0" err="1">
                <a:cs typeface="Tahoma"/>
              </a:rPr>
              <a:t>exponencial</a:t>
            </a:r>
            <a:r>
              <a:rPr sz="1100" spc="15" dirty="0">
                <a:cs typeface="Tahoma"/>
              </a:rPr>
              <a:t> </a:t>
            </a:r>
            <a:r>
              <a:rPr sz="1100" spc="-90" dirty="0">
                <a:cs typeface="Tahoma"/>
              </a:rPr>
              <a:t>peri</a:t>
            </a:r>
            <a:r>
              <a:rPr lang="es-CO" sz="1100" spc="-90" dirty="0" err="1">
                <a:cs typeface="Tahoma"/>
              </a:rPr>
              <a:t>ó</a:t>
            </a:r>
            <a:r>
              <a:rPr sz="1100" spc="-90" dirty="0" err="1">
                <a:cs typeface="Tahoma"/>
              </a:rPr>
              <a:t>dica</a:t>
            </a:r>
            <a:r>
              <a:rPr sz="1100" spc="-90" dirty="0">
                <a:cs typeface="Tahoma"/>
              </a:rPr>
              <a:t> </a:t>
            </a:r>
            <a:r>
              <a:rPr sz="1100" spc="-330" dirty="0">
                <a:cs typeface="Tahoma"/>
              </a:rPr>
              <a:t> </a:t>
            </a:r>
            <a:r>
              <a:rPr sz="1100" spc="-45" dirty="0">
                <a:cs typeface="Tahoma"/>
              </a:rPr>
              <a:t>compleja</a:t>
            </a:r>
            <a:r>
              <a:rPr sz="1100" spc="15" dirty="0">
                <a:cs typeface="Tahoma"/>
              </a:rPr>
              <a:t> </a:t>
            </a:r>
            <a:r>
              <a:rPr sz="1100" spc="-85" dirty="0">
                <a:cs typeface="Tahoma"/>
              </a:rPr>
              <a:t>es</a:t>
            </a:r>
            <a:r>
              <a:rPr sz="1100" spc="20" dirty="0">
                <a:cs typeface="Tahoma"/>
              </a:rPr>
              <a:t> </a:t>
            </a:r>
            <a:r>
              <a:rPr sz="1100" spc="-25" dirty="0">
                <a:cs typeface="Tahoma"/>
              </a:rPr>
              <a:t>la</a:t>
            </a:r>
            <a:r>
              <a:rPr sz="1100" spc="20" dirty="0">
                <a:cs typeface="Tahoma"/>
              </a:rPr>
              <a:t> </a:t>
            </a:r>
            <a:r>
              <a:rPr sz="1100" i="1" spc="-130" dirty="0">
                <a:cs typeface="Arial"/>
              </a:rPr>
              <a:t>se</a:t>
            </a:r>
            <a:r>
              <a:rPr lang="es-CO" sz="1100" i="1" spc="-130" dirty="0">
                <a:cs typeface="Arial"/>
              </a:rPr>
              <a:t>ñ</a:t>
            </a:r>
            <a:r>
              <a:rPr sz="1100" i="1" spc="-130" dirty="0">
                <a:cs typeface="Arial"/>
              </a:rPr>
              <a:t>al</a:t>
            </a:r>
            <a:r>
              <a:rPr sz="1100" i="1" spc="-114" dirty="0">
                <a:cs typeface="Arial"/>
              </a:rPr>
              <a:t> </a:t>
            </a:r>
            <a:r>
              <a:rPr lang="es-CO" sz="1100" i="1" spc="-114" dirty="0">
                <a:cs typeface="Arial"/>
              </a:rPr>
              <a:t> </a:t>
            </a:r>
            <a:r>
              <a:rPr sz="1100" i="1" spc="-55" dirty="0">
                <a:cs typeface="Arial"/>
              </a:rPr>
              <a:t>sinusoidal</a:t>
            </a:r>
            <a:endParaRPr sz="1100" dirty="0">
              <a:cs typeface="Arial"/>
            </a:endParaRPr>
          </a:p>
          <a:p>
            <a:pPr>
              <a:lnSpc>
                <a:spcPct val="100000"/>
              </a:lnSpc>
              <a:spcBef>
                <a:spcPts val="40"/>
              </a:spcBef>
            </a:pPr>
            <a:endParaRPr lang="es-CO" sz="950" dirty="0">
              <a:latin typeface="Arial"/>
              <a:cs typeface="Arial"/>
            </a:endParaRPr>
          </a:p>
          <a:p>
            <a:pPr marL="26670" algn="ctr">
              <a:lnSpc>
                <a:spcPct val="100000"/>
              </a:lnSpc>
            </a:pP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10" dirty="0">
                <a:latin typeface="Arial"/>
                <a:cs typeface="Arial"/>
              </a:rPr>
              <a:t>A</a:t>
            </a:r>
            <a:r>
              <a:rPr sz="1100" i="1" spc="-125" dirty="0">
                <a:latin typeface="Arial"/>
                <a:cs typeface="Arial"/>
              </a:rPr>
              <a:t> </a:t>
            </a:r>
            <a:r>
              <a:rPr sz="1100" spc="-50" dirty="0">
                <a:latin typeface="Tahoma"/>
                <a:cs typeface="Tahoma"/>
              </a:rPr>
              <a:t>cos</a:t>
            </a:r>
            <a:r>
              <a:rPr sz="1100" spc="-165" dirty="0">
                <a:latin typeface="Tahoma"/>
                <a:cs typeface="Tahoma"/>
              </a:rPr>
              <a:t> </a:t>
            </a:r>
            <a:r>
              <a:rPr sz="1100" dirty="0">
                <a:latin typeface="Tahoma"/>
                <a:cs typeface="Tahoma"/>
              </a:rPr>
              <a:t>(</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220" dirty="0">
                <a:latin typeface="Verdana"/>
                <a:cs typeface="Verdana"/>
              </a:rPr>
              <a:t>φ</a:t>
            </a:r>
            <a:r>
              <a:rPr sz="1100" dirty="0">
                <a:latin typeface="Tahoma"/>
                <a:cs typeface="Tahoma"/>
              </a:rPr>
              <a:t>)</a:t>
            </a:r>
          </a:p>
        </p:txBody>
      </p:sp>
      <p:sp>
        <p:nvSpPr>
          <p:cNvPr id="14" name="object 14"/>
          <p:cNvSpPr/>
          <p:nvPr/>
        </p:nvSpPr>
        <p:spPr>
          <a:xfrm>
            <a:off x="1418751" y="1355012"/>
            <a:ext cx="1859914" cy="1467485"/>
          </a:xfrm>
          <a:custGeom>
            <a:avLst/>
            <a:gdLst/>
            <a:ahLst/>
            <a:cxnLst/>
            <a:rect l="l" t="t" r="r" b="b"/>
            <a:pathLst>
              <a:path w="1859914" h="1467485">
                <a:moveTo>
                  <a:pt x="0" y="0"/>
                </a:moveTo>
                <a:lnTo>
                  <a:pt x="1859550" y="0"/>
                </a:lnTo>
              </a:path>
              <a:path w="1859914" h="1467485">
                <a:moveTo>
                  <a:pt x="0" y="1467164"/>
                </a:moveTo>
                <a:lnTo>
                  <a:pt x="1859550" y="1467164"/>
                </a:lnTo>
              </a:path>
              <a:path w="1859914" h="1467485">
                <a:moveTo>
                  <a:pt x="1859550" y="1467164"/>
                </a:moveTo>
                <a:lnTo>
                  <a:pt x="1859550" y="0"/>
                </a:lnTo>
              </a:path>
              <a:path w="1859914" h="1467485">
                <a:moveTo>
                  <a:pt x="0" y="1467164"/>
                </a:moveTo>
                <a:lnTo>
                  <a:pt x="0" y="0"/>
                </a:lnTo>
              </a:path>
              <a:path w="1859914" h="1467485">
                <a:moveTo>
                  <a:pt x="0" y="1467164"/>
                </a:moveTo>
                <a:lnTo>
                  <a:pt x="1859550" y="1467164"/>
                </a:lnTo>
              </a:path>
              <a:path w="1859914" h="1467485">
                <a:moveTo>
                  <a:pt x="0" y="1467164"/>
                </a:moveTo>
                <a:lnTo>
                  <a:pt x="0" y="0"/>
                </a:lnTo>
              </a:path>
              <a:path w="1859914" h="1467485">
                <a:moveTo>
                  <a:pt x="0" y="1467164"/>
                </a:moveTo>
                <a:lnTo>
                  <a:pt x="0" y="1448117"/>
                </a:lnTo>
              </a:path>
              <a:path w="1859914" h="1467485">
                <a:moveTo>
                  <a:pt x="0" y="0"/>
                </a:moveTo>
                <a:lnTo>
                  <a:pt x="0" y="18571"/>
                </a:lnTo>
              </a:path>
            </a:pathLst>
          </a:custGeom>
          <a:ln w="3175">
            <a:solidFill>
              <a:srgbClr val="000000"/>
            </a:solidFill>
          </a:ln>
        </p:spPr>
        <p:txBody>
          <a:bodyPr wrap="square" lIns="0" tIns="0" rIns="0" bIns="0" rtlCol="0"/>
          <a:lstStyle/>
          <a:p>
            <a:endParaRPr/>
          </a:p>
        </p:txBody>
      </p:sp>
      <p:sp>
        <p:nvSpPr>
          <p:cNvPr id="15" name="object 15"/>
          <p:cNvSpPr txBox="1"/>
          <p:nvPr/>
        </p:nvSpPr>
        <p:spPr>
          <a:xfrm>
            <a:off x="1341289" y="2821383"/>
            <a:ext cx="146685" cy="93980"/>
          </a:xfrm>
          <a:prstGeom prst="rect">
            <a:avLst/>
          </a:prstGeom>
        </p:spPr>
        <p:txBody>
          <a:bodyPr vert="horz" wrap="square" lIns="0" tIns="12700" rIns="0" bIns="0" rtlCol="0">
            <a:spAutoFit/>
          </a:bodyPr>
          <a:lstStyle/>
          <a:p>
            <a:pPr marL="12700">
              <a:lnSpc>
                <a:spcPct val="100000"/>
              </a:lnSpc>
              <a:spcBef>
                <a:spcPts val="100"/>
              </a:spcBef>
            </a:pPr>
            <a:r>
              <a:rPr sz="450" spc="60" dirty="0">
                <a:latin typeface="Microsoft Sans Serif"/>
                <a:cs typeface="Microsoft Sans Serif"/>
              </a:rPr>
              <a:t>−10</a:t>
            </a:r>
            <a:endParaRPr sz="450">
              <a:latin typeface="Microsoft Sans Serif"/>
              <a:cs typeface="Microsoft Sans Serif"/>
            </a:endParaRPr>
          </a:p>
        </p:txBody>
      </p:sp>
      <p:sp>
        <p:nvSpPr>
          <p:cNvPr id="16" name="object 16"/>
          <p:cNvSpPr/>
          <p:nvPr/>
        </p:nvSpPr>
        <p:spPr>
          <a:xfrm>
            <a:off x="1883522" y="1355012"/>
            <a:ext cx="0" cy="1467485"/>
          </a:xfrm>
          <a:custGeom>
            <a:avLst/>
            <a:gdLst/>
            <a:ahLst/>
            <a:cxnLst/>
            <a:rect l="l" t="t" r="r" b="b"/>
            <a:pathLst>
              <a:path h="1467485">
                <a:moveTo>
                  <a:pt x="0" y="1467164"/>
                </a:moveTo>
                <a:lnTo>
                  <a:pt x="0" y="1448117"/>
                </a:lnTo>
              </a:path>
              <a:path h="1467485">
                <a:moveTo>
                  <a:pt x="0" y="0"/>
                </a:moveTo>
                <a:lnTo>
                  <a:pt x="0" y="18571"/>
                </a:lnTo>
              </a:path>
            </a:pathLst>
          </a:custGeom>
          <a:ln w="3175">
            <a:solidFill>
              <a:srgbClr val="000000"/>
            </a:solidFill>
          </a:ln>
        </p:spPr>
        <p:txBody>
          <a:bodyPr wrap="square" lIns="0" tIns="0" rIns="0" bIns="0" rtlCol="0"/>
          <a:lstStyle/>
          <a:p>
            <a:endParaRPr/>
          </a:p>
        </p:txBody>
      </p:sp>
      <p:sp>
        <p:nvSpPr>
          <p:cNvPr id="17" name="object 17"/>
          <p:cNvSpPr txBox="1"/>
          <p:nvPr/>
        </p:nvSpPr>
        <p:spPr>
          <a:xfrm>
            <a:off x="1821770" y="2821383"/>
            <a:ext cx="114935" cy="93980"/>
          </a:xfrm>
          <a:prstGeom prst="rect">
            <a:avLst/>
          </a:prstGeom>
        </p:spPr>
        <p:txBody>
          <a:bodyPr vert="horz" wrap="square" lIns="0" tIns="12700" rIns="0" bIns="0" rtlCol="0">
            <a:spAutoFit/>
          </a:bodyPr>
          <a:lstStyle/>
          <a:p>
            <a:pPr marL="12700">
              <a:lnSpc>
                <a:spcPct val="100000"/>
              </a:lnSpc>
              <a:spcBef>
                <a:spcPts val="100"/>
              </a:spcBef>
            </a:pPr>
            <a:r>
              <a:rPr sz="450" spc="90" dirty="0">
                <a:latin typeface="Microsoft Sans Serif"/>
                <a:cs typeface="Microsoft Sans Serif"/>
              </a:rPr>
              <a:t>−5</a:t>
            </a:r>
            <a:endParaRPr sz="450">
              <a:latin typeface="Microsoft Sans Serif"/>
              <a:cs typeface="Microsoft Sans Serif"/>
            </a:endParaRPr>
          </a:p>
        </p:txBody>
      </p:sp>
      <p:sp>
        <p:nvSpPr>
          <p:cNvPr id="18" name="object 18"/>
          <p:cNvSpPr/>
          <p:nvPr/>
        </p:nvSpPr>
        <p:spPr>
          <a:xfrm>
            <a:off x="2348288" y="1355012"/>
            <a:ext cx="0" cy="1467485"/>
          </a:xfrm>
          <a:custGeom>
            <a:avLst/>
            <a:gdLst/>
            <a:ahLst/>
            <a:cxnLst/>
            <a:rect l="l" t="t" r="r" b="b"/>
            <a:pathLst>
              <a:path h="1467485">
                <a:moveTo>
                  <a:pt x="0" y="1467164"/>
                </a:moveTo>
                <a:lnTo>
                  <a:pt x="0" y="1448117"/>
                </a:lnTo>
              </a:path>
              <a:path h="1467485">
                <a:moveTo>
                  <a:pt x="0" y="0"/>
                </a:moveTo>
                <a:lnTo>
                  <a:pt x="0" y="18571"/>
                </a:lnTo>
              </a:path>
            </a:pathLst>
          </a:custGeom>
          <a:ln w="3175">
            <a:solidFill>
              <a:srgbClr val="000000"/>
            </a:solidFill>
          </a:ln>
        </p:spPr>
        <p:txBody>
          <a:bodyPr wrap="square" lIns="0" tIns="0" rIns="0" bIns="0" rtlCol="0"/>
          <a:lstStyle/>
          <a:p>
            <a:endParaRPr/>
          </a:p>
        </p:txBody>
      </p:sp>
      <p:sp>
        <p:nvSpPr>
          <p:cNvPr id="19" name="object 19"/>
          <p:cNvSpPr txBox="1"/>
          <p:nvPr/>
        </p:nvSpPr>
        <p:spPr>
          <a:xfrm>
            <a:off x="2319874" y="2821383"/>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20" name="object 20"/>
          <p:cNvSpPr/>
          <p:nvPr/>
        </p:nvSpPr>
        <p:spPr>
          <a:xfrm>
            <a:off x="2813055" y="1355012"/>
            <a:ext cx="0" cy="1467485"/>
          </a:xfrm>
          <a:custGeom>
            <a:avLst/>
            <a:gdLst/>
            <a:ahLst/>
            <a:cxnLst/>
            <a:rect l="l" t="t" r="r" b="b"/>
            <a:pathLst>
              <a:path h="1467485">
                <a:moveTo>
                  <a:pt x="0" y="1467164"/>
                </a:moveTo>
                <a:lnTo>
                  <a:pt x="0" y="1448117"/>
                </a:lnTo>
              </a:path>
              <a:path h="1467485">
                <a:moveTo>
                  <a:pt x="0" y="0"/>
                </a:moveTo>
                <a:lnTo>
                  <a:pt x="0" y="18571"/>
                </a:lnTo>
              </a:path>
            </a:pathLst>
          </a:custGeom>
          <a:ln w="3175">
            <a:solidFill>
              <a:srgbClr val="000000"/>
            </a:solidFill>
          </a:ln>
        </p:spPr>
        <p:txBody>
          <a:bodyPr wrap="square" lIns="0" tIns="0" rIns="0" bIns="0" rtlCol="0"/>
          <a:lstStyle/>
          <a:p>
            <a:endParaRPr/>
          </a:p>
        </p:txBody>
      </p:sp>
      <p:sp>
        <p:nvSpPr>
          <p:cNvPr id="21" name="object 21"/>
          <p:cNvSpPr txBox="1"/>
          <p:nvPr/>
        </p:nvSpPr>
        <p:spPr>
          <a:xfrm>
            <a:off x="2784640" y="2821383"/>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5</a:t>
            </a:r>
            <a:endParaRPr sz="450">
              <a:latin typeface="Microsoft Sans Serif"/>
              <a:cs typeface="Microsoft Sans Serif"/>
            </a:endParaRPr>
          </a:p>
        </p:txBody>
      </p:sp>
      <p:sp>
        <p:nvSpPr>
          <p:cNvPr id="22" name="object 22"/>
          <p:cNvSpPr/>
          <p:nvPr/>
        </p:nvSpPr>
        <p:spPr>
          <a:xfrm>
            <a:off x="3278301" y="1355012"/>
            <a:ext cx="0" cy="1467485"/>
          </a:xfrm>
          <a:custGeom>
            <a:avLst/>
            <a:gdLst/>
            <a:ahLst/>
            <a:cxnLst/>
            <a:rect l="l" t="t" r="r" b="b"/>
            <a:pathLst>
              <a:path h="1467485">
                <a:moveTo>
                  <a:pt x="0" y="1467164"/>
                </a:moveTo>
                <a:lnTo>
                  <a:pt x="0" y="1448117"/>
                </a:lnTo>
              </a:path>
              <a:path h="1467485">
                <a:moveTo>
                  <a:pt x="0" y="0"/>
                </a:moveTo>
                <a:lnTo>
                  <a:pt x="0" y="18571"/>
                </a:lnTo>
              </a:path>
            </a:pathLst>
          </a:custGeom>
          <a:ln w="3175">
            <a:solidFill>
              <a:srgbClr val="000000"/>
            </a:solidFill>
          </a:ln>
        </p:spPr>
        <p:txBody>
          <a:bodyPr wrap="square" lIns="0" tIns="0" rIns="0" bIns="0" rtlCol="0"/>
          <a:lstStyle/>
          <a:p>
            <a:endParaRPr/>
          </a:p>
        </p:txBody>
      </p:sp>
      <p:sp>
        <p:nvSpPr>
          <p:cNvPr id="23" name="object 23"/>
          <p:cNvSpPr txBox="1"/>
          <p:nvPr/>
        </p:nvSpPr>
        <p:spPr>
          <a:xfrm>
            <a:off x="3234172" y="2821383"/>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24" name="object 24"/>
          <p:cNvSpPr/>
          <p:nvPr/>
        </p:nvSpPr>
        <p:spPr>
          <a:xfrm>
            <a:off x="1418751" y="2822177"/>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25" name="object 25"/>
          <p:cNvSpPr txBox="1"/>
          <p:nvPr/>
        </p:nvSpPr>
        <p:spPr>
          <a:xfrm>
            <a:off x="1277002" y="2773287"/>
            <a:ext cx="162560" cy="93980"/>
          </a:xfrm>
          <a:prstGeom prst="rect">
            <a:avLst/>
          </a:prstGeom>
        </p:spPr>
        <p:txBody>
          <a:bodyPr vert="horz" wrap="square" lIns="0" tIns="12700" rIns="0" bIns="0" rtlCol="0">
            <a:spAutoFit/>
          </a:bodyPr>
          <a:lstStyle/>
          <a:p>
            <a:pPr marL="12700">
              <a:lnSpc>
                <a:spcPct val="100000"/>
              </a:lnSpc>
              <a:spcBef>
                <a:spcPts val="100"/>
              </a:spcBef>
            </a:pPr>
            <a:r>
              <a:rPr sz="450" spc="45" dirty="0">
                <a:latin typeface="Microsoft Sans Serif"/>
                <a:cs typeface="Microsoft Sans Serif"/>
              </a:rPr>
              <a:t>−1.5</a:t>
            </a:r>
            <a:endParaRPr sz="450">
              <a:latin typeface="Microsoft Sans Serif"/>
              <a:cs typeface="Microsoft Sans Serif"/>
            </a:endParaRPr>
          </a:p>
        </p:txBody>
      </p:sp>
      <p:sp>
        <p:nvSpPr>
          <p:cNvPr id="26" name="object 26"/>
          <p:cNvSpPr/>
          <p:nvPr/>
        </p:nvSpPr>
        <p:spPr>
          <a:xfrm>
            <a:off x="1418751" y="2577412"/>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27" name="object 27"/>
          <p:cNvSpPr txBox="1"/>
          <p:nvPr/>
        </p:nvSpPr>
        <p:spPr>
          <a:xfrm>
            <a:off x="1324621" y="2528522"/>
            <a:ext cx="114935" cy="93980"/>
          </a:xfrm>
          <a:prstGeom prst="rect">
            <a:avLst/>
          </a:prstGeom>
        </p:spPr>
        <p:txBody>
          <a:bodyPr vert="horz" wrap="square" lIns="0" tIns="12700" rIns="0" bIns="0" rtlCol="0">
            <a:spAutoFit/>
          </a:bodyPr>
          <a:lstStyle/>
          <a:p>
            <a:pPr marL="12700">
              <a:lnSpc>
                <a:spcPct val="100000"/>
              </a:lnSpc>
              <a:spcBef>
                <a:spcPts val="100"/>
              </a:spcBef>
            </a:pPr>
            <a:r>
              <a:rPr sz="450" spc="90" dirty="0">
                <a:latin typeface="Microsoft Sans Serif"/>
                <a:cs typeface="Microsoft Sans Serif"/>
              </a:rPr>
              <a:t>−1</a:t>
            </a:r>
            <a:endParaRPr sz="450">
              <a:latin typeface="Microsoft Sans Serif"/>
              <a:cs typeface="Microsoft Sans Serif"/>
            </a:endParaRPr>
          </a:p>
        </p:txBody>
      </p:sp>
      <p:sp>
        <p:nvSpPr>
          <p:cNvPr id="28" name="object 28"/>
          <p:cNvSpPr/>
          <p:nvPr/>
        </p:nvSpPr>
        <p:spPr>
          <a:xfrm>
            <a:off x="1418751" y="2333123"/>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29" name="object 29"/>
          <p:cNvSpPr txBox="1"/>
          <p:nvPr/>
        </p:nvSpPr>
        <p:spPr>
          <a:xfrm>
            <a:off x="1277002" y="2284234"/>
            <a:ext cx="162560" cy="93980"/>
          </a:xfrm>
          <a:prstGeom prst="rect">
            <a:avLst/>
          </a:prstGeom>
        </p:spPr>
        <p:txBody>
          <a:bodyPr vert="horz" wrap="square" lIns="0" tIns="12700" rIns="0" bIns="0" rtlCol="0">
            <a:spAutoFit/>
          </a:bodyPr>
          <a:lstStyle/>
          <a:p>
            <a:pPr marL="12700">
              <a:lnSpc>
                <a:spcPct val="100000"/>
              </a:lnSpc>
              <a:spcBef>
                <a:spcPts val="100"/>
              </a:spcBef>
            </a:pPr>
            <a:r>
              <a:rPr sz="450" spc="45" dirty="0">
                <a:latin typeface="Microsoft Sans Serif"/>
                <a:cs typeface="Microsoft Sans Serif"/>
              </a:rPr>
              <a:t>−0.5</a:t>
            </a:r>
            <a:endParaRPr sz="450">
              <a:latin typeface="Microsoft Sans Serif"/>
              <a:cs typeface="Microsoft Sans Serif"/>
            </a:endParaRPr>
          </a:p>
        </p:txBody>
      </p:sp>
      <p:sp>
        <p:nvSpPr>
          <p:cNvPr id="30" name="object 30"/>
          <p:cNvSpPr/>
          <p:nvPr/>
        </p:nvSpPr>
        <p:spPr>
          <a:xfrm>
            <a:off x="1418751" y="2088360"/>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1" name="object 31"/>
          <p:cNvSpPr txBox="1"/>
          <p:nvPr/>
        </p:nvSpPr>
        <p:spPr>
          <a:xfrm>
            <a:off x="1357957" y="203946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32" name="object 32"/>
          <p:cNvSpPr/>
          <p:nvPr/>
        </p:nvSpPr>
        <p:spPr>
          <a:xfrm>
            <a:off x="1418751" y="1844071"/>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3" name="object 33"/>
          <p:cNvSpPr txBox="1"/>
          <p:nvPr/>
        </p:nvSpPr>
        <p:spPr>
          <a:xfrm>
            <a:off x="1310335" y="1795176"/>
            <a:ext cx="10541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0.5</a:t>
            </a:r>
            <a:endParaRPr sz="450">
              <a:latin typeface="Microsoft Sans Serif"/>
              <a:cs typeface="Microsoft Sans Serif"/>
            </a:endParaRPr>
          </a:p>
        </p:txBody>
      </p:sp>
      <p:sp>
        <p:nvSpPr>
          <p:cNvPr id="34" name="object 34"/>
          <p:cNvSpPr/>
          <p:nvPr/>
        </p:nvSpPr>
        <p:spPr>
          <a:xfrm>
            <a:off x="1418751" y="1599301"/>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5" name="object 35"/>
          <p:cNvSpPr txBox="1"/>
          <p:nvPr/>
        </p:nvSpPr>
        <p:spPr>
          <a:xfrm>
            <a:off x="1357957" y="1550412"/>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a:t>
            </a:r>
            <a:endParaRPr sz="450">
              <a:latin typeface="Microsoft Sans Serif"/>
              <a:cs typeface="Microsoft Sans Serif"/>
            </a:endParaRPr>
          </a:p>
        </p:txBody>
      </p:sp>
      <p:sp>
        <p:nvSpPr>
          <p:cNvPr id="36" name="object 36"/>
          <p:cNvSpPr/>
          <p:nvPr/>
        </p:nvSpPr>
        <p:spPr>
          <a:xfrm>
            <a:off x="1418751" y="1355012"/>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1310335" y="1306123"/>
            <a:ext cx="10541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1.5</a:t>
            </a:r>
            <a:endParaRPr sz="450">
              <a:latin typeface="Microsoft Sans Serif"/>
              <a:cs typeface="Microsoft Sans Serif"/>
            </a:endParaRPr>
          </a:p>
        </p:txBody>
      </p:sp>
      <p:grpSp>
        <p:nvGrpSpPr>
          <p:cNvPr id="38" name="object 38"/>
          <p:cNvGrpSpPr/>
          <p:nvPr/>
        </p:nvGrpSpPr>
        <p:grpSpPr>
          <a:xfrm>
            <a:off x="1410178" y="1353425"/>
            <a:ext cx="1877060" cy="1470660"/>
            <a:chOff x="1410178" y="1353425"/>
            <a:chExt cx="1877060" cy="1470660"/>
          </a:xfrm>
        </p:grpSpPr>
        <p:sp>
          <p:nvSpPr>
            <p:cNvPr id="39" name="object 39"/>
            <p:cNvSpPr/>
            <p:nvPr/>
          </p:nvSpPr>
          <p:spPr>
            <a:xfrm>
              <a:off x="1418751" y="1355012"/>
              <a:ext cx="1859914" cy="1467485"/>
            </a:xfrm>
            <a:custGeom>
              <a:avLst/>
              <a:gdLst/>
              <a:ahLst/>
              <a:cxnLst/>
              <a:rect l="l" t="t" r="r" b="b"/>
              <a:pathLst>
                <a:path w="1859914" h="1467485">
                  <a:moveTo>
                    <a:pt x="0" y="0"/>
                  </a:moveTo>
                  <a:lnTo>
                    <a:pt x="1859550" y="0"/>
                  </a:lnTo>
                </a:path>
                <a:path w="1859914" h="1467485">
                  <a:moveTo>
                    <a:pt x="0" y="1467164"/>
                  </a:moveTo>
                  <a:lnTo>
                    <a:pt x="1859550" y="1467164"/>
                  </a:lnTo>
                </a:path>
                <a:path w="1859914" h="1467485">
                  <a:moveTo>
                    <a:pt x="1859550" y="1467164"/>
                  </a:moveTo>
                  <a:lnTo>
                    <a:pt x="1859550" y="0"/>
                  </a:lnTo>
                </a:path>
                <a:path w="1859914" h="1467485">
                  <a:moveTo>
                    <a:pt x="0" y="1467164"/>
                  </a:moveTo>
                  <a:lnTo>
                    <a:pt x="0" y="0"/>
                  </a:lnTo>
                </a:path>
              </a:pathLst>
            </a:custGeom>
            <a:ln w="3175">
              <a:solidFill>
                <a:srgbClr val="000000"/>
              </a:solidFill>
            </a:ln>
          </p:spPr>
          <p:txBody>
            <a:bodyPr wrap="square" lIns="0" tIns="0" rIns="0" bIns="0" rtlCol="0"/>
            <a:lstStyle/>
            <a:p>
              <a:endParaRPr/>
            </a:p>
          </p:txBody>
        </p:sp>
        <p:sp>
          <p:nvSpPr>
            <p:cNvPr id="40" name="object 40"/>
            <p:cNvSpPr/>
            <p:nvPr/>
          </p:nvSpPr>
          <p:spPr>
            <a:xfrm>
              <a:off x="1418751" y="1599302"/>
              <a:ext cx="1859914" cy="978535"/>
            </a:xfrm>
            <a:custGeom>
              <a:avLst/>
              <a:gdLst/>
              <a:ahLst/>
              <a:cxnLst/>
              <a:rect l="l" t="t" r="r" b="b"/>
              <a:pathLst>
                <a:path w="1859914" h="978535">
                  <a:moveTo>
                    <a:pt x="0" y="950014"/>
                  </a:moveTo>
                  <a:lnTo>
                    <a:pt x="9049" y="969539"/>
                  </a:lnTo>
                  <a:lnTo>
                    <a:pt x="18571" y="977635"/>
                  </a:lnTo>
                  <a:lnTo>
                    <a:pt x="27620" y="975253"/>
                  </a:lnTo>
                  <a:lnTo>
                    <a:pt x="46192" y="937634"/>
                  </a:lnTo>
                  <a:lnTo>
                    <a:pt x="64764" y="859537"/>
                  </a:lnTo>
                  <a:lnTo>
                    <a:pt x="74286" y="807634"/>
                  </a:lnTo>
                  <a:lnTo>
                    <a:pt x="83336" y="749061"/>
                  </a:lnTo>
                  <a:lnTo>
                    <a:pt x="92858" y="683820"/>
                  </a:lnTo>
                  <a:lnTo>
                    <a:pt x="101907" y="614774"/>
                  </a:lnTo>
                  <a:lnTo>
                    <a:pt x="111430" y="542864"/>
                  </a:lnTo>
                  <a:lnTo>
                    <a:pt x="120479" y="469532"/>
                  </a:lnTo>
                  <a:lnTo>
                    <a:pt x="130001" y="396674"/>
                  </a:lnTo>
                  <a:lnTo>
                    <a:pt x="139051" y="326198"/>
                  </a:lnTo>
                  <a:lnTo>
                    <a:pt x="148573" y="259055"/>
                  </a:lnTo>
                  <a:lnTo>
                    <a:pt x="157622" y="197145"/>
                  </a:lnTo>
                  <a:lnTo>
                    <a:pt x="167145" y="141430"/>
                  </a:lnTo>
                  <a:lnTo>
                    <a:pt x="176194" y="94287"/>
                  </a:lnTo>
                  <a:lnTo>
                    <a:pt x="185716" y="55240"/>
                  </a:lnTo>
                  <a:lnTo>
                    <a:pt x="204288" y="8097"/>
                  </a:lnTo>
                  <a:lnTo>
                    <a:pt x="213813" y="0"/>
                  </a:lnTo>
                  <a:lnTo>
                    <a:pt x="222860" y="3337"/>
                  </a:lnTo>
                  <a:lnTo>
                    <a:pt x="241431" y="42383"/>
                  </a:lnTo>
                  <a:lnTo>
                    <a:pt x="260002" y="120955"/>
                  </a:lnTo>
                  <a:lnTo>
                    <a:pt x="269528" y="173339"/>
                  </a:lnTo>
                  <a:lnTo>
                    <a:pt x="278574" y="232860"/>
                  </a:lnTo>
                  <a:lnTo>
                    <a:pt x="288099" y="298101"/>
                  </a:lnTo>
                  <a:lnTo>
                    <a:pt x="297145" y="367147"/>
                  </a:lnTo>
                  <a:lnTo>
                    <a:pt x="306671" y="439531"/>
                  </a:lnTo>
                  <a:lnTo>
                    <a:pt x="315717" y="512864"/>
                  </a:lnTo>
                  <a:lnTo>
                    <a:pt x="325243" y="585248"/>
                  </a:lnTo>
                  <a:lnTo>
                    <a:pt x="334289" y="656203"/>
                  </a:lnTo>
                  <a:lnTo>
                    <a:pt x="343815" y="722867"/>
                  </a:lnTo>
                  <a:lnTo>
                    <a:pt x="352860" y="784296"/>
                  </a:lnTo>
                  <a:lnTo>
                    <a:pt x="362386" y="839537"/>
                  </a:lnTo>
                  <a:lnTo>
                    <a:pt x="371912" y="886205"/>
                  </a:lnTo>
                  <a:lnTo>
                    <a:pt x="380958" y="924777"/>
                  </a:lnTo>
                  <a:lnTo>
                    <a:pt x="399530" y="970967"/>
                  </a:lnTo>
                  <a:lnTo>
                    <a:pt x="409055" y="978110"/>
                  </a:lnTo>
                  <a:lnTo>
                    <a:pt x="418101" y="974300"/>
                  </a:lnTo>
                  <a:lnTo>
                    <a:pt x="436673" y="934299"/>
                  </a:lnTo>
                  <a:lnTo>
                    <a:pt x="455245" y="854298"/>
                  </a:lnTo>
                  <a:lnTo>
                    <a:pt x="464771" y="801439"/>
                  </a:lnTo>
                  <a:lnTo>
                    <a:pt x="473816" y="741918"/>
                  </a:lnTo>
                  <a:lnTo>
                    <a:pt x="483342" y="676203"/>
                  </a:lnTo>
                  <a:lnTo>
                    <a:pt x="492388" y="606676"/>
                  </a:lnTo>
                  <a:lnTo>
                    <a:pt x="501914" y="534773"/>
                  </a:lnTo>
                  <a:lnTo>
                    <a:pt x="510960" y="461434"/>
                  </a:lnTo>
                  <a:lnTo>
                    <a:pt x="520486" y="388576"/>
                  </a:lnTo>
                  <a:lnTo>
                    <a:pt x="529531" y="318101"/>
                  </a:lnTo>
                  <a:lnTo>
                    <a:pt x="539057" y="251912"/>
                  </a:lnTo>
                  <a:lnTo>
                    <a:pt x="548103" y="190482"/>
                  </a:lnTo>
                  <a:lnTo>
                    <a:pt x="557629" y="135716"/>
                  </a:lnTo>
                  <a:lnTo>
                    <a:pt x="567149" y="89526"/>
                  </a:lnTo>
                  <a:lnTo>
                    <a:pt x="576201" y="51909"/>
                  </a:lnTo>
                  <a:lnTo>
                    <a:pt x="594772" y="6668"/>
                  </a:lnTo>
                  <a:lnTo>
                    <a:pt x="604292" y="0"/>
                  </a:lnTo>
                  <a:lnTo>
                    <a:pt x="613344" y="4285"/>
                  </a:lnTo>
                  <a:lnTo>
                    <a:pt x="631916" y="45714"/>
                  </a:lnTo>
                  <a:lnTo>
                    <a:pt x="650487" y="126670"/>
                  </a:lnTo>
                  <a:lnTo>
                    <a:pt x="660007" y="179528"/>
                  </a:lnTo>
                  <a:lnTo>
                    <a:pt x="669059" y="240003"/>
                  </a:lnTo>
                  <a:lnTo>
                    <a:pt x="678579" y="305244"/>
                  </a:lnTo>
                  <a:lnTo>
                    <a:pt x="687631" y="375245"/>
                  </a:lnTo>
                  <a:lnTo>
                    <a:pt x="697151" y="447629"/>
                  </a:lnTo>
                  <a:lnTo>
                    <a:pt x="706202" y="520961"/>
                  </a:lnTo>
                  <a:lnTo>
                    <a:pt x="715723" y="593345"/>
                  </a:lnTo>
                  <a:lnTo>
                    <a:pt x="724774" y="663820"/>
                  </a:lnTo>
                  <a:lnTo>
                    <a:pt x="734294" y="730010"/>
                  </a:lnTo>
                  <a:lnTo>
                    <a:pt x="743820" y="790965"/>
                  </a:lnTo>
                  <a:lnTo>
                    <a:pt x="752866" y="845251"/>
                  </a:lnTo>
                  <a:lnTo>
                    <a:pt x="762392" y="890966"/>
                  </a:lnTo>
                  <a:lnTo>
                    <a:pt x="771438" y="928109"/>
                  </a:lnTo>
                  <a:lnTo>
                    <a:pt x="790009" y="972396"/>
                  </a:lnTo>
                  <a:lnTo>
                    <a:pt x="799535" y="978110"/>
                  </a:lnTo>
                  <a:lnTo>
                    <a:pt x="808581" y="972871"/>
                  </a:lnTo>
                  <a:lnTo>
                    <a:pt x="827153" y="930491"/>
                  </a:lnTo>
                  <a:lnTo>
                    <a:pt x="845724" y="848583"/>
                  </a:lnTo>
                  <a:lnTo>
                    <a:pt x="855250" y="795251"/>
                  </a:lnTo>
                  <a:lnTo>
                    <a:pt x="864296" y="734775"/>
                  </a:lnTo>
                  <a:lnTo>
                    <a:pt x="873822" y="668580"/>
                  </a:lnTo>
                  <a:lnTo>
                    <a:pt x="882868" y="599059"/>
                  </a:lnTo>
                  <a:lnTo>
                    <a:pt x="892394" y="526201"/>
                  </a:lnTo>
                  <a:lnTo>
                    <a:pt x="901439" y="452863"/>
                  </a:lnTo>
                  <a:lnTo>
                    <a:pt x="910965" y="380485"/>
                  </a:lnTo>
                  <a:lnTo>
                    <a:pt x="920011" y="310484"/>
                  </a:lnTo>
                  <a:lnTo>
                    <a:pt x="929537" y="244289"/>
                  </a:lnTo>
                  <a:lnTo>
                    <a:pt x="939063" y="183813"/>
                  </a:lnTo>
                  <a:lnTo>
                    <a:pt x="948109" y="130481"/>
                  </a:lnTo>
                  <a:lnTo>
                    <a:pt x="957634" y="84766"/>
                  </a:lnTo>
                  <a:lnTo>
                    <a:pt x="976206" y="21428"/>
                  </a:lnTo>
                  <a:lnTo>
                    <a:pt x="994778" y="0"/>
                  </a:lnTo>
                  <a:lnTo>
                    <a:pt x="1003824" y="5714"/>
                  </a:lnTo>
                  <a:lnTo>
                    <a:pt x="1022395" y="49526"/>
                  </a:lnTo>
                  <a:lnTo>
                    <a:pt x="1040967" y="132384"/>
                  </a:lnTo>
                  <a:lnTo>
                    <a:pt x="1050493" y="186196"/>
                  </a:lnTo>
                  <a:lnTo>
                    <a:pt x="1059539" y="247146"/>
                  </a:lnTo>
                  <a:lnTo>
                    <a:pt x="1069065" y="313341"/>
                  </a:lnTo>
                  <a:lnTo>
                    <a:pt x="1078110" y="383342"/>
                  </a:lnTo>
                  <a:lnTo>
                    <a:pt x="1087636" y="455720"/>
                  </a:lnTo>
                  <a:lnTo>
                    <a:pt x="1096682" y="529058"/>
                  </a:lnTo>
                  <a:lnTo>
                    <a:pt x="1106208" y="601436"/>
                  </a:lnTo>
                  <a:lnTo>
                    <a:pt x="1115728" y="671437"/>
                  </a:lnTo>
                  <a:lnTo>
                    <a:pt x="1124780" y="737153"/>
                  </a:lnTo>
                  <a:lnTo>
                    <a:pt x="1134300" y="797153"/>
                  </a:lnTo>
                  <a:lnTo>
                    <a:pt x="1143351" y="850490"/>
                  </a:lnTo>
                  <a:lnTo>
                    <a:pt x="1152871" y="895727"/>
                  </a:lnTo>
                  <a:lnTo>
                    <a:pt x="1171443" y="957634"/>
                  </a:lnTo>
                  <a:lnTo>
                    <a:pt x="1190015" y="978110"/>
                  </a:lnTo>
                  <a:lnTo>
                    <a:pt x="1199066" y="971920"/>
                  </a:lnTo>
                  <a:lnTo>
                    <a:pt x="1217638" y="927156"/>
                  </a:lnTo>
                  <a:lnTo>
                    <a:pt x="1227158" y="889538"/>
                  </a:lnTo>
                  <a:lnTo>
                    <a:pt x="1236210" y="843348"/>
                  </a:lnTo>
                  <a:lnTo>
                    <a:pt x="1245730" y="788582"/>
                  </a:lnTo>
                  <a:lnTo>
                    <a:pt x="1254781" y="727632"/>
                  </a:lnTo>
                  <a:lnTo>
                    <a:pt x="1264302" y="660963"/>
                  </a:lnTo>
                  <a:lnTo>
                    <a:pt x="1273353" y="590962"/>
                  </a:lnTo>
                  <a:lnTo>
                    <a:pt x="1282873" y="518104"/>
                  </a:lnTo>
                  <a:lnTo>
                    <a:pt x="1291925" y="444771"/>
                  </a:lnTo>
                  <a:lnTo>
                    <a:pt x="1301445" y="372388"/>
                  </a:lnTo>
                  <a:lnTo>
                    <a:pt x="1310971" y="302861"/>
                  </a:lnTo>
                  <a:lnTo>
                    <a:pt x="1320017" y="237626"/>
                  </a:lnTo>
                  <a:lnTo>
                    <a:pt x="1329542" y="177625"/>
                  </a:lnTo>
                  <a:lnTo>
                    <a:pt x="1338588" y="124767"/>
                  </a:lnTo>
                  <a:lnTo>
                    <a:pt x="1348114" y="80001"/>
                  </a:lnTo>
                  <a:lnTo>
                    <a:pt x="1366686" y="19051"/>
                  </a:lnTo>
                  <a:lnTo>
                    <a:pt x="1385258" y="0"/>
                  </a:lnTo>
                  <a:lnTo>
                    <a:pt x="1394303" y="7142"/>
                  </a:lnTo>
                  <a:lnTo>
                    <a:pt x="1412875" y="52857"/>
                  </a:lnTo>
                  <a:lnTo>
                    <a:pt x="1422401" y="90955"/>
                  </a:lnTo>
                  <a:lnTo>
                    <a:pt x="1431447" y="137624"/>
                  </a:lnTo>
                  <a:lnTo>
                    <a:pt x="1440973" y="192859"/>
                  </a:lnTo>
                  <a:lnTo>
                    <a:pt x="1450018" y="254289"/>
                  </a:lnTo>
                  <a:lnTo>
                    <a:pt x="1459544" y="320958"/>
                  </a:lnTo>
                  <a:lnTo>
                    <a:pt x="1468590" y="391433"/>
                  </a:lnTo>
                  <a:lnTo>
                    <a:pt x="1478116" y="463817"/>
                  </a:lnTo>
                  <a:lnTo>
                    <a:pt x="1487642" y="537150"/>
                  </a:lnTo>
                  <a:lnTo>
                    <a:pt x="1496688" y="609534"/>
                  </a:lnTo>
                  <a:lnTo>
                    <a:pt x="1506213" y="679060"/>
                  </a:lnTo>
                  <a:lnTo>
                    <a:pt x="1515259" y="744296"/>
                  </a:lnTo>
                  <a:lnTo>
                    <a:pt x="1524785" y="803822"/>
                  </a:lnTo>
                  <a:lnTo>
                    <a:pt x="1533831" y="856204"/>
                  </a:lnTo>
                  <a:lnTo>
                    <a:pt x="1543357" y="900491"/>
                  </a:lnTo>
                  <a:lnTo>
                    <a:pt x="1561929" y="960014"/>
                  </a:lnTo>
                  <a:lnTo>
                    <a:pt x="1580500" y="978110"/>
                  </a:lnTo>
                  <a:lnTo>
                    <a:pt x="1589546" y="970492"/>
                  </a:lnTo>
                  <a:lnTo>
                    <a:pt x="1608118" y="923348"/>
                  </a:lnTo>
                  <a:lnTo>
                    <a:pt x="1617644" y="884776"/>
                  </a:lnTo>
                  <a:lnTo>
                    <a:pt x="1626689" y="837634"/>
                  </a:lnTo>
                  <a:lnTo>
                    <a:pt x="1636215" y="782393"/>
                  </a:lnTo>
                  <a:lnTo>
                    <a:pt x="1645261" y="720489"/>
                  </a:lnTo>
                  <a:lnTo>
                    <a:pt x="1654787" y="653346"/>
                  </a:lnTo>
                  <a:lnTo>
                    <a:pt x="1663833" y="582865"/>
                  </a:lnTo>
                  <a:lnTo>
                    <a:pt x="1673359" y="510007"/>
                  </a:lnTo>
                  <a:lnTo>
                    <a:pt x="1682879" y="436674"/>
                  </a:lnTo>
                  <a:lnTo>
                    <a:pt x="1691930" y="364770"/>
                  </a:lnTo>
                  <a:lnTo>
                    <a:pt x="1701450" y="295244"/>
                  </a:lnTo>
                  <a:lnTo>
                    <a:pt x="1710502" y="230483"/>
                  </a:lnTo>
                  <a:lnTo>
                    <a:pt x="1720022" y="171430"/>
                  </a:lnTo>
                  <a:lnTo>
                    <a:pt x="1729074" y="119527"/>
                  </a:lnTo>
                  <a:lnTo>
                    <a:pt x="1738594" y="75715"/>
                  </a:lnTo>
                  <a:lnTo>
                    <a:pt x="1757166" y="16668"/>
                  </a:lnTo>
                  <a:lnTo>
                    <a:pt x="1775737" y="480"/>
                  </a:lnTo>
                  <a:lnTo>
                    <a:pt x="1784789" y="8571"/>
                  </a:lnTo>
                  <a:lnTo>
                    <a:pt x="1803360" y="56669"/>
                  </a:lnTo>
                  <a:lnTo>
                    <a:pt x="1812881" y="95715"/>
                  </a:lnTo>
                  <a:lnTo>
                    <a:pt x="1821932" y="143813"/>
                  </a:lnTo>
                  <a:lnTo>
                    <a:pt x="1831452" y="199054"/>
                  </a:lnTo>
                  <a:lnTo>
                    <a:pt x="1840504" y="261432"/>
                  </a:lnTo>
                  <a:lnTo>
                    <a:pt x="1850024" y="328575"/>
                  </a:lnTo>
                  <a:lnTo>
                    <a:pt x="1859550" y="399531"/>
                  </a:lnTo>
                </a:path>
              </a:pathLst>
            </a:custGeom>
            <a:ln w="17143">
              <a:solidFill>
                <a:srgbClr val="0000FF"/>
              </a:solidFill>
            </a:ln>
          </p:spPr>
          <p:txBody>
            <a:bodyPr wrap="square" lIns="0" tIns="0" rIns="0" bIns="0" rtlCol="0"/>
            <a:lstStyle/>
            <a:p>
              <a:endParaRPr/>
            </a:p>
          </p:txBody>
        </p:sp>
      </p:grpSp>
      <p:sp>
        <p:nvSpPr>
          <p:cNvPr id="41" name="object 41"/>
          <p:cNvSpPr txBox="1"/>
          <p:nvPr/>
        </p:nvSpPr>
        <p:spPr>
          <a:xfrm>
            <a:off x="2307492" y="1484504"/>
            <a:ext cx="88900" cy="318770"/>
          </a:xfrm>
          <a:prstGeom prst="rect">
            <a:avLst/>
          </a:prstGeom>
        </p:spPr>
        <p:txBody>
          <a:bodyPr vert="horz" wrap="square" lIns="0" tIns="66675" rIns="0" bIns="0" rtlCol="0">
            <a:spAutoFit/>
          </a:bodyPr>
          <a:lstStyle/>
          <a:p>
            <a:pPr marL="21590">
              <a:lnSpc>
                <a:spcPct val="100000"/>
              </a:lnSpc>
              <a:spcBef>
                <a:spcPts val="525"/>
              </a:spcBef>
            </a:pPr>
            <a:r>
              <a:rPr sz="600" spc="20" dirty="0">
                <a:latin typeface="Microsoft Sans Serif"/>
                <a:cs typeface="Microsoft Sans Serif"/>
              </a:rPr>
              <a:t>A</a:t>
            </a:r>
            <a:endParaRPr sz="600">
              <a:latin typeface="Microsoft Sans Serif"/>
              <a:cs typeface="Microsoft Sans Serif"/>
            </a:endParaRPr>
          </a:p>
          <a:p>
            <a:pPr marL="12700">
              <a:lnSpc>
                <a:spcPct val="100000"/>
              </a:lnSpc>
              <a:spcBef>
                <a:spcPts val="434"/>
              </a:spcBef>
            </a:pPr>
            <a:r>
              <a:rPr sz="600" spc="15" dirty="0">
                <a:latin typeface="Symbol"/>
                <a:cs typeface="Symbol"/>
              </a:rPr>
              <a:t></a:t>
            </a:r>
            <a:endParaRPr sz="600">
              <a:latin typeface="Symbol"/>
              <a:cs typeface="Symbol"/>
            </a:endParaRPr>
          </a:p>
        </p:txBody>
      </p:sp>
      <p:sp>
        <p:nvSpPr>
          <p:cNvPr id="42" name="object 42"/>
          <p:cNvSpPr/>
          <p:nvPr/>
        </p:nvSpPr>
        <p:spPr>
          <a:xfrm>
            <a:off x="1418751" y="1355012"/>
            <a:ext cx="1859914" cy="1468120"/>
          </a:xfrm>
          <a:custGeom>
            <a:avLst/>
            <a:gdLst/>
            <a:ahLst/>
            <a:cxnLst/>
            <a:rect l="l" t="t" r="r" b="b"/>
            <a:pathLst>
              <a:path w="1859914" h="1468120">
                <a:moveTo>
                  <a:pt x="929537" y="1467642"/>
                </a:moveTo>
                <a:lnTo>
                  <a:pt x="929537" y="0"/>
                </a:lnTo>
              </a:path>
              <a:path w="1859914" h="1468120">
                <a:moveTo>
                  <a:pt x="0" y="733347"/>
                </a:moveTo>
                <a:lnTo>
                  <a:pt x="1859550" y="733347"/>
                </a:lnTo>
              </a:path>
            </a:pathLst>
          </a:custGeom>
          <a:ln w="3175">
            <a:solidFill>
              <a:srgbClr val="000000"/>
            </a:solidFill>
          </a:ln>
        </p:spPr>
        <p:txBody>
          <a:bodyPr wrap="square" lIns="0" tIns="0" rIns="0" bIns="0" rtlCol="0"/>
          <a:lstStyle/>
          <a:p>
            <a:endParaRPr/>
          </a:p>
        </p:txBody>
      </p:sp>
      <p:sp>
        <p:nvSpPr>
          <p:cNvPr id="43" name="object 43"/>
          <p:cNvSpPr txBox="1"/>
          <p:nvPr/>
        </p:nvSpPr>
        <p:spPr>
          <a:xfrm>
            <a:off x="784593" y="3141693"/>
            <a:ext cx="3039110" cy="166071"/>
          </a:xfrm>
          <a:prstGeom prst="rect">
            <a:avLst/>
          </a:prstGeom>
        </p:spPr>
        <p:txBody>
          <a:bodyPr vert="horz" wrap="square" lIns="0" tIns="12065" rIns="0" bIns="0" rtlCol="0">
            <a:spAutoFit/>
          </a:bodyPr>
          <a:lstStyle/>
          <a:p>
            <a:pPr marL="38100">
              <a:lnSpc>
                <a:spcPct val="100000"/>
              </a:lnSpc>
              <a:spcBef>
                <a:spcPts val="95"/>
              </a:spcBef>
            </a:pPr>
            <a:r>
              <a:rPr sz="1000" spc="-30" dirty="0">
                <a:solidFill>
                  <a:srgbClr val="3333B2"/>
                </a:solidFill>
                <a:latin typeface="Tahoma"/>
                <a:cs typeface="Tahoma"/>
              </a:rPr>
              <a:t>Figura:</a:t>
            </a:r>
            <a:r>
              <a:rPr sz="1000" spc="20" dirty="0">
                <a:solidFill>
                  <a:srgbClr val="3333B2"/>
                </a:solidFill>
                <a:latin typeface="Tahoma"/>
                <a:cs typeface="Tahoma"/>
              </a:rPr>
              <a:t> </a:t>
            </a:r>
            <a:r>
              <a:rPr sz="1000" spc="-125" dirty="0">
                <a:latin typeface="Tahoma"/>
                <a:cs typeface="Tahoma"/>
              </a:rPr>
              <a:t>Se</a:t>
            </a:r>
            <a:r>
              <a:rPr lang="es-CO" sz="1000" spc="-125" dirty="0">
                <a:latin typeface="Tahoma"/>
                <a:cs typeface="Tahoma"/>
              </a:rPr>
              <a:t>ñ</a:t>
            </a:r>
            <a:r>
              <a:rPr sz="1000" spc="-125" dirty="0">
                <a:latin typeface="Tahoma"/>
                <a:cs typeface="Tahoma"/>
              </a:rPr>
              <a:t>al</a:t>
            </a:r>
            <a:r>
              <a:rPr sz="1000" spc="25" dirty="0">
                <a:latin typeface="Tahoma"/>
                <a:cs typeface="Tahoma"/>
              </a:rPr>
              <a:t> </a:t>
            </a:r>
            <a:r>
              <a:rPr sz="1000" spc="-35" dirty="0">
                <a:latin typeface="Tahoma"/>
                <a:cs typeface="Tahoma"/>
              </a:rPr>
              <a:t>sinusoidal</a:t>
            </a:r>
            <a:r>
              <a:rPr sz="1000" spc="25" dirty="0">
                <a:latin typeface="Tahoma"/>
                <a:cs typeface="Tahoma"/>
              </a:rPr>
              <a:t> </a:t>
            </a:r>
            <a:r>
              <a:rPr sz="1000" spc="-30" dirty="0">
                <a:latin typeface="Tahoma"/>
                <a:cs typeface="Tahoma"/>
              </a:rPr>
              <a:t>continua</a:t>
            </a:r>
            <a:r>
              <a:rPr sz="1000" spc="25" dirty="0">
                <a:latin typeface="Tahoma"/>
                <a:cs typeface="Tahoma"/>
              </a:rPr>
              <a:t> </a:t>
            </a:r>
            <a:r>
              <a:rPr sz="1000" i="1" spc="-45" dirty="0">
                <a:latin typeface="Arial"/>
                <a:cs typeface="Arial"/>
              </a:rPr>
              <a:t>x</a:t>
            </a:r>
            <a:r>
              <a:rPr sz="1000" i="1" spc="-190" dirty="0">
                <a:latin typeface="Arial"/>
                <a:cs typeface="Arial"/>
              </a:rPr>
              <a:t> </a:t>
            </a:r>
            <a:r>
              <a:rPr sz="1000" spc="50" dirty="0">
                <a:latin typeface="Tahoma"/>
                <a:cs typeface="Tahoma"/>
              </a:rPr>
              <a:t>(</a:t>
            </a:r>
            <a:r>
              <a:rPr sz="1000" i="1" spc="50" dirty="0">
                <a:latin typeface="Arial"/>
                <a:cs typeface="Arial"/>
              </a:rPr>
              <a:t>t</a:t>
            </a:r>
            <a:r>
              <a:rPr sz="1000" spc="50" dirty="0">
                <a:latin typeface="Tahoma"/>
                <a:cs typeface="Tahoma"/>
              </a:rPr>
              <a:t>)</a:t>
            </a:r>
            <a:r>
              <a:rPr sz="1000" spc="-30" dirty="0">
                <a:latin typeface="Tahoma"/>
                <a:cs typeface="Tahoma"/>
              </a:rPr>
              <a:t> </a:t>
            </a:r>
            <a:r>
              <a:rPr sz="1000" spc="45" dirty="0">
                <a:latin typeface="Tahoma"/>
                <a:cs typeface="Tahoma"/>
              </a:rPr>
              <a:t>=</a:t>
            </a:r>
            <a:r>
              <a:rPr sz="1000" spc="-35" dirty="0">
                <a:latin typeface="Tahoma"/>
                <a:cs typeface="Tahoma"/>
              </a:rPr>
              <a:t> </a:t>
            </a:r>
            <a:r>
              <a:rPr sz="1000" i="1" spc="-5" dirty="0">
                <a:latin typeface="Arial"/>
                <a:cs typeface="Arial"/>
              </a:rPr>
              <a:t>A</a:t>
            </a:r>
            <a:r>
              <a:rPr sz="1000" i="1" spc="-114" dirty="0">
                <a:latin typeface="Arial"/>
                <a:cs typeface="Arial"/>
              </a:rPr>
              <a:t> </a:t>
            </a:r>
            <a:r>
              <a:rPr sz="1000" spc="-30" dirty="0">
                <a:latin typeface="Tahoma"/>
                <a:cs typeface="Tahoma"/>
              </a:rPr>
              <a:t>cos(</a:t>
            </a:r>
            <a:r>
              <a:rPr sz="1000" i="1" spc="-30" dirty="0">
                <a:latin typeface="Verdana"/>
                <a:cs typeface="Verdana"/>
              </a:rPr>
              <a:t>ω</a:t>
            </a:r>
            <a:r>
              <a:rPr sz="1050" spc="-44" baseline="-11904" dirty="0">
                <a:latin typeface="Tahoma"/>
                <a:cs typeface="Tahoma"/>
              </a:rPr>
              <a:t>0</a:t>
            </a:r>
            <a:r>
              <a:rPr sz="1000" i="1" spc="-30" dirty="0">
                <a:latin typeface="Arial"/>
                <a:cs typeface="Arial"/>
              </a:rPr>
              <a:t>t</a:t>
            </a:r>
            <a:r>
              <a:rPr sz="1000" i="1" spc="20" dirty="0">
                <a:latin typeface="Arial"/>
                <a:cs typeface="Arial"/>
              </a:rPr>
              <a:t> </a:t>
            </a:r>
            <a:r>
              <a:rPr sz="1000" spc="45" dirty="0">
                <a:latin typeface="Tahoma"/>
                <a:cs typeface="Tahoma"/>
              </a:rPr>
              <a:t>+</a:t>
            </a:r>
            <a:r>
              <a:rPr sz="1000" spc="-90" dirty="0">
                <a:latin typeface="Tahoma"/>
                <a:cs typeface="Tahoma"/>
              </a:rPr>
              <a:t> </a:t>
            </a:r>
            <a:r>
              <a:rPr sz="1000" i="1" spc="-100" dirty="0">
                <a:latin typeface="Verdana"/>
                <a:cs typeface="Verdana"/>
              </a:rPr>
              <a:t>φ</a:t>
            </a:r>
            <a:r>
              <a:rPr sz="1000" spc="-100" dirty="0">
                <a:latin typeface="Tahoma"/>
                <a:cs typeface="Tahoma"/>
              </a:rPr>
              <a:t>)</a:t>
            </a:r>
            <a:endParaRPr sz="1000" dirty="0">
              <a:latin typeface="Tahoma"/>
              <a:cs typeface="Tahoma"/>
            </a:endParaRPr>
          </a:p>
        </p:txBody>
      </p:sp>
      <p:sp>
        <p:nvSpPr>
          <p:cNvPr id="48" name="object 4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4" name="object 14"/>
          <p:cNvSpPr txBox="1"/>
          <p:nvPr/>
        </p:nvSpPr>
        <p:spPr>
          <a:xfrm>
            <a:off x="480390" y="1062912"/>
            <a:ext cx="1796414" cy="880110"/>
          </a:xfrm>
          <a:prstGeom prst="rect">
            <a:avLst/>
          </a:prstGeom>
        </p:spPr>
        <p:txBody>
          <a:bodyPr vert="horz" wrap="square" lIns="0" tIns="6985" rIns="0" bIns="0" rtlCol="0">
            <a:spAutoFit/>
          </a:bodyPr>
          <a:lstStyle/>
          <a:p>
            <a:pPr marL="12700" marR="5080">
              <a:lnSpc>
                <a:spcPct val="102600"/>
              </a:lnSpc>
              <a:spcBef>
                <a:spcPts val="55"/>
              </a:spcBef>
            </a:pPr>
            <a:r>
              <a:rPr sz="1100" spc="-45" dirty="0">
                <a:latin typeface="Tahoma"/>
                <a:cs typeface="Tahoma"/>
              </a:rPr>
              <a:t>Usando</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70" dirty="0">
                <a:latin typeface="Tahoma"/>
                <a:cs typeface="Tahoma"/>
              </a:rPr>
              <a:t>de</a:t>
            </a:r>
            <a:r>
              <a:rPr sz="1100" spc="20" dirty="0">
                <a:latin typeface="Tahoma"/>
                <a:cs typeface="Tahoma"/>
              </a:rPr>
              <a:t> </a:t>
            </a:r>
            <a:r>
              <a:rPr sz="1100" spc="-30" dirty="0">
                <a:latin typeface="Tahoma"/>
                <a:cs typeface="Tahoma"/>
              </a:rPr>
              <a:t>Euler,</a:t>
            </a:r>
            <a:r>
              <a:rPr sz="1100" spc="20" dirty="0">
                <a:latin typeface="Tahoma"/>
                <a:cs typeface="Tahoma"/>
              </a:rPr>
              <a:t> </a:t>
            </a:r>
            <a:r>
              <a:rPr sz="1100" spc="-25" dirty="0">
                <a:latin typeface="Tahoma"/>
                <a:cs typeface="Tahoma"/>
              </a:rPr>
              <a:t>la  </a:t>
            </a:r>
            <a:r>
              <a:rPr sz="1100" spc="-45" dirty="0">
                <a:latin typeface="Tahoma"/>
                <a:cs typeface="Tahoma"/>
              </a:rPr>
              <a:t>exponencial</a:t>
            </a:r>
            <a:r>
              <a:rPr sz="1100" spc="5" dirty="0">
                <a:latin typeface="Tahoma"/>
                <a:cs typeface="Tahoma"/>
              </a:rPr>
              <a:t> </a:t>
            </a:r>
            <a:r>
              <a:rPr sz="1100" spc="-45" dirty="0">
                <a:latin typeface="Tahoma"/>
                <a:cs typeface="Tahoma"/>
              </a:rPr>
              <a:t>compleja</a:t>
            </a:r>
            <a:r>
              <a:rPr sz="1100" spc="15" dirty="0">
                <a:latin typeface="Tahoma"/>
                <a:cs typeface="Tahoma"/>
              </a:rPr>
              <a:t> </a:t>
            </a:r>
            <a:r>
              <a:rPr sz="1100" spc="-85" dirty="0">
                <a:latin typeface="Tahoma"/>
                <a:cs typeface="Tahoma"/>
              </a:rPr>
              <a:t>se</a:t>
            </a:r>
            <a:r>
              <a:rPr sz="1100" spc="15" dirty="0">
                <a:latin typeface="Tahoma"/>
                <a:cs typeface="Tahoma"/>
              </a:rPr>
              <a:t> </a:t>
            </a:r>
            <a:r>
              <a:rPr sz="1100" spc="-70" dirty="0">
                <a:latin typeface="Tahoma"/>
                <a:cs typeface="Tahoma"/>
              </a:rPr>
              <a:t>puede </a:t>
            </a:r>
            <a:r>
              <a:rPr sz="1100" spc="-330" dirty="0">
                <a:latin typeface="Tahoma"/>
                <a:cs typeface="Tahoma"/>
              </a:rPr>
              <a:t> </a:t>
            </a:r>
            <a:r>
              <a:rPr sz="1100" spc="-35" dirty="0">
                <a:latin typeface="Tahoma"/>
                <a:cs typeface="Tahoma"/>
              </a:rPr>
              <a:t>escribir</a:t>
            </a:r>
            <a:r>
              <a:rPr sz="1100" spc="20" dirty="0">
                <a:latin typeface="Tahoma"/>
                <a:cs typeface="Tahoma"/>
              </a:rPr>
              <a:t> </a:t>
            </a:r>
            <a:r>
              <a:rPr sz="1100" spc="-75" dirty="0">
                <a:latin typeface="Tahoma"/>
                <a:cs typeface="Tahoma"/>
              </a:rPr>
              <a:t>en</a:t>
            </a:r>
            <a:r>
              <a:rPr sz="1100" spc="20" dirty="0">
                <a:latin typeface="Tahoma"/>
                <a:cs typeface="Tahoma"/>
              </a:rPr>
              <a:t> </a:t>
            </a:r>
            <a:r>
              <a:rPr sz="1100" spc="-10" dirty="0">
                <a:latin typeface="Tahoma"/>
                <a:cs typeface="Tahoma"/>
              </a:rPr>
              <a:t>t</a:t>
            </a:r>
            <a:r>
              <a:rPr sz="1100" spc="-570" dirty="0">
                <a:latin typeface="Tahoma"/>
                <a:cs typeface="Tahoma"/>
              </a:rPr>
              <a:t>´</a:t>
            </a:r>
            <a:r>
              <a:rPr sz="1100" spc="-50" dirty="0">
                <a:latin typeface="Tahoma"/>
                <a:cs typeface="Tahoma"/>
              </a:rPr>
              <a:t>erminos</a:t>
            </a:r>
            <a:r>
              <a:rPr sz="1100" spc="20" dirty="0">
                <a:latin typeface="Tahoma"/>
                <a:cs typeface="Tahoma"/>
              </a:rPr>
              <a:t> </a:t>
            </a:r>
            <a:r>
              <a:rPr sz="1100" spc="-70" dirty="0">
                <a:latin typeface="Tahoma"/>
                <a:cs typeface="Tahoma"/>
              </a:rPr>
              <a:t>de</a:t>
            </a:r>
            <a:r>
              <a:rPr sz="1100" spc="20"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˜ales  sinusoidales</a:t>
            </a:r>
            <a:r>
              <a:rPr sz="1100" spc="10" dirty="0">
                <a:latin typeface="Tahoma"/>
                <a:cs typeface="Tahoma"/>
              </a:rPr>
              <a:t> </a:t>
            </a:r>
            <a:r>
              <a:rPr sz="1100" spc="-45" dirty="0">
                <a:latin typeface="Tahoma"/>
                <a:cs typeface="Tahoma"/>
              </a:rPr>
              <a:t>con</a:t>
            </a:r>
            <a:r>
              <a:rPr sz="1100" spc="20" dirty="0">
                <a:latin typeface="Tahoma"/>
                <a:cs typeface="Tahoma"/>
              </a:rPr>
              <a:t> </a:t>
            </a:r>
            <a:r>
              <a:rPr sz="1100" spc="-45" dirty="0">
                <a:latin typeface="Tahoma"/>
                <a:cs typeface="Tahoma"/>
              </a:rPr>
              <a:t>el</a:t>
            </a:r>
            <a:r>
              <a:rPr sz="1100" spc="20" dirty="0">
                <a:latin typeface="Tahoma"/>
                <a:cs typeface="Tahoma"/>
              </a:rPr>
              <a:t> </a:t>
            </a:r>
            <a:r>
              <a:rPr sz="1100" spc="-50" dirty="0">
                <a:latin typeface="Tahoma"/>
                <a:cs typeface="Tahoma"/>
              </a:rPr>
              <a:t>mismo </a:t>
            </a:r>
            <a:r>
              <a:rPr sz="1100" spc="-45" dirty="0">
                <a:latin typeface="Tahoma"/>
                <a:cs typeface="Tahoma"/>
              </a:rPr>
              <a:t> </a:t>
            </a:r>
            <a:r>
              <a:rPr sz="1100" spc="-35" dirty="0">
                <a:latin typeface="Tahoma"/>
                <a:cs typeface="Tahoma"/>
              </a:rPr>
              <a:t>periodo</a:t>
            </a:r>
            <a:r>
              <a:rPr sz="1100" spc="10" dirty="0">
                <a:latin typeface="Tahoma"/>
                <a:cs typeface="Tahoma"/>
              </a:rPr>
              <a:t> </a:t>
            </a:r>
            <a:r>
              <a:rPr sz="1100" spc="-40" dirty="0">
                <a:latin typeface="Tahoma"/>
                <a:cs typeface="Tahoma"/>
              </a:rPr>
              <a:t>fundamental</a:t>
            </a:r>
            <a:endParaRPr sz="1100">
              <a:latin typeface="Tahoma"/>
              <a:cs typeface="Tahoma"/>
            </a:endParaRPr>
          </a:p>
        </p:txBody>
      </p:sp>
      <p:sp>
        <p:nvSpPr>
          <p:cNvPr id="15" name="object 15"/>
          <p:cNvSpPr txBox="1"/>
          <p:nvPr/>
        </p:nvSpPr>
        <p:spPr>
          <a:xfrm>
            <a:off x="631088" y="2062466"/>
            <a:ext cx="1597025" cy="191770"/>
          </a:xfrm>
          <a:prstGeom prst="rect">
            <a:avLst/>
          </a:prstGeom>
        </p:spPr>
        <p:txBody>
          <a:bodyPr vert="horz" wrap="square" lIns="0" tIns="11430" rIns="0" bIns="0" rtlCol="0">
            <a:spAutoFit/>
          </a:bodyPr>
          <a:lstStyle/>
          <a:p>
            <a:pPr marL="38100">
              <a:lnSpc>
                <a:spcPct val="100000"/>
              </a:lnSpc>
              <a:spcBef>
                <a:spcPts val="90"/>
              </a:spcBef>
            </a:pP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spc="44" baseline="32407" dirty="0">
                <a:latin typeface="Tahoma"/>
                <a:cs typeface="Tahoma"/>
              </a:rPr>
              <a:t>0</a:t>
            </a:r>
            <a:r>
              <a:rPr sz="1200" i="1" spc="120" baseline="31250" dirty="0">
                <a:latin typeface="Arial"/>
                <a:cs typeface="Arial"/>
              </a:rPr>
              <a:t>t</a:t>
            </a:r>
            <a:r>
              <a:rPr sz="1200" i="1" baseline="31250" dirty="0">
                <a:latin typeface="Arial"/>
                <a:cs typeface="Arial"/>
              </a:rPr>
              <a:t> </a:t>
            </a:r>
            <a:r>
              <a:rPr sz="1200" i="1" spc="-52" baseline="31250" dirty="0">
                <a:latin typeface="Arial"/>
                <a:cs typeface="Arial"/>
              </a:rPr>
              <a:t> </a:t>
            </a:r>
            <a:r>
              <a:rPr sz="1100" spc="45" dirty="0">
                <a:latin typeface="Tahoma"/>
                <a:cs typeface="Tahoma"/>
              </a:rPr>
              <a:t>=</a:t>
            </a:r>
            <a:r>
              <a:rPr sz="1100" spc="-40" dirty="0">
                <a:latin typeface="Tahoma"/>
                <a:cs typeface="Tahoma"/>
              </a:rPr>
              <a:t> </a:t>
            </a:r>
            <a:r>
              <a:rPr sz="1100" spc="-50" dirty="0">
                <a:latin typeface="Tahoma"/>
                <a:cs typeface="Tahoma"/>
              </a:rPr>
              <a:t>cos</a:t>
            </a:r>
            <a:r>
              <a:rPr sz="1100" spc="-165" dirty="0">
                <a:latin typeface="Tahoma"/>
                <a:cs typeface="Tahoma"/>
              </a:rPr>
              <a:t> </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45" dirty="0">
                <a:latin typeface="Arial"/>
                <a:cs typeface="Arial"/>
              </a:rPr>
              <a:t>j</a:t>
            </a:r>
            <a:r>
              <a:rPr sz="1100" i="1" spc="-25" dirty="0">
                <a:latin typeface="Arial"/>
                <a:cs typeface="Arial"/>
              </a:rPr>
              <a:t> </a:t>
            </a:r>
            <a:r>
              <a:rPr sz="1100" spc="-75" dirty="0">
                <a:latin typeface="Tahoma"/>
                <a:cs typeface="Tahoma"/>
              </a:rPr>
              <a:t>sen</a:t>
            </a:r>
            <a:r>
              <a:rPr sz="1100" spc="-165" dirty="0">
                <a:latin typeface="Tahoma"/>
                <a:cs typeface="Tahoma"/>
              </a:rPr>
              <a:t> </a:t>
            </a:r>
            <a:r>
              <a:rPr sz="1100" i="1" spc="-220" dirty="0">
                <a:latin typeface="Verdana"/>
                <a:cs typeface="Verdana"/>
              </a:rPr>
              <a:t>ω</a:t>
            </a:r>
            <a:r>
              <a:rPr sz="1200" spc="52" baseline="-10416" dirty="0">
                <a:latin typeface="Tahoma"/>
                <a:cs typeface="Tahoma"/>
              </a:rPr>
              <a:t>0</a:t>
            </a:r>
            <a:r>
              <a:rPr sz="1100" i="1" spc="85" dirty="0">
                <a:latin typeface="Arial"/>
                <a:cs typeface="Arial"/>
              </a:rPr>
              <a:t>t</a:t>
            </a:r>
            <a:endParaRPr sz="1100">
              <a:latin typeface="Arial"/>
              <a:cs typeface="Arial"/>
            </a:endParaRPr>
          </a:p>
        </p:txBody>
      </p:sp>
      <p:sp>
        <p:nvSpPr>
          <p:cNvPr id="16" name="object 16"/>
          <p:cNvSpPr/>
          <p:nvPr/>
        </p:nvSpPr>
        <p:spPr>
          <a:xfrm>
            <a:off x="2954115" y="752281"/>
            <a:ext cx="1127760" cy="674370"/>
          </a:xfrm>
          <a:custGeom>
            <a:avLst/>
            <a:gdLst/>
            <a:ahLst/>
            <a:cxnLst/>
            <a:rect l="l" t="t" r="r" b="b"/>
            <a:pathLst>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 w="1127760" h="674369">
                <a:moveTo>
                  <a:pt x="0" y="673981"/>
                </a:moveTo>
                <a:lnTo>
                  <a:pt x="1127499" y="673981"/>
                </a:lnTo>
              </a:path>
              <a:path w="1127760" h="674369">
                <a:moveTo>
                  <a:pt x="0" y="673981"/>
                </a:moveTo>
                <a:lnTo>
                  <a:pt x="0" y="0"/>
                </a:lnTo>
              </a:path>
              <a:path w="1127760" h="674369">
                <a:moveTo>
                  <a:pt x="0" y="673981"/>
                </a:moveTo>
                <a:lnTo>
                  <a:pt x="0" y="662330"/>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17" name="object 17"/>
          <p:cNvSpPr txBox="1"/>
          <p:nvPr/>
        </p:nvSpPr>
        <p:spPr>
          <a:xfrm>
            <a:off x="2926033"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18" name="object 18"/>
          <p:cNvSpPr/>
          <p:nvPr/>
        </p:nvSpPr>
        <p:spPr>
          <a:xfrm>
            <a:off x="3179241"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19" name="object 19"/>
          <p:cNvSpPr txBox="1"/>
          <p:nvPr/>
        </p:nvSpPr>
        <p:spPr>
          <a:xfrm>
            <a:off x="3151160"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20" name="object 20"/>
          <p:cNvSpPr/>
          <p:nvPr/>
        </p:nvSpPr>
        <p:spPr>
          <a:xfrm>
            <a:off x="3404836"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1" name="object 21"/>
          <p:cNvSpPr txBox="1"/>
          <p:nvPr/>
        </p:nvSpPr>
        <p:spPr>
          <a:xfrm>
            <a:off x="3376755"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22" name="object 22"/>
          <p:cNvSpPr/>
          <p:nvPr/>
        </p:nvSpPr>
        <p:spPr>
          <a:xfrm>
            <a:off x="3630427"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3" name="object 23"/>
          <p:cNvSpPr txBox="1"/>
          <p:nvPr/>
        </p:nvSpPr>
        <p:spPr>
          <a:xfrm>
            <a:off x="3602346"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24" name="object 24"/>
          <p:cNvSpPr/>
          <p:nvPr/>
        </p:nvSpPr>
        <p:spPr>
          <a:xfrm>
            <a:off x="3856018"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5" name="object 25"/>
          <p:cNvSpPr txBox="1"/>
          <p:nvPr/>
        </p:nvSpPr>
        <p:spPr>
          <a:xfrm>
            <a:off x="3827937"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26" name="object 26"/>
          <p:cNvSpPr/>
          <p:nvPr/>
        </p:nvSpPr>
        <p:spPr>
          <a:xfrm>
            <a:off x="4081614"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7" name="object 27"/>
          <p:cNvSpPr txBox="1"/>
          <p:nvPr/>
        </p:nvSpPr>
        <p:spPr>
          <a:xfrm>
            <a:off x="4038152" y="1425213"/>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28" name="object 28"/>
          <p:cNvSpPr/>
          <p:nvPr/>
        </p:nvSpPr>
        <p:spPr>
          <a:xfrm>
            <a:off x="2954115" y="1426262"/>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29" name="object 29"/>
          <p:cNvSpPr txBox="1"/>
          <p:nvPr/>
        </p:nvSpPr>
        <p:spPr>
          <a:xfrm>
            <a:off x="2861711" y="1378140"/>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−2</a:t>
            </a:r>
            <a:endParaRPr sz="450">
              <a:latin typeface="Microsoft Sans Serif"/>
              <a:cs typeface="Microsoft Sans Serif"/>
            </a:endParaRPr>
          </a:p>
        </p:txBody>
      </p:sp>
      <p:sp>
        <p:nvSpPr>
          <p:cNvPr id="30" name="object 30"/>
          <p:cNvSpPr/>
          <p:nvPr/>
        </p:nvSpPr>
        <p:spPr>
          <a:xfrm>
            <a:off x="2954115" y="1257532"/>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31" name="object 31"/>
          <p:cNvSpPr txBox="1"/>
          <p:nvPr/>
        </p:nvSpPr>
        <p:spPr>
          <a:xfrm>
            <a:off x="2861711" y="1209410"/>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p:txBody>
      </p:sp>
      <p:grpSp>
        <p:nvGrpSpPr>
          <p:cNvPr id="32" name="object 32"/>
          <p:cNvGrpSpPr/>
          <p:nvPr/>
        </p:nvGrpSpPr>
        <p:grpSpPr>
          <a:xfrm>
            <a:off x="2952716" y="750882"/>
            <a:ext cx="1130300" cy="676910"/>
            <a:chOff x="2952716" y="750882"/>
            <a:chExt cx="1130300" cy="676910"/>
          </a:xfrm>
        </p:grpSpPr>
        <p:sp>
          <p:nvSpPr>
            <p:cNvPr id="33" name="object 33"/>
            <p:cNvSpPr/>
            <p:nvPr/>
          </p:nvSpPr>
          <p:spPr>
            <a:xfrm>
              <a:off x="2954114" y="752281"/>
              <a:ext cx="1127760" cy="674370"/>
            </a:xfrm>
            <a:custGeom>
              <a:avLst/>
              <a:gdLst/>
              <a:ahLst/>
              <a:cxnLst/>
              <a:rect l="l" t="t" r="r" b="b"/>
              <a:pathLst>
                <a:path w="1127760" h="674369">
                  <a:moveTo>
                    <a:pt x="0" y="336990"/>
                  </a:moveTo>
                  <a:lnTo>
                    <a:pt x="11186" y="336990"/>
                  </a:lnTo>
                </a:path>
                <a:path w="1127760" h="674369">
                  <a:moveTo>
                    <a:pt x="1127499" y="336990"/>
                  </a:moveTo>
                  <a:lnTo>
                    <a:pt x="1115843" y="336990"/>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Lst>
            </a:custGeom>
            <a:ln w="3175">
              <a:solidFill>
                <a:srgbClr val="000000"/>
              </a:solidFill>
            </a:ln>
          </p:spPr>
          <p:txBody>
            <a:bodyPr wrap="square" lIns="0" tIns="0" rIns="0" bIns="0" rtlCol="0"/>
            <a:lstStyle/>
            <a:p>
              <a:endParaRPr/>
            </a:p>
          </p:txBody>
        </p:sp>
        <p:sp>
          <p:nvSpPr>
            <p:cNvPr id="34" name="object 34"/>
            <p:cNvSpPr/>
            <p:nvPr/>
          </p:nvSpPr>
          <p:spPr>
            <a:xfrm>
              <a:off x="2954114" y="920541"/>
              <a:ext cx="1127760" cy="337185"/>
            </a:xfrm>
            <a:custGeom>
              <a:avLst/>
              <a:gdLst/>
              <a:ahLst/>
              <a:cxnLst/>
              <a:rect l="l" t="t" r="r" b="b"/>
              <a:pathLst>
                <a:path w="1127760" h="337184">
                  <a:moveTo>
                    <a:pt x="790039" y="264748"/>
                  </a:moveTo>
                  <a:lnTo>
                    <a:pt x="791437" y="268943"/>
                  </a:lnTo>
                  <a:lnTo>
                    <a:pt x="792371" y="273138"/>
                  </a:lnTo>
                  <a:lnTo>
                    <a:pt x="793305" y="276863"/>
                  </a:lnTo>
                  <a:lnTo>
                    <a:pt x="794704" y="280594"/>
                  </a:lnTo>
                  <a:lnTo>
                    <a:pt x="795632" y="284325"/>
                  </a:lnTo>
                  <a:lnTo>
                    <a:pt x="797030" y="288050"/>
                  </a:lnTo>
                  <a:lnTo>
                    <a:pt x="797964" y="291780"/>
                  </a:lnTo>
                  <a:lnTo>
                    <a:pt x="799363" y="295041"/>
                  </a:lnTo>
                  <a:lnTo>
                    <a:pt x="800297" y="298308"/>
                  </a:lnTo>
                  <a:lnTo>
                    <a:pt x="801225" y="301568"/>
                  </a:lnTo>
                  <a:lnTo>
                    <a:pt x="802624" y="304365"/>
                  </a:lnTo>
                  <a:lnTo>
                    <a:pt x="803558" y="307626"/>
                  </a:lnTo>
                  <a:lnTo>
                    <a:pt x="804956" y="310422"/>
                  </a:lnTo>
                  <a:lnTo>
                    <a:pt x="805890" y="312755"/>
                  </a:lnTo>
                  <a:lnTo>
                    <a:pt x="807288" y="315551"/>
                  </a:lnTo>
                  <a:lnTo>
                    <a:pt x="808217" y="317884"/>
                  </a:lnTo>
                  <a:lnTo>
                    <a:pt x="809151" y="320211"/>
                  </a:lnTo>
                  <a:lnTo>
                    <a:pt x="810549" y="322079"/>
                  </a:lnTo>
                  <a:lnTo>
                    <a:pt x="811483" y="324406"/>
                  </a:lnTo>
                  <a:lnTo>
                    <a:pt x="812882" y="326274"/>
                  </a:lnTo>
                  <a:lnTo>
                    <a:pt x="813810" y="327672"/>
                  </a:lnTo>
                  <a:lnTo>
                    <a:pt x="814744" y="329534"/>
                  </a:lnTo>
                  <a:lnTo>
                    <a:pt x="816142" y="330933"/>
                  </a:lnTo>
                  <a:lnTo>
                    <a:pt x="817076" y="332331"/>
                  </a:lnTo>
                  <a:lnTo>
                    <a:pt x="818475" y="333265"/>
                  </a:lnTo>
                  <a:lnTo>
                    <a:pt x="819403" y="334194"/>
                  </a:lnTo>
                  <a:lnTo>
                    <a:pt x="820802" y="335128"/>
                  </a:lnTo>
                  <a:lnTo>
                    <a:pt x="821736" y="335592"/>
                  </a:lnTo>
                  <a:lnTo>
                    <a:pt x="822670" y="336062"/>
                  </a:lnTo>
                  <a:lnTo>
                    <a:pt x="824068" y="336526"/>
                  </a:lnTo>
                  <a:lnTo>
                    <a:pt x="824996" y="336990"/>
                  </a:lnTo>
                  <a:lnTo>
                    <a:pt x="827329" y="336990"/>
                  </a:lnTo>
                  <a:lnTo>
                    <a:pt x="828263" y="336526"/>
                  </a:lnTo>
                  <a:lnTo>
                    <a:pt x="829661" y="336526"/>
                  </a:lnTo>
                  <a:lnTo>
                    <a:pt x="830590" y="335592"/>
                  </a:lnTo>
                  <a:lnTo>
                    <a:pt x="831988" y="335128"/>
                  </a:lnTo>
                  <a:lnTo>
                    <a:pt x="832922" y="334194"/>
                  </a:lnTo>
                  <a:lnTo>
                    <a:pt x="834320" y="333265"/>
                  </a:lnTo>
                  <a:lnTo>
                    <a:pt x="835254" y="332331"/>
                  </a:lnTo>
                  <a:lnTo>
                    <a:pt x="836183" y="330933"/>
                  </a:lnTo>
                  <a:lnTo>
                    <a:pt x="837581" y="329534"/>
                  </a:lnTo>
                  <a:lnTo>
                    <a:pt x="838515" y="328136"/>
                  </a:lnTo>
                  <a:lnTo>
                    <a:pt x="839914" y="326274"/>
                  </a:lnTo>
                  <a:lnTo>
                    <a:pt x="840848" y="324406"/>
                  </a:lnTo>
                  <a:lnTo>
                    <a:pt x="841776" y="322543"/>
                  </a:lnTo>
                  <a:lnTo>
                    <a:pt x="843174" y="320211"/>
                  </a:lnTo>
                  <a:lnTo>
                    <a:pt x="844108" y="317884"/>
                  </a:lnTo>
                  <a:lnTo>
                    <a:pt x="845507" y="315551"/>
                  </a:lnTo>
                  <a:lnTo>
                    <a:pt x="846441" y="313219"/>
                  </a:lnTo>
                  <a:lnTo>
                    <a:pt x="847839" y="310422"/>
                  </a:lnTo>
                  <a:lnTo>
                    <a:pt x="848768" y="307626"/>
                  </a:lnTo>
                  <a:lnTo>
                    <a:pt x="849702" y="304829"/>
                  </a:lnTo>
                  <a:lnTo>
                    <a:pt x="851100" y="301568"/>
                  </a:lnTo>
                  <a:lnTo>
                    <a:pt x="852034" y="298772"/>
                  </a:lnTo>
                  <a:lnTo>
                    <a:pt x="853432" y="295511"/>
                  </a:lnTo>
                  <a:lnTo>
                    <a:pt x="854361" y="291780"/>
                  </a:lnTo>
                  <a:lnTo>
                    <a:pt x="855759" y="288519"/>
                  </a:lnTo>
                  <a:lnTo>
                    <a:pt x="856693" y="284789"/>
                  </a:lnTo>
                  <a:lnTo>
                    <a:pt x="857627" y="281058"/>
                  </a:lnTo>
                  <a:lnTo>
                    <a:pt x="859025" y="277333"/>
                  </a:lnTo>
                  <a:lnTo>
                    <a:pt x="859954" y="273602"/>
                  </a:lnTo>
                  <a:lnTo>
                    <a:pt x="861352" y="269408"/>
                  </a:lnTo>
                  <a:lnTo>
                    <a:pt x="862286" y="265213"/>
                  </a:lnTo>
                  <a:lnTo>
                    <a:pt x="863220" y="261018"/>
                  </a:lnTo>
                  <a:lnTo>
                    <a:pt x="864619" y="256823"/>
                  </a:lnTo>
                  <a:lnTo>
                    <a:pt x="865547" y="252628"/>
                  </a:lnTo>
                  <a:lnTo>
                    <a:pt x="866945" y="247969"/>
                  </a:lnTo>
                  <a:lnTo>
                    <a:pt x="867880" y="243774"/>
                  </a:lnTo>
                  <a:lnTo>
                    <a:pt x="869278" y="239109"/>
                  </a:lnTo>
                  <a:lnTo>
                    <a:pt x="870212" y="234450"/>
                  </a:lnTo>
                  <a:lnTo>
                    <a:pt x="871140" y="229791"/>
                  </a:lnTo>
                  <a:lnTo>
                    <a:pt x="872539" y="225126"/>
                  </a:lnTo>
                  <a:lnTo>
                    <a:pt x="873473" y="220003"/>
                  </a:lnTo>
                  <a:lnTo>
                    <a:pt x="874871" y="215338"/>
                  </a:lnTo>
                  <a:lnTo>
                    <a:pt x="875805" y="210679"/>
                  </a:lnTo>
                  <a:lnTo>
                    <a:pt x="876734" y="205550"/>
                  </a:lnTo>
                  <a:lnTo>
                    <a:pt x="878132" y="200426"/>
                  </a:lnTo>
                  <a:lnTo>
                    <a:pt x="879066" y="195762"/>
                  </a:lnTo>
                  <a:lnTo>
                    <a:pt x="880464" y="190638"/>
                  </a:lnTo>
                  <a:lnTo>
                    <a:pt x="881398" y="185509"/>
                  </a:lnTo>
                  <a:lnTo>
                    <a:pt x="882797" y="180380"/>
                  </a:lnTo>
                  <a:lnTo>
                    <a:pt x="883725" y="175721"/>
                  </a:lnTo>
                  <a:lnTo>
                    <a:pt x="884659" y="170592"/>
                  </a:lnTo>
                  <a:lnTo>
                    <a:pt x="886057" y="165469"/>
                  </a:lnTo>
                  <a:lnTo>
                    <a:pt x="886992" y="160340"/>
                  </a:lnTo>
                  <a:lnTo>
                    <a:pt x="888390" y="155211"/>
                  </a:lnTo>
                  <a:lnTo>
                    <a:pt x="889318" y="150552"/>
                  </a:lnTo>
                  <a:lnTo>
                    <a:pt x="890717" y="145423"/>
                  </a:lnTo>
                  <a:lnTo>
                    <a:pt x="891651" y="140300"/>
                  </a:lnTo>
                  <a:lnTo>
                    <a:pt x="892585" y="135171"/>
                  </a:lnTo>
                  <a:lnTo>
                    <a:pt x="893983" y="130511"/>
                  </a:lnTo>
                  <a:lnTo>
                    <a:pt x="894912" y="125382"/>
                  </a:lnTo>
                  <a:lnTo>
                    <a:pt x="896310" y="120723"/>
                  </a:lnTo>
                  <a:lnTo>
                    <a:pt x="897244" y="115594"/>
                  </a:lnTo>
                  <a:lnTo>
                    <a:pt x="898178" y="110935"/>
                  </a:lnTo>
                  <a:lnTo>
                    <a:pt x="899576" y="106270"/>
                  </a:lnTo>
                  <a:lnTo>
                    <a:pt x="900505" y="101611"/>
                  </a:lnTo>
                  <a:lnTo>
                    <a:pt x="901903" y="96952"/>
                  </a:lnTo>
                  <a:lnTo>
                    <a:pt x="902837" y="92287"/>
                  </a:lnTo>
                  <a:lnTo>
                    <a:pt x="904235" y="88093"/>
                  </a:lnTo>
                  <a:lnTo>
                    <a:pt x="905169" y="83433"/>
                  </a:lnTo>
                  <a:lnTo>
                    <a:pt x="906098" y="79238"/>
                  </a:lnTo>
                  <a:lnTo>
                    <a:pt x="907496" y="75044"/>
                  </a:lnTo>
                  <a:lnTo>
                    <a:pt x="908430" y="70849"/>
                  </a:lnTo>
                  <a:lnTo>
                    <a:pt x="909829" y="66654"/>
                  </a:lnTo>
                  <a:lnTo>
                    <a:pt x="910763" y="62923"/>
                  </a:lnTo>
                  <a:lnTo>
                    <a:pt x="911691" y="58728"/>
                  </a:lnTo>
                  <a:lnTo>
                    <a:pt x="913089" y="55003"/>
                  </a:lnTo>
                  <a:lnTo>
                    <a:pt x="914023" y="51272"/>
                  </a:lnTo>
                  <a:lnTo>
                    <a:pt x="915422" y="48012"/>
                  </a:lnTo>
                  <a:lnTo>
                    <a:pt x="916356" y="44281"/>
                  </a:lnTo>
                  <a:lnTo>
                    <a:pt x="917754" y="41020"/>
                  </a:lnTo>
                  <a:lnTo>
                    <a:pt x="918683" y="37754"/>
                  </a:lnTo>
                  <a:lnTo>
                    <a:pt x="919617" y="34493"/>
                  </a:lnTo>
                  <a:lnTo>
                    <a:pt x="921015" y="31696"/>
                  </a:lnTo>
                  <a:lnTo>
                    <a:pt x="921949" y="28900"/>
                  </a:lnTo>
                  <a:lnTo>
                    <a:pt x="923347" y="26103"/>
                  </a:lnTo>
                  <a:lnTo>
                    <a:pt x="924276" y="23306"/>
                  </a:lnTo>
                  <a:lnTo>
                    <a:pt x="925210" y="20974"/>
                  </a:lnTo>
                  <a:lnTo>
                    <a:pt x="926608" y="18647"/>
                  </a:lnTo>
                  <a:lnTo>
                    <a:pt x="927542" y="16315"/>
                  </a:lnTo>
                  <a:lnTo>
                    <a:pt x="928941" y="13983"/>
                  </a:lnTo>
                  <a:lnTo>
                    <a:pt x="929869" y="12120"/>
                  </a:lnTo>
                  <a:lnTo>
                    <a:pt x="931267" y="10257"/>
                  </a:lnTo>
                  <a:lnTo>
                    <a:pt x="932201" y="8859"/>
                  </a:lnTo>
                  <a:lnTo>
                    <a:pt x="933135" y="6991"/>
                  </a:lnTo>
                  <a:lnTo>
                    <a:pt x="934534" y="5593"/>
                  </a:lnTo>
                  <a:lnTo>
                    <a:pt x="935462" y="4664"/>
                  </a:lnTo>
                  <a:lnTo>
                    <a:pt x="936861" y="3266"/>
                  </a:lnTo>
                  <a:lnTo>
                    <a:pt x="937795" y="2332"/>
                  </a:lnTo>
                  <a:lnTo>
                    <a:pt x="939193" y="1868"/>
                  </a:lnTo>
                  <a:lnTo>
                    <a:pt x="940127" y="934"/>
                  </a:lnTo>
                  <a:lnTo>
                    <a:pt x="941055" y="469"/>
                  </a:lnTo>
                  <a:lnTo>
                    <a:pt x="942454" y="469"/>
                  </a:lnTo>
                  <a:lnTo>
                    <a:pt x="943388" y="0"/>
                  </a:lnTo>
                  <a:lnTo>
                    <a:pt x="945720" y="0"/>
                  </a:lnTo>
                  <a:lnTo>
                    <a:pt x="946649" y="469"/>
                  </a:lnTo>
                  <a:lnTo>
                    <a:pt x="948047" y="934"/>
                  </a:lnTo>
                  <a:lnTo>
                    <a:pt x="948981" y="1398"/>
                  </a:lnTo>
                  <a:lnTo>
                    <a:pt x="950379" y="1868"/>
                  </a:lnTo>
                  <a:lnTo>
                    <a:pt x="951313" y="2796"/>
                  </a:lnTo>
                  <a:lnTo>
                    <a:pt x="952712" y="3730"/>
                  </a:lnTo>
                  <a:lnTo>
                    <a:pt x="953640" y="5128"/>
                  </a:lnTo>
                  <a:lnTo>
                    <a:pt x="954574" y="6527"/>
                  </a:lnTo>
                  <a:lnTo>
                    <a:pt x="955973" y="7925"/>
                  </a:lnTo>
                  <a:lnTo>
                    <a:pt x="956907" y="9323"/>
                  </a:lnTo>
                  <a:lnTo>
                    <a:pt x="958305" y="11186"/>
                  </a:lnTo>
                  <a:lnTo>
                    <a:pt x="959233" y="13054"/>
                  </a:lnTo>
                  <a:lnTo>
                    <a:pt x="960167" y="14917"/>
                  </a:lnTo>
                  <a:lnTo>
                    <a:pt x="961566" y="17249"/>
                  </a:lnTo>
                  <a:lnTo>
                    <a:pt x="962500" y="19576"/>
                  </a:lnTo>
                  <a:lnTo>
                    <a:pt x="963898" y="21908"/>
                  </a:lnTo>
                  <a:lnTo>
                    <a:pt x="964827" y="24705"/>
                  </a:lnTo>
                  <a:lnTo>
                    <a:pt x="966225" y="27501"/>
                  </a:lnTo>
                  <a:lnTo>
                    <a:pt x="967159" y="30298"/>
                  </a:lnTo>
                  <a:lnTo>
                    <a:pt x="968093" y="33095"/>
                  </a:lnTo>
                  <a:lnTo>
                    <a:pt x="969491" y="36355"/>
                  </a:lnTo>
                  <a:lnTo>
                    <a:pt x="970420" y="39152"/>
                  </a:lnTo>
                  <a:lnTo>
                    <a:pt x="971818" y="42418"/>
                  </a:lnTo>
                  <a:lnTo>
                    <a:pt x="972752" y="46143"/>
                  </a:lnTo>
                  <a:lnTo>
                    <a:pt x="974150" y="49410"/>
                  </a:lnTo>
                  <a:lnTo>
                    <a:pt x="975085" y="53135"/>
                  </a:lnTo>
                  <a:lnTo>
                    <a:pt x="976013" y="56866"/>
                  </a:lnTo>
                  <a:lnTo>
                    <a:pt x="977411" y="60596"/>
                  </a:lnTo>
                  <a:lnTo>
                    <a:pt x="978345" y="64791"/>
                  </a:lnTo>
                  <a:lnTo>
                    <a:pt x="979744" y="68516"/>
                  </a:lnTo>
                  <a:lnTo>
                    <a:pt x="980678" y="72711"/>
                  </a:lnTo>
                  <a:lnTo>
                    <a:pt x="981606" y="76906"/>
                  </a:lnTo>
                  <a:lnTo>
                    <a:pt x="983005" y="81571"/>
                  </a:lnTo>
                  <a:lnTo>
                    <a:pt x="983939" y="85766"/>
                  </a:lnTo>
                  <a:lnTo>
                    <a:pt x="985337" y="89961"/>
                  </a:lnTo>
                  <a:lnTo>
                    <a:pt x="986271" y="94620"/>
                  </a:lnTo>
                  <a:lnTo>
                    <a:pt x="987669" y="99279"/>
                  </a:lnTo>
                  <a:lnTo>
                    <a:pt x="988598" y="103944"/>
                  </a:lnTo>
                  <a:lnTo>
                    <a:pt x="989532" y="108603"/>
                  </a:lnTo>
                  <a:lnTo>
                    <a:pt x="990930" y="113262"/>
                  </a:lnTo>
                  <a:lnTo>
                    <a:pt x="991864" y="117927"/>
                  </a:lnTo>
                  <a:lnTo>
                    <a:pt x="993262" y="123050"/>
                  </a:lnTo>
                  <a:lnTo>
                    <a:pt x="994191" y="127715"/>
                  </a:lnTo>
                  <a:lnTo>
                    <a:pt x="995125" y="132838"/>
                  </a:lnTo>
                  <a:lnTo>
                    <a:pt x="996523" y="137967"/>
                  </a:lnTo>
                  <a:lnTo>
                    <a:pt x="997457" y="142626"/>
                  </a:lnTo>
                  <a:lnTo>
                    <a:pt x="998856" y="147755"/>
                  </a:lnTo>
                  <a:lnTo>
                    <a:pt x="999784" y="152884"/>
                  </a:lnTo>
                  <a:lnTo>
                    <a:pt x="1001182" y="158008"/>
                  </a:lnTo>
                  <a:lnTo>
                    <a:pt x="1002117" y="162672"/>
                  </a:lnTo>
                  <a:lnTo>
                    <a:pt x="1003051" y="167796"/>
                  </a:lnTo>
                  <a:lnTo>
                    <a:pt x="1004449" y="172925"/>
                  </a:lnTo>
                  <a:lnTo>
                    <a:pt x="1005377" y="178054"/>
                  </a:lnTo>
                  <a:lnTo>
                    <a:pt x="1006776" y="183177"/>
                  </a:lnTo>
                  <a:lnTo>
                    <a:pt x="1007710" y="188306"/>
                  </a:lnTo>
                  <a:lnTo>
                    <a:pt x="1009108" y="192965"/>
                  </a:lnTo>
                  <a:lnTo>
                    <a:pt x="1010042" y="198094"/>
                  </a:lnTo>
                  <a:lnTo>
                    <a:pt x="1010971" y="203223"/>
                  </a:lnTo>
                  <a:lnTo>
                    <a:pt x="1012369" y="207882"/>
                  </a:lnTo>
                  <a:lnTo>
                    <a:pt x="1013303" y="213011"/>
                  </a:lnTo>
                  <a:lnTo>
                    <a:pt x="1014701" y="217670"/>
                  </a:lnTo>
                  <a:lnTo>
                    <a:pt x="1015635" y="222329"/>
                  </a:lnTo>
                  <a:lnTo>
                    <a:pt x="1016564" y="227458"/>
                  </a:lnTo>
                  <a:lnTo>
                    <a:pt x="1017962" y="232118"/>
                  </a:lnTo>
                  <a:lnTo>
                    <a:pt x="1018896" y="236782"/>
                  </a:lnTo>
                  <a:lnTo>
                    <a:pt x="1020294" y="241441"/>
                  </a:lnTo>
                  <a:lnTo>
                    <a:pt x="1021228" y="245636"/>
                  </a:lnTo>
                  <a:lnTo>
                    <a:pt x="1022627" y="250296"/>
                  </a:lnTo>
                  <a:lnTo>
                    <a:pt x="1023555" y="254490"/>
                  </a:lnTo>
                  <a:lnTo>
                    <a:pt x="1024489" y="258685"/>
                  </a:lnTo>
                  <a:lnTo>
                    <a:pt x="1025888" y="263350"/>
                  </a:lnTo>
                  <a:lnTo>
                    <a:pt x="1026822" y="267075"/>
                  </a:lnTo>
                  <a:lnTo>
                    <a:pt x="1028220" y="271270"/>
                  </a:lnTo>
                  <a:lnTo>
                    <a:pt x="1029148" y="275465"/>
                  </a:lnTo>
                  <a:lnTo>
                    <a:pt x="1030083" y="279196"/>
                  </a:lnTo>
                  <a:lnTo>
                    <a:pt x="1031481" y="282926"/>
                  </a:lnTo>
                  <a:lnTo>
                    <a:pt x="1032415" y="286651"/>
                  </a:lnTo>
                  <a:lnTo>
                    <a:pt x="1033813" y="289918"/>
                  </a:lnTo>
                  <a:lnTo>
                    <a:pt x="1034742" y="293643"/>
                  </a:lnTo>
                  <a:lnTo>
                    <a:pt x="1036140" y="296909"/>
                  </a:lnTo>
                  <a:lnTo>
                    <a:pt x="1037074" y="300170"/>
                  </a:lnTo>
                  <a:lnTo>
                    <a:pt x="1038008" y="303431"/>
                  </a:lnTo>
                  <a:lnTo>
                    <a:pt x="1039406" y="306228"/>
                  </a:lnTo>
                  <a:lnTo>
                    <a:pt x="1040335" y="309024"/>
                  </a:lnTo>
                  <a:lnTo>
                    <a:pt x="1041733" y="311821"/>
                  </a:lnTo>
                  <a:lnTo>
                    <a:pt x="1042667" y="314153"/>
                  </a:lnTo>
                  <a:lnTo>
                    <a:pt x="1043601" y="316950"/>
                  </a:lnTo>
                  <a:lnTo>
                    <a:pt x="1045000" y="319282"/>
                  </a:lnTo>
                  <a:lnTo>
                    <a:pt x="1045928" y="321145"/>
                  </a:lnTo>
                  <a:lnTo>
                    <a:pt x="1047326" y="323477"/>
                  </a:lnTo>
                  <a:lnTo>
                    <a:pt x="1048260" y="325340"/>
                  </a:lnTo>
                  <a:lnTo>
                    <a:pt x="1049659" y="327202"/>
                  </a:lnTo>
                  <a:lnTo>
                    <a:pt x="1050593" y="328600"/>
                  </a:lnTo>
                  <a:lnTo>
                    <a:pt x="1051521" y="329999"/>
                  </a:lnTo>
                  <a:lnTo>
                    <a:pt x="1052920" y="331397"/>
                  </a:lnTo>
                  <a:lnTo>
                    <a:pt x="1053854" y="332795"/>
                  </a:lnTo>
                  <a:lnTo>
                    <a:pt x="1055252" y="333729"/>
                  </a:lnTo>
                  <a:lnTo>
                    <a:pt x="1056186" y="334663"/>
                  </a:lnTo>
                  <a:lnTo>
                    <a:pt x="1057584" y="335592"/>
                  </a:lnTo>
                  <a:lnTo>
                    <a:pt x="1058513" y="336062"/>
                  </a:lnTo>
                  <a:lnTo>
                    <a:pt x="1059447" y="336526"/>
                  </a:lnTo>
                  <a:lnTo>
                    <a:pt x="1060845" y="336990"/>
                  </a:lnTo>
                  <a:lnTo>
                    <a:pt x="1064106" y="336990"/>
                  </a:lnTo>
                  <a:lnTo>
                    <a:pt x="1065040" y="336526"/>
                  </a:lnTo>
                  <a:lnTo>
                    <a:pt x="1066438" y="336062"/>
                  </a:lnTo>
                  <a:lnTo>
                    <a:pt x="1067372" y="335592"/>
                  </a:lnTo>
                  <a:lnTo>
                    <a:pt x="1068771" y="334663"/>
                  </a:lnTo>
                  <a:lnTo>
                    <a:pt x="1069699" y="333729"/>
                  </a:lnTo>
                  <a:lnTo>
                    <a:pt x="1071098" y="332795"/>
                  </a:lnTo>
                  <a:lnTo>
                    <a:pt x="1072032" y="331397"/>
                  </a:lnTo>
                  <a:lnTo>
                    <a:pt x="1072966" y="329999"/>
                  </a:lnTo>
                  <a:lnTo>
                    <a:pt x="1074364" y="328600"/>
                  </a:lnTo>
                  <a:lnTo>
                    <a:pt x="1075292" y="327202"/>
                  </a:lnTo>
                  <a:lnTo>
                    <a:pt x="1076691" y="325340"/>
                  </a:lnTo>
                  <a:lnTo>
                    <a:pt x="1077625" y="323477"/>
                  </a:lnTo>
                  <a:lnTo>
                    <a:pt x="1078559" y="321145"/>
                  </a:lnTo>
                  <a:lnTo>
                    <a:pt x="1079957" y="319282"/>
                  </a:lnTo>
                  <a:lnTo>
                    <a:pt x="1080886" y="316486"/>
                  </a:lnTo>
                  <a:lnTo>
                    <a:pt x="1082284" y="314153"/>
                  </a:lnTo>
                  <a:lnTo>
                    <a:pt x="1083218" y="311821"/>
                  </a:lnTo>
                  <a:lnTo>
                    <a:pt x="1084616" y="309024"/>
                  </a:lnTo>
                  <a:lnTo>
                    <a:pt x="1085550" y="306228"/>
                  </a:lnTo>
                  <a:lnTo>
                    <a:pt x="1086479" y="302967"/>
                  </a:lnTo>
                  <a:lnTo>
                    <a:pt x="1087877" y="300170"/>
                  </a:lnTo>
                  <a:lnTo>
                    <a:pt x="1088811" y="296909"/>
                  </a:lnTo>
                  <a:lnTo>
                    <a:pt x="1090210" y="293643"/>
                  </a:lnTo>
                  <a:lnTo>
                    <a:pt x="1091144" y="289918"/>
                  </a:lnTo>
                  <a:lnTo>
                    <a:pt x="1092542" y="286187"/>
                  </a:lnTo>
                  <a:lnTo>
                    <a:pt x="1093470" y="282926"/>
                  </a:lnTo>
                  <a:lnTo>
                    <a:pt x="1094404" y="279196"/>
                  </a:lnTo>
                  <a:lnTo>
                    <a:pt x="1095803" y="275001"/>
                  </a:lnTo>
                  <a:lnTo>
                    <a:pt x="1096737" y="271270"/>
                  </a:lnTo>
                  <a:lnTo>
                    <a:pt x="1098135" y="267075"/>
                  </a:lnTo>
                  <a:lnTo>
                    <a:pt x="1099064" y="262880"/>
                  </a:lnTo>
                  <a:lnTo>
                    <a:pt x="1099998" y="258685"/>
                  </a:lnTo>
                  <a:lnTo>
                    <a:pt x="1101396" y="254490"/>
                  </a:lnTo>
                  <a:lnTo>
                    <a:pt x="1102330" y="249831"/>
                  </a:lnTo>
                  <a:lnTo>
                    <a:pt x="1103728" y="245636"/>
                  </a:lnTo>
                  <a:lnTo>
                    <a:pt x="1104657" y="240977"/>
                  </a:lnTo>
                  <a:lnTo>
                    <a:pt x="1106055" y="236312"/>
                  </a:lnTo>
                  <a:lnTo>
                    <a:pt x="1106989" y="231653"/>
                  </a:lnTo>
                  <a:lnTo>
                    <a:pt x="1107923" y="226994"/>
                  </a:lnTo>
                  <a:lnTo>
                    <a:pt x="1109322" y="222329"/>
                  </a:lnTo>
                  <a:lnTo>
                    <a:pt x="1110250" y="217670"/>
                  </a:lnTo>
                  <a:lnTo>
                    <a:pt x="1111648" y="212541"/>
                  </a:lnTo>
                  <a:lnTo>
                    <a:pt x="1112582" y="207882"/>
                  </a:lnTo>
                  <a:lnTo>
                    <a:pt x="1113516" y="202753"/>
                  </a:lnTo>
                  <a:lnTo>
                    <a:pt x="1114915" y="197630"/>
                  </a:lnTo>
                  <a:lnTo>
                    <a:pt x="1115843" y="192965"/>
                  </a:lnTo>
                  <a:lnTo>
                    <a:pt x="1117241" y="187842"/>
                  </a:lnTo>
                  <a:lnTo>
                    <a:pt x="1118176" y="182713"/>
                  </a:lnTo>
                  <a:lnTo>
                    <a:pt x="1119574" y="177584"/>
                  </a:lnTo>
                  <a:lnTo>
                    <a:pt x="1120508" y="172925"/>
                  </a:lnTo>
                  <a:lnTo>
                    <a:pt x="1121436" y="167796"/>
                  </a:lnTo>
                  <a:lnTo>
                    <a:pt x="1122835" y="162672"/>
                  </a:lnTo>
                  <a:lnTo>
                    <a:pt x="1123769" y="157543"/>
                  </a:lnTo>
                  <a:lnTo>
                    <a:pt x="1125167" y="152414"/>
                  </a:lnTo>
                  <a:lnTo>
                    <a:pt x="1126101" y="147291"/>
                  </a:lnTo>
                  <a:lnTo>
                    <a:pt x="1127499" y="142626"/>
                  </a:lnTo>
                </a:path>
                <a:path w="1127760" h="337184">
                  <a:moveTo>
                    <a:pt x="453048" y="20974"/>
                  </a:moveTo>
                  <a:lnTo>
                    <a:pt x="453982" y="18647"/>
                  </a:lnTo>
                  <a:lnTo>
                    <a:pt x="455381" y="16315"/>
                  </a:lnTo>
                  <a:lnTo>
                    <a:pt x="456315" y="14452"/>
                  </a:lnTo>
                  <a:lnTo>
                    <a:pt x="457713" y="12584"/>
                  </a:lnTo>
                  <a:lnTo>
                    <a:pt x="458641" y="10722"/>
                  </a:lnTo>
                  <a:lnTo>
                    <a:pt x="459575" y="8859"/>
                  </a:lnTo>
                  <a:lnTo>
                    <a:pt x="460974" y="7461"/>
                  </a:lnTo>
                  <a:lnTo>
                    <a:pt x="461908" y="6063"/>
                  </a:lnTo>
                  <a:lnTo>
                    <a:pt x="463306" y="4664"/>
                  </a:lnTo>
                  <a:lnTo>
                    <a:pt x="464235" y="3730"/>
                  </a:lnTo>
                  <a:lnTo>
                    <a:pt x="465633" y="2796"/>
                  </a:lnTo>
                  <a:lnTo>
                    <a:pt x="466567" y="1868"/>
                  </a:lnTo>
                  <a:lnTo>
                    <a:pt x="467501" y="934"/>
                  </a:lnTo>
                  <a:lnTo>
                    <a:pt x="468899" y="469"/>
                  </a:lnTo>
                  <a:lnTo>
                    <a:pt x="469828" y="469"/>
                  </a:lnTo>
                  <a:lnTo>
                    <a:pt x="471226" y="0"/>
                  </a:lnTo>
                  <a:lnTo>
                    <a:pt x="473094" y="0"/>
                  </a:lnTo>
                  <a:lnTo>
                    <a:pt x="474493" y="469"/>
                  </a:lnTo>
                  <a:lnTo>
                    <a:pt x="475421" y="934"/>
                  </a:lnTo>
                  <a:lnTo>
                    <a:pt x="476819" y="1398"/>
                  </a:lnTo>
                  <a:lnTo>
                    <a:pt x="477753" y="1868"/>
                  </a:lnTo>
                  <a:lnTo>
                    <a:pt x="479152" y="2796"/>
                  </a:lnTo>
                  <a:lnTo>
                    <a:pt x="480086" y="3730"/>
                  </a:lnTo>
                  <a:lnTo>
                    <a:pt x="481014" y="5128"/>
                  </a:lnTo>
                  <a:lnTo>
                    <a:pt x="482412" y="6063"/>
                  </a:lnTo>
                  <a:lnTo>
                    <a:pt x="483347" y="7925"/>
                  </a:lnTo>
                  <a:lnTo>
                    <a:pt x="484745" y="9323"/>
                  </a:lnTo>
                  <a:lnTo>
                    <a:pt x="485679" y="11186"/>
                  </a:lnTo>
                  <a:lnTo>
                    <a:pt x="487077" y="13054"/>
                  </a:lnTo>
                  <a:lnTo>
                    <a:pt x="488006" y="14917"/>
                  </a:lnTo>
                  <a:lnTo>
                    <a:pt x="488940" y="17249"/>
                  </a:lnTo>
                  <a:lnTo>
                    <a:pt x="490338" y="19111"/>
                  </a:lnTo>
                  <a:lnTo>
                    <a:pt x="491272" y="21908"/>
                  </a:lnTo>
                  <a:lnTo>
                    <a:pt x="492670" y="24240"/>
                  </a:lnTo>
                  <a:lnTo>
                    <a:pt x="493599" y="27037"/>
                  </a:lnTo>
                  <a:lnTo>
                    <a:pt x="494533" y="29834"/>
                  </a:lnTo>
                  <a:lnTo>
                    <a:pt x="495931" y="32630"/>
                  </a:lnTo>
                  <a:lnTo>
                    <a:pt x="496865" y="35891"/>
                  </a:lnTo>
                  <a:lnTo>
                    <a:pt x="498264" y="39152"/>
                  </a:lnTo>
                  <a:lnTo>
                    <a:pt x="499192" y="42418"/>
                  </a:lnTo>
                  <a:lnTo>
                    <a:pt x="500590" y="45679"/>
                  </a:lnTo>
                  <a:lnTo>
                    <a:pt x="501524" y="48940"/>
                  </a:lnTo>
                  <a:lnTo>
                    <a:pt x="502459" y="52671"/>
                  </a:lnTo>
                  <a:lnTo>
                    <a:pt x="503857" y="56401"/>
                  </a:lnTo>
                  <a:lnTo>
                    <a:pt x="504785" y="60126"/>
                  </a:lnTo>
                  <a:lnTo>
                    <a:pt x="506184" y="64321"/>
                  </a:lnTo>
                  <a:lnTo>
                    <a:pt x="507118" y="68052"/>
                  </a:lnTo>
                  <a:lnTo>
                    <a:pt x="508052" y="72247"/>
                  </a:lnTo>
                  <a:lnTo>
                    <a:pt x="509450" y="76442"/>
                  </a:lnTo>
                  <a:lnTo>
                    <a:pt x="510379" y="80637"/>
                  </a:lnTo>
                  <a:lnTo>
                    <a:pt x="511777" y="85296"/>
                  </a:lnTo>
                  <a:lnTo>
                    <a:pt x="512711" y="89491"/>
                  </a:lnTo>
                  <a:lnTo>
                    <a:pt x="514109" y="94156"/>
                  </a:lnTo>
                  <a:lnTo>
                    <a:pt x="515043" y="98815"/>
                  </a:lnTo>
                  <a:lnTo>
                    <a:pt x="515972" y="103474"/>
                  </a:lnTo>
                  <a:lnTo>
                    <a:pt x="517370" y="108139"/>
                  </a:lnTo>
                  <a:lnTo>
                    <a:pt x="518304" y="112798"/>
                  </a:lnTo>
                  <a:lnTo>
                    <a:pt x="519702" y="117457"/>
                  </a:lnTo>
                  <a:lnTo>
                    <a:pt x="520636" y="122586"/>
                  </a:lnTo>
                  <a:lnTo>
                    <a:pt x="521565" y="127245"/>
                  </a:lnTo>
                  <a:lnTo>
                    <a:pt x="522963" y="132374"/>
                  </a:lnTo>
                  <a:lnTo>
                    <a:pt x="523897" y="137033"/>
                  </a:lnTo>
                  <a:lnTo>
                    <a:pt x="525296" y="142162"/>
                  </a:lnTo>
                  <a:lnTo>
                    <a:pt x="526230" y="147291"/>
                  </a:lnTo>
                  <a:lnTo>
                    <a:pt x="527628" y="151950"/>
                  </a:lnTo>
                  <a:lnTo>
                    <a:pt x="528556" y="157079"/>
                  </a:lnTo>
                  <a:lnTo>
                    <a:pt x="529491" y="162203"/>
                  </a:lnTo>
                  <a:lnTo>
                    <a:pt x="530889" y="167331"/>
                  </a:lnTo>
                  <a:lnTo>
                    <a:pt x="531823" y="172460"/>
                  </a:lnTo>
                  <a:lnTo>
                    <a:pt x="533221" y="177584"/>
                  </a:lnTo>
                  <a:lnTo>
                    <a:pt x="534150" y="182249"/>
                  </a:lnTo>
                  <a:lnTo>
                    <a:pt x="535548" y="187372"/>
                  </a:lnTo>
                  <a:lnTo>
                    <a:pt x="536482" y="192501"/>
                  </a:lnTo>
                  <a:lnTo>
                    <a:pt x="537416" y="197630"/>
                  </a:lnTo>
                  <a:lnTo>
                    <a:pt x="538814" y="202289"/>
                  </a:lnTo>
                  <a:lnTo>
                    <a:pt x="539743" y="207418"/>
                  </a:lnTo>
                  <a:lnTo>
                    <a:pt x="541141" y="212077"/>
                  </a:lnTo>
                  <a:lnTo>
                    <a:pt x="542075" y="217206"/>
                  </a:lnTo>
                  <a:lnTo>
                    <a:pt x="543009" y="221865"/>
                  </a:lnTo>
                  <a:lnTo>
                    <a:pt x="544408" y="226524"/>
                  </a:lnTo>
                  <a:lnTo>
                    <a:pt x="545336" y="231653"/>
                  </a:lnTo>
                  <a:lnTo>
                    <a:pt x="546734" y="236312"/>
                  </a:lnTo>
                  <a:lnTo>
                    <a:pt x="547668" y="240507"/>
                  </a:lnTo>
                  <a:lnTo>
                    <a:pt x="549067" y="245172"/>
                  </a:lnTo>
                  <a:lnTo>
                    <a:pt x="550001" y="249831"/>
                  </a:lnTo>
                  <a:lnTo>
                    <a:pt x="550929" y="254026"/>
                  </a:lnTo>
                  <a:lnTo>
                    <a:pt x="552328" y="258221"/>
                  </a:lnTo>
                  <a:lnTo>
                    <a:pt x="553262" y="262416"/>
                  </a:lnTo>
                  <a:lnTo>
                    <a:pt x="554660" y="266611"/>
                  </a:lnTo>
                  <a:lnTo>
                    <a:pt x="555594" y="270806"/>
                  </a:lnTo>
                  <a:lnTo>
                    <a:pt x="556522" y="275001"/>
                  </a:lnTo>
                  <a:lnTo>
                    <a:pt x="557921" y="278731"/>
                  </a:lnTo>
                  <a:lnTo>
                    <a:pt x="558855" y="282456"/>
                  </a:lnTo>
                  <a:lnTo>
                    <a:pt x="560253" y="286187"/>
                  </a:lnTo>
                  <a:lnTo>
                    <a:pt x="561187" y="289918"/>
                  </a:lnTo>
                  <a:lnTo>
                    <a:pt x="562586" y="293179"/>
                  </a:lnTo>
                  <a:lnTo>
                    <a:pt x="563514" y="296439"/>
                  </a:lnTo>
                  <a:lnTo>
                    <a:pt x="564448" y="299706"/>
                  </a:lnTo>
                  <a:lnTo>
                    <a:pt x="565846" y="302967"/>
                  </a:lnTo>
                  <a:lnTo>
                    <a:pt x="566780" y="305763"/>
                  </a:lnTo>
                  <a:lnTo>
                    <a:pt x="568179" y="308560"/>
                  </a:lnTo>
                  <a:lnTo>
                    <a:pt x="569107" y="311357"/>
                  </a:lnTo>
                  <a:lnTo>
                    <a:pt x="570505" y="314153"/>
                  </a:lnTo>
                  <a:lnTo>
                    <a:pt x="571440" y="316486"/>
                  </a:lnTo>
                  <a:lnTo>
                    <a:pt x="572374" y="318812"/>
                  </a:lnTo>
                  <a:lnTo>
                    <a:pt x="573772" y="321145"/>
                  </a:lnTo>
                  <a:lnTo>
                    <a:pt x="574700" y="323007"/>
                  </a:lnTo>
                  <a:lnTo>
                    <a:pt x="576099" y="324875"/>
                  </a:lnTo>
                  <a:lnTo>
                    <a:pt x="577033" y="326738"/>
                  </a:lnTo>
                  <a:lnTo>
                    <a:pt x="577967" y="328600"/>
                  </a:lnTo>
                  <a:lnTo>
                    <a:pt x="579365" y="329999"/>
                  </a:lnTo>
                  <a:lnTo>
                    <a:pt x="580294" y="331397"/>
                  </a:lnTo>
                  <a:lnTo>
                    <a:pt x="581692" y="332795"/>
                  </a:lnTo>
                  <a:lnTo>
                    <a:pt x="582626" y="333729"/>
                  </a:lnTo>
                  <a:lnTo>
                    <a:pt x="584024" y="334663"/>
                  </a:lnTo>
                  <a:lnTo>
                    <a:pt x="584958" y="335592"/>
                  </a:lnTo>
                  <a:lnTo>
                    <a:pt x="585887" y="336062"/>
                  </a:lnTo>
                  <a:lnTo>
                    <a:pt x="587285" y="336526"/>
                  </a:lnTo>
                  <a:lnTo>
                    <a:pt x="588219" y="336990"/>
                  </a:lnTo>
                  <a:lnTo>
                    <a:pt x="591480" y="336990"/>
                  </a:lnTo>
                  <a:lnTo>
                    <a:pt x="592878" y="336526"/>
                  </a:lnTo>
                  <a:lnTo>
                    <a:pt x="593812" y="336062"/>
                  </a:lnTo>
                  <a:lnTo>
                    <a:pt x="595211" y="335592"/>
                  </a:lnTo>
                  <a:lnTo>
                    <a:pt x="596145" y="334663"/>
                  </a:lnTo>
                  <a:lnTo>
                    <a:pt x="597543" y="333729"/>
                  </a:lnTo>
                  <a:lnTo>
                    <a:pt x="598472" y="332795"/>
                  </a:lnTo>
                  <a:lnTo>
                    <a:pt x="599406" y="331867"/>
                  </a:lnTo>
                  <a:lnTo>
                    <a:pt x="600804" y="330469"/>
                  </a:lnTo>
                  <a:lnTo>
                    <a:pt x="601738" y="329070"/>
                  </a:lnTo>
                  <a:lnTo>
                    <a:pt x="603136" y="327202"/>
                  </a:lnTo>
                  <a:lnTo>
                    <a:pt x="604065" y="325340"/>
                  </a:lnTo>
                  <a:lnTo>
                    <a:pt x="605463" y="323477"/>
                  </a:lnTo>
                  <a:lnTo>
                    <a:pt x="606397" y="321609"/>
                  </a:lnTo>
                  <a:lnTo>
                    <a:pt x="607331" y="319282"/>
                  </a:lnTo>
                  <a:lnTo>
                    <a:pt x="608729" y="316950"/>
                  </a:lnTo>
                  <a:lnTo>
                    <a:pt x="609658" y="314617"/>
                  </a:lnTo>
                  <a:lnTo>
                    <a:pt x="611056" y="311821"/>
                  </a:lnTo>
                  <a:lnTo>
                    <a:pt x="611990" y="309024"/>
                  </a:lnTo>
                  <a:lnTo>
                    <a:pt x="612924" y="306228"/>
                  </a:lnTo>
                  <a:lnTo>
                    <a:pt x="614323" y="303431"/>
                  </a:lnTo>
                  <a:lnTo>
                    <a:pt x="615251" y="300170"/>
                  </a:lnTo>
                  <a:lnTo>
                    <a:pt x="616649" y="297374"/>
                  </a:lnTo>
                  <a:lnTo>
                    <a:pt x="617584" y="293643"/>
                  </a:lnTo>
                  <a:lnTo>
                    <a:pt x="618982" y="290382"/>
                  </a:lnTo>
                  <a:lnTo>
                    <a:pt x="619916" y="286651"/>
                  </a:lnTo>
                  <a:lnTo>
                    <a:pt x="620844" y="283391"/>
                  </a:lnTo>
                  <a:lnTo>
                    <a:pt x="622243" y="279660"/>
                  </a:lnTo>
                  <a:lnTo>
                    <a:pt x="623177" y="275465"/>
                  </a:lnTo>
                  <a:lnTo>
                    <a:pt x="624575" y="271740"/>
                  </a:lnTo>
                  <a:lnTo>
                    <a:pt x="625509" y="267545"/>
                  </a:lnTo>
                  <a:lnTo>
                    <a:pt x="626438" y="263350"/>
                  </a:lnTo>
                  <a:lnTo>
                    <a:pt x="627836" y="259155"/>
                  </a:lnTo>
                  <a:lnTo>
                    <a:pt x="628770" y="254960"/>
                  </a:lnTo>
                  <a:lnTo>
                    <a:pt x="630168" y="250765"/>
                  </a:lnTo>
                  <a:lnTo>
                    <a:pt x="631102" y="246101"/>
                  </a:lnTo>
                  <a:lnTo>
                    <a:pt x="632501" y="241441"/>
                  </a:lnTo>
                  <a:lnTo>
                    <a:pt x="633429" y="236782"/>
                  </a:lnTo>
                  <a:lnTo>
                    <a:pt x="634363" y="232587"/>
                  </a:lnTo>
                  <a:lnTo>
                    <a:pt x="635761" y="227458"/>
                  </a:lnTo>
                  <a:lnTo>
                    <a:pt x="636696" y="222799"/>
                  </a:lnTo>
                  <a:lnTo>
                    <a:pt x="638094" y="218135"/>
                  </a:lnTo>
                  <a:lnTo>
                    <a:pt x="639022" y="213011"/>
                  </a:lnTo>
                  <a:lnTo>
                    <a:pt x="639956" y="208346"/>
                  </a:lnTo>
                  <a:lnTo>
                    <a:pt x="641355" y="203223"/>
                  </a:lnTo>
                  <a:lnTo>
                    <a:pt x="642289" y="198558"/>
                  </a:lnTo>
                  <a:lnTo>
                    <a:pt x="643687" y="193435"/>
                  </a:lnTo>
                  <a:lnTo>
                    <a:pt x="644615" y="188306"/>
                  </a:lnTo>
                  <a:lnTo>
                    <a:pt x="646014" y="183647"/>
                  </a:lnTo>
                  <a:lnTo>
                    <a:pt x="646948" y="178518"/>
                  </a:lnTo>
                  <a:lnTo>
                    <a:pt x="647882" y="173389"/>
                  </a:lnTo>
                  <a:lnTo>
                    <a:pt x="649280" y="168266"/>
                  </a:lnTo>
                  <a:lnTo>
                    <a:pt x="650209" y="163137"/>
                  </a:lnTo>
                  <a:lnTo>
                    <a:pt x="651607" y="158008"/>
                  </a:lnTo>
                  <a:lnTo>
                    <a:pt x="652541" y="153348"/>
                  </a:lnTo>
                  <a:lnTo>
                    <a:pt x="653939" y="148219"/>
                  </a:lnTo>
                  <a:lnTo>
                    <a:pt x="654873" y="143096"/>
                  </a:lnTo>
                  <a:lnTo>
                    <a:pt x="655802" y="137967"/>
                  </a:lnTo>
                  <a:lnTo>
                    <a:pt x="657200" y="133308"/>
                  </a:lnTo>
                  <a:lnTo>
                    <a:pt x="658134" y="128179"/>
                  </a:lnTo>
                  <a:lnTo>
                    <a:pt x="659533" y="123520"/>
                  </a:lnTo>
                  <a:lnTo>
                    <a:pt x="660467" y="118391"/>
                  </a:lnTo>
                  <a:lnTo>
                    <a:pt x="661395" y="113732"/>
                  </a:lnTo>
                  <a:lnTo>
                    <a:pt x="662793" y="109067"/>
                  </a:lnTo>
                  <a:lnTo>
                    <a:pt x="663727" y="104408"/>
                  </a:lnTo>
                  <a:lnTo>
                    <a:pt x="665126" y="99749"/>
                  </a:lnTo>
                  <a:lnTo>
                    <a:pt x="666060" y="95084"/>
                  </a:lnTo>
                  <a:lnTo>
                    <a:pt x="667458" y="90425"/>
                  </a:lnTo>
                  <a:lnTo>
                    <a:pt x="668387" y="86230"/>
                  </a:lnTo>
                  <a:lnTo>
                    <a:pt x="669321" y="81571"/>
                  </a:lnTo>
                  <a:lnTo>
                    <a:pt x="670719" y="77376"/>
                  </a:lnTo>
                  <a:lnTo>
                    <a:pt x="671653" y="73181"/>
                  </a:lnTo>
                  <a:lnTo>
                    <a:pt x="673051" y="68986"/>
                  </a:lnTo>
                  <a:lnTo>
                    <a:pt x="673980" y="65255"/>
                  </a:lnTo>
                  <a:lnTo>
                    <a:pt x="674914" y="61061"/>
                  </a:lnTo>
                  <a:lnTo>
                    <a:pt x="676312" y="57330"/>
                  </a:lnTo>
                  <a:lnTo>
                    <a:pt x="677246" y="53605"/>
                  </a:lnTo>
                  <a:lnTo>
                    <a:pt x="678645" y="49874"/>
                  </a:lnTo>
                  <a:lnTo>
                    <a:pt x="679573" y="46143"/>
                  </a:lnTo>
                  <a:lnTo>
                    <a:pt x="680971" y="42883"/>
                  </a:lnTo>
                  <a:lnTo>
                    <a:pt x="681905" y="39622"/>
                  </a:lnTo>
                  <a:lnTo>
                    <a:pt x="682839" y="36355"/>
                  </a:lnTo>
                  <a:lnTo>
                    <a:pt x="684238" y="33095"/>
                  </a:lnTo>
                  <a:lnTo>
                    <a:pt x="685166" y="30298"/>
                  </a:lnTo>
                  <a:lnTo>
                    <a:pt x="686565" y="27501"/>
                  </a:lnTo>
                  <a:lnTo>
                    <a:pt x="687499" y="24705"/>
                  </a:lnTo>
                  <a:lnTo>
                    <a:pt x="688897" y="22372"/>
                  </a:lnTo>
                  <a:lnTo>
                    <a:pt x="689831" y="19576"/>
                  </a:lnTo>
                  <a:lnTo>
                    <a:pt x="690759" y="17713"/>
                  </a:lnTo>
                  <a:lnTo>
                    <a:pt x="692158" y="15381"/>
                  </a:lnTo>
                  <a:lnTo>
                    <a:pt x="693092" y="13054"/>
                  </a:lnTo>
                  <a:lnTo>
                    <a:pt x="694490" y="11186"/>
                  </a:lnTo>
                  <a:lnTo>
                    <a:pt x="695424" y="9788"/>
                  </a:lnTo>
                  <a:lnTo>
                    <a:pt x="696353" y="7925"/>
                  </a:lnTo>
                  <a:lnTo>
                    <a:pt x="697751" y="6527"/>
                  </a:lnTo>
                  <a:lnTo>
                    <a:pt x="698685" y="5128"/>
                  </a:lnTo>
                  <a:lnTo>
                    <a:pt x="700083" y="4194"/>
                  </a:lnTo>
                  <a:lnTo>
                    <a:pt x="701017" y="2796"/>
                  </a:lnTo>
                  <a:lnTo>
                    <a:pt x="702416" y="2332"/>
                  </a:lnTo>
                  <a:lnTo>
                    <a:pt x="703344" y="1398"/>
                  </a:lnTo>
                  <a:lnTo>
                    <a:pt x="704278" y="934"/>
                  </a:lnTo>
                  <a:lnTo>
                    <a:pt x="705677" y="469"/>
                  </a:lnTo>
                  <a:lnTo>
                    <a:pt x="706611" y="0"/>
                  </a:lnTo>
                  <a:lnTo>
                    <a:pt x="709871" y="0"/>
                  </a:lnTo>
                  <a:lnTo>
                    <a:pt x="711270" y="469"/>
                  </a:lnTo>
                  <a:lnTo>
                    <a:pt x="712204" y="934"/>
                  </a:lnTo>
                  <a:lnTo>
                    <a:pt x="713602" y="1868"/>
                  </a:lnTo>
                  <a:lnTo>
                    <a:pt x="714531" y="2332"/>
                  </a:lnTo>
                  <a:lnTo>
                    <a:pt x="715929" y="3266"/>
                  </a:lnTo>
                  <a:lnTo>
                    <a:pt x="716863" y="4664"/>
                  </a:lnTo>
                  <a:lnTo>
                    <a:pt x="717797" y="5593"/>
                  </a:lnTo>
                  <a:lnTo>
                    <a:pt x="719195" y="6991"/>
                  </a:lnTo>
                  <a:lnTo>
                    <a:pt x="720124" y="8389"/>
                  </a:lnTo>
                  <a:lnTo>
                    <a:pt x="721522" y="10257"/>
                  </a:lnTo>
                  <a:lnTo>
                    <a:pt x="722456" y="12120"/>
                  </a:lnTo>
                  <a:lnTo>
                    <a:pt x="723390" y="13983"/>
                  </a:lnTo>
                  <a:lnTo>
                    <a:pt x="724789" y="16315"/>
                  </a:lnTo>
                  <a:lnTo>
                    <a:pt x="725717" y="18177"/>
                  </a:lnTo>
                  <a:lnTo>
                    <a:pt x="727115" y="20510"/>
                  </a:lnTo>
                  <a:lnTo>
                    <a:pt x="728049" y="23306"/>
                  </a:lnTo>
                  <a:lnTo>
                    <a:pt x="729448" y="25639"/>
                  </a:lnTo>
                  <a:lnTo>
                    <a:pt x="730382" y="28435"/>
                  </a:lnTo>
                  <a:lnTo>
                    <a:pt x="731310" y="31232"/>
                  </a:lnTo>
                  <a:lnTo>
                    <a:pt x="732709" y="34493"/>
                  </a:lnTo>
                  <a:lnTo>
                    <a:pt x="733643" y="37754"/>
                  </a:lnTo>
                  <a:lnTo>
                    <a:pt x="735041" y="40550"/>
                  </a:lnTo>
                  <a:lnTo>
                    <a:pt x="735975" y="44281"/>
                  </a:lnTo>
                  <a:lnTo>
                    <a:pt x="737373" y="47542"/>
                  </a:lnTo>
                  <a:lnTo>
                    <a:pt x="738302" y="51272"/>
                  </a:lnTo>
                  <a:lnTo>
                    <a:pt x="739236" y="55003"/>
                  </a:lnTo>
                  <a:lnTo>
                    <a:pt x="740634" y="58728"/>
                  </a:lnTo>
                  <a:lnTo>
                    <a:pt x="741568" y="62459"/>
                  </a:lnTo>
                  <a:lnTo>
                    <a:pt x="742966" y="66654"/>
                  </a:lnTo>
                  <a:lnTo>
                    <a:pt x="743895" y="70384"/>
                  </a:lnTo>
                  <a:lnTo>
                    <a:pt x="744829" y="74579"/>
                  </a:lnTo>
                  <a:lnTo>
                    <a:pt x="746227" y="78774"/>
                  </a:lnTo>
                  <a:lnTo>
                    <a:pt x="747161" y="83433"/>
                  </a:lnTo>
                  <a:lnTo>
                    <a:pt x="748560" y="87628"/>
                  </a:lnTo>
                  <a:lnTo>
                    <a:pt x="749488" y="92287"/>
                  </a:lnTo>
                  <a:lnTo>
                    <a:pt x="750886" y="96482"/>
                  </a:lnTo>
                  <a:lnTo>
                    <a:pt x="751820" y="101147"/>
                  </a:lnTo>
                  <a:lnTo>
                    <a:pt x="752755" y="105806"/>
                  </a:lnTo>
                  <a:lnTo>
                    <a:pt x="754153" y="110465"/>
                  </a:lnTo>
                  <a:lnTo>
                    <a:pt x="755081" y="115594"/>
                  </a:lnTo>
                  <a:lnTo>
                    <a:pt x="756480" y="120253"/>
                  </a:lnTo>
                  <a:lnTo>
                    <a:pt x="757414" y="124918"/>
                  </a:lnTo>
                  <a:lnTo>
                    <a:pt x="758348" y="130042"/>
                  </a:lnTo>
                  <a:lnTo>
                    <a:pt x="759746" y="135171"/>
                  </a:lnTo>
                  <a:lnTo>
                    <a:pt x="760675" y="139830"/>
                  </a:lnTo>
                  <a:lnTo>
                    <a:pt x="762073" y="144959"/>
                  </a:lnTo>
                  <a:lnTo>
                    <a:pt x="763007" y="150088"/>
                  </a:lnTo>
                  <a:lnTo>
                    <a:pt x="764405" y="154747"/>
                  </a:lnTo>
                  <a:lnTo>
                    <a:pt x="765339" y="159876"/>
                  </a:lnTo>
                  <a:lnTo>
                    <a:pt x="766268" y="164999"/>
                  </a:lnTo>
                  <a:lnTo>
                    <a:pt x="767666" y="170128"/>
                  </a:lnTo>
                  <a:lnTo>
                    <a:pt x="768600" y="175257"/>
                  </a:lnTo>
                  <a:lnTo>
                    <a:pt x="769998" y="180380"/>
                  </a:lnTo>
                  <a:lnTo>
                    <a:pt x="770932" y="185045"/>
                  </a:lnTo>
                  <a:lnTo>
                    <a:pt x="772331" y="190169"/>
                  </a:lnTo>
                  <a:lnTo>
                    <a:pt x="773259" y="195298"/>
                  </a:lnTo>
                  <a:lnTo>
                    <a:pt x="774193" y="200426"/>
                  </a:lnTo>
                  <a:lnTo>
                    <a:pt x="775592" y="205086"/>
                  </a:lnTo>
                  <a:lnTo>
                    <a:pt x="776526" y="210215"/>
                  </a:lnTo>
                  <a:lnTo>
                    <a:pt x="777924" y="214874"/>
                  </a:lnTo>
                  <a:lnTo>
                    <a:pt x="778852" y="220003"/>
                  </a:lnTo>
                  <a:lnTo>
                    <a:pt x="779787" y="224662"/>
                  </a:lnTo>
                  <a:lnTo>
                    <a:pt x="781185" y="229321"/>
                  </a:lnTo>
                  <a:lnTo>
                    <a:pt x="782119" y="233986"/>
                  </a:lnTo>
                  <a:lnTo>
                    <a:pt x="783517" y="238645"/>
                  </a:lnTo>
                  <a:lnTo>
                    <a:pt x="784446" y="243304"/>
                  </a:lnTo>
                  <a:lnTo>
                    <a:pt x="785844" y="247969"/>
                  </a:lnTo>
                  <a:lnTo>
                    <a:pt x="786778" y="252164"/>
                  </a:lnTo>
                  <a:lnTo>
                    <a:pt x="787712" y="256359"/>
                  </a:lnTo>
                  <a:lnTo>
                    <a:pt x="789110" y="261018"/>
                  </a:lnTo>
                  <a:lnTo>
                    <a:pt x="790039" y="264748"/>
                  </a:lnTo>
                </a:path>
                <a:path w="1127760" h="337184">
                  <a:moveTo>
                    <a:pt x="116059" y="336990"/>
                  </a:moveTo>
                  <a:lnTo>
                    <a:pt x="119323" y="336990"/>
                  </a:lnTo>
                  <a:lnTo>
                    <a:pt x="120253" y="336526"/>
                  </a:lnTo>
                  <a:lnTo>
                    <a:pt x="121652" y="336062"/>
                  </a:lnTo>
                  <a:lnTo>
                    <a:pt x="122585" y="335592"/>
                  </a:lnTo>
                  <a:lnTo>
                    <a:pt x="123983" y="334663"/>
                  </a:lnTo>
                  <a:lnTo>
                    <a:pt x="124916" y="334194"/>
                  </a:lnTo>
                  <a:lnTo>
                    <a:pt x="125847" y="332795"/>
                  </a:lnTo>
                  <a:lnTo>
                    <a:pt x="127245" y="331867"/>
                  </a:lnTo>
                  <a:lnTo>
                    <a:pt x="128178" y="330469"/>
                  </a:lnTo>
                  <a:lnTo>
                    <a:pt x="129576" y="329070"/>
                  </a:lnTo>
                  <a:lnTo>
                    <a:pt x="130509" y="327202"/>
                  </a:lnTo>
                  <a:lnTo>
                    <a:pt x="131907" y="325804"/>
                  </a:lnTo>
                  <a:lnTo>
                    <a:pt x="132838" y="323941"/>
                  </a:lnTo>
                  <a:lnTo>
                    <a:pt x="133771" y="321609"/>
                  </a:lnTo>
                  <a:lnTo>
                    <a:pt x="135169" y="319746"/>
                  </a:lnTo>
                  <a:lnTo>
                    <a:pt x="136102" y="317414"/>
                  </a:lnTo>
                  <a:lnTo>
                    <a:pt x="137501" y="315087"/>
                  </a:lnTo>
                  <a:lnTo>
                    <a:pt x="138431" y="312291"/>
                  </a:lnTo>
                  <a:lnTo>
                    <a:pt x="139364" y="309494"/>
                  </a:lnTo>
                  <a:lnTo>
                    <a:pt x="140763" y="306697"/>
                  </a:lnTo>
                  <a:lnTo>
                    <a:pt x="141696" y="303901"/>
                  </a:lnTo>
                  <a:lnTo>
                    <a:pt x="143094" y="300634"/>
                  </a:lnTo>
                  <a:lnTo>
                    <a:pt x="144025" y="297374"/>
                  </a:lnTo>
                  <a:lnTo>
                    <a:pt x="145423" y="294113"/>
                  </a:lnTo>
                  <a:lnTo>
                    <a:pt x="146356" y="290846"/>
                  </a:lnTo>
                  <a:lnTo>
                    <a:pt x="147289" y="287121"/>
                  </a:lnTo>
                  <a:lnTo>
                    <a:pt x="148687" y="283855"/>
                  </a:lnTo>
                  <a:lnTo>
                    <a:pt x="149618" y="280130"/>
                  </a:lnTo>
                  <a:lnTo>
                    <a:pt x="151016" y="275935"/>
                  </a:lnTo>
                  <a:lnTo>
                    <a:pt x="151949" y="272204"/>
                  </a:lnTo>
                  <a:lnTo>
                    <a:pt x="152882" y="268009"/>
                  </a:lnTo>
                  <a:lnTo>
                    <a:pt x="154280" y="263814"/>
                  </a:lnTo>
                  <a:lnTo>
                    <a:pt x="155211" y="259619"/>
                  </a:lnTo>
                  <a:lnTo>
                    <a:pt x="156609" y="255424"/>
                  </a:lnTo>
                  <a:lnTo>
                    <a:pt x="157542" y="251230"/>
                  </a:lnTo>
                  <a:lnTo>
                    <a:pt x="158941" y="246570"/>
                  </a:lnTo>
                  <a:lnTo>
                    <a:pt x="159873" y="242376"/>
                  </a:lnTo>
                  <a:lnTo>
                    <a:pt x="160804" y="237711"/>
                  </a:lnTo>
                  <a:lnTo>
                    <a:pt x="162203" y="233052"/>
                  </a:lnTo>
                  <a:lnTo>
                    <a:pt x="163135" y="228393"/>
                  </a:lnTo>
                  <a:lnTo>
                    <a:pt x="164534" y="223264"/>
                  </a:lnTo>
                  <a:lnTo>
                    <a:pt x="165467" y="218604"/>
                  </a:lnTo>
                  <a:lnTo>
                    <a:pt x="166865" y="213940"/>
                  </a:lnTo>
                  <a:lnTo>
                    <a:pt x="167796" y="208816"/>
                  </a:lnTo>
                  <a:lnTo>
                    <a:pt x="168729" y="204152"/>
                  </a:lnTo>
                  <a:lnTo>
                    <a:pt x="170127" y="199028"/>
                  </a:lnTo>
                  <a:lnTo>
                    <a:pt x="171060" y="193899"/>
                  </a:lnTo>
                  <a:lnTo>
                    <a:pt x="172458" y="189240"/>
                  </a:lnTo>
                  <a:lnTo>
                    <a:pt x="173389" y="184111"/>
                  </a:lnTo>
                  <a:lnTo>
                    <a:pt x="174322" y="178982"/>
                  </a:lnTo>
                  <a:lnTo>
                    <a:pt x="175720" y="173859"/>
                  </a:lnTo>
                  <a:lnTo>
                    <a:pt x="176653" y="168730"/>
                  </a:lnTo>
                  <a:lnTo>
                    <a:pt x="178051" y="164071"/>
                  </a:lnTo>
                  <a:lnTo>
                    <a:pt x="178982" y="158942"/>
                  </a:lnTo>
                  <a:lnTo>
                    <a:pt x="180380" y="153813"/>
                  </a:lnTo>
                  <a:lnTo>
                    <a:pt x="181313" y="148689"/>
                  </a:lnTo>
                  <a:lnTo>
                    <a:pt x="182246" y="143560"/>
                  </a:lnTo>
                  <a:lnTo>
                    <a:pt x="183645" y="138901"/>
                  </a:lnTo>
                  <a:lnTo>
                    <a:pt x="184575" y="133772"/>
                  </a:lnTo>
                  <a:lnTo>
                    <a:pt x="185974" y="128643"/>
                  </a:lnTo>
                  <a:lnTo>
                    <a:pt x="186907" y="123984"/>
                  </a:lnTo>
                  <a:lnTo>
                    <a:pt x="187840" y="118855"/>
                  </a:lnTo>
                  <a:lnTo>
                    <a:pt x="189238" y="114196"/>
                  </a:lnTo>
                  <a:lnTo>
                    <a:pt x="190169" y="109537"/>
                  </a:lnTo>
                  <a:lnTo>
                    <a:pt x="191567" y="104872"/>
                  </a:lnTo>
                  <a:lnTo>
                    <a:pt x="192500" y="100213"/>
                  </a:lnTo>
                  <a:lnTo>
                    <a:pt x="193898" y="95554"/>
                  </a:lnTo>
                  <a:lnTo>
                    <a:pt x="194831" y="90889"/>
                  </a:lnTo>
                  <a:lnTo>
                    <a:pt x="195762" y="86694"/>
                  </a:lnTo>
                  <a:lnTo>
                    <a:pt x="197160" y="82035"/>
                  </a:lnTo>
                  <a:lnTo>
                    <a:pt x="198093" y="77840"/>
                  </a:lnTo>
                  <a:lnTo>
                    <a:pt x="199491" y="73645"/>
                  </a:lnTo>
                  <a:lnTo>
                    <a:pt x="200424" y="69450"/>
                  </a:lnTo>
                  <a:lnTo>
                    <a:pt x="201823" y="65720"/>
                  </a:lnTo>
                  <a:lnTo>
                    <a:pt x="202753" y="61525"/>
                  </a:lnTo>
                  <a:lnTo>
                    <a:pt x="203686" y="57800"/>
                  </a:lnTo>
                  <a:lnTo>
                    <a:pt x="205085" y="54069"/>
                  </a:lnTo>
                  <a:lnTo>
                    <a:pt x="206017" y="50338"/>
                  </a:lnTo>
                  <a:lnTo>
                    <a:pt x="207416" y="46613"/>
                  </a:lnTo>
                  <a:lnTo>
                    <a:pt x="208346" y="43347"/>
                  </a:lnTo>
                  <a:lnTo>
                    <a:pt x="209279" y="40086"/>
                  </a:lnTo>
                  <a:lnTo>
                    <a:pt x="210678" y="36825"/>
                  </a:lnTo>
                  <a:lnTo>
                    <a:pt x="211611" y="33559"/>
                  </a:lnTo>
                  <a:lnTo>
                    <a:pt x="213009" y="30762"/>
                  </a:lnTo>
                  <a:lnTo>
                    <a:pt x="213940" y="27966"/>
                  </a:lnTo>
                  <a:lnTo>
                    <a:pt x="215338" y="25169"/>
                  </a:lnTo>
                  <a:lnTo>
                    <a:pt x="216271" y="22372"/>
                  </a:lnTo>
                  <a:lnTo>
                    <a:pt x="217204" y="20046"/>
                  </a:lnTo>
                  <a:lnTo>
                    <a:pt x="218602" y="17713"/>
                  </a:lnTo>
                  <a:lnTo>
                    <a:pt x="219533" y="15381"/>
                  </a:lnTo>
                  <a:lnTo>
                    <a:pt x="220931" y="13518"/>
                  </a:lnTo>
                  <a:lnTo>
                    <a:pt x="221864" y="11656"/>
                  </a:lnTo>
                  <a:lnTo>
                    <a:pt x="222797" y="9788"/>
                  </a:lnTo>
                  <a:lnTo>
                    <a:pt x="224195" y="8389"/>
                  </a:lnTo>
                  <a:lnTo>
                    <a:pt x="225126" y="6527"/>
                  </a:lnTo>
                  <a:lnTo>
                    <a:pt x="226524" y="5593"/>
                  </a:lnTo>
                  <a:lnTo>
                    <a:pt x="227457" y="4194"/>
                  </a:lnTo>
                  <a:lnTo>
                    <a:pt x="228856" y="3266"/>
                  </a:lnTo>
                  <a:lnTo>
                    <a:pt x="229789" y="2332"/>
                  </a:lnTo>
                  <a:lnTo>
                    <a:pt x="230719" y="1398"/>
                  </a:lnTo>
                  <a:lnTo>
                    <a:pt x="232118" y="934"/>
                  </a:lnTo>
                  <a:lnTo>
                    <a:pt x="233051" y="469"/>
                  </a:lnTo>
                  <a:lnTo>
                    <a:pt x="234449" y="0"/>
                  </a:lnTo>
                  <a:lnTo>
                    <a:pt x="237711" y="0"/>
                  </a:lnTo>
                  <a:lnTo>
                    <a:pt x="238644" y="469"/>
                  </a:lnTo>
                  <a:lnTo>
                    <a:pt x="240042" y="934"/>
                  </a:lnTo>
                  <a:lnTo>
                    <a:pt x="240975" y="1398"/>
                  </a:lnTo>
                  <a:lnTo>
                    <a:pt x="242373" y="2332"/>
                  </a:lnTo>
                  <a:lnTo>
                    <a:pt x="243304" y="3266"/>
                  </a:lnTo>
                  <a:lnTo>
                    <a:pt x="244237" y="4194"/>
                  </a:lnTo>
                  <a:lnTo>
                    <a:pt x="245635" y="5593"/>
                  </a:lnTo>
                  <a:lnTo>
                    <a:pt x="246568" y="6991"/>
                  </a:lnTo>
                  <a:lnTo>
                    <a:pt x="247967" y="8389"/>
                  </a:lnTo>
                  <a:lnTo>
                    <a:pt x="248897" y="10257"/>
                  </a:lnTo>
                  <a:lnTo>
                    <a:pt x="250296" y="11656"/>
                  </a:lnTo>
                  <a:lnTo>
                    <a:pt x="251228" y="13983"/>
                  </a:lnTo>
                  <a:lnTo>
                    <a:pt x="252161" y="15851"/>
                  </a:lnTo>
                  <a:lnTo>
                    <a:pt x="253560" y="18177"/>
                  </a:lnTo>
                  <a:lnTo>
                    <a:pt x="254490" y="20510"/>
                  </a:lnTo>
                  <a:lnTo>
                    <a:pt x="255889" y="22842"/>
                  </a:lnTo>
                  <a:lnTo>
                    <a:pt x="256822" y="25639"/>
                  </a:lnTo>
                  <a:lnTo>
                    <a:pt x="257755" y="27966"/>
                  </a:lnTo>
                  <a:lnTo>
                    <a:pt x="259153" y="31232"/>
                  </a:lnTo>
                  <a:lnTo>
                    <a:pt x="260084" y="34029"/>
                  </a:lnTo>
                  <a:lnTo>
                    <a:pt x="261482" y="37289"/>
                  </a:lnTo>
                  <a:lnTo>
                    <a:pt x="262415" y="40550"/>
                  </a:lnTo>
                  <a:lnTo>
                    <a:pt x="263813" y="43817"/>
                  </a:lnTo>
                  <a:lnTo>
                    <a:pt x="264746" y="47078"/>
                  </a:lnTo>
                  <a:lnTo>
                    <a:pt x="265677" y="50808"/>
                  </a:lnTo>
                  <a:lnTo>
                    <a:pt x="267075" y="54533"/>
                  </a:lnTo>
                  <a:lnTo>
                    <a:pt x="268008" y="58264"/>
                  </a:lnTo>
                  <a:lnTo>
                    <a:pt x="269406" y="61995"/>
                  </a:lnTo>
                  <a:lnTo>
                    <a:pt x="270339" y="66190"/>
                  </a:lnTo>
                  <a:lnTo>
                    <a:pt x="271270" y="69915"/>
                  </a:lnTo>
                  <a:lnTo>
                    <a:pt x="272668" y="74109"/>
                  </a:lnTo>
                  <a:lnTo>
                    <a:pt x="273601" y="78304"/>
                  </a:lnTo>
                  <a:lnTo>
                    <a:pt x="275000" y="82969"/>
                  </a:lnTo>
                  <a:lnTo>
                    <a:pt x="275933" y="87164"/>
                  </a:lnTo>
                  <a:lnTo>
                    <a:pt x="277331" y="91359"/>
                  </a:lnTo>
                  <a:lnTo>
                    <a:pt x="278262" y="96018"/>
                  </a:lnTo>
                  <a:lnTo>
                    <a:pt x="279194" y="100677"/>
                  </a:lnTo>
                  <a:lnTo>
                    <a:pt x="280593" y="105342"/>
                  </a:lnTo>
                  <a:lnTo>
                    <a:pt x="281526" y="110001"/>
                  </a:lnTo>
                  <a:lnTo>
                    <a:pt x="282924" y="114660"/>
                  </a:lnTo>
                  <a:lnTo>
                    <a:pt x="283855" y="119789"/>
                  </a:lnTo>
                  <a:lnTo>
                    <a:pt x="285253" y="124448"/>
                  </a:lnTo>
                  <a:lnTo>
                    <a:pt x="286186" y="129577"/>
                  </a:lnTo>
                  <a:lnTo>
                    <a:pt x="287119" y="134236"/>
                  </a:lnTo>
                  <a:lnTo>
                    <a:pt x="288517" y="139365"/>
                  </a:lnTo>
                  <a:lnTo>
                    <a:pt x="289448" y="144494"/>
                  </a:lnTo>
                  <a:lnTo>
                    <a:pt x="290846" y="149154"/>
                  </a:lnTo>
                  <a:lnTo>
                    <a:pt x="291779" y="154283"/>
                  </a:lnTo>
                  <a:lnTo>
                    <a:pt x="292712" y="159406"/>
                  </a:lnTo>
                  <a:lnTo>
                    <a:pt x="294110" y="164535"/>
                  </a:lnTo>
                  <a:lnTo>
                    <a:pt x="295041" y="169664"/>
                  </a:lnTo>
                  <a:lnTo>
                    <a:pt x="296439" y="174787"/>
                  </a:lnTo>
                  <a:lnTo>
                    <a:pt x="297372" y="179452"/>
                  </a:lnTo>
                  <a:lnTo>
                    <a:pt x="298771" y="184575"/>
                  </a:lnTo>
                  <a:lnTo>
                    <a:pt x="299704" y="189704"/>
                  </a:lnTo>
                  <a:lnTo>
                    <a:pt x="300634" y="194833"/>
                  </a:lnTo>
                  <a:lnTo>
                    <a:pt x="302033" y="199492"/>
                  </a:lnTo>
                  <a:lnTo>
                    <a:pt x="302966" y="204621"/>
                  </a:lnTo>
                  <a:lnTo>
                    <a:pt x="304364" y="209745"/>
                  </a:lnTo>
                  <a:lnTo>
                    <a:pt x="305297" y="214409"/>
                  </a:lnTo>
                  <a:lnTo>
                    <a:pt x="306228" y="219069"/>
                  </a:lnTo>
                  <a:lnTo>
                    <a:pt x="307626" y="224198"/>
                  </a:lnTo>
                  <a:lnTo>
                    <a:pt x="308559" y="228857"/>
                  </a:lnTo>
                  <a:lnTo>
                    <a:pt x="309957" y="233516"/>
                  </a:lnTo>
                  <a:lnTo>
                    <a:pt x="310890" y="238181"/>
                  </a:lnTo>
                  <a:lnTo>
                    <a:pt x="312288" y="242840"/>
                  </a:lnTo>
                  <a:lnTo>
                    <a:pt x="313219" y="247035"/>
                  </a:lnTo>
                  <a:lnTo>
                    <a:pt x="314152" y="251694"/>
                  </a:lnTo>
                  <a:lnTo>
                    <a:pt x="315550" y="255889"/>
                  </a:lnTo>
                  <a:lnTo>
                    <a:pt x="316483" y="260084"/>
                  </a:lnTo>
                  <a:lnTo>
                    <a:pt x="317882" y="264279"/>
                  </a:lnTo>
                  <a:lnTo>
                    <a:pt x="318812" y="268473"/>
                  </a:lnTo>
                  <a:lnTo>
                    <a:pt x="319745" y="272668"/>
                  </a:lnTo>
                  <a:lnTo>
                    <a:pt x="321144" y="276399"/>
                  </a:lnTo>
                  <a:lnTo>
                    <a:pt x="322076" y="280130"/>
                  </a:lnTo>
                  <a:lnTo>
                    <a:pt x="323475" y="283855"/>
                  </a:lnTo>
                  <a:lnTo>
                    <a:pt x="324406" y="287585"/>
                  </a:lnTo>
                  <a:lnTo>
                    <a:pt x="325804" y="291316"/>
                  </a:lnTo>
                  <a:lnTo>
                    <a:pt x="326737" y="294577"/>
                  </a:lnTo>
                  <a:lnTo>
                    <a:pt x="327670" y="297838"/>
                  </a:lnTo>
                  <a:lnTo>
                    <a:pt x="329068" y="301104"/>
                  </a:lnTo>
                  <a:lnTo>
                    <a:pt x="329999" y="304365"/>
                  </a:lnTo>
                  <a:lnTo>
                    <a:pt x="331397" y="307162"/>
                  </a:lnTo>
                  <a:lnTo>
                    <a:pt x="332330" y="309958"/>
                  </a:lnTo>
                  <a:lnTo>
                    <a:pt x="333728" y="312755"/>
                  </a:lnTo>
                  <a:lnTo>
                    <a:pt x="334661" y="315087"/>
                  </a:lnTo>
                  <a:lnTo>
                    <a:pt x="335592" y="317414"/>
                  </a:lnTo>
                  <a:lnTo>
                    <a:pt x="336990" y="319746"/>
                  </a:lnTo>
                  <a:lnTo>
                    <a:pt x="337923" y="322079"/>
                  </a:lnTo>
                  <a:lnTo>
                    <a:pt x="339321" y="323941"/>
                  </a:lnTo>
                  <a:lnTo>
                    <a:pt x="340254" y="325804"/>
                  </a:lnTo>
                  <a:lnTo>
                    <a:pt x="341185" y="327672"/>
                  </a:lnTo>
                  <a:lnTo>
                    <a:pt x="342583" y="329070"/>
                  </a:lnTo>
                  <a:lnTo>
                    <a:pt x="343516" y="330469"/>
                  </a:lnTo>
                  <a:lnTo>
                    <a:pt x="344915" y="331867"/>
                  </a:lnTo>
                  <a:lnTo>
                    <a:pt x="345848" y="333265"/>
                  </a:lnTo>
                  <a:lnTo>
                    <a:pt x="347246" y="334194"/>
                  </a:lnTo>
                  <a:lnTo>
                    <a:pt x="348177" y="335128"/>
                  </a:lnTo>
                  <a:lnTo>
                    <a:pt x="349110" y="335592"/>
                  </a:lnTo>
                  <a:lnTo>
                    <a:pt x="350508" y="336062"/>
                  </a:lnTo>
                  <a:lnTo>
                    <a:pt x="351441" y="336526"/>
                  </a:lnTo>
                  <a:lnTo>
                    <a:pt x="352839" y="336990"/>
                  </a:lnTo>
                  <a:lnTo>
                    <a:pt x="354703" y="336990"/>
                  </a:lnTo>
                  <a:lnTo>
                    <a:pt x="356101" y="336526"/>
                  </a:lnTo>
                  <a:lnTo>
                    <a:pt x="357034" y="336526"/>
                  </a:lnTo>
                  <a:lnTo>
                    <a:pt x="358432" y="336062"/>
                  </a:lnTo>
                  <a:lnTo>
                    <a:pt x="359363" y="335128"/>
                  </a:lnTo>
                  <a:lnTo>
                    <a:pt x="360761" y="334194"/>
                  </a:lnTo>
                  <a:lnTo>
                    <a:pt x="361694" y="333265"/>
                  </a:lnTo>
                  <a:lnTo>
                    <a:pt x="362627" y="332331"/>
                  </a:lnTo>
                  <a:lnTo>
                    <a:pt x="364026" y="330933"/>
                  </a:lnTo>
                  <a:lnTo>
                    <a:pt x="364956" y="329534"/>
                  </a:lnTo>
                  <a:lnTo>
                    <a:pt x="366355" y="328136"/>
                  </a:lnTo>
                  <a:lnTo>
                    <a:pt x="367288" y="326274"/>
                  </a:lnTo>
                  <a:lnTo>
                    <a:pt x="368686" y="324875"/>
                  </a:lnTo>
                  <a:lnTo>
                    <a:pt x="369619" y="322543"/>
                  </a:lnTo>
                  <a:lnTo>
                    <a:pt x="370548" y="320680"/>
                  </a:lnTo>
                  <a:lnTo>
                    <a:pt x="371947" y="318348"/>
                  </a:lnTo>
                  <a:lnTo>
                    <a:pt x="372881" y="316016"/>
                  </a:lnTo>
                  <a:lnTo>
                    <a:pt x="374279" y="313219"/>
                  </a:lnTo>
                  <a:lnTo>
                    <a:pt x="375213" y="310892"/>
                  </a:lnTo>
                  <a:lnTo>
                    <a:pt x="376142" y="308096"/>
                  </a:lnTo>
                  <a:lnTo>
                    <a:pt x="377540" y="305299"/>
                  </a:lnTo>
                  <a:lnTo>
                    <a:pt x="378474" y="302033"/>
                  </a:lnTo>
                  <a:lnTo>
                    <a:pt x="379872" y="298772"/>
                  </a:lnTo>
                  <a:lnTo>
                    <a:pt x="380806" y="295511"/>
                  </a:lnTo>
                  <a:lnTo>
                    <a:pt x="382205" y="292245"/>
                  </a:lnTo>
                  <a:lnTo>
                    <a:pt x="383133" y="288984"/>
                  </a:lnTo>
                  <a:lnTo>
                    <a:pt x="384067" y="285253"/>
                  </a:lnTo>
                  <a:lnTo>
                    <a:pt x="385465" y="281528"/>
                  </a:lnTo>
                  <a:lnTo>
                    <a:pt x="386399" y="277797"/>
                  </a:lnTo>
                  <a:lnTo>
                    <a:pt x="387798" y="274067"/>
                  </a:lnTo>
                  <a:lnTo>
                    <a:pt x="388726" y="269872"/>
                  </a:lnTo>
                  <a:lnTo>
                    <a:pt x="389660" y="265677"/>
                  </a:lnTo>
                  <a:lnTo>
                    <a:pt x="391059" y="261482"/>
                  </a:lnTo>
                  <a:lnTo>
                    <a:pt x="391993" y="257287"/>
                  </a:lnTo>
                  <a:lnTo>
                    <a:pt x="393391" y="253092"/>
                  </a:lnTo>
                  <a:lnTo>
                    <a:pt x="394319" y="248433"/>
                  </a:lnTo>
                  <a:lnTo>
                    <a:pt x="395718" y="244238"/>
                  </a:lnTo>
                  <a:lnTo>
                    <a:pt x="396652" y="239579"/>
                  </a:lnTo>
                  <a:lnTo>
                    <a:pt x="397586" y="234914"/>
                  </a:lnTo>
                  <a:lnTo>
                    <a:pt x="398984" y="230255"/>
                  </a:lnTo>
                  <a:lnTo>
                    <a:pt x="399913" y="225596"/>
                  </a:lnTo>
                  <a:lnTo>
                    <a:pt x="401311" y="220931"/>
                  </a:lnTo>
                  <a:lnTo>
                    <a:pt x="402245" y="215808"/>
                  </a:lnTo>
                  <a:lnTo>
                    <a:pt x="403643" y="211143"/>
                  </a:lnTo>
                  <a:lnTo>
                    <a:pt x="404577" y="206020"/>
                  </a:lnTo>
                  <a:lnTo>
                    <a:pt x="405506" y="201355"/>
                  </a:lnTo>
                  <a:lnTo>
                    <a:pt x="406904" y="196232"/>
                  </a:lnTo>
                  <a:lnTo>
                    <a:pt x="407838" y="191103"/>
                  </a:lnTo>
                  <a:lnTo>
                    <a:pt x="409237" y="186443"/>
                  </a:lnTo>
                  <a:lnTo>
                    <a:pt x="410171" y="181314"/>
                  </a:lnTo>
                  <a:lnTo>
                    <a:pt x="411099" y="176186"/>
                  </a:lnTo>
                  <a:lnTo>
                    <a:pt x="412497" y="171062"/>
                  </a:lnTo>
                  <a:lnTo>
                    <a:pt x="413431" y="165933"/>
                  </a:lnTo>
                  <a:lnTo>
                    <a:pt x="414830" y="160804"/>
                  </a:lnTo>
                  <a:lnTo>
                    <a:pt x="415764" y="156145"/>
                  </a:lnTo>
                  <a:lnTo>
                    <a:pt x="417162" y="151016"/>
                  </a:lnTo>
                  <a:lnTo>
                    <a:pt x="418091" y="145893"/>
                  </a:lnTo>
                  <a:lnTo>
                    <a:pt x="419025" y="140764"/>
                  </a:lnTo>
                  <a:lnTo>
                    <a:pt x="420423" y="136105"/>
                  </a:lnTo>
                  <a:lnTo>
                    <a:pt x="421357" y="130976"/>
                  </a:lnTo>
                  <a:lnTo>
                    <a:pt x="422755" y="126316"/>
                  </a:lnTo>
                  <a:lnTo>
                    <a:pt x="423684" y="121188"/>
                  </a:lnTo>
                  <a:lnTo>
                    <a:pt x="424618" y="116528"/>
                  </a:lnTo>
                  <a:lnTo>
                    <a:pt x="426016" y="111399"/>
                  </a:lnTo>
                  <a:lnTo>
                    <a:pt x="426950" y="106740"/>
                  </a:lnTo>
                  <a:lnTo>
                    <a:pt x="428349" y="102076"/>
                  </a:lnTo>
                  <a:lnTo>
                    <a:pt x="429277" y="97416"/>
                  </a:lnTo>
                  <a:lnTo>
                    <a:pt x="430675" y="93221"/>
                  </a:lnTo>
                  <a:lnTo>
                    <a:pt x="431609" y="88562"/>
                  </a:lnTo>
                  <a:lnTo>
                    <a:pt x="432543" y="83898"/>
                  </a:lnTo>
                  <a:lnTo>
                    <a:pt x="433942" y="79703"/>
                  </a:lnTo>
                  <a:lnTo>
                    <a:pt x="434870" y="75508"/>
                  </a:lnTo>
                  <a:lnTo>
                    <a:pt x="436269" y="71313"/>
                  </a:lnTo>
                  <a:lnTo>
                    <a:pt x="437203" y="67118"/>
                  </a:lnTo>
                  <a:lnTo>
                    <a:pt x="438137" y="63393"/>
                  </a:lnTo>
                  <a:lnTo>
                    <a:pt x="439535" y="59198"/>
                  </a:lnTo>
                  <a:lnTo>
                    <a:pt x="440463" y="55467"/>
                  </a:lnTo>
                  <a:lnTo>
                    <a:pt x="441862" y="51737"/>
                  </a:lnTo>
                  <a:lnTo>
                    <a:pt x="442796" y="48476"/>
                  </a:lnTo>
                  <a:lnTo>
                    <a:pt x="444194" y="44745"/>
                  </a:lnTo>
                  <a:lnTo>
                    <a:pt x="445128" y="41484"/>
                  </a:lnTo>
                  <a:lnTo>
                    <a:pt x="446057" y="38223"/>
                  </a:lnTo>
                  <a:lnTo>
                    <a:pt x="447455" y="34957"/>
                  </a:lnTo>
                  <a:lnTo>
                    <a:pt x="448389" y="32160"/>
                  </a:lnTo>
                  <a:lnTo>
                    <a:pt x="449787" y="28900"/>
                  </a:lnTo>
                  <a:lnTo>
                    <a:pt x="450721" y="26103"/>
                  </a:lnTo>
                  <a:lnTo>
                    <a:pt x="452120" y="23771"/>
                  </a:lnTo>
                  <a:lnTo>
                    <a:pt x="453048" y="20974"/>
                  </a:lnTo>
                </a:path>
                <a:path w="1127760" h="337184">
                  <a:moveTo>
                    <a:pt x="0" y="0"/>
                  </a:moveTo>
                  <a:lnTo>
                    <a:pt x="932" y="0"/>
                  </a:lnTo>
                  <a:lnTo>
                    <a:pt x="1865" y="469"/>
                  </a:lnTo>
                  <a:lnTo>
                    <a:pt x="3264" y="469"/>
                  </a:lnTo>
                  <a:lnTo>
                    <a:pt x="4194" y="1398"/>
                  </a:lnTo>
                  <a:lnTo>
                    <a:pt x="5593" y="1868"/>
                  </a:lnTo>
                  <a:lnTo>
                    <a:pt x="6526" y="2796"/>
                  </a:lnTo>
                  <a:lnTo>
                    <a:pt x="7459" y="3730"/>
                  </a:lnTo>
                  <a:lnTo>
                    <a:pt x="8857" y="4664"/>
                  </a:lnTo>
                  <a:lnTo>
                    <a:pt x="9788" y="6063"/>
                  </a:lnTo>
                  <a:lnTo>
                    <a:pt x="11186" y="7461"/>
                  </a:lnTo>
                  <a:lnTo>
                    <a:pt x="12119" y="9323"/>
                  </a:lnTo>
                  <a:lnTo>
                    <a:pt x="13517" y="10722"/>
                  </a:lnTo>
                  <a:lnTo>
                    <a:pt x="14450" y="12584"/>
                  </a:lnTo>
                  <a:lnTo>
                    <a:pt x="15381" y="14452"/>
                  </a:lnTo>
                  <a:lnTo>
                    <a:pt x="16779" y="16779"/>
                  </a:lnTo>
                  <a:lnTo>
                    <a:pt x="17712" y="19111"/>
                  </a:lnTo>
                  <a:lnTo>
                    <a:pt x="19110" y="21444"/>
                  </a:lnTo>
                  <a:lnTo>
                    <a:pt x="20043" y="23771"/>
                  </a:lnTo>
                  <a:lnTo>
                    <a:pt x="20974" y="26567"/>
                  </a:lnTo>
                  <a:lnTo>
                    <a:pt x="22372" y="29364"/>
                  </a:lnTo>
                  <a:lnTo>
                    <a:pt x="23305" y="32160"/>
                  </a:lnTo>
                  <a:lnTo>
                    <a:pt x="24704" y="35427"/>
                  </a:lnTo>
                  <a:lnTo>
                    <a:pt x="25637" y="38688"/>
                  </a:lnTo>
                  <a:lnTo>
                    <a:pt x="27035" y="41949"/>
                  </a:lnTo>
                  <a:lnTo>
                    <a:pt x="27966" y="45215"/>
                  </a:lnTo>
                  <a:lnTo>
                    <a:pt x="28898" y="48940"/>
                  </a:lnTo>
                  <a:lnTo>
                    <a:pt x="30297" y="52206"/>
                  </a:lnTo>
                  <a:lnTo>
                    <a:pt x="31230" y="55932"/>
                  </a:lnTo>
                  <a:lnTo>
                    <a:pt x="32628" y="59662"/>
                  </a:lnTo>
                  <a:lnTo>
                    <a:pt x="33559" y="63857"/>
                  </a:lnTo>
                  <a:lnTo>
                    <a:pt x="34492" y="67588"/>
                  </a:lnTo>
                  <a:lnTo>
                    <a:pt x="35890" y="71783"/>
                  </a:lnTo>
                  <a:lnTo>
                    <a:pt x="36823" y="75978"/>
                  </a:lnTo>
                  <a:lnTo>
                    <a:pt x="38221" y="80173"/>
                  </a:lnTo>
                  <a:lnTo>
                    <a:pt x="39152" y="84832"/>
                  </a:lnTo>
                  <a:lnTo>
                    <a:pt x="40550" y="89027"/>
                  </a:lnTo>
                  <a:lnTo>
                    <a:pt x="41483" y="93686"/>
                  </a:lnTo>
                  <a:lnTo>
                    <a:pt x="42416" y="98350"/>
                  </a:lnTo>
                  <a:lnTo>
                    <a:pt x="43814" y="102545"/>
                  </a:lnTo>
                  <a:lnTo>
                    <a:pt x="44745" y="107669"/>
                  </a:lnTo>
                  <a:lnTo>
                    <a:pt x="46143" y="112333"/>
                  </a:lnTo>
                  <a:lnTo>
                    <a:pt x="47076" y="116993"/>
                  </a:lnTo>
                  <a:lnTo>
                    <a:pt x="48475" y="121652"/>
                  </a:lnTo>
                  <a:lnTo>
                    <a:pt x="49408" y="126781"/>
                  </a:lnTo>
                  <a:lnTo>
                    <a:pt x="50338" y="131440"/>
                  </a:lnTo>
                  <a:lnTo>
                    <a:pt x="51737" y="136569"/>
                  </a:lnTo>
                  <a:lnTo>
                    <a:pt x="52670" y="141698"/>
                  </a:lnTo>
                  <a:lnTo>
                    <a:pt x="54068" y="146357"/>
                  </a:lnTo>
                  <a:lnTo>
                    <a:pt x="55001" y="151486"/>
                  </a:lnTo>
                  <a:lnTo>
                    <a:pt x="55932" y="156609"/>
                  </a:lnTo>
                  <a:lnTo>
                    <a:pt x="57330" y="161738"/>
                  </a:lnTo>
                  <a:lnTo>
                    <a:pt x="58263" y="166867"/>
                  </a:lnTo>
                  <a:lnTo>
                    <a:pt x="59661" y="171526"/>
                  </a:lnTo>
                  <a:lnTo>
                    <a:pt x="60594" y="176655"/>
                  </a:lnTo>
                  <a:lnTo>
                    <a:pt x="61992" y="181779"/>
                  </a:lnTo>
                  <a:lnTo>
                    <a:pt x="62923" y="186908"/>
                  </a:lnTo>
                  <a:lnTo>
                    <a:pt x="63856" y="192037"/>
                  </a:lnTo>
                  <a:lnTo>
                    <a:pt x="65254" y="196696"/>
                  </a:lnTo>
                  <a:lnTo>
                    <a:pt x="66187" y="201825"/>
                  </a:lnTo>
                  <a:lnTo>
                    <a:pt x="67586" y="206948"/>
                  </a:lnTo>
                  <a:lnTo>
                    <a:pt x="68516" y="211613"/>
                  </a:lnTo>
                  <a:lnTo>
                    <a:pt x="69449" y="216736"/>
                  </a:lnTo>
                  <a:lnTo>
                    <a:pt x="70848" y="221401"/>
                  </a:lnTo>
                  <a:lnTo>
                    <a:pt x="71780" y="226060"/>
                  </a:lnTo>
                  <a:lnTo>
                    <a:pt x="73179" y="230719"/>
                  </a:lnTo>
                  <a:lnTo>
                    <a:pt x="74109" y="235384"/>
                  </a:lnTo>
                  <a:lnTo>
                    <a:pt x="75508" y="240043"/>
                  </a:lnTo>
                  <a:lnTo>
                    <a:pt x="76441" y="244702"/>
                  </a:lnTo>
                  <a:lnTo>
                    <a:pt x="77374" y="249367"/>
                  </a:lnTo>
                  <a:lnTo>
                    <a:pt x="78772" y="253562"/>
                  </a:lnTo>
                  <a:lnTo>
                    <a:pt x="79703" y="257757"/>
                  </a:lnTo>
                  <a:lnTo>
                    <a:pt x="81101" y="261952"/>
                  </a:lnTo>
                  <a:lnTo>
                    <a:pt x="82034" y="266147"/>
                  </a:lnTo>
                  <a:lnTo>
                    <a:pt x="83432" y="270342"/>
                  </a:lnTo>
                  <a:lnTo>
                    <a:pt x="84365" y="274536"/>
                  </a:lnTo>
                  <a:lnTo>
                    <a:pt x="85296" y="278262"/>
                  </a:lnTo>
                  <a:lnTo>
                    <a:pt x="86694" y="281992"/>
                  </a:lnTo>
                  <a:lnTo>
                    <a:pt x="87627" y="285723"/>
                  </a:lnTo>
                  <a:lnTo>
                    <a:pt x="89025" y="289448"/>
                  </a:lnTo>
                  <a:lnTo>
                    <a:pt x="89958" y="292714"/>
                  </a:lnTo>
                  <a:lnTo>
                    <a:pt x="90889" y="295975"/>
                  </a:lnTo>
                  <a:lnTo>
                    <a:pt x="92287" y="299236"/>
                  </a:lnTo>
                  <a:lnTo>
                    <a:pt x="93220" y="302503"/>
                  </a:lnTo>
                  <a:lnTo>
                    <a:pt x="94619" y="305299"/>
                  </a:lnTo>
                  <a:lnTo>
                    <a:pt x="95552" y="308560"/>
                  </a:lnTo>
                  <a:lnTo>
                    <a:pt x="96950" y="310892"/>
                  </a:lnTo>
                  <a:lnTo>
                    <a:pt x="97881" y="313689"/>
                  </a:lnTo>
                  <a:lnTo>
                    <a:pt x="98814" y="316016"/>
                  </a:lnTo>
                  <a:lnTo>
                    <a:pt x="100212" y="318812"/>
                  </a:lnTo>
                  <a:lnTo>
                    <a:pt x="101145" y="320680"/>
                  </a:lnTo>
                  <a:lnTo>
                    <a:pt x="102543" y="323007"/>
                  </a:lnTo>
                  <a:lnTo>
                    <a:pt x="103474" y="324875"/>
                  </a:lnTo>
                  <a:lnTo>
                    <a:pt x="104407" y="326738"/>
                  </a:lnTo>
                  <a:lnTo>
                    <a:pt x="105805" y="328136"/>
                  </a:lnTo>
                  <a:lnTo>
                    <a:pt x="106738" y="329999"/>
                  </a:lnTo>
                  <a:lnTo>
                    <a:pt x="108136" y="331397"/>
                  </a:lnTo>
                  <a:lnTo>
                    <a:pt x="109067" y="332331"/>
                  </a:lnTo>
                  <a:lnTo>
                    <a:pt x="110465" y="333729"/>
                  </a:lnTo>
                  <a:lnTo>
                    <a:pt x="111398" y="334663"/>
                  </a:lnTo>
                  <a:lnTo>
                    <a:pt x="112331" y="335128"/>
                  </a:lnTo>
                  <a:lnTo>
                    <a:pt x="113730" y="336062"/>
                  </a:lnTo>
                  <a:lnTo>
                    <a:pt x="114660" y="336526"/>
                  </a:lnTo>
                  <a:lnTo>
                    <a:pt x="116059" y="336990"/>
                  </a:lnTo>
                </a:path>
              </a:pathLst>
            </a:custGeom>
            <a:ln w="3175">
              <a:solidFill>
                <a:srgbClr val="0000FF"/>
              </a:solidFill>
            </a:ln>
          </p:spPr>
          <p:txBody>
            <a:bodyPr wrap="square" lIns="0" tIns="0" rIns="0" bIns="0" rtlCol="0"/>
            <a:lstStyle/>
            <a:p>
              <a:endParaRPr/>
            </a:p>
          </p:txBody>
        </p:sp>
        <p:sp>
          <p:nvSpPr>
            <p:cNvPr id="35" name="object 35"/>
            <p:cNvSpPr/>
            <p:nvPr/>
          </p:nvSpPr>
          <p:spPr>
            <a:xfrm>
              <a:off x="2954114" y="752281"/>
              <a:ext cx="1127760" cy="337185"/>
            </a:xfrm>
            <a:custGeom>
              <a:avLst/>
              <a:gdLst/>
              <a:ahLst/>
              <a:cxnLst/>
              <a:rect l="l" t="t" r="r" b="b"/>
              <a:pathLst>
                <a:path w="1127760" h="337184">
                  <a:moveTo>
                    <a:pt x="0" y="336990"/>
                  </a:moveTo>
                  <a:lnTo>
                    <a:pt x="0" y="0"/>
                  </a:lnTo>
                </a:path>
                <a:path w="1127760" h="337184">
                  <a:moveTo>
                    <a:pt x="790039" y="336990"/>
                  </a:moveTo>
                  <a:lnTo>
                    <a:pt x="1127499" y="336990"/>
                  </a:lnTo>
                </a:path>
                <a:path w="1127760" h="337184">
                  <a:moveTo>
                    <a:pt x="453048" y="336990"/>
                  </a:moveTo>
                  <a:lnTo>
                    <a:pt x="790039" y="336990"/>
                  </a:lnTo>
                </a:path>
                <a:path w="1127760" h="337184">
                  <a:moveTo>
                    <a:pt x="116059" y="336990"/>
                  </a:moveTo>
                  <a:lnTo>
                    <a:pt x="453048" y="336990"/>
                  </a:lnTo>
                </a:path>
                <a:path w="1127760" h="337184">
                  <a:moveTo>
                    <a:pt x="0" y="336990"/>
                  </a:moveTo>
                  <a:lnTo>
                    <a:pt x="116059" y="336990"/>
                  </a:lnTo>
                </a:path>
              </a:pathLst>
            </a:custGeom>
            <a:ln w="3175">
              <a:solidFill>
                <a:srgbClr val="000000"/>
              </a:solidFill>
            </a:ln>
          </p:spPr>
          <p:txBody>
            <a:bodyPr wrap="square" lIns="0" tIns="0" rIns="0" bIns="0" rtlCol="0"/>
            <a:lstStyle/>
            <a:p>
              <a:endParaRPr/>
            </a:p>
          </p:txBody>
        </p:sp>
      </p:grpSp>
      <p:sp>
        <p:nvSpPr>
          <p:cNvPr id="36" name="object 36"/>
          <p:cNvSpPr txBox="1"/>
          <p:nvPr/>
        </p:nvSpPr>
        <p:spPr>
          <a:xfrm>
            <a:off x="2894340" y="1041150"/>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37" name="object 37"/>
          <p:cNvSpPr txBox="1"/>
          <p:nvPr/>
        </p:nvSpPr>
        <p:spPr>
          <a:xfrm>
            <a:off x="2894340" y="704159"/>
            <a:ext cx="56515" cy="260985"/>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a:p>
            <a:pPr>
              <a:lnSpc>
                <a:spcPct val="100000"/>
              </a:lnSpc>
              <a:spcBef>
                <a:spcPts val="45"/>
              </a:spcBef>
            </a:pPr>
            <a:endParaRPr sz="650">
              <a:latin typeface="Microsoft Sans Serif"/>
              <a:cs typeface="Microsoft Sans Serif"/>
            </a:endParaRPr>
          </a:p>
          <a:p>
            <a:pPr marL="12700">
              <a:lnSpc>
                <a:spcPct val="100000"/>
              </a:lnSpc>
              <a:spcBef>
                <a:spcPts val="5"/>
              </a:spcBef>
            </a:pPr>
            <a:r>
              <a:rPr sz="450" spc="-10" dirty="0">
                <a:latin typeface="Microsoft Sans Serif"/>
                <a:cs typeface="Microsoft Sans Serif"/>
              </a:rPr>
              <a:t>1</a:t>
            </a:r>
            <a:endParaRPr sz="450">
              <a:latin typeface="Microsoft Sans Serif"/>
              <a:cs typeface="Microsoft Sans Serif"/>
            </a:endParaRPr>
          </a:p>
        </p:txBody>
      </p:sp>
      <p:sp>
        <p:nvSpPr>
          <p:cNvPr id="38" name="object 38"/>
          <p:cNvSpPr txBox="1"/>
          <p:nvPr/>
        </p:nvSpPr>
        <p:spPr>
          <a:xfrm>
            <a:off x="3496539" y="1491867"/>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39" name="object 39"/>
          <p:cNvSpPr txBox="1"/>
          <p:nvPr/>
        </p:nvSpPr>
        <p:spPr>
          <a:xfrm>
            <a:off x="2772858" y="955733"/>
            <a:ext cx="88265" cy="2679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real</a:t>
            </a:r>
            <a:endParaRPr sz="450">
              <a:latin typeface="Microsoft Sans Serif"/>
              <a:cs typeface="Microsoft Sans Serif"/>
            </a:endParaRPr>
          </a:p>
        </p:txBody>
      </p:sp>
      <p:sp>
        <p:nvSpPr>
          <p:cNvPr id="40" name="object 40"/>
          <p:cNvSpPr/>
          <p:nvPr/>
        </p:nvSpPr>
        <p:spPr>
          <a:xfrm>
            <a:off x="2954115" y="1688679"/>
            <a:ext cx="1127760" cy="674370"/>
          </a:xfrm>
          <a:custGeom>
            <a:avLst/>
            <a:gdLst/>
            <a:ahLst/>
            <a:cxnLst/>
            <a:rect l="l" t="t" r="r" b="b"/>
            <a:pathLst>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 w="1127760" h="674369">
                <a:moveTo>
                  <a:pt x="0" y="673980"/>
                </a:moveTo>
                <a:lnTo>
                  <a:pt x="1127499" y="673980"/>
                </a:lnTo>
              </a:path>
              <a:path w="1127760" h="674369">
                <a:moveTo>
                  <a:pt x="0" y="673980"/>
                </a:moveTo>
                <a:lnTo>
                  <a:pt x="0" y="0"/>
                </a:lnTo>
              </a:path>
              <a:path w="1127760" h="674369">
                <a:moveTo>
                  <a:pt x="0" y="673980"/>
                </a:moveTo>
                <a:lnTo>
                  <a:pt x="0" y="662326"/>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41" name="object 41"/>
          <p:cNvSpPr txBox="1"/>
          <p:nvPr/>
        </p:nvSpPr>
        <p:spPr>
          <a:xfrm>
            <a:off x="2926033"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42" name="object 42"/>
          <p:cNvSpPr/>
          <p:nvPr/>
        </p:nvSpPr>
        <p:spPr>
          <a:xfrm>
            <a:off x="3179241"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3" name="object 43"/>
          <p:cNvSpPr txBox="1"/>
          <p:nvPr/>
        </p:nvSpPr>
        <p:spPr>
          <a:xfrm>
            <a:off x="3151160"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44" name="object 44"/>
          <p:cNvSpPr/>
          <p:nvPr/>
        </p:nvSpPr>
        <p:spPr>
          <a:xfrm>
            <a:off x="3404836"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5" name="object 45"/>
          <p:cNvSpPr txBox="1"/>
          <p:nvPr/>
        </p:nvSpPr>
        <p:spPr>
          <a:xfrm>
            <a:off x="3376755"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46" name="object 46"/>
          <p:cNvSpPr/>
          <p:nvPr/>
        </p:nvSpPr>
        <p:spPr>
          <a:xfrm>
            <a:off x="3630427"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7" name="object 47"/>
          <p:cNvSpPr txBox="1"/>
          <p:nvPr/>
        </p:nvSpPr>
        <p:spPr>
          <a:xfrm>
            <a:off x="3602346"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48" name="object 48"/>
          <p:cNvSpPr/>
          <p:nvPr/>
        </p:nvSpPr>
        <p:spPr>
          <a:xfrm>
            <a:off x="3856018"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9" name="object 49"/>
          <p:cNvSpPr txBox="1"/>
          <p:nvPr/>
        </p:nvSpPr>
        <p:spPr>
          <a:xfrm>
            <a:off x="3827937"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50" name="object 50"/>
          <p:cNvSpPr/>
          <p:nvPr/>
        </p:nvSpPr>
        <p:spPr>
          <a:xfrm>
            <a:off x="4081614"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1" name="object 51"/>
          <p:cNvSpPr txBox="1"/>
          <p:nvPr/>
        </p:nvSpPr>
        <p:spPr>
          <a:xfrm>
            <a:off x="4038152" y="2361611"/>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52" name="object 52"/>
          <p:cNvSpPr/>
          <p:nvPr/>
        </p:nvSpPr>
        <p:spPr>
          <a:xfrm>
            <a:off x="2954115" y="2362659"/>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53" name="object 53"/>
          <p:cNvSpPr txBox="1"/>
          <p:nvPr/>
        </p:nvSpPr>
        <p:spPr>
          <a:xfrm>
            <a:off x="2861711" y="2314534"/>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−2</a:t>
            </a:r>
            <a:endParaRPr sz="450">
              <a:latin typeface="Microsoft Sans Serif"/>
              <a:cs typeface="Microsoft Sans Serif"/>
            </a:endParaRPr>
          </a:p>
        </p:txBody>
      </p:sp>
      <p:sp>
        <p:nvSpPr>
          <p:cNvPr id="54" name="object 54"/>
          <p:cNvSpPr/>
          <p:nvPr/>
        </p:nvSpPr>
        <p:spPr>
          <a:xfrm>
            <a:off x="2954115" y="2193930"/>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861711" y="2145807"/>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p:txBody>
      </p:sp>
      <p:grpSp>
        <p:nvGrpSpPr>
          <p:cNvPr id="56" name="object 56"/>
          <p:cNvGrpSpPr/>
          <p:nvPr/>
        </p:nvGrpSpPr>
        <p:grpSpPr>
          <a:xfrm>
            <a:off x="2952716" y="1687280"/>
            <a:ext cx="1130300" cy="676910"/>
            <a:chOff x="2952716" y="1687280"/>
            <a:chExt cx="1130300" cy="676910"/>
          </a:xfrm>
        </p:grpSpPr>
        <p:sp>
          <p:nvSpPr>
            <p:cNvPr id="57" name="object 57"/>
            <p:cNvSpPr/>
            <p:nvPr/>
          </p:nvSpPr>
          <p:spPr>
            <a:xfrm>
              <a:off x="2954114" y="1688679"/>
              <a:ext cx="1127760" cy="674370"/>
            </a:xfrm>
            <a:custGeom>
              <a:avLst/>
              <a:gdLst/>
              <a:ahLst/>
              <a:cxnLst/>
              <a:rect l="l" t="t" r="r" b="b"/>
              <a:pathLst>
                <a:path w="1127760" h="674369">
                  <a:moveTo>
                    <a:pt x="0" y="336989"/>
                  </a:moveTo>
                  <a:lnTo>
                    <a:pt x="11186" y="336989"/>
                  </a:lnTo>
                </a:path>
                <a:path w="1127760" h="674369">
                  <a:moveTo>
                    <a:pt x="1127499" y="336989"/>
                  </a:moveTo>
                  <a:lnTo>
                    <a:pt x="1115843" y="336989"/>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Lst>
            </a:custGeom>
            <a:ln w="3175">
              <a:solidFill>
                <a:srgbClr val="000000"/>
              </a:solidFill>
            </a:ln>
          </p:spPr>
          <p:txBody>
            <a:bodyPr wrap="square" lIns="0" tIns="0" rIns="0" bIns="0" rtlCol="0"/>
            <a:lstStyle/>
            <a:p>
              <a:endParaRPr/>
            </a:p>
          </p:txBody>
        </p:sp>
        <p:sp>
          <p:nvSpPr>
            <p:cNvPr id="58" name="object 58"/>
            <p:cNvSpPr/>
            <p:nvPr/>
          </p:nvSpPr>
          <p:spPr>
            <a:xfrm>
              <a:off x="3070174" y="1856939"/>
              <a:ext cx="1011555" cy="337185"/>
            </a:xfrm>
            <a:custGeom>
              <a:avLst/>
              <a:gdLst/>
              <a:ahLst/>
              <a:cxnLst/>
              <a:rect l="l" t="t" r="r" b="b"/>
              <a:pathLst>
                <a:path w="1011554" h="337185">
                  <a:moveTo>
                    <a:pt x="673980" y="30298"/>
                  </a:moveTo>
                  <a:lnTo>
                    <a:pt x="675378" y="33095"/>
                  </a:lnTo>
                  <a:lnTo>
                    <a:pt x="676312" y="36355"/>
                  </a:lnTo>
                  <a:lnTo>
                    <a:pt x="677246" y="39616"/>
                  </a:lnTo>
                  <a:lnTo>
                    <a:pt x="678645" y="42883"/>
                  </a:lnTo>
                  <a:lnTo>
                    <a:pt x="679573" y="46143"/>
                  </a:lnTo>
                  <a:lnTo>
                    <a:pt x="680971" y="49874"/>
                  </a:lnTo>
                  <a:lnTo>
                    <a:pt x="681905" y="53599"/>
                  </a:lnTo>
                  <a:lnTo>
                    <a:pt x="683304" y="57330"/>
                  </a:lnTo>
                  <a:lnTo>
                    <a:pt x="684238" y="61061"/>
                  </a:lnTo>
                  <a:lnTo>
                    <a:pt x="685166" y="65255"/>
                  </a:lnTo>
                  <a:lnTo>
                    <a:pt x="686565" y="68981"/>
                  </a:lnTo>
                  <a:lnTo>
                    <a:pt x="687499" y="73175"/>
                  </a:lnTo>
                  <a:lnTo>
                    <a:pt x="688897" y="77370"/>
                  </a:lnTo>
                  <a:lnTo>
                    <a:pt x="689831" y="81565"/>
                  </a:lnTo>
                  <a:lnTo>
                    <a:pt x="691229" y="86230"/>
                  </a:lnTo>
                  <a:lnTo>
                    <a:pt x="692158" y="90425"/>
                  </a:lnTo>
                  <a:lnTo>
                    <a:pt x="693092" y="95084"/>
                  </a:lnTo>
                  <a:lnTo>
                    <a:pt x="694490" y="99743"/>
                  </a:lnTo>
                  <a:lnTo>
                    <a:pt x="695424" y="104408"/>
                  </a:lnTo>
                  <a:lnTo>
                    <a:pt x="696822" y="109067"/>
                  </a:lnTo>
                  <a:lnTo>
                    <a:pt x="697751" y="113726"/>
                  </a:lnTo>
                  <a:lnTo>
                    <a:pt x="698685" y="118391"/>
                  </a:lnTo>
                  <a:lnTo>
                    <a:pt x="700083" y="123514"/>
                  </a:lnTo>
                  <a:lnTo>
                    <a:pt x="701017" y="128179"/>
                  </a:lnTo>
                  <a:lnTo>
                    <a:pt x="702416" y="133302"/>
                  </a:lnTo>
                  <a:lnTo>
                    <a:pt x="703344" y="137967"/>
                  </a:lnTo>
                  <a:lnTo>
                    <a:pt x="704742" y="143091"/>
                  </a:lnTo>
                  <a:lnTo>
                    <a:pt x="705677" y="148219"/>
                  </a:lnTo>
                  <a:lnTo>
                    <a:pt x="706611" y="153348"/>
                  </a:lnTo>
                  <a:lnTo>
                    <a:pt x="708009" y="158008"/>
                  </a:lnTo>
                  <a:lnTo>
                    <a:pt x="708937" y="163137"/>
                  </a:lnTo>
                  <a:lnTo>
                    <a:pt x="710336" y="168261"/>
                  </a:lnTo>
                  <a:lnTo>
                    <a:pt x="711270" y="173389"/>
                  </a:lnTo>
                  <a:lnTo>
                    <a:pt x="712204" y="178517"/>
                  </a:lnTo>
                  <a:lnTo>
                    <a:pt x="713602" y="183642"/>
                  </a:lnTo>
                  <a:lnTo>
                    <a:pt x="714531" y="188305"/>
                  </a:lnTo>
                  <a:lnTo>
                    <a:pt x="715929" y="193430"/>
                  </a:lnTo>
                  <a:lnTo>
                    <a:pt x="716863" y="198558"/>
                  </a:lnTo>
                  <a:lnTo>
                    <a:pt x="718261" y="203219"/>
                  </a:lnTo>
                  <a:lnTo>
                    <a:pt x="719195" y="208346"/>
                  </a:lnTo>
                  <a:lnTo>
                    <a:pt x="720124" y="213474"/>
                  </a:lnTo>
                  <a:lnTo>
                    <a:pt x="721522" y="218135"/>
                  </a:lnTo>
                  <a:lnTo>
                    <a:pt x="722456" y="222795"/>
                  </a:lnTo>
                  <a:lnTo>
                    <a:pt x="723854" y="227457"/>
                  </a:lnTo>
                  <a:lnTo>
                    <a:pt x="724789" y="232583"/>
                  </a:lnTo>
                  <a:lnTo>
                    <a:pt x="725717" y="237245"/>
                  </a:lnTo>
                  <a:lnTo>
                    <a:pt x="727115" y="241440"/>
                  </a:lnTo>
                  <a:lnTo>
                    <a:pt x="728049" y="246101"/>
                  </a:lnTo>
                  <a:lnTo>
                    <a:pt x="729448" y="250761"/>
                  </a:lnTo>
                  <a:lnTo>
                    <a:pt x="730382" y="254956"/>
                  </a:lnTo>
                  <a:lnTo>
                    <a:pt x="731780" y="259151"/>
                  </a:lnTo>
                  <a:lnTo>
                    <a:pt x="732709" y="263346"/>
                  </a:lnTo>
                  <a:lnTo>
                    <a:pt x="733643" y="267540"/>
                  </a:lnTo>
                  <a:lnTo>
                    <a:pt x="735041" y="271735"/>
                  </a:lnTo>
                  <a:lnTo>
                    <a:pt x="735975" y="275465"/>
                  </a:lnTo>
                  <a:lnTo>
                    <a:pt x="737373" y="279660"/>
                  </a:lnTo>
                  <a:lnTo>
                    <a:pt x="738302" y="283389"/>
                  </a:lnTo>
                  <a:lnTo>
                    <a:pt x="739700" y="286651"/>
                  </a:lnTo>
                  <a:lnTo>
                    <a:pt x="740634" y="290381"/>
                  </a:lnTo>
                  <a:lnTo>
                    <a:pt x="741568" y="293643"/>
                  </a:lnTo>
                  <a:lnTo>
                    <a:pt x="742966" y="297372"/>
                  </a:lnTo>
                  <a:lnTo>
                    <a:pt x="743895" y="300169"/>
                  </a:lnTo>
                  <a:lnTo>
                    <a:pt x="745293" y="303431"/>
                  </a:lnTo>
                  <a:lnTo>
                    <a:pt x="746227" y="306228"/>
                  </a:lnTo>
                  <a:lnTo>
                    <a:pt x="747161" y="309024"/>
                  </a:lnTo>
                  <a:lnTo>
                    <a:pt x="748560" y="311821"/>
                  </a:lnTo>
                  <a:lnTo>
                    <a:pt x="749488" y="314617"/>
                  </a:lnTo>
                  <a:lnTo>
                    <a:pt x="750886" y="316949"/>
                  </a:lnTo>
                  <a:lnTo>
                    <a:pt x="751820" y="319278"/>
                  </a:lnTo>
                  <a:lnTo>
                    <a:pt x="753219" y="321609"/>
                  </a:lnTo>
                  <a:lnTo>
                    <a:pt x="754153" y="323473"/>
                  </a:lnTo>
                  <a:lnTo>
                    <a:pt x="755081" y="325338"/>
                  </a:lnTo>
                  <a:lnTo>
                    <a:pt x="756480" y="327202"/>
                  </a:lnTo>
                  <a:lnTo>
                    <a:pt x="757414" y="329066"/>
                  </a:lnTo>
                  <a:lnTo>
                    <a:pt x="758812" y="330464"/>
                  </a:lnTo>
                  <a:lnTo>
                    <a:pt x="759746" y="331862"/>
                  </a:lnTo>
                  <a:lnTo>
                    <a:pt x="760675" y="332795"/>
                  </a:lnTo>
                  <a:lnTo>
                    <a:pt x="762073" y="333728"/>
                  </a:lnTo>
                  <a:lnTo>
                    <a:pt x="763007" y="334659"/>
                  </a:lnTo>
                  <a:lnTo>
                    <a:pt x="764405" y="335592"/>
                  </a:lnTo>
                  <a:lnTo>
                    <a:pt x="765339" y="336057"/>
                  </a:lnTo>
                  <a:lnTo>
                    <a:pt x="766738" y="336525"/>
                  </a:lnTo>
                  <a:lnTo>
                    <a:pt x="767666" y="336990"/>
                  </a:lnTo>
                  <a:lnTo>
                    <a:pt x="770932" y="336990"/>
                  </a:lnTo>
                  <a:lnTo>
                    <a:pt x="772331" y="336525"/>
                  </a:lnTo>
                  <a:lnTo>
                    <a:pt x="773259" y="336057"/>
                  </a:lnTo>
                  <a:lnTo>
                    <a:pt x="774658" y="335592"/>
                  </a:lnTo>
                  <a:lnTo>
                    <a:pt x="775592" y="334659"/>
                  </a:lnTo>
                  <a:lnTo>
                    <a:pt x="776526" y="333728"/>
                  </a:lnTo>
                  <a:lnTo>
                    <a:pt x="777924" y="332795"/>
                  </a:lnTo>
                  <a:lnTo>
                    <a:pt x="778852" y="331397"/>
                  </a:lnTo>
                  <a:lnTo>
                    <a:pt x="780251" y="329999"/>
                  </a:lnTo>
                  <a:lnTo>
                    <a:pt x="781185" y="328600"/>
                  </a:lnTo>
                  <a:lnTo>
                    <a:pt x="782119" y="326737"/>
                  </a:lnTo>
                  <a:lnTo>
                    <a:pt x="783517" y="324871"/>
                  </a:lnTo>
                  <a:lnTo>
                    <a:pt x="784446" y="323007"/>
                  </a:lnTo>
                  <a:lnTo>
                    <a:pt x="785844" y="321144"/>
                  </a:lnTo>
                  <a:lnTo>
                    <a:pt x="786778" y="318812"/>
                  </a:lnTo>
                  <a:lnTo>
                    <a:pt x="788176" y="316481"/>
                  </a:lnTo>
                  <a:lnTo>
                    <a:pt x="789110" y="314152"/>
                  </a:lnTo>
                  <a:lnTo>
                    <a:pt x="790039" y="311355"/>
                  </a:lnTo>
                  <a:lnTo>
                    <a:pt x="791437" y="308559"/>
                  </a:lnTo>
                  <a:lnTo>
                    <a:pt x="792371" y="305762"/>
                  </a:lnTo>
                  <a:lnTo>
                    <a:pt x="793770" y="302966"/>
                  </a:lnTo>
                  <a:lnTo>
                    <a:pt x="794704" y="299701"/>
                  </a:lnTo>
                  <a:lnTo>
                    <a:pt x="795632" y="296439"/>
                  </a:lnTo>
                  <a:lnTo>
                    <a:pt x="797030" y="293178"/>
                  </a:lnTo>
                  <a:lnTo>
                    <a:pt x="797964" y="289913"/>
                  </a:lnTo>
                  <a:lnTo>
                    <a:pt x="799363" y="286186"/>
                  </a:lnTo>
                  <a:lnTo>
                    <a:pt x="800297" y="282456"/>
                  </a:lnTo>
                  <a:lnTo>
                    <a:pt x="801695" y="278727"/>
                  </a:lnTo>
                  <a:lnTo>
                    <a:pt x="802624" y="275000"/>
                  </a:lnTo>
                  <a:lnTo>
                    <a:pt x="803558" y="270805"/>
                  </a:lnTo>
                  <a:lnTo>
                    <a:pt x="804956" y="266610"/>
                  </a:lnTo>
                  <a:lnTo>
                    <a:pt x="805890" y="262415"/>
                  </a:lnTo>
                  <a:lnTo>
                    <a:pt x="807288" y="258220"/>
                  </a:lnTo>
                  <a:lnTo>
                    <a:pt x="808217" y="254025"/>
                  </a:lnTo>
                  <a:lnTo>
                    <a:pt x="809151" y="249830"/>
                  </a:lnTo>
                  <a:lnTo>
                    <a:pt x="810549" y="245168"/>
                  </a:lnTo>
                  <a:lnTo>
                    <a:pt x="811483" y="240507"/>
                  </a:lnTo>
                  <a:lnTo>
                    <a:pt x="812882" y="236312"/>
                  </a:lnTo>
                  <a:lnTo>
                    <a:pt x="813810" y="231652"/>
                  </a:lnTo>
                  <a:lnTo>
                    <a:pt x="815208" y="226524"/>
                  </a:lnTo>
                  <a:lnTo>
                    <a:pt x="816142" y="221864"/>
                  </a:lnTo>
                  <a:lnTo>
                    <a:pt x="817076" y="217202"/>
                  </a:lnTo>
                  <a:lnTo>
                    <a:pt x="818475" y="212076"/>
                  </a:lnTo>
                  <a:lnTo>
                    <a:pt x="819403" y="207414"/>
                  </a:lnTo>
                  <a:lnTo>
                    <a:pt x="820802" y="202288"/>
                  </a:lnTo>
                  <a:lnTo>
                    <a:pt x="821736" y="197625"/>
                  </a:lnTo>
                  <a:lnTo>
                    <a:pt x="823134" y="192500"/>
                  </a:lnTo>
                  <a:lnTo>
                    <a:pt x="824068" y="187372"/>
                  </a:lnTo>
                  <a:lnTo>
                    <a:pt x="824996" y="182244"/>
                  </a:lnTo>
                  <a:lnTo>
                    <a:pt x="826395" y="177584"/>
                  </a:lnTo>
                  <a:lnTo>
                    <a:pt x="827329" y="172456"/>
                  </a:lnTo>
                  <a:lnTo>
                    <a:pt x="828727" y="167331"/>
                  </a:lnTo>
                  <a:lnTo>
                    <a:pt x="829661" y="162203"/>
                  </a:lnTo>
                  <a:lnTo>
                    <a:pt x="830590" y="157074"/>
                  </a:lnTo>
                  <a:lnTo>
                    <a:pt x="831988" y="151950"/>
                  </a:lnTo>
                  <a:lnTo>
                    <a:pt x="832922" y="147285"/>
                  </a:lnTo>
                  <a:lnTo>
                    <a:pt x="834320" y="142162"/>
                  </a:lnTo>
                  <a:lnTo>
                    <a:pt x="835254" y="137033"/>
                  </a:lnTo>
                  <a:lnTo>
                    <a:pt x="836653" y="132374"/>
                  </a:lnTo>
                  <a:lnTo>
                    <a:pt x="837581" y="127245"/>
                  </a:lnTo>
                  <a:lnTo>
                    <a:pt x="838515" y="122586"/>
                  </a:lnTo>
                  <a:lnTo>
                    <a:pt x="839914" y="117457"/>
                  </a:lnTo>
                  <a:lnTo>
                    <a:pt x="840848" y="112798"/>
                  </a:lnTo>
                  <a:lnTo>
                    <a:pt x="842246" y="108133"/>
                  </a:lnTo>
                  <a:lnTo>
                    <a:pt x="843174" y="103474"/>
                  </a:lnTo>
                  <a:lnTo>
                    <a:pt x="844108" y="98815"/>
                  </a:lnTo>
                  <a:lnTo>
                    <a:pt x="845507" y="94150"/>
                  </a:lnTo>
                  <a:lnTo>
                    <a:pt x="846441" y="89491"/>
                  </a:lnTo>
                  <a:lnTo>
                    <a:pt x="847839" y="85296"/>
                  </a:lnTo>
                  <a:lnTo>
                    <a:pt x="848768" y="80637"/>
                  </a:lnTo>
                  <a:lnTo>
                    <a:pt x="850166" y="76442"/>
                  </a:lnTo>
                  <a:lnTo>
                    <a:pt x="851100" y="72247"/>
                  </a:lnTo>
                  <a:lnTo>
                    <a:pt x="852034" y="68052"/>
                  </a:lnTo>
                  <a:lnTo>
                    <a:pt x="853432" y="64321"/>
                  </a:lnTo>
                  <a:lnTo>
                    <a:pt x="854361" y="60126"/>
                  </a:lnTo>
                  <a:lnTo>
                    <a:pt x="855759" y="56396"/>
                  </a:lnTo>
                  <a:lnTo>
                    <a:pt x="856693" y="52671"/>
                  </a:lnTo>
                  <a:lnTo>
                    <a:pt x="858091" y="48940"/>
                  </a:lnTo>
                  <a:lnTo>
                    <a:pt x="859025" y="45679"/>
                  </a:lnTo>
                  <a:lnTo>
                    <a:pt x="859954" y="42413"/>
                  </a:lnTo>
                  <a:lnTo>
                    <a:pt x="861352" y="39152"/>
                  </a:lnTo>
                  <a:lnTo>
                    <a:pt x="862286" y="35891"/>
                  </a:lnTo>
                  <a:lnTo>
                    <a:pt x="863685" y="32625"/>
                  </a:lnTo>
                  <a:lnTo>
                    <a:pt x="864619" y="29828"/>
                  </a:lnTo>
                  <a:lnTo>
                    <a:pt x="865547" y="27031"/>
                  </a:lnTo>
                  <a:lnTo>
                    <a:pt x="866945" y="24235"/>
                  </a:lnTo>
                  <a:lnTo>
                    <a:pt x="867880" y="21908"/>
                  </a:lnTo>
                  <a:lnTo>
                    <a:pt x="869278" y="19111"/>
                  </a:lnTo>
                  <a:lnTo>
                    <a:pt x="870212" y="17243"/>
                  </a:lnTo>
                  <a:lnTo>
                    <a:pt x="871610" y="14917"/>
                  </a:lnTo>
                  <a:lnTo>
                    <a:pt x="872539" y="13048"/>
                  </a:lnTo>
                  <a:lnTo>
                    <a:pt x="873473" y="11186"/>
                  </a:lnTo>
                  <a:lnTo>
                    <a:pt x="874871" y="9323"/>
                  </a:lnTo>
                  <a:lnTo>
                    <a:pt x="875805" y="7925"/>
                  </a:lnTo>
                  <a:lnTo>
                    <a:pt x="877203" y="6057"/>
                  </a:lnTo>
                  <a:lnTo>
                    <a:pt x="878132" y="5128"/>
                  </a:lnTo>
                  <a:lnTo>
                    <a:pt x="879066" y="3730"/>
                  </a:lnTo>
                  <a:lnTo>
                    <a:pt x="880464" y="2796"/>
                  </a:lnTo>
                  <a:lnTo>
                    <a:pt x="881398" y="1862"/>
                  </a:lnTo>
                  <a:lnTo>
                    <a:pt x="882797" y="1398"/>
                  </a:lnTo>
                  <a:lnTo>
                    <a:pt x="883725" y="934"/>
                  </a:lnTo>
                  <a:lnTo>
                    <a:pt x="885123" y="464"/>
                  </a:lnTo>
                  <a:lnTo>
                    <a:pt x="886057" y="0"/>
                  </a:lnTo>
                  <a:lnTo>
                    <a:pt x="888390" y="0"/>
                  </a:lnTo>
                  <a:lnTo>
                    <a:pt x="889318" y="464"/>
                  </a:lnTo>
                  <a:lnTo>
                    <a:pt x="890717" y="464"/>
                  </a:lnTo>
                  <a:lnTo>
                    <a:pt x="891651" y="934"/>
                  </a:lnTo>
                  <a:lnTo>
                    <a:pt x="893049" y="1862"/>
                  </a:lnTo>
                  <a:lnTo>
                    <a:pt x="893983" y="2796"/>
                  </a:lnTo>
                  <a:lnTo>
                    <a:pt x="894912" y="3730"/>
                  </a:lnTo>
                  <a:lnTo>
                    <a:pt x="896310" y="4659"/>
                  </a:lnTo>
                  <a:lnTo>
                    <a:pt x="897244" y="6057"/>
                  </a:lnTo>
                  <a:lnTo>
                    <a:pt x="898642" y="7455"/>
                  </a:lnTo>
                  <a:lnTo>
                    <a:pt x="899576" y="8854"/>
                  </a:lnTo>
                  <a:lnTo>
                    <a:pt x="900505" y="10722"/>
                  </a:lnTo>
                  <a:lnTo>
                    <a:pt x="901903" y="12584"/>
                  </a:lnTo>
                  <a:lnTo>
                    <a:pt x="902837" y="14447"/>
                  </a:lnTo>
                  <a:lnTo>
                    <a:pt x="904235" y="16315"/>
                  </a:lnTo>
                  <a:lnTo>
                    <a:pt x="905169" y="18642"/>
                  </a:lnTo>
                  <a:lnTo>
                    <a:pt x="906568" y="20974"/>
                  </a:lnTo>
                  <a:lnTo>
                    <a:pt x="907496" y="23771"/>
                  </a:lnTo>
                  <a:lnTo>
                    <a:pt x="908430" y="26103"/>
                  </a:lnTo>
                  <a:lnTo>
                    <a:pt x="909829" y="28900"/>
                  </a:lnTo>
                  <a:lnTo>
                    <a:pt x="910763" y="32160"/>
                  </a:lnTo>
                  <a:lnTo>
                    <a:pt x="912161" y="34957"/>
                  </a:lnTo>
                  <a:lnTo>
                    <a:pt x="913089" y="38218"/>
                  </a:lnTo>
                  <a:lnTo>
                    <a:pt x="914023" y="41484"/>
                  </a:lnTo>
                  <a:lnTo>
                    <a:pt x="915422" y="44745"/>
                  </a:lnTo>
                  <a:lnTo>
                    <a:pt x="916356" y="48476"/>
                  </a:lnTo>
                  <a:lnTo>
                    <a:pt x="917754" y="51737"/>
                  </a:lnTo>
                  <a:lnTo>
                    <a:pt x="918683" y="55467"/>
                  </a:lnTo>
                  <a:lnTo>
                    <a:pt x="920081" y="59192"/>
                  </a:lnTo>
                  <a:lnTo>
                    <a:pt x="921015" y="63387"/>
                  </a:lnTo>
                  <a:lnTo>
                    <a:pt x="921949" y="67118"/>
                  </a:lnTo>
                  <a:lnTo>
                    <a:pt x="923347" y="71313"/>
                  </a:lnTo>
                  <a:lnTo>
                    <a:pt x="924276" y="75508"/>
                  </a:lnTo>
                  <a:lnTo>
                    <a:pt x="925674" y="79703"/>
                  </a:lnTo>
                  <a:lnTo>
                    <a:pt x="926608" y="84362"/>
                  </a:lnTo>
                  <a:lnTo>
                    <a:pt x="927542" y="88557"/>
                  </a:lnTo>
                  <a:lnTo>
                    <a:pt x="928941" y="93221"/>
                  </a:lnTo>
                  <a:lnTo>
                    <a:pt x="929869" y="97416"/>
                  </a:lnTo>
                  <a:lnTo>
                    <a:pt x="931267" y="102076"/>
                  </a:lnTo>
                  <a:lnTo>
                    <a:pt x="932201" y="106735"/>
                  </a:lnTo>
                  <a:lnTo>
                    <a:pt x="933600" y="111399"/>
                  </a:lnTo>
                  <a:lnTo>
                    <a:pt x="934534" y="116523"/>
                  </a:lnTo>
                  <a:lnTo>
                    <a:pt x="935462" y="121188"/>
                  </a:lnTo>
                  <a:lnTo>
                    <a:pt x="936861" y="126311"/>
                  </a:lnTo>
                  <a:lnTo>
                    <a:pt x="937795" y="130976"/>
                  </a:lnTo>
                  <a:lnTo>
                    <a:pt x="939193" y="136099"/>
                  </a:lnTo>
                  <a:lnTo>
                    <a:pt x="940127" y="140764"/>
                  </a:lnTo>
                  <a:lnTo>
                    <a:pt x="941525" y="145887"/>
                  </a:lnTo>
                  <a:lnTo>
                    <a:pt x="942454" y="151016"/>
                  </a:lnTo>
                  <a:lnTo>
                    <a:pt x="943388" y="156145"/>
                  </a:lnTo>
                  <a:lnTo>
                    <a:pt x="944786" y="160804"/>
                  </a:lnTo>
                  <a:lnTo>
                    <a:pt x="945720" y="165933"/>
                  </a:lnTo>
                  <a:lnTo>
                    <a:pt x="947119" y="171058"/>
                  </a:lnTo>
                  <a:lnTo>
                    <a:pt x="948047" y="176186"/>
                  </a:lnTo>
                  <a:lnTo>
                    <a:pt x="948981" y="181313"/>
                  </a:lnTo>
                  <a:lnTo>
                    <a:pt x="950379" y="186439"/>
                  </a:lnTo>
                  <a:lnTo>
                    <a:pt x="951313" y="191101"/>
                  </a:lnTo>
                  <a:lnTo>
                    <a:pt x="952712" y="196227"/>
                  </a:lnTo>
                  <a:lnTo>
                    <a:pt x="953640" y="201355"/>
                  </a:lnTo>
                  <a:lnTo>
                    <a:pt x="955038" y="206015"/>
                  </a:lnTo>
                  <a:lnTo>
                    <a:pt x="955973" y="211143"/>
                  </a:lnTo>
                  <a:lnTo>
                    <a:pt x="956907" y="215803"/>
                  </a:lnTo>
                  <a:lnTo>
                    <a:pt x="958305" y="220931"/>
                  </a:lnTo>
                  <a:lnTo>
                    <a:pt x="959233" y="225591"/>
                  </a:lnTo>
                  <a:lnTo>
                    <a:pt x="960632" y="230254"/>
                  </a:lnTo>
                  <a:lnTo>
                    <a:pt x="961566" y="234914"/>
                  </a:lnTo>
                  <a:lnTo>
                    <a:pt x="962500" y="239574"/>
                  </a:lnTo>
                  <a:lnTo>
                    <a:pt x="963898" y="244237"/>
                  </a:lnTo>
                  <a:lnTo>
                    <a:pt x="964827" y="248432"/>
                  </a:lnTo>
                  <a:lnTo>
                    <a:pt x="966225" y="253092"/>
                  </a:lnTo>
                  <a:lnTo>
                    <a:pt x="967159" y="257287"/>
                  </a:lnTo>
                  <a:lnTo>
                    <a:pt x="968557" y="261482"/>
                  </a:lnTo>
                  <a:lnTo>
                    <a:pt x="969491" y="265677"/>
                  </a:lnTo>
                  <a:lnTo>
                    <a:pt x="970420" y="269872"/>
                  </a:lnTo>
                  <a:lnTo>
                    <a:pt x="971818" y="274067"/>
                  </a:lnTo>
                  <a:lnTo>
                    <a:pt x="972752" y="277796"/>
                  </a:lnTo>
                  <a:lnTo>
                    <a:pt x="974150" y="281524"/>
                  </a:lnTo>
                  <a:lnTo>
                    <a:pt x="975085" y="285253"/>
                  </a:lnTo>
                  <a:lnTo>
                    <a:pt x="976483" y="288983"/>
                  </a:lnTo>
                  <a:lnTo>
                    <a:pt x="977411" y="292245"/>
                  </a:lnTo>
                  <a:lnTo>
                    <a:pt x="978345" y="295507"/>
                  </a:lnTo>
                  <a:lnTo>
                    <a:pt x="979744" y="298771"/>
                  </a:lnTo>
                  <a:lnTo>
                    <a:pt x="980678" y="302033"/>
                  </a:lnTo>
                  <a:lnTo>
                    <a:pt x="982076" y="305295"/>
                  </a:lnTo>
                  <a:lnTo>
                    <a:pt x="983005" y="308091"/>
                  </a:lnTo>
                  <a:lnTo>
                    <a:pt x="983939" y="310888"/>
                  </a:lnTo>
                  <a:lnTo>
                    <a:pt x="985337" y="313219"/>
                  </a:lnTo>
                  <a:lnTo>
                    <a:pt x="986271" y="316016"/>
                  </a:lnTo>
                  <a:lnTo>
                    <a:pt x="987669" y="318347"/>
                  </a:lnTo>
                  <a:lnTo>
                    <a:pt x="988598" y="320676"/>
                  </a:lnTo>
                  <a:lnTo>
                    <a:pt x="989996" y="322542"/>
                  </a:lnTo>
                  <a:lnTo>
                    <a:pt x="990930" y="324871"/>
                  </a:lnTo>
                  <a:lnTo>
                    <a:pt x="991864" y="326269"/>
                  </a:lnTo>
                  <a:lnTo>
                    <a:pt x="993262" y="328135"/>
                  </a:lnTo>
                  <a:lnTo>
                    <a:pt x="994191" y="329533"/>
                  </a:lnTo>
                  <a:lnTo>
                    <a:pt x="995589" y="330932"/>
                  </a:lnTo>
                  <a:lnTo>
                    <a:pt x="996523" y="332330"/>
                  </a:lnTo>
                  <a:lnTo>
                    <a:pt x="997457" y="333261"/>
                  </a:lnTo>
                  <a:lnTo>
                    <a:pt x="998856" y="334194"/>
                  </a:lnTo>
                  <a:lnTo>
                    <a:pt x="999784" y="335127"/>
                  </a:lnTo>
                  <a:lnTo>
                    <a:pt x="1001182" y="336057"/>
                  </a:lnTo>
                  <a:lnTo>
                    <a:pt x="1002117" y="336525"/>
                  </a:lnTo>
                  <a:lnTo>
                    <a:pt x="1003515" y="336525"/>
                  </a:lnTo>
                  <a:lnTo>
                    <a:pt x="1004449" y="336990"/>
                  </a:lnTo>
                  <a:lnTo>
                    <a:pt x="1006776" y="336990"/>
                  </a:lnTo>
                  <a:lnTo>
                    <a:pt x="1007710" y="336525"/>
                  </a:lnTo>
                  <a:lnTo>
                    <a:pt x="1009108" y="336057"/>
                  </a:lnTo>
                  <a:lnTo>
                    <a:pt x="1010042" y="335592"/>
                  </a:lnTo>
                  <a:lnTo>
                    <a:pt x="1011440" y="335127"/>
                  </a:lnTo>
                </a:path>
                <a:path w="1011554" h="337185">
                  <a:moveTo>
                    <a:pt x="336989" y="250296"/>
                  </a:moveTo>
                  <a:lnTo>
                    <a:pt x="337923" y="245635"/>
                  </a:lnTo>
                  <a:lnTo>
                    <a:pt x="339321" y="241440"/>
                  </a:lnTo>
                  <a:lnTo>
                    <a:pt x="340256" y="236778"/>
                  </a:lnTo>
                  <a:lnTo>
                    <a:pt x="341654" y="232118"/>
                  </a:lnTo>
                  <a:lnTo>
                    <a:pt x="342582" y="227457"/>
                  </a:lnTo>
                  <a:lnTo>
                    <a:pt x="343516" y="222329"/>
                  </a:lnTo>
                  <a:lnTo>
                    <a:pt x="344915" y="217669"/>
                  </a:lnTo>
                  <a:lnTo>
                    <a:pt x="345849" y="213007"/>
                  </a:lnTo>
                  <a:lnTo>
                    <a:pt x="347247" y="207881"/>
                  </a:lnTo>
                  <a:lnTo>
                    <a:pt x="348176" y="203219"/>
                  </a:lnTo>
                  <a:lnTo>
                    <a:pt x="349574" y="198093"/>
                  </a:lnTo>
                  <a:lnTo>
                    <a:pt x="350508" y="192965"/>
                  </a:lnTo>
                  <a:lnTo>
                    <a:pt x="351442" y="187837"/>
                  </a:lnTo>
                  <a:lnTo>
                    <a:pt x="352840" y="183177"/>
                  </a:lnTo>
                  <a:lnTo>
                    <a:pt x="353769" y="178049"/>
                  </a:lnTo>
                  <a:lnTo>
                    <a:pt x="355167" y="172924"/>
                  </a:lnTo>
                  <a:lnTo>
                    <a:pt x="356101" y="167796"/>
                  </a:lnTo>
                  <a:lnTo>
                    <a:pt x="357035" y="162667"/>
                  </a:lnTo>
                  <a:lnTo>
                    <a:pt x="358433" y="158008"/>
                  </a:lnTo>
                  <a:lnTo>
                    <a:pt x="359362" y="152879"/>
                  </a:lnTo>
                  <a:lnTo>
                    <a:pt x="360760" y="147755"/>
                  </a:lnTo>
                  <a:lnTo>
                    <a:pt x="361694" y="142626"/>
                  </a:lnTo>
                  <a:lnTo>
                    <a:pt x="363093" y="137497"/>
                  </a:lnTo>
                  <a:lnTo>
                    <a:pt x="364027" y="132838"/>
                  </a:lnTo>
                  <a:lnTo>
                    <a:pt x="364955" y="127709"/>
                  </a:lnTo>
                  <a:lnTo>
                    <a:pt x="366353" y="123050"/>
                  </a:lnTo>
                  <a:lnTo>
                    <a:pt x="367288" y="117921"/>
                  </a:lnTo>
                  <a:lnTo>
                    <a:pt x="368686" y="113262"/>
                  </a:lnTo>
                  <a:lnTo>
                    <a:pt x="369620" y="108603"/>
                  </a:lnTo>
                  <a:lnTo>
                    <a:pt x="371018" y="103938"/>
                  </a:lnTo>
                  <a:lnTo>
                    <a:pt x="371947" y="99279"/>
                  </a:lnTo>
                  <a:lnTo>
                    <a:pt x="372881" y="94620"/>
                  </a:lnTo>
                  <a:lnTo>
                    <a:pt x="374279" y="89955"/>
                  </a:lnTo>
                  <a:lnTo>
                    <a:pt x="375213" y="85760"/>
                  </a:lnTo>
                  <a:lnTo>
                    <a:pt x="376611" y="81565"/>
                  </a:lnTo>
                  <a:lnTo>
                    <a:pt x="377540" y="76906"/>
                  </a:lnTo>
                  <a:lnTo>
                    <a:pt x="378474" y="72711"/>
                  </a:lnTo>
                  <a:lnTo>
                    <a:pt x="379872" y="68516"/>
                  </a:lnTo>
                  <a:lnTo>
                    <a:pt x="380806" y="64786"/>
                  </a:lnTo>
                  <a:lnTo>
                    <a:pt x="382205" y="60591"/>
                  </a:lnTo>
                  <a:lnTo>
                    <a:pt x="383133" y="56866"/>
                  </a:lnTo>
                  <a:lnTo>
                    <a:pt x="384531" y="53135"/>
                  </a:lnTo>
                  <a:lnTo>
                    <a:pt x="385465" y="49404"/>
                  </a:lnTo>
                  <a:lnTo>
                    <a:pt x="386399" y="46143"/>
                  </a:lnTo>
                  <a:lnTo>
                    <a:pt x="387798" y="42413"/>
                  </a:lnTo>
                  <a:lnTo>
                    <a:pt x="388726" y="39152"/>
                  </a:lnTo>
                  <a:lnTo>
                    <a:pt x="390125" y="36355"/>
                  </a:lnTo>
                  <a:lnTo>
                    <a:pt x="391059" y="33095"/>
                  </a:lnTo>
                  <a:lnTo>
                    <a:pt x="391993" y="30298"/>
                  </a:lnTo>
                  <a:lnTo>
                    <a:pt x="393391" y="27501"/>
                  </a:lnTo>
                  <a:lnTo>
                    <a:pt x="394319" y="24705"/>
                  </a:lnTo>
                  <a:lnTo>
                    <a:pt x="395718" y="21908"/>
                  </a:lnTo>
                  <a:lnTo>
                    <a:pt x="396652" y="19576"/>
                  </a:lnTo>
                  <a:lnTo>
                    <a:pt x="398050" y="17243"/>
                  </a:lnTo>
                  <a:lnTo>
                    <a:pt x="398984" y="14917"/>
                  </a:lnTo>
                  <a:lnTo>
                    <a:pt x="399913" y="13048"/>
                  </a:lnTo>
                  <a:lnTo>
                    <a:pt x="401311" y="11186"/>
                  </a:lnTo>
                  <a:lnTo>
                    <a:pt x="402245" y="9323"/>
                  </a:lnTo>
                  <a:lnTo>
                    <a:pt x="403643" y="7925"/>
                  </a:lnTo>
                  <a:lnTo>
                    <a:pt x="404577" y="6527"/>
                  </a:lnTo>
                  <a:lnTo>
                    <a:pt x="405506" y="5128"/>
                  </a:lnTo>
                  <a:lnTo>
                    <a:pt x="406904" y="3730"/>
                  </a:lnTo>
                  <a:lnTo>
                    <a:pt x="407838" y="2796"/>
                  </a:lnTo>
                  <a:lnTo>
                    <a:pt x="409237" y="1862"/>
                  </a:lnTo>
                  <a:lnTo>
                    <a:pt x="410171" y="1398"/>
                  </a:lnTo>
                  <a:lnTo>
                    <a:pt x="411569" y="934"/>
                  </a:lnTo>
                  <a:lnTo>
                    <a:pt x="412497" y="464"/>
                  </a:lnTo>
                  <a:lnTo>
                    <a:pt x="413431" y="0"/>
                  </a:lnTo>
                  <a:lnTo>
                    <a:pt x="415764" y="0"/>
                  </a:lnTo>
                  <a:lnTo>
                    <a:pt x="417162" y="464"/>
                  </a:lnTo>
                  <a:lnTo>
                    <a:pt x="418091" y="464"/>
                  </a:lnTo>
                  <a:lnTo>
                    <a:pt x="419489" y="934"/>
                  </a:lnTo>
                  <a:lnTo>
                    <a:pt x="420423" y="1862"/>
                  </a:lnTo>
                  <a:lnTo>
                    <a:pt x="421357" y="2332"/>
                  </a:lnTo>
                  <a:lnTo>
                    <a:pt x="422755" y="3260"/>
                  </a:lnTo>
                  <a:lnTo>
                    <a:pt x="423684" y="4659"/>
                  </a:lnTo>
                  <a:lnTo>
                    <a:pt x="425082" y="5593"/>
                  </a:lnTo>
                  <a:lnTo>
                    <a:pt x="426016" y="6991"/>
                  </a:lnTo>
                  <a:lnTo>
                    <a:pt x="426950" y="8854"/>
                  </a:lnTo>
                  <a:lnTo>
                    <a:pt x="428349" y="10252"/>
                  </a:lnTo>
                  <a:lnTo>
                    <a:pt x="429277" y="12120"/>
                  </a:lnTo>
                  <a:lnTo>
                    <a:pt x="430675" y="13983"/>
                  </a:lnTo>
                  <a:lnTo>
                    <a:pt x="431609" y="16315"/>
                  </a:lnTo>
                  <a:lnTo>
                    <a:pt x="433008" y="18642"/>
                  </a:lnTo>
                  <a:lnTo>
                    <a:pt x="433942" y="20974"/>
                  </a:lnTo>
                  <a:lnTo>
                    <a:pt x="434870" y="23306"/>
                  </a:lnTo>
                  <a:lnTo>
                    <a:pt x="436269" y="26103"/>
                  </a:lnTo>
                  <a:lnTo>
                    <a:pt x="437203" y="28900"/>
                  </a:lnTo>
                  <a:lnTo>
                    <a:pt x="438601" y="31696"/>
                  </a:lnTo>
                  <a:lnTo>
                    <a:pt x="439535" y="34493"/>
                  </a:lnTo>
                  <a:lnTo>
                    <a:pt x="440463" y="37754"/>
                  </a:lnTo>
                  <a:lnTo>
                    <a:pt x="441862" y="41014"/>
                  </a:lnTo>
                  <a:lnTo>
                    <a:pt x="442796" y="44281"/>
                  </a:lnTo>
                  <a:lnTo>
                    <a:pt x="444194" y="48006"/>
                  </a:lnTo>
                  <a:lnTo>
                    <a:pt x="445128" y="51272"/>
                  </a:lnTo>
                  <a:lnTo>
                    <a:pt x="446526" y="54998"/>
                  </a:lnTo>
                  <a:lnTo>
                    <a:pt x="447455" y="58728"/>
                  </a:lnTo>
                  <a:lnTo>
                    <a:pt x="448389" y="62923"/>
                  </a:lnTo>
                  <a:lnTo>
                    <a:pt x="449787" y="66654"/>
                  </a:lnTo>
                  <a:lnTo>
                    <a:pt x="450721" y="70849"/>
                  </a:lnTo>
                  <a:lnTo>
                    <a:pt x="452120" y="75044"/>
                  </a:lnTo>
                  <a:lnTo>
                    <a:pt x="453048" y="79238"/>
                  </a:lnTo>
                  <a:lnTo>
                    <a:pt x="454446" y="83433"/>
                  </a:lnTo>
                  <a:lnTo>
                    <a:pt x="455381" y="88093"/>
                  </a:lnTo>
                  <a:lnTo>
                    <a:pt x="456315" y="92287"/>
                  </a:lnTo>
                  <a:lnTo>
                    <a:pt x="457713" y="96947"/>
                  </a:lnTo>
                  <a:lnTo>
                    <a:pt x="458641" y="101611"/>
                  </a:lnTo>
                  <a:lnTo>
                    <a:pt x="460040" y="106270"/>
                  </a:lnTo>
                  <a:lnTo>
                    <a:pt x="460974" y="110930"/>
                  </a:lnTo>
                  <a:lnTo>
                    <a:pt x="461908" y="115594"/>
                  </a:lnTo>
                  <a:lnTo>
                    <a:pt x="463306" y="120718"/>
                  </a:lnTo>
                  <a:lnTo>
                    <a:pt x="464235" y="125382"/>
                  </a:lnTo>
                  <a:lnTo>
                    <a:pt x="465633" y="130506"/>
                  </a:lnTo>
                  <a:lnTo>
                    <a:pt x="466567" y="135171"/>
                  </a:lnTo>
                  <a:lnTo>
                    <a:pt x="467965" y="140294"/>
                  </a:lnTo>
                  <a:lnTo>
                    <a:pt x="468899" y="145423"/>
                  </a:lnTo>
                  <a:lnTo>
                    <a:pt x="469828" y="150552"/>
                  </a:lnTo>
                  <a:lnTo>
                    <a:pt x="471226" y="155211"/>
                  </a:lnTo>
                  <a:lnTo>
                    <a:pt x="472160" y="160340"/>
                  </a:lnTo>
                  <a:lnTo>
                    <a:pt x="473558" y="165463"/>
                  </a:lnTo>
                  <a:lnTo>
                    <a:pt x="474493" y="170592"/>
                  </a:lnTo>
                  <a:lnTo>
                    <a:pt x="475421" y="175720"/>
                  </a:lnTo>
                  <a:lnTo>
                    <a:pt x="476819" y="180846"/>
                  </a:lnTo>
                  <a:lnTo>
                    <a:pt x="477753" y="185508"/>
                  </a:lnTo>
                  <a:lnTo>
                    <a:pt x="479152" y="190634"/>
                  </a:lnTo>
                  <a:lnTo>
                    <a:pt x="480086" y="195762"/>
                  </a:lnTo>
                  <a:lnTo>
                    <a:pt x="481484" y="200422"/>
                  </a:lnTo>
                  <a:lnTo>
                    <a:pt x="482412" y="205550"/>
                  </a:lnTo>
                  <a:lnTo>
                    <a:pt x="483347" y="210678"/>
                  </a:lnTo>
                  <a:lnTo>
                    <a:pt x="484745" y="215338"/>
                  </a:lnTo>
                  <a:lnTo>
                    <a:pt x="485679" y="219998"/>
                  </a:lnTo>
                  <a:lnTo>
                    <a:pt x="487077" y="225126"/>
                  </a:lnTo>
                  <a:lnTo>
                    <a:pt x="488006" y="229786"/>
                  </a:lnTo>
                  <a:lnTo>
                    <a:pt x="489404" y="234449"/>
                  </a:lnTo>
                  <a:lnTo>
                    <a:pt x="490338" y="239109"/>
                  </a:lnTo>
                  <a:lnTo>
                    <a:pt x="491272" y="243769"/>
                  </a:lnTo>
                  <a:lnTo>
                    <a:pt x="492670" y="247964"/>
                  </a:lnTo>
                  <a:lnTo>
                    <a:pt x="493599" y="252627"/>
                  </a:lnTo>
                  <a:lnTo>
                    <a:pt x="494997" y="256822"/>
                  </a:lnTo>
                  <a:lnTo>
                    <a:pt x="495931" y="261017"/>
                  </a:lnTo>
                  <a:lnTo>
                    <a:pt x="496865" y="265211"/>
                  </a:lnTo>
                  <a:lnTo>
                    <a:pt x="498264" y="269406"/>
                  </a:lnTo>
                  <a:lnTo>
                    <a:pt x="499192" y="273601"/>
                  </a:lnTo>
                  <a:lnTo>
                    <a:pt x="500590" y="277329"/>
                  </a:lnTo>
                  <a:lnTo>
                    <a:pt x="501524" y="281058"/>
                  </a:lnTo>
                  <a:lnTo>
                    <a:pt x="502923" y="284788"/>
                  </a:lnTo>
                  <a:lnTo>
                    <a:pt x="503857" y="288515"/>
                  </a:lnTo>
                  <a:lnTo>
                    <a:pt x="504785" y="291779"/>
                  </a:lnTo>
                  <a:lnTo>
                    <a:pt x="506184" y="295507"/>
                  </a:lnTo>
                  <a:lnTo>
                    <a:pt x="507118" y="298771"/>
                  </a:lnTo>
                  <a:lnTo>
                    <a:pt x="508516" y="301567"/>
                  </a:lnTo>
                  <a:lnTo>
                    <a:pt x="509450" y="304829"/>
                  </a:lnTo>
                  <a:lnTo>
                    <a:pt x="510379" y="307626"/>
                  </a:lnTo>
                  <a:lnTo>
                    <a:pt x="511777" y="310422"/>
                  </a:lnTo>
                  <a:lnTo>
                    <a:pt x="512711" y="313219"/>
                  </a:lnTo>
                  <a:lnTo>
                    <a:pt x="514109" y="315550"/>
                  </a:lnTo>
                  <a:lnTo>
                    <a:pt x="515043" y="317879"/>
                  </a:lnTo>
                  <a:lnTo>
                    <a:pt x="516442" y="320211"/>
                  </a:lnTo>
                  <a:lnTo>
                    <a:pt x="517370" y="322542"/>
                  </a:lnTo>
                  <a:lnTo>
                    <a:pt x="518304" y="324406"/>
                  </a:lnTo>
                  <a:lnTo>
                    <a:pt x="519702" y="326269"/>
                  </a:lnTo>
                  <a:lnTo>
                    <a:pt x="520636" y="328135"/>
                  </a:lnTo>
                  <a:lnTo>
                    <a:pt x="522035" y="329533"/>
                  </a:lnTo>
                  <a:lnTo>
                    <a:pt x="522963" y="330932"/>
                  </a:lnTo>
                  <a:lnTo>
                    <a:pt x="523897" y="332330"/>
                  </a:lnTo>
                  <a:lnTo>
                    <a:pt x="525296" y="333261"/>
                  </a:lnTo>
                  <a:lnTo>
                    <a:pt x="526230" y="334194"/>
                  </a:lnTo>
                  <a:lnTo>
                    <a:pt x="527628" y="335127"/>
                  </a:lnTo>
                  <a:lnTo>
                    <a:pt x="528556" y="335592"/>
                  </a:lnTo>
                  <a:lnTo>
                    <a:pt x="529955" y="336525"/>
                  </a:lnTo>
                  <a:lnTo>
                    <a:pt x="530889" y="336525"/>
                  </a:lnTo>
                  <a:lnTo>
                    <a:pt x="531823" y="336990"/>
                  </a:lnTo>
                  <a:lnTo>
                    <a:pt x="534150" y="336990"/>
                  </a:lnTo>
                  <a:lnTo>
                    <a:pt x="535548" y="336525"/>
                  </a:lnTo>
                  <a:lnTo>
                    <a:pt x="536482" y="336057"/>
                  </a:lnTo>
                  <a:lnTo>
                    <a:pt x="537880" y="335592"/>
                  </a:lnTo>
                  <a:lnTo>
                    <a:pt x="538814" y="335127"/>
                  </a:lnTo>
                  <a:lnTo>
                    <a:pt x="539743" y="334194"/>
                  </a:lnTo>
                  <a:lnTo>
                    <a:pt x="541141" y="333261"/>
                  </a:lnTo>
                  <a:lnTo>
                    <a:pt x="542075" y="332330"/>
                  </a:lnTo>
                  <a:lnTo>
                    <a:pt x="543474" y="330932"/>
                  </a:lnTo>
                  <a:lnTo>
                    <a:pt x="544408" y="329533"/>
                  </a:lnTo>
                  <a:lnTo>
                    <a:pt x="545336" y="327667"/>
                  </a:lnTo>
                  <a:lnTo>
                    <a:pt x="546734" y="326269"/>
                  </a:lnTo>
                  <a:lnTo>
                    <a:pt x="547668" y="324406"/>
                  </a:lnTo>
                  <a:lnTo>
                    <a:pt x="549067" y="322074"/>
                  </a:lnTo>
                  <a:lnTo>
                    <a:pt x="550001" y="320211"/>
                  </a:lnTo>
                  <a:lnTo>
                    <a:pt x="551399" y="317879"/>
                  </a:lnTo>
                  <a:lnTo>
                    <a:pt x="552328" y="315550"/>
                  </a:lnTo>
                  <a:lnTo>
                    <a:pt x="553262" y="312754"/>
                  </a:lnTo>
                  <a:lnTo>
                    <a:pt x="554660" y="310422"/>
                  </a:lnTo>
                  <a:lnTo>
                    <a:pt x="555594" y="307626"/>
                  </a:lnTo>
                  <a:lnTo>
                    <a:pt x="556992" y="304364"/>
                  </a:lnTo>
                  <a:lnTo>
                    <a:pt x="557921" y="301567"/>
                  </a:lnTo>
                  <a:lnTo>
                    <a:pt x="558855" y="298303"/>
                  </a:lnTo>
                  <a:lnTo>
                    <a:pt x="560253" y="295041"/>
                  </a:lnTo>
                  <a:lnTo>
                    <a:pt x="561187" y="291779"/>
                  </a:lnTo>
                  <a:lnTo>
                    <a:pt x="562586" y="288050"/>
                  </a:lnTo>
                  <a:lnTo>
                    <a:pt x="563514" y="284320"/>
                  </a:lnTo>
                  <a:lnTo>
                    <a:pt x="564912" y="280593"/>
                  </a:lnTo>
                  <a:lnTo>
                    <a:pt x="565846" y="276863"/>
                  </a:lnTo>
                  <a:lnTo>
                    <a:pt x="566780" y="273134"/>
                  </a:lnTo>
                  <a:lnTo>
                    <a:pt x="568179" y="268939"/>
                  </a:lnTo>
                  <a:lnTo>
                    <a:pt x="569107" y="264744"/>
                  </a:lnTo>
                  <a:lnTo>
                    <a:pt x="570505" y="260549"/>
                  </a:lnTo>
                  <a:lnTo>
                    <a:pt x="571440" y="256354"/>
                  </a:lnTo>
                  <a:lnTo>
                    <a:pt x="572838" y="252159"/>
                  </a:lnTo>
                  <a:lnTo>
                    <a:pt x="573772" y="247499"/>
                  </a:lnTo>
                  <a:lnTo>
                    <a:pt x="574700" y="243304"/>
                  </a:lnTo>
                  <a:lnTo>
                    <a:pt x="576099" y="238644"/>
                  </a:lnTo>
                  <a:lnTo>
                    <a:pt x="577033" y="233981"/>
                  </a:lnTo>
                  <a:lnTo>
                    <a:pt x="578431" y="229321"/>
                  </a:lnTo>
                  <a:lnTo>
                    <a:pt x="579365" y="224661"/>
                  </a:lnTo>
                  <a:lnTo>
                    <a:pt x="580294" y="219998"/>
                  </a:lnTo>
                  <a:lnTo>
                    <a:pt x="581692" y="214873"/>
                  </a:lnTo>
                  <a:lnTo>
                    <a:pt x="582626" y="210210"/>
                  </a:lnTo>
                  <a:lnTo>
                    <a:pt x="584024" y="205085"/>
                  </a:lnTo>
                  <a:lnTo>
                    <a:pt x="584958" y="200422"/>
                  </a:lnTo>
                  <a:lnTo>
                    <a:pt x="586357" y="195296"/>
                  </a:lnTo>
                  <a:lnTo>
                    <a:pt x="587285" y="190169"/>
                  </a:lnTo>
                  <a:lnTo>
                    <a:pt x="588219" y="185041"/>
                  </a:lnTo>
                  <a:lnTo>
                    <a:pt x="589617" y="180380"/>
                  </a:lnTo>
                  <a:lnTo>
                    <a:pt x="590552" y="175253"/>
                  </a:lnTo>
                  <a:lnTo>
                    <a:pt x="591950" y="170127"/>
                  </a:lnTo>
                  <a:lnTo>
                    <a:pt x="592878" y="164999"/>
                  </a:lnTo>
                  <a:lnTo>
                    <a:pt x="593812" y="159870"/>
                  </a:lnTo>
                  <a:lnTo>
                    <a:pt x="595211" y="154747"/>
                  </a:lnTo>
                  <a:lnTo>
                    <a:pt x="596145" y="150082"/>
                  </a:lnTo>
                  <a:lnTo>
                    <a:pt x="597543" y="144959"/>
                  </a:lnTo>
                  <a:lnTo>
                    <a:pt x="598472" y="139830"/>
                  </a:lnTo>
                  <a:lnTo>
                    <a:pt x="599870" y="135171"/>
                  </a:lnTo>
                  <a:lnTo>
                    <a:pt x="600804" y="130042"/>
                  </a:lnTo>
                  <a:lnTo>
                    <a:pt x="601738" y="124913"/>
                  </a:lnTo>
                  <a:lnTo>
                    <a:pt x="603136" y="120253"/>
                  </a:lnTo>
                  <a:lnTo>
                    <a:pt x="604065" y="115594"/>
                  </a:lnTo>
                  <a:lnTo>
                    <a:pt x="605463" y="110465"/>
                  </a:lnTo>
                  <a:lnTo>
                    <a:pt x="606397" y="105806"/>
                  </a:lnTo>
                  <a:lnTo>
                    <a:pt x="607331" y="101141"/>
                  </a:lnTo>
                  <a:lnTo>
                    <a:pt x="608729" y="96482"/>
                  </a:lnTo>
                  <a:lnTo>
                    <a:pt x="609658" y="92287"/>
                  </a:lnTo>
                  <a:lnTo>
                    <a:pt x="611056" y="87628"/>
                  </a:lnTo>
                  <a:lnTo>
                    <a:pt x="611990" y="83433"/>
                  </a:lnTo>
                  <a:lnTo>
                    <a:pt x="613389" y="78769"/>
                  </a:lnTo>
                  <a:lnTo>
                    <a:pt x="614323" y="74574"/>
                  </a:lnTo>
                  <a:lnTo>
                    <a:pt x="615251" y="70379"/>
                  </a:lnTo>
                  <a:lnTo>
                    <a:pt x="616649" y="66654"/>
                  </a:lnTo>
                  <a:lnTo>
                    <a:pt x="617584" y="62459"/>
                  </a:lnTo>
                  <a:lnTo>
                    <a:pt x="618982" y="58728"/>
                  </a:lnTo>
                  <a:lnTo>
                    <a:pt x="619916" y="54998"/>
                  </a:lnTo>
                  <a:lnTo>
                    <a:pt x="621314" y="51272"/>
                  </a:lnTo>
                  <a:lnTo>
                    <a:pt x="622243" y="47542"/>
                  </a:lnTo>
                  <a:lnTo>
                    <a:pt x="623177" y="44281"/>
                  </a:lnTo>
                  <a:lnTo>
                    <a:pt x="624575" y="40550"/>
                  </a:lnTo>
                  <a:lnTo>
                    <a:pt x="625509" y="37289"/>
                  </a:lnTo>
                  <a:lnTo>
                    <a:pt x="626907" y="34493"/>
                  </a:lnTo>
                  <a:lnTo>
                    <a:pt x="627836" y="31226"/>
                  </a:lnTo>
                  <a:lnTo>
                    <a:pt x="628770" y="28430"/>
                  </a:lnTo>
                  <a:lnTo>
                    <a:pt x="630168" y="25633"/>
                  </a:lnTo>
                  <a:lnTo>
                    <a:pt x="631102" y="23306"/>
                  </a:lnTo>
                  <a:lnTo>
                    <a:pt x="632501" y="20510"/>
                  </a:lnTo>
                  <a:lnTo>
                    <a:pt x="633429" y="18177"/>
                  </a:lnTo>
                  <a:lnTo>
                    <a:pt x="634827" y="15845"/>
                  </a:lnTo>
                  <a:lnTo>
                    <a:pt x="635761" y="13983"/>
                  </a:lnTo>
                  <a:lnTo>
                    <a:pt x="636696" y="12120"/>
                  </a:lnTo>
                  <a:lnTo>
                    <a:pt x="638094" y="10252"/>
                  </a:lnTo>
                  <a:lnTo>
                    <a:pt x="639022" y="8389"/>
                  </a:lnTo>
                  <a:lnTo>
                    <a:pt x="640421" y="6991"/>
                  </a:lnTo>
                  <a:lnTo>
                    <a:pt x="641355" y="5593"/>
                  </a:lnTo>
                  <a:lnTo>
                    <a:pt x="642289" y="4659"/>
                  </a:lnTo>
                  <a:lnTo>
                    <a:pt x="643687" y="3260"/>
                  </a:lnTo>
                  <a:lnTo>
                    <a:pt x="644615" y="2332"/>
                  </a:lnTo>
                  <a:lnTo>
                    <a:pt x="646014" y="1862"/>
                  </a:lnTo>
                  <a:lnTo>
                    <a:pt x="646948" y="934"/>
                  </a:lnTo>
                  <a:lnTo>
                    <a:pt x="648346" y="464"/>
                  </a:lnTo>
                  <a:lnTo>
                    <a:pt x="649280" y="0"/>
                  </a:lnTo>
                  <a:lnTo>
                    <a:pt x="652541" y="0"/>
                  </a:lnTo>
                  <a:lnTo>
                    <a:pt x="653939" y="464"/>
                  </a:lnTo>
                  <a:lnTo>
                    <a:pt x="654873" y="934"/>
                  </a:lnTo>
                  <a:lnTo>
                    <a:pt x="656272" y="1398"/>
                  </a:lnTo>
                  <a:lnTo>
                    <a:pt x="657200" y="2332"/>
                  </a:lnTo>
                  <a:lnTo>
                    <a:pt x="658134" y="2796"/>
                  </a:lnTo>
                  <a:lnTo>
                    <a:pt x="659533" y="4194"/>
                  </a:lnTo>
                  <a:lnTo>
                    <a:pt x="660467" y="5128"/>
                  </a:lnTo>
                  <a:lnTo>
                    <a:pt x="661865" y="6527"/>
                  </a:lnTo>
                  <a:lnTo>
                    <a:pt x="662793" y="7925"/>
                  </a:lnTo>
                  <a:lnTo>
                    <a:pt x="663727" y="9788"/>
                  </a:lnTo>
                  <a:lnTo>
                    <a:pt x="665126" y="11186"/>
                  </a:lnTo>
                  <a:lnTo>
                    <a:pt x="666060" y="13048"/>
                  </a:lnTo>
                  <a:lnTo>
                    <a:pt x="667458" y="15381"/>
                  </a:lnTo>
                  <a:lnTo>
                    <a:pt x="668387" y="17713"/>
                  </a:lnTo>
                  <a:lnTo>
                    <a:pt x="669785" y="19576"/>
                  </a:lnTo>
                  <a:lnTo>
                    <a:pt x="670719" y="22372"/>
                  </a:lnTo>
                  <a:lnTo>
                    <a:pt x="671653" y="24705"/>
                  </a:lnTo>
                  <a:lnTo>
                    <a:pt x="673051" y="27501"/>
                  </a:lnTo>
                  <a:lnTo>
                    <a:pt x="673980" y="30298"/>
                  </a:lnTo>
                </a:path>
                <a:path w="1011554" h="337185">
                  <a:moveTo>
                    <a:pt x="0" y="159870"/>
                  </a:moveTo>
                  <a:lnTo>
                    <a:pt x="932" y="164999"/>
                  </a:lnTo>
                  <a:lnTo>
                    <a:pt x="1865" y="170127"/>
                  </a:lnTo>
                  <a:lnTo>
                    <a:pt x="3264" y="174787"/>
                  </a:lnTo>
                  <a:lnTo>
                    <a:pt x="4194" y="179915"/>
                  </a:lnTo>
                  <a:lnTo>
                    <a:pt x="5593" y="185041"/>
                  </a:lnTo>
                  <a:lnTo>
                    <a:pt x="6526" y="190169"/>
                  </a:lnTo>
                  <a:lnTo>
                    <a:pt x="7924" y="195296"/>
                  </a:lnTo>
                  <a:lnTo>
                    <a:pt x="8857" y="199957"/>
                  </a:lnTo>
                  <a:lnTo>
                    <a:pt x="9788" y="205085"/>
                  </a:lnTo>
                  <a:lnTo>
                    <a:pt x="11186" y="209745"/>
                  </a:lnTo>
                  <a:lnTo>
                    <a:pt x="12119" y="214873"/>
                  </a:lnTo>
                  <a:lnTo>
                    <a:pt x="13517" y="219533"/>
                  </a:lnTo>
                  <a:lnTo>
                    <a:pt x="14450" y="224661"/>
                  </a:lnTo>
                  <a:lnTo>
                    <a:pt x="15848" y="229321"/>
                  </a:lnTo>
                  <a:lnTo>
                    <a:pt x="16779" y="233981"/>
                  </a:lnTo>
                  <a:lnTo>
                    <a:pt x="17712" y="238644"/>
                  </a:lnTo>
                  <a:lnTo>
                    <a:pt x="19110" y="242839"/>
                  </a:lnTo>
                  <a:lnTo>
                    <a:pt x="20043" y="247499"/>
                  </a:lnTo>
                  <a:lnTo>
                    <a:pt x="21442" y="252159"/>
                  </a:lnTo>
                  <a:lnTo>
                    <a:pt x="22372" y="256354"/>
                  </a:lnTo>
                  <a:lnTo>
                    <a:pt x="23305" y="260549"/>
                  </a:lnTo>
                  <a:lnTo>
                    <a:pt x="24704" y="264744"/>
                  </a:lnTo>
                  <a:lnTo>
                    <a:pt x="25637" y="268939"/>
                  </a:lnTo>
                  <a:lnTo>
                    <a:pt x="27035" y="273134"/>
                  </a:lnTo>
                  <a:lnTo>
                    <a:pt x="27966" y="276863"/>
                  </a:lnTo>
                  <a:lnTo>
                    <a:pt x="29364" y="280593"/>
                  </a:lnTo>
                  <a:lnTo>
                    <a:pt x="30297" y="284320"/>
                  </a:lnTo>
                  <a:lnTo>
                    <a:pt x="31230" y="288050"/>
                  </a:lnTo>
                  <a:lnTo>
                    <a:pt x="32628" y="291312"/>
                  </a:lnTo>
                  <a:lnTo>
                    <a:pt x="33559" y="295041"/>
                  </a:lnTo>
                  <a:lnTo>
                    <a:pt x="34957" y="298303"/>
                  </a:lnTo>
                  <a:lnTo>
                    <a:pt x="35890" y="301567"/>
                  </a:lnTo>
                  <a:lnTo>
                    <a:pt x="36823" y="304364"/>
                  </a:lnTo>
                  <a:lnTo>
                    <a:pt x="38221" y="307161"/>
                  </a:lnTo>
                  <a:lnTo>
                    <a:pt x="39152" y="309957"/>
                  </a:lnTo>
                  <a:lnTo>
                    <a:pt x="40550" y="312754"/>
                  </a:lnTo>
                  <a:lnTo>
                    <a:pt x="41483" y="315550"/>
                  </a:lnTo>
                  <a:lnTo>
                    <a:pt x="42881" y="317879"/>
                  </a:lnTo>
                  <a:lnTo>
                    <a:pt x="43814" y="320211"/>
                  </a:lnTo>
                  <a:lnTo>
                    <a:pt x="44745" y="322074"/>
                  </a:lnTo>
                  <a:lnTo>
                    <a:pt x="46143" y="324406"/>
                  </a:lnTo>
                  <a:lnTo>
                    <a:pt x="47076" y="326269"/>
                  </a:lnTo>
                  <a:lnTo>
                    <a:pt x="48475" y="327667"/>
                  </a:lnTo>
                  <a:lnTo>
                    <a:pt x="49408" y="329533"/>
                  </a:lnTo>
                  <a:lnTo>
                    <a:pt x="50806" y="330932"/>
                  </a:lnTo>
                  <a:lnTo>
                    <a:pt x="51737" y="331862"/>
                  </a:lnTo>
                  <a:lnTo>
                    <a:pt x="52670" y="333261"/>
                  </a:lnTo>
                  <a:lnTo>
                    <a:pt x="54068" y="334194"/>
                  </a:lnTo>
                  <a:lnTo>
                    <a:pt x="55001" y="335127"/>
                  </a:lnTo>
                  <a:lnTo>
                    <a:pt x="56399" y="335592"/>
                  </a:lnTo>
                  <a:lnTo>
                    <a:pt x="57330" y="336057"/>
                  </a:lnTo>
                  <a:lnTo>
                    <a:pt x="58263" y="336525"/>
                  </a:lnTo>
                  <a:lnTo>
                    <a:pt x="59661" y="336990"/>
                  </a:lnTo>
                  <a:lnTo>
                    <a:pt x="61992" y="336990"/>
                  </a:lnTo>
                  <a:lnTo>
                    <a:pt x="62923" y="336525"/>
                  </a:lnTo>
                  <a:lnTo>
                    <a:pt x="64321" y="336525"/>
                  </a:lnTo>
                  <a:lnTo>
                    <a:pt x="65254" y="336057"/>
                  </a:lnTo>
                  <a:lnTo>
                    <a:pt x="66187" y="335127"/>
                  </a:lnTo>
                  <a:lnTo>
                    <a:pt x="67586" y="334194"/>
                  </a:lnTo>
                  <a:lnTo>
                    <a:pt x="68516" y="333261"/>
                  </a:lnTo>
                  <a:lnTo>
                    <a:pt x="69915" y="332330"/>
                  </a:lnTo>
                  <a:lnTo>
                    <a:pt x="70848" y="330932"/>
                  </a:lnTo>
                  <a:lnTo>
                    <a:pt x="71780" y="329533"/>
                  </a:lnTo>
                  <a:lnTo>
                    <a:pt x="73179" y="328135"/>
                  </a:lnTo>
                  <a:lnTo>
                    <a:pt x="74109" y="326269"/>
                  </a:lnTo>
                  <a:lnTo>
                    <a:pt x="75508" y="324406"/>
                  </a:lnTo>
                  <a:lnTo>
                    <a:pt x="76441" y="322542"/>
                  </a:lnTo>
                  <a:lnTo>
                    <a:pt x="77839" y="320211"/>
                  </a:lnTo>
                  <a:lnTo>
                    <a:pt x="78772" y="318347"/>
                  </a:lnTo>
                  <a:lnTo>
                    <a:pt x="79703" y="315550"/>
                  </a:lnTo>
                  <a:lnTo>
                    <a:pt x="81101" y="313219"/>
                  </a:lnTo>
                  <a:lnTo>
                    <a:pt x="82034" y="310422"/>
                  </a:lnTo>
                  <a:lnTo>
                    <a:pt x="83432" y="307626"/>
                  </a:lnTo>
                  <a:lnTo>
                    <a:pt x="84365" y="304829"/>
                  </a:lnTo>
                  <a:lnTo>
                    <a:pt x="85763" y="302033"/>
                  </a:lnTo>
                  <a:lnTo>
                    <a:pt x="86694" y="298771"/>
                  </a:lnTo>
                  <a:lnTo>
                    <a:pt x="87627" y="295507"/>
                  </a:lnTo>
                  <a:lnTo>
                    <a:pt x="89025" y="292245"/>
                  </a:lnTo>
                  <a:lnTo>
                    <a:pt x="89958" y="288515"/>
                  </a:lnTo>
                  <a:lnTo>
                    <a:pt x="91357" y="284788"/>
                  </a:lnTo>
                  <a:lnTo>
                    <a:pt x="92287" y="281058"/>
                  </a:lnTo>
                  <a:lnTo>
                    <a:pt x="93220" y="277329"/>
                  </a:lnTo>
                  <a:lnTo>
                    <a:pt x="94619" y="273601"/>
                  </a:lnTo>
                  <a:lnTo>
                    <a:pt x="95552" y="269406"/>
                  </a:lnTo>
                  <a:lnTo>
                    <a:pt x="96950" y="265677"/>
                  </a:lnTo>
                  <a:lnTo>
                    <a:pt x="97881" y="261482"/>
                  </a:lnTo>
                  <a:lnTo>
                    <a:pt x="99279" y="256822"/>
                  </a:lnTo>
                  <a:lnTo>
                    <a:pt x="100212" y="252627"/>
                  </a:lnTo>
                  <a:lnTo>
                    <a:pt x="101145" y="248432"/>
                  </a:lnTo>
                  <a:lnTo>
                    <a:pt x="102543" y="243769"/>
                  </a:lnTo>
                  <a:lnTo>
                    <a:pt x="103474" y="239109"/>
                  </a:lnTo>
                  <a:lnTo>
                    <a:pt x="104872" y="234449"/>
                  </a:lnTo>
                  <a:lnTo>
                    <a:pt x="105805" y="229786"/>
                  </a:lnTo>
                  <a:lnTo>
                    <a:pt x="106738" y="225126"/>
                  </a:lnTo>
                  <a:lnTo>
                    <a:pt x="108136" y="220466"/>
                  </a:lnTo>
                  <a:lnTo>
                    <a:pt x="109067" y="215803"/>
                  </a:lnTo>
                  <a:lnTo>
                    <a:pt x="110465" y="210678"/>
                  </a:lnTo>
                  <a:lnTo>
                    <a:pt x="111398" y="206015"/>
                  </a:lnTo>
                  <a:lnTo>
                    <a:pt x="112797" y="200890"/>
                  </a:lnTo>
                  <a:lnTo>
                    <a:pt x="113730" y="195762"/>
                  </a:lnTo>
                  <a:lnTo>
                    <a:pt x="114660" y="191101"/>
                  </a:lnTo>
                  <a:lnTo>
                    <a:pt x="116059" y="185974"/>
                  </a:lnTo>
                  <a:lnTo>
                    <a:pt x="116991" y="180846"/>
                  </a:lnTo>
                  <a:lnTo>
                    <a:pt x="118390" y="175720"/>
                  </a:lnTo>
                  <a:lnTo>
                    <a:pt x="119323" y="170592"/>
                  </a:lnTo>
                  <a:lnTo>
                    <a:pt x="120253" y="165463"/>
                  </a:lnTo>
                  <a:lnTo>
                    <a:pt x="121652" y="160804"/>
                  </a:lnTo>
                  <a:lnTo>
                    <a:pt x="122585" y="155675"/>
                  </a:lnTo>
                  <a:lnTo>
                    <a:pt x="123983" y="150552"/>
                  </a:lnTo>
                  <a:lnTo>
                    <a:pt x="124916" y="145423"/>
                  </a:lnTo>
                  <a:lnTo>
                    <a:pt x="126314" y="140294"/>
                  </a:lnTo>
                  <a:lnTo>
                    <a:pt x="127245" y="135635"/>
                  </a:lnTo>
                  <a:lnTo>
                    <a:pt x="128178" y="130506"/>
                  </a:lnTo>
                  <a:lnTo>
                    <a:pt x="129576" y="125847"/>
                  </a:lnTo>
                  <a:lnTo>
                    <a:pt x="130509" y="120718"/>
                  </a:lnTo>
                  <a:lnTo>
                    <a:pt x="131907" y="116059"/>
                  </a:lnTo>
                  <a:lnTo>
                    <a:pt x="132838" y="111399"/>
                  </a:lnTo>
                  <a:lnTo>
                    <a:pt x="134236" y="106270"/>
                  </a:lnTo>
                  <a:lnTo>
                    <a:pt x="135169" y="101611"/>
                  </a:lnTo>
                  <a:lnTo>
                    <a:pt x="136102" y="97416"/>
                  </a:lnTo>
                  <a:lnTo>
                    <a:pt x="137501" y="92752"/>
                  </a:lnTo>
                  <a:lnTo>
                    <a:pt x="138431" y="88093"/>
                  </a:lnTo>
                  <a:lnTo>
                    <a:pt x="139830" y="83898"/>
                  </a:lnTo>
                  <a:lnTo>
                    <a:pt x="140763" y="79238"/>
                  </a:lnTo>
                  <a:lnTo>
                    <a:pt x="141696" y="75044"/>
                  </a:lnTo>
                  <a:lnTo>
                    <a:pt x="143094" y="70849"/>
                  </a:lnTo>
                  <a:lnTo>
                    <a:pt x="144025" y="67118"/>
                  </a:lnTo>
                  <a:lnTo>
                    <a:pt x="145423" y="62923"/>
                  </a:lnTo>
                  <a:lnTo>
                    <a:pt x="146356" y="59192"/>
                  </a:lnTo>
                  <a:lnTo>
                    <a:pt x="147754" y="55467"/>
                  </a:lnTo>
                  <a:lnTo>
                    <a:pt x="148687" y="51737"/>
                  </a:lnTo>
                  <a:lnTo>
                    <a:pt x="149618" y="48006"/>
                  </a:lnTo>
                  <a:lnTo>
                    <a:pt x="151016" y="44745"/>
                  </a:lnTo>
                  <a:lnTo>
                    <a:pt x="151949" y="41014"/>
                  </a:lnTo>
                  <a:lnTo>
                    <a:pt x="153347" y="37754"/>
                  </a:lnTo>
                  <a:lnTo>
                    <a:pt x="154280" y="34957"/>
                  </a:lnTo>
                  <a:lnTo>
                    <a:pt x="155211" y="31696"/>
                  </a:lnTo>
                  <a:lnTo>
                    <a:pt x="156609" y="28900"/>
                  </a:lnTo>
                  <a:lnTo>
                    <a:pt x="157542" y="26103"/>
                  </a:lnTo>
                  <a:lnTo>
                    <a:pt x="158941" y="23306"/>
                  </a:lnTo>
                  <a:lnTo>
                    <a:pt x="159873" y="20974"/>
                  </a:lnTo>
                  <a:lnTo>
                    <a:pt x="161272" y="18642"/>
                  </a:lnTo>
                  <a:lnTo>
                    <a:pt x="162203" y="16315"/>
                  </a:lnTo>
                  <a:lnTo>
                    <a:pt x="163135" y="14447"/>
                  </a:lnTo>
                  <a:lnTo>
                    <a:pt x="164534" y="12120"/>
                  </a:lnTo>
                  <a:lnTo>
                    <a:pt x="165467" y="10252"/>
                  </a:lnTo>
                  <a:lnTo>
                    <a:pt x="166865" y="8854"/>
                  </a:lnTo>
                  <a:lnTo>
                    <a:pt x="167796" y="7455"/>
                  </a:lnTo>
                  <a:lnTo>
                    <a:pt x="169194" y="6057"/>
                  </a:lnTo>
                  <a:lnTo>
                    <a:pt x="170127" y="4659"/>
                  </a:lnTo>
                  <a:lnTo>
                    <a:pt x="171060" y="3260"/>
                  </a:lnTo>
                  <a:lnTo>
                    <a:pt x="172458" y="2332"/>
                  </a:lnTo>
                  <a:lnTo>
                    <a:pt x="173389" y="1862"/>
                  </a:lnTo>
                  <a:lnTo>
                    <a:pt x="174787" y="934"/>
                  </a:lnTo>
                  <a:lnTo>
                    <a:pt x="175720" y="464"/>
                  </a:lnTo>
                  <a:lnTo>
                    <a:pt x="176653" y="464"/>
                  </a:lnTo>
                  <a:lnTo>
                    <a:pt x="178051" y="0"/>
                  </a:lnTo>
                  <a:lnTo>
                    <a:pt x="180380" y="0"/>
                  </a:lnTo>
                  <a:lnTo>
                    <a:pt x="181313" y="464"/>
                  </a:lnTo>
                  <a:lnTo>
                    <a:pt x="182712" y="934"/>
                  </a:lnTo>
                  <a:lnTo>
                    <a:pt x="183645" y="1398"/>
                  </a:lnTo>
                  <a:lnTo>
                    <a:pt x="184575" y="1862"/>
                  </a:lnTo>
                  <a:lnTo>
                    <a:pt x="185974" y="2796"/>
                  </a:lnTo>
                  <a:lnTo>
                    <a:pt x="186907" y="3730"/>
                  </a:lnTo>
                  <a:lnTo>
                    <a:pt x="188305" y="5128"/>
                  </a:lnTo>
                  <a:lnTo>
                    <a:pt x="189238" y="6527"/>
                  </a:lnTo>
                  <a:lnTo>
                    <a:pt x="190169" y="7925"/>
                  </a:lnTo>
                  <a:lnTo>
                    <a:pt x="191567" y="9323"/>
                  </a:lnTo>
                  <a:lnTo>
                    <a:pt x="192500" y="11186"/>
                  </a:lnTo>
                  <a:lnTo>
                    <a:pt x="193898" y="13048"/>
                  </a:lnTo>
                  <a:lnTo>
                    <a:pt x="194831" y="14917"/>
                  </a:lnTo>
                  <a:lnTo>
                    <a:pt x="196229" y="17243"/>
                  </a:lnTo>
                  <a:lnTo>
                    <a:pt x="197160" y="19576"/>
                  </a:lnTo>
                  <a:lnTo>
                    <a:pt x="198093" y="21908"/>
                  </a:lnTo>
                  <a:lnTo>
                    <a:pt x="199491" y="24705"/>
                  </a:lnTo>
                  <a:lnTo>
                    <a:pt x="200424" y="27031"/>
                  </a:lnTo>
                  <a:lnTo>
                    <a:pt x="201823" y="29828"/>
                  </a:lnTo>
                  <a:lnTo>
                    <a:pt x="202753" y="33095"/>
                  </a:lnTo>
                  <a:lnTo>
                    <a:pt x="203686" y="35891"/>
                  </a:lnTo>
                  <a:lnTo>
                    <a:pt x="205085" y="39152"/>
                  </a:lnTo>
                  <a:lnTo>
                    <a:pt x="206017" y="42413"/>
                  </a:lnTo>
                  <a:lnTo>
                    <a:pt x="207416" y="45679"/>
                  </a:lnTo>
                  <a:lnTo>
                    <a:pt x="208346" y="49404"/>
                  </a:lnTo>
                  <a:lnTo>
                    <a:pt x="209745" y="53135"/>
                  </a:lnTo>
                  <a:lnTo>
                    <a:pt x="210678" y="56866"/>
                  </a:lnTo>
                  <a:lnTo>
                    <a:pt x="211611" y="60591"/>
                  </a:lnTo>
                  <a:lnTo>
                    <a:pt x="213009" y="64321"/>
                  </a:lnTo>
                  <a:lnTo>
                    <a:pt x="213940" y="68516"/>
                  </a:lnTo>
                  <a:lnTo>
                    <a:pt x="215338" y="72711"/>
                  </a:lnTo>
                  <a:lnTo>
                    <a:pt x="216271" y="76906"/>
                  </a:lnTo>
                  <a:lnTo>
                    <a:pt x="217669" y="81101"/>
                  </a:lnTo>
                  <a:lnTo>
                    <a:pt x="218602" y="85760"/>
                  </a:lnTo>
                  <a:lnTo>
                    <a:pt x="219533" y="89955"/>
                  </a:lnTo>
                  <a:lnTo>
                    <a:pt x="220931" y="94620"/>
                  </a:lnTo>
                  <a:lnTo>
                    <a:pt x="221864" y="99279"/>
                  </a:lnTo>
                  <a:lnTo>
                    <a:pt x="223262" y="103474"/>
                  </a:lnTo>
                  <a:lnTo>
                    <a:pt x="224195" y="108603"/>
                  </a:lnTo>
                  <a:lnTo>
                    <a:pt x="225126" y="113262"/>
                  </a:lnTo>
                  <a:lnTo>
                    <a:pt x="226524" y="117921"/>
                  </a:lnTo>
                  <a:lnTo>
                    <a:pt x="227457" y="122586"/>
                  </a:lnTo>
                  <a:lnTo>
                    <a:pt x="228856" y="127709"/>
                  </a:lnTo>
                  <a:lnTo>
                    <a:pt x="229789" y="132374"/>
                  </a:lnTo>
                  <a:lnTo>
                    <a:pt x="231187" y="137497"/>
                  </a:lnTo>
                  <a:lnTo>
                    <a:pt x="232118" y="142626"/>
                  </a:lnTo>
                  <a:lnTo>
                    <a:pt x="233051" y="147755"/>
                  </a:lnTo>
                  <a:lnTo>
                    <a:pt x="234449" y="152414"/>
                  </a:lnTo>
                  <a:lnTo>
                    <a:pt x="235382" y="157543"/>
                  </a:lnTo>
                  <a:lnTo>
                    <a:pt x="236780" y="162667"/>
                  </a:lnTo>
                  <a:lnTo>
                    <a:pt x="237711" y="167796"/>
                  </a:lnTo>
                  <a:lnTo>
                    <a:pt x="238644" y="172924"/>
                  </a:lnTo>
                  <a:lnTo>
                    <a:pt x="240042" y="177584"/>
                  </a:lnTo>
                  <a:lnTo>
                    <a:pt x="240975" y="182712"/>
                  </a:lnTo>
                  <a:lnTo>
                    <a:pt x="242373" y="187837"/>
                  </a:lnTo>
                  <a:lnTo>
                    <a:pt x="243304" y="192965"/>
                  </a:lnTo>
                  <a:lnTo>
                    <a:pt x="244702" y="198093"/>
                  </a:lnTo>
                  <a:lnTo>
                    <a:pt x="245635" y="202753"/>
                  </a:lnTo>
                  <a:lnTo>
                    <a:pt x="246568" y="207881"/>
                  </a:lnTo>
                  <a:lnTo>
                    <a:pt x="247967" y="212541"/>
                  </a:lnTo>
                  <a:lnTo>
                    <a:pt x="248897" y="217669"/>
                  </a:lnTo>
                  <a:lnTo>
                    <a:pt x="250296" y="222329"/>
                  </a:lnTo>
                  <a:lnTo>
                    <a:pt x="251228" y="226990"/>
                  </a:lnTo>
                  <a:lnTo>
                    <a:pt x="252627" y="231652"/>
                  </a:lnTo>
                  <a:lnTo>
                    <a:pt x="253560" y="236312"/>
                  </a:lnTo>
                  <a:lnTo>
                    <a:pt x="254489" y="240973"/>
                  </a:lnTo>
                  <a:lnTo>
                    <a:pt x="255888" y="245635"/>
                  </a:lnTo>
                  <a:lnTo>
                    <a:pt x="256822" y="249830"/>
                  </a:lnTo>
                  <a:lnTo>
                    <a:pt x="258220" y="254490"/>
                  </a:lnTo>
                  <a:lnTo>
                    <a:pt x="259154" y="258685"/>
                  </a:lnTo>
                  <a:lnTo>
                    <a:pt x="260083" y="262880"/>
                  </a:lnTo>
                  <a:lnTo>
                    <a:pt x="261481" y="267075"/>
                  </a:lnTo>
                  <a:lnTo>
                    <a:pt x="262415" y="271270"/>
                  </a:lnTo>
                  <a:lnTo>
                    <a:pt x="263813" y="275000"/>
                  </a:lnTo>
                  <a:lnTo>
                    <a:pt x="264747" y="279194"/>
                  </a:lnTo>
                  <a:lnTo>
                    <a:pt x="266146" y="282922"/>
                  </a:lnTo>
                  <a:lnTo>
                    <a:pt x="267074" y="286651"/>
                  </a:lnTo>
                  <a:lnTo>
                    <a:pt x="268008" y="289913"/>
                  </a:lnTo>
                  <a:lnTo>
                    <a:pt x="269406" y="293643"/>
                  </a:lnTo>
                  <a:lnTo>
                    <a:pt x="270340" y="296905"/>
                  </a:lnTo>
                  <a:lnTo>
                    <a:pt x="271739" y="300169"/>
                  </a:lnTo>
                  <a:lnTo>
                    <a:pt x="272667" y="302966"/>
                  </a:lnTo>
                  <a:lnTo>
                    <a:pt x="273601" y="306228"/>
                  </a:lnTo>
                  <a:lnTo>
                    <a:pt x="275000" y="309024"/>
                  </a:lnTo>
                  <a:lnTo>
                    <a:pt x="275934" y="311821"/>
                  </a:lnTo>
                  <a:lnTo>
                    <a:pt x="277332" y="314152"/>
                  </a:lnTo>
                  <a:lnTo>
                    <a:pt x="278260" y="316949"/>
                  </a:lnTo>
                  <a:lnTo>
                    <a:pt x="279659" y="319278"/>
                  </a:lnTo>
                  <a:lnTo>
                    <a:pt x="280593" y="321144"/>
                  </a:lnTo>
                  <a:lnTo>
                    <a:pt x="281527" y="323473"/>
                  </a:lnTo>
                  <a:lnTo>
                    <a:pt x="282925" y="325338"/>
                  </a:lnTo>
                  <a:lnTo>
                    <a:pt x="283854" y="327202"/>
                  </a:lnTo>
                  <a:lnTo>
                    <a:pt x="285252" y="328600"/>
                  </a:lnTo>
                  <a:lnTo>
                    <a:pt x="286186" y="329999"/>
                  </a:lnTo>
                  <a:lnTo>
                    <a:pt x="287584" y="331397"/>
                  </a:lnTo>
                  <a:lnTo>
                    <a:pt x="288518" y="332795"/>
                  </a:lnTo>
                  <a:lnTo>
                    <a:pt x="289447" y="333728"/>
                  </a:lnTo>
                  <a:lnTo>
                    <a:pt x="290845" y="334659"/>
                  </a:lnTo>
                  <a:lnTo>
                    <a:pt x="291779" y="335592"/>
                  </a:lnTo>
                  <a:lnTo>
                    <a:pt x="293178" y="336057"/>
                  </a:lnTo>
                  <a:lnTo>
                    <a:pt x="294112" y="336525"/>
                  </a:lnTo>
                  <a:lnTo>
                    <a:pt x="295040" y="336990"/>
                  </a:lnTo>
                  <a:lnTo>
                    <a:pt x="298771" y="336990"/>
                  </a:lnTo>
                  <a:lnTo>
                    <a:pt x="299705" y="336525"/>
                  </a:lnTo>
                  <a:lnTo>
                    <a:pt x="301103" y="336057"/>
                  </a:lnTo>
                  <a:lnTo>
                    <a:pt x="302032" y="335592"/>
                  </a:lnTo>
                  <a:lnTo>
                    <a:pt x="302966" y="334659"/>
                  </a:lnTo>
                  <a:lnTo>
                    <a:pt x="304364" y="333728"/>
                  </a:lnTo>
                  <a:lnTo>
                    <a:pt x="305298" y="332795"/>
                  </a:lnTo>
                  <a:lnTo>
                    <a:pt x="306696" y="331397"/>
                  </a:lnTo>
                  <a:lnTo>
                    <a:pt x="307625" y="329999"/>
                  </a:lnTo>
                  <a:lnTo>
                    <a:pt x="308559" y="328600"/>
                  </a:lnTo>
                  <a:lnTo>
                    <a:pt x="309957" y="327202"/>
                  </a:lnTo>
                  <a:lnTo>
                    <a:pt x="310891" y="325338"/>
                  </a:lnTo>
                  <a:lnTo>
                    <a:pt x="312290" y="323473"/>
                  </a:lnTo>
                  <a:lnTo>
                    <a:pt x="313218" y="321144"/>
                  </a:lnTo>
                  <a:lnTo>
                    <a:pt x="314616" y="319278"/>
                  </a:lnTo>
                  <a:lnTo>
                    <a:pt x="315550" y="316949"/>
                  </a:lnTo>
                  <a:lnTo>
                    <a:pt x="316484" y="314152"/>
                  </a:lnTo>
                  <a:lnTo>
                    <a:pt x="317883" y="311821"/>
                  </a:lnTo>
                  <a:lnTo>
                    <a:pt x="318811" y="309024"/>
                  </a:lnTo>
                  <a:lnTo>
                    <a:pt x="320209" y="306228"/>
                  </a:lnTo>
                  <a:lnTo>
                    <a:pt x="321144" y="302966"/>
                  </a:lnTo>
                  <a:lnTo>
                    <a:pt x="322078" y="300169"/>
                  </a:lnTo>
                  <a:lnTo>
                    <a:pt x="323476" y="296905"/>
                  </a:lnTo>
                  <a:lnTo>
                    <a:pt x="324404" y="293643"/>
                  </a:lnTo>
                  <a:lnTo>
                    <a:pt x="325803" y="289913"/>
                  </a:lnTo>
                  <a:lnTo>
                    <a:pt x="326737" y="286651"/>
                  </a:lnTo>
                  <a:lnTo>
                    <a:pt x="328135" y="282922"/>
                  </a:lnTo>
                  <a:lnTo>
                    <a:pt x="329069" y="279194"/>
                  </a:lnTo>
                  <a:lnTo>
                    <a:pt x="329998" y="275465"/>
                  </a:lnTo>
                  <a:lnTo>
                    <a:pt x="331396" y="271270"/>
                  </a:lnTo>
                  <a:lnTo>
                    <a:pt x="332330" y="267075"/>
                  </a:lnTo>
                  <a:lnTo>
                    <a:pt x="333728" y="263346"/>
                  </a:lnTo>
                  <a:lnTo>
                    <a:pt x="334662" y="258685"/>
                  </a:lnTo>
                  <a:lnTo>
                    <a:pt x="336061" y="254490"/>
                  </a:lnTo>
                  <a:lnTo>
                    <a:pt x="336989" y="250296"/>
                  </a:lnTo>
                </a:path>
              </a:pathLst>
            </a:custGeom>
            <a:ln w="3175">
              <a:solidFill>
                <a:srgbClr val="FF0000"/>
              </a:solidFill>
            </a:ln>
          </p:spPr>
          <p:txBody>
            <a:bodyPr wrap="square" lIns="0" tIns="0" rIns="0" bIns="0" rtlCol="0"/>
            <a:lstStyle/>
            <a:p>
              <a:endParaRPr/>
            </a:p>
          </p:txBody>
        </p:sp>
        <p:pic>
          <p:nvPicPr>
            <p:cNvPr id="59" name="object 59"/>
            <p:cNvPicPr/>
            <p:nvPr/>
          </p:nvPicPr>
          <p:blipFill>
            <a:blip r:embed="rId2" cstate="print"/>
            <a:stretch>
              <a:fillRect/>
            </a:stretch>
          </p:blipFill>
          <p:spPr>
            <a:xfrm>
              <a:off x="2952716" y="1855541"/>
              <a:ext cx="118855" cy="171525"/>
            </a:xfrm>
            <a:prstGeom prst="rect">
              <a:avLst/>
            </a:prstGeom>
          </p:spPr>
        </p:pic>
        <p:sp>
          <p:nvSpPr>
            <p:cNvPr id="60" name="object 60"/>
            <p:cNvSpPr/>
            <p:nvPr/>
          </p:nvSpPr>
          <p:spPr>
            <a:xfrm>
              <a:off x="2954114" y="1688679"/>
              <a:ext cx="1127760" cy="337185"/>
            </a:xfrm>
            <a:custGeom>
              <a:avLst/>
              <a:gdLst/>
              <a:ahLst/>
              <a:cxnLst/>
              <a:rect l="l" t="t" r="r" b="b"/>
              <a:pathLst>
                <a:path w="1127760" h="337185">
                  <a:moveTo>
                    <a:pt x="0" y="336989"/>
                  </a:moveTo>
                  <a:lnTo>
                    <a:pt x="0" y="0"/>
                  </a:lnTo>
                </a:path>
                <a:path w="1127760" h="337185">
                  <a:moveTo>
                    <a:pt x="790039" y="336989"/>
                  </a:moveTo>
                  <a:lnTo>
                    <a:pt x="1127499" y="336989"/>
                  </a:lnTo>
                </a:path>
                <a:path w="1127760" h="337185">
                  <a:moveTo>
                    <a:pt x="453048" y="336989"/>
                  </a:moveTo>
                  <a:lnTo>
                    <a:pt x="790039" y="336989"/>
                  </a:lnTo>
                </a:path>
                <a:path w="1127760" h="337185">
                  <a:moveTo>
                    <a:pt x="116059" y="336989"/>
                  </a:moveTo>
                  <a:lnTo>
                    <a:pt x="453048" y="336989"/>
                  </a:lnTo>
                </a:path>
                <a:path w="1127760" h="337185">
                  <a:moveTo>
                    <a:pt x="0" y="336989"/>
                  </a:moveTo>
                  <a:lnTo>
                    <a:pt x="116059" y="336989"/>
                  </a:lnTo>
                </a:path>
              </a:pathLst>
            </a:custGeom>
            <a:ln w="3175">
              <a:solidFill>
                <a:srgbClr val="000000"/>
              </a:solidFill>
            </a:ln>
          </p:spPr>
          <p:txBody>
            <a:bodyPr wrap="square" lIns="0" tIns="0" rIns="0" bIns="0" rtlCol="0"/>
            <a:lstStyle/>
            <a:p>
              <a:endParaRPr/>
            </a:p>
          </p:txBody>
        </p:sp>
      </p:grpSp>
      <p:sp>
        <p:nvSpPr>
          <p:cNvPr id="61" name="object 61"/>
          <p:cNvSpPr txBox="1"/>
          <p:nvPr/>
        </p:nvSpPr>
        <p:spPr>
          <a:xfrm>
            <a:off x="2894340" y="197754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62" name="object 62"/>
          <p:cNvSpPr txBox="1"/>
          <p:nvPr/>
        </p:nvSpPr>
        <p:spPr>
          <a:xfrm>
            <a:off x="2894340" y="1808817"/>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a:t>
            </a:r>
            <a:endParaRPr sz="450">
              <a:latin typeface="Microsoft Sans Serif"/>
              <a:cs typeface="Microsoft Sans Serif"/>
            </a:endParaRPr>
          </a:p>
        </p:txBody>
      </p:sp>
      <p:sp>
        <p:nvSpPr>
          <p:cNvPr id="63" name="object 63"/>
          <p:cNvSpPr txBox="1"/>
          <p:nvPr/>
        </p:nvSpPr>
        <p:spPr>
          <a:xfrm>
            <a:off x="2894340" y="164055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64" name="object 64"/>
          <p:cNvSpPr txBox="1"/>
          <p:nvPr/>
        </p:nvSpPr>
        <p:spPr>
          <a:xfrm>
            <a:off x="3496539" y="2428264"/>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65" name="object 65"/>
          <p:cNvSpPr txBox="1"/>
          <p:nvPr/>
        </p:nvSpPr>
        <p:spPr>
          <a:xfrm>
            <a:off x="2772858" y="1810330"/>
            <a:ext cx="88265" cy="4330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imaginaria</a:t>
            </a:r>
            <a:endParaRPr sz="450">
              <a:latin typeface="Microsoft Sans Serif"/>
              <a:cs typeface="Microsoft Sans Serif"/>
            </a:endParaRPr>
          </a:p>
        </p:txBody>
      </p:sp>
      <p:sp>
        <p:nvSpPr>
          <p:cNvPr id="66" name="object 66"/>
          <p:cNvSpPr txBox="1"/>
          <p:nvPr/>
        </p:nvSpPr>
        <p:spPr>
          <a:xfrm>
            <a:off x="2579306" y="2685229"/>
            <a:ext cx="1798955"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25" dirty="0">
                <a:latin typeface="Tahoma"/>
                <a:cs typeface="Tahoma"/>
              </a:rPr>
              <a:t>Parte</a:t>
            </a:r>
            <a:r>
              <a:rPr sz="1000" spc="20" dirty="0">
                <a:latin typeface="Tahoma"/>
                <a:cs typeface="Tahoma"/>
              </a:rPr>
              <a:t> </a:t>
            </a:r>
            <a:r>
              <a:rPr sz="1000" spc="-35" dirty="0">
                <a:latin typeface="Tahoma"/>
                <a:cs typeface="Tahoma"/>
              </a:rPr>
              <a:t>imaginaria</a:t>
            </a:r>
            <a:r>
              <a:rPr sz="1000" spc="20" dirty="0">
                <a:latin typeface="Tahoma"/>
                <a:cs typeface="Tahoma"/>
              </a:rPr>
              <a:t> </a:t>
            </a:r>
            <a:r>
              <a:rPr sz="1000" spc="-40" dirty="0">
                <a:latin typeface="Tahoma"/>
                <a:cs typeface="Tahoma"/>
              </a:rPr>
              <a:t>y</a:t>
            </a:r>
            <a:r>
              <a:rPr sz="1000" spc="25" dirty="0">
                <a:latin typeface="Tahoma"/>
                <a:cs typeface="Tahoma"/>
              </a:rPr>
              <a:t> </a:t>
            </a:r>
            <a:r>
              <a:rPr sz="1000" spc="-40" dirty="0">
                <a:latin typeface="Tahoma"/>
                <a:cs typeface="Tahoma"/>
              </a:rPr>
              <a:t>real</a:t>
            </a:r>
            <a:r>
              <a:rPr sz="1000" spc="20" dirty="0">
                <a:latin typeface="Tahoma"/>
                <a:cs typeface="Tahoma"/>
              </a:rPr>
              <a:t> </a:t>
            </a:r>
            <a:r>
              <a:rPr sz="1000" spc="-65" dirty="0">
                <a:latin typeface="Tahoma"/>
                <a:cs typeface="Tahoma"/>
              </a:rPr>
              <a:t>de </a:t>
            </a:r>
            <a:r>
              <a:rPr sz="1000" spc="-295" dirty="0">
                <a:latin typeface="Tahoma"/>
                <a:cs typeface="Tahoma"/>
              </a:rPr>
              <a:t> </a:t>
            </a:r>
            <a:r>
              <a:rPr sz="1000" spc="-45" dirty="0">
                <a:latin typeface="Tahoma"/>
                <a:cs typeface="Tahoma"/>
              </a:rPr>
              <a:t>una</a:t>
            </a:r>
            <a:r>
              <a:rPr sz="1000" spc="15" dirty="0">
                <a:latin typeface="Tahoma"/>
                <a:cs typeface="Tahoma"/>
              </a:rPr>
              <a:t> </a:t>
            </a:r>
            <a:r>
              <a:rPr sz="1000" spc="-40" dirty="0">
                <a:latin typeface="Tahoma"/>
                <a:cs typeface="Tahoma"/>
              </a:rPr>
              <a:t>exponencial</a:t>
            </a:r>
            <a:r>
              <a:rPr sz="1000" spc="15" dirty="0">
                <a:latin typeface="Tahoma"/>
                <a:cs typeface="Tahoma"/>
              </a:rPr>
              <a:t> </a:t>
            </a:r>
            <a:r>
              <a:rPr sz="1000" spc="-40" dirty="0">
                <a:latin typeface="Tahoma"/>
                <a:cs typeface="Tahoma"/>
              </a:rPr>
              <a:t>compleja</a:t>
            </a:r>
            <a:endParaRPr sz="1000">
              <a:latin typeface="Tahoma"/>
              <a:cs typeface="Tahoma"/>
            </a:endParaRPr>
          </a:p>
        </p:txBody>
      </p:sp>
      <p:sp>
        <p:nvSpPr>
          <p:cNvPr id="71" name="object 7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5" name="object 15"/>
          <p:cNvSpPr txBox="1"/>
          <p:nvPr/>
        </p:nvSpPr>
        <p:spPr>
          <a:xfrm>
            <a:off x="1173962" y="2229699"/>
            <a:ext cx="1242060" cy="191770"/>
          </a:xfrm>
          <a:prstGeom prst="rect">
            <a:avLst/>
          </a:prstGeom>
        </p:spPr>
        <p:txBody>
          <a:bodyPr vert="horz" wrap="square" lIns="0" tIns="11430" rIns="0" bIns="0" rtlCol="0">
            <a:spAutoFit/>
          </a:bodyPr>
          <a:lstStyle/>
          <a:p>
            <a:pPr marL="38100">
              <a:lnSpc>
                <a:spcPct val="100000"/>
              </a:lnSpc>
              <a:spcBef>
                <a:spcPts val="90"/>
              </a:spcBef>
            </a:pPr>
            <a:r>
              <a:rPr sz="1100" i="1" spc="-10" dirty="0">
                <a:latin typeface="Arial"/>
                <a:cs typeface="Arial"/>
              </a:rPr>
              <a:t>A</a:t>
            </a:r>
            <a:r>
              <a:rPr sz="1100" i="1" spc="-125" dirty="0">
                <a:latin typeface="Arial"/>
                <a:cs typeface="Arial"/>
              </a:rPr>
              <a:t> </a:t>
            </a:r>
            <a:r>
              <a:rPr sz="1100" spc="-50" dirty="0">
                <a:latin typeface="Tahoma"/>
                <a:cs typeface="Tahoma"/>
              </a:rPr>
              <a:t>cos</a:t>
            </a:r>
            <a:r>
              <a:rPr sz="1100" spc="-165" dirty="0">
                <a:latin typeface="Tahoma"/>
                <a:cs typeface="Tahoma"/>
              </a:rPr>
              <a:t> </a:t>
            </a:r>
            <a:r>
              <a:rPr sz="1100" dirty="0">
                <a:latin typeface="Tahoma"/>
                <a:cs typeface="Tahoma"/>
              </a:rPr>
              <a:t>(</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220" dirty="0">
                <a:latin typeface="Verdana"/>
                <a:cs typeface="Verdana"/>
              </a:rPr>
              <a:t>φ</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10" dirty="0">
                <a:latin typeface="Arial"/>
                <a:cs typeface="Arial"/>
              </a:rPr>
              <a:t>A</a:t>
            </a:r>
            <a:endParaRPr sz="1100">
              <a:latin typeface="Arial"/>
              <a:cs typeface="Arial"/>
            </a:endParaRPr>
          </a:p>
        </p:txBody>
      </p:sp>
      <p:sp>
        <p:nvSpPr>
          <p:cNvPr id="16" name="object 16"/>
          <p:cNvSpPr txBox="1"/>
          <p:nvPr/>
        </p:nvSpPr>
        <p:spPr>
          <a:xfrm>
            <a:off x="339432" y="635240"/>
            <a:ext cx="4186554" cy="1642110"/>
          </a:xfrm>
          <a:prstGeom prst="rect">
            <a:avLst/>
          </a:prstGeom>
        </p:spPr>
        <p:txBody>
          <a:bodyPr vert="horz" wrap="square" lIns="0" tIns="11430" rIns="0" bIns="0" rtlCol="0">
            <a:spAutoFit/>
          </a:bodyPr>
          <a:lstStyle/>
          <a:p>
            <a:pPr marL="76200">
              <a:lnSpc>
                <a:spcPct val="100000"/>
              </a:lnSpc>
              <a:spcBef>
                <a:spcPts val="90"/>
              </a:spcBef>
            </a:pPr>
            <a:r>
              <a:rPr sz="1100" spc="-45" dirty="0">
                <a:latin typeface="Tahoma"/>
                <a:cs typeface="Tahoma"/>
              </a:rPr>
              <a:t>Usando</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70" dirty="0">
                <a:latin typeface="Tahoma"/>
                <a:cs typeface="Tahoma"/>
              </a:rPr>
              <a:t>de</a:t>
            </a:r>
            <a:r>
              <a:rPr sz="1100" spc="20" dirty="0">
                <a:latin typeface="Tahoma"/>
                <a:cs typeface="Tahoma"/>
              </a:rPr>
              <a:t> </a:t>
            </a:r>
            <a:r>
              <a:rPr sz="1100" spc="-30" dirty="0">
                <a:latin typeface="Tahoma"/>
                <a:cs typeface="Tahoma"/>
              </a:rPr>
              <a:t>Euler</a:t>
            </a:r>
            <a:endParaRPr sz="1100" dirty="0">
              <a:latin typeface="Tahoma"/>
              <a:cs typeface="Tahoma"/>
            </a:endParaRPr>
          </a:p>
          <a:p>
            <a:pPr>
              <a:lnSpc>
                <a:spcPct val="100000"/>
              </a:lnSpc>
              <a:spcBef>
                <a:spcPts val="45"/>
              </a:spcBef>
            </a:pPr>
            <a:endParaRPr sz="900" dirty="0">
              <a:latin typeface="Tahoma"/>
              <a:cs typeface="Tahoma"/>
            </a:endParaRPr>
          </a:p>
          <a:p>
            <a:pPr marL="19050" algn="ctr">
              <a:lnSpc>
                <a:spcPct val="100000"/>
              </a:lnSpc>
            </a:pPr>
            <a:r>
              <a:rPr sz="1100" i="1" spc="25" dirty="0">
                <a:latin typeface="Arial"/>
                <a:cs typeface="Arial"/>
              </a:rPr>
              <a:t>Ae</a:t>
            </a:r>
            <a:r>
              <a:rPr sz="1200" i="1" spc="37" baseline="31250" dirty="0">
                <a:latin typeface="Arial"/>
                <a:cs typeface="Arial"/>
              </a:rPr>
              <a:t>j</a:t>
            </a:r>
            <a:r>
              <a:rPr sz="1200" spc="37" baseline="31250" dirty="0">
                <a:latin typeface="Tahoma"/>
                <a:cs typeface="Tahoma"/>
              </a:rPr>
              <a:t>(</a:t>
            </a:r>
            <a:r>
              <a:rPr sz="1200" i="1" spc="37" baseline="31250" dirty="0">
                <a:latin typeface="Calibri"/>
                <a:cs typeface="Calibri"/>
              </a:rPr>
              <a:t>ω</a:t>
            </a:r>
            <a:r>
              <a:rPr sz="900" spc="37" baseline="32407" dirty="0">
                <a:latin typeface="Tahoma"/>
                <a:cs typeface="Tahoma"/>
              </a:rPr>
              <a:t>0</a:t>
            </a:r>
            <a:r>
              <a:rPr sz="1200" i="1" spc="37" baseline="31250" dirty="0">
                <a:latin typeface="Arial"/>
                <a:cs typeface="Arial"/>
              </a:rPr>
              <a:t>t</a:t>
            </a:r>
            <a:r>
              <a:rPr sz="1200" spc="37" baseline="31250" dirty="0">
                <a:latin typeface="Tahoma"/>
                <a:cs typeface="Tahoma"/>
              </a:rPr>
              <a:t>+</a:t>
            </a:r>
            <a:r>
              <a:rPr sz="1200" i="1" spc="37" baseline="31250" dirty="0">
                <a:latin typeface="Calibri"/>
                <a:cs typeface="Calibri"/>
              </a:rPr>
              <a:t>φ</a:t>
            </a:r>
            <a:r>
              <a:rPr sz="1200" spc="37" baseline="31250" dirty="0">
                <a:latin typeface="Tahoma"/>
                <a:cs typeface="Tahoma"/>
              </a:rPr>
              <a:t>)</a:t>
            </a:r>
            <a:r>
              <a:rPr sz="1200" spc="150" baseline="31250" dirty="0">
                <a:latin typeface="Tahoma"/>
                <a:cs typeface="Tahoma"/>
              </a:rPr>
              <a:t> </a:t>
            </a:r>
            <a:r>
              <a:rPr sz="1100" spc="45" dirty="0">
                <a:latin typeface="Tahoma"/>
                <a:cs typeface="Tahoma"/>
              </a:rPr>
              <a:t>=</a:t>
            </a:r>
            <a:r>
              <a:rPr sz="1100" spc="-40" dirty="0">
                <a:latin typeface="Tahoma"/>
                <a:cs typeface="Tahoma"/>
              </a:rPr>
              <a:t> </a:t>
            </a:r>
            <a:r>
              <a:rPr sz="1100" i="1" spc="-10" dirty="0">
                <a:latin typeface="Arial"/>
                <a:cs typeface="Arial"/>
              </a:rPr>
              <a:t>A</a:t>
            </a:r>
            <a:r>
              <a:rPr sz="1100" i="1" spc="-125" dirty="0">
                <a:latin typeface="Arial"/>
                <a:cs typeface="Arial"/>
              </a:rPr>
              <a:t> </a:t>
            </a:r>
            <a:r>
              <a:rPr sz="1100" spc="-50" dirty="0">
                <a:latin typeface="Tahoma"/>
                <a:cs typeface="Tahoma"/>
              </a:rPr>
              <a:t>cos</a:t>
            </a:r>
            <a:r>
              <a:rPr sz="1100" spc="-165" dirty="0">
                <a:latin typeface="Tahoma"/>
                <a:cs typeface="Tahoma"/>
              </a:rPr>
              <a:t> </a:t>
            </a:r>
            <a:r>
              <a:rPr sz="1100" spc="-25" dirty="0">
                <a:latin typeface="Tahoma"/>
                <a:cs typeface="Tahoma"/>
              </a:rPr>
              <a:t>(</a:t>
            </a:r>
            <a:r>
              <a:rPr sz="1100" i="1" spc="-25" dirty="0">
                <a:latin typeface="Verdana"/>
                <a:cs typeface="Verdana"/>
              </a:rPr>
              <a:t>ω</a:t>
            </a:r>
            <a:r>
              <a:rPr sz="1200" spc="-37" baseline="-10416" dirty="0">
                <a:latin typeface="Tahoma"/>
                <a:cs typeface="Tahoma"/>
              </a:rPr>
              <a:t>0</a:t>
            </a:r>
            <a:r>
              <a:rPr sz="1100" i="1" spc="-2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110" dirty="0">
                <a:latin typeface="Verdana"/>
                <a:cs typeface="Verdana"/>
              </a:rPr>
              <a:t>φ</a:t>
            </a:r>
            <a:r>
              <a:rPr sz="1100" spc="-110" dirty="0">
                <a:latin typeface="Tahoma"/>
                <a:cs typeface="Tahoma"/>
              </a:rPr>
              <a:t>)</a:t>
            </a:r>
            <a:r>
              <a:rPr sz="1100" spc="-105" dirty="0">
                <a:latin typeface="Tahoma"/>
                <a:cs typeface="Tahoma"/>
              </a:rPr>
              <a:t> </a:t>
            </a:r>
            <a:r>
              <a:rPr sz="1100" spc="45" dirty="0">
                <a:latin typeface="Tahoma"/>
                <a:cs typeface="Tahoma"/>
              </a:rPr>
              <a:t>+</a:t>
            </a:r>
            <a:r>
              <a:rPr sz="1100" spc="-105" dirty="0">
                <a:latin typeface="Tahoma"/>
                <a:cs typeface="Tahoma"/>
              </a:rPr>
              <a:t> </a:t>
            </a:r>
            <a:r>
              <a:rPr sz="1100" i="1" spc="15" dirty="0">
                <a:latin typeface="Arial"/>
                <a:cs typeface="Arial"/>
              </a:rPr>
              <a:t>jA</a:t>
            </a:r>
            <a:r>
              <a:rPr sz="1100" i="1" spc="-125" dirty="0">
                <a:latin typeface="Arial"/>
                <a:cs typeface="Arial"/>
              </a:rPr>
              <a:t> </a:t>
            </a:r>
            <a:r>
              <a:rPr sz="1100" spc="-75" dirty="0">
                <a:latin typeface="Tahoma"/>
                <a:cs typeface="Tahoma"/>
              </a:rPr>
              <a:t>sen</a:t>
            </a:r>
            <a:r>
              <a:rPr sz="1100" spc="-165" dirty="0">
                <a:latin typeface="Tahoma"/>
                <a:cs typeface="Tahoma"/>
              </a:rPr>
              <a:t> </a:t>
            </a:r>
            <a:r>
              <a:rPr sz="1100" spc="-25" dirty="0">
                <a:latin typeface="Tahoma"/>
                <a:cs typeface="Tahoma"/>
              </a:rPr>
              <a:t>(</a:t>
            </a:r>
            <a:r>
              <a:rPr sz="1100" i="1" spc="-25" dirty="0">
                <a:latin typeface="Verdana"/>
                <a:cs typeface="Verdana"/>
              </a:rPr>
              <a:t>ω</a:t>
            </a:r>
            <a:r>
              <a:rPr sz="1200" spc="-37" baseline="-10416" dirty="0">
                <a:latin typeface="Tahoma"/>
                <a:cs typeface="Tahoma"/>
              </a:rPr>
              <a:t>0</a:t>
            </a:r>
            <a:r>
              <a:rPr sz="1100" i="1" spc="-2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110" dirty="0">
                <a:latin typeface="Verdana"/>
                <a:cs typeface="Verdana"/>
              </a:rPr>
              <a:t>φ</a:t>
            </a:r>
            <a:r>
              <a:rPr sz="1100" spc="-110" dirty="0">
                <a:latin typeface="Tahoma"/>
                <a:cs typeface="Tahoma"/>
              </a:rPr>
              <a:t>)</a:t>
            </a:r>
            <a:endParaRPr sz="1100" dirty="0">
              <a:latin typeface="Tahoma"/>
              <a:cs typeface="Tahoma"/>
            </a:endParaRPr>
          </a:p>
          <a:p>
            <a:pPr marL="19050" algn="ctr">
              <a:lnSpc>
                <a:spcPct val="100000"/>
              </a:lnSpc>
              <a:spcBef>
                <a:spcPts val="1130"/>
              </a:spcBef>
            </a:pPr>
            <a:r>
              <a:rPr sz="1100" i="1" spc="10" dirty="0">
                <a:latin typeface="Arial"/>
                <a:cs typeface="Arial"/>
              </a:rPr>
              <a:t>Ae</a:t>
            </a:r>
            <a:r>
              <a:rPr sz="1200" spc="15" baseline="31250" dirty="0">
                <a:latin typeface="SimSun-ExtB"/>
                <a:cs typeface="SimSun-ExtB"/>
              </a:rPr>
              <a:t>−</a:t>
            </a:r>
            <a:r>
              <a:rPr sz="1200" i="1" spc="15" baseline="31250" dirty="0">
                <a:latin typeface="Arial"/>
                <a:cs typeface="Arial"/>
              </a:rPr>
              <a:t>j</a:t>
            </a:r>
            <a:r>
              <a:rPr sz="1200" spc="15" baseline="31250" dirty="0">
                <a:latin typeface="Tahoma"/>
                <a:cs typeface="Tahoma"/>
              </a:rPr>
              <a:t>(</a:t>
            </a:r>
            <a:r>
              <a:rPr sz="1200" i="1" spc="15" baseline="31250" dirty="0">
                <a:latin typeface="Calibri"/>
                <a:cs typeface="Calibri"/>
              </a:rPr>
              <a:t>ω</a:t>
            </a:r>
            <a:r>
              <a:rPr sz="900" spc="15" baseline="32407" dirty="0">
                <a:latin typeface="Tahoma"/>
                <a:cs typeface="Tahoma"/>
              </a:rPr>
              <a:t>0</a:t>
            </a:r>
            <a:r>
              <a:rPr sz="1200" i="1" spc="15" baseline="31250" dirty="0">
                <a:latin typeface="Arial"/>
                <a:cs typeface="Arial"/>
              </a:rPr>
              <a:t>t</a:t>
            </a:r>
            <a:r>
              <a:rPr sz="1200" spc="15" baseline="31250" dirty="0">
                <a:latin typeface="Tahoma"/>
                <a:cs typeface="Tahoma"/>
              </a:rPr>
              <a:t>+</a:t>
            </a:r>
            <a:r>
              <a:rPr sz="1200" i="1" spc="15" baseline="31250" dirty="0">
                <a:latin typeface="Calibri"/>
                <a:cs typeface="Calibri"/>
              </a:rPr>
              <a:t>φ</a:t>
            </a:r>
            <a:r>
              <a:rPr sz="1200" spc="15" baseline="31250" dirty="0">
                <a:latin typeface="Tahoma"/>
                <a:cs typeface="Tahoma"/>
              </a:rPr>
              <a:t>)</a:t>
            </a:r>
            <a:r>
              <a:rPr sz="1200" spc="150" baseline="31250" dirty="0">
                <a:latin typeface="Tahoma"/>
                <a:cs typeface="Tahoma"/>
              </a:rPr>
              <a:t> </a:t>
            </a:r>
            <a:r>
              <a:rPr sz="1100" spc="45" dirty="0">
                <a:latin typeface="Tahoma"/>
                <a:cs typeface="Tahoma"/>
              </a:rPr>
              <a:t>=</a:t>
            </a:r>
            <a:r>
              <a:rPr sz="1100" spc="-40" dirty="0">
                <a:latin typeface="Tahoma"/>
                <a:cs typeface="Tahoma"/>
              </a:rPr>
              <a:t> </a:t>
            </a:r>
            <a:r>
              <a:rPr sz="1100" i="1" spc="-10" dirty="0">
                <a:latin typeface="Arial"/>
                <a:cs typeface="Arial"/>
              </a:rPr>
              <a:t>A</a:t>
            </a:r>
            <a:r>
              <a:rPr sz="1100" i="1" spc="-125" dirty="0">
                <a:latin typeface="Arial"/>
                <a:cs typeface="Arial"/>
              </a:rPr>
              <a:t> </a:t>
            </a:r>
            <a:r>
              <a:rPr sz="1100" spc="-50" dirty="0">
                <a:latin typeface="Tahoma"/>
                <a:cs typeface="Tahoma"/>
              </a:rPr>
              <a:t>cos</a:t>
            </a:r>
            <a:r>
              <a:rPr sz="1100" spc="-165" dirty="0">
                <a:latin typeface="Tahoma"/>
                <a:cs typeface="Tahoma"/>
              </a:rPr>
              <a:t> </a:t>
            </a:r>
            <a:r>
              <a:rPr sz="1100" spc="-25" dirty="0">
                <a:latin typeface="Tahoma"/>
                <a:cs typeface="Tahoma"/>
              </a:rPr>
              <a:t>(</a:t>
            </a:r>
            <a:r>
              <a:rPr sz="1100" i="1" spc="-25" dirty="0">
                <a:latin typeface="Verdana"/>
                <a:cs typeface="Verdana"/>
              </a:rPr>
              <a:t>ω</a:t>
            </a:r>
            <a:r>
              <a:rPr sz="1200" spc="-37" baseline="-10416" dirty="0">
                <a:latin typeface="Tahoma"/>
                <a:cs typeface="Tahoma"/>
              </a:rPr>
              <a:t>0</a:t>
            </a:r>
            <a:r>
              <a:rPr sz="1100" i="1" spc="-2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110" dirty="0">
                <a:latin typeface="Verdana"/>
                <a:cs typeface="Verdana"/>
              </a:rPr>
              <a:t>φ</a:t>
            </a:r>
            <a:r>
              <a:rPr sz="1100" spc="-110" dirty="0">
                <a:latin typeface="Tahoma"/>
                <a:cs typeface="Tahoma"/>
              </a:rPr>
              <a:t>)</a:t>
            </a:r>
            <a:r>
              <a:rPr sz="1100" spc="-105" dirty="0">
                <a:latin typeface="Tahoma"/>
                <a:cs typeface="Tahoma"/>
              </a:rPr>
              <a:t> </a:t>
            </a:r>
            <a:r>
              <a:rPr sz="1100" i="1" spc="204" dirty="0">
                <a:latin typeface="Arial"/>
                <a:cs typeface="Arial"/>
              </a:rPr>
              <a:t>−</a:t>
            </a:r>
            <a:r>
              <a:rPr sz="1100" i="1" spc="-65" dirty="0">
                <a:latin typeface="Arial"/>
                <a:cs typeface="Arial"/>
              </a:rPr>
              <a:t> </a:t>
            </a:r>
            <a:r>
              <a:rPr sz="1100" i="1" spc="15" dirty="0">
                <a:latin typeface="Arial"/>
                <a:cs typeface="Arial"/>
              </a:rPr>
              <a:t>jA</a:t>
            </a:r>
            <a:r>
              <a:rPr sz="1100" i="1" spc="-125" dirty="0">
                <a:latin typeface="Arial"/>
                <a:cs typeface="Arial"/>
              </a:rPr>
              <a:t> </a:t>
            </a:r>
            <a:r>
              <a:rPr sz="1100" spc="-75" dirty="0">
                <a:latin typeface="Tahoma"/>
                <a:cs typeface="Tahoma"/>
              </a:rPr>
              <a:t>sen</a:t>
            </a:r>
            <a:r>
              <a:rPr sz="1100" spc="-165" dirty="0">
                <a:latin typeface="Tahoma"/>
                <a:cs typeface="Tahoma"/>
              </a:rPr>
              <a:t> </a:t>
            </a:r>
            <a:r>
              <a:rPr sz="1100" spc="-25" dirty="0">
                <a:latin typeface="Tahoma"/>
                <a:cs typeface="Tahoma"/>
              </a:rPr>
              <a:t>(</a:t>
            </a:r>
            <a:r>
              <a:rPr sz="1100" i="1" spc="-25" dirty="0">
                <a:latin typeface="Verdana"/>
                <a:cs typeface="Verdana"/>
              </a:rPr>
              <a:t>ω</a:t>
            </a:r>
            <a:r>
              <a:rPr sz="1200" spc="-37" baseline="-10416" dirty="0">
                <a:latin typeface="Tahoma"/>
                <a:cs typeface="Tahoma"/>
              </a:rPr>
              <a:t>0</a:t>
            </a:r>
            <a:r>
              <a:rPr sz="1100" i="1" spc="-2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110" dirty="0">
                <a:latin typeface="Verdana"/>
                <a:cs typeface="Verdana"/>
              </a:rPr>
              <a:t>φ</a:t>
            </a:r>
            <a:r>
              <a:rPr sz="1100" spc="-110" dirty="0">
                <a:latin typeface="Tahoma"/>
                <a:cs typeface="Tahoma"/>
              </a:rPr>
              <a:t>)</a:t>
            </a:r>
            <a:endParaRPr sz="1100" dirty="0">
              <a:latin typeface="Tahoma"/>
              <a:cs typeface="Tahoma"/>
            </a:endParaRPr>
          </a:p>
          <a:p>
            <a:pPr marL="76200">
              <a:lnSpc>
                <a:spcPct val="100000"/>
              </a:lnSpc>
              <a:spcBef>
                <a:spcPts val="680"/>
              </a:spcBef>
            </a:pPr>
            <a:r>
              <a:rPr sz="1100" spc="-10" dirty="0">
                <a:latin typeface="Tahoma"/>
                <a:cs typeface="Tahoma"/>
              </a:rPr>
              <a:t>La</a:t>
            </a:r>
            <a:r>
              <a:rPr sz="1100" spc="25" dirty="0">
                <a:latin typeface="Tahoma"/>
                <a:cs typeface="Tahoma"/>
              </a:rPr>
              <a:t> </a:t>
            </a:r>
            <a:r>
              <a:rPr sz="1100" spc="-145" dirty="0">
                <a:latin typeface="Tahoma"/>
                <a:cs typeface="Tahoma"/>
              </a:rPr>
              <a:t>se</a:t>
            </a:r>
            <a:r>
              <a:rPr lang="es-CO" sz="1100" spc="-145" dirty="0">
                <a:latin typeface="Tahoma"/>
                <a:cs typeface="Tahoma"/>
              </a:rPr>
              <a:t>ñ</a:t>
            </a:r>
            <a:r>
              <a:rPr sz="1100" spc="-145" dirty="0">
                <a:latin typeface="Tahoma"/>
                <a:cs typeface="Tahoma"/>
              </a:rPr>
              <a:t>al</a:t>
            </a:r>
            <a:r>
              <a:rPr sz="1100" spc="25" dirty="0">
                <a:latin typeface="Tahoma"/>
                <a:cs typeface="Tahoma"/>
              </a:rPr>
              <a:t> </a:t>
            </a:r>
            <a:r>
              <a:rPr sz="1100" spc="-40" dirty="0">
                <a:latin typeface="Tahoma"/>
                <a:cs typeface="Tahoma"/>
              </a:rPr>
              <a:t>sinusoidal</a:t>
            </a:r>
            <a:r>
              <a:rPr sz="1100" spc="20" dirty="0">
                <a:latin typeface="Tahoma"/>
                <a:cs typeface="Tahoma"/>
              </a:rPr>
              <a:t> </a:t>
            </a:r>
            <a:r>
              <a:rPr sz="1100" spc="-75" dirty="0">
                <a:latin typeface="Tahoma"/>
                <a:cs typeface="Tahoma"/>
              </a:rPr>
              <a:t>en</a:t>
            </a:r>
            <a:r>
              <a:rPr sz="1100" spc="25" dirty="0">
                <a:latin typeface="Tahoma"/>
                <a:cs typeface="Tahoma"/>
              </a:rPr>
              <a:t> </a:t>
            </a:r>
            <a:r>
              <a:rPr sz="1100" spc="-105" dirty="0">
                <a:latin typeface="Tahoma"/>
                <a:cs typeface="Tahoma"/>
              </a:rPr>
              <a:t>t</a:t>
            </a:r>
            <a:r>
              <a:rPr lang="es-CO" sz="1100" spc="-105" dirty="0">
                <a:latin typeface="Tahoma"/>
                <a:cs typeface="Tahoma"/>
              </a:rPr>
              <a:t>é</a:t>
            </a:r>
            <a:r>
              <a:rPr sz="1100" spc="-105" dirty="0" err="1">
                <a:latin typeface="Tahoma"/>
                <a:cs typeface="Tahoma"/>
              </a:rPr>
              <a:t>rminos</a:t>
            </a:r>
            <a:r>
              <a:rPr sz="1100" spc="25" dirty="0">
                <a:latin typeface="Tahoma"/>
                <a:cs typeface="Tahoma"/>
              </a:rPr>
              <a:t> </a:t>
            </a:r>
            <a:r>
              <a:rPr sz="1100" spc="-70" dirty="0">
                <a:latin typeface="Tahoma"/>
                <a:cs typeface="Tahoma"/>
              </a:rPr>
              <a:t>de</a:t>
            </a:r>
            <a:r>
              <a:rPr sz="1100" spc="25" dirty="0">
                <a:latin typeface="Tahoma"/>
                <a:cs typeface="Tahoma"/>
              </a:rPr>
              <a:t> </a:t>
            </a:r>
            <a:r>
              <a:rPr sz="1100" spc="-50" dirty="0">
                <a:latin typeface="Tahoma"/>
                <a:cs typeface="Tahoma"/>
              </a:rPr>
              <a:t>exponenciales</a:t>
            </a:r>
            <a:r>
              <a:rPr sz="1100" spc="25" dirty="0">
                <a:latin typeface="Tahoma"/>
                <a:cs typeface="Tahoma"/>
              </a:rPr>
              <a:t> </a:t>
            </a:r>
            <a:r>
              <a:rPr sz="1100" spc="-50" dirty="0" err="1">
                <a:latin typeface="Tahoma"/>
                <a:cs typeface="Tahoma"/>
              </a:rPr>
              <a:t>complejas</a:t>
            </a:r>
            <a:r>
              <a:rPr sz="1100" spc="25" dirty="0">
                <a:latin typeface="Tahoma"/>
                <a:cs typeface="Tahoma"/>
              </a:rPr>
              <a:t> </a:t>
            </a:r>
            <a:r>
              <a:rPr sz="1100" spc="-90" dirty="0">
                <a:latin typeface="Tahoma"/>
                <a:cs typeface="Tahoma"/>
              </a:rPr>
              <a:t>per</a:t>
            </a:r>
            <a:r>
              <a:rPr lang="es-CO" sz="1100" spc="-90" dirty="0">
                <a:latin typeface="Tahoma"/>
                <a:cs typeface="Tahoma"/>
              </a:rPr>
              <a:t>í</a:t>
            </a:r>
            <a:r>
              <a:rPr sz="1100" spc="-90" dirty="0" err="1">
                <a:latin typeface="Tahoma"/>
                <a:cs typeface="Tahoma"/>
              </a:rPr>
              <a:t>odicas</a:t>
            </a:r>
            <a:endParaRPr sz="1100" dirty="0">
              <a:latin typeface="Tahoma"/>
              <a:cs typeface="Tahoma"/>
            </a:endParaRPr>
          </a:p>
          <a:p>
            <a:pPr>
              <a:lnSpc>
                <a:spcPct val="100000"/>
              </a:lnSpc>
              <a:spcBef>
                <a:spcPts val="45"/>
              </a:spcBef>
            </a:pPr>
            <a:endParaRPr sz="900" dirty="0">
              <a:latin typeface="Tahoma"/>
              <a:cs typeface="Tahoma"/>
            </a:endParaRPr>
          </a:p>
          <a:p>
            <a:pPr marL="13335" algn="ctr">
              <a:lnSpc>
                <a:spcPct val="100000"/>
              </a:lnSpc>
            </a:pPr>
            <a:r>
              <a:rPr sz="1100" spc="-55" dirty="0">
                <a:latin typeface="Tahoma"/>
                <a:cs typeface="Tahoma"/>
              </a:rPr>
              <a:t>2</a:t>
            </a:r>
            <a:r>
              <a:rPr sz="1100" i="1" spc="-10" dirty="0">
                <a:latin typeface="Arial"/>
                <a:cs typeface="Arial"/>
              </a:rPr>
              <a:t>A</a:t>
            </a:r>
            <a:r>
              <a:rPr sz="1100" i="1" spc="-125" dirty="0">
                <a:latin typeface="Arial"/>
                <a:cs typeface="Arial"/>
              </a:rPr>
              <a:t> </a:t>
            </a:r>
            <a:r>
              <a:rPr sz="1100" spc="-50" dirty="0">
                <a:latin typeface="Tahoma"/>
                <a:cs typeface="Tahoma"/>
              </a:rPr>
              <a:t>cos</a:t>
            </a:r>
            <a:r>
              <a:rPr sz="1100" spc="-165" dirty="0">
                <a:latin typeface="Tahoma"/>
                <a:cs typeface="Tahoma"/>
              </a:rPr>
              <a:t> </a:t>
            </a:r>
            <a:r>
              <a:rPr sz="1100" dirty="0">
                <a:latin typeface="Tahoma"/>
                <a:cs typeface="Tahoma"/>
              </a:rPr>
              <a:t>(</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220" dirty="0">
                <a:latin typeface="Verdana"/>
                <a:cs typeface="Verdana"/>
              </a:rPr>
              <a:t>φ</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75" dirty="0">
                <a:latin typeface="Arial"/>
                <a:cs typeface="Arial"/>
              </a:rPr>
              <a:t>A</a:t>
            </a:r>
            <a:r>
              <a:rPr sz="1100" i="1" spc="5" dirty="0">
                <a:latin typeface="Arial"/>
                <a:cs typeface="Arial"/>
              </a:rPr>
              <a:t>e</a:t>
            </a:r>
            <a:r>
              <a:rPr sz="1200" i="1" spc="172" baseline="31250" dirty="0">
                <a:latin typeface="Arial"/>
                <a:cs typeface="Arial"/>
              </a:rPr>
              <a:t>j</a:t>
            </a:r>
            <a:r>
              <a:rPr sz="1200" spc="30" baseline="31250" dirty="0">
                <a:latin typeface="Tahoma"/>
                <a:cs typeface="Tahoma"/>
              </a:rPr>
              <a:t>(</a:t>
            </a:r>
            <a:r>
              <a:rPr sz="1200" i="1" spc="-52" baseline="31250" dirty="0">
                <a:latin typeface="Calibri"/>
                <a:cs typeface="Calibri"/>
              </a:rPr>
              <a:t>ω</a:t>
            </a:r>
            <a:r>
              <a:rPr sz="900" spc="52" baseline="32407" dirty="0">
                <a:latin typeface="Tahoma"/>
                <a:cs typeface="Tahoma"/>
              </a:rPr>
              <a:t>0</a:t>
            </a:r>
            <a:r>
              <a:rPr sz="1200" i="1" spc="202" baseline="31250" dirty="0">
                <a:latin typeface="Arial"/>
                <a:cs typeface="Arial"/>
              </a:rPr>
              <a:t>t</a:t>
            </a:r>
            <a:r>
              <a:rPr sz="1200" spc="112" baseline="31250" dirty="0">
                <a:latin typeface="Tahoma"/>
                <a:cs typeface="Tahoma"/>
              </a:rPr>
              <a:t>+</a:t>
            </a:r>
            <a:r>
              <a:rPr sz="1200" i="1" spc="-37" baseline="31250" dirty="0">
                <a:latin typeface="Calibri"/>
                <a:cs typeface="Calibri"/>
              </a:rPr>
              <a:t>φ</a:t>
            </a:r>
            <a:r>
              <a:rPr sz="1200" spc="30" baseline="31250" dirty="0">
                <a:latin typeface="Tahoma"/>
                <a:cs typeface="Tahoma"/>
              </a:rPr>
              <a:t>)</a:t>
            </a:r>
            <a:r>
              <a:rPr sz="1200" spc="60" baseline="31250" dirty="0">
                <a:latin typeface="Tahoma"/>
                <a:cs typeface="Tahoma"/>
              </a:rPr>
              <a:t> </a:t>
            </a:r>
            <a:r>
              <a:rPr sz="1100" spc="45" dirty="0">
                <a:latin typeface="Tahoma"/>
                <a:cs typeface="Tahoma"/>
              </a:rPr>
              <a:t>+</a:t>
            </a:r>
            <a:r>
              <a:rPr sz="1100" spc="-105" dirty="0">
                <a:latin typeface="Tahoma"/>
                <a:cs typeface="Tahoma"/>
              </a:rPr>
              <a:t> </a:t>
            </a:r>
            <a:r>
              <a:rPr sz="1100" i="1" spc="-75" dirty="0">
                <a:latin typeface="Arial"/>
                <a:cs typeface="Arial"/>
              </a:rPr>
              <a:t>A</a:t>
            </a:r>
            <a:r>
              <a:rPr sz="1100" i="1" spc="5" dirty="0">
                <a:latin typeface="Arial"/>
                <a:cs typeface="Arial"/>
              </a:rPr>
              <a:t>e</a:t>
            </a:r>
            <a:r>
              <a:rPr sz="1200" spc="-217" baseline="31250" dirty="0">
                <a:latin typeface="SimSun-ExtB"/>
                <a:cs typeface="SimSun-ExtB"/>
              </a:rPr>
              <a:t>−</a:t>
            </a:r>
            <a:r>
              <a:rPr sz="1200" i="1" spc="172" baseline="31250" dirty="0">
                <a:latin typeface="Arial"/>
                <a:cs typeface="Arial"/>
              </a:rPr>
              <a:t>j</a:t>
            </a:r>
            <a:r>
              <a:rPr sz="1200" spc="30" baseline="31250" dirty="0">
                <a:latin typeface="Tahoma"/>
                <a:cs typeface="Tahoma"/>
              </a:rPr>
              <a:t>(</a:t>
            </a:r>
            <a:r>
              <a:rPr sz="1200" i="1" spc="-52" baseline="31250" dirty="0">
                <a:latin typeface="Calibri"/>
                <a:cs typeface="Calibri"/>
              </a:rPr>
              <a:t>ω</a:t>
            </a:r>
            <a:r>
              <a:rPr sz="900" spc="52" baseline="32407" dirty="0">
                <a:latin typeface="Tahoma"/>
                <a:cs typeface="Tahoma"/>
              </a:rPr>
              <a:t>0</a:t>
            </a:r>
            <a:r>
              <a:rPr sz="1200" i="1" spc="202" baseline="31250" dirty="0">
                <a:latin typeface="Arial"/>
                <a:cs typeface="Arial"/>
              </a:rPr>
              <a:t>t</a:t>
            </a:r>
            <a:r>
              <a:rPr sz="1200" spc="112" baseline="31250" dirty="0">
                <a:latin typeface="Tahoma"/>
                <a:cs typeface="Tahoma"/>
              </a:rPr>
              <a:t>+</a:t>
            </a:r>
            <a:r>
              <a:rPr sz="1200" i="1" spc="-37" baseline="31250" dirty="0">
                <a:latin typeface="Calibri"/>
                <a:cs typeface="Calibri"/>
              </a:rPr>
              <a:t>φ</a:t>
            </a:r>
            <a:r>
              <a:rPr sz="1200" spc="30" baseline="31250" dirty="0">
                <a:latin typeface="Tahoma"/>
                <a:cs typeface="Tahoma"/>
              </a:rPr>
              <a:t>)</a:t>
            </a:r>
            <a:endParaRPr sz="1200" baseline="31250" dirty="0">
              <a:latin typeface="Tahoma"/>
              <a:cs typeface="Tahoma"/>
            </a:endParaRPr>
          </a:p>
          <a:p>
            <a:pPr marL="2052955">
              <a:lnSpc>
                <a:spcPct val="100000"/>
              </a:lnSpc>
              <a:spcBef>
                <a:spcPts val="750"/>
              </a:spcBef>
            </a:pPr>
            <a:r>
              <a:rPr sz="1650" i="1" spc="-89" baseline="-20202" dirty="0">
                <a:latin typeface="Arial"/>
                <a:cs typeface="Arial"/>
              </a:rPr>
              <a:t>e</a:t>
            </a:r>
            <a:r>
              <a:rPr sz="800" i="1" spc="114" dirty="0">
                <a:latin typeface="Arial"/>
                <a:cs typeface="Arial"/>
              </a:rPr>
              <a:t>j</a:t>
            </a:r>
            <a:r>
              <a:rPr sz="800" spc="20" dirty="0">
                <a:latin typeface="Tahoma"/>
                <a:cs typeface="Tahoma"/>
              </a:rPr>
              <a:t>(</a:t>
            </a:r>
            <a:r>
              <a:rPr sz="800" i="1" spc="-35" dirty="0">
                <a:latin typeface="Calibri"/>
                <a:cs typeface="Calibri"/>
              </a:rPr>
              <a:t>ω</a:t>
            </a:r>
            <a:r>
              <a:rPr sz="900" spc="52" baseline="-9259" dirty="0">
                <a:latin typeface="Tahoma"/>
                <a:cs typeface="Tahoma"/>
              </a:rPr>
              <a:t>0</a:t>
            </a:r>
            <a:r>
              <a:rPr sz="800" i="1" spc="135" dirty="0">
                <a:latin typeface="Arial"/>
                <a:cs typeface="Arial"/>
              </a:rPr>
              <a:t>t</a:t>
            </a:r>
            <a:r>
              <a:rPr sz="800" spc="75" dirty="0">
                <a:latin typeface="Tahoma"/>
                <a:cs typeface="Tahoma"/>
              </a:rPr>
              <a:t>+</a:t>
            </a:r>
            <a:r>
              <a:rPr sz="800" i="1" spc="-25" dirty="0">
                <a:latin typeface="Calibri"/>
                <a:cs typeface="Calibri"/>
              </a:rPr>
              <a:t>φ</a:t>
            </a:r>
            <a:r>
              <a:rPr sz="800" spc="20" dirty="0">
                <a:latin typeface="Tahoma"/>
                <a:cs typeface="Tahoma"/>
              </a:rPr>
              <a:t>)</a:t>
            </a:r>
            <a:r>
              <a:rPr sz="800" spc="40" dirty="0">
                <a:latin typeface="Tahoma"/>
                <a:cs typeface="Tahoma"/>
              </a:rPr>
              <a:t> </a:t>
            </a:r>
            <a:r>
              <a:rPr sz="1650" spc="67" baseline="-20202" dirty="0">
                <a:latin typeface="Tahoma"/>
                <a:cs typeface="Tahoma"/>
              </a:rPr>
              <a:t>+</a:t>
            </a:r>
            <a:r>
              <a:rPr sz="1650" spc="-157" baseline="-20202" dirty="0">
                <a:latin typeface="Tahoma"/>
                <a:cs typeface="Tahoma"/>
              </a:rPr>
              <a:t> </a:t>
            </a:r>
            <a:r>
              <a:rPr sz="1650" i="1" spc="-89" baseline="-20202" dirty="0">
                <a:latin typeface="Arial"/>
                <a:cs typeface="Arial"/>
              </a:rPr>
              <a:t>e</a:t>
            </a:r>
            <a:r>
              <a:rPr sz="800" spc="-145" dirty="0">
                <a:latin typeface="SimSun-ExtB"/>
                <a:cs typeface="SimSun-ExtB"/>
              </a:rPr>
              <a:t>−</a:t>
            </a:r>
            <a:r>
              <a:rPr sz="800" i="1" spc="114" dirty="0">
                <a:latin typeface="Arial"/>
                <a:cs typeface="Arial"/>
              </a:rPr>
              <a:t>j</a:t>
            </a:r>
            <a:r>
              <a:rPr sz="800" spc="20" dirty="0">
                <a:latin typeface="Tahoma"/>
                <a:cs typeface="Tahoma"/>
              </a:rPr>
              <a:t>(</a:t>
            </a:r>
            <a:r>
              <a:rPr sz="800" i="1" spc="-35" dirty="0">
                <a:latin typeface="Calibri"/>
                <a:cs typeface="Calibri"/>
              </a:rPr>
              <a:t>ω</a:t>
            </a:r>
            <a:r>
              <a:rPr sz="900" spc="44" baseline="-9259" dirty="0">
                <a:latin typeface="Tahoma"/>
                <a:cs typeface="Tahoma"/>
              </a:rPr>
              <a:t>0</a:t>
            </a:r>
            <a:r>
              <a:rPr sz="800" i="1" spc="135" dirty="0">
                <a:latin typeface="Arial"/>
                <a:cs typeface="Arial"/>
              </a:rPr>
              <a:t>t</a:t>
            </a:r>
            <a:r>
              <a:rPr sz="800" spc="75" dirty="0">
                <a:latin typeface="Tahoma"/>
                <a:cs typeface="Tahoma"/>
              </a:rPr>
              <a:t>+</a:t>
            </a:r>
            <a:r>
              <a:rPr sz="800" i="1" spc="-25" dirty="0">
                <a:latin typeface="Calibri"/>
                <a:cs typeface="Calibri"/>
              </a:rPr>
              <a:t>φ</a:t>
            </a:r>
            <a:r>
              <a:rPr sz="800" spc="20" dirty="0">
                <a:latin typeface="Tahoma"/>
                <a:cs typeface="Tahoma"/>
              </a:rPr>
              <a:t>)</a:t>
            </a:r>
            <a:endParaRPr sz="800" dirty="0">
              <a:latin typeface="Tahoma"/>
              <a:cs typeface="Tahoma"/>
            </a:endParaRPr>
          </a:p>
        </p:txBody>
      </p:sp>
      <p:sp>
        <p:nvSpPr>
          <p:cNvPr id="17" name="object 17"/>
          <p:cNvSpPr/>
          <p:nvPr/>
        </p:nvSpPr>
        <p:spPr>
          <a:xfrm>
            <a:off x="2392857" y="2346312"/>
            <a:ext cx="1265555" cy="0"/>
          </a:xfrm>
          <a:custGeom>
            <a:avLst/>
            <a:gdLst/>
            <a:ahLst/>
            <a:cxnLst/>
            <a:rect l="l" t="t" r="r" b="b"/>
            <a:pathLst>
              <a:path w="1265554">
                <a:moveTo>
                  <a:pt x="0" y="0"/>
                </a:moveTo>
                <a:lnTo>
                  <a:pt x="1264983" y="0"/>
                </a:lnTo>
              </a:path>
            </a:pathLst>
          </a:custGeom>
          <a:ln w="5537">
            <a:solidFill>
              <a:srgbClr val="000000"/>
            </a:solidFill>
          </a:ln>
        </p:spPr>
        <p:txBody>
          <a:bodyPr wrap="square" lIns="0" tIns="0" rIns="0" bIns="0" rtlCol="0"/>
          <a:lstStyle/>
          <a:p>
            <a:endParaRPr/>
          </a:p>
        </p:txBody>
      </p:sp>
      <p:sp>
        <p:nvSpPr>
          <p:cNvPr id="18" name="object 18"/>
          <p:cNvSpPr txBox="1"/>
          <p:nvPr/>
        </p:nvSpPr>
        <p:spPr>
          <a:xfrm>
            <a:off x="2978010" y="2324733"/>
            <a:ext cx="95250" cy="191770"/>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2</a:t>
            </a:r>
            <a:endParaRPr sz="1100">
              <a:latin typeface="Tahoma"/>
              <a:cs typeface="Tahoma"/>
            </a:endParaRPr>
          </a:p>
        </p:txBody>
      </p:sp>
      <p:sp>
        <p:nvSpPr>
          <p:cNvPr id="19" name="object 19"/>
          <p:cNvSpPr txBox="1"/>
          <p:nvPr/>
        </p:nvSpPr>
        <p:spPr>
          <a:xfrm>
            <a:off x="1610867" y="2667671"/>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Tahoma"/>
                <a:cs typeface="Tahoma"/>
              </a:rPr>
              <a:t>0</a:t>
            </a:r>
            <a:endParaRPr sz="800">
              <a:latin typeface="Tahoma"/>
              <a:cs typeface="Tahoma"/>
            </a:endParaRPr>
          </a:p>
        </p:txBody>
      </p:sp>
      <p:sp>
        <p:nvSpPr>
          <p:cNvPr id="20" name="object 20"/>
          <p:cNvSpPr txBox="1"/>
          <p:nvPr/>
        </p:nvSpPr>
        <p:spPr>
          <a:xfrm>
            <a:off x="2236673" y="2515843"/>
            <a:ext cx="11811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Arial"/>
                <a:cs typeface="Arial"/>
              </a:rPr>
              <a:t>A</a:t>
            </a:r>
            <a:endParaRPr sz="1100">
              <a:latin typeface="Arial"/>
              <a:cs typeface="Arial"/>
            </a:endParaRPr>
          </a:p>
        </p:txBody>
      </p:sp>
      <p:sp>
        <p:nvSpPr>
          <p:cNvPr id="21" name="object 21"/>
          <p:cNvSpPr/>
          <p:nvPr/>
        </p:nvSpPr>
        <p:spPr>
          <a:xfrm>
            <a:off x="2249373" y="2726182"/>
            <a:ext cx="92710" cy="0"/>
          </a:xfrm>
          <a:custGeom>
            <a:avLst/>
            <a:gdLst/>
            <a:ahLst/>
            <a:cxnLst/>
            <a:rect l="l" t="t" r="r" b="b"/>
            <a:pathLst>
              <a:path w="92710">
                <a:moveTo>
                  <a:pt x="0" y="0"/>
                </a:moveTo>
                <a:lnTo>
                  <a:pt x="92367" y="0"/>
                </a:lnTo>
              </a:path>
            </a:pathLst>
          </a:custGeom>
          <a:ln w="5537">
            <a:solidFill>
              <a:srgbClr val="000000"/>
            </a:solidFill>
          </a:ln>
        </p:spPr>
        <p:txBody>
          <a:bodyPr wrap="square" lIns="0" tIns="0" rIns="0" bIns="0" rtlCol="0"/>
          <a:lstStyle/>
          <a:p>
            <a:endParaRPr/>
          </a:p>
        </p:txBody>
      </p:sp>
      <p:sp>
        <p:nvSpPr>
          <p:cNvPr id="22" name="object 22"/>
          <p:cNvSpPr txBox="1"/>
          <p:nvPr/>
        </p:nvSpPr>
        <p:spPr>
          <a:xfrm>
            <a:off x="2248217" y="2704603"/>
            <a:ext cx="95250" cy="191770"/>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2</a:t>
            </a:r>
            <a:endParaRPr sz="1100">
              <a:latin typeface="Tahoma"/>
              <a:cs typeface="Tahoma"/>
            </a:endParaRPr>
          </a:p>
        </p:txBody>
      </p:sp>
      <p:sp>
        <p:nvSpPr>
          <p:cNvPr id="23" name="object 23"/>
          <p:cNvSpPr txBox="1"/>
          <p:nvPr/>
        </p:nvSpPr>
        <p:spPr>
          <a:xfrm>
            <a:off x="2699169" y="2629946"/>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Tahoma"/>
                <a:cs typeface="Tahoma"/>
              </a:rPr>
              <a:t>0</a:t>
            </a:r>
            <a:endParaRPr sz="600">
              <a:latin typeface="Tahoma"/>
              <a:cs typeface="Tahoma"/>
            </a:endParaRPr>
          </a:p>
        </p:txBody>
      </p:sp>
      <p:sp>
        <p:nvSpPr>
          <p:cNvPr id="24" name="object 24"/>
          <p:cNvSpPr txBox="1"/>
          <p:nvPr/>
        </p:nvSpPr>
        <p:spPr>
          <a:xfrm>
            <a:off x="2415184" y="2589693"/>
            <a:ext cx="394970" cy="147320"/>
          </a:xfrm>
          <a:prstGeom prst="rect">
            <a:avLst/>
          </a:prstGeom>
        </p:spPr>
        <p:txBody>
          <a:bodyPr vert="horz" wrap="square" lIns="0" tIns="12065" rIns="0" bIns="0" rtlCol="0">
            <a:spAutoFit/>
          </a:bodyPr>
          <a:lstStyle/>
          <a:p>
            <a:pPr marL="12700">
              <a:lnSpc>
                <a:spcPct val="100000"/>
              </a:lnSpc>
              <a:spcBef>
                <a:spcPts val="95"/>
              </a:spcBef>
            </a:pPr>
            <a:r>
              <a:rPr sz="800" i="1" spc="45" dirty="0">
                <a:latin typeface="Arial"/>
                <a:cs typeface="Arial"/>
              </a:rPr>
              <a:t>j</a:t>
            </a:r>
            <a:r>
              <a:rPr sz="800" i="1" spc="45" dirty="0">
                <a:latin typeface="Calibri"/>
                <a:cs typeface="Calibri"/>
              </a:rPr>
              <a:t>φ </a:t>
            </a:r>
            <a:r>
              <a:rPr sz="800" i="1" spc="150" dirty="0">
                <a:latin typeface="Calibri"/>
                <a:cs typeface="Calibri"/>
              </a:rPr>
              <a:t> </a:t>
            </a:r>
            <a:r>
              <a:rPr sz="800" i="1" spc="40" dirty="0">
                <a:latin typeface="Arial"/>
                <a:cs typeface="Arial"/>
              </a:rPr>
              <a:t>j</a:t>
            </a:r>
            <a:r>
              <a:rPr sz="800" i="1" spc="40" dirty="0">
                <a:latin typeface="Calibri"/>
                <a:cs typeface="Calibri"/>
              </a:rPr>
              <a:t>ω</a:t>
            </a:r>
            <a:r>
              <a:rPr sz="800" i="1" spc="160" dirty="0">
                <a:latin typeface="Calibri"/>
                <a:cs typeface="Calibri"/>
              </a:rPr>
              <a:t> </a:t>
            </a:r>
            <a:r>
              <a:rPr sz="800" i="1" spc="80" dirty="0">
                <a:latin typeface="Arial"/>
                <a:cs typeface="Arial"/>
              </a:rPr>
              <a:t>t</a:t>
            </a:r>
            <a:endParaRPr sz="800">
              <a:latin typeface="Arial"/>
              <a:cs typeface="Arial"/>
            </a:endParaRPr>
          </a:p>
        </p:txBody>
      </p:sp>
      <p:sp>
        <p:nvSpPr>
          <p:cNvPr id="25" name="object 25"/>
          <p:cNvSpPr txBox="1"/>
          <p:nvPr/>
        </p:nvSpPr>
        <p:spPr>
          <a:xfrm>
            <a:off x="2982671" y="2515843"/>
            <a:ext cx="118110" cy="191770"/>
          </a:xfrm>
          <a:prstGeom prst="rect">
            <a:avLst/>
          </a:prstGeom>
        </p:spPr>
        <p:txBody>
          <a:bodyPr vert="horz" wrap="square" lIns="0" tIns="11430" rIns="0" bIns="0" rtlCol="0">
            <a:spAutoFit/>
          </a:bodyPr>
          <a:lstStyle/>
          <a:p>
            <a:pPr marL="12700">
              <a:lnSpc>
                <a:spcPct val="100000"/>
              </a:lnSpc>
              <a:spcBef>
                <a:spcPts val="90"/>
              </a:spcBef>
            </a:pPr>
            <a:r>
              <a:rPr sz="1100" i="1" spc="-10" dirty="0">
                <a:latin typeface="Arial"/>
                <a:cs typeface="Arial"/>
              </a:rPr>
              <a:t>A</a:t>
            </a:r>
            <a:endParaRPr sz="1100">
              <a:latin typeface="Arial"/>
              <a:cs typeface="Arial"/>
            </a:endParaRPr>
          </a:p>
        </p:txBody>
      </p:sp>
      <p:sp>
        <p:nvSpPr>
          <p:cNvPr id="26" name="object 26"/>
          <p:cNvSpPr/>
          <p:nvPr/>
        </p:nvSpPr>
        <p:spPr>
          <a:xfrm>
            <a:off x="2995371" y="2726182"/>
            <a:ext cx="92710" cy="0"/>
          </a:xfrm>
          <a:custGeom>
            <a:avLst/>
            <a:gdLst/>
            <a:ahLst/>
            <a:cxnLst/>
            <a:rect l="l" t="t" r="r" b="b"/>
            <a:pathLst>
              <a:path w="92710">
                <a:moveTo>
                  <a:pt x="0" y="0"/>
                </a:moveTo>
                <a:lnTo>
                  <a:pt x="92367" y="0"/>
                </a:lnTo>
              </a:path>
            </a:pathLst>
          </a:custGeom>
          <a:ln w="5537">
            <a:solidFill>
              <a:srgbClr val="000000"/>
            </a:solidFill>
          </a:ln>
        </p:spPr>
        <p:txBody>
          <a:bodyPr wrap="square" lIns="0" tIns="0" rIns="0" bIns="0" rtlCol="0"/>
          <a:lstStyle/>
          <a:p>
            <a:endParaRPr/>
          </a:p>
        </p:txBody>
      </p:sp>
      <p:sp>
        <p:nvSpPr>
          <p:cNvPr id="27" name="object 27"/>
          <p:cNvSpPr txBox="1"/>
          <p:nvPr/>
        </p:nvSpPr>
        <p:spPr>
          <a:xfrm>
            <a:off x="2994215" y="2704603"/>
            <a:ext cx="95250" cy="191770"/>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2</a:t>
            </a:r>
            <a:endParaRPr sz="1100">
              <a:latin typeface="Tahoma"/>
              <a:cs typeface="Tahoma"/>
            </a:endParaRPr>
          </a:p>
        </p:txBody>
      </p:sp>
      <p:sp>
        <p:nvSpPr>
          <p:cNvPr id="28" name="object 28"/>
          <p:cNvSpPr txBox="1"/>
          <p:nvPr/>
        </p:nvSpPr>
        <p:spPr>
          <a:xfrm>
            <a:off x="1148245" y="2609569"/>
            <a:ext cx="2291715" cy="191770"/>
          </a:xfrm>
          <a:prstGeom prst="rect">
            <a:avLst/>
          </a:prstGeom>
        </p:spPr>
        <p:txBody>
          <a:bodyPr vert="horz" wrap="square" lIns="0" tIns="11430" rIns="0" bIns="0" rtlCol="0">
            <a:spAutoFit/>
          </a:bodyPr>
          <a:lstStyle/>
          <a:p>
            <a:pPr marL="12700">
              <a:lnSpc>
                <a:spcPct val="100000"/>
              </a:lnSpc>
              <a:spcBef>
                <a:spcPts val="90"/>
              </a:spcBef>
              <a:tabLst>
                <a:tab pos="1208405" algn="l"/>
                <a:tab pos="1692910" algn="l"/>
                <a:tab pos="1954530" algn="l"/>
                <a:tab pos="2217420" algn="l"/>
              </a:tabLst>
            </a:pPr>
            <a:r>
              <a:rPr sz="1100" i="1" spc="-10" dirty="0">
                <a:latin typeface="Arial"/>
                <a:cs typeface="Arial"/>
              </a:rPr>
              <a:t>A</a:t>
            </a:r>
            <a:r>
              <a:rPr sz="1100" i="1" spc="-125" dirty="0">
                <a:latin typeface="Arial"/>
                <a:cs typeface="Arial"/>
              </a:rPr>
              <a:t> </a:t>
            </a:r>
            <a:r>
              <a:rPr sz="1100" spc="-50" dirty="0">
                <a:latin typeface="Tahoma"/>
                <a:cs typeface="Tahoma"/>
              </a:rPr>
              <a:t>cos</a:t>
            </a:r>
            <a:r>
              <a:rPr sz="1100" spc="-165" dirty="0">
                <a:latin typeface="Tahoma"/>
                <a:cs typeface="Tahoma"/>
              </a:rPr>
              <a:t> </a:t>
            </a:r>
            <a:r>
              <a:rPr sz="1100" dirty="0">
                <a:latin typeface="Tahoma"/>
                <a:cs typeface="Tahoma"/>
              </a:rPr>
              <a:t>(</a:t>
            </a:r>
            <a:r>
              <a:rPr sz="1100" i="1" spc="-220" dirty="0">
                <a:latin typeface="Verdana"/>
                <a:cs typeface="Verdana"/>
              </a:rPr>
              <a:t>ω</a:t>
            </a:r>
            <a:r>
              <a:rPr sz="1100" i="1" spc="85" dirty="0">
                <a:latin typeface="Verdana"/>
                <a:cs typeface="Verdana"/>
              </a:rPr>
              <a:t> </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220" dirty="0">
                <a:latin typeface="Verdana"/>
                <a:cs typeface="Verdana"/>
              </a:rPr>
              <a:t>φ</a:t>
            </a:r>
            <a:r>
              <a:rPr sz="1100" dirty="0">
                <a:latin typeface="Tahoma"/>
                <a:cs typeface="Tahoma"/>
              </a:rPr>
              <a:t>)</a:t>
            </a:r>
            <a:r>
              <a:rPr sz="1100" spc="-40" dirty="0">
                <a:latin typeface="Tahoma"/>
                <a:cs typeface="Tahoma"/>
              </a:rPr>
              <a:t> </a:t>
            </a:r>
            <a:r>
              <a:rPr sz="1100" spc="45" dirty="0">
                <a:latin typeface="Tahoma"/>
                <a:cs typeface="Tahoma"/>
              </a:rPr>
              <a:t>=</a:t>
            </a:r>
            <a:r>
              <a:rPr sz="1100" dirty="0">
                <a:latin typeface="Tahoma"/>
                <a:cs typeface="Tahoma"/>
              </a:rPr>
              <a:t>	</a:t>
            </a:r>
            <a:r>
              <a:rPr sz="1100" i="1" spc="-130" dirty="0">
                <a:latin typeface="Arial"/>
                <a:cs typeface="Arial"/>
              </a:rPr>
              <a:t>e</a:t>
            </a:r>
            <a:r>
              <a:rPr sz="1100" i="1" dirty="0">
                <a:latin typeface="Arial"/>
                <a:cs typeface="Arial"/>
              </a:rPr>
              <a:t>  </a:t>
            </a:r>
            <a:r>
              <a:rPr sz="1100" i="1" spc="5" dirty="0">
                <a:latin typeface="Arial"/>
                <a:cs typeface="Arial"/>
              </a:rPr>
              <a:t> </a:t>
            </a:r>
            <a:r>
              <a:rPr sz="1100" i="1" spc="-130" dirty="0">
                <a:latin typeface="Arial"/>
                <a:cs typeface="Arial"/>
              </a:rPr>
              <a:t>e</a:t>
            </a:r>
            <a:r>
              <a:rPr sz="1100" i="1" dirty="0">
                <a:latin typeface="Arial"/>
                <a:cs typeface="Arial"/>
              </a:rPr>
              <a:t>	</a:t>
            </a:r>
            <a:r>
              <a:rPr sz="1100" spc="45" dirty="0">
                <a:latin typeface="Tahoma"/>
                <a:cs typeface="Tahoma"/>
              </a:rPr>
              <a:t>+</a:t>
            </a:r>
            <a:r>
              <a:rPr sz="1100" dirty="0">
                <a:latin typeface="Tahoma"/>
                <a:cs typeface="Tahoma"/>
              </a:rPr>
              <a:t>	</a:t>
            </a:r>
            <a:r>
              <a:rPr sz="1100" i="1" spc="-130" dirty="0">
                <a:latin typeface="Arial"/>
                <a:cs typeface="Arial"/>
              </a:rPr>
              <a:t>e</a:t>
            </a:r>
            <a:r>
              <a:rPr sz="1100" i="1" dirty="0">
                <a:latin typeface="Arial"/>
                <a:cs typeface="Arial"/>
              </a:rPr>
              <a:t>	</a:t>
            </a:r>
            <a:r>
              <a:rPr sz="1100" i="1" spc="-130" dirty="0">
                <a:latin typeface="Arial"/>
                <a:cs typeface="Arial"/>
              </a:rPr>
              <a:t>e</a:t>
            </a:r>
            <a:endParaRPr sz="1100">
              <a:latin typeface="Arial"/>
              <a:cs typeface="Arial"/>
            </a:endParaRPr>
          </a:p>
        </p:txBody>
      </p:sp>
      <p:sp>
        <p:nvSpPr>
          <p:cNvPr id="29" name="object 29"/>
          <p:cNvSpPr txBox="1"/>
          <p:nvPr/>
        </p:nvSpPr>
        <p:spPr>
          <a:xfrm>
            <a:off x="3612451" y="2629946"/>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Tahoma"/>
                <a:cs typeface="Tahoma"/>
              </a:rPr>
              <a:t>0</a:t>
            </a:r>
            <a:endParaRPr sz="600">
              <a:latin typeface="Tahoma"/>
              <a:cs typeface="Tahoma"/>
            </a:endParaRPr>
          </a:p>
        </p:txBody>
      </p:sp>
      <p:sp>
        <p:nvSpPr>
          <p:cNvPr id="30" name="object 30"/>
          <p:cNvSpPr txBox="1"/>
          <p:nvPr/>
        </p:nvSpPr>
        <p:spPr>
          <a:xfrm>
            <a:off x="3161182" y="2589693"/>
            <a:ext cx="562610"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SimSun-ExtB"/>
                <a:cs typeface="SimSun-ExtB"/>
              </a:rPr>
              <a:t>−</a:t>
            </a:r>
            <a:r>
              <a:rPr sz="800" i="1" spc="-15" dirty="0">
                <a:latin typeface="Arial"/>
                <a:cs typeface="Arial"/>
              </a:rPr>
              <a:t>j</a:t>
            </a:r>
            <a:r>
              <a:rPr sz="800" i="1" spc="-15" dirty="0">
                <a:latin typeface="Calibri"/>
                <a:cs typeface="Calibri"/>
              </a:rPr>
              <a:t>φ</a:t>
            </a:r>
            <a:r>
              <a:rPr sz="800" i="1" spc="375" dirty="0">
                <a:latin typeface="Calibri"/>
                <a:cs typeface="Calibri"/>
              </a:rPr>
              <a:t> </a:t>
            </a:r>
            <a:r>
              <a:rPr sz="800" spc="-20" dirty="0">
                <a:latin typeface="SimSun-ExtB"/>
                <a:cs typeface="SimSun-ExtB"/>
              </a:rPr>
              <a:t>−</a:t>
            </a:r>
            <a:r>
              <a:rPr sz="800" i="1" spc="-20" dirty="0">
                <a:latin typeface="Arial"/>
                <a:cs typeface="Arial"/>
              </a:rPr>
              <a:t>j</a:t>
            </a:r>
            <a:r>
              <a:rPr sz="800" i="1" spc="-20" dirty="0">
                <a:latin typeface="Calibri"/>
                <a:cs typeface="Calibri"/>
              </a:rPr>
              <a:t>ω</a:t>
            </a:r>
            <a:r>
              <a:rPr sz="800" i="1" spc="150" dirty="0">
                <a:latin typeface="Calibri"/>
                <a:cs typeface="Calibri"/>
              </a:rPr>
              <a:t> </a:t>
            </a:r>
            <a:r>
              <a:rPr sz="800" i="1" spc="80" dirty="0">
                <a:latin typeface="Arial"/>
                <a:cs typeface="Arial"/>
              </a:rPr>
              <a:t>t</a:t>
            </a:r>
            <a:endParaRPr sz="800">
              <a:latin typeface="Arial"/>
              <a:cs typeface="Arial"/>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4" name="object 14"/>
          <p:cNvSpPr txBox="1"/>
          <p:nvPr/>
        </p:nvSpPr>
        <p:spPr>
          <a:xfrm>
            <a:off x="480390" y="738643"/>
            <a:ext cx="161099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Usando</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70" dirty="0">
                <a:latin typeface="Tahoma"/>
                <a:cs typeface="Tahoma"/>
              </a:rPr>
              <a:t>de</a:t>
            </a:r>
            <a:r>
              <a:rPr sz="1100" spc="20" dirty="0">
                <a:latin typeface="Tahoma"/>
                <a:cs typeface="Tahoma"/>
              </a:rPr>
              <a:t> </a:t>
            </a:r>
            <a:r>
              <a:rPr sz="1100" spc="-30" dirty="0">
                <a:latin typeface="Tahoma"/>
                <a:cs typeface="Tahoma"/>
              </a:rPr>
              <a:t>Euler</a:t>
            </a:r>
            <a:endParaRPr sz="1100">
              <a:latin typeface="Tahoma"/>
              <a:cs typeface="Tahoma"/>
            </a:endParaRPr>
          </a:p>
        </p:txBody>
      </p:sp>
      <p:sp>
        <p:nvSpPr>
          <p:cNvPr id="15" name="object 15"/>
          <p:cNvSpPr txBox="1"/>
          <p:nvPr/>
        </p:nvSpPr>
        <p:spPr>
          <a:xfrm>
            <a:off x="832269" y="1070272"/>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Tahoma"/>
                <a:cs typeface="Tahoma"/>
              </a:rPr>
              <a:t>0</a:t>
            </a:r>
            <a:endParaRPr sz="600">
              <a:latin typeface="Tahoma"/>
              <a:cs typeface="Tahoma"/>
            </a:endParaRPr>
          </a:p>
        </p:txBody>
      </p:sp>
      <p:sp>
        <p:nvSpPr>
          <p:cNvPr id="16" name="object 16"/>
          <p:cNvSpPr txBox="1"/>
          <p:nvPr/>
        </p:nvSpPr>
        <p:spPr>
          <a:xfrm>
            <a:off x="727455" y="1030019"/>
            <a:ext cx="215900"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Arial"/>
                <a:cs typeface="Arial"/>
              </a:rPr>
              <a:t>j</a:t>
            </a:r>
            <a:r>
              <a:rPr sz="800" i="1" spc="40" dirty="0">
                <a:latin typeface="Calibri"/>
                <a:cs typeface="Calibri"/>
              </a:rPr>
              <a:t>ω</a:t>
            </a:r>
            <a:r>
              <a:rPr sz="800" i="1" spc="114" dirty="0">
                <a:latin typeface="Calibri"/>
                <a:cs typeface="Calibri"/>
              </a:rPr>
              <a:t> </a:t>
            </a:r>
            <a:r>
              <a:rPr sz="800" i="1" spc="80" dirty="0">
                <a:latin typeface="Arial"/>
                <a:cs typeface="Arial"/>
              </a:rPr>
              <a:t>t</a:t>
            </a:r>
            <a:endParaRPr sz="800">
              <a:latin typeface="Arial"/>
              <a:cs typeface="Arial"/>
            </a:endParaRPr>
          </a:p>
        </p:txBody>
      </p:sp>
      <p:sp>
        <p:nvSpPr>
          <p:cNvPr id="17" name="object 17"/>
          <p:cNvSpPr txBox="1"/>
          <p:nvPr/>
        </p:nvSpPr>
        <p:spPr>
          <a:xfrm>
            <a:off x="1409268" y="1107997"/>
            <a:ext cx="737235" cy="147320"/>
          </a:xfrm>
          <a:prstGeom prst="rect">
            <a:avLst/>
          </a:prstGeom>
        </p:spPr>
        <p:txBody>
          <a:bodyPr vert="horz" wrap="square" lIns="0" tIns="12065" rIns="0" bIns="0" rtlCol="0">
            <a:spAutoFit/>
          </a:bodyPr>
          <a:lstStyle/>
          <a:p>
            <a:pPr marL="12700">
              <a:lnSpc>
                <a:spcPct val="100000"/>
              </a:lnSpc>
              <a:spcBef>
                <a:spcPts val="95"/>
              </a:spcBef>
              <a:tabLst>
                <a:tab pos="669925" algn="l"/>
              </a:tabLst>
            </a:pPr>
            <a:r>
              <a:rPr sz="800" spc="-15" dirty="0">
                <a:latin typeface="Tahoma"/>
                <a:cs typeface="Tahoma"/>
              </a:rPr>
              <a:t>0	0</a:t>
            </a:r>
            <a:endParaRPr sz="800">
              <a:latin typeface="Tahoma"/>
              <a:cs typeface="Tahoma"/>
            </a:endParaRPr>
          </a:p>
        </p:txBody>
      </p:sp>
      <p:sp>
        <p:nvSpPr>
          <p:cNvPr id="18" name="object 18"/>
          <p:cNvSpPr txBox="1"/>
          <p:nvPr/>
        </p:nvSpPr>
        <p:spPr>
          <a:xfrm>
            <a:off x="656488" y="1049895"/>
            <a:ext cx="1546225" cy="191770"/>
          </a:xfrm>
          <a:prstGeom prst="rect">
            <a:avLst/>
          </a:prstGeom>
        </p:spPr>
        <p:txBody>
          <a:bodyPr vert="horz" wrap="square" lIns="0" tIns="11430" rIns="0" bIns="0" rtlCol="0">
            <a:spAutoFit/>
          </a:bodyPr>
          <a:lstStyle/>
          <a:p>
            <a:pPr marL="12700">
              <a:lnSpc>
                <a:spcPct val="100000"/>
              </a:lnSpc>
              <a:spcBef>
                <a:spcPts val="90"/>
              </a:spcBef>
              <a:tabLst>
                <a:tab pos="325755" algn="l"/>
              </a:tabLst>
            </a:pPr>
            <a:r>
              <a:rPr sz="1100" i="1" spc="-130" dirty="0">
                <a:latin typeface="Arial"/>
                <a:cs typeface="Arial"/>
              </a:rPr>
              <a:t>e	</a:t>
            </a:r>
            <a:r>
              <a:rPr sz="1100" spc="45" dirty="0">
                <a:latin typeface="Tahoma"/>
                <a:cs typeface="Tahoma"/>
              </a:rPr>
              <a:t>=</a:t>
            </a:r>
            <a:r>
              <a:rPr sz="1100" spc="-40" dirty="0">
                <a:latin typeface="Tahoma"/>
                <a:cs typeface="Tahoma"/>
              </a:rPr>
              <a:t> </a:t>
            </a:r>
            <a:r>
              <a:rPr sz="1100" spc="-50" dirty="0">
                <a:latin typeface="Tahoma"/>
                <a:cs typeface="Tahoma"/>
              </a:rPr>
              <a:t>cos</a:t>
            </a:r>
            <a:r>
              <a:rPr sz="1100" spc="-165" dirty="0">
                <a:latin typeface="Tahoma"/>
                <a:cs typeface="Tahoma"/>
              </a:rPr>
              <a:t> </a:t>
            </a:r>
            <a:r>
              <a:rPr sz="1100" i="1" spc="-220" dirty="0">
                <a:latin typeface="Verdana"/>
                <a:cs typeface="Verdana"/>
              </a:rPr>
              <a:t>ω</a:t>
            </a:r>
            <a:r>
              <a:rPr sz="1100" i="1" spc="85" dirty="0">
                <a:latin typeface="Verdana"/>
                <a:cs typeface="Verdana"/>
              </a:rPr>
              <a:t> </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45" dirty="0">
                <a:latin typeface="Arial"/>
                <a:cs typeface="Arial"/>
              </a:rPr>
              <a:t>j</a:t>
            </a:r>
            <a:r>
              <a:rPr sz="1100" i="1" spc="-25" dirty="0">
                <a:latin typeface="Arial"/>
                <a:cs typeface="Arial"/>
              </a:rPr>
              <a:t> </a:t>
            </a:r>
            <a:r>
              <a:rPr sz="1100" spc="-75" dirty="0">
                <a:latin typeface="Tahoma"/>
                <a:cs typeface="Tahoma"/>
              </a:rPr>
              <a:t>sen</a:t>
            </a:r>
            <a:r>
              <a:rPr sz="1100" spc="-165" dirty="0">
                <a:latin typeface="Tahoma"/>
                <a:cs typeface="Tahoma"/>
              </a:rPr>
              <a:t> </a:t>
            </a:r>
            <a:r>
              <a:rPr sz="1100" i="1" spc="-220" dirty="0">
                <a:latin typeface="Verdana"/>
                <a:cs typeface="Verdana"/>
              </a:rPr>
              <a:t>ω</a:t>
            </a:r>
            <a:r>
              <a:rPr sz="1100" i="1" spc="85" dirty="0">
                <a:latin typeface="Verdana"/>
                <a:cs typeface="Verdana"/>
              </a:rPr>
              <a:t> </a:t>
            </a:r>
            <a:r>
              <a:rPr sz="1100" i="1" spc="85" dirty="0">
                <a:latin typeface="Arial"/>
                <a:cs typeface="Arial"/>
              </a:rPr>
              <a:t>t</a:t>
            </a:r>
            <a:endParaRPr sz="1100">
              <a:latin typeface="Arial"/>
              <a:cs typeface="Arial"/>
            </a:endParaRPr>
          </a:p>
        </p:txBody>
      </p:sp>
      <p:sp>
        <p:nvSpPr>
          <p:cNvPr id="19" name="object 19"/>
          <p:cNvSpPr/>
          <p:nvPr/>
        </p:nvSpPr>
        <p:spPr>
          <a:xfrm>
            <a:off x="2954115" y="752281"/>
            <a:ext cx="1127760" cy="674370"/>
          </a:xfrm>
          <a:custGeom>
            <a:avLst/>
            <a:gdLst/>
            <a:ahLst/>
            <a:cxnLst/>
            <a:rect l="l" t="t" r="r" b="b"/>
            <a:pathLst>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 w="1127760" h="674369">
                <a:moveTo>
                  <a:pt x="0" y="673981"/>
                </a:moveTo>
                <a:lnTo>
                  <a:pt x="1127499" y="673981"/>
                </a:lnTo>
              </a:path>
              <a:path w="1127760" h="674369">
                <a:moveTo>
                  <a:pt x="0" y="673981"/>
                </a:moveTo>
                <a:lnTo>
                  <a:pt x="0" y="0"/>
                </a:lnTo>
              </a:path>
              <a:path w="1127760" h="674369">
                <a:moveTo>
                  <a:pt x="0" y="673981"/>
                </a:moveTo>
                <a:lnTo>
                  <a:pt x="0" y="662330"/>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20" name="object 20"/>
          <p:cNvSpPr txBox="1"/>
          <p:nvPr/>
        </p:nvSpPr>
        <p:spPr>
          <a:xfrm>
            <a:off x="2926033"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21" name="object 21"/>
          <p:cNvSpPr/>
          <p:nvPr/>
        </p:nvSpPr>
        <p:spPr>
          <a:xfrm>
            <a:off x="3179241"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2" name="object 22"/>
          <p:cNvSpPr txBox="1"/>
          <p:nvPr/>
        </p:nvSpPr>
        <p:spPr>
          <a:xfrm>
            <a:off x="3151160"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23" name="object 23"/>
          <p:cNvSpPr/>
          <p:nvPr/>
        </p:nvSpPr>
        <p:spPr>
          <a:xfrm>
            <a:off x="3404836"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4" name="object 24"/>
          <p:cNvSpPr txBox="1"/>
          <p:nvPr/>
        </p:nvSpPr>
        <p:spPr>
          <a:xfrm>
            <a:off x="3376755"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25" name="object 25"/>
          <p:cNvSpPr/>
          <p:nvPr/>
        </p:nvSpPr>
        <p:spPr>
          <a:xfrm>
            <a:off x="3630427"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6" name="object 26"/>
          <p:cNvSpPr txBox="1"/>
          <p:nvPr/>
        </p:nvSpPr>
        <p:spPr>
          <a:xfrm>
            <a:off x="3602346"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27" name="object 27"/>
          <p:cNvSpPr/>
          <p:nvPr/>
        </p:nvSpPr>
        <p:spPr>
          <a:xfrm>
            <a:off x="3856018"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8" name="object 28"/>
          <p:cNvSpPr txBox="1"/>
          <p:nvPr/>
        </p:nvSpPr>
        <p:spPr>
          <a:xfrm>
            <a:off x="3827937"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29" name="object 29"/>
          <p:cNvSpPr/>
          <p:nvPr/>
        </p:nvSpPr>
        <p:spPr>
          <a:xfrm>
            <a:off x="4081614"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30" name="object 30"/>
          <p:cNvSpPr txBox="1"/>
          <p:nvPr/>
        </p:nvSpPr>
        <p:spPr>
          <a:xfrm>
            <a:off x="4038152" y="1425213"/>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31" name="object 31"/>
          <p:cNvSpPr/>
          <p:nvPr/>
        </p:nvSpPr>
        <p:spPr>
          <a:xfrm>
            <a:off x="2954115" y="1257532"/>
            <a:ext cx="1127760" cy="168910"/>
          </a:xfrm>
          <a:custGeom>
            <a:avLst/>
            <a:gdLst/>
            <a:ahLst/>
            <a:cxnLst/>
            <a:rect l="l" t="t" r="r" b="b"/>
            <a:pathLst>
              <a:path w="1127760" h="168909">
                <a:moveTo>
                  <a:pt x="0" y="168730"/>
                </a:moveTo>
                <a:lnTo>
                  <a:pt x="11186" y="168730"/>
                </a:lnTo>
              </a:path>
              <a:path w="1127760" h="168909">
                <a:moveTo>
                  <a:pt x="1127499" y="168730"/>
                </a:moveTo>
                <a:lnTo>
                  <a:pt x="1115843" y="168730"/>
                </a:lnTo>
              </a:path>
              <a:path w="1127760" h="168909">
                <a:moveTo>
                  <a:pt x="0" y="0"/>
                </a:moveTo>
                <a:lnTo>
                  <a:pt x="11186" y="0"/>
                </a:lnTo>
              </a:path>
              <a:path w="1127760" h="168909">
                <a:moveTo>
                  <a:pt x="1127499" y="0"/>
                </a:moveTo>
                <a:lnTo>
                  <a:pt x="1115843" y="0"/>
                </a:lnTo>
              </a:path>
            </a:pathLst>
          </a:custGeom>
          <a:ln w="3175">
            <a:solidFill>
              <a:srgbClr val="000000"/>
            </a:solidFill>
          </a:ln>
        </p:spPr>
        <p:txBody>
          <a:bodyPr wrap="square" lIns="0" tIns="0" rIns="0" bIns="0" rtlCol="0"/>
          <a:lstStyle/>
          <a:p>
            <a:endParaRPr/>
          </a:p>
        </p:txBody>
      </p:sp>
      <p:sp>
        <p:nvSpPr>
          <p:cNvPr id="32" name="object 32"/>
          <p:cNvSpPr txBox="1"/>
          <p:nvPr/>
        </p:nvSpPr>
        <p:spPr>
          <a:xfrm>
            <a:off x="2861711" y="1209410"/>
            <a:ext cx="113030" cy="26162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a:p>
            <a:pPr>
              <a:lnSpc>
                <a:spcPct val="100000"/>
              </a:lnSpc>
              <a:spcBef>
                <a:spcPts val="50"/>
              </a:spcBef>
            </a:pPr>
            <a:endParaRPr sz="650">
              <a:latin typeface="Microsoft Sans Serif"/>
              <a:cs typeface="Microsoft Sans Serif"/>
            </a:endParaRPr>
          </a:p>
          <a:p>
            <a:pPr marL="12700">
              <a:lnSpc>
                <a:spcPct val="100000"/>
              </a:lnSpc>
            </a:pPr>
            <a:r>
              <a:rPr sz="450" spc="85" dirty="0">
                <a:latin typeface="Microsoft Sans Serif"/>
                <a:cs typeface="Microsoft Sans Serif"/>
              </a:rPr>
              <a:t>−2</a:t>
            </a:r>
            <a:endParaRPr sz="450">
              <a:latin typeface="Microsoft Sans Serif"/>
              <a:cs typeface="Microsoft Sans Serif"/>
            </a:endParaRPr>
          </a:p>
        </p:txBody>
      </p:sp>
      <p:grpSp>
        <p:nvGrpSpPr>
          <p:cNvPr id="33" name="object 33"/>
          <p:cNvGrpSpPr/>
          <p:nvPr/>
        </p:nvGrpSpPr>
        <p:grpSpPr>
          <a:xfrm>
            <a:off x="2952716" y="750882"/>
            <a:ext cx="1130300" cy="676910"/>
            <a:chOff x="2952716" y="750882"/>
            <a:chExt cx="1130300" cy="676910"/>
          </a:xfrm>
        </p:grpSpPr>
        <p:sp>
          <p:nvSpPr>
            <p:cNvPr id="34" name="object 34"/>
            <p:cNvSpPr/>
            <p:nvPr/>
          </p:nvSpPr>
          <p:spPr>
            <a:xfrm>
              <a:off x="2954114" y="752281"/>
              <a:ext cx="1127760" cy="674370"/>
            </a:xfrm>
            <a:custGeom>
              <a:avLst/>
              <a:gdLst/>
              <a:ahLst/>
              <a:cxnLst/>
              <a:rect l="l" t="t" r="r" b="b"/>
              <a:pathLst>
                <a:path w="1127760" h="674369">
                  <a:moveTo>
                    <a:pt x="0" y="336990"/>
                  </a:moveTo>
                  <a:lnTo>
                    <a:pt x="11186" y="336990"/>
                  </a:lnTo>
                </a:path>
                <a:path w="1127760" h="674369">
                  <a:moveTo>
                    <a:pt x="1127499" y="336990"/>
                  </a:moveTo>
                  <a:lnTo>
                    <a:pt x="1115843" y="336990"/>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Lst>
            </a:custGeom>
            <a:ln w="3175">
              <a:solidFill>
                <a:srgbClr val="000000"/>
              </a:solidFill>
            </a:ln>
          </p:spPr>
          <p:txBody>
            <a:bodyPr wrap="square" lIns="0" tIns="0" rIns="0" bIns="0" rtlCol="0"/>
            <a:lstStyle/>
            <a:p>
              <a:endParaRPr/>
            </a:p>
          </p:txBody>
        </p:sp>
        <p:sp>
          <p:nvSpPr>
            <p:cNvPr id="35" name="object 35"/>
            <p:cNvSpPr/>
            <p:nvPr/>
          </p:nvSpPr>
          <p:spPr>
            <a:xfrm>
              <a:off x="2954114" y="920541"/>
              <a:ext cx="1127760" cy="337185"/>
            </a:xfrm>
            <a:custGeom>
              <a:avLst/>
              <a:gdLst/>
              <a:ahLst/>
              <a:cxnLst/>
              <a:rect l="l" t="t" r="r" b="b"/>
              <a:pathLst>
                <a:path w="1127760" h="337184">
                  <a:moveTo>
                    <a:pt x="790039" y="264748"/>
                  </a:moveTo>
                  <a:lnTo>
                    <a:pt x="791437" y="268943"/>
                  </a:lnTo>
                  <a:lnTo>
                    <a:pt x="792371" y="273138"/>
                  </a:lnTo>
                  <a:lnTo>
                    <a:pt x="793305" y="276863"/>
                  </a:lnTo>
                  <a:lnTo>
                    <a:pt x="794704" y="280594"/>
                  </a:lnTo>
                  <a:lnTo>
                    <a:pt x="795632" y="284325"/>
                  </a:lnTo>
                  <a:lnTo>
                    <a:pt x="797030" y="288050"/>
                  </a:lnTo>
                  <a:lnTo>
                    <a:pt x="797964" y="291780"/>
                  </a:lnTo>
                  <a:lnTo>
                    <a:pt x="799363" y="295041"/>
                  </a:lnTo>
                  <a:lnTo>
                    <a:pt x="800297" y="298308"/>
                  </a:lnTo>
                  <a:lnTo>
                    <a:pt x="801225" y="301568"/>
                  </a:lnTo>
                  <a:lnTo>
                    <a:pt x="802624" y="304365"/>
                  </a:lnTo>
                  <a:lnTo>
                    <a:pt x="803558" y="307626"/>
                  </a:lnTo>
                  <a:lnTo>
                    <a:pt x="804956" y="310422"/>
                  </a:lnTo>
                  <a:lnTo>
                    <a:pt x="805890" y="312755"/>
                  </a:lnTo>
                  <a:lnTo>
                    <a:pt x="807288" y="315551"/>
                  </a:lnTo>
                  <a:lnTo>
                    <a:pt x="808217" y="317884"/>
                  </a:lnTo>
                  <a:lnTo>
                    <a:pt x="809151" y="320211"/>
                  </a:lnTo>
                  <a:lnTo>
                    <a:pt x="810549" y="322079"/>
                  </a:lnTo>
                  <a:lnTo>
                    <a:pt x="811483" y="324406"/>
                  </a:lnTo>
                  <a:lnTo>
                    <a:pt x="812882" y="326274"/>
                  </a:lnTo>
                  <a:lnTo>
                    <a:pt x="813810" y="327672"/>
                  </a:lnTo>
                  <a:lnTo>
                    <a:pt x="814744" y="329534"/>
                  </a:lnTo>
                  <a:lnTo>
                    <a:pt x="816142" y="330933"/>
                  </a:lnTo>
                  <a:lnTo>
                    <a:pt x="817076" y="332331"/>
                  </a:lnTo>
                  <a:lnTo>
                    <a:pt x="818475" y="333265"/>
                  </a:lnTo>
                  <a:lnTo>
                    <a:pt x="819403" y="334194"/>
                  </a:lnTo>
                  <a:lnTo>
                    <a:pt x="820802" y="335128"/>
                  </a:lnTo>
                  <a:lnTo>
                    <a:pt x="821736" y="335592"/>
                  </a:lnTo>
                  <a:lnTo>
                    <a:pt x="822670" y="336062"/>
                  </a:lnTo>
                  <a:lnTo>
                    <a:pt x="824068" y="336526"/>
                  </a:lnTo>
                  <a:lnTo>
                    <a:pt x="824996" y="336990"/>
                  </a:lnTo>
                  <a:lnTo>
                    <a:pt x="827329" y="336990"/>
                  </a:lnTo>
                  <a:lnTo>
                    <a:pt x="828263" y="336526"/>
                  </a:lnTo>
                  <a:lnTo>
                    <a:pt x="829661" y="336526"/>
                  </a:lnTo>
                  <a:lnTo>
                    <a:pt x="830590" y="335592"/>
                  </a:lnTo>
                  <a:lnTo>
                    <a:pt x="831988" y="335128"/>
                  </a:lnTo>
                  <a:lnTo>
                    <a:pt x="832922" y="334194"/>
                  </a:lnTo>
                  <a:lnTo>
                    <a:pt x="834320" y="333265"/>
                  </a:lnTo>
                  <a:lnTo>
                    <a:pt x="835254" y="332331"/>
                  </a:lnTo>
                  <a:lnTo>
                    <a:pt x="836183" y="330933"/>
                  </a:lnTo>
                  <a:lnTo>
                    <a:pt x="837581" y="329534"/>
                  </a:lnTo>
                  <a:lnTo>
                    <a:pt x="838515" y="328136"/>
                  </a:lnTo>
                  <a:lnTo>
                    <a:pt x="839914" y="326274"/>
                  </a:lnTo>
                  <a:lnTo>
                    <a:pt x="840848" y="324406"/>
                  </a:lnTo>
                  <a:lnTo>
                    <a:pt x="841776" y="322543"/>
                  </a:lnTo>
                  <a:lnTo>
                    <a:pt x="843174" y="320211"/>
                  </a:lnTo>
                  <a:lnTo>
                    <a:pt x="844108" y="317884"/>
                  </a:lnTo>
                  <a:lnTo>
                    <a:pt x="845507" y="315551"/>
                  </a:lnTo>
                  <a:lnTo>
                    <a:pt x="846441" y="313219"/>
                  </a:lnTo>
                  <a:lnTo>
                    <a:pt x="847839" y="310422"/>
                  </a:lnTo>
                  <a:lnTo>
                    <a:pt x="848768" y="307626"/>
                  </a:lnTo>
                  <a:lnTo>
                    <a:pt x="849702" y="304829"/>
                  </a:lnTo>
                  <a:lnTo>
                    <a:pt x="851100" y="301568"/>
                  </a:lnTo>
                  <a:lnTo>
                    <a:pt x="852034" y="298772"/>
                  </a:lnTo>
                  <a:lnTo>
                    <a:pt x="853432" y="295511"/>
                  </a:lnTo>
                  <a:lnTo>
                    <a:pt x="854361" y="291780"/>
                  </a:lnTo>
                  <a:lnTo>
                    <a:pt x="855759" y="288519"/>
                  </a:lnTo>
                  <a:lnTo>
                    <a:pt x="856693" y="284789"/>
                  </a:lnTo>
                  <a:lnTo>
                    <a:pt x="857627" y="281058"/>
                  </a:lnTo>
                  <a:lnTo>
                    <a:pt x="859025" y="277333"/>
                  </a:lnTo>
                  <a:lnTo>
                    <a:pt x="859954" y="273602"/>
                  </a:lnTo>
                  <a:lnTo>
                    <a:pt x="861352" y="269408"/>
                  </a:lnTo>
                  <a:lnTo>
                    <a:pt x="862286" y="265213"/>
                  </a:lnTo>
                  <a:lnTo>
                    <a:pt x="863220" y="261018"/>
                  </a:lnTo>
                  <a:lnTo>
                    <a:pt x="864619" y="256823"/>
                  </a:lnTo>
                  <a:lnTo>
                    <a:pt x="865547" y="252628"/>
                  </a:lnTo>
                  <a:lnTo>
                    <a:pt x="866945" y="247969"/>
                  </a:lnTo>
                  <a:lnTo>
                    <a:pt x="867880" y="243774"/>
                  </a:lnTo>
                  <a:lnTo>
                    <a:pt x="869278" y="239109"/>
                  </a:lnTo>
                  <a:lnTo>
                    <a:pt x="870212" y="234450"/>
                  </a:lnTo>
                  <a:lnTo>
                    <a:pt x="871140" y="229791"/>
                  </a:lnTo>
                  <a:lnTo>
                    <a:pt x="872539" y="225126"/>
                  </a:lnTo>
                  <a:lnTo>
                    <a:pt x="873473" y="220003"/>
                  </a:lnTo>
                  <a:lnTo>
                    <a:pt x="874871" y="215338"/>
                  </a:lnTo>
                  <a:lnTo>
                    <a:pt x="875805" y="210679"/>
                  </a:lnTo>
                  <a:lnTo>
                    <a:pt x="876734" y="205550"/>
                  </a:lnTo>
                  <a:lnTo>
                    <a:pt x="878132" y="200426"/>
                  </a:lnTo>
                  <a:lnTo>
                    <a:pt x="879066" y="195762"/>
                  </a:lnTo>
                  <a:lnTo>
                    <a:pt x="880464" y="190638"/>
                  </a:lnTo>
                  <a:lnTo>
                    <a:pt x="881398" y="185509"/>
                  </a:lnTo>
                  <a:lnTo>
                    <a:pt x="882797" y="180380"/>
                  </a:lnTo>
                  <a:lnTo>
                    <a:pt x="883725" y="175721"/>
                  </a:lnTo>
                  <a:lnTo>
                    <a:pt x="884659" y="170592"/>
                  </a:lnTo>
                  <a:lnTo>
                    <a:pt x="886057" y="165469"/>
                  </a:lnTo>
                  <a:lnTo>
                    <a:pt x="886992" y="160340"/>
                  </a:lnTo>
                  <a:lnTo>
                    <a:pt x="888390" y="155211"/>
                  </a:lnTo>
                  <a:lnTo>
                    <a:pt x="889318" y="150552"/>
                  </a:lnTo>
                  <a:lnTo>
                    <a:pt x="890717" y="145423"/>
                  </a:lnTo>
                  <a:lnTo>
                    <a:pt x="891651" y="140300"/>
                  </a:lnTo>
                  <a:lnTo>
                    <a:pt x="892585" y="135171"/>
                  </a:lnTo>
                  <a:lnTo>
                    <a:pt x="893983" y="130511"/>
                  </a:lnTo>
                  <a:lnTo>
                    <a:pt x="894912" y="125382"/>
                  </a:lnTo>
                  <a:lnTo>
                    <a:pt x="896310" y="120723"/>
                  </a:lnTo>
                  <a:lnTo>
                    <a:pt x="897244" y="115594"/>
                  </a:lnTo>
                  <a:lnTo>
                    <a:pt x="898178" y="110935"/>
                  </a:lnTo>
                  <a:lnTo>
                    <a:pt x="899576" y="106270"/>
                  </a:lnTo>
                  <a:lnTo>
                    <a:pt x="900505" y="101611"/>
                  </a:lnTo>
                  <a:lnTo>
                    <a:pt x="901903" y="96952"/>
                  </a:lnTo>
                  <a:lnTo>
                    <a:pt x="902837" y="92287"/>
                  </a:lnTo>
                  <a:lnTo>
                    <a:pt x="904235" y="88093"/>
                  </a:lnTo>
                  <a:lnTo>
                    <a:pt x="905169" y="83433"/>
                  </a:lnTo>
                  <a:lnTo>
                    <a:pt x="906098" y="79238"/>
                  </a:lnTo>
                  <a:lnTo>
                    <a:pt x="907496" y="75044"/>
                  </a:lnTo>
                  <a:lnTo>
                    <a:pt x="908430" y="70849"/>
                  </a:lnTo>
                  <a:lnTo>
                    <a:pt x="909829" y="66654"/>
                  </a:lnTo>
                  <a:lnTo>
                    <a:pt x="910763" y="62923"/>
                  </a:lnTo>
                  <a:lnTo>
                    <a:pt x="911691" y="58728"/>
                  </a:lnTo>
                  <a:lnTo>
                    <a:pt x="913089" y="55003"/>
                  </a:lnTo>
                  <a:lnTo>
                    <a:pt x="914023" y="51272"/>
                  </a:lnTo>
                  <a:lnTo>
                    <a:pt x="915422" y="48012"/>
                  </a:lnTo>
                  <a:lnTo>
                    <a:pt x="916356" y="44281"/>
                  </a:lnTo>
                  <a:lnTo>
                    <a:pt x="917754" y="41020"/>
                  </a:lnTo>
                  <a:lnTo>
                    <a:pt x="918683" y="37754"/>
                  </a:lnTo>
                  <a:lnTo>
                    <a:pt x="919617" y="34493"/>
                  </a:lnTo>
                  <a:lnTo>
                    <a:pt x="921015" y="31696"/>
                  </a:lnTo>
                  <a:lnTo>
                    <a:pt x="921949" y="28900"/>
                  </a:lnTo>
                  <a:lnTo>
                    <a:pt x="923347" y="26103"/>
                  </a:lnTo>
                  <a:lnTo>
                    <a:pt x="924276" y="23306"/>
                  </a:lnTo>
                  <a:lnTo>
                    <a:pt x="925210" y="20974"/>
                  </a:lnTo>
                  <a:lnTo>
                    <a:pt x="926608" y="18647"/>
                  </a:lnTo>
                  <a:lnTo>
                    <a:pt x="927542" y="16315"/>
                  </a:lnTo>
                  <a:lnTo>
                    <a:pt x="928941" y="13983"/>
                  </a:lnTo>
                  <a:lnTo>
                    <a:pt x="929869" y="12120"/>
                  </a:lnTo>
                  <a:lnTo>
                    <a:pt x="931267" y="10257"/>
                  </a:lnTo>
                  <a:lnTo>
                    <a:pt x="932201" y="8859"/>
                  </a:lnTo>
                  <a:lnTo>
                    <a:pt x="933135" y="6991"/>
                  </a:lnTo>
                  <a:lnTo>
                    <a:pt x="934534" y="5593"/>
                  </a:lnTo>
                  <a:lnTo>
                    <a:pt x="935462" y="4664"/>
                  </a:lnTo>
                  <a:lnTo>
                    <a:pt x="936861" y="3266"/>
                  </a:lnTo>
                  <a:lnTo>
                    <a:pt x="937795" y="2332"/>
                  </a:lnTo>
                  <a:lnTo>
                    <a:pt x="939193" y="1868"/>
                  </a:lnTo>
                  <a:lnTo>
                    <a:pt x="940127" y="934"/>
                  </a:lnTo>
                  <a:lnTo>
                    <a:pt x="941055" y="469"/>
                  </a:lnTo>
                  <a:lnTo>
                    <a:pt x="942454" y="469"/>
                  </a:lnTo>
                  <a:lnTo>
                    <a:pt x="943388" y="0"/>
                  </a:lnTo>
                  <a:lnTo>
                    <a:pt x="945720" y="0"/>
                  </a:lnTo>
                  <a:lnTo>
                    <a:pt x="946649" y="469"/>
                  </a:lnTo>
                  <a:lnTo>
                    <a:pt x="948047" y="934"/>
                  </a:lnTo>
                  <a:lnTo>
                    <a:pt x="948981" y="1398"/>
                  </a:lnTo>
                  <a:lnTo>
                    <a:pt x="950379" y="1868"/>
                  </a:lnTo>
                  <a:lnTo>
                    <a:pt x="951313" y="2796"/>
                  </a:lnTo>
                  <a:lnTo>
                    <a:pt x="952712" y="3730"/>
                  </a:lnTo>
                  <a:lnTo>
                    <a:pt x="953640" y="5128"/>
                  </a:lnTo>
                  <a:lnTo>
                    <a:pt x="954574" y="6527"/>
                  </a:lnTo>
                  <a:lnTo>
                    <a:pt x="955973" y="7925"/>
                  </a:lnTo>
                  <a:lnTo>
                    <a:pt x="956907" y="9323"/>
                  </a:lnTo>
                  <a:lnTo>
                    <a:pt x="958305" y="11186"/>
                  </a:lnTo>
                  <a:lnTo>
                    <a:pt x="959233" y="13054"/>
                  </a:lnTo>
                  <a:lnTo>
                    <a:pt x="960167" y="14917"/>
                  </a:lnTo>
                  <a:lnTo>
                    <a:pt x="961566" y="17249"/>
                  </a:lnTo>
                  <a:lnTo>
                    <a:pt x="962500" y="19576"/>
                  </a:lnTo>
                  <a:lnTo>
                    <a:pt x="963898" y="21908"/>
                  </a:lnTo>
                  <a:lnTo>
                    <a:pt x="964827" y="24705"/>
                  </a:lnTo>
                  <a:lnTo>
                    <a:pt x="966225" y="27501"/>
                  </a:lnTo>
                  <a:lnTo>
                    <a:pt x="967159" y="30298"/>
                  </a:lnTo>
                  <a:lnTo>
                    <a:pt x="968093" y="33095"/>
                  </a:lnTo>
                  <a:lnTo>
                    <a:pt x="969491" y="36355"/>
                  </a:lnTo>
                  <a:lnTo>
                    <a:pt x="970420" y="39152"/>
                  </a:lnTo>
                  <a:lnTo>
                    <a:pt x="971818" y="42418"/>
                  </a:lnTo>
                  <a:lnTo>
                    <a:pt x="972752" y="46143"/>
                  </a:lnTo>
                  <a:lnTo>
                    <a:pt x="974150" y="49410"/>
                  </a:lnTo>
                  <a:lnTo>
                    <a:pt x="975085" y="53135"/>
                  </a:lnTo>
                  <a:lnTo>
                    <a:pt x="976013" y="56866"/>
                  </a:lnTo>
                  <a:lnTo>
                    <a:pt x="977411" y="60596"/>
                  </a:lnTo>
                  <a:lnTo>
                    <a:pt x="978345" y="64791"/>
                  </a:lnTo>
                  <a:lnTo>
                    <a:pt x="979744" y="68516"/>
                  </a:lnTo>
                  <a:lnTo>
                    <a:pt x="980678" y="72711"/>
                  </a:lnTo>
                  <a:lnTo>
                    <a:pt x="981606" y="76906"/>
                  </a:lnTo>
                  <a:lnTo>
                    <a:pt x="983005" y="81571"/>
                  </a:lnTo>
                  <a:lnTo>
                    <a:pt x="983939" y="85766"/>
                  </a:lnTo>
                  <a:lnTo>
                    <a:pt x="985337" y="89961"/>
                  </a:lnTo>
                  <a:lnTo>
                    <a:pt x="986271" y="94620"/>
                  </a:lnTo>
                  <a:lnTo>
                    <a:pt x="987669" y="99279"/>
                  </a:lnTo>
                  <a:lnTo>
                    <a:pt x="988598" y="103944"/>
                  </a:lnTo>
                  <a:lnTo>
                    <a:pt x="989532" y="108603"/>
                  </a:lnTo>
                  <a:lnTo>
                    <a:pt x="990930" y="113262"/>
                  </a:lnTo>
                  <a:lnTo>
                    <a:pt x="991864" y="117927"/>
                  </a:lnTo>
                  <a:lnTo>
                    <a:pt x="993262" y="123050"/>
                  </a:lnTo>
                  <a:lnTo>
                    <a:pt x="994191" y="127715"/>
                  </a:lnTo>
                  <a:lnTo>
                    <a:pt x="995125" y="132838"/>
                  </a:lnTo>
                  <a:lnTo>
                    <a:pt x="996523" y="137967"/>
                  </a:lnTo>
                  <a:lnTo>
                    <a:pt x="997457" y="142626"/>
                  </a:lnTo>
                  <a:lnTo>
                    <a:pt x="998856" y="147755"/>
                  </a:lnTo>
                  <a:lnTo>
                    <a:pt x="999784" y="152884"/>
                  </a:lnTo>
                  <a:lnTo>
                    <a:pt x="1001182" y="158008"/>
                  </a:lnTo>
                  <a:lnTo>
                    <a:pt x="1002117" y="162672"/>
                  </a:lnTo>
                  <a:lnTo>
                    <a:pt x="1003051" y="167796"/>
                  </a:lnTo>
                  <a:lnTo>
                    <a:pt x="1004449" y="172925"/>
                  </a:lnTo>
                  <a:lnTo>
                    <a:pt x="1005377" y="178054"/>
                  </a:lnTo>
                  <a:lnTo>
                    <a:pt x="1006776" y="183177"/>
                  </a:lnTo>
                  <a:lnTo>
                    <a:pt x="1007710" y="188306"/>
                  </a:lnTo>
                  <a:lnTo>
                    <a:pt x="1009108" y="192965"/>
                  </a:lnTo>
                  <a:lnTo>
                    <a:pt x="1010042" y="198094"/>
                  </a:lnTo>
                  <a:lnTo>
                    <a:pt x="1010971" y="203223"/>
                  </a:lnTo>
                  <a:lnTo>
                    <a:pt x="1012369" y="207882"/>
                  </a:lnTo>
                  <a:lnTo>
                    <a:pt x="1013303" y="213011"/>
                  </a:lnTo>
                  <a:lnTo>
                    <a:pt x="1014701" y="217670"/>
                  </a:lnTo>
                  <a:lnTo>
                    <a:pt x="1015635" y="222329"/>
                  </a:lnTo>
                  <a:lnTo>
                    <a:pt x="1016564" y="227458"/>
                  </a:lnTo>
                  <a:lnTo>
                    <a:pt x="1017962" y="232118"/>
                  </a:lnTo>
                  <a:lnTo>
                    <a:pt x="1018896" y="236782"/>
                  </a:lnTo>
                  <a:lnTo>
                    <a:pt x="1020294" y="241441"/>
                  </a:lnTo>
                  <a:lnTo>
                    <a:pt x="1021228" y="245636"/>
                  </a:lnTo>
                  <a:lnTo>
                    <a:pt x="1022627" y="250296"/>
                  </a:lnTo>
                  <a:lnTo>
                    <a:pt x="1023555" y="254490"/>
                  </a:lnTo>
                  <a:lnTo>
                    <a:pt x="1024489" y="258685"/>
                  </a:lnTo>
                  <a:lnTo>
                    <a:pt x="1025888" y="263350"/>
                  </a:lnTo>
                  <a:lnTo>
                    <a:pt x="1026822" y="267075"/>
                  </a:lnTo>
                  <a:lnTo>
                    <a:pt x="1028220" y="271270"/>
                  </a:lnTo>
                  <a:lnTo>
                    <a:pt x="1029148" y="275465"/>
                  </a:lnTo>
                  <a:lnTo>
                    <a:pt x="1030083" y="279196"/>
                  </a:lnTo>
                  <a:lnTo>
                    <a:pt x="1031481" y="282926"/>
                  </a:lnTo>
                  <a:lnTo>
                    <a:pt x="1032415" y="286651"/>
                  </a:lnTo>
                  <a:lnTo>
                    <a:pt x="1033813" y="289918"/>
                  </a:lnTo>
                  <a:lnTo>
                    <a:pt x="1034742" y="293643"/>
                  </a:lnTo>
                  <a:lnTo>
                    <a:pt x="1036140" y="296909"/>
                  </a:lnTo>
                  <a:lnTo>
                    <a:pt x="1037074" y="300170"/>
                  </a:lnTo>
                  <a:lnTo>
                    <a:pt x="1038008" y="303431"/>
                  </a:lnTo>
                  <a:lnTo>
                    <a:pt x="1039406" y="306228"/>
                  </a:lnTo>
                  <a:lnTo>
                    <a:pt x="1040335" y="309024"/>
                  </a:lnTo>
                  <a:lnTo>
                    <a:pt x="1041733" y="311821"/>
                  </a:lnTo>
                  <a:lnTo>
                    <a:pt x="1042667" y="314153"/>
                  </a:lnTo>
                  <a:lnTo>
                    <a:pt x="1043601" y="316950"/>
                  </a:lnTo>
                  <a:lnTo>
                    <a:pt x="1045000" y="319282"/>
                  </a:lnTo>
                  <a:lnTo>
                    <a:pt x="1045928" y="321145"/>
                  </a:lnTo>
                  <a:lnTo>
                    <a:pt x="1047326" y="323477"/>
                  </a:lnTo>
                  <a:lnTo>
                    <a:pt x="1048260" y="325340"/>
                  </a:lnTo>
                  <a:lnTo>
                    <a:pt x="1049659" y="327202"/>
                  </a:lnTo>
                  <a:lnTo>
                    <a:pt x="1050593" y="328600"/>
                  </a:lnTo>
                  <a:lnTo>
                    <a:pt x="1051521" y="329999"/>
                  </a:lnTo>
                  <a:lnTo>
                    <a:pt x="1052920" y="331397"/>
                  </a:lnTo>
                  <a:lnTo>
                    <a:pt x="1053854" y="332795"/>
                  </a:lnTo>
                  <a:lnTo>
                    <a:pt x="1055252" y="333729"/>
                  </a:lnTo>
                  <a:lnTo>
                    <a:pt x="1056186" y="334663"/>
                  </a:lnTo>
                  <a:lnTo>
                    <a:pt x="1057584" y="335592"/>
                  </a:lnTo>
                  <a:lnTo>
                    <a:pt x="1058513" y="336062"/>
                  </a:lnTo>
                  <a:lnTo>
                    <a:pt x="1059447" y="336526"/>
                  </a:lnTo>
                  <a:lnTo>
                    <a:pt x="1060845" y="336990"/>
                  </a:lnTo>
                  <a:lnTo>
                    <a:pt x="1064106" y="336990"/>
                  </a:lnTo>
                  <a:lnTo>
                    <a:pt x="1065040" y="336526"/>
                  </a:lnTo>
                  <a:lnTo>
                    <a:pt x="1066438" y="336062"/>
                  </a:lnTo>
                  <a:lnTo>
                    <a:pt x="1067372" y="335592"/>
                  </a:lnTo>
                  <a:lnTo>
                    <a:pt x="1068771" y="334663"/>
                  </a:lnTo>
                  <a:lnTo>
                    <a:pt x="1069699" y="333729"/>
                  </a:lnTo>
                  <a:lnTo>
                    <a:pt x="1071098" y="332795"/>
                  </a:lnTo>
                  <a:lnTo>
                    <a:pt x="1072032" y="331397"/>
                  </a:lnTo>
                  <a:lnTo>
                    <a:pt x="1072966" y="329999"/>
                  </a:lnTo>
                  <a:lnTo>
                    <a:pt x="1074364" y="328600"/>
                  </a:lnTo>
                  <a:lnTo>
                    <a:pt x="1075292" y="327202"/>
                  </a:lnTo>
                  <a:lnTo>
                    <a:pt x="1076691" y="325340"/>
                  </a:lnTo>
                  <a:lnTo>
                    <a:pt x="1077625" y="323477"/>
                  </a:lnTo>
                  <a:lnTo>
                    <a:pt x="1078559" y="321145"/>
                  </a:lnTo>
                  <a:lnTo>
                    <a:pt x="1079957" y="319282"/>
                  </a:lnTo>
                  <a:lnTo>
                    <a:pt x="1080886" y="316486"/>
                  </a:lnTo>
                  <a:lnTo>
                    <a:pt x="1082284" y="314153"/>
                  </a:lnTo>
                  <a:lnTo>
                    <a:pt x="1083218" y="311821"/>
                  </a:lnTo>
                  <a:lnTo>
                    <a:pt x="1084616" y="309024"/>
                  </a:lnTo>
                  <a:lnTo>
                    <a:pt x="1085550" y="306228"/>
                  </a:lnTo>
                  <a:lnTo>
                    <a:pt x="1086479" y="302967"/>
                  </a:lnTo>
                  <a:lnTo>
                    <a:pt x="1087877" y="300170"/>
                  </a:lnTo>
                  <a:lnTo>
                    <a:pt x="1088811" y="296909"/>
                  </a:lnTo>
                  <a:lnTo>
                    <a:pt x="1090210" y="293643"/>
                  </a:lnTo>
                  <a:lnTo>
                    <a:pt x="1091144" y="289918"/>
                  </a:lnTo>
                  <a:lnTo>
                    <a:pt x="1092542" y="286187"/>
                  </a:lnTo>
                  <a:lnTo>
                    <a:pt x="1093470" y="282926"/>
                  </a:lnTo>
                  <a:lnTo>
                    <a:pt x="1094404" y="279196"/>
                  </a:lnTo>
                  <a:lnTo>
                    <a:pt x="1095803" y="275001"/>
                  </a:lnTo>
                  <a:lnTo>
                    <a:pt x="1096737" y="271270"/>
                  </a:lnTo>
                  <a:lnTo>
                    <a:pt x="1098135" y="267075"/>
                  </a:lnTo>
                  <a:lnTo>
                    <a:pt x="1099064" y="262880"/>
                  </a:lnTo>
                  <a:lnTo>
                    <a:pt x="1099998" y="258685"/>
                  </a:lnTo>
                  <a:lnTo>
                    <a:pt x="1101396" y="254490"/>
                  </a:lnTo>
                  <a:lnTo>
                    <a:pt x="1102330" y="249831"/>
                  </a:lnTo>
                  <a:lnTo>
                    <a:pt x="1103728" y="245636"/>
                  </a:lnTo>
                  <a:lnTo>
                    <a:pt x="1104657" y="240977"/>
                  </a:lnTo>
                  <a:lnTo>
                    <a:pt x="1106055" y="236312"/>
                  </a:lnTo>
                  <a:lnTo>
                    <a:pt x="1106989" y="231653"/>
                  </a:lnTo>
                  <a:lnTo>
                    <a:pt x="1107923" y="226994"/>
                  </a:lnTo>
                  <a:lnTo>
                    <a:pt x="1109322" y="222329"/>
                  </a:lnTo>
                  <a:lnTo>
                    <a:pt x="1110250" y="217670"/>
                  </a:lnTo>
                  <a:lnTo>
                    <a:pt x="1111648" y="212541"/>
                  </a:lnTo>
                  <a:lnTo>
                    <a:pt x="1112582" y="207882"/>
                  </a:lnTo>
                  <a:lnTo>
                    <a:pt x="1113516" y="202753"/>
                  </a:lnTo>
                  <a:lnTo>
                    <a:pt x="1114915" y="197630"/>
                  </a:lnTo>
                  <a:lnTo>
                    <a:pt x="1115843" y="192965"/>
                  </a:lnTo>
                  <a:lnTo>
                    <a:pt x="1117241" y="187842"/>
                  </a:lnTo>
                  <a:lnTo>
                    <a:pt x="1118176" y="182713"/>
                  </a:lnTo>
                  <a:lnTo>
                    <a:pt x="1119574" y="177584"/>
                  </a:lnTo>
                  <a:lnTo>
                    <a:pt x="1120508" y="172925"/>
                  </a:lnTo>
                  <a:lnTo>
                    <a:pt x="1121436" y="167796"/>
                  </a:lnTo>
                  <a:lnTo>
                    <a:pt x="1122835" y="162672"/>
                  </a:lnTo>
                  <a:lnTo>
                    <a:pt x="1123769" y="157543"/>
                  </a:lnTo>
                  <a:lnTo>
                    <a:pt x="1125167" y="152414"/>
                  </a:lnTo>
                  <a:lnTo>
                    <a:pt x="1126101" y="147291"/>
                  </a:lnTo>
                  <a:lnTo>
                    <a:pt x="1127499" y="142626"/>
                  </a:lnTo>
                </a:path>
                <a:path w="1127760" h="337184">
                  <a:moveTo>
                    <a:pt x="453048" y="20974"/>
                  </a:moveTo>
                  <a:lnTo>
                    <a:pt x="453982" y="18647"/>
                  </a:lnTo>
                  <a:lnTo>
                    <a:pt x="455381" y="16315"/>
                  </a:lnTo>
                  <a:lnTo>
                    <a:pt x="456315" y="14452"/>
                  </a:lnTo>
                  <a:lnTo>
                    <a:pt x="457713" y="12584"/>
                  </a:lnTo>
                  <a:lnTo>
                    <a:pt x="458641" y="10722"/>
                  </a:lnTo>
                  <a:lnTo>
                    <a:pt x="459575" y="8859"/>
                  </a:lnTo>
                  <a:lnTo>
                    <a:pt x="460974" y="7461"/>
                  </a:lnTo>
                  <a:lnTo>
                    <a:pt x="461908" y="6063"/>
                  </a:lnTo>
                  <a:lnTo>
                    <a:pt x="463306" y="4664"/>
                  </a:lnTo>
                  <a:lnTo>
                    <a:pt x="464235" y="3730"/>
                  </a:lnTo>
                  <a:lnTo>
                    <a:pt x="465633" y="2796"/>
                  </a:lnTo>
                  <a:lnTo>
                    <a:pt x="466567" y="1868"/>
                  </a:lnTo>
                  <a:lnTo>
                    <a:pt x="467501" y="934"/>
                  </a:lnTo>
                  <a:lnTo>
                    <a:pt x="468899" y="469"/>
                  </a:lnTo>
                  <a:lnTo>
                    <a:pt x="469828" y="469"/>
                  </a:lnTo>
                  <a:lnTo>
                    <a:pt x="471226" y="0"/>
                  </a:lnTo>
                  <a:lnTo>
                    <a:pt x="473094" y="0"/>
                  </a:lnTo>
                  <a:lnTo>
                    <a:pt x="474493" y="469"/>
                  </a:lnTo>
                  <a:lnTo>
                    <a:pt x="475421" y="934"/>
                  </a:lnTo>
                  <a:lnTo>
                    <a:pt x="476819" y="1398"/>
                  </a:lnTo>
                  <a:lnTo>
                    <a:pt x="477753" y="1868"/>
                  </a:lnTo>
                  <a:lnTo>
                    <a:pt x="479152" y="2796"/>
                  </a:lnTo>
                  <a:lnTo>
                    <a:pt x="480086" y="3730"/>
                  </a:lnTo>
                  <a:lnTo>
                    <a:pt x="481014" y="5128"/>
                  </a:lnTo>
                  <a:lnTo>
                    <a:pt x="482412" y="6063"/>
                  </a:lnTo>
                  <a:lnTo>
                    <a:pt x="483347" y="7925"/>
                  </a:lnTo>
                  <a:lnTo>
                    <a:pt x="484745" y="9323"/>
                  </a:lnTo>
                  <a:lnTo>
                    <a:pt x="485679" y="11186"/>
                  </a:lnTo>
                  <a:lnTo>
                    <a:pt x="487077" y="13054"/>
                  </a:lnTo>
                  <a:lnTo>
                    <a:pt x="488006" y="14917"/>
                  </a:lnTo>
                  <a:lnTo>
                    <a:pt x="488940" y="17249"/>
                  </a:lnTo>
                  <a:lnTo>
                    <a:pt x="490338" y="19111"/>
                  </a:lnTo>
                  <a:lnTo>
                    <a:pt x="491272" y="21908"/>
                  </a:lnTo>
                  <a:lnTo>
                    <a:pt x="492670" y="24240"/>
                  </a:lnTo>
                  <a:lnTo>
                    <a:pt x="493599" y="27037"/>
                  </a:lnTo>
                  <a:lnTo>
                    <a:pt x="494533" y="29834"/>
                  </a:lnTo>
                  <a:lnTo>
                    <a:pt x="495931" y="32630"/>
                  </a:lnTo>
                  <a:lnTo>
                    <a:pt x="496865" y="35891"/>
                  </a:lnTo>
                  <a:lnTo>
                    <a:pt x="498264" y="39152"/>
                  </a:lnTo>
                  <a:lnTo>
                    <a:pt x="499192" y="42418"/>
                  </a:lnTo>
                  <a:lnTo>
                    <a:pt x="500590" y="45679"/>
                  </a:lnTo>
                  <a:lnTo>
                    <a:pt x="501524" y="48940"/>
                  </a:lnTo>
                  <a:lnTo>
                    <a:pt x="502459" y="52671"/>
                  </a:lnTo>
                  <a:lnTo>
                    <a:pt x="503857" y="56401"/>
                  </a:lnTo>
                  <a:lnTo>
                    <a:pt x="504785" y="60126"/>
                  </a:lnTo>
                  <a:lnTo>
                    <a:pt x="506184" y="64321"/>
                  </a:lnTo>
                  <a:lnTo>
                    <a:pt x="507118" y="68052"/>
                  </a:lnTo>
                  <a:lnTo>
                    <a:pt x="508052" y="72247"/>
                  </a:lnTo>
                  <a:lnTo>
                    <a:pt x="509450" y="76442"/>
                  </a:lnTo>
                  <a:lnTo>
                    <a:pt x="510379" y="80637"/>
                  </a:lnTo>
                  <a:lnTo>
                    <a:pt x="511777" y="85296"/>
                  </a:lnTo>
                  <a:lnTo>
                    <a:pt x="512711" y="89491"/>
                  </a:lnTo>
                  <a:lnTo>
                    <a:pt x="514109" y="94156"/>
                  </a:lnTo>
                  <a:lnTo>
                    <a:pt x="515043" y="98815"/>
                  </a:lnTo>
                  <a:lnTo>
                    <a:pt x="515972" y="103474"/>
                  </a:lnTo>
                  <a:lnTo>
                    <a:pt x="517370" y="108139"/>
                  </a:lnTo>
                  <a:lnTo>
                    <a:pt x="518304" y="112798"/>
                  </a:lnTo>
                  <a:lnTo>
                    <a:pt x="519702" y="117457"/>
                  </a:lnTo>
                  <a:lnTo>
                    <a:pt x="520636" y="122586"/>
                  </a:lnTo>
                  <a:lnTo>
                    <a:pt x="521565" y="127245"/>
                  </a:lnTo>
                  <a:lnTo>
                    <a:pt x="522963" y="132374"/>
                  </a:lnTo>
                  <a:lnTo>
                    <a:pt x="523897" y="137033"/>
                  </a:lnTo>
                  <a:lnTo>
                    <a:pt x="525296" y="142162"/>
                  </a:lnTo>
                  <a:lnTo>
                    <a:pt x="526230" y="147291"/>
                  </a:lnTo>
                  <a:lnTo>
                    <a:pt x="527628" y="151950"/>
                  </a:lnTo>
                  <a:lnTo>
                    <a:pt x="528556" y="157079"/>
                  </a:lnTo>
                  <a:lnTo>
                    <a:pt x="529491" y="162203"/>
                  </a:lnTo>
                  <a:lnTo>
                    <a:pt x="530889" y="167331"/>
                  </a:lnTo>
                  <a:lnTo>
                    <a:pt x="531823" y="172460"/>
                  </a:lnTo>
                  <a:lnTo>
                    <a:pt x="533221" y="177584"/>
                  </a:lnTo>
                  <a:lnTo>
                    <a:pt x="534150" y="182249"/>
                  </a:lnTo>
                  <a:lnTo>
                    <a:pt x="535548" y="187372"/>
                  </a:lnTo>
                  <a:lnTo>
                    <a:pt x="536482" y="192501"/>
                  </a:lnTo>
                  <a:lnTo>
                    <a:pt x="537416" y="197630"/>
                  </a:lnTo>
                  <a:lnTo>
                    <a:pt x="538814" y="202289"/>
                  </a:lnTo>
                  <a:lnTo>
                    <a:pt x="539743" y="207418"/>
                  </a:lnTo>
                  <a:lnTo>
                    <a:pt x="541141" y="212077"/>
                  </a:lnTo>
                  <a:lnTo>
                    <a:pt x="542075" y="217206"/>
                  </a:lnTo>
                  <a:lnTo>
                    <a:pt x="543009" y="221865"/>
                  </a:lnTo>
                  <a:lnTo>
                    <a:pt x="544408" y="226524"/>
                  </a:lnTo>
                  <a:lnTo>
                    <a:pt x="545336" y="231653"/>
                  </a:lnTo>
                  <a:lnTo>
                    <a:pt x="546734" y="236312"/>
                  </a:lnTo>
                  <a:lnTo>
                    <a:pt x="547668" y="240507"/>
                  </a:lnTo>
                  <a:lnTo>
                    <a:pt x="549067" y="245172"/>
                  </a:lnTo>
                  <a:lnTo>
                    <a:pt x="550001" y="249831"/>
                  </a:lnTo>
                  <a:lnTo>
                    <a:pt x="550929" y="254026"/>
                  </a:lnTo>
                  <a:lnTo>
                    <a:pt x="552328" y="258221"/>
                  </a:lnTo>
                  <a:lnTo>
                    <a:pt x="553262" y="262416"/>
                  </a:lnTo>
                  <a:lnTo>
                    <a:pt x="554660" y="266611"/>
                  </a:lnTo>
                  <a:lnTo>
                    <a:pt x="555594" y="270806"/>
                  </a:lnTo>
                  <a:lnTo>
                    <a:pt x="556522" y="275001"/>
                  </a:lnTo>
                  <a:lnTo>
                    <a:pt x="557921" y="278731"/>
                  </a:lnTo>
                  <a:lnTo>
                    <a:pt x="558855" y="282456"/>
                  </a:lnTo>
                  <a:lnTo>
                    <a:pt x="560253" y="286187"/>
                  </a:lnTo>
                  <a:lnTo>
                    <a:pt x="561187" y="289918"/>
                  </a:lnTo>
                  <a:lnTo>
                    <a:pt x="562586" y="293179"/>
                  </a:lnTo>
                  <a:lnTo>
                    <a:pt x="563514" y="296439"/>
                  </a:lnTo>
                  <a:lnTo>
                    <a:pt x="564448" y="299706"/>
                  </a:lnTo>
                  <a:lnTo>
                    <a:pt x="565846" y="302967"/>
                  </a:lnTo>
                  <a:lnTo>
                    <a:pt x="566780" y="305763"/>
                  </a:lnTo>
                  <a:lnTo>
                    <a:pt x="568179" y="308560"/>
                  </a:lnTo>
                  <a:lnTo>
                    <a:pt x="569107" y="311357"/>
                  </a:lnTo>
                  <a:lnTo>
                    <a:pt x="570505" y="314153"/>
                  </a:lnTo>
                  <a:lnTo>
                    <a:pt x="571440" y="316486"/>
                  </a:lnTo>
                  <a:lnTo>
                    <a:pt x="572374" y="318812"/>
                  </a:lnTo>
                  <a:lnTo>
                    <a:pt x="573772" y="321145"/>
                  </a:lnTo>
                  <a:lnTo>
                    <a:pt x="574700" y="323007"/>
                  </a:lnTo>
                  <a:lnTo>
                    <a:pt x="576099" y="324875"/>
                  </a:lnTo>
                  <a:lnTo>
                    <a:pt x="577033" y="326738"/>
                  </a:lnTo>
                  <a:lnTo>
                    <a:pt x="577967" y="328600"/>
                  </a:lnTo>
                  <a:lnTo>
                    <a:pt x="579365" y="329999"/>
                  </a:lnTo>
                  <a:lnTo>
                    <a:pt x="580294" y="331397"/>
                  </a:lnTo>
                  <a:lnTo>
                    <a:pt x="581692" y="332795"/>
                  </a:lnTo>
                  <a:lnTo>
                    <a:pt x="582626" y="333729"/>
                  </a:lnTo>
                  <a:lnTo>
                    <a:pt x="584024" y="334663"/>
                  </a:lnTo>
                  <a:lnTo>
                    <a:pt x="584958" y="335592"/>
                  </a:lnTo>
                  <a:lnTo>
                    <a:pt x="585887" y="336062"/>
                  </a:lnTo>
                  <a:lnTo>
                    <a:pt x="587285" y="336526"/>
                  </a:lnTo>
                  <a:lnTo>
                    <a:pt x="588219" y="336990"/>
                  </a:lnTo>
                  <a:lnTo>
                    <a:pt x="591480" y="336990"/>
                  </a:lnTo>
                  <a:lnTo>
                    <a:pt x="592878" y="336526"/>
                  </a:lnTo>
                  <a:lnTo>
                    <a:pt x="593812" y="336062"/>
                  </a:lnTo>
                  <a:lnTo>
                    <a:pt x="595211" y="335592"/>
                  </a:lnTo>
                  <a:lnTo>
                    <a:pt x="596145" y="334663"/>
                  </a:lnTo>
                  <a:lnTo>
                    <a:pt x="597543" y="333729"/>
                  </a:lnTo>
                  <a:lnTo>
                    <a:pt x="598472" y="332795"/>
                  </a:lnTo>
                  <a:lnTo>
                    <a:pt x="599406" y="331867"/>
                  </a:lnTo>
                  <a:lnTo>
                    <a:pt x="600804" y="330469"/>
                  </a:lnTo>
                  <a:lnTo>
                    <a:pt x="601738" y="329070"/>
                  </a:lnTo>
                  <a:lnTo>
                    <a:pt x="603136" y="327202"/>
                  </a:lnTo>
                  <a:lnTo>
                    <a:pt x="604065" y="325340"/>
                  </a:lnTo>
                  <a:lnTo>
                    <a:pt x="605463" y="323477"/>
                  </a:lnTo>
                  <a:lnTo>
                    <a:pt x="606397" y="321609"/>
                  </a:lnTo>
                  <a:lnTo>
                    <a:pt x="607331" y="319282"/>
                  </a:lnTo>
                  <a:lnTo>
                    <a:pt x="608729" y="316950"/>
                  </a:lnTo>
                  <a:lnTo>
                    <a:pt x="609658" y="314617"/>
                  </a:lnTo>
                  <a:lnTo>
                    <a:pt x="611056" y="311821"/>
                  </a:lnTo>
                  <a:lnTo>
                    <a:pt x="611990" y="309024"/>
                  </a:lnTo>
                  <a:lnTo>
                    <a:pt x="612924" y="306228"/>
                  </a:lnTo>
                  <a:lnTo>
                    <a:pt x="614323" y="303431"/>
                  </a:lnTo>
                  <a:lnTo>
                    <a:pt x="615251" y="300170"/>
                  </a:lnTo>
                  <a:lnTo>
                    <a:pt x="616649" y="297374"/>
                  </a:lnTo>
                  <a:lnTo>
                    <a:pt x="617584" y="293643"/>
                  </a:lnTo>
                  <a:lnTo>
                    <a:pt x="618982" y="290382"/>
                  </a:lnTo>
                  <a:lnTo>
                    <a:pt x="619916" y="286651"/>
                  </a:lnTo>
                  <a:lnTo>
                    <a:pt x="620844" y="283391"/>
                  </a:lnTo>
                  <a:lnTo>
                    <a:pt x="622243" y="279660"/>
                  </a:lnTo>
                  <a:lnTo>
                    <a:pt x="623177" y="275465"/>
                  </a:lnTo>
                  <a:lnTo>
                    <a:pt x="624575" y="271740"/>
                  </a:lnTo>
                  <a:lnTo>
                    <a:pt x="625509" y="267545"/>
                  </a:lnTo>
                  <a:lnTo>
                    <a:pt x="626438" y="263350"/>
                  </a:lnTo>
                  <a:lnTo>
                    <a:pt x="627836" y="259155"/>
                  </a:lnTo>
                  <a:lnTo>
                    <a:pt x="628770" y="254960"/>
                  </a:lnTo>
                  <a:lnTo>
                    <a:pt x="630168" y="250765"/>
                  </a:lnTo>
                  <a:lnTo>
                    <a:pt x="631102" y="246101"/>
                  </a:lnTo>
                  <a:lnTo>
                    <a:pt x="632501" y="241441"/>
                  </a:lnTo>
                  <a:lnTo>
                    <a:pt x="633429" y="236782"/>
                  </a:lnTo>
                  <a:lnTo>
                    <a:pt x="634363" y="232587"/>
                  </a:lnTo>
                  <a:lnTo>
                    <a:pt x="635761" y="227458"/>
                  </a:lnTo>
                  <a:lnTo>
                    <a:pt x="636696" y="222799"/>
                  </a:lnTo>
                  <a:lnTo>
                    <a:pt x="638094" y="218135"/>
                  </a:lnTo>
                  <a:lnTo>
                    <a:pt x="639022" y="213011"/>
                  </a:lnTo>
                  <a:lnTo>
                    <a:pt x="639956" y="208346"/>
                  </a:lnTo>
                  <a:lnTo>
                    <a:pt x="641355" y="203223"/>
                  </a:lnTo>
                  <a:lnTo>
                    <a:pt x="642289" y="198558"/>
                  </a:lnTo>
                  <a:lnTo>
                    <a:pt x="643687" y="193435"/>
                  </a:lnTo>
                  <a:lnTo>
                    <a:pt x="644615" y="188306"/>
                  </a:lnTo>
                  <a:lnTo>
                    <a:pt x="646014" y="183647"/>
                  </a:lnTo>
                  <a:lnTo>
                    <a:pt x="646948" y="178518"/>
                  </a:lnTo>
                  <a:lnTo>
                    <a:pt x="647882" y="173389"/>
                  </a:lnTo>
                  <a:lnTo>
                    <a:pt x="649280" y="168266"/>
                  </a:lnTo>
                  <a:lnTo>
                    <a:pt x="650209" y="163137"/>
                  </a:lnTo>
                  <a:lnTo>
                    <a:pt x="651607" y="158008"/>
                  </a:lnTo>
                  <a:lnTo>
                    <a:pt x="652541" y="153348"/>
                  </a:lnTo>
                  <a:lnTo>
                    <a:pt x="653939" y="148219"/>
                  </a:lnTo>
                  <a:lnTo>
                    <a:pt x="654873" y="143096"/>
                  </a:lnTo>
                  <a:lnTo>
                    <a:pt x="655802" y="137967"/>
                  </a:lnTo>
                  <a:lnTo>
                    <a:pt x="657200" y="133308"/>
                  </a:lnTo>
                  <a:lnTo>
                    <a:pt x="658134" y="128179"/>
                  </a:lnTo>
                  <a:lnTo>
                    <a:pt x="659533" y="123520"/>
                  </a:lnTo>
                  <a:lnTo>
                    <a:pt x="660467" y="118391"/>
                  </a:lnTo>
                  <a:lnTo>
                    <a:pt x="661395" y="113732"/>
                  </a:lnTo>
                  <a:lnTo>
                    <a:pt x="662793" y="109067"/>
                  </a:lnTo>
                  <a:lnTo>
                    <a:pt x="663727" y="104408"/>
                  </a:lnTo>
                  <a:lnTo>
                    <a:pt x="665126" y="99749"/>
                  </a:lnTo>
                  <a:lnTo>
                    <a:pt x="666060" y="95084"/>
                  </a:lnTo>
                  <a:lnTo>
                    <a:pt x="667458" y="90425"/>
                  </a:lnTo>
                  <a:lnTo>
                    <a:pt x="668387" y="86230"/>
                  </a:lnTo>
                  <a:lnTo>
                    <a:pt x="669321" y="81571"/>
                  </a:lnTo>
                  <a:lnTo>
                    <a:pt x="670719" y="77376"/>
                  </a:lnTo>
                  <a:lnTo>
                    <a:pt x="671653" y="73181"/>
                  </a:lnTo>
                  <a:lnTo>
                    <a:pt x="673051" y="68986"/>
                  </a:lnTo>
                  <a:lnTo>
                    <a:pt x="673980" y="65255"/>
                  </a:lnTo>
                  <a:lnTo>
                    <a:pt x="674914" y="61061"/>
                  </a:lnTo>
                  <a:lnTo>
                    <a:pt x="676312" y="57330"/>
                  </a:lnTo>
                  <a:lnTo>
                    <a:pt x="677246" y="53605"/>
                  </a:lnTo>
                  <a:lnTo>
                    <a:pt x="678645" y="49874"/>
                  </a:lnTo>
                  <a:lnTo>
                    <a:pt x="679573" y="46143"/>
                  </a:lnTo>
                  <a:lnTo>
                    <a:pt x="680971" y="42883"/>
                  </a:lnTo>
                  <a:lnTo>
                    <a:pt x="681905" y="39622"/>
                  </a:lnTo>
                  <a:lnTo>
                    <a:pt x="682839" y="36355"/>
                  </a:lnTo>
                  <a:lnTo>
                    <a:pt x="684238" y="33095"/>
                  </a:lnTo>
                  <a:lnTo>
                    <a:pt x="685166" y="30298"/>
                  </a:lnTo>
                  <a:lnTo>
                    <a:pt x="686565" y="27501"/>
                  </a:lnTo>
                  <a:lnTo>
                    <a:pt x="687499" y="24705"/>
                  </a:lnTo>
                  <a:lnTo>
                    <a:pt x="688897" y="22372"/>
                  </a:lnTo>
                  <a:lnTo>
                    <a:pt x="689831" y="19576"/>
                  </a:lnTo>
                  <a:lnTo>
                    <a:pt x="690759" y="17713"/>
                  </a:lnTo>
                  <a:lnTo>
                    <a:pt x="692158" y="15381"/>
                  </a:lnTo>
                  <a:lnTo>
                    <a:pt x="693092" y="13054"/>
                  </a:lnTo>
                  <a:lnTo>
                    <a:pt x="694490" y="11186"/>
                  </a:lnTo>
                  <a:lnTo>
                    <a:pt x="695424" y="9788"/>
                  </a:lnTo>
                  <a:lnTo>
                    <a:pt x="696353" y="7925"/>
                  </a:lnTo>
                  <a:lnTo>
                    <a:pt x="697751" y="6527"/>
                  </a:lnTo>
                  <a:lnTo>
                    <a:pt x="698685" y="5128"/>
                  </a:lnTo>
                  <a:lnTo>
                    <a:pt x="700083" y="4194"/>
                  </a:lnTo>
                  <a:lnTo>
                    <a:pt x="701017" y="2796"/>
                  </a:lnTo>
                  <a:lnTo>
                    <a:pt x="702416" y="2332"/>
                  </a:lnTo>
                  <a:lnTo>
                    <a:pt x="703344" y="1398"/>
                  </a:lnTo>
                  <a:lnTo>
                    <a:pt x="704278" y="934"/>
                  </a:lnTo>
                  <a:lnTo>
                    <a:pt x="705677" y="469"/>
                  </a:lnTo>
                  <a:lnTo>
                    <a:pt x="706611" y="0"/>
                  </a:lnTo>
                  <a:lnTo>
                    <a:pt x="709871" y="0"/>
                  </a:lnTo>
                  <a:lnTo>
                    <a:pt x="711270" y="469"/>
                  </a:lnTo>
                  <a:lnTo>
                    <a:pt x="712204" y="934"/>
                  </a:lnTo>
                  <a:lnTo>
                    <a:pt x="713602" y="1868"/>
                  </a:lnTo>
                  <a:lnTo>
                    <a:pt x="714531" y="2332"/>
                  </a:lnTo>
                  <a:lnTo>
                    <a:pt x="715929" y="3266"/>
                  </a:lnTo>
                  <a:lnTo>
                    <a:pt x="716863" y="4664"/>
                  </a:lnTo>
                  <a:lnTo>
                    <a:pt x="717797" y="5593"/>
                  </a:lnTo>
                  <a:lnTo>
                    <a:pt x="719195" y="6991"/>
                  </a:lnTo>
                  <a:lnTo>
                    <a:pt x="720124" y="8389"/>
                  </a:lnTo>
                  <a:lnTo>
                    <a:pt x="721522" y="10257"/>
                  </a:lnTo>
                  <a:lnTo>
                    <a:pt x="722456" y="12120"/>
                  </a:lnTo>
                  <a:lnTo>
                    <a:pt x="723390" y="13983"/>
                  </a:lnTo>
                  <a:lnTo>
                    <a:pt x="724789" y="16315"/>
                  </a:lnTo>
                  <a:lnTo>
                    <a:pt x="725717" y="18177"/>
                  </a:lnTo>
                  <a:lnTo>
                    <a:pt x="727115" y="20510"/>
                  </a:lnTo>
                  <a:lnTo>
                    <a:pt x="728049" y="23306"/>
                  </a:lnTo>
                  <a:lnTo>
                    <a:pt x="729448" y="25639"/>
                  </a:lnTo>
                  <a:lnTo>
                    <a:pt x="730382" y="28435"/>
                  </a:lnTo>
                  <a:lnTo>
                    <a:pt x="731310" y="31232"/>
                  </a:lnTo>
                  <a:lnTo>
                    <a:pt x="732709" y="34493"/>
                  </a:lnTo>
                  <a:lnTo>
                    <a:pt x="733643" y="37754"/>
                  </a:lnTo>
                  <a:lnTo>
                    <a:pt x="735041" y="40550"/>
                  </a:lnTo>
                  <a:lnTo>
                    <a:pt x="735975" y="44281"/>
                  </a:lnTo>
                  <a:lnTo>
                    <a:pt x="737373" y="47542"/>
                  </a:lnTo>
                  <a:lnTo>
                    <a:pt x="738302" y="51272"/>
                  </a:lnTo>
                  <a:lnTo>
                    <a:pt x="739236" y="55003"/>
                  </a:lnTo>
                  <a:lnTo>
                    <a:pt x="740634" y="58728"/>
                  </a:lnTo>
                  <a:lnTo>
                    <a:pt x="741568" y="62459"/>
                  </a:lnTo>
                  <a:lnTo>
                    <a:pt x="742966" y="66654"/>
                  </a:lnTo>
                  <a:lnTo>
                    <a:pt x="743895" y="70384"/>
                  </a:lnTo>
                  <a:lnTo>
                    <a:pt x="744829" y="74579"/>
                  </a:lnTo>
                  <a:lnTo>
                    <a:pt x="746227" y="78774"/>
                  </a:lnTo>
                  <a:lnTo>
                    <a:pt x="747161" y="83433"/>
                  </a:lnTo>
                  <a:lnTo>
                    <a:pt x="748560" y="87628"/>
                  </a:lnTo>
                  <a:lnTo>
                    <a:pt x="749488" y="92287"/>
                  </a:lnTo>
                  <a:lnTo>
                    <a:pt x="750886" y="96482"/>
                  </a:lnTo>
                  <a:lnTo>
                    <a:pt x="751820" y="101147"/>
                  </a:lnTo>
                  <a:lnTo>
                    <a:pt x="752755" y="105806"/>
                  </a:lnTo>
                  <a:lnTo>
                    <a:pt x="754153" y="110465"/>
                  </a:lnTo>
                  <a:lnTo>
                    <a:pt x="755081" y="115594"/>
                  </a:lnTo>
                  <a:lnTo>
                    <a:pt x="756480" y="120253"/>
                  </a:lnTo>
                  <a:lnTo>
                    <a:pt x="757414" y="124918"/>
                  </a:lnTo>
                  <a:lnTo>
                    <a:pt x="758348" y="130042"/>
                  </a:lnTo>
                  <a:lnTo>
                    <a:pt x="759746" y="135171"/>
                  </a:lnTo>
                  <a:lnTo>
                    <a:pt x="760675" y="139830"/>
                  </a:lnTo>
                  <a:lnTo>
                    <a:pt x="762073" y="144959"/>
                  </a:lnTo>
                  <a:lnTo>
                    <a:pt x="763007" y="150088"/>
                  </a:lnTo>
                  <a:lnTo>
                    <a:pt x="764405" y="154747"/>
                  </a:lnTo>
                  <a:lnTo>
                    <a:pt x="765339" y="159876"/>
                  </a:lnTo>
                  <a:lnTo>
                    <a:pt x="766268" y="164999"/>
                  </a:lnTo>
                  <a:lnTo>
                    <a:pt x="767666" y="170128"/>
                  </a:lnTo>
                  <a:lnTo>
                    <a:pt x="768600" y="175257"/>
                  </a:lnTo>
                  <a:lnTo>
                    <a:pt x="769998" y="180380"/>
                  </a:lnTo>
                  <a:lnTo>
                    <a:pt x="770932" y="185045"/>
                  </a:lnTo>
                  <a:lnTo>
                    <a:pt x="772331" y="190169"/>
                  </a:lnTo>
                  <a:lnTo>
                    <a:pt x="773259" y="195298"/>
                  </a:lnTo>
                  <a:lnTo>
                    <a:pt x="774193" y="200426"/>
                  </a:lnTo>
                  <a:lnTo>
                    <a:pt x="775592" y="205086"/>
                  </a:lnTo>
                  <a:lnTo>
                    <a:pt x="776526" y="210215"/>
                  </a:lnTo>
                  <a:lnTo>
                    <a:pt x="777924" y="214874"/>
                  </a:lnTo>
                  <a:lnTo>
                    <a:pt x="778852" y="220003"/>
                  </a:lnTo>
                  <a:lnTo>
                    <a:pt x="779787" y="224662"/>
                  </a:lnTo>
                  <a:lnTo>
                    <a:pt x="781185" y="229321"/>
                  </a:lnTo>
                  <a:lnTo>
                    <a:pt x="782119" y="233986"/>
                  </a:lnTo>
                  <a:lnTo>
                    <a:pt x="783517" y="238645"/>
                  </a:lnTo>
                  <a:lnTo>
                    <a:pt x="784446" y="243304"/>
                  </a:lnTo>
                  <a:lnTo>
                    <a:pt x="785844" y="247969"/>
                  </a:lnTo>
                  <a:lnTo>
                    <a:pt x="786778" y="252164"/>
                  </a:lnTo>
                  <a:lnTo>
                    <a:pt x="787712" y="256359"/>
                  </a:lnTo>
                  <a:lnTo>
                    <a:pt x="789110" y="261018"/>
                  </a:lnTo>
                  <a:lnTo>
                    <a:pt x="790039" y="264748"/>
                  </a:lnTo>
                </a:path>
                <a:path w="1127760" h="337184">
                  <a:moveTo>
                    <a:pt x="116059" y="336990"/>
                  </a:moveTo>
                  <a:lnTo>
                    <a:pt x="119323" y="336990"/>
                  </a:lnTo>
                  <a:lnTo>
                    <a:pt x="120253" y="336526"/>
                  </a:lnTo>
                  <a:lnTo>
                    <a:pt x="121652" y="336062"/>
                  </a:lnTo>
                  <a:lnTo>
                    <a:pt x="122585" y="335592"/>
                  </a:lnTo>
                  <a:lnTo>
                    <a:pt x="123983" y="334663"/>
                  </a:lnTo>
                  <a:lnTo>
                    <a:pt x="124916" y="334194"/>
                  </a:lnTo>
                  <a:lnTo>
                    <a:pt x="125847" y="332795"/>
                  </a:lnTo>
                  <a:lnTo>
                    <a:pt x="127245" y="331867"/>
                  </a:lnTo>
                  <a:lnTo>
                    <a:pt x="128178" y="330469"/>
                  </a:lnTo>
                  <a:lnTo>
                    <a:pt x="129576" y="329070"/>
                  </a:lnTo>
                  <a:lnTo>
                    <a:pt x="130509" y="327202"/>
                  </a:lnTo>
                  <a:lnTo>
                    <a:pt x="131907" y="325804"/>
                  </a:lnTo>
                  <a:lnTo>
                    <a:pt x="132838" y="323941"/>
                  </a:lnTo>
                  <a:lnTo>
                    <a:pt x="133771" y="321609"/>
                  </a:lnTo>
                  <a:lnTo>
                    <a:pt x="135169" y="319746"/>
                  </a:lnTo>
                  <a:lnTo>
                    <a:pt x="136102" y="317414"/>
                  </a:lnTo>
                  <a:lnTo>
                    <a:pt x="137501" y="315087"/>
                  </a:lnTo>
                  <a:lnTo>
                    <a:pt x="138431" y="312291"/>
                  </a:lnTo>
                  <a:lnTo>
                    <a:pt x="139364" y="309494"/>
                  </a:lnTo>
                  <a:lnTo>
                    <a:pt x="140763" y="306697"/>
                  </a:lnTo>
                  <a:lnTo>
                    <a:pt x="141696" y="303901"/>
                  </a:lnTo>
                  <a:lnTo>
                    <a:pt x="143094" y="300634"/>
                  </a:lnTo>
                  <a:lnTo>
                    <a:pt x="144025" y="297374"/>
                  </a:lnTo>
                  <a:lnTo>
                    <a:pt x="145423" y="294113"/>
                  </a:lnTo>
                  <a:lnTo>
                    <a:pt x="146356" y="290846"/>
                  </a:lnTo>
                  <a:lnTo>
                    <a:pt x="147289" y="287121"/>
                  </a:lnTo>
                  <a:lnTo>
                    <a:pt x="148687" y="283855"/>
                  </a:lnTo>
                  <a:lnTo>
                    <a:pt x="149618" y="280130"/>
                  </a:lnTo>
                  <a:lnTo>
                    <a:pt x="151016" y="275935"/>
                  </a:lnTo>
                  <a:lnTo>
                    <a:pt x="151949" y="272204"/>
                  </a:lnTo>
                  <a:lnTo>
                    <a:pt x="152882" y="268009"/>
                  </a:lnTo>
                  <a:lnTo>
                    <a:pt x="154280" y="263814"/>
                  </a:lnTo>
                  <a:lnTo>
                    <a:pt x="155211" y="259619"/>
                  </a:lnTo>
                  <a:lnTo>
                    <a:pt x="156609" y="255424"/>
                  </a:lnTo>
                  <a:lnTo>
                    <a:pt x="157542" y="251230"/>
                  </a:lnTo>
                  <a:lnTo>
                    <a:pt x="158941" y="246570"/>
                  </a:lnTo>
                  <a:lnTo>
                    <a:pt x="159873" y="242376"/>
                  </a:lnTo>
                  <a:lnTo>
                    <a:pt x="160804" y="237711"/>
                  </a:lnTo>
                  <a:lnTo>
                    <a:pt x="162203" y="233052"/>
                  </a:lnTo>
                  <a:lnTo>
                    <a:pt x="163135" y="228393"/>
                  </a:lnTo>
                  <a:lnTo>
                    <a:pt x="164534" y="223264"/>
                  </a:lnTo>
                  <a:lnTo>
                    <a:pt x="165467" y="218604"/>
                  </a:lnTo>
                  <a:lnTo>
                    <a:pt x="166865" y="213940"/>
                  </a:lnTo>
                  <a:lnTo>
                    <a:pt x="167796" y="208816"/>
                  </a:lnTo>
                  <a:lnTo>
                    <a:pt x="168729" y="204152"/>
                  </a:lnTo>
                  <a:lnTo>
                    <a:pt x="170127" y="199028"/>
                  </a:lnTo>
                  <a:lnTo>
                    <a:pt x="171060" y="193899"/>
                  </a:lnTo>
                  <a:lnTo>
                    <a:pt x="172458" y="189240"/>
                  </a:lnTo>
                  <a:lnTo>
                    <a:pt x="173389" y="184111"/>
                  </a:lnTo>
                  <a:lnTo>
                    <a:pt x="174322" y="178982"/>
                  </a:lnTo>
                  <a:lnTo>
                    <a:pt x="175720" y="173859"/>
                  </a:lnTo>
                  <a:lnTo>
                    <a:pt x="176653" y="168730"/>
                  </a:lnTo>
                  <a:lnTo>
                    <a:pt x="178051" y="164071"/>
                  </a:lnTo>
                  <a:lnTo>
                    <a:pt x="178982" y="158942"/>
                  </a:lnTo>
                  <a:lnTo>
                    <a:pt x="180380" y="153813"/>
                  </a:lnTo>
                  <a:lnTo>
                    <a:pt x="181313" y="148689"/>
                  </a:lnTo>
                  <a:lnTo>
                    <a:pt x="182246" y="143560"/>
                  </a:lnTo>
                  <a:lnTo>
                    <a:pt x="183645" y="138901"/>
                  </a:lnTo>
                  <a:lnTo>
                    <a:pt x="184575" y="133772"/>
                  </a:lnTo>
                  <a:lnTo>
                    <a:pt x="185974" y="128643"/>
                  </a:lnTo>
                  <a:lnTo>
                    <a:pt x="186907" y="123984"/>
                  </a:lnTo>
                  <a:lnTo>
                    <a:pt x="187840" y="118855"/>
                  </a:lnTo>
                  <a:lnTo>
                    <a:pt x="189238" y="114196"/>
                  </a:lnTo>
                  <a:lnTo>
                    <a:pt x="190169" y="109537"/>
                  </a:lnTo>
                  <a:lnTo>
                    <a:pt x="191567" y="104872"/>
                  </a:lnTo>
                  <a:lnTo>
                    <a:pt x="192500" y="100213"/>
                  </a:lnTo>
                  <a:lnTo>
                    <a:pt x="193898" y="95554"/>
                  </a:lnTo>
                  <a:lnTo>
                    <a:pt x="194831" y="90889"/>
                  </a:lnTo>
                  <a:lnTo>
                    <a:pt x="195762" y="86694"/>
                  </a:lnTo>
                  <a:lnTo>
                    <a:pt x="197160" y="82035"/>
                  </a:lnTo>
                  <a:lnTo>
                    <a:pt x="198093" y="77840"/>
                  </a:lnTo>
                  <a:lnTo>
                    <a:pt x="199491" y="73645"/>
                  </a:lnTo>
                  <a:lnTo>
                    <a:pt x="200424" y="69450"/>
                  </a:lnTo>
                  <a:lnTo>
                    <a:pt x="201823" y="65720"/>
                  </a:lnTo>
                  <a:lnTo>
                    <a:pt x="202753" y="61525"/>
                  </a:lnTo>
                  <a:lnTo>
                    <a:pt x="203686" y="57800"/>
                  </a:lnTo>
                  <a:lnTo>
                    <a:pt x="205085" y="54069"/>
                  </a:lnTo>
                  <a:lnTo>
                    <a:pt x="206017" y="50338"/>
                  </a:lnTo>
                  <a:lnTo>
                    <a:pt x="207416" y="46613"/>
                  </a:lnTo>
                  <a:lnTo>
                    <a:pt x="208346" y="43347"/>
                  </a:lnTo>
                  <a:lnTo>
                    <a:pt x="209279" y="40086"/>
                  </a:lnTo>
                  <a:lnTo>
                    <a:pt x="210678" y="36825"/>
                  </a:lnTo>
                  <a:lnTo>
                    <a:pt x="211611" y="33559"/>
                  </a:lnTo>
                  <a:lnTo>
                    <a:pt x="213009" y="30762"/>
                  </a:lnTo>
                  <a:lnTo>
                    <a:pt x="213940" y="27966"/>
                  </a:lnTo>
                  <a:lnTo>
                    <a:pt x="215338" y="25169"/>
                  </a:lnTo>
                  <a:lnTo>
                    <a:pt x="216271" y="22372"/>
                  </a:lnTo>
                  <a:lnTo>
                    <a:pt x="217204" y="20046"/>
                  </a:lnTo>
                  <a:lnTo>
                    <a:pt x="218602" y="17713"/>
                  </a:lnTo>
                  <a:lnTo>
                    <a:pt x="219533" y="15381"/>
                  </a:lnTo>
                  <a:lnTo>
                    <a:pt x="220931" y="13518"/>
                  </a:lnTo>
                  <a:lnTo>
                    <a:pt x="221864" y="11656"/>
                  </a:lnTo>
                  <a:lnTo>
                    <a:pt x="222797" y="9788"/>
                  </a:lnTo>
                  <a:lnTo>
                    <a:pt x="224195" y="8389"/>
                  </a:lnTo>
                  <a:lnTo>
                    <a:pt x="225126" y="6527"/>
                  </a:lnTo>
                  <a:lnTo>
                    <a:pt x="226524" y="5593"/>
                  </a:lnTo>
                  <a:lnTo>
                    <a:pt x="227457" y="4194"/>
                  </a:lnTo>
                  <a:lnTo>
                    <a:pt x="228856" y="3266"/>
                  </a:lnTo>
                  <a:lnTo>
                    <a:pt x="229789" y="2332"/>
                  </a:lnTo>
                  <a:lnTo>
                    <a:pt x="230719" y="1398"/>
                  </a:lnTo>
                  <a:lnTo>
                    <a:pt x="232118" y="934"/>
                  </a:lnTo>
                  <a:lnTo>
                    <a:pt x="233051" y="469"/>
                  </a:lnTo>
                  <a:lnTo>
                    <a:pt x="234449" y="0"/>
                  </a:lnTo>
                  <a:lnTo>
                    <a:pt x="237711" y="0"/>
                  </a:lnTo>
                  <a:lnTo>
                    <a:pt x="238644" y="469"/>
                  </a:lnTo>
                  <a:lnTo>
                    <a:pt x="240042" y="934"/>
                  </a:lnTo>
                  <a:lnTo>
                    <a:pt x="240975" y="1398"/>
                  </a:lnTo>
                  <a:lnTo>
                    <a:pt x="242373" y="2332"/>
                  </a:lnTo>
                  <a:lnTo>
                    <a:pt x="243304" y="3266"/>
                  </a:lnTo>
                  <a:lnTo>
                    <a:pt x="244237" y="4194"/>
                  </a:lnTo>
                  <a:lnTo>
                    <a:pt x="245635" y="5593"/>
                  </a:lnTo>
                  <a:lnTo>
                    <a:pt x="246568" y="6991"/>
                  </a:lnTo>
                  <a:lnTo>
                    <a:pt x="247967" y="8389"/>
                  </a:lnTo>
                  <a:lnTo>
                    <a:pt x="248897" y="10257"/>
                  </a:lnTo>
                  <a:lnTo>
                    <a:pt x="250296" y="11656"/>
                  </a:lnTo>
                  <a:lnTo>
                    <a:pt x="251228" y="13983"/>
                  </a:lnTo>
                  <a:lnTo>
                    <a:pt x="252161" y="15851"/>
                  </a:lnTo>
                  <a:lnTo>
                    <a:pt x="253560" y="18177"/>
                  </a:lnTo>
                  <a:lnTo>
                    <a:pt x="254490" y="20510"/>
                  </a:lnTo>
                  <a:lnTo>
                    <a:pt x="255889" y="22842"/>
                  </a:lnTo>
                  <a:lnTo>
                    <a:pt x="256822" y="25639"/>
                  </a:lnTo>
                  <a:lnTo>
                    <a:pt x="257755" y="27966"/>
                  </a:lnTo>
                  <a:lnTo>
                    <a:pt x="259153" y="31232"/>
                  </a:lnTo>
                  <a:lnTo>
                    <a:pt x="260084" y="34029"/>
                  </a:lnTo>
                  <a:lnTo>
                    <a:pt x="261482" y="37289"/>
                  </a:lnTo>
                  <a:lnTo>
                    <a:pt x="262415" y="40550"/>
                  </a:lnTo>
                  <a:lnTo>
                    <a:pt x="263813" y="43817"/>
                  </a:lnTo>
                  <a:lnTo>
                    <a:pt x="264746" y="47078"/>
                  </a:lnTo>
                  <a:lnTo>
                    <a:pt x="265677" y="50808"/>
                  </a:lnTo>
                  <a:lnTo>
                    <a:pt x="267075" y="54533"/>
                  </a:lnTo>
                  <a:lnTo>
                    <a:pt x="268008" y="58264"/>
                  </a:lnTo>
                  <a:lnTo>
                    <a:pt x="269406" y="61995"/>
                  </a:lnTo>
                  <a:lnTo>
                    <a:pt x="270339" y="66190"/>
                  </a:lnTo>
                  <a:lnTo>
                    <a:pt x="271270" y="69915"/>
                  </a:lnTo>
                  <a:lnTo>
                    <a:pt x="272668" y="74109"/>
                  </a:lnTo>
                  <a:lnTo>
                    <a:pt x="273601" y="78304"/>
                  </a:lnTo>
                  <a:lnTo>
                    <a:pt x="275000" y="82969"/>
                  </a:lnTo>
                  <a:lnTo>
                    <a:pt x="275933" y="87164"/>
                  </a:lnTo>
                  <a:lnTo>
                    <a:pt x="277331" y="91359"/>
                  </a:lnTo>
                  <a:lnTo>
                    <a:pt x="278262" y="96018"/>
                  </a:lnTo>
                  <a:lnTo>
                    <a:pt x="279194" y="100677"/>
                  </a:lnTo>
                  <a:lnTo>
                    <a:pt x="280593" y="105342"/>
                  </a:lnTo>
                  <a:lnTo>
                    <a:pt x="281526" y="110001"/>
                  </a:lnTo>
                  <a:lnTo>
                    <a:pt x="282924" y="114660"/>
                  </a:lnTo>
                  <a:lnTo>
                    <a:pt x="283855" y="119789"/>
                  </a:lnTo>
                  <a:lnTo>
                    <a:pt x="285253" y="124448"/>
                  </a:lnTo>
                  <a:lnTo>
                    <a:pt x="286186" y="129577"/>
                  </a:lnTo>
                  <a:lnTo>
                    <a:pt x="287119" y="134236"/>
                  </a:lnTo>
                  <a:lnTo>
                    <a:pt x="288517" y="139365"/>
                  </a:lnTo>
                  <a:lnTo>
                    <a:pt x="289448" y="144494"/>
                  </a:lnTo>
                  <a:lnTo>
                    <a:pt x="290846" y="149154"/>
                  </a:lnTo>
                  <a:lnTo>
                    <a:pt x="291779" y="154283"/>
                  </a:lnTo>
                  <a:lnTo>
                    <a:pt x="292712" y="159406"/>
                  </a:lnTo>
                  <a:lnTo>
                    <a:pt x="294110" y="164535"/>
                  </a:lnTo>
                  <a:lnTo>
                    <a:pt x="295041" y="169664"/>
                  </a:lnTo>
                  <a:lnTo>
                    <a:pt x="296439" y="174787"/>
                  </a:lnTo>
                  <a:lnTo>
                    <a:pt x="297372" y="179452"/>
                  </a:lnTo>
                  <a:lnTo>
                    <a:pt x="298771" y="184575"/>
                  </a:lnTo>
                  <a:lnTo>
                    <a:pt x="299704" y="189704"/>
                  </a:lnTo>
                  <a:lnTo>
                    <a:pt x="300634" y="194833"/>
                  </a:lnTo>
                  <a:lnTo>
                    <a:pt x="302033" y="199492"/>
                  </a:lnTo>
                  <a:lnTo>
                    <a:pt x="302966" y="204621"/>
                  </a:lnTo>
                  <a:lnTo>
                    <a:pt x="304364" y="209745"/>
                  </a:lnTo>
                  <a:lnTo>
                    <a:pt x="305297" y="214409"/>
                  </a:lnTo>
                  <a:lnTo>
                    <a:pt x="306228" y="219069"/>
                  </a:lnTo>
                  <a:lnTo>
                    <a:pt x="307626" y="224198"/>
                  </a:lnTo>
                  <a:lnTo>
                    <a:pt x="308559" y="228857"/>
                  </a:lnTo>
                  <a:lnTo>
                    <a:pt x="309957" y="233516"/>
                  </a:lnTo>
                  <a:lnTo>
                    <a:pt x="310890" y="238181"/>
                  </a:lnTo>
                  <a:lnTo>
                    <a:pt x="312288" y="242840"/>
                  </a:lnTo>
                  <a:lnTo>
                    <a:pt x="313219" y="247035"/>
                  </a:lnTo>
                  <a:lnTo>
                    <a:pt x="314152" y="251694"/>
                  </a:lnTo>
                  <a:lnTo>
                    <a:pt x="315550" y="255889"/>
                  </a:lnTo>
                  <a:lnTo>
                    <a:pt x="316483" y="260084"/>
                  </a:lnTo>
                  <a:lnTo>
                    <a:pt x="317882" y="264279"/>
                  </a:lnTo>
                  <a:lnTo>
                    <a:pt x="318812" y="268473"/>
                  </a:lnTo>
                  <a:lnTo>
                    <a:pt x="319745" y="272668"/>
                  </a:lnTo>
                  <a:lnTo>
                    <a:pt x="321144" y="276399"/>
                  </a:lnTo>
                  <a:lnTo>
                    <a:pt x="322076" y="280130"/>
                  </a:lnTo>
                  <a:lnTo>
                    <a:pt x="323475" y="283855"/>
                  </a:lnTo>
                  <a:lnTo>
                    <a:pt x="324406" y="287585"/>
                  </a:lnTo>
                  <a:lnTo>
                    <a:pt x="325804" y="291316"/>
                  </a:lnTo>
                  <a:lnTo>
                    <a:pt x="326737" y="294577"/>
                  </a:lnTo>
                  <a:lnTo>
                    <a:pt x="327670" y="297838"/>
                  </a:lnTo>
                  <a:lnTo>
                    <a:pt x="329068" y="301104"/>
                  </a:lnTo>
                  <a:lnTo>
                    <a:pt x="329999" y="304365"/>
                  </a:lnTo>
                  <a:lnTo>
                    <a:pt x="331397" y="307162"/>
                  </a:lnTo>
                  <a:lnTo>
                    <a:pt x="332330" y="309958"/>
                  </a:lnTo>
                  <a:lnTo>
                    <a:pt x="333728" y="312755"/>
                  </a:lnTo>
                  <a:lnTo>
                    <a:pt x="334661" y="315087"/>
                  </a:lnTo>
                  <a:lnTo>
                    <a:pt x="335592" y="317414"/>
                  </a:lnTo>
                  <a:lnTo>
                    <a:pt x="336990" y="319746"/>
                  </a:lnTo>
                  <a:lnTo>
                    <a:pt x="337923" y="322079"/>
                  </a:lnTo>
                  <a:lnTo>
                    <a:pt x="339321" y="323941"/>
                  </a:lnTo>
                  <a:lnTo>
                    <a:pt x="340254" y="325804"/>
                  </a:lnTo>
                  <a:lnTo>
                    <a:pt x="341185" y="327672"/>
                  </a:lnTo>
                  <a:lnTo>
                    <a:pt x="342583" y="329070"/>
                  </a:lnTo>
                  <a:lnTo>
                    <a:pt x="343516" y="330469"/>
                  </a:lnTo>
                  <a:lnTo>
                    <a:pt x="344915" y="331867"/>
                  </a:lnTo>
                  <a:lnTo>
                    <a:pt x="345848" y="333265"/>
                  </a:lnTo>
                  <a:lnTo>
                    <a:pt x="347246" y="334194"/>
                  </a:lnTo>
                  <a:lnTo>
                    <a:pt x="348177" y="335128"/>
                  </a:lnTo>
                  <a:lnTo>
                    <a:pt x="349110" y="335592"/>
                  </a:lnTo>
                  <a:lnTo>
                    <a:pt x="350508" y="336062"/>
                  </a:lnTo>
                  <a:lnTo>
                    <a:pt x="351441" y="336526"/>
                  </a:lnTo>
                  <a:lnTo>
                    <a:pt x="352839" y="336990"/>
                  </a:lnTo>
                  <a:lnTo>
                    <a:pt x="354703" y="336990"/>
                  </a:lnTo>
                  <a:lnTo>
                    <a:pt x="356101" y="336526"/>
                  </a:lnTo>
                  <a:lnTo>
                    <a:pt x="357034" y="336526"/>
                  </a:lnTo>
                  <a:lnTo>
                    <a:pt x="358432" y="336062"/>
                  </a:lnTo>
                  <a:lnTo>
                    <a:pt x="359363" y="335128"/>
                  </a:lnTo>
                  <a:lnTo>
                    <a:pt x="360761" y="334194"/>
                  </a:lnTo>
                  <a:lnTo>
                    <a:pt x="361694" y="333265"/>
                  </a:lnTo>
                  <a:lnTo>
                    <a:pt x="362627" y="332331"/>
                  </a:lnTo>
                  <a:lnTo>
                    <a:pt x="364026" y="330933"/>
                  </a:lnTo>
                  <a:lnTo>
                    <a:pt x="364956" y="329534"/>
                  </a:lnTo>
                  <a:lnTo>
                    <a:pt x="366355" y="328136"/>
                  </a:lnTo>
                  <a:lnTo>
                    <a:pt x="367288" y="326274"/>
                  </a:lnTo>
                  <a:lnTo>
                    <a:pt x="368686" y="324875"/>
                  </a:lnTo>
                  <a:lnTo>
                    <a:pt x="369619" y="322543"/>
                  </a:lnTo>
                  <a:lnTo>
                    <a:pt x="370548" y="320680"/>
                  </a:lnTo>
                  <a:lnTo>
                    <a:pt x="371947" y="318348"/>
                  </a:lnTo>
                  <a:lnTo>
                    <a:pt x="372881" y="316016"/>
                  </a:lnTo>
                  <a:lnTo>
                    <a:pt x="374279" y="313219"/>
                  </a:lnTo>
                  <a:lnTo>
                    <a:pt x="375213" y="310892"/>
                  </a:lnTo>
                  <a:lnTo>
                    <a:pt x="376142" y="308096"/>
                  </a:lnTo>
                  <a:lnTo>
                    <a:pt x="377540" y="305299"/>
                  </a:lnTo>
                  <a:lnTo>
                    <a:pt x="378474" y="302033"/>
                  </a:lnTo>
                  <a:lnTo>
                    <a:pt x="379872" y="298772"/>
                  </a:lnTo>
                  <a:lnTo>
                    <a:pt x="380806" y="295511"/>
                  </a:lnTo>
                  <a:lnTo>
                    <a:pt x="382205" y="292245"/>
                  </a:lnTo>
                  <a:lnTo>
                    <a:pt x="383133" y="288984"/>
                  </a:lnTo>
                  <a:lnTo>
                    <a:pt x="384067" y="285253"/>
                  </a:lnTo>
                  <a:lnTo>
                    <a:pt x="385465" y="281528"/>
                  </a:lnTo>
                  <a:lnTo>
                    <a:pt x="386399" y="277797"/>
                  </a:lnTo>
                  <a:lnTo>
                    <a:pt x="387798" y="274067"/>
                  </a:lnTo>
                  <a:lnTo>
                    <a:pt x="388726" y="269872"/>
                  </a:lnTo>
                  <a:lnTo>
                    <a:pt x="389660" y="265677"/>
                  </a:lnTo>
                  <a:lnTo>
                    <a:pt x="391059" y="261482"/>
                  </a:lnTo>
                  <a:lnTo>
                    <a:pt x="391993" y="257287"/>
                  </a:lnTo>
                  <a:lnTo>
                    <a:pt x="393391" y="253092"/>
                  </a:lnTo>
                  <a:lnTo>
                    <a:pt x="394319" y="248433"/>
                  </a:lnTo>
                  <a:lnTo>
                    <a:pt x="395718" y="244238"/>
                  </a:lnTo>
                  <a:lnTo>
                    <a:pt x="396652" y="239579"/>
                  </a:lnTo>
                  <a:lnTo>
                    <a:pt x="397586" y="234914"/>
                  </a:lnTo>
                  <a:lnTo>
                    <a:pt x="398984" y="230255"/>
                  </a:lnTo>
                  <a:lnTo>
                    <a:pt x="399913" y="225596"/>
                  </a:lnTo>
                  <a:lnTo>
                    <a:pt x="401311" y="220931"/>
                  </a:lnTo>
                  <a:lnTo>
                    <a:pt x="402245" y="215808"/>
                  </a:lnTo>
                  <a:lnTo>
                    <a:pt x="403643" y="211143"/>
                  </a:lnTo>
                  <a:lnTo>
                    <a:pt x="404577" y="206020"/>
                  </a:lnTo>
                  <a:lnTo>
                    <a:pt x="405506" y="201355"/>
                  </a:lnTo>
                  <a:lnTo>
                    <a:pt x="406904" y="196232"/>
                  </a:lnTo>
                  <a:lnTo>
                    <a:pt x="407838" y="191103"/>
                  </a:lnTo>
                  <a:lnTo>
                    <a:pt x="409237" y="186443"/>
                  </a:lnTo>
                  <a:lnTo>
                    <a:pt x="410171" y="181314"/>
                  </a:lnTo>
                  <a:lnTo>
                    <a:pt x="411099" y="176186"/>
                  </a:lnTo>
                  <a:lnTo>
                    <a:pt x="412497" y="171062"/>
                  </a:lnTo>
                  <a:lnTo>
                    <a:pt x="413431" y="165933"/>
                  </a:lnTo>
                  <a:lnTo>
                    <a:pt x="414830" y="160804"/>
                  </a:lnTo>
                  <a:lnTo>
                    <a:pt x="415764" y="156145"/>
                  </a:lnTo>
                  <a:lnTo>
                    <a:pt x="417162" y="151016"/>
                  </a:lnTo>
                  <a:lnTo>
                    <a:pt x="418091" y="145893"/>
                  </a:lnTo>
                  <a:lnTo>
                    <a:pt x="419025" y="140764"/>
                  </a:lnTo>
                  <a:lnTo>
                    <a:pt x="420423" y="136105"/>
                  </a:lnTo>
                  <a:lnTo>
                    <a:pt x="421357" y="130976"/>
                  </a:lnTo>
                  <a:lnTo>
                    <a:pt x="422755" y="126316"/>
                  </a:lnTo>
                  <a:lnTo>
                    <a:pt x="423684" y="121188"/>
                  </a:lnTo>
                  <a:lnTo>
                    <a:pt x="424618" y="116528"/>
                  </a:lnTo>
                  <a:lnTo>
                    <a:pt x="426016" y="111399"/>
                  </a:lnTo>
                  <a:lnTo>
                    <a:pt x="426950" y="106740"/>
                  </a:lnTo>
                  <a:lnTo>
                    <a:pt x="428349" y="102076"/>
                  </a:lnTo>
                  <a:lnTo>
                    <a:pt x="429277" y="97416"/>
                  </a:lnTo>
                  <a:lnTo>
                    <a:pt x="430675" y="93221"/>
                  </a:lnTo>
                  <a:lnTo>
                    <a:pt x="431609" y="88562"/>
                  </a:lnTo>
                  <a:lnTo>
                    <a:pt x="432543" y="83898"/>
                  </a:lnTo>
                  <a:lnTo>
                    <a:pt x="433942" y="79703"/>
                  </a:lnTo>
                  <a:lnTo>
                    <a:pt x="434870" y="75508"/>
                  </a:lnTo>
                  <a:lnTo>
                    <a:pt x="436269" y="71313"/>
                  </a:lnTo>
                  <a:lnTo>
                    <a:pt x="437203" y="67118"/>
                  </a:lnTo>
                  <a:lnTo>
                    <a:pt x="438137" y="63393"/>
                  </a:lnTo>
                  <a:lnTo>
                    <a:pt x="439535" y="59198"/>
                  </a:lnTo>
                  <a:lnTo>
                    <a:pt x="440463" y="55467"/>
                  </a:lnTo>
                  <a:lnTo>
                    <a:pt x="441862" y="51737"/>
                  </a:lnTo>
                  <a:lnTo>
                    <a:pt x="442796" y="48476"/>
                  </a:lnTo>
                  <a:lnTo>
                    <a:pt x="444194" y="44745"/>
                  </a:lnTo>
                  <a:lnTo>
                    <a:pt x="445128" y="41484"/>
                  </a:lnTo>
                  <a:lnTo>
                    <a:pt x="446057" y="38223"/>
                  </a:lnTo>
                  <a:lnTo>
                    <a:pt x="447455" y="34957"/>
                  </a:lnTo>
                  <a:lnTo>
                    <a:pt x="448389" y="32160"/>
                  </a:lnTo>
                  <a:lnTo>
                    <a:pt x="449787" y="28900"/>
                  </a:lnTo>
                  <a:lnTo>
                    <a:pt x="450721" y="26103"/>
                  </a:lnTo>
                  <a:lnTo>
                    <a:pt x="452120" y="23771"/>
                  </a:lnTo>
                  <a:lnTo>
                    <a:pt x="453048" y="20974"/>
                  </a:lnTo>
                </a:path>
                <a:path w="1127760" h="337184">
                  <a:moveTo>
                    <a:pt x="0" y="0"/>
                  </a:moveTo>
                  <a:lnTo>
                    <a:pt x="932" y="0"/>
                  </a:lnTo>
                  <a:lnTo>
                    <a:pt x="1865" y="469"/>
                  </a:lnTo>
                  <a:lnTo>
                    <a:pt x="3264" y="469"/>
                  </a:lnTo>
                  <a:lnTo>
                    <a:pt x="4194" y="1398"/>
                  </a:lnTo>
                  <a:lnTo>
                    <a:pt x="5593" y="1868"/>
                  </a:lnTo>
                  <a:lnTo>
                    <a:pt x="6526" y="2796"/>
                  </a:lnTo>
                  <a:lnTo>
                    <a:pt x="7459" y="3730"/>
                  </a:lnTo>
                  <a:lnTo>
                    <a:pt x="8857" y="4664"/>
                  </a:lnTo>
                  <a:lnTo>
                    <a:pt x="9788" y="6063"/>
                  </a:lnTo>
                  <a:lnTo>
                    <a:pt x="11186" y="7461"/>
                  </a:lnTo>
                  <a:lnTo>
                    <a:pt x="12119" y="9323"/>
                  </a:lnTo>
                  <a:lnTo>
                    <a:pt x="13517" y="10722"/>
                  </a:lnTo>
                  <a:lnTo>
                    <a:pt x="14450" y="12584"/>
                  </a:lnTo>
                  <a:lnTo>
                    <a:pt x="15381" y="14452"/>
                  </a:lnTo>
                  <a:lnTo>
                    <a:pt x="16779" y="16779"/>
                  </a:lnTo>
                  <a:lnTo>
                    <a:pt x="17712" y="19111"/>
                  </a:lnTo>
                  <a:lnTo>
                    <a:pt x="19110" y="21444"/>
                  </a:lnTo>
                  <a:lnTo>
                    <a:pt x="20043" y="23771"/>
                  </a:lnTo>
                  <a:lnTo>
                    <a:pt x="20974" y="26567"/>
                  </a:lnTo>
                  <a:lnTo>
                    <a:pt x="22372" y="29364"/>
                  </a:lnTo>
                  <a:lnTo>
                    <a:pt x="23305" y="32160"/>
                  </a:lnTo>
                  <a:lnTo>
                    <a:pt x="24704" y="35427"/>
                  </a:lnTo>
                  <a:lnTo>
                    <a:pt x="25637" y="38688"/>
                  </a:lnTo>
                  <a:lnTo>
                    <a:pt x="27035" y="41949"/>
                  </a:lnTo>
                  <a:lnTo>
                    <a:pt x="27966" y="45215"/>
                  </a:lnTo>
                  <a:lnTo>
                    <a:pt x="28898" y="48940"/>
                  </a:lnTo>
                  <a:lnTo>
                    <a:pt x="30297" y="52206"/>
                  </a:lnTo>
                  <a:lnTo>
                    <a:pt x="31230" y="55932"/>
                  </a:lnTo>
                  <a:lnTo>
                    <a:pt x="32628" y="59662"/>
                  </a:lnTo>
                  <a:lnTo>
                    <a:pt x="33559" y="63857"/>
                  </a:lnTo>
                  <a:lnTo>
                    <a:pt x="34492" y="67588"/>
                  </a:lnTo>
                  <a:lnTo>
                    <a:pt x="35890" y="71783"/>
                  </a:lnTo>
                  <a:lnTo>
                    <a:pt x="36823" y="75978"/>
                  </a:lnTo>
                  <a:lnTo>
                    <a:pt x="38221" y="80173"/>
                  </a:lnTo>
                  <a:lnTo>
                    <a:pt x="39152" y="84832"/>
                  </a:lnTo>
                  <a:lnTo>
                    <a:pt x="40550" y="89027"/>
                  </a:lnTo>
                  <a:lnTo>
                    <a:pt x="41483" y="93686"/>
                  </a:lnTo>
                  <a:lnTo>
                    <a:pt x="42416" y="98350"/>
                  </a:lnTo>
                  <a:lnTo>
                    <a:pt x="43814" y="102545"/>
                  </a:lnTo>
                  <a:lnTo>
                    <a:pt x="44745" y="107669"/>
                  </a:lnTo>
                  <a:lnTo>
                    <a:pt x="46143" y="112333"/>
                  </a:lnTo>
                  <a:lnTo>
                    <a:pt x="47076" y="116993"/>
                  </a:lnTo>
                  <a:lnTo>
                    <a:pt x="48475" y="121652"/>
                  </a:lnTo>
                  <a:lnTo>
                    <a:pt x="49408" y="126781"/>
                  </a:lnTo>
                  <a:lnTo>
                    <a:pt x="50338" y="131440"/>
                  </a:lnTo>
                  <a:lnTo>
                    <a:pt x="51737" y="136569"/>
                  </a:lnTo>
                  <a:lnTo>
                    <a:pt x="52670" y="141698"/>
                  </a:lnTo>
                  <a:lnTo>
                    <a:pt x="54068" y="146357"/>
                  </a:lnTo>
                  <a:lnTo>
                    <a:pt x="55001" y="151486"/>
                  </a:lnTo>
                  <a:lnTo>
                    <a:pt x="55932" y="156609"/>
                  </a:lnTo>
                  <a:lnTo>
                    <a:pt x="57330" y="161738"/>
                  </a:lnTo>
                  <a:lnTo>
                    <a:pt x="58263" y="166867"/>
                  </a:lnTo>
                  <a:lnTo>
                    <a:pt x="59661" y="171526"/>
                  </a:lnTo>
                  <a:lnTo>
                    <a:pt x="60594" y="176655"/>
                  </a:lnTo>
                  <a:lnTo>
                    <a:pt x="61992" y="181779"/>
                  </a:lnTo>
                  <a:lnTo>
                    <a:pt x="62923" y="186908"/>
                  </a:lnTo>
                  <a:lnTo>
                    <a:pt x="63856" y="192037"/>
                  </a:lnTo>
                  <a:lnTo>
                    <a:pt x="65254" y="196696"/>
                  </a:lnTo>
                  <a:lnTo>
                    <a:pt x="66187" y="201825"/>
                  </a:lnTo>
                  <a:lnTo>
                    <a:pt x="67586" y="206948"/>
                  </a:lnTo>
                  <a:lnTo>
                    <a:pt x="68516" y="211613"/>
                  </a:lnTo>
                  <a:lnTo>
                    <a:pt x="69449" y="216736"/>
                  </a:lnTo>
                  <a:lnTo>
                    <a:pt x="70848" y="221401"/>
                  </a:lnTo>
                  <a:lnTo>
                    <a:pt x="71780" y="226060"/>
                  </a:lnTo>
                  <a:lnTo>
                    <a:pt x="73179" y="230719"/>
                  </a:lnTo>
                  <a:lnTo>
                    <a:pt x="74109" y="235384"/>
                  </a:lnTo>
                  <a:lnTo>
                    <a:pt x="75508" y="240043"/>
                  </a:lnTo>
                  <a:lnTo>
                    <a:pt x="76441" y="244702"/>
                  </a:lnTo>
                  <a:lnTo>
                    <a:pt x="77374" y="249367"/>
                  </a:lnTo>
                  <a:lnTo>
                    <a:pt x="78772" y="253562"/>
                  </a:lnTo>
                  <a:lnTo>
                    <a:pt x="79703" y="257757"/>
                  </a:lnTo>
                  <a:lnTo>
                    <a:pt x="81101" y="261952"/>
                  </a:lnTo>
                  <a:lnTo>
                    <a:pt x="82034" y="266147"/>
                  </a:lnTo>
                  <a:lnTo>
                    <a:pt x="83432" y="270342"/>
                  </a:lnTo>
                  <a:lnTo>
                    <a:pt x="84365" y="274536"/>
                  </a:lnTo>
                  <a:lnTo>
                    <a:pt x="85296" y="278262"/>
                  </a:lnTo>
                  <a:lnTo>
                    <a:pt x="86694" y="281992"/>
                  </a:lnTo>
                  <a:lnTo>
                    <a:pt x="87627" y="285723"/>
                  </a:lnTo>
                  <a:lnTo>
                    <a:pt x="89025" y="289448"/>
                  </a:lnTo>
                  <a:lnTo>
                    <a:pt x="89958" y="292714"/>
                  </a:lnTo>
                  <a:lnTo>
                    <a:pt x="90889" y="295975"/>
                  </a:lnTo>
                  <a:lnTo>
                    <a:pt x="92287" y="299236"/>
                  </a:lnTo>
                  <a:lnTo>
                    <a:pt x="93220" y="302503"/>
                  </a:lnTo>
                  <a:lnTo>
                    <a:pt x="94619" y="305299"/>
                  </a:lnTo>
                  <a:lnTo>
                    <a:pt x="95552" y="308560"/>
                  </a:lnTo>
                  <a:lnTo>
                    <a:pt x="96950" y="310892"/>
                  </a:lnTo>
                  <a:lnTo>
                    <a:pt x="97881" y="313689"/>
                  </a:lnTo>
                  <a:lnTo>
                    <a:pt x="98814" y="316016"/>
                  </a:lnTo>
                  <a:lnTo>
                    <a:pt x="100212" y="318812"/>
                  </a:lnTo>
                  <a:lnTo>
                    <a:pt x="101145" y="320680"/>
                  </a:lnTo>
                  <a:lnTo>
                    <a:pt x="102543" y="323007"/>
                  </a:lnTo>
                  <a:lnTo>
                    <a:pt x="103474" y="324875"/>
                  </a:lnTo>
                  <a:lnTo>
                    <a:pt x="104407" y="326738"/>
                  </a:lnTo>
                  <a:lnTo>
                    <a:pt x="105805" y="328136"/>
                  </a:lnTo>
                  <a:lnTo>
                    <a:pt x="106738" y="329999"/>
                  </a:lnTo>
                  <a:lnTo>
                    <a:pt x="108136" y="331397"/>
                  </a:lnTo>
                  <a:lnTo>
                    <a:pt x="109067" y="332331"/>
                  </a:lnTo>
                  <a:lnTo>
                    <a:pt x="110465" y="333729"/>
                  </a:lnTo>
                  <a:lnTo>
                    <a:pt x="111398" y="334663"/>
                  </a:lnTo>
                  <a:lnTo>
                    <a:pt x="112331" y="335128"/>
                  </a:lnTo>
                  <a:lnTo>
                    <a:pt x="113730" y="336062"/>
                  </a:lnTo>
                  <a:lnTo>
                    <a:pt x="114660" y="336526"/>
                  </a:lnTo>
                  <a:lnTo>
                    <a:pt x="116059" y="336990"/>
                  </a:lnTo>
                </a:path>
              </a:pathLst>
            </a:custGeom>
            <a:ln w="3175">
              <a:solidFill>
                <a:srgbClr val="0000FF"/>
              </a:solidFill>
            </a:ln>
          </p:spPr>
          <p:txBody>
            <a:bodyPr wrap="square" lIns="0" tIns="0" rIns="0" bIns="0" rtlCol="0"/>
            <a:lstStyle/>
            <a:p>
              <a:endParaRPr/>
            </a:p>
          </p:txBody>
        </p:sp>
        <p:sp>
          <p:nvSpPr>
            <p:cNvPr id="36" name="object 36"/>
            <p:cNvSpPr/>
            <p:nvPr/>
          </p:nvSpPr>
          <p:spPr>
            <a:xfrm>
              <a:off x="2954114" y="752281"/>
              <a:ext cx="1127760" cy="337185"/>
            </a:xfrm>
            <a:custGeom>
              <a:avLst/>
              <a:gdLst/>
              <a:ahLst/>
              <a:cxnLst/>
              <a:rect l="l" t="t" r="r" b="b"/>
              <a:pathLst>
                <a:path w="1127760" h="337184">
                  <a:moveTo>
                    <a:pt x="0" y="336990"/>
                  </a:moveTo>
                  <a:lnTo>
                    <a:pt x="0" y="0"/>
                  </a:lnTo>
                </a:path>
                <a:path w="1127760" h="337184">
                  <a:moveTo>
                    <a:pt x="790039" y="336990"/>
                  </a:moveTo>
                  <a:lnTo>
                    <a:pt x="1127499" y="336990"/>
                  </a:lnTo>
                </a:path>
                <a:path w="1127760" h="337184">
                  <a:moveTo>
                    <a:pt x="453048" y="336990"/>
                  </a:moveTo>
                  <a:lnTo>
                    <a:pt x="790039" y="336990"/>
                  </a:lnTo>
                </a:path>
                <a:path w="1127760" h="337184">
                  <a:moveTo>
                    <a:pt x="116059" y="336990"/>
                  </a:moveTo>
                  <a:lnTo>
                    <a:pt x="453048" y="336990"/>
                  </a:lnTo>
                </a:path>
                <a:path w="1127760" h="337184">
                  <a:moveTo>
                    <a:pt x="0" y="336990"/>
                  </a:moveTo>
                  <a:lnTo>
                    <a:pt x="116059" y="336990"/>
                  </a:lnTo>
                </a:path>
              </a:pathLst>
            </a:custGeom>
            <a:ln w="3175">
              <a:solidFill>
                <a:srgbClr val="000000"/>
              </a:solidFill>
            </a:ln>
          </p:spPr>
          <p:txBody>
            <a:bodyPr wrap="square" lIns="0" tIns="0" rIns="0" bIns="0" rtlCol="0"/>
            <a:lstStyle/>
            <a:p>
              <a:endParaRPr/>
            </a:p>
          </p:txBody>
        </p:sp>
      </p:grpSp>
      <p:sp>
        <p:nvSpPr>
          <p:cNvPr id="37" name="object 37"/>
          <p:cNvSpPr txBox="1"/>
          <p:nvPr/>
        </p:nvSpPr>
        <p:spPr>
          <a:xfrm>
            <a:off x="2894340" y="1041150"/>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38" name="object 38"/>
          <p:cNvSpPr txBox="1"/>
          <p:nvPr/>
        </p:nvSpPr>
        <p:spPr>
          <a:xfrm>
            <a:off x="2894340" y="872419"/>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a:t>
            </a:r>
            <a:endParaRPr sz="450">
              <a:latin typeface="Microsoft Sans Serif"/>
              <a:cs typeface="Microsoft Sans Serif"/>
            </a:endParaRPr>
          </a:p>
        </p:txBody>
      </p:sp>
      <p:sp>
        <p:nvSpPr>
          <p:cNvPr id="39" name="object 39"/>
          <p:cNvSpPr txBox="1"/>
          <p:nvPr/>
        </p:nvSpPr>
        <p:spPr>
          <a:xfrm>
            <a:off x="2894340" y="704159"/>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40" name="object 40"/>
          <p:cNvSpPr txBox="1"/>
          <p:nvPr/>
        </p:nvSpPr>
        <p:spPr>
          <a:xfrm>
            <a:off x="3496539" y="1491867"/>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41" name="object 41"/>
          <p:cNvSpPr txBox="1"/>
          <p:nvPr/>
        </p:nvSpPr>
        <p:spPr>
          <a:xfrm>
            <a:off x="2772858" y="955733"/>
            <a:ext cx="88265" cy="2679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real</a:t>
            </a:r>
            <a:endParaRPr sz="450">
              <a:latin typeface="Microsoft Sans Serif"/>
              <a:cs typeface="Microsoft Sans Serif"/>
            </a:endParaRPr>
          </a:p>
        </p:txBody>
      </p:sp>
      <p:sp>
        <p:nvSpPr>
          <p:cNvPr id="42" name="object 42"/>
          <p:cNvSpPr/>
          <p:nvPr/>
        </p:nvSpPr>
        <p:spPr>
          <a:xfrm>
            <a:off x="2954115" y="1688679"/>
            <a:ext cx="1127760" cy="674370"/>
          </a:xfrm>
          <a:custGeom>
            <a:avLst/>
            <a:gdLst/>
            <a:ahLst/>
            <a:cxnLst/>
            <a:rect l="l" t="t" r="r" b="b"/>
            <a:pathLst>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 w="1127760" h="674369">
                <a:moveTo>
                  <a:pt x="0" y="673980"/>
                </a:moveTo>
                <a:lnTo>
                  <a:pt x="1127499" y="673980"/>
                </a:lnTo>
              </a:path>
              <a:path w="1127760" h="674369">
                <a:moveTo>
                  <a:pt x="0" y="673980"/>
                </a:moveTo>
                <a:lnTo>
                  <a:pt x="0" y="0"/>
                </a:lnTo>
              </a:path>
              <a:path w="1127760" h="674369">
                <a:moveTo>
                  <a:pt x="0" y="673980"/>
                </a:moveTo>
                <a:lnTo>
                  <a:pt x="0" y="662326"/>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43" name="object 43"/>
          <p:cNvSpPr txBox="1"/>
          <p:nvPr/>
        </p:nvSpPr>
        <p:spPr>
          <a:xfrm>
            <a:off x="2926033"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44" name="object 44"/>
          <p:cNvSpPr/>
          <p:nvPr/>
        </p:nvSpPr>
        <p:spPr>
          <a:xfrm>
            <a:off x="3179241"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5" name="object 45"/>
          <p:cNvSpPr txBox="1"/>
          <p:nvPr/>
        </p:nvSpPr>
        <p:spPr>
          <a:xfrm>
            <a:off x="3151160"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46" name="object 46"/>
          <p:cNvSpPr/>
          <p:nvPr/>
        </p:nvSpPr>
        <p:spPr>
          <a:xfrm>
            <a:off x="3404836"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7" name="object 47"/>
          <p:cNvSpPr txBox="1"/>
          <p:nvPr/>
        </p:nvSpPr>
        <p:spPr>
          <a:xfrm>
            <a:off x="3376755"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48" name="object 48"/>
          <p:cNvSpPr/>
          <p:nvPr/>
        </p:nvSpPr>
        <p:spPr>
          <a:xfrm>
            <a:off x="3630427"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9" name="object 49"/>
          <p:cNvSpPr txBox="1"/>
          <p:nvPr/>
        </p:nvSpPr>
        <p:spPr>
          <a:xfrm>
            <a:off x="3602346"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50" name="object 50"/>
          <p:cNvSpPr/>
          <p:nvPr/>
        </p:nvSpPr>
        <p:spPr>
          <a:xfrm>
            <a:off x="3856018"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1" name="object 51"/>
          <p:cNvSpPr txBox="1"/>
          <p:nvPr/>
        </p:nvSpPr>
        <p:spPr>
          <a:xfrm>
            <a:off x="3827937"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52" name="object 52"/>
          <p:cNvSpPr/>
          <p:nvPr/>
        </p:nvSpPr>
        <p:spPr>
          <a:xfrm>
            <a:off x="4081614"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3" name="object 53"/>
          <p:cNvSpPr txBox="1"/>
          <p:nvPr/>
        </p:nvSpPr>
        <p:spPr>
          <a:xfrm>
            <a:off x="4038152" y="2361611"/>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54" name="object 54"/>
          <p:cNvSpPr/>
          <p:nvPr/>
        </p:nvSpPr>
        <p:spPr>
          <a:xfrm>
            <a:off x="2954115" y="1688679"/>
            <a:ext cx="1127760" cy="674370"/>
          </a:xfrm>
          <a:custGeom>
            <a:avLst/>
            <a:gdLst/>
            <a:ahLst/>
            <a:cxnLst/>
            <a:rect l="l" t="t" r="r" b="b"/>
            <a:pathLst>
              <a:path w="1127760" h="674369">
                <a:moveTo>
                  <a:pt x="0" y="673980"/>
                </a:moveTo>
                <a:lnTo>
                  <a:pt x="11186" y="673980"/>
                </a:lnTo>
              </a:path>
              <a:path w="1127760" h="674369">
                <a:moveTo>
                  <a:pt x="1127499" y="673980"/>
                </a:moveTo>
                <a:lnTo>
                  <a:pt x="1115843" y="673980"/>
                </a:lnTo>
              </a:path>
              <a:path w="1127760" h="674369">
                <a:moveTo>
                  <a:pt x="0" y="505251"/>
                </a:moveTo>
                <a:lnTo>
                  <a:pt x="11186" y="505251"/>
                </a:lnTo>
              </a:path>
              <a:path w="1127760" h="674369">
                <a:moveTo>
                  <a:pt x="1127499" y="505251"/>
                </a:moveTo>
                <a:lnTo>
                  <a:pt x="1115843" y="505251"/>
                </a:lnTo>
              </a:path>
              <a:path w="1127760" h="674369">
                <a:moveTo>
                  <a:pt x="0" y="336989"/>
                </a:moveTo>
                <a:lnTo>
                  <a:pt x="11186" y="336989"/>
                </a:lnTo>
              </a:path>
              <a:path w="1127760" h="674369">
                <a:moveTo>
                  <a:pt x="1127499" y="336989"/>
                </a:moveTo>
                <a:lnTo>
                  <a:pt x="1115843" y="336989"/>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861711" y="1640551"/>
            <a:ext cx="113030" cy="767080"/>
          </a:xfrm>
          <a:prstGeom prst="rect">
            <a:avLst/>
          </a:prstGeom>
        </p:spPr>
        <p:txBody>
          <a:bodyPr vert="horz" wrap="square" lIns="0" tIns="11430" rIns="0" bIns="0" rtlCol="0">
            <a:spAutoFit/>
          </a:bodyPr>
          <a:lstStyle/>
          <a:p>
            <a:pPr marL="45085">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a:p>
            <a:pPr>
              <a:lnSpc>
                <a:spcPct val="100000"/>
              </a:lnSpc>
              <a:spcBef>
                <a:spcPts val="45"/>
              </a:spcBef>
            </a:pPr>
            <a:endParaRPr sz="650">
              <a:latin typeface="Microsoft Sans Serif"/>
              <a:cs typeface="Microsoft Sans Serif"/>
            </a:endParaRPr>
          </a:p>
          <a:p>
            <a:pPr marL="45085">
              <a:lnSpc>
                <a:spcPct val="100000"/>
              </a:lnSpc>
              <a:spcBef>
                <a:spcPts val="5"/>
              </a:spcBef>
            </a:pPr>
            <a:r>
              <a:rPr sz="450" spc="-10" dirty="0">
                <a:latin typeface="Microsoft Sans Serif"/>
                <a:cs typeface="Microsoft Sans Serif"/>
              </a:rPr>
              <a:t>1</a:t>
            </a:r>
            <a:endParaRPr sz="450">
              <a:latin typeface="Microsoft Sans Serif"/>
              <a:cs typeface="Microsoft Sans Serif"/>
            </a:endParaRPr>
          </a:p>
          <a:p>
            <a:pPr>
              <a:lnSpc>
                <a:spcPct val="100000"/>
              </a:lnSpc>
              <a:spcBef>
                <a:spcPts val="50"/>
              </a:spcBef>
            </a:pPr>
            <a:endParaRPr sz="650">
              <a:latin typeface="Microsoft Sans Serif"/>
              <a:cs typeface="Microsoft Sans Serif"/>
            </a:endParaRPr>
          </a:p>
          <a:p>
            <a:pPr marL="45085">
              <a:lnSpc>
                <a:spcPct val="100000"/>
              </a:lnSpc>
            </a:pPr>
            <a:r>
              <a:rPr sz="450" spc="-10" dirty="0">
                <a:latin typeface="Microsoft Sans Serif"/>
                <a:cs typeface="Microsoft Sans Serif"/>
              </a:rPr>
              <a:t>0</a:t>
            </a:r>
            <a:endParaRPr sz="450">
              <a:latin typeface="Microsoft Sans Serif"/>
              <a:cs typeface="Microsoft Sans Serif"/>
            </a:endParaRPr>
          </a:p>
          <a:p>
            <a:pPr>
              <a:lnSpc>
                <a:spcPct val="100000"/>
              </a:lnSpc>
              <a:spcBef>
                <a:spcPts val="50"/>
              </a:spcBef>
            </a:pPr>
            <a:endParaRPr sz="650">
              <a:latin typeface="Microsoft Sans Serif"/>
              <a:cs typeface="Microsoft Sans Serif"/>
            </a:endParaRPr>
          </a:p>
          <a:p>
            <a:pPr marL="12700">
              <a:lnSpc>
                <a:spcPct val="100000"/>
              </a:lnSpc>
            </a:pPr>
            <a:r>
              <a:rPr sz="450" spc="85" dirty="0">
                <a:latin typeface="Microsoft Sans Serif"/>
                <a:cs typeface="Microsoft Sans Serif"/>
              </a:rPr>
              <a:t>−1</a:t>
            </a:r>
            <a:endParaRPr sz="450">
              <a:latin typeface="Microsoft Sans Serif"/>
              <a:cs typeface="Microsoft Sans Serif"/>
            </a:endParaRPr>
          </a:p>
          <a:p>
            <a:pPr>
              <a:lnSpc>
                <a:spcPct val="100000"/>
              </a:lnSpc>
              <a:spcBef>
                <a:spcPts val="50"/>
              </a:spcBef>
            </a:pPr>
            <a:endParaRPr sz="650">
              <a:latin typeface="Microsoft Sans Serif"/>
              <a:cs typeface="Microsoft Sans Serif"/>
            </a:endParaRPr>
          </a:p>
          <a:p>
            <a:pPr marL="12700">
              <a:lnSpc>
                <a:spcPct val="100000"/>
              </a:lnSpc>
              <a:spcBef>
                <a:spcPts val="5"/>
              </a:spcBef>
            </a:pPr>
            <a:r>
              <a:rPr sz="450" spc="85" dirty="0">
                <a:latin typeface="Microsoft Sans Serif"/>
                <a:cs typeface="Microsoft Sans Serif"/>
              </a:rPr>
              <a:t>−2</a:t>
            </a:r>
            <a:endParaRPr sz="450">
              <a:latin typeface="Microsoft Sans Serif"/>
              <a:cs typeface="Microsoft Sans Serif"/>
            </a:endParaRPr>
          </a:p>
        </p:txBody>
      </p:sp>
      <p:grpSp>
        <p:nvGrpSpPr>
          <p:cNvPr id="56" name="object 56"/>
          <p:cNvGrpSpPr/>
          <p:nvPr/>
        </p:nvGrpSpPr>
        <p:grpSpPr>
          <a:xfrm>
            <a:off x="2952716" y="1687280"/>
            <a:ext cx="1130300" cy="676910"/>
            <a:chOff x="2952716" y="1687280"/>
            <a:chExt cx="1130300" cy="676910"/>
          </a:xfrm>
        </p:grpSpPr>
        <p:sp>
          <p:nvSpPr>
            <p:cNvPr id="57" name="object 57"/>
            <p:cNvSpPr/>
            <p:nvPr/>
          </p:nvSpPr>
          <p:spPr>
            <a:xfrm>
              <a:off x="2954114" y="1688679"/>
              <a:ext cx="1127760" cy="674370"/>
            </a:xfrm>
            <a:custGeom>
              <a:avLst/>
              <a:gdLst/>
              <a:ahLst/>
              <a:cxnLst/>
              <a:rect l="l" t="t" r="r" b="b"/>
              <a:pathLst>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Lst>
            </a:custGeom>
            <a:ln w="3175">
              <a:solidFill>
                <a:srgbClr val="000000"/>
              </a:solidFill>
            </a:ln>
          </p:spPr>
          <p:txBody>
            <a:bodyPr wrap="square" lIns="0" tIns="0" rIns="0" bIns="0" rtlCol="0"/>
            <a:lstStyle/>
            <a:p>
              <a:endParaRPr/>
            </a:p>
          </p:txBody>
        </p:sp>
        <p:sp>
          <p:nvSpPr>
            <p:cNvPr id="58" name="object 58"/>
            <p:cNvSpPr/>
            <p:nvPr/>
          </p:nvSpPr>
          <p:spPr>
            <a:xfrm>
              <a:off x="3070174" y="1856939"/>
              <a:ext cx="1011555" cy="337185"/>
            </a:xfrm>
            <a:custGeom>
              <a:avLst/>
              <a:gdLst/>
              <a:ahLst/>
              <a:cxnLst/>
              <a:rect l="l" t="t" r="r" b="b"/>
              <a:pathLst>
                <a:path w="1011554" h="337185">
                  <a:moveTo>
                    <a:pt x="673980" y="30298"/>
                  </a:moveTo>
                  <a:lnTo>
                    <a:pt x="675378" y="33095"/>
                  </a:lnTo>
                  <a:lnTo>
                    <a:pt x="676312" y="36355"/>
                  </a:lnTo>
                  <a:lnTo>
                    <a:pt x="677246" y="39616"/>
                  </a:lnTo>
                  <a:lnTo>
                    <a:pt x="678645" y="42883"/>
                  </a:lnTo>
                  <a:lnTo>
                    <a:pt x="679573" y="46143"/>
                  </a:lnTo>
                  <a:lnTo>
                    <a:pt x="680971" y="49874"/>
                  </a:lnTo>
                  <a:lnTo>
                    <a:pt x="681905" y="53599"/>
                  </a:lnTo>
                  <a:lnTo>
                    <a:pt x="683304" y="57330"/>
                  </a:lnTo>
                  <a:lnTo>
                    <a:pt x="684238" y="61061"/>
                  </a:lnTo>
                  <a:lnTo>
                    <a:pt x="685166" y="65255"/>
                  </a:lnTo>
                  <a:lnTo>
                    <a:pt x="686565" y="68981"/>
                  </a:lnTo>
                  <a:lnTo>
                    <a:pt x="687499" y="73175"/>
                  </a:lnTo>
                  <a:lnTo>
                    <a:pt x="688897" y="77370"/>
                  </a:lnTo>
                  <a:lnTo>
                    <a:pt x="689831" y="81565"/>
                  </a:lnTo>
                  <a:lnTo>
                    <a:pt x="691229" y="86230"/>
                  </a:lnTo>
                  <a:lnTo>
                    <a:pt x="692158" y="90425"/>
                  </a:lnTo>
                  <a:lnTo>
                    <a:pt x="693092" y="95084"/>
                  </a:lnTo>
                  <a:lnTo>
                    <a:pt x="694490" y="99743"/>
                  </a:lnTo>
                  <a:lnTo>
                    <a:pt x="695424" y="104408"/>
                  </a:lnTo>
                  <a:lnTo>
                    <a:pt x="696822" y="109067"/>
                  </a:lnTo>
                  <a:lnTo>
                    <a:pt x="697751" y="113726"/>
                  </a:lnTo>
                  <a:lnTo>
                    <a:pt x="698685" y="118391"/>
                  </a:lnTo>
                  <a:lnTo>
                    <a:pt x="700083" y="123514"/>
                  </a:lnTo>
                  <a:lnTo>
                    <a:pt x="701017" y="128179"/>
                  </a:lnTo>
                  <a:lnTo>
                    <a:pt x="702416" y="133302"/>
                  </a:lnTo>
                  <a:lnTo>
                    <a:pt x="703344" y="137967"/>
                  </a:lnTo>
                  <a:lnTo>
                    <a:pt x="704742" y="143091"/>
                  </a:lnTo>
                  <a:lnTo>
                    <a:pt x="705677" y="148219"/>
                  </a:lnTo>
                  <a:lnTo>
                    <a:pt x="706611" y="153348"/>
                  </a:lnTo>
                  <a:lnTo>
                    <a:pt x="708009" y="158008"/>
                  </a:lnTo>
                  <a:lnTo>
                    <a:pt x="708937" y="163137"/>
                  </a:lnTo>
                  <a:lnTo>
                    <a:pt x="710336" y="168261"/>
                  </a:lnTo>
                  <a:lnTo>
                    <a:pt x="711270" y="173389"/>
                  </a:lnTo>
                  <a:lnTo>
                    <a:pt x="712204" y="178517"/>
                  </a:lnTo>
                  <a:lnTo>
                    <a:pt x="713602" y="183642"/>
                  </a:lnTo>
                  <a:lnTo>
                    <a:pt x="714531" y="188305"/>
                  </a:lnTo>
                  <a:lnTo>
                    <a:pt x="715929" y="193430"/>
                  </a:lnTo>
                  <a:lnTo>
                    <a:pt x="716863" y="198558"/>
                  </a:lnTo>
                  <a:lnTo>
                    <a:pt x="718261" y="203219"/>
                  </a:lnTo>
                  <a:lnTo>
                    <a:pt x="719195" y="208346"/>
                  </a:lnTo>
                  <a:lnTo>
                    <a:pt x="720124" y="213474"/>
                  </a:lnTo>
                  <a:lnTo>
                    <a:pt x="721522" y="218135"/>
                  </a:lnTo>
                  <a:lnTo>
                    <a:pt x="722456" y="222795"/>
                  </a:lnTo>
                  <a:lnTo>
                    <a:pt x="723854" y="227457"/>
                  </a:lnTo>
                  <a:lnTo>
                    <a:pt x="724789" y="232583"/>
                  </a:lnTo>
                  <a:lnTo>
                    <a:pt x="725717" y="237245"/>
                  </a:lnTo>
                  <a:lnTo>
                    <a:pt x="727115" y="241440"/>
                  </a:lnTo>
                  <a:lnTo>
                    <a:pt x="728049" y="246101"/>
                  </a:lnTo>
                  <a:lnTo>
                    <a:pt x="729448" y="250761"/>
                  </a:lnTo>
                  <a:lnTo>
                    <a:pt x="730382" y="254956"/>
                  </a:lnTo>
                  <a:lnTo>
                    <a:pt x="731780" y="259151"/>
                  </a:lnTo>
                  <a:lnTo>
                    <a:pt x="732709" y="263346"/>
                  </a:lnTo>
                  <a:lnTo>
                    <a:pt x="733643" y="267540"/>
                  </a:lnTo>
                  <a:lnTo>
                    <a:pt x="735041" y="271735"/>
                  </a:lnTo>
                  <a:lnTo>
                    <a:pt x="735975" y="275465"/>
                  </a:lnTo>
                  <a:lnTo>
                    <a:pt x="737373" y="279660"/>
                  </a:lnTo>
                  <a:lnTo>
                    <a:pt x="738302" y="283389"/>
                  </a:lnTo>
                  <a:lnTo>
                    <a:pt x="739700" y="286651"/>
                  </a:lnTo>
                  <a:lnTo>
                    <a:pt x="740634" y="290381"/>
                  </a:lnTo>
                  <a:lnTo>
                    <a:pt x="741568" y="293643"/>
                  </a:lnTo>
                  <a:lnTo>
                    <a:pt x="742966" y="297372"/>
                  </a:lnTo>
                  <a:lnTo>
                    <a:pt x="743895" y="300169"/>
                  </a:lnTo>
                  <a:lnTo>
                    <a:pt x="745293" y="303431"/>
                  </a:lnTo>
                  <a:lnTo>
                    <a:pt x="746227" y="306228"/>
                  </a:lnTo>
                  <a:lnTo>
                    <a:pt x="747161" y="309024"/>
                  </a:lnTo>
                  <a:lnTo>
                    <a:pt x="748560" y="311821"/>
                  </a:lnTo>
                  <a:lnTo>
                    <a:pt x="749488" y="314617"/>
                  </a:lnTo>
                  <a:lnTo>
                    <a:pt x="750886" y="316949"/>
                  </a:lnTo>
                  <a:lnTo>
                    <a:pt x="751820" y="319278"/>
                  </a:lnTo>
                  <a:lnTo>
                    <a:pt x="753219" y="321609"/>
                  </a:lnTo>
                  <a:lnTo>
                    <a:pt x="754153" y="323473"/>
                  </a:lnTo>
                  <a:lnTo>
                    <a:pt x="755081" y="325338"/>
                  </a:lnTo>
                  <a:lnTo>
                    <a:pt x="756480" y="327202"/>
                  </a:lnTo>
                  <a:lnTo>
                    <a:pt x="757414" y="329066"/>
                  </a:lnTo>
                  <a:lnTo>
                    <a:pt x="758812" y="330464"/>
                  </a:lnTo>
                  <a:lnTo>
                    <a:pt x="759746" y="331862"/>
                  </a:lnTo>
                  <a:lnTo>
                    <a:pt x="760675" y="332795"/>
                  </a:lnTo>
                  <a:lnTo>
                    <a:pt x="762073" y="333728"/>
                  </a:lnTo>
                  <a:lnTo>
                    <a:pt x="763007" y="334659"/>
                  </a:lnTo>
                  <a:lnTo>
                    <a:pt x="764405" y="335592"/>
                  </a:lnTo>
                  <a:lnTo>
                    <a:pt x="765339" y="336057"/>
                  </a:lnTo>
                  <a:lnTo>
                    <a:pt x="766738" y="336525"/>
                  </a:lnTo>
                  <a:lnTo>
                    <a:pt x="767666" y="336990"/>
                  </a:lnTo>
                  <a:lnTo>
                    <a:pt x="770932" y="336990"/>
                  </a:lnTo>
                  <a:lnTo>
                    <a:pt x="772331" y="336525"/>
                  </a:lnTo>
                  <a:lnTo>
                    <a:pt x="773259" y="336057"/>
                  </a:lnTo>
                  <a:lnTo>
                    <a:pt x="774658" y="335592"/>
                  </a:lnTo>
                  <a:lnTo>
                    <a:pt x="775592" y="334659"/>
                  </a:lnTo>
                  <a:lnTo>
                    <a:pt x="776526" y="333728"/>
                  </a:lnTo>
                  <a:lnTo>
                    <a:pt x="777924" y="332795"/>
                  </a:lnTo>
                  <a:lnTo>
                    <a:pt x="778852" y="331397"/>
                  </a:lnTo>
                  <a:lnTo>
                    <a:pt x="780251" y="329999"/>
                  </a:lnTo>
                  <a:lnTo>
                    <a:pt x="781185" y="328600"/>
                  </a:lnTo>
                  <a:lnTo>
                    <a:pt x="782119" y="326737"/>
                  </a:lnTo>
                  <a:lnTo>
                    <a:pt x="783517" y="324871"/>
                  </a:lnTo>
                  <a:lnTo>
                    <a:pt x="784446" y="323007"/>
                  </a:lnTo>
                  <a:lnTo>
                    <a:pt x="785844" y="321144"/>
                  </a:lnTo>
                  <a:lnTo>
                    <a:pt x="786778" y="318812"/>
                  </a:lnTo>
                  <a:lnTo>
                    <a:pt x="788176" y="316481"/>
                  </a:lnTo>
                  <a:lnTo>
                    <a:pt x="789110" y="314152"/>
                  </a:lnTo>
                  <a:lnTo>
                    <a:pt x="790039" y="311355"/>
                  </a:lnTo>
                  <a:lnTo>
                    <a:pt x="791437" y="308559"/>
                  </a:lnTo>
                  <a:lnTo>
                    <a:pt x="792371" y="305762"/>
                  </a:lnTo>
                  <a:lnTo>
                    <a:pt x="793770" y="302966"/>
                  </a:lnTo>
                  <a:lnTo>
                    <a:pt x="794704" y="299701"/>
                  </a:lnTo>
                  <a:lnTo>
                    <a:pt x="795632" y="296439"/>
                  </a:lnTo>
                  <a:lnTo>
                    <a:pt x="797030" y="293178"/>
                  </a:lnTo>
                  <a:lnTo>
                    <a:pt x="797964" y="289913"/>
                  </a:lnTo>
                  <a:lnTo>
                    <a:pt x="799363" y="286186"/>
                  </a:lnTo>
                  <a:lnTo>
                    <a:pt x="800297" y="282456"/>
                  </a:lnTo>
                  <a:lnTo>
                    <a:pt x="801695" y="278727"/>
                  </a:lnTo>
                  <a:lnTo>
                    <a:pt x="802624" y="275000"/>
                  </a:lnTo>
                  <a:lnTo>
                    <a:pt x="803558" y="270805"/>
                  </a:lnTo>
                  <a:lnTo>
                    <a:pt x="804956" y="266610"/>
                  </a:lnTo>
                  <a:lnTo>
                    <a:pt x="805890" y="262415"/>
                  </a:lnTo>
                  <a:lnTo>
                    <a:pt x="807288" y="258220"/>
                  </a:lnTo>
                  <a:lnTo>
                    <a:pt x="808217" y="254025"/>
                  </a:lnTo>
                  <a:lnTo>
                    <a:pt x="809151" y="249830"/>
                  </a:lnTo>
                  <a:lnTo>
                    <a:pt x="810549" y="245168"/>
                  </a:lnTo>
                  <a:lnTo>
                    <a:pt x="811483" y="240507"/>
                  </a:lnTo>
                  <a:lnTo>
                    <a:pt x="812882" y="236312"/>
                  </a:lnTo>
                  <a:lnTo>
                    <a:pt x="813810" y="231652"/>
                  </a:lnTo>
                  <a:lnTo>
                    <a:pt x="815208" y="226524"/>
                  </a:lnTo>
                  <a:lnTo>
                    <a:pt x="816142" y="221864"/>
                  </a:lnTo>
                  <a:lnTo>
                    <a:pt x="817076" y="217202"/>
                  </a:lnTo>
                  <a:lnTo>
                    <a:pt x="818475" y="212076"/>
                  </a:lnTo>
                  <a:lnTo>
                    <a:pt x="819403" y="207414"/>
                  </a:lnTo>
                  <a:lnTo>
                    <a:pt x="820802" y="202288"/>
                  </a:lnTo>
                  <a:lnTo>
                    <a:pt x="821736" y="197625"/>
                  </a:lnTo>
                  <a:lnTo>
                    <a:pt x="823134" y="192500"/>
                  </a:lnTo>
                  <a:lnTo>
                    <a:pt x="824068" y="187372"/>
                  </a:lnTo>
                  <a:lnTo>
                    <a:pt x="824996" y="182244"/>
                  </a:lnTo>
                  <a:lnTo>
                    <a:pt x="826395" y="177584"/>
                  </a:lnTo>
                  <a:lnTo>
                    <a:pt x="827329" y="172456"/>
                  </a:lnTo>
                  <a:lnTo>
                    <a:pt x="828727" y="167331"/>
                  </a:lnTo>
                  <a:lnTo>
                    <a:pt x="829661" y="162203"/>
                  </a:lnTo>
                  <a:lnTo>
                    <a:pt x="830590" y="157074"/>
                  </a:lnTo>
                  <a:lnTo>
                    <a:pt x="831988" y="151950"/>
                  </a:lnTo>
                  <a:lnTo>
                    <a:pt x="832922" y="147285"/>
                  </a:lnTo>
                  <a:lnTo>
                    <a:pt x="834320" y="142162"/>
                  </a:lnTo>
                  <a:lnTo>
                    <a:pt x="835254" y="137033"/>
                  </a:lnTo>
                  <a:lnTo>
                    <a:pt x="836653" y="132374"/>
                  </a:lnTo>
                  <a:lnTo>
                    <a:pt x="837581" y="127245"/>
                  </a:lnTo>
                  <a:lnTo>
                    <a:pt x="838515" y="122586"/>
                  </a:lnTo>
                  <a:lnTo>
                    <a:pt x="839914" y="117457"/>
                  </a:lnTo>
                  <a:lnTo>
                    <a:pt x="840848" y="112798"/>
                  </a:lnTo>
                  <a:lnTo>
                    <a:pt x="842246" y="108133"/>
                  </a:lnTo>
                  <a:lnTo>
                    <a:pt x="843174" y="103474"/>
                  </a:lnTo>
                  <a:lnTo>
                    <a:pt x="844108" y="98815"/>
                  </a:lnTo>
                  <a:lnTo>
                    <a:pt x="845507" y="94150"/>
                  </a:lnTo>
                  <a:lnTo>
                    <a:pt x="846441" y="89491"/>
                  </a:lnTo>
                  <a:lnTo>
                    <a:pt x="847839" y="85296"/>
                  </a:lnTo>
                  <a:lnTo>
                    <a:pt x="848768" y="80637"/>
                  </a:lnTo>
                  <a:lnTo>
                    <a:pt x="850166" y="76442"/>
                  </a:lnTo>
                  <a:lnTo>
                    <a:pt x="851100" y="72247"/>
                  </a:lnTo>
                  <a:lnTo>
                    <a:pt x="852034" y="68052"/>
                  </a:lnTo>
                  <a:lnTo>
                    <a:pt x="853432" y="64321"/>
                  </a:lnTo>
                  <a:lnTo>
                    <a:pt x="854361" y="60126"/>
                  </a:lnTo>
                  <a:lnTo>
                    <a:pt x="855759" y="56396"/>
                  </a:lnTo>
                  <a:lnTo>
                    <a:pt x="856693" y="52671"/>
                  </a:lnTo>
                  <a:lnTo>
                    <a:pt x="858091" y="48940"/>
                  </a:lnTo>
                  <a:lnTo>
                    <a:pt x="859025" y="45679"/>
                  </a:lnTo>
                  <a:lnTo>
                    <a:pt x="859954" y="42413"/>
                  </a:lnTo>
                  <a:lnTo>
                    <a:pt x="861352" y="39152"/>
                  </a:lnTo>
                  <a:lnTo>
                    <a:pt x="862286" y="35891"/>
                  </a:lnTo>
                  <a:lnTo>
                    <a:pt x="863685" y="32625"/>
                  </a:lnTo>
                  <a:lnTo>
                    <a:pt x="864619" y="29828"/>
                  </a:lnTo>
                  <a:lnTo>
                    <a:pt x="865547" y="27031"/>
                  </a:lnTo>
                  <a:lnTo>
                    <a:pt x="866945" y="24235"/>
                  </a:lnTo>
                  <a:lnTo>
                    <a:pt x="867880" y="21908"/>
                  </a:lnTo>
                  <a:lnTo>
                    <a:pt x="869278" y="19111"/>
                  </a:lnTo>
                  <a:lnTo>
                    <a:pt x="870212" y="17243"/>
                  </a:lnTo>
                  <a:lnTo>
                    <a:pt x="871610" y="14917"/>
                  </a:lnTo>
                  <a:lnTo>
                    <a:pt x="872539" y="13048"/>
                  </a:lnTo>
                  <a:lnTo>
                    <a:pt x="873473" y="11186"/>
                  </a:lnTo>
                  <a:lnTo>
                    <a:pt x="874871" y="9323"/>
                  </a:lnTo>
                  <a:lnTo>
                    <a:pt x="875805" y="7925"/>
                  </a:lnTo>
                  <a:lnTo>
                    <a:pt x="877203" y="6057"/>
                  </a:lnTo>
                  <a:lnTo>
                    <a:pt x="878132" y="5128"/>
                  </a:lnTo>
                  <a:lnTo>
                    <a:pt x="879066" y="3730"/>
                  </a:lnTo>
                  <a:lnTo>
                    <a:pt x="880464" y="2796"/>
                  </a:lnTo>
                  <a:lnTo>
                    <a:pt x="881398" y="1862"/>
                  </a:lnTo>
                  <a:lnTo>
                    <a:pt x="882797" y="1398"/>
                  </a:lnTo>
                  <a:lnTo>
                    <a:pt x="883725" y="934"/>
                  </a:lnTo>
                  <a:lnTo>
                    <a:pt x="885123" y="464"/>
                  </a:lnTo>
                  <a:lnTo>
                    <a:pt x="886057" y="0"/>
                  </a:lnTo>
                  <a:lnTo>
                    <a:pt x="888390" y="0"/>
                  </a:lnTo>
                  <a:lnTo>
                    <a:pt x="889318" y="464"/>
                  </a:lnTo>
                  <a:lnTo>
                    <a:pt x="890717" y="464"/>
                  </a:lnTo>
                  <a:lnTo>
                    <a:pt x="891651" y="934"/>
                  </a:lnTo>
                  <a:lnTo>
                    <a:pt x="893049" y="1862"/>
                  </a:lnTo>
                  <a:lnTo>
                    <a:pt x="893983" y="2796"/>
                  </a:lnTo>
                  <a:lnTo>
                    <a:pt x="894912" y="3730"/>
                  </a:lnTo>
                  <a:lnTo>
                    <a:pt x="896310" y="4659"/>
                  </a:lnTo>
                  <a:lnTo>
                    <a:pt x="897244" y="6057"/>
                  </a:lnTo>
                  <a:lnTo>
                    <a:pt x="898642" y="7455"/>
                  </a:lnTo>
                  <a:lnTo>
                    <a:pt x="899576" y="8854"/>
                  </a:lnTo>
                  <a:lnTo>
                    <a:pt x="900505" y="10722"/>
                  </a:lnTo>
                  <a:lnTo>
                    <a:pt x="901903" y="12584"/>
                  </a:lnTo>
                  <a:lnTo>
                    <a:pt x="902837" y="14447"/>
                  </a:lnTo>
                  <a:lnTo>
                    <a:pt x="904235" y="16315"/>
                  </a:lnTo>
                  <a:lnTo>
                    <a:pt x="905169" y="18642"/>
                  </a:lnTo>
                  <a:lnTo>
                    <a:pt x="906568" y="20974"/>
                  </a:lnTo>
                  <a:lnTo>
                    <a:pt x="907496" y="23771"/>
                  </a:lnTo>
                  <a:lnTo>
                    <a:pt x="908430" y="26103"/>
                  </a:lnTo>
                  <a:lnTo>
                    <a:pt x="909829" y="28900"/>
                  </a:lnTo>
                  <a:lnTo>
                    <a:pt x="910763" y="32160"/>
                  </a:lnTo>
                  <a:lnTo>
                    <a:pt x="912161" y="34957"/>
                  </a:lnTo>
                  <a:lnTo>
                    <a:pt x="913089" y="38218"/>
                  </a:lnTo>
                  <a:lnTo>
                    <a:pt x="914023" y="41484"/>
                  </a:lnTo>
                  <a:lnTo>
                    <a:pt x="915422" y="44745"/>
                  </a:lnTo>
                  <a:lnTo>
                    <a:pt x="916356" y="48476"/>
                  </a:lnTo>
                  <a:lnTo>
                    <a:pt x="917754" y="51737"/>
                  </a:lnTo>
                  <a:lnTo>
                    <a:pt x="918683" y="55467"/>
                  </a:lnTo>
                  <a:lnTo>
                    <a:pt x="920081" y="59192"/>
                  </a:lnTo>
                  <a:lnTo>
                    <a:pt x="921015" y="63387"/>
                  </a:lnTo>
                  <a:lnTo>
                    <a:pt x="921949" y="67118"/>
                  </a:lnTo>
                  <a:lnTo>
                    <a:pt x="923347" y="71313"/>
                  </a:lnTo>
                  <a:lnTo>
                    <a:pt x="924276" y="75508"/>
                  </a:lnTo>
                  <a:lnTo>
                    <a:pt x="925674" y="79703"/>
                  </a:lnTo>
                  <a:lnTo>
                    <a:pt x="926608" y="84362"/>
                  </a:lnTo>
                  <a:lnTo>
                    <a:pt x="927542" y="88557"/>
                  </a:lnTo>
                  <a:lnTo>
                    <a:pt x="928941" y="93221"/>
                  </a:lnTo>
                  <a:lnTo>
                    <a:pt x="929869" y="97416"/>
                  </a:lnTo>
                  <a:lnTo>
                    <a:pt x="931267" y="102076"/>
                  </a:lnTo>
                  <a:lnTo>
                    <a:pt x="932201" y="106735"/>
                  </a:lnTo>
                  <a:lnTo>
                    <a:pt x="933600" y="111399"/>
                  </a:lnTo>
                  <a:lnTo>
                    <a:pt x="934534" y="116523"/>
                  </a:lnTo>
                  <a:lnTo>
                    <a:pt x="935462" y="121188"/>
                  </a:lnTo>
                  <a:lnTo>
                    <a:pt x="936861" y="126311"/>
                  </a:lnTo>
                  <a:lnTo>
                    <a:pt x="937795" y="130976"/>
                  </a:lnTo>
                  <a:lnTo>
                    <a:pt x="939193" y="136099"/>
                  </a:lnTo>
                  <a:lnTo>
                    <a:pt x="940127" y="140764"/>
                  </a:lnTo>
                  <a:lnTo>
                    <a:pt x="941525" y="145887"/>
                  </a:lnTo>
                  <a:lnTo>
                    <a:pt x="942454" y="151016"/>
                  </a:lnTo>
                  <a:lnTo>
                    <a:pt x="943388" y="156145"/>
                  </a:lnTo>
                  <a:lnTo>
                    <a:pt x="944786" y="160804"/>
                  </a:lnTo>
                  <a:lnTo>
                    <a:pt x="945720" y="165933"/>
                  </a:lnTo>
                  <a:lnTo>
                    <a:pt x="947119" y="171058"/>
                  </a:lnTo>
                  <a:lnTo>
                    <a:pt x="948047" y="176186"/>
                  </a:lnTo>
                  <a:lnTo>
                    <a:pt x="948981" y="181313"/>
                  </a:lnTo>
                  <a:lnTo>
                    <a:pt x="950379" y="186439"/>
                  </a:lnTo>
                  <a:lnTo>
                    <a:pt x="951313" y="191101"/>
                  </a:lnTo>
                  <a:lnTo>
                    <a:pt x="952712" y="196227"/>
                  </a:lnTo>
                  <a:lnTo>
                    <a:pt x="953640" y="201355"/>
                  </a:lnTo>
                  <a:lnTo>
                    <a:pt x="955038" y="206015"/>
                  </a:lnTo>
                  <a:lnTo>
                    <a:pt x="955973" y="211143"/>
                  </a:lnTo>
                  <a:lnTo>
                    <a:pt x="956907" y="215803"/>
                  </a:lnTo>
                  <a:lnTo>
                    <a:pt x="958305" y="220931"/>
                  </a:lnTo>
                  <a:lnTo>
                    <a:pt x="959233" y="225591"/>
                  </a:lnTo>
                  <a:lnTo>
                    <a:pt x="960632" y="230254"/>
                  </a:lnTo>
                  <a:lnTo>
                    <a:pt x="961566" y="234914"/>
                  </a:lnTo>
                  <a:lnTo>
                    <a:pt x="962500" y="239574"/>
                  </a:lnTo>
                  <a:lnTo>
                    <a:pt x="963898" y="244237"/>
                  </a:lnTo>
                  <a:lnTo>
                    <a:pt x="964827" y="248432"/>
                  </a:lnTo>
                  <a:lnTo>
                    <a:pt x="966225" y="253092"/>
                  </a:lnTo>
                  <a:lnTo>
                    <a:pt x="967159" y="257287"/>
                  </a:lnTo>
                  <a:lnTo>
                    <a:pt x="968557" y="261482"/>
                  </a:lnTo>
                  <a:lnTo>
                    <a:pt x="969491" y="265677"/>
                  </a:lnTo>
                  <a:lnTo>
                    <a:pt x="970420" y="269872"/>
                  </a:lnTo>
                  <a:lnTo>
                    <a:pt x="971818" y="274067"/>
                  </a:lnTo>
                  <a:lnTo>
                    <a:pt x="972752" y="277796"/>
                  </a:lnTo>
                  <a:lnTo>
                    <a:pt x="974150" y="281524"/>
                  </a:lnTo>
                  <a:lnTo>
                    <a:pt x="975085" y="285253"/>
                  </a:lnTo>
                  <a:lnTo>
                    <a:pt x="976483" y="288983"/>
                  </a:lnTo>
                  <a:lnTo>
                    <a:pt x="977411" y="292245"/>
                  </a:lnTo>
                  <a:lnTo>
                    <a:pt x="978345" y="295507"/>
                  </a:lnTo>
                  <a:lnTo>
                    <a:pt x="979744" y="298771"/>
                  </a:lnTo>
                  <a:lnTo>
                    <a:pt x="980678" y="302033"/>
                  </a:lnTo>
                  <a:lnTo>
                    <a:pt x="982076" y="305295"/>
                  </a:lnTo>
                  <a:lnTo>
                    <a:pt x="983005" y="308091"/>
                  </a:lnTo>
                  <a:lnTo>
                    <a:pt x="983939" y="310888"/>
                  </a:lnTo>
                  <a:lnTo>
                    <a:pt x="985337" y="313219"/>
                  </a:lnTo>
                  <a:lnTo>
                    <a:pt x="986271" y="316016"/>
                  </a:lnTo>
                  <a:lnTo>
                    <a:pt x="987669" y="318347"/>
                  </a:lnTo>
                  <a:lnTo>
                    <a:pt x="988598" y="320676"/>
                  </a:lnTo>
                  <a:lnTo>
                    <a:pt x="989996" y="322542"/>
                  </a:lnTo>
                  <a:lnTo>
                    <a:pt x="990930" y="324871"/>
                  </a:lnTo>
                  <a:lnTo>
                    <a:pt x="991864" y="326269"/>
                  </a:lnTo>
                  <a:lnTo>
                    <a:pt x="993262" y="328135"/>
                  </a:lnTo>
                  <a:lnTo>
                    <a:pt x="994191" y="329533"/>
                  </a:lnTo>
                  <a:lnTo>
                    <a:pt x="995589" y="330932"/>
                  </a:lnTo>
                  <a:lnTo>
                    <a:pt x="996523" y="332330"/>
                  </a:lnTo>
                  <a:lnTo>
                    <a:pt x="997457" y="333261"/>
                  </a:lnTo>
                  <a:lnTo>
                    <a:pt x="998856" y="334194"/>
                  </a:lnTo>
                  <a:lnTo>
                    <a:pt x="999784" y="335127"/>
                  </a:lnTo>
                  <a:lnTo>
                    <a:pt x="1001182" y="336057"/>
                  </a:lnTo>
                  <a:lnTo>
                    <a:pt x="1002117" y="336525"/>
                  </a:lnTo>
                  <a:lnTo>
                    <a:pt x="1003515" y="336525"/>
                  </a:lnTo>
                  <a:lnTo>
                    <a:pt x="1004449" y="336990"/>
                  </a:lnTo>
                  <a:lnTo>
                    <a:pt x="1006776" y="336990"/>
                  </a:lnTo>
                  <a:lnTo>
                    <a:pt x="1007710" y="336525"/>
                  </a:lnTo>
                  <a:lnTo>
                    <a:pt x="1009108" y="336057"/>
                  </a:lnTo>
                  <a:lnTo>
                    <a:pt x="1010042" y="335592"/>
                  </a:lnTo>
                  <a:lnTo>
                    <a:pt x="1011440" y="335127"/>
                  </a:lnTo>
                </a:path>
                <a:path w="1011554" h="337185">
                  <a:moveTo>
                    <a:pt x="336989" y="250296"/>
                  </a:moveTo>
                  <a:lnTo>
                    <a:pt x="337923" y="245635"/>
                  </a:lnTo>
                  <a:lnTo>
                    <a:pt x="339321" y="241440"/>
                  </a:lnTo>
                  <a:lnTo>
                    <a:pt x="340256" y="236778"/>
                  </a:lnTo>
                  <a:lnTo>
                    <a:pt x="341654" y="232118"/>
                  </a:lnTo>
                  <a:lnTo>
                    <a:pt x="342582" y="227457"/>
                  </a:lnTo>
                  <a:lnTo>
                    <a:pt x="343516" y="222329"/>
                  </a:lnTo>
                  <a:lnTo>
                    <a:pt x="344915" y="217669"/>
                  </a:lnTo>
                  <a:lnTo>
                    <a:pt x="345849" y="213007"/>
                  </a:lnTo>
                  <a:lnTo>
                    <a:pt x="347247" y="207881"/>
                  </a:lnTo>
                  <a:lnTo>
                    <a:pt x="348176" y="203219"/>
                  </a:lnTo>
                  <a:lnTo>
                    <a:pt x="349574" y="198093"/>
                  </a:lnTo>
                  <a:lnTo>
                    <a:pt x="350508" y="192965"/>
                  </a:lnTo>
                  <a:lnTo>
                    <a:pt x="351442" y="187837"/>
                  </a:lnTo>
                  <a:lnTo>
                    <a:pt x="352840" y="183177"/>
                  </a:lnTo>
                  <a:lnTo>
                    <a:pt x="353769" y="178049"/>
                  </a:lnTo>
                  <a:lnTo>
                    <a:pt x="355167" y="172924"/>
                  </a:lnTo>
                  <a:lnTo>
                    <a:pt x="356101" y="167796"/>
                  </a:lnTo>
                  <a:lnTo>
                    <a:pt x="357035" y="162667"/>
                  </a:lnTo>
                  <a:lnTo>
                    <a:pt x="358433" y="158008"/>
                  </a:lnTo>
                  <a:lnTo>
                    <a:pt x="359362" y="152879"/>
                  </a:lnTo>
                  <a:lnTo>
                    <a:pt x="360760" y="147755"/>
                  </a:lnTo>
                  <a:lnTo>
                    <a:pt x="361694" y="142626"/>
                  </a:lnTo>
                  <a:lnTo>
                    <a:pt x="363093" y="137497"/>
                  </a:lnTo>
                  <a:lnTo>
                    <a:pt x="364027" y="132838"/>
                  </a:lnTo>
                  <a:lnTo>
                    <a:pt x="364955" y="127709"/>
                  </a:lnTo>
                  <a:lnTo>
                    <a:pt x="366353" y="123050"/>
                  </a:lnTo>
                  <a:lnTo>
                    <a:pt x="367288" y="117921"/>
                  </a:lnTo>
                  <a:lnTo>
                    <a:pt x="368686" y="113262"/>
                  </a:lnTo>
                  <a:lnTo>
                    <a:pt x="369620" y="108603"/>
                  </a:lnTo>
                  <a:lnTo>
                    <a:pt x="371018" y="103938"/>
                  </a:lnTo>
                  <a:lnTo>
                    <a:pt x="371947" y="99279"/>
                  </a:lnTo>
                  <a:lnTo>
                    <a:pt x="372881" y="94620"/>
                  </a:lnTo>
                  <a:lnTo>
                    <a:pt x="374279" y="89955"/>
                  </a:lnTo>
                  <a:lnTo>
                    <a:pt x="375213" y="85760"/>
                  </a:lnTo>
                  <a:lnTo>
                    <a:pt x="376611" y="81565"/>
                  </a:lnTo>
                  <a:lnTo>
                    <a:pt x="377540" y="76906"/>
                  </a:lnTo>
                  <a:lnTo>
                    <a:pt x="378474" y="72711"/>
                  </a:lnTo>
                  <a:lnTo>
                    <a:pt x="379872" y="68516"/>
                  </a:lnTo>
                  <a:lnTo>
                    <a:pt x="380806" y="64786"/>
                  </a:lnTo>
                  <a:lnTo>
                    <a:pt x="382205" y="60591"/>
                  </a:lnTo>
                  <a:lnTo>
                    <a:pt x="383133" y="56866"/>
                  </a:lnTo>
                  <a:lnTo>
                    <a:pt x="384531" y="53135"/>
                  </a:lnTo>
                  <a:lnTo>
                    <a:pt x="385465" y="49404"/>
                  </a:lnTo>
                  <a:lnTo>
                    <a:pt x="386399" y="46143"/>
                  </a:lnTo>
                  <a:lnTo>
                    <a:pt x="387798" y="42413"/>
                  </a:lnTo>
                  <a:lnTo>
                    <a:pt x="388726" y="39152"/>
                  </a:lnTo>
                  <a:lnTo>
                    <a:pt x="390125" y="36355"/>
                  </a:lnTo>
                  <a:lnTo>
                    <a:pt x="391059" y="33095"/>
                  </a:lnTo>
                  <a:lnTo>
                    <a:pt x="391993" y="30298"/>
                  </a:lnTo>
                  <a:lnTo>
                    <a:pt x="393391" y="27501"/>
                  </a:lnTo>
                  <a:lnTo>
                    <a:pt x="394319" y="24705"/>
                  </a:lnTo>
                  <a:lnTo>
                    <a:pt x="395718" y="21908"/>
                  </a:lnTo>
                  <a:lnTo>
                    <a:pt x="396652" y="19576"/>
                  </a:lnTo>
                  <a:lnTo>
                    <a:pt x="398050" y="17243"/>
                  </a:lnTo>
                  <a:lnTo>
                    <a:pt x="398984" y="14917"/>
                  </a:lnTo>
                  <a:lnTo>
                    <a:pt x="399913" y="13048"/>
                  </a:lnTo>
                  <a:lnTo>
                    <a:pt x="401311" y="11186"/>
                  </a:lnTo>
                  <a:lnTo>
                    <a:pt x="402245" y="9323"/>
                  </a:lnTo>
                  <a:lnTo>
                    <a:pt x="403643" y="7925"/>
                  </a:lnTo>
                  <a:lnTo>
                    <a:pt x="404577" y="6527"/>
                  </a:lnTo>
                  <a:lnTo>
                    <a:pt x="405506" y="5128"/>
                  </a:lnTo>
                  <a:lnTo>
                    <a:pt x="406904" y="3730"/>
                  </a:lnTo>
                  <a:lnTo>
                    <a:pt x="407838" y="2796"/>
                  </a:lnTo>
                  <a:lnTo>
                    <a:pt x="409237" y="1862"/>
                  </a:lnTo>
                  <a:lnTo>
                    <a:pt x="410171" y="1398"/>
                  </a:lnTo>
                  <a:lnTo>
                    <a:pt x="411569" y="934"/>
                  </a:lnTo>
                  <a:lnTo>
                    <a:pt x="412497" y="464"/>
                  </a:lnTo>
                  <a:lnTo>
                    <a:pt x="413431" y="0"/>
                  </a:lnTo>
                  <a:lnTo>
                    <a:pt x="415764" y="0"/>
                  </a:lnTo>
                  <a:lnTo>
                    <a:pt x="417162" y="464"/>
                  </a:lnTo>
                  <a:lnTo>
                    <a:pt x="418091" y="464"/>
                  </a:lnTo>
                  <a:lnTo>
                    <a:pt x="419489" y="934"/>
                  </a:lnTo>
                  <a:lnTo>
                    <a:pt x="420423" y="1862"/>
                  </a:lnTo>
                  <a:lnTo>
                    <a:pt x="421357" y="2332"/>
                  </a:lnTo>
                  <a:lnTo>
                    <a:pt x="422755" y="3260"/>
                  </a:lnTo>
                  <a:lnTo>
                    <a:pt x="423684" y="4659"/>
                  </a:lnTo>
                  <a:lnTo>
                    <a:pt x="425082" y="5593"/>
                  </a:lnTo>
                  <a:lnTo>
                    <a:pt x="426016" y="6991"/>
                  </a:lnTo>
                  <a:lnTo>
                    <a:pt x="426950" y="8854"/>
                  </a:lnTo>
                  <a:lnTo>
                    <a:pt x="428349" y="10252"/>
                  </a:lnTo>
                  <a:lnTo>
                    <a:pt x="429277" y="12120"/>
                  </a:lnTo>
                  <a:lnTo>
                    <a:pt x="430675" y="13983"/>
                  </a:lnTo>
                  <a:lnTo>
                    <a:pt x="431609" y="16315"/>
                  </a:lnTo>
                  <a:lnTo>
                    <a:pt x="433008" y="18642"/>
                  </a:lnTo>
                  <a:lnTo>
                    <a:pt x="433942" y="20974"/>
                  </a:lnTo>
                  <a:lnTo>
                    <a:pt x="434870" y="23306"/>
                  </a:lnTo>
                  <a:lnTo>
                    <a:pt x="436269" y="26103"/>
                  </a:lnTo>
                  <a:lnTo>
                    <a:pt x="437203" y="28900"/>
                  </a:lnTo>
                  <a:lnTo>
                    <a:pt x="438601" y="31696"/>
                  </a:lnTo>
                  <a:lnTo>
                    <a:pt x="439535" y="34493"/>
                  </a:lnTo>
                  <a:lnTo>
                    <a:pt x="440463" y="37754"/>
                  </a:lnTo>
                  <a:lnTo>
                    <a:pt x="441862" y="41014"/>
                  </a:lnTo>
                  <a:lnTo>
                    <a:pt x="442796" y="44281"/>
                  </a:lnTo>
                  <a:lnTo>
                    <a:pt x="444194" y="48006"/>
                  </a:lnTo>
                  <a:lnTo>
                    <a:pt x="445128" y="51272"/>
                  </a:lnTo>
                  <a:lnTo>
                    <a:pt x="446526" y="54998"/>
                  </a:lnTo>
                  <a:lnTo>
                    <a:pt x="447455" y="58728"/>
                  </a:lnTo>
                  <a:lnTo>
                    <a:pt x="448389" y="62923"/>
                  </a:lnTo>
                  <a:lnTo>
                    <a:pt x="449787" y="66654"/>
                  </a:lnTo>
                  <a:lnTo>
                    <a:pt x="450721" y="70849"/>
                  </a:lnTo>
                  <a:lnTo>
                    <a:pt x="452120" y="75044"/>
                  </a:lnTo>
                  <a:lnTo>
                    <a:pt x="453048" y="79238"/>
                  </a:lnTo>
                  <a:lnTo>
                    <a:pt x="454446" y="83433"/>
                  </a:lnTo>
                  <a:lnTo>
                    <a:pt x="455381" y="88093"/>
                  </a:lnTo>
                  <a:lnTo>
                    <a:pt x="456315" y="92287"/>
                  </a:lnTo>
                  <a:lnTo>
                    <a:pt x="457713" y="96947"/>
                  </a:lnTo>
                  <a:lnTo>
                    <a:pt x="458641" y="101611"/>
                  </a:lnTo>
                  <a:lnTo>
                    <a:pt x="460040" y="106270"/>
                  </a:lnTo>
                  <a:lnTo>
                    <a:pt x="460974" y="110930"/>
                  </a:lnTo>
                  <a:lnTo>
                    <a:pt x="461908" y="115594"/>
                  </a:lnTo>
                  <a:lnTo>
                    <a:pt x="463306" y="120718"/>
                  </a:lnTo>
                  <a:lnTo>
                    <a:pt x="464235" y="125382"/>
                  </a:lnTo>
                  <a:lnTo>
                    <a:pt x="465633" y="130506"/>
                  </a:lnTo>
                  <a:lnTo>
                    <a:pt x="466567" y="135171"/>
                  </a:lnTo>
                  <a:lnTo>
                    <a:pt x="467965" y="140294"/>
                  </a:lnTo>
                  <a:lnTo>
                    <a:pt x="468899" y="145423"/>
                  </a:lnTo>
                  <a:lnTo>
                    <a:pt x="469828" y="150552"/>
                  </a:lnTo>
                  <a:lnTo>
                    <a:pt x="471226" y="155211"/>
                  </a:lnTo>
                  <a:lnTo>
                    <a:pt x="472160" y="160340"/>
                  </a:lnTo>
                  <a:lnTo>
                    <a:pt x="473558" y="165463"/>
                  </a:lnTo>
                  <a:lnTo>
                    <a:pt x="474493" y="170592"/>
                  </a:lnTo>
                  <a:lnTo>
                    <a:pt x="475421" y="175720"/>
                  </a:lnTo>
                  <a:lnTo>
                    <a:pt x="476819" y="180846"/>
                  </a:lnTo>
                  <a:lnTo>
                    <a:pt x="477753" y="185508"/>
                  </a:lnTo>
                  <a:lnTo>
                    <a:pt x="479152" y="190634"/>
                  </a:lnTo>
                  <a:lnTo>
                    <a:pt x="480086" y="195762"/>
                  </a:lnTo>
                  <a:lnTo>
                    <a:pt x="481484" y="200422"/>
                  </a:lnTo>
                  <a:lnTo>
                    <a:pt x="482412" y="205550"/>
                  </a:lnTo>
                  <a:lnTo>
                    <a:pt x="483347" y="210678"/>
                  </a:lnTo>
                  <a:lnTo>
                    <a:pt x="484745" y="215338"/>
                  </a:lnTo>
                  <a:lnTo>
                    <a:pt x="485679" y="219998"/>
                  </a:lnTo>
                  <a:lnTo>
                    <a:pt x="487077" y="225126"/>
                  </a:lnTo>
                  <a:lnTo>
                    <a:pt x="488006" y="229786"/>
                  </a:lnTo>
                  <a:lnTo>
                    <a:pt x="489404" y="234449"/>
                  </a:lnTo>
                  <a:lnTo>
                    <a:pt x="490338" y="239109"/>
                  </a:lnTo>
                  <a:lnTo>
                    <a:pt x="491272" y="243769"/>
                  </a:lnTo>
                  <a:lnTo>
                    <a:pt x="492670" y="247964"/>
                  </a:lnTo>
                  <a:lnTo>
                    <a:pt x="493599" y="252627"/>
                  </a:lnTo>
                  <a:lnTo>
                    <a:pt x="494997" y="256822"/>
                  </a:lnTo>
                  <a:lnTo>
                    <a:pt x="495931" y="261017"/>
                  </a:lnTo>
                  <a:lnTo>
                    <a:pt x="496865" y="265211"/>
                  </a:lnTo>
                  <a:lnTo>
                    <a:pt x="498264" y="269406"/>
                  </a:lnTo>
                  <a:lnTo>
                    <a:pt x="499192" y="273601"/>
                  </a:lnTo>
                  <a:lnTo>
                    <a:pt x="500590" y="277329"/>
                  </a:lnTo>
                  <a:lnTo>
                    <a:pt x="501524" y="281058"/>
                  </a:lnTo>
                  <a:lnTo>
                    <a:pt x="502923" y="284788"/>
                  </a:lnTo>
                  <a:lnTo>
                    <a:pt x="503857" y="288515"/>
                  </a:lnTo>
                  <a:lnTo>
                    <a:pt x="504785" y="291779"/>
                  </a:lnTo>
                  <a:lnTo>
                    <a:pt x="506184" y="295507"/>
                  </a:lnTo>
                  <a:lnTo>
                    <a:pt x="507118" y="298771"/>
                  </a:lnTo>
                  <a:lnTo>
                    <a:pt x="508516" y="301567"/>
                  </a:lnTo>
                  <a:lnTo>
                    <a:pt x="509450" y="304829"/>
                  </a:lnTo>
                  <a:lnTo>
                    <a:pt x="510379" y="307626"/>
                  </a:lnTo>
                  <a:lnTo>
                    <a:pt x="511777" y="310422"/>
                  </a:lnTo>
                  <a:lnTo>
                    <a:pt x="512711" y="313219"/>
                  </a:lnTo>
                  <a:lnTo>
                    <a:pt x="514109" y="315550"/>
                  </a:lnTo>
                  <a:lnTo>
                    <a:pt x="515043" y="317879"/>
                  </a:lnTo>
                  <a:lnTo>
                    <a:pt x="516442" y="320211"/>
                  </a:lnTo>
                  <a:lnTo>
                    <a:pt x="517370" y="322542"/>
                  </a:lnTo>
                  <a:lnTo>
                    <a:pt x="518304" y="324406"/>
                  </a:lnTo>
                  <a:lnTo>
                    <a:pt x="519702" y="326269"/>
                  </a:lnTo>
                  <a:lnTo>
                    <a:pt x="520636" y="328135"/>
                  </a:lnTo>
                  <a:lnTo>
                    <a:pt x="522035" y="329533"/>
                  </a:lnTo>
                  <a:lnTo>
                    <a:pt x="522963" y="330932"/>
                  </a:lnTo>
                  <a:lnTo>
                    <a:pt x="523897" y="332330"/>
                  </a:lnTo>
                  <a:lnTo>
                    <a:pt x="525296" y="333261"/>
                  </a:lnTo>
                  <a:lnTo>
                    <a:pt x="526230" y="334194"/>
                  </a:lnTo>
                  <a:lnTo>
                    <a:pt x="527628" y="335127"/>
                  </a:lnTo>
                  <a:lnTo>
                    <a:pt x="528556" y="335592"/>
                  </a:lnTo>
                  <a:lnTo>
                    <a:pt x="529955" y="336525"/>
                  </a:lnTo>
                  <a:lnTo>
                    <a:pt x="530889" y="336525"/>
                  </a:lnTo>
                  <a:lnTo>
                    <a:pt x="531823" y="336990"/>
                  </a:lnTo>
                  <a:lnTo>
                    <a:pt x="534150" y="336990"/>
                  </a:lnTo>
                  <a:lnTo>
                    <a:pt x="535548" y="336525"/>
                  </a:lnTo>
                  <a:lnTo>
                    <a:pt x="536482" y="336057"/>
                  </a:lnTo>
                  <a:lnTo>
                    <a:pt x="537880" y="335592"/>
                  </a:lnTo>
                  <a:lnTo>
                    <a:pt x="538814" y="335127"/>
                  </a:lnTo>
                  <a:lnTo>
                    <a:pt x="539743" y="334194"/>
                  </a:lnTo>
                  <a:lnTo>
                    <a:pt x="541141" y="333261"/>
                  </a:lnTo>
                  <a:lnTo>
                    <a:pt x="542075" y="332330"/>
                  </a:lnTo>
                  <a:lnTo>
                    <a:pt x="543474" y="330932"/>
                  </a:lnTo>
                  <a:lnTo>
                    <a:pt x="544408" y="329533"/>
                  </a:lnTo>
                  <a:lnTo>
                    <a:pt x="545336" y="327667"/>
                  </a:lnTo>
                  <a:lnTo>
                    <a:pt x="546734" y="326269"/>
                  </a:lnTo>
                  <a:lnTo>
                    <a:pt x="547668" y="324406"/>
                  </a:lnTo>
                  <a:lnTo>
                    <a:pt x="549067" y="322074"/>
                  </a:lnTo>
                  <a:lnTo>
                    <a:pt x="550001" y="320211"/>
                  </a:lnTo>
                  <a:lnTo>
                    <a:pt x="551399" y="317879"/>
                  </a:lnTo>
                  <a:lnTo>
                    <a:pt x="552328" y="315550"/>
                  </a:lnTo>
                  <a:lnTo>
                    <a:pt x="553262" y="312754"/>
                  </a:lnTo>
                  <a:lnTo>
                    <a:pt x="554660" y="310422"/>
                  </a:lnTo>
                  <a:lnTo>
                    <a:pt x="555594" y="307626"/>
                  </a:lnTo>
                  <a:lnTo>
                    <a:pt x="556992" y="304364"/>
                  </a:lnTo>
                  <a:lnTo>
                    <a:pt x="557921" y="301567"/>
                  </a:lnTo>
                  <a:lnTo>
                    <a:pt x="558855" y="298303"/>
                  </a:lnTo>
                  <a:lnTo>
                    <a:pt x="560253" y="295041"/>
                  </a:lnTo>
                  <a:lnTo>
                    <a:pt x="561187" y="291779"/>
                  </a:lnTo>
                  <a:lnTo>
                    <a:pt x="562586" y="288050"/>
                  </a:lnTo>
                  <a:lnTo>
                    <a:pt x="563514" y="284320"/>
                  </a:lnTo>
                  <a:lnTo>
                    <a:pt x="564912" y="280593"/>
                  </a:lnTo>
                  <a:lnTo>
                    <a:pt x="565846" y="276863"/>
                  </a:lnTo>
                  <a:lnTo>
                    <a:pt x="566780" y="273134"/>
                  </a:lnTo>
                  <a:lnTo>
                    <a:pt x="568179" y="268939"/>
                  </a:lnTo>
                  <a:lnTo>
                    <a:pt x="569107" y="264744"/>
                  </a:lnTo>
                  <a:lnTo>
                    <a:pt x="570505" y="260549"/>
                  </a:lnTo>
                  <a:lnTo>
                    <a:pt x="571440" y="256354"/>
                  </a:lnTo>
                  <a:lnTo>
                    <a:pt x="572838" y="252159"/>
                  </a:lnTo>
                  <a:lnTo>
                    <a:pt x="573772" y="247499"/>
                  </a:lnTo>
                  <a:lnTo>
                    <a:pt x="574700" y="243304"/>
                  </a:lnTo>
                  <a:lnTo>
                    <a:pt x="576099" y="238644"/>
                  </a:lnTo>
                  <a:lnTo>
                    <a:pt x="577033" y="233981"/>
                  </a:lnTo>
                  <a:lnTo>
                    <a:pt x="578431" y="229321"/>
                  </a:lnTo>
                  <a:lnTo>
                    <a:pt x="579365" y="224661"/>
                  </a:lnTo>
                  <a:lnTo>
                    <a:pt x="580294" y="219998"/>
                  </a:lnTo>
                  <a:lnTo>
                    <a:pt x="581692" y="214873"/>
                  </a:lnTo>
                  <a:lnTo>
                    <a:pt x="582626" y="210210"/>
                  </a:lnTo>
                  <a:lnTo>
                    <a:pt x="584024" y="205085"/>
                  </a:lnTo>
                  <a:lnTo>
                    <a:pt x="584958" y="200422"/>
                  </a:lnTo>
                  <a:lnTo>
                    <a:pt x="586357" y="195296"/>
                  </a:lnTo>
                  <a:lnTo>
                    <a:pt x="587285" y="190169"/>
                  </a:lnTo>
                  <a:lnTo>
                    <a:pt x="588219" y="185041"/>
                  </a:lnTo>
                  <a:lnTo>
                    <a:pt x="589617" y="180380"/>
                  </a:lnTo>
                  <a:lnTo>
                    <a:pt x="590552" y="175253"/>
                  </a:lnTo>
                  <a:lnTo>
                    <a:pt x="591950" y="170127"/>
                  </a:lnTo>
                  <a:lnTo>
                    <a:pt x="592878" y="164999"/>
                  </a:lnTo>
                  <a:lnTo>
                    <a:pt x="593812" y="159870"/>
                  </a:lnTo>
                  <a:lnTo>
                    <a:pt x="595211" y="154747"/>
                  </a:lnTo>
                  <a:lnTo>
                    <a:pt x="596145" y="150082"/>
                  </a:lnTo>
                  <a:lnTo>
                    <a:pt x="597543" y="144959"/>
                  </a:lnTo>
                  <a:lnTo>
                    <a:pt x="598472" y="139830"/>
                  </a:lnTo>
                  <a:lnTo>
                    <a:pt x="599870" y="135171"/>
                  </a:lnTo>
                  <a:lnTo>
                    <a:pt x="600804" y="130042"/>
                  </a:lnTo>
                  <a:lnTo>
                    <a:pt x="601738" y="124913"/>
                  </a:lnTo>
                  <a:lnTo>
                    <a:pt x="603136" y="120253"/>
                  </a:lnTo>
                  <a:lnTo>
                    <a:pt x="604065" y="115594"/>
                  </a:lnTo>
                  <a:lnTo>
                    <a:pt x="605463" y="110465"/>
                  </a:lnTo>
                  <a:lnTo>
                    <a:pt x="606397" y="105806"/>
                  </a:lnTo>
                  <a:lnTo>
                    <a:pt x="607331" y="101141"/>
                  </a:lnTo>
                  <a:lnTo>
                    <a:pt x="608729" y="96482"/>
                  </a:lnTo>
                  <a:lnTo>
                    <a:pt x="609658" y="92287"/>
                  </a:lnTo>
                  <a:lnTo>
                    <a:pt x="611056" y="87628"/>
                  </a:lnTo>
                  <a:lnTo>
                    <a:pt x="611990" y="83433"/>
                  </a:lnTo>
                  <a:lnTo>
                    <a:pt x="613389" y="78769"/>
                  </a:lnTo>
                  <a:lnTo>
                    <a:pt x="614323" y="74574"/>
                  </a:lnTo>
                  <a:lnTo>
                    <a:pt x="615251" y="70379"/>
                  </a:lnTo>
                  <a:lnTo>
                    <a:pt x="616649" y="66654"/>
                  </a:lnTo>
                  <a:lnTo>
                    <a:pt x="617584" y="62459"/>
                  </a:lnTo>
                  <a:lnTo>
                    <a:pt x="618982" y="58728"/>
                  </a:lnTo>
                  <a:lnTo>
                    <a:pt x="619916" y="54998"/>
                  </a:lnTo>
                  <a:lnTo>
                    <a:pt x="621314" y="51272"/>
                  </a:lnTo>
                  <a:lnTo>
                    <a:pt x="622243" y="47542"/>
                  </a:lnTo>
                  <a:lnTo>
                    <a:pt x="623177" y="44281"/>
                  </a:lnTo>
                  <a:lnTo>
                    <a:pt x="624575" y="40550"/>
                  </a:lnTo>
                  <a:lnTo>
                    <a:pt x="625509" y="37289"/>
                  </a:lnTo>
                  <a:lnTo>
                    <a:pt x="626907" y="34493"/>
                  </a:lnTo>
                  <a:lnTo>
                    <a:pt x="627836" y="31226"/>
                  </a:lnTo>
                  <a:lnTo>
                    <a:pt x="628770" y="28430"/>
                  </a:lnTo>
                  <a:lnTo>
                    <a:pt x="630168" y="25633"/>
                  </a:lnTo>
                  <a:lnTo>
                    <a:pt x="631102" y="23306"/>
                  </a:lnTo>
                  <a:lnTo>
                    <a:pt x="632501" y="20510"/>
                  </a:lnTo>
                  <a:lnTo>
                    <a:pt x="633429" y="18177"/>
                  </a:lnTo>
                  <a:lnTo>
                    <a:pt x="634827" y="15845"/>
                  </a:lnTo>
                  <a:lnTo>
                    <a:pt x="635761" y="13983"/>
                  </a:lnTo>
                  <a:lnTo>
                    <a:pt x="636696" y="12120"/>
                  </a:lnTo>
                  <a:lnTo>
                    <a:pt x="638094" y="10252"/>
                  </a:lnTo>
                  <a:lnTo>
                    <a:pt x="639022" y="8389"/>
                  </a:lnTo>
                  <a:lnTo>
                    <a:pt x="640421" y="6991"/>
                  </a:lnTo>
                  <a:lnTo>
                    <a:pt x="641355" y="5593"/>
                  </a:lnTo>
                  <a:lnTo>
                    <a:pt x="642289" y="4659"/>
                  </a:lnTo>
                  <a:lnTo>
                    <a:pt x="643687" y="3260"/>
                  </a:lnTo>
                  <a:lnTo>
                    <a:pt x="644615" y="2332"/>
                  </a:lnTo>
                  <a:lnTo>
                    <a:pt x="646014" y="1862"/>
                  </a:lnTo>
                  <a:lnTo>
                    <a:pt x="646948" y="934"/>
                  </a:lnTo>
                  <a:lnTo>
                    <a:pt x="648346" y="464"/>
                  </a:lnTo>
                  <a:lnTo>
                    <a:pt x="649280" y="0"/>
                  </a:lnTo>
                  <a:lnTo>
                    <a:pt x="652541" y="0"/>
                  </a:lnTo>
                  <a:lnTo>
                    <a:pt x="653939" y="464"/>
                  </a:lnTo>
                  <a:lnTo>
                    <a:pt x="654873" y="934"/>
                  </a:lnTo>
                  <a:lnTo>
                    <a:pt x="656272" y="1398"/>
                  </a:lnTo>
                  <a:lnTo>
                    <a:pt x="657200" y="2332"/>
                  </a:lnTo>
                  <a:lnTo>
                    <a:pt x="658134" y="2796"/>
                  </a:lnTo>
                  <a:lnTo>
                    <a:pt x="659533" y="4194"/>
                  </a:lnTo>
                  <a:lnTo>
                    <a:pt x="660467" y="5128"/>
                  </a:lnTo>
                  <a:lnTo>
                    <a:pt x="661865" y="6527"/>
                  </a:lnTo>
                  <a:lnTo>
                    <a:pt x="662793" y="7925"/>
                  </a:lnTo>
                  <a:lnTo>
                    <a:pt x="663727" y="9788"/>
                  </a:lnTo>
                  <a:lnTo>
                    <a:pt x="665126" y="11186"/>
                  </a:lnTo>
                  <a:lnTo>
                    <a:pt x="666060" y="13048"/>
                  </a:lnTo>
                  <a:lnTo>
                    <a:pt x="667458" y="15381"/>
                  </a:lnTo>
                  <a:lnTo>
                    <a:pt x="668387" y="17713"/>
                  </a:lnTo>
                  <a:lnTo>
                    <a:pt x="669785" y="19576"/>
                  </a:lnTo>
                  <a:lnTo>
                    <a:pt x="670719" y="22372"/>
                  </a:lnTo>
                  <a:lnTo>
                    <a:pt x="671653" y="24705"/>
                  </a:lnTo>
                  <a:lnTo>
                    <a:pt x="673051" y="27501"/>
                  </a:lnTo>
                  <a:lnTo>
                    <a:pt x="673980" y="30298"/>
                  </a:lnTo>
                </a:path>
                <a:path w="1011554" h="337185">
                  <a:moveTo>
                    <a:pt x="0" y="159870"/>
                  </a:moveTo>
                  <a:lnTo>
                    <a:pt x="932" y="164999"/>
                  </a:lnTo>
                  <a:lnTo>
                    <a:pt x="1865" y="170127"/>
                  </a:lnTo>
                  <a:lnTo>
                    <a:pt x="3264" y="174787"/>
                  </a:lnTo>
                  <a:lnTo>
                    <a:pt x="4194" y="179915"/>
                  </a:lnTo>
                  <a:lnTo>
                    <a:pt x="5593" y="185041"/>
                  </a:lnTo>
                  <a:lnTo>
                    <a:pt x="6526" y="190169"/>
                  </a:lnTo>
                  <a:lnTo>
                    <a:pt x="7924" y="195296"/>
                  </a:lnTo>
                  <a:lnTo>
                    <a:pt x="8857" y="199957"/>
                  </a:lnTo>
                  <a:lnTo>
                    <a:pt x="9788" y="205085"/>
                  </a:lnTo>
                  <a:lnTo>
                    <a:pt x="11186" y="209745"/>
                  </a:lnTo>
                  <a:lnTo>
                    <a:pt x="12119" y="214873"/>
                  </a:lnTo>
                  <a:lnTo>
                    <a:pt x="13517" y="219533"/>
                  </a:lnTo>
                  <a:lnTo>
                    <a:pt x="14450" y="224661"/>
                  </a:lnTo>
                  <a:lnTo>
                    <a:pt x="15848" y="229321"/>
                  </a:lnTo>
                  <a:lnTo>
                    <a:pt x="16779" y="233981"/>
                  </a:lnTo>
                  <a:lnTo>
                    <a:pt x="17712" y="238644"/>
                  </a:lnTo>
                  <a:lnTo>
                    <a:pt x="19110" y="242839"/>
                  </a:lnTo>
                  <a:lnTo>
                    <a:pt x="20043" y="247499"/>
                  </a:lnTo>
                  <a:lnTo>
                    <a:pt x="21442" y="252159"/>
                  </a:lnTo>
                  <a:lnTo>
                    <a:pt x="22372" y="256354"/>
                  </a:lnTo>
                  <a:lnTo>
                    <a:pt x="23305" y="260549"/>
                  </a:lnTo>
                  <a:lnTo>
                    <a:pt x="24704" y="264744"/>
                  </a:lnTo>
                  <a:lnTo>
                    <a:pt x="25637" y="268939"/>
                  </a:lnTo>
                  <a:lnTo>
                    <a:pt x="27035" y="273134"/>
                  </a:lnTo>
                  <a:lnTo>
                    <a:pt x="27966" y="276863"/>
                  </a:lnTo>
                  <a:lnTo>
                    <a:pt x="29364" y="280593"/>
                  </a:lnTo>
                  <a:lnTo>
                    <a:pt x="30297" y="284320"/>
                  </a:lnTo>
                  <a:lnTo>
                    <a:pt x="31230" y="288050"/>
                  </a:lnTo>
                  <a:lnTo>
                    <a:pt x="32628" y="291312"/>
                  </a:lnTo>
                  <a:lnTo>
                    <a:pt x="33559" y="295041"/>
                  </a:lnTo>
                  <a:lnTo>
                    <a:pt x="34957" y="298303"/>
                  </a:lnTo>
                  <a:lnTo>
                    <a:pt x="35890" y="301567"/>
                  </a:lnTo>
                  <a:lnTo>
                    <a:pt x="36823" y="304364"/>
                  </a:lnTo>
                  <a:lnTo>
                    <a:pt x="38221" y="307161"/>
                  </a:lnTo>
                  <a:lnTo>
                    <a:pt x="39152" y="309957"/>
                  </a:lnTo>
                  <a:lnTo>
                    <a:pt x="40550" y="312754"/>
                  </a:lnTo>
                  <a:lnTo>
                    <a:pt x="41483" y="315550"/>
                  </a:lnTo>
                  <a:lnTo>
                    <a:pt x="42881" y="317879"/>
                  </a:lnTo>
                  <a:lnTo>
                    <a:pt x="43814" y="320211"/>
                  </a:lnTo>
                  <a:lnTo>
                    <a:pt x="44745" y="322074"/>
                  </a:lnTo>
                  <a:lnTo>
                    <a:pt x="46143" y="324406"/>
                  </a:lnTo>
                  <a:lnTo>
                    <a:pt x="47076" y="326269"/>
                  </a:lnTo>
                  <a:lnTo>
                    <a:pt x="48475" y="327667"/>
                  </a:lnTo>
                  <a:lnTo>
                    <a:pt x="49408" y="329533"/>
                  </a:lnTo>
                  <a:lnTo>
                    <a:pt x="50806" y="330932"/>
                  </a:lnTo>
                  <a:lnTo>
                    <a:pt x="51737" y="331862"/>
                  </a:lnTo>
                  <a:lnTo>
                    <a:pt x="52670" y="333261"/>
                  </a:lnTo>
                  <a:lnTo>
                    <a:pt x="54068" y="334194"/>
                  </a:lnTo>
                  <a:lnTo>
                    <a:pt x="55001" y="335127"/>
                  </a:lnTo>
                  <a:lnTo>
                    <a:pt x="56399" y="335592"/>
                  </a:lnTo>
                  <a:lnTo>
                    <a:pt x="57330" y="336057"/>
                  </a:lnTo>
                  <a:lnTo>
                    <a:pt x="58263" y="336525"/>
                  </a:lnTo>
                  <a:lnTo>
                    <a:pt x="59661" y="336990"/>
                  </a:lnTo>
                  <a:lnTo>
                    <a:pt x="61992" y="336990"/>
                  </a:lnTo>
                  <a:lnTo>
                    <a:pt x="62923" y="336525"/>
                  </a:lnTo>
                  <a:lnTo>
                    <a:pt x="64321" y="336525"/>
                  </a:lnTo>
                  <a:lnTo>
                    <a:pt x="65254" y="336057"/>
                  </a:lnTo>
                  <a:lnTo>
                    <a:pt x="66187" y="335127"/>
                  </a:lnTo>
                  <a:lnTo>
                    <a:pt x="67586" y="334194"/>
                  </a:lnTo>
                  <a:lnTo>
                    <a:pt x="68516" y="333261"/>
                  </a:lnTo>
                  <a:lnTo>
                    <a:pt x="69915" y="332330"/>
                  </a:lnTo>
                  <a:lnTo>
                    <a:pt x="70848" y="330932"/>
                  </a:lnTo>
                  <a:lnTo>
                    <a:pt x="71780" y="329533"/>
                  </a:lnTo>
                  <a:lnTo>
                    <a:pt x="73179" y="328135"/>
                  </a:lnTo>
                  <a:lnTo>
                    <a:pt x="74109" y="326269"/>
                  </a:lnTo>
                  <a:lnTo>
                    <a:pt x="75508" y="324406"/>
                  </a:lnTo>
                  <a:lnTo>
                    <a:pt x="76441" y="322542"/>
                  </a:lnTo>
                  <a:lnTo>
                    <a:pt x="77839" y="320211"/>
                  </a:lnTo>
                  <a:lnTo>
                    <a:pt x="78772" y="318347"/>
                  </a:lnTo>
                  <a:lnTo>
                    <a:pt x="79703" y="315550"/>
                  </a:lnTo>
                  <a:lnTo>
                    <a:pt x="81101" y="313219"/>
                  </a:lnTo>
                  <a:lnTo>
                    <a:pt x="82034" y="310422"/>
                  </a:lnTo>
                  <a:lnTo>
                    <a:pt x="83432" y="307626"/>
                  </a:lnTo>
                  <a:lnTo>
                    <a:pt x="84365" y="304829"/>
                  </a:lnTo>
                  <a:lnTo>
                    <a:pt x="85763" y="302033"/>
                  </a:lnTo>
                  <a:lnTo>
                    <a:pt x="86694" y="298771"/>
                  </a:lnTo>
                  <a:lnTo>
                    <a:pt x="87627" y="295507"/>
                  </a:lnTo>
                  <a:lnTo>
                    <a:pt x="89025" y="292245"/>
                  </a:lnTo>
                  <a:lnTo>
                    <a:pt x="89958" y="288515"/>
                  </a:lnTo>
                  <a:lnTo>
                    <a:pt x="91357" y="284788"/>
                  </a:lnTo>
                  <a:lnTo>
                    <a:pt x="92287" y="281058"/>
                  </a:lnTo>
                  <a:lnTo>
                    <a:pt x="93220" y="277329"/>
                  </a:lnTo>
                  <a:lnTo>
                    <a:pt x="94619" y="273601"/>
                  </a:lnTo>
                  <a:lnTo>
                    <a:pt x="95552" y="269406"/>
                  </a:lnTo>
                  <a:lnTo>
                    <a:pt x="96950" y="265677"/>
                  </a:lnTo>
                  <a:lnTo>
                    <a:pt x="97881" y="261482"/>
                  </a:lnTo>
                  <a:lnTo>
                    <a:pt x="99279" y="256822"/>
                  </a:lnTo>
                  <a:lnTo>
                    <a:pt x="100212" y="252627"/>
                  </a:lnTo>
                  <a:lnTo>
                    <a:pt x="101145" y="248432"/>
                  </a:lnTo>
                  <a:lnTo>
                    <a:pt x="102543" y="243769"/>
                  </a:lnTo>
                  <a:lnTo>
                    <a:pt x="103474" y="239109"/>
                  </a:lnTo>
                  <a:lnTo>
                    <a:pt x="104872" y="234449"/>
                  </a:lnTo>
                  <a:lnTo>
                    <a:pt x="105805" y="229786"/>
                  </a:lnTo>
                  <a:lnTo>
                    <a:pt x="106738" y="225126"/>
                  </a:lnTo>
                  <a:lnTo>
                    <a:pt x="108136" y="220466"/>
                  </a:lnTo>
                  <a:lnTo>
                    <a:pt x="109067" y="215803"/>
                  </a:lnTo>
                  <a:lnTo>
                    <a:pt x="110465" y="210678"/>
                  </a:lnTo>
                  <a:lnTo>
                    <a:pt x="111398" y="206015"/>
                  </a:lnTo>
                  <a:lnTo>
                    <a:pt x="112797" y="200890"/>
                  </a:lnTo>
                  <a:lnTo>
                    <a:pt x="113730" y="195762"/>
                  </a:lnTo>
                  <a:lnTo>
                    <a:pt x="114660" y="191101"/>
                  </a:lnTo>
                  <a:lnTo>
                    <a:pt x="116059" y="185974"/>
                  </a:lnTo>
                  <a:lnTo>
                    <a:pt x="116991" y="180846"/>
                  </a:lnTo>
                  <a:lnTo>
                    <a:pt x="118390" y="175720"/>
                  </a:lnTo>
                  <a:lnTo>
                    <a:pt x="119323" y="170592"/>
                  </a:lnTo>
                  <a:lnTo>
                    <a:pt x="120253" y="165463"/>
                  </a:lnTo>
                  <a:lnTo>
                    <a:pt x="121652" y="160804"/>
                  </a:lnTo>
                  <a:lnTo>
                    <a:pt x="122585" y="155675"/>
                  </a:lnTo>
                  <a:lnTo>
                    <a:pt x="123983" y="150552"/>
                  </a:lnTo>
                  <a:lnTo>
                    <a:pt x="124916" y="145423"/>
                  </a:lnTo>
                  <a:lnTo>
                    <a:pt x="126314" y="140294"/>
                  </a:lnTo>
                  <a:lnTo>
                    <a:pt x="127245" y="135635"/>
                  </a:lnTo>
                  <a:lnTo>
                    <a:pt x="128178" y="130506"/>
                  </a:lnTo>
                  <a:lnTo>
                    <a:pt x="129576" y="125847"/>
                  </a:lnTo>
                  <a:lnTo>
                    <a:pt x="130509" y="120718"/>
                  </a:lnTo>
                  <a:lnTo>
                    <a:pt x="131907" y="116059"/>
                  </a:lnTo>
                  <a:lnTo>
                    <a:pt x="132838" y="111399"/>
                  </a:lnTo>
                  <a:lnTo>
                    <a:pt x="134236" y="106270"/>
                  </a:lnTo>
                  <a:lnTo>
                    <a:pt x="135169" y="101611"/>
                  </a:lnTo>
                  <a:lnTo>
                    <a:pt x="136102" y="97416"/>
                  </a:lnTo>
                  <a:lnTo>
                    <a:pt x="137501" y="92752"/>
                  </a:lnTo>
                  <a:lnTo>
                    <a:pt x="138431" y="88093"/>
                  </a:lnTo>
                  <a:lnTo>
                    <a:pt x="139830" y="83898"/>
                  </a:lnTo>
                  <a:lnTo>
                    <a:pt x="140763" y="79238"/>
                  </a:lnTo>
                  <a:lnTo>
                    <a:pt x="141696" y="75044"/>
                  </a:lnTo>
                  <a:lnTo>
                    <a:pt x="143094" y="70849"/>
                  </a:lnTo>
                  <a:lnTo>
                    <a:pt x="144025" y="67118"/>
                  </a:lnTo>
                  <a:lnTo>
                    <a:pt x="145423" y="62923"/>
                  </a:lnTo>
                  <a:lnTo>
                    <a:pt x="146356" y="59192"/>
                  </a:lnTo>
                  <a:lnTo>
                    <a:pt x="147754" y="55467"/>
                  </a:lnTo>
                  <a:lnTo>
                    <a:pt x="148687" y="51737"/>
                  </a:lnTo>
                  <a:lnTo>
                    <a:pt x="149618" y="48006"/>
                  </a:lnTo>
                  <a:lnTo>
                    <a:pt x="151016" y="44745"/>
                  </a:lnTo>
                  <a:lnTo>
                    <a:pt x="151949" y="41014"/>
                  </a:lnTo>
                  <a:lnTo>
                    <a:pt x="153347" y="37754"/>
                  </a:lnTo>
                  <a:lnTo>
                    <a:pt x="154280" y="34957"/>
                  </a:lnTo>
                  <a:lnTo>
                    <a:pt x="155211" y="31696"/>
                  </a:lnTo>
                  <a:lnTo>
                    <a:pt x="156609" y="28900"/>
                  </a:lnTo>
                  <a:lnTo>
                    <a:pt x="157542" y="26103"/>
                  </a:lnTo>
                  <a:lnTo>
                    <a:pt x="158941" y="23306"/>
                  </a:lnTo>
                  <a:lnTo>
                    <a:pt x="159873" y="20974"/>
                  </a:lnTo>
                  <a:lnTo>
                    <a:pt x="161272" y="18642"/>
                  </a:lnTo>
                  <a:lnTo>
                    <a:pt x="162203" y="16315"/>
                  </a:lnTo>
                  <a:lnTo>
                    <a:pt x="163135" y="14447"/>
                  </a:lnTo>
                  <a:lnTo>
                    <a:pt x="164534" y="12120"/>
                  </a:lnTo>
                  <a:lnTo>
                    <a:pt x="165467" y="10252"/>
                  </a:lnTo>
                  <a:lnTo>
                    <a:pt x="166865" y="8854"/>
                  </a:lnTo>
                  <a:lnTo>
                    <a:pt x="167796" y="7455"/>
                  </a:lnTo>
                  <a:lnTo>
                    <a:pt x="169194" y="6057"/>
                  </a:lnTo>
                  <a:lnTo>
                    <a:pt x="170127" y="4659"/>
                  </a:lnTo>
                  <a:lnTo>
                    <a:pt x="171060" y="3260"/>
                  </a:lnTo>
                  <a:lnTo>
                    <a:pt x="172458" y="2332"/>
                  </a:lnTo>
                  <a:lnTo>
                    <a:pt x="173389" y="1862"/>
                  </a:lnTo>
                  <a:lnTo>
                    <a:pt x="174787" y="934"/>
                  </a:lnTo>
                  <a:lnTo>
                    <a:pt x="175720" y="464"/>
                  </a:lnTo>
                  <a:lnTo>
                    <a:pt x="176653" y="464"/>
                  </a:lnTo>
                  <a:lnTo>
                    <a:pt x="178051" y="0"/>
                  </a:lnTo>
                  <a:lnTo>
                    <a:pt x="180380" y="0"/>
                  </a:lnTo>
                  <a:lnTo>
                    <a:pt x="181313" y="464"/>
                  </a:lnTo>
                  <a:lnTo>
                    <a:pt x="182712" y="934"/>
                  </a:lnTo>
                  <a:lnTo>
                    <a:pt x="183645" y="1398"/>
                  </a:lnTo>
                  <a:lnTo>
                    <a:pt x="184575" y="1862"/>
                  </a:lnTo>
                  <a:lnTo>
                    <a:pt x="185974" y="2796"/>
                  </a:lnTo>
                  <a:lnTo>
                    <a:pt x="186907" y="3730"/>
                  </a:lnTo>
                  <a:lnTo>
                    <a:pt x="188305" y="5128"/>
                  </a:lnTo>
                  <a:lnTo>
                    <a:pt x="189238" y="6527"/>
                  </a:lnTo>
                  <a:lnTo>
                    <a:pt x="190169" y="7925"/>
                  </a:lnTo>
                  <a:lnTo>
                    <a:pt x="191567" y="9323"/>
                  </a:lnTo>
                  <a:lnTo>
                    <a:pt x="192500" y="11186"/>
                  </a:lnTo>
                  <a:lnTo>
                    <a:pt x="193898" y="13048"/>
                  </a:lnTo>
                  <a:lnTo>
                    <a:pt x="194831" y="14917"/>
                  </a:lnTo>
                  <a:lnTo>
                    <a:pt x="196229" y="17243"/>
                  </a:lnTo>
                  <a:lnTo>
                    <a:pt x="197160" y="19576"/>
                  </a:lnTo>
                  <a:lnTo>
                    <a:pt x="198093" y="21908"/>
                  </a:lnTo>
                  <a:lnTo>
                    <a:pt x="199491" y="24705"/>
                  </a:lnTo>
                  <a:lnTo>
                    <a:pt x="200424" y="27031"/>
                  </a:lnTo>
                  <a:lnTo>
                    <a:pt x="201823" y="29828"/>
                  </a:lnTo>
                  <a:lnTo>
                    <a:pt x="202753" y="33095"/>
                  </a:lnTo>
                  <a:lnTo>
                    <a:pt x="203686" y="35891"/>
                  </a:lnTo>
                  <a:lnTo>
                    <a:pt x="205085" y="39152"/>
                  </a:lnTo>
                  <a:lnTo>
                    <a:pt x="206017" y="42413"/>
                  </a:lnTo>
                  <a:lnTo>
                    <a:pt x="207416" y="45679"/>
                  </a:lnTo>
                  <a:lnTo>
                    <a:pt x="208346" y="49404"/>
                  </a:lnTo>
                  <a:lnTo>
                    <a:pt x="209745" y="53135"/>
                  </a:lnTo>
                  <a:lnTo>
                    <a:pt x="210678" y="56866"/>
                  </a:lnTo>
                  <a:lnTo>
                    <a:pt x="211611" y="60591"/>
                  </a:lnTo>
                  <a:lnTo>
                    <a:pt x="213009" y="64321"/>
                  </a:lnTo>
                  <a:lnTo>
                    <a:pt x="213940" y="68516"/>
                  </a:lnTo>
                  <a:lnTo>
                    <a:pt x="215338" y="72711"/>
                  </a:lnTo>
                  <a:lnTo>
                    <a:pt x="216271" y="76906"/>
                  </a:lnTo>
                  <a:lnTo>
                    <a:pt x="217669" y="81101"/>
                  </a:lnTo>
                  <a:lnTo>
                    <a:pt x="218602" y="85760"/>
                  </a:lnTo>
                  <a:lnTo>
                    <a:pt x="219533" y="89955"/>
                  </a:lnTo>
                  <a:lnTo>
                    <a:pt x="220931" y="94620"/>
                  </a:lnTo>
                  <a:lnTo>
                    <a:pt x="221864" y="99279"/>
                  </a:lnTo>
                  <a:lnTo>
                    <a:pt x="223262" y="103474"/>
                  </a:lnTo>
                  <a:lnTo>
                    <a:pt x="224195" y="108603"/>
                  </a:lnTo>
                  <a:lnTo>
                    <a:pt x="225126" y="113262"/>
                  </a:lnTo>
                  <a:lnTo>
                    <a:pt x="226524" y="117921"/>
                  </a:lnTo>
                  <a:lnTo>
                    <a:pt x="227457" y="122586"/>
                  </a:lnTo>
                  <a:lnTo>
                    <a:pt x="228856" y="127709"/>
                  </a:lnTo>
                  <a:lnTo>
                    <a:pt x="229789" y="132374"/>
                  </a:lnTo>
                  <a:lnTo>
                    <a:pt x="231187" y="137497"/>
                  </a:lnTo>
                  <a:lnTo>
                    <a:pt x="232118" y="142626"/>
                  </a:lnTo>
                  <a:lnTo>
                    <a:pt x="233051" y="147755"/>
                  </a:lnTo>
                  <a:lnTo>
                    <a:pt x="234449" y="152414"/>
                  </a:lnTo>
                  <a:lnTo>
                    <a:pt x="235382" y="157543"/>
                  </a:lnTo>
                  <a:lnTo>
                    <a:pt x="236780" y="162667"/>
                  </a:lnTo>
                  <a:lnTo>
                    <a:pt x="237711" y="167796"/>
                  </a:lnTo>
                  <a:lnTo>
                    <a:pt x="238644" y="172924"/>
                  </a:lnTo>
                  <a:lnTo>
                    <a:pt x="240042" y="177584"/>
                  </a:lnTo>
                  <a:lnTo>
                    <a:pt x="240975" y="182712"/>
                  </a:lnTo>
                  <a:lnTo>
                    <a:pt x="242373" y="187837"/>
                  </a:lnTo>
                  <a:lnTo>
                    <a:pt x="243304" y="192965"/>
                  </a:lnTo>
                  <a:lnTo>
                    <a:pt x="244702" y="198093"/>
                  </a:lnTo>
                  <a:lnTo>
                    <a:pt x="245635" y="202753"/>
                  </a:lnTo>
                  <a:lnTo>
                    <a:pt x="246568" y="207881"/>
                  </a:lnTo>
                  <a:lnTo>
                    <a:pt x="247967" y="212541"/>
                  </a:lnTo>
                  <a:lnTo>
                    <a:pt x="248897" y="217669"/>
                  </a:lnTo>
                  <a:lnTo>
                    <a:pt x="250296" y="222329"/>
                  </a:lnTo>
                  <a:lnTo>
                    <a:pt x="251228" y="226990"/>
                  </a:lnTo>
                  <a:lnTo>
                    <a:pt x="252627" y="231652"/>
                  </a:lnTo>
                  <a:lnTo>
                    <a:pt x="253560" y="236312"/>
                  </a:lnTo>
                  <a:lnTo>
                    <a:pt x="254489" y="240973"/>
                  </a:lnTo>
                  <a:lnTo>
                    <a:pt x="255888" y="245635"/>
                  </a:lnTo>
                  <a:lnTo>
                    <a:pt x="256822" y="249830"/>
                  </a:lnTo>
                  <a:lnTo>
                    <a:pt x="258220" y="254490"/>
                  </a:lnTo>
                  <a:lnTo>
                    <a:pt x="259154" y="258685"/>
                  </a:lnTo>
                  <a:lnTo>
                    <a:pt x="260083" y="262880"/>
                  </a:lnTo>
                  <a:lnTo>
                    <a:pt x="261481" y="267075"/>
                  </a:lnTo>
                  <a:lnTo>
                    <a:pt x="262415" y="271270"/>
                  </a:lnTo>
                  <a:lnTo>
                    <a:pt x="263813" y="275000"/>
                  </a:lnTo>
                  <a:lnTo>
                    <a:pt x="264747" y="279194"/>
                  </a:lnTo>
                  <a:lnTo>
                    <a:pt x="266146" y="282922"/>
                  </a:lnTo>
                  <a:lnTo>
                    <a:pt x="267074" y="286651"/>
                  </a:lnTo>
                  <a:lnTo>
                    <a:pt x="268008" y="289913"/>
                  </a:lnTo>
                  <a:lnTo>
                    <a:pt x="269406" y="293643"/>
                  </a:lnTo>
                  <a:lnTo>
                    <a:pt x="270340" y="296905"/>
                  </a:lnTo>
                  <a:lnTo>
                    <a:pt x="271739" y="300169"/>
                  </a:lnTo>
                  <a:lnTo>
                    <a:pt x="272667" y="302966"/>
                  </a:lnTo>
                  <a:lnTo>
                    <a:pt x="273601" y="306228"/>
                  </a:lnTo>
                  <a:lnTo>
                    <a:pt x="275000" y="309024"/>
                  </a:lnTo>
                  <a:lnTo>
                    <a:pt x="275934" y="311821"/>
                  </a:lnTo>
                  <a:lnTo>
                    <a:pt x="277332" y="314152"/>
                  </a:lnTo>
                  <a:lnTo>
                    <a:pt x="278260" y="316949"/>
                  </a:lnTo>
                  <a:lnTo>
                    <a:pt x="279659" y="319278"/>
                  </a:lnTo>
                  <a:lnTo>
                    <a:pt x="280593" y="321144"/>
                  </a:lnTo>
                  <a:lnTo>
                    <a:pt x="281527" y="323473"/>
                  </a:lnTo>
                  <a:lnTo>
                    <a:pt x="282925" y="325338"/>
                  </a:lnTo>
                  <a:lnTo>
                    <a:pt x="283854" y="327202"/>
                  </a:lnTo>
                  <a:lnTo>
                    <a:pt x="285252" y="328600"/>
                  </a:lnTo>
                  <a:lnTo>
                    <a:pt x="286186" y="329999"/>
                  </a:lnTo>
                  <a:lnTo>
                    <a:pt x="287584" y="331397"/>
                  </a:lnTo>
                  <a:lnTo>
                    <a:pt x="288518" y="332795"/>
                  </a:lnTo>
                  <a:lnTo>
                    <a:pt x="289447" y="333728"/>
                  </a:lnTo>
                  <a:lnTo>
                    <a:pt x="290845" y="334659"/>
                  </a:lnTo>
                  <a:lnTo>
                    <a:pt x="291779" y="335592"/>
                  </a:lnTo>
                  <a:lnTo>
                    <a:pt x="293178" y="336057"/>
                  </a:lnTo>
                  <a:lnTo>
                    <a:pt x="294112" y="336525"/>
                  </a:lnTo>
                  <a:lnTo>
                    <a:pt x="295040" y="336990"/>
                  </a:lnTo>
                  <a:lnTo>
                    <a:pt x="298771" y="336990"/>
                  </a:lnTo>
                  <a:lnTo>
                    <a:pt x="299705" y="336525"/>
                  </a:lnTo>
                  <a:lnTo>
                    <a:pt x="301103" y="336057"/>
                  </a:lnTo>
                  <a:lnTo>
                    <a:pt x="302032" y="335592"/>
                  </a:lnTo>
                  <a:lnTo>
                    <a:pt x="302966" y="334659"/>
                  </a:lnTo>
                  <a:lnTo>
                    <a:pt x="304364" y="333728"/>
                  </a:lnTo>
                  <a:lnTo>
                    <a:pt x="305298" y="332795"/>
                  </a:lnTo>
                  <a:lnTo>
                    <a:pt x="306696" y="331397"/>
                  </a:lnTo>
                  <a:lnTo>
                    <a:pt x="307625" y="329999"/>
                  </a:lnTo>
                  <a:lnTo>
                    <a:pt x="308559" y="328600"/>
                  </a:lnTo>
                  <a:lnTo>
                    <a:pt x="309957" y="327202"/>
                  </a:lnTo>
                  <a:lnTo>
                    <a:pt x="310891" y="325338"/>
                  </a:lnTo>
                  <a:lnTo>
                    <a:pt x="312290" y="323473"/>
                  </a:lnTo>
                  <a:lnTo>
                    <a:pt x="313218" y="321144"/>
                  </a:lnTo>
                  <a:lnTo>
                    <a:pt x="314616" y="319278"/>
                  </a:lnTo>
                  <a:lnTo>
                    <a:pt x="315550" y="316949"/>
                  </a:lnTo>
                  <a:lnTo>
                    <a:pt x="316484" y="314152"/>
                  </a:lnTo>
                  <a:lnTo>
                    <a:pt x="317883" y="311821"/>
                  </a:lnTo>
                  <a:lnTo>
                    <a:pt x="318811" y="309024"/>
                  </a:lnTo>
                  <a:lnTo>
                    <a:pt x="320209" y="306228"/>
                  </a:lnTo>
                  <a:lnTo>
                    <a:pt x="321144" y="302966"/>
                  </a:lnTo>
                  <a:lnTo>
                    <a:pt x="322078" y="300169"/>
                  </a:lnTo>
                  <a:lnTo>
                    <a:pt x="323476" y="296905"/>
                  </a:lnTo>
                  <a:lnTo>
                    <a:pt x="324404" y="293643"/>
                  </a:lnTo>
                  <a:lnTo>
                    <a:pt x="325803" y="289913"/>
                  </a:lnTo>
                  <a:lnTo>
                    <a:pt x="326737" y="286651"/>
                  </a:lnTo>
                  <a:lnTo>
                    <a:pt x="328135" y="282922"/>
                  </a:lnTo>
                  <a:lnTo>
                    <a:pt x="329069" y="279194"/>
                  </a:lnTo>
                  <a:lnTo>
                    <a:pt x="329998" y="275465"/>
                  </a:lnTo>
                  <a:lnTo>
                    <a:pt x="331396" y="271270"/>
                  </a:lnTo>
                  <a:lnTo>
                    <a:pt x="332330" y="267075"/>
                  </a:lnTo>
                  <a:lnTo>
                    <a:pt x="333728" y="263346"/>
                  </a:lnTo>
                  <a:lnTo>
                    <a:pt x="334662" y="258685"/>
                  </a:lnTo>
                  <a:lnTo>
                    <a:pt x="336061" y="254490"/>
                  </a:lnTo>
                  <a:lnTo>
                    <a:pt x="336989" y="250296"/>
                  </a:lnTo>
                </a:path>
              </a:pathLst>
            </a:custGeom>
            <a:ln w="3175">
              <a:solidFill>
                <a:srgbClr val="FF0000"/>
              </a:solidFill>
            </a:ln>
          </p:spPr>
          <p:txBody>
            <a:bodyPr wrap="square" lIns="0" tIns="0" rIns="0" bIns="0" rtlCol="0"/>
            <a:lstStyle/>
            <a:p>
              <a:endParaRPr/>
            </a:p>
          </p:txBody>
        </p:sp>
        <p:pic>
          <p:nvPicPr>
            <p:cNvPr id="59" name="object 59"/>
            <p:cNvPicPr/>
            <p:nvPr/>
          </p:nvPicPr>
          <p:blipFill>
            <a:blip r:embed="rId2" cstate="print"/>
            <a:stretch>
              <a:fillRect/>
            </a:stretch>
          </p:blipFill>
          <p:spPr>
            <a:xfrm>
              <a:off x="2952716" y="1855541"/>
              <a:ext cx="118855" cy="171525"/>
            </a:xfrm>
            <a:prstGeom prst="rect">
              <a:avLst/>
            </a:prstGeom>
          </p:spPr>
        </p:pic>
        <p:sp>
          <p:nvSpPr>
            <p:cNvPr id="60" name="object 60"/>
            <p:cNvSpPr/>
            <p:nvPr/>
          </p:nvSpPr>
          <p:spPr>
            <a:xfrm>
              <a:off x="2954114" y="1688679"/>
              <a:ext cx="1127760" cy="337185"/>
            </a:xfrm>
            <a:custGeom>
              <a:avLst/>
              <a:gdLst/>
              <a:ahLst/>
              <a:cxnLst/>
              <a:rect l="l" t="t" r="r" b="b"/>
              <a:pathLst>
                <a:path w="1127760" h="337185">
                  <a:moveTo>
                    <a:pt x="0" y="336989"/>
                  </a:moveTo>
                  <a:lnTo>
                    <a:pt x="0" y="0"/>
                  </a:lnTo>
                </a:path>
                <a:path w="1127760" h="337185">
                  <a:moveTo>
                    <a:pt x="790039" y="336989"/>
                  </a:moveTo>
                  <a:lnTo>
                    <a:pt x="1127499" y="336989"/>
                  </a:lnTo>
                </a:path>
                <a:path w="1127760" h="337185">
                  <a:moveTo>
                    <a:pt x="453048" y="336989"/>
                  </a:moveTo>
                  <a:lnTo>
                    <a:pt x="790039" y="336989"/>
                  </a:lnTo>
                </a:path>
                <a:path w="1127760" h="337185">
                  <a:moveTo>
                    <a:pt x="116059" y="336989"/>
                  </a:moveTo>
                  <a:lnTo>
                    <a:pt x="453048" y="336989"/>
                  </a:lnTo>
                </a:path>
                <a:path w="1127760" h="337185">
                  <a:moveTo>
                    <a:pt x="0" y="336989"/>
                  </a:moveTo>
                  <a:lnTo>
                    <a:pt x="116059" y="336989"/>
                  </a:lnTo>
                </a:path>
              </a:pathLst>
            </a:custGeom>
            <a:ln w="3175">
              <a:solidFill>
                <a:srgbClr val="000000"/>
              </a:solidFill>
            </a:ln>
          </p:spPr>
          <p:txBody>
            <a:bodyPr wrap="square" lIns="0" tIns="0" rIns="0" bIns="0" rtlCol="0"/>
            <a:lstStyle/>
            <a:p>
              <a:endParaRPr/>
            </a:p>
          </p:txBody>
        </p:sp>
      </p:grpSp>
      <p:sp>
        <p:nvSpPr>
          <p:cNvPr id="61" name="object 61"/>
          <p:cNvSpPr txBox="1"/>
          <p:nvPr/>
        </p:nvSpPr>
        <p:spPr>
          <a:xfrm>
            <a:off x="3496539" y="2428264"/>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62" name="object 62"/>
          <p:cNvSpPr txBox="1"/>
          <p:nvPr/>
        </p:nvSpPr>
        <p:spPr>
          <a:xfrm>
            <a:off x="2772858" y="1810330"/>
            <a:ext cx="88265" cy="4330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imaginaria</a:t>
            </a:r>
            <a:endParaRPr sz="450">
              <a:latin typeface="Microsoft Sans Serif"/>
              <a:cs typeface="Microsoft Sans Serif"/>
            </a:endParaRPr>
          </a:p>
        </p:txBody>
      </p:sp>
      <p:sp>
        <p:nvSpPr>
          <p:cNvPr id="63" name="object 63"/>
          <p:cNvSpPr txBox="1"/>
          <p:nvPr/>
        </p:nvSpPr>
        <p:spPr>
          <a:xfrm>
            <a:off x="2579306" y="2685229"/>
            <a:ext cx="1798955"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25" dirty="0">
                <a:latin typeface="Tahoma"/>
                <a:cs typeface="Tahoma"/>
              </a:rPr>
              <a:t>Parte</a:t>
            </a:r>
            <a:r>
              <a:rPr sz="1000" spc="20" dirty="0">
                <a:latin typeface="Tahoma"/>
                <a:cs typeface="Tahoma"/>
              </a:rPr>
              <a:t> </a:t>
            </a:r>
            <a:r>
              <a:rPr sz="1000" spc="-35" dirty="0">
                <a:latin typeface="Tahoma"/>
                <a:cs typeface="Tahoma"/>
              </a:rPr>
              <a:t>imaginaria</a:t>
            </a:r>
            <a:r>
              <a:rPr sz="1000" spc="20" dirty="0">
                <a:latin typeface="Tahoma"/>
                <a:cs typeface="Tahoma"/>
              </a:rPr>
              <a:t> </a:t>
            </a:r>
            <a:r>
              <a:rPr sz="1000" spc="-40" dirty="0">
                <a:latin typeface="Tahoma"/>
                <a:cs typeface="Tahoma"/>
              </a:rPr>
              <a:t>y</a:t>
            </a:r>
            <a:r>
              <a:rPr sz="1000" spc="25" dirty="0">
                <a:latin typeface="Tahoma"/>
                <a:cs typeface="Tahoma"/>
              </a:rPr>
              <a:t> </a:t>
            </a:r>
            <a:r>
              <a:rPr sz="1000" spc="-40" dirty="0">
                <a:latin typeface="Tahoma"/>
                <a:cs typeface="Tahoma"/>
              </a:rPr>
              <a:t>real</a:t>
            </a:r>
            <a:r>
              <a:rPr sz="1000" spc="20" dirty="0">
                <a:latin typeface="Tahoma"/>
                <a:cs typeface="Tahoma"/>
              </a:rPr>
              <a:t> </a:t>
            </a:r>
            <a:r>
              <a:rPr sz="1000" spc="-65" dirty="0">
                <a:latin typeface="Tahoma"/>
                <a:cs typeface="Tahoma"/>
              </a:rPr>
              <a:t>de </a:t>
            </a:r>
            <a:r>
              <a:rPr sz="1000" spc="-295" dirty="0">
                <a:latin typeface="Tahoma"/>
                <a:cs typeface="Tahoma"/>
              </a:rPr>
              <a:t> </a:t>
            </a:r>
            <a:r>
              <a:rPr sz="1000" spc="-45" dirty="0">
                <a:latin typeface="Tahoma"/>
                <a:cs typeface="Tahoma"/>
              </a:rPr>
              <a:t>una</a:t>
            </a:r>
            <a:r>
              <a:rPr sz="1000" spc="15" dirty="0">
                <a:latin typeface="Tahoma"/>
                <a:cs typeface="Tahoma"/>
              </a:rPr>
              <a:t> </a:t>
            </a:r>
            <a:r>
              <a:rPr sz="1000" spc="-40" dirty="0">
                <a:latin typeface="Tahoma"/>
                <a:cs typeface="Tahoma"/>
              </a:rPr>
              <a:t>exponencial</a:t>
            </a:r>
            <a:r>
              <a:rPr sz="1000" spc="15" dirty="0">
                <a:latin typeface="Tahoma"/>
                <a:cs typeface="Tahoma"/>
              </a:rPr>
              <a:t> </a:t>
            </a:r>
            <a:r>
              <a:rPr sz="1000" spc="-40" dirty="0">
                <a:latin typeface="Tahoma"/>
                <a:cs typeface="Tahoma"/>
              </a:rPr>
              <a:t>compleja</a:t>
            </a:r>
            <a:endParaRPr sz="1000">
              <a:latin typeface="Tahoma"/>
              <a:cs typeface="Tahoma"/>
            </a:endParaRPr>
          </a:p>
        </p:txBody>
      </p:sp>
      <p:sp>
        <p:nvSpPr>
          <p:cNvPr id="68" name="object 6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4" name="object 14"/>
          <p:cNvSpPr txBox="1"/>
          <p:nvPr/>
        </p:nvSpPr>
        <p:spPr>
          <a:xfrm>
            <a:off x="480390" y="738643"/>
            <a:ext cx="161099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Usando</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70" dirty="0">
                <a:latin typeface="Tahoma"/>
                <a:cs typeface="Tahoma"/>
              </a:rPr>
              <a:t>de</a:t>
            </a:r>
            <a:r>
              <a:rPr sz="1100" spc="20" dirty="0">
                <a:latin typeface="Tahoma"/>
                <a:cs typeface="Tahoma"/>
              </a:rPr>
              <a:t> </a:t>
            </a:r>
            <a:r>
              <a:rPr sz="1100" spc="-30" dirty="0">
                <a:latin typeface="Tahoma"/>
                <a:cs typeface="Tahoma"/>
              </a:rPr>
              <a:t>Euler</a:t>
            </a:r>
            <a:endParaRPr sz="1100">
              <a:latin typeface="Tahoma"/>
              <a:cs typeface="Tahoma"/>
            </a:endParaRPr>
          </a:p>
        </p:txBody>
      </p:sp>
      <p:sp>
        <p:nvSpPr>
          <p:cNvPr id="15" name="object 15"/>
          <p:cNvSpPr txBox="1"/>
          <p:nvPr/>
        </p:nvSpPr>
        <p:spPr>
          <a:xfrm>
            <a:off x="832269" y="1070272"/>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Tahoma"/>
                <a:cs typeface="Tahoma"/>
              </a:rPr>
              <a:t>0</a:t>
            </a:r>
            <a:endParaRPr sz="600">
              <a:latin typeface="Tahoma"/>
              <a:cs typeface="Tahoma"/>
            </a:endParaRPr>
          </a:p>
        </p:txBody>
      </p:sp>
      <p:sp>
        <p:nvSpPr>
          <p:cNvPr id="16" name="object 16"/>
          <p:cNvSpPr txBox="1"/>
          <p:nvPr/>
        </p:nvSpPr>
        <p:spPr>
          <a:xfrm>
            <a:off x="727455" y="1030019"/>
            <a:ext cx="215900"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Arial"/>
                <a:cs typeface="Arial"/>
              </a:rPr>
              <a:t>j</a:t>
            </a:r>
            <a:r>
              <a:rPr sz="800" i="1" spc="40" dirty="0">
                <a:latin typeface="Calibri"/>
                <a:cs typeface="Calibri"/>
              </a:rPr>
              <a:t>ω</a:t>
            </a:r>
            <a:r>
              <a:rPr sz="800" i="1" spc="114" dirty="0">
                <a:latin typeface="Calibri"/>
                <a:cs typeface="Calibri"/>
              </a:rPr>
              <a:t> </a:t>
            </a:r>
            <a:r>
              <a:rPr sz="800" i="1" spc="80" dirty="0">
                <a:latin typeface="Arial"/>
                <a:cs typeface="Arial"/>
              </a:rPr>
              <a:t>t</a:t>
            </a:r>
            <a:endParaRPr sz="800">
              <a:latin typeface="Arial"/>
              <a:cs typeface="Arial"/>
            </a:endParaRPr>
          </a:p>
        </p:txBody>
      </p:sp>
      <p:sp>
        <p:nvSpPr>
          <p:cNvPr id="17" name="object 17"/>
          <p:cNvSpPr txBox="1"/>
          <p:nvPr/>
        </p:nvSpPr>
        <p:spPr>
          <a:xfrm>
            <a:off x="1409268" y="1107997"/>
            <a:ext cx="737235" cy="147320"/>
          </a:xfrm>
          <a:prstGeom prst="rect">
            <a:avLst/>
          </a:prstGeom>
        </p:spPr>
        <p:txBody>
          <a:bodyPr vert="horz" wrap="square" lIns="0" tIns="12065" rIns="0" bIns="0" rtlCol="0">
            <a:spAutoFit/>
          </a:bodyPr>
          <a:lstStyle/>
          <a:p>
            <a:pPr marL="12700">
              <a:lnSpc>
                <a:spcPct val="100000"/>
              </a:lnSpc>
              <a:spcBef>
                <a:spcPts val="95"/>
              </a:spcBef>
              <a:tabLst>
                <a:tab pos="669925" algn="l"/>
              </a:tabLst>
            </a:pPr>
            <a:r>
              <a:rPr sz="800" spc="-15" dirty="0">
                <a:latin typeface="Tahoma"/>
                <a:cs typeface="Tahoma"/>
              </a:rPr>
              <a:t>0	0</a:t>
            </a:r>
            <a:endParaRPr sz="800">
              <a:latin typeface="Tahoma"/>
              <a:cs typeface="Tahoma"/>
            </a:endParaRPr>
          </a:p>
        </p:txBody>
      </p:sp>
      <p:sp>
        <p:nvSpPr>
          <p:cNvPr id="18" name="object 18"/>
          <p:cNvSpPr txBox="1"/>
          <p:nvPr/>
        </p:nvSpPr>
        <p:spPr>
          <a:xfrm>
            <a:off x="656488" y="1049895"/>
            <a:ext cx="1546225" cy="191770"/>
          </a:xfrm>
          <a:prstGeom prst="rect">
            <a:avLst/>
          </a:prstGeom>
        </p:spPr>
        <p:txBody>
          <a:bodyPr vert="horz" wrap="square" lIns="0" tIns="11430" rIns="0" bIns="0" rtlCol="0">
            <a:spAutoFit/>
          </a:bodyPr>
          <a:lstStyle/>
          <a:p>
            <a:pPr marL="12700">
              <a:lnSpc>
                <a:spcPct val="100000"/>
              </a:lnSpc>
              <a:spcBef>
                <a:spcPts val="90"/>
              </a:spcBef>
              <a:tabLst>
                <a:tab pos="325755" algn="l"/>
              </a:tabLst>
            </a:pPr>
            <a:r>
              <a:rPr sz="1100" i="1" spc="-130" dirty="0">
                <a:latin typeface="Arial"/>
                <a:cs typeface="Arial"/>
              </a:rPr>
              <a:t>e	</a:t>
            </a:r>
            <a:r>
              <a:rPr sz="1100" spc="45" dirty="0">
                <a:latin typeface="Tahoma"/>
                <a:cs typeface="Tahoma"/>
              </a:rPr>
              <a:t>=</a:t>
            </a:r>
            <a:r>
              <a:rPr sz="1100" spc="-40" dirty="0">
                <a:latin typeface="Tahoma"/>
                <a:cs typeface="Tahoma"/>
              </a:rPr>
              <a:t> </a:t>
            </a:r>
            <a:r>
              <a:rPr sz="1100" spc="-50" dirty="0">
                <a:latin typeface="Tahoma"/>
                <a:cs typeface="Tahoma"/>
              </a:rPr>
              <a:t>cos</a:t>
            </a:r>
            <a:r>
              <a:rPr sz="1100" spc="-165" dirty="0">
                <a:latin typeface="Tahoma"/>
                <a:cs typeface="Tahoma"/>
              </a:rPr>
              <a:t> </a:t>
            </a:r>
            <a:r>
              <a:rPr sz="1100" i="1" spc="-220" dirty="0">
                <a:latin typeface="Verdana"/>
                <a:cs typeface="Verdana"/>
              </a:rPr>
              <a:t>ω</a:t>
            </a:r>
            <a:r>
              <a:rPr sz="1100" i="1" spc="85" dirty="0">
                <a:latin typeface="Verdana"/>
                <a:cs typeface="Verdana"/>
              </a:rPr>
              <a:t> </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45" dirty="0">
                <a:latin typeface="Arial"/>
                <a:cs typeface="Arial"/>
              </a:rPr>
              <a:t>j</a:t>
            </a:r>
            <a:r>
              <a:rPr sz="1100" i="1" spc="-25" dirty="0">
                <a:latin typeface="Arial"/>
                <a:cs typeface="Arial"/>
              </a:rPr>
              <a:t> </a:t>
            </a:r>
            <a:r>
              <a:rPr sz="1100" spc="-75" dirty="0">
                <a:latin typeface="Tahoma"/>
                <a:cs typeface="Tahoma"/>
              </a:rPr>
              <a:t>sen</a:t>
            </a:r>
            <a:r>
              <a:rPr sz="1100" spc="-165" dirty="0">
                <a:latin typeface="Tahoma"/>
                <a:cs typeface="Tahoma"/>
              </a:rPr>
              <a:t> </a:t>
            </a:r>
            <a:r>
              <a:rPr sz="1100" i="1" spc="-220" dirty="0">
                <a:latin typeface="Verdana"/>
                <a:cs typeface="Verdana"/>
              </a:rPr>
              <a:t>ω</a:t>
            </a:r>
            <a:r>
              <a:rPr sz="1100" i="1" spc="85" dirty="0">
                <a:latin typeface="Verdana"/>
                <a:cs typeface="Verdana"/>
              </a:rPr>
              <a:t> </a:t>
            </a:r>
            <a:r>
              <a:rPr sz="1100" i="1" spc="85" dirty="0">
                <a:latin typeface="Arial"/>
                <a:cs typeface="Arial"/>
              </a:rPr>
              <a:t>t</a:t>
            </a:r>
            <a:endParaRPr sz="1100">
              <a:latin typeface="Arial"/>
              <a:cs typeface="Arial"/>
            </a:endParaRPr>
          </a:p>
        </p:txBody>
      </p:sp>
      <p:pic>
        <p:nvPicPr>
          <p:cNvPr id="19" name="object 19"/>
          <p:cNvPicPr/>
          <p:nvPr/>
        </p:nvPicPr>
        <p:blipFill>
          <a:blip r:embed="rId2" cstate="print"/>
          <a:stretch>
            <a:fillRect/>
          </a:stretch>
        </p:blipFill>
        <p:spPr>
          <a:xfrm>
            <a:off x="358546" y="1408328"/>
            <a:ext cx="65265" cy="65265"/>
          </a:xfrm>
          <a:prstGeom prst="rect">
            <a:avLst/>
          </a:prstGeom>
        </p:spPr>
      </p:pic>
      <p:sp>
        <p:nvSpPr>
          <p:cNvPr id="20" name="object 20"/>
          <p:cNvSpPr txBox="1"/>
          <p:nvPr/>
        </p:nvSpPr>
        <p:spPr>
          <a:xfrm>
            <a:off x="454990" y="1324875"/>
            <a:ext cx="1792605" cy="696216"/>
          </a:xfrm>
          <a:prstGeom prst="rect">
            <a:avLst/>
          </a:prstGeom>
        </p:spPr>
        <p:txBody>
          <a:bodyPr vert="horz" wrap="square" lIns="0" tIns="50800" rIns="0" bIns="0" rtlCol="0">
            <a:spAutoFit/>
          </a:bodyPr>
          <a:lstStyle/>
          <a:p>
            <a:pPr marL="38100" marR="143510">
              <a:lnSpc>
                <a:spcPct val="76400"/>
              </a:lnSpc>
              <a:spcBef>
                <a:spcPts val="400"/>
              </a:spcBef>
            </a:pPr>
            <a:r>
              <a:rPr sz="1100" spc="-45" dirty="0">
                <a:latin typeface="Tahoma"/>
                <a:cs typeface="Tahoma"/>
              </a:rPr>
              <a:t>Podemos</a:t>
            </a:r>
            <a:r>
              <a:rPr sz="1100" spc="10" dirty="0">
                <a:latin typeface="Tahoma"/>
                <a:cs typeface="Tahoma"/>
              </a:rPr>
              <a:t> </a:t>
            </a:r>
            <a:r>
              <a:rPr sz="1100" spc="-65" dirty="0">
                <a:latin typeface="Tahoma"/>
                <a:cs typeface="Tahoma"/>
              </a:rPr>
              <a:t>expresar</a:t>
            </a:r>
            <a:r>
              <a:rPr sz="1100" spc="15" dirty="0">
                <a:latin typeface="Tahoma"/>
                <a:cs typeface="Tahoma"/>
              </a:rPr>
              <a:t> </a:t>
            </a:r>
            <a:r>
              <a:rPr sz="1100" spc="-55" dirty="0">
                <a:latin typeface="Tahoma"/>
                <a:cs typeface="Tahoma"/>
              </a:rPr>
              <a:t>una </a:t>
            </a:r>
            <a:r>
              <a:rPr sz="1100" spc="-50" dirty="0">
                <a:latin typeface="Tahoma"/>
                <a:cs typeface="Tahoma"/>
              </a:rPr>
              <a:t> </a:t>
            </a:r>
            <a:r>
              <a:rPr sz="1100" spc="-40" dirty="0">
                <a:latin typeface="Tahoma"/>
                <a:cs typeface="Tahoma"/>
              </a:rPr>
              <a:t>sinusoidal</a:t>
            </a:r>
            <a:r>
              <a:rPr sz="1100" spc="15" dirty="0">
                <a:latin typeface="Tahoma"/>
                <a:cs typeface="Tahoma"/>
              </a:rPr>
              <a:t> </a:t>
            </a:r>
            <a:r>
              <a:rPr sz="1100" spc="-75" dirty="0">
                <a:latin typeface="Tahoma"/>
                <a:cs typeface="Tahoma"/>
              </a:rPr>
              <a:t>en</a:t>
            </a:r>
            <a:r>
              <a:rPr sz="1100" spc="20" dirty="0">
                <a:latin typeface="Tahoma"/>
                <a:cs typeface="Tahoma"/>
              </a:rPr>
              <a:t> </a:t>
            </a:r>
            <a:r>
              <a:rPr sz="1100" spc="-10" dirty="0">
                <a:latin typeface="Tahoma"/>
                <a:cs typeface="Tahoma"/>
              </a:rPr>
              <a:t>t</a:t>
            </a:r>
            <a:r>
              <a:rPr sz="1100" spc="-570" dirty="0">
                <a:latin typeface="Tahoma"/>
                <a:cs typeface="Tahoma"/>
              </a:rPr>
              <a:t>´</a:t>
            </a:r>
            <a:r>
              <a:rPr sz="1100" spc="-50" dirty="0">
                <a:latin typeface="Tahoma"/>
                <a:cs typeface="Tahoma"/>
              </a:rPr>
              <a:t>erminos</a:t>
            </a:r>
            <a:r>
              <a:rPr sz="1100" spc="20" dirty="0">
                <a:latin typeface="Tahoma"/>
                <a:cs typeface="Tahoma"/>
              </a:rPr>
              <a:t> </a:t>
            </a:r>
            <a:r>
              <a:rPr sz="1100" spc="-70" dirty="0">
                <a:latin typeface="Tahoma"/>
                <a:cs typeface="Tahoma"/>
              </a:rPr>
              <a:t>de</a:t>
            </a:r>
            <a:r>
              <a:rPr sz="1100" spc="20" dirty="0">
                <a:latin typeface="Tahoma"/>
                <a:cs typeface="Tahoma"/>
              </a:rPr>
              <a:t> </a:t>
            </a:r>
            <a:r>
              <a:rPr sz="1100" spc="-25" dirty="0">
                <a:latin typeface="Tahoma"/>
                <a:cs typeface="Tahoma"/>
              </a:rPr>
              <a:t>la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60" dirty="0">
                <a:latin typeface="Tahoma"/>
                <a:cs typeface="Tahoma"/>
              </a:rPr>
              <a:t>ex</a:t>
            </a:r>
            <a:r>
              <a:rPr sz="1100" spc="-35" dirty="0">
                <a:latin typeface="Tahoma"/>
                <a:cs typeface="Tahoma"/>
              </a:rPr>
              <a:t>p</a:t>
            </a:r>
            <a:r>
              <a:rPr sz="1100" spc="-40" dirty="0">
                <a:latin typeface="Tahoma"/>
                <a:cs typeface="Tahoma"/>
              </a:rPr>
              <a:t>onencial</a:t>
            </a:r>
            <a:r>
              <a:rPr sz="1100" spc="15" dirty="0">
                <a:latin typeface="Tahoma"/>
                <a:cs typeface="Tahoma"/>
              </a:rPr>
              <a:t> </a:t>
            </a:r>
            <a:r>
              <a:rPr sz="1100" spc="-45" dirty="0">
                <a:latin typeface="Tahoma"/>
                <a:cs typeface="Tahoma"/>
              </a:rPr>
              <a:t>com</a:t>
            </a:r>
            <a:r>
              <a:rPr sz="1100" spc="-55" dirty="0">
                <a:latin typeface="Tahoma"/>
                <a:cs typeface="Tahoma"/>
              </a:rPr>
              <a:t>p</a:t>
            </a:r>
            <a:r>
              <a:rPr sz="1100" spc="-45" dirty="0">
                <a:latin typeface="Tahoma"/>
                <a:cs typeface="Tahoma"/>
              </a:rPr>
              <a:t>le</a:t>
            </a:r>
            <a:r>
              <a:rPr sz="1100" spc="-40" dirty="0">
                <a:latin typeface="Tahoma"/>
                <a:cs typeface="Tahoma"/>
              </a:rPr>
              <a:t>ja</a:t>
            </a:r>
            <a:endParaRPr sz="1100" dirty="0">
              <a:latin typeface="Tahoma"/>
              <a:cs typeface="Tahoma"/>
            </a:endParaRPr>
          </a:p>
          <a:p>
            <a:pPr>
              <a:lnSpc>
                <a:spcPct val="100000"/>
              </a:lnSpc>
              <a:spcBef>
                <a:spcPts val="55"/>
              </a:spcBef>
            </a:pPr>
            <a:endParaRPr sz="800" dirty="0">
              <a:latin typeface="Tahoma"/>
              <a:cs typeface="Tahoma"/>
            </a:endParaRPr>
          </a:p>
          <a:p>
            <a:pPr marL="204470">
              <a:lnSpc>
                <a:spcPct val="100000"/>
              </a:lnSpc>
              <a:spcBef>
                <a:spcPts val="5"/>
              </a:spcBef>
            </a:pPr>
            <a:r>
              <a:rPr sz="800" i="1" spc="30" dirty="0">
                <a:latin typeface="Arial"/>
                <a:cs typeface="Arial"/>
              </a:rPr>
              <a:t>A</a:t>
            </a:r>
            <a:r>
              <a:rPr sz="800" i="1" spc="-85" dirty="0">
                <a:latin typeface="Arial"/>
                <a:cs typeface="Arial"/>
              </a:rPr>
              <a:t> </a:t>
            </a:r>
            <a:r>
              <a:rPr sz="800" spc="-15" dirty="0">
                <a:latin typeface="Tahoma"/>
                <a:cs typeface="Tahoma"/>
              </a:rPr>
              <a:t>cos</a:t>
            </a:r>
            <a:r>
              <a:rPr sz="800" spc="-110" dirty="0">
                <a:latin typeface="Tahoma"/>
                <a:cs typeface="Tahoma"/>
              </a:rPr>
              <a:t> </a:t>
            </a:r>
            <a:r>
              <a:rPr sz="800" spc="20" dirty="0">
                <a:latin typeface="Tahoma"/>
                <a:cs typeface="Tahoma"/>
              </a:rPr>
              <a:t>(</a:t>
            </a:r>
            <a:r>
              <a:rPr sz="800" i="1" spc="-35" dirty="0">
                <a:latin typeface="Calibri"/>
                <a:cs typeface="Calibri"/>
              </a:rPr>
              <a:t>ω</a:t>
            </a:r>
            <a:r>
              <a:rPr sz="900" spc="52" baseline="-9259" dirty="0">
                <a:latin typeface="Tahoma"/>
                <a:cs typeface="Tahoma"/>
              </a:rPr>
              <a:t>0</a:t>
            </a:r>
            <a:r>
              <a:rPr sz="800" i="1" spc="80" dirty="0">
                <a:latin typeface="Arial"/>
                <a:cs typeface="Arial"/>
              </a:rPr>
              <a:t>t</a:t>
            </a:r>
            <a:r>
              <a:rPr sz="800" i="1" spc="20" dirty="0">
                <a:latin typeface="Arial"/>
                <a:cs typeface="Arial"/>
              </a:rPr>
              <a:t> </a:t>
            </a:r>
            <a:r>
              <a:rPr sz="800" spc="75" dirty="0">
                <a:latin typeface="Tahoma"/>
                <a:cs typeface="Tahoma"/>
              </a:rPr>
              <a:t>+</a:t>
            </a:r>
            <a:r>
              <a:rPr sz="800" spc="-65" dirty="0">
                <a:latin typeface="Tahoma"/>
                <a:cs typeface="Tahoma"/>
              </a:rPr>
              <a:t> </a:t>
            </a:r>
            <a:r>
              <a:rPr sz="800" i="1" spc="-25" dirty="0">
                <a:latin typeface="Calibri"/>
                <a:cs typeface="Calibri"/>
              </a:rPr>
              <a:t>φ</a:t>
            </a:r>
            <a:r>
              <a:rPr sz="800" spc="20" dirty="0">
                <a:latin typeface="Tahoma"/>
                <a:cs typeface="Tahoma"/>
              </a:rPr>
              <a:t>)</a:t>
            </a:r>
            <a:r>
              <a:rPr sz="800" spc="-15" dirty="0">
                <a:latin typeface="Tahoma"/>
                <a:cs typeface="Tahoma"/>
              </a:rPr>
              <a:t> </a:t>
            </a:r>
            <a:r>
              <a:rPr sz="800" spc="75" dirty="0">
                <a:latin typeface="Tahoma"/>
                <a:cs typeface="Tahoma"/>
              </a:rPr>
              <a:t>=</a:t>
            </a:r>
            <a:r>
              <a:rPr sz="800" spc="-15" dirty="0">
                <a:latin typeface="Tahoma"/>
                <a:cs typeface="Tahoma"/>
              </a:rPr>
              <a:t> </a:t>
            </a:r>
            <a:r>
              <a:rPr sz="800" i="1" spc="30" dirty="0">
                <a:latin typeface="Arial"/>
                <a:cs typeface="Arial"/>
              </a:rPr>
              <a:t>A</a:t>
            </a:r>
            <a:r>
              <a:rPr lang="es-CO" sz="800" i="1" spc="30" dirty="0">
                <a:latin typeface="Tahoma" panose="020B0604030504040204" pitchFamily="34" charset="0"/>
                <a:ea typeface="Tahoma" panose="020B0604030504040204" pitchFamily="34" charset="0"/>
                <a:cs typeface="Tahoma" panose="020B0604030504040204" pitchFamily="34" charset="0"/>
              </a:rPr>
              <a:t>R</a:t>
            </a:r>
            <a:r>
              <a:rPr sz="800" i="1" spc="-70" dirty="0">
                <a:latin typeface="Arial"/>
                <a:cs typeface="Arial"/>
              </a:rPr>
              <a:t>e</a:t>
            </a:r>
            <a:r>
              <a:rPr sz="800" i="1" spc="-30" dirty="0">
                <a:latin typeface="Arial"/>
                <a:cs typeface="Arial"/>
              </a:rPr>
              <a:t> </a:t>
            </a:r>
            <a:r>
              <a:rPr sz="1200" spc="142" baseline="45138" dirty="0">
                <a:latin typeface="Lucida Sans Unicode"/>
                <a:cs typeface="Lucida Sans Unicode"/>
              </a:rPr>
              <a:t> </a:t>
            </a:r>
            <a:r>
              <a:rPr sz="800" i="1" spc="-15" dirty="0">
                <a:latin typeface="Arial"/>
                <a:cs typeface="Arial"/>
              </a:rPr>
              <a:t>e</a:t>
            </a:r>
            <a:r>
              <a:rPr sz="900" i="1" spc="135" baseline="23148" dirty="0">
                <a:latin typeface="Arial"/>
                <a:cs typeface="Arial"/>
              </a:rPr>
              <a:t>j</a:t>
            </a:r>
            <a:r>
              <a:rPr sz="900" spc="22" baseline="23148" dirty="0">
                <a:latin typeface="Tahoma"/>
                <a:cs typeface="Tahoma"/>
              </a:rPr>
              <a:t>(</a:t>
            </a:r>
            <a:r>
              <a:rPr sz="900" i="1" spc="-7" baseline="23148" dirty="0">
                <a:latin typeface="Arial"/>
                <a:cs typeface="Arial"/>
              </a:rPr>
              <a:t>ω</a:t>
            </a:r>
            <a:r>
              <a:rPr sz="750" spc="-15" baseline="16666" dirty="0">
                <a:latin typeface="Tahoma"/>
                <a:cs typeface="Tahoma"/>
              </a:rPr>
              <a:t>0</a:t>
            </a:r>
            <a:r>
              <a:rPr sz="750" spc="-165" baseline="16666" dirty="0">
                <a:latin typeface="Tahoma"/>
                <a:cs typeface="Tahoma"/>
              </a:rPr>
              <a:t> </a:t>
            </a:r>
            <a:r>
              <a:rPr sz="900" spc="22" baseline="23148" dirty="0">
                <a:latin typeface="Tahoma"/>
                <a:cs typeface="Tahoma"/>
              </a:rPr>
              <a:t>)</a:t>
            </a:r>
            <a:r>
              <a:rPr sz="900" i="1" spc="150" baseline="23148" dirty="0">
                <a:latin typeface="Arial"/>
                <a:cs typeface="Arial"/>
              </a:rPr>
              <a:t>t</a:t>
            </a:r>
            <a:r>
              <a:rPr sz="900" spc="82" baseline="23148" dirty="0">
                <a:latin typeface="Tahoma"/>
                <a:cs typeface="Tahoma"/>
              </a:rPr>
              <a:t>+</a:t>
            </a:r>
            <a:r>
              <a:rPr sz="900" i="1" spc="150" baseline="23148" dirty="0">
                <a:latin typeface="Arial"/>
                <a:cs typeface="Arial"/>
              </a:rPr>
              <a:t>φ</a:t>
            </a:r>
            <a:r>
              <a:rPr sz="1200" spc="142" baseline="45138" dirty="0">
                <a:latin typeface="Lucida Sans Unicode"/>
                <a:cs typeface="Lucida Sans Unicode"/>
              </a:rPr>
              <a:t> </a:t>
            </a:r>
            <a:endParaRPr sz="1200" baseline="45138" dirty="0">
              <a:latin typeface="Lucida Sans Unicode"/>
              <a:cs typeface="Lucida Sans Unicode"/>
            </a:endParaRPr>
          </a:p>
        </p:txBody>
      </p:sp>
      <p:sp>
        <p:nvSpPr>
          <p:cNvPr id="21" name="object 21"/>
          <p:cNvSpPr/>
          <p:nvPr/>
        </p:nvSpPr>
        <p:spPr>
          <a:xfrm>
            <a:off x="2954115" y="752281"/>
            <a:ext cx="1127760" cy="674370"/>
          </a:xfrm>
          <a:custGeom>
            <a:avLst/>
            <a:gdLst/>
            <a:ahLst/>
            <a:cxnLst/>
            <a:rect l="l" t="t" r="r" b="b"/>
            <a:pathLst>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 w="1127760" h="674369">
                <a:moveTo>
                  <a:pt x="0" y="673981"/>
                </a:moveTo>
                <a:lnTo>
                  <a:pt x="1127499" y="673981"/>
                </a:lnTo>
              </a:path>
              <a:path w="1127760" h="674369">
                <a:moveTo>
                  <a:pt x="0" y="673981"/>
                </a:moveTo>
                <a:lnTo>
                  <a:pt x="0" y="0"/>
                </a:lnTo>
              </a:path>
              <a:path w="1127760" h="674369">
                <a:moveTo>
                  <a:pt x="0" y="673981"/>
                </a:moveTo>
                <a:lnTo>
                  <a:pt x="0" y="662330"/>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22" name="object 22"/>
          <p:cNvSpPr txBox="1"/>
          <p:nvPr/>
        </p:nvSpPr>
        <p:spPr>
          <a:xfrm>
            <a:off x="2926033"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23" name="object 23"/>
          <p:cNvSpPr/>
          <p:nvPr/>
        </p:nvSpPr>
        <p:spPr>
          <a:xfrm>
            <a:off x="3179241"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4" name="object 24"/>
          <p:cNvSpPr txBox="1"/>
          <p:nvPr/>
        </p:nvSpPr>
        <p:spPr>
          <a:xfrm>
            <a:off x="3151160"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25" name="object 25"/>
          <p:cNvSpPr/>
          <p:nvPr/>
        </p:nvSpPr>
        <p:spPr>
          <a:xfrm>
            <a:off x="3404836"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6" name="object 26"/>
          <p:cNvSpPr txBox="1"/>
          <p:nvPr/>
        </p:nvSpPr>
        <p:spPr>
          <a:xfrm>
            <a:off x="3376755"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27" name="object 27"/>
          <p:cNvSpPr/>
          <p:nvPr/>
        </p:nvSpPr>
        <p:spPr>
          <a:xfrm>
            <a:off x="3630427"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8" name="object 28"/>
          <p:cNvSpPr txBox="1"/>
          <p:nvPr/>
        </p:nvSpPr>
        <p:spPr>
          <a:xfrm>
            <a:off x="3602346"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29" name="object 29"/>
          <p:cNvSpPr/>
          <p:nvPr/>
        </p:nvSpPr>
        <p:spPr>
          <a:xfrm>
            <a:off x="3856018"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30" name="object 30"/>
          <p:cNvSpPr txBox="1"/>
          <p:nvPr/>
        </p:nvSpPr>
        <p:spPr>
          <a:xfrm>
            <a:off x="3827937"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31" name="object 31"/>
          <p:cNvSpPr/>
          <p:nvPr/>
        </p:nvSpPr>
        <p:spPr>
          <a:xfrm>
            <a:off x="4081614"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32" name="object 32"/>
          <p:cNvSpPr txBox="1"/>
          <p:nvPr/>
        </p:nvSpPr>
        <p:spPr>
          <a:xfrm>
            <a:off x="4038152" y="1425213"/>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33" name="object 33"/>
          <p:cNvSpPr/>
          <p:nvPr/>
        </p:nvSpPr>
        <p:spPr>
          <a:xfrm>
            <a:off x="2954115" y="1426262"/>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34" name="object 34"/>
          <p:cNvSpPr txBox="1"/>
          <p:nvPr/>
        </p:nvSpPr>
        <p:spPr>
          <a:xfrm>
            <a:off x="2861711" y="1378140"/>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−2</a:t>
            </a:r>
            <a:endParaRPr sz="450">
              <a:latin typeface="Microsoft Sans Serif"/>
              <a:cs typeface="Microsoft Sans Serif"/>
            </a:endParaRPr>
          </a:p>
        </p:txBody>
      </p:sp>
      <p:sp>
        <p:nvSpPr>
          <p:cNvPr id="35" name="object 35"/>
          <p:cNvSpPr/>
          <p:nvPr/>
        </p:nvSpPr>
        <p:spPr>
          <a:xfrm>
            <a:off x="2954115" y="1257532"/>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36" name="object 36"/>
          <p:cNvSpPr txBox="1"/>
          <p:nvPr/>
        </p:nvSpPr>
        <p:spPr>
          <a:xfrm>
            <a:off x="2861711" y="1209410"/>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p:txBody>
      </p:sp>
      <p:grpSp>
        <p:nvGrpSpPr>
          <p:cNvPr id="37" name="object 37"/>
          <p:cNvGrpSpPr/>
          <p:nvPr/>
        </p:nvGrpSpPr>
        <p:grpSpPr>
          <a:xfrm>
            <a:off x="2952716" y="750882"/>
            <a:ext cx="1130300" cy="676910"/>
            <a:chOff x="2952716" y="750882"/>
            <a:chExt cx="1130300" cy="676910"/>
          </a:xfrm>
        </p:grpSpPr>
        <p:sp>
          <p:nvSpPr>
            <p:cNvPr id="38" name="object 38"/>
            <p:cNvSpPr/>
            <p:nvPr/>
          </p:nvSpPr>
          <p:spPr>
            <a:xfrm>
              <a:off x="2954114" y="752281"/>
              <a:ext cx="1127760" cy="674370"/>
            </a:xfrm>
            <a:custGeom>
              <a:avLst/>
              <a:gdLst/>
              <a:ahLst/>
              <a:cxnLst/>
              <a:rect l="l" t="t" r="r" b="b"/>
              <a:pathLst>
                <a:path w="1127760" h="674369">
                  <a:moveTo>
                    <a:pt x="0" y="336990"/>
                  </a:moveTo>
                  <a:lnTo>
                    <a:pt x="11186" y="336990"/>
                  </a:lnTo>
                </a:path>
                <a:path w="1127760" h="674369">
                  <a:moveTo>
                    <a:pt x="1127499" y="336990"/>
                  </a:moveTo>
                  <a:lnTo>
                    <a:pt x="1115843" y="336990"/>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Lst>
            </a:custGeom>
            <a:ln w="3175">
              <a:solidFill>
                <a:srgbClr val="000000"/>
              </a:solidFill>
            </a:ln>
          </p:spPr>
          <p:txBody>
            <a:bodyPr wrap="square" lIns="0" tIns="0" rIns="0" bIns="0" rtlCol="0"/>
            <a:lstStyle/>
            <a:p>
              <a:endParaRPr/>
            </a:p>
          </p:txBody>
        </p:sp>
        <p:sp>
          <p:nvSpPr>
            <p:cNvPr id="39" name="object 39"/>
            <p:cNvSpPr/>
            <p:nvPr/>
          </p:nvSpPr>
          <p:spPr>
            <a:xfrm>
              <a:off x="2954114" y="920541"/>
              <a:ext cx="1127760" cy="337185"/>
            </a:xfrm>
            <a:custGeom>
              <a:avLst/>
              <a:gdLst/>
              <a:ahLst/>
              <a:cxnLst/>
              <a:rect l="l" t="t" r="r" b="b"/>
              <a:pathLst>
                <a:path w="1127760" h="337184">
                  <a:moveTo>
                    <a:pt x="790039" y="264748"/>
                  </a:moveTo>
                  <a:lnTo>
                    <a:pt x="791437" y="268943"/>
                  </a:lnTo>
                  <a:lnTo>
                    <a:pt x="792371" y="273138"/>
                  </a:lnTo>
                  <a:lnTo>
                    <a:pt x="793305" y="276863"/>
                  </a:lnTo>
                  <a:lnTo>
                    <a:pt x="794704" y="280594"/>
                  </a:lnTo>
                  <a:lnTo>
                    <a:pt x="795632" y="284325"/>
                  </a:lnTo>
                  <a:lnTo>
                    <a:pt x="797030" y="288050"/>
                  </a:lnTo>
                  <a:lnTo>
                    <a:pt x="797964" y="291780"/>
                  </a:lnTo>
                  <a:lnTo>
                    <a:pt x="799363" y="295041"/>
                  </a:lnTo>
                  <a:lnTo>
                    <a:pt x="800297" y="298308"/>
                  </a:lnTo>
                  <a:lnTo>
                    <a:pt x="801225" y="301568"/>
                  </a:lnTo>
                  <a:lnTo>
                    <a:pt x="802624" y="304365"/>
                  </a:lnTo>
                  <a:lnTo>
                    <a:pt x="803558" y="307626"/>
                  </a:lnTo>
                  <a:lnTo>
                    <a:pt x="804956" y="310422"/>
                  </a:lnTo>
                  <a:lnTo>
                    <a:pt x="805890" y="312755"/>
                  </a:lnTo>
                  <a:lnTo>
                    <a:pt x="807288" y="315551"/>
                  </a:lnTo>
                  <a:lnTo>
                    <a:pt x="808217" y="317884"/>
                  </a:lnTo>
                  <a:lnTo>
                    <a:pt x="809151" y="320211"/>
                  </a:lnTo>
                  <a:lnTo>
                    <a:pt x="810549" y="322079"/>
                  </a:lnTo>
                  <a:lnTo>
                    <a:pt x="811483" y="324406"/>
                  </a:lnTo>
                  <a:lnTo>
                    <a:pt x="812882" y="326274"/>
                  </a:lnTo>
                  <a:lnTo>
                    <a:pt x="813810" y="327672"/>
                  </a:lnTo>
                  <a:lnTo>
                    <a:pt x="814744" y="329534"/>
                  </a:lnTo>
                  <a:lnTo>
                    <a:pt x="816142" y="330933"/>
                  </a:lnTo>
                  <a:lnTo>
                    <a:pt x="817076" y="332331"/>
                  </a:lnTo>
                  <a:lnTo>
                    <a:pt x="818475" y="333265"/>
                  </a:lnTo>
                  <a:lnTo>
                    <a:pt x="819403" y="334194"/>
                  </a:lnTo>
                  <a:lnTo>
                    <a:pt x="820802" y="335128"/>
                  </a:lnTo>
                  <a:lnTo>
                    <a:pt x="821736" y="335592"/>
                  </a:lnTo>
                  <a:lnTo>
                    <a:pt x="822670" y="336062"/>
                  </a:lnTo>
                  <a:lnTo>
                    <a:pt x="824068" y="336526"/>
                  </a:lnTo>
                  <a:lnTo>
                    <a:pt x="824996" y="336990"/>
                  </a:lnTo>
                  <a:lnTo>
                    <a:pt x="827329" y="336990"/>
                  </a:lnTo>
                  <a:lnTo>
                    <a:pt x="828263" y="336526"/>
                  </a:lnTo>
                  <a:lnTo>
                    <a:pt x="829661" y="336526"/>
                  </a:lnTo>
                  <a:lnTo>
                    <a:pt x="830590" y="335592"/>
                  </a:lnTo>
                  <a:lnTo>
                    <a:pt x="831988" y="335128"/>
                  </a:lnTo>
                  <a:lnTo>
                    <a:pt x="832922" y="334194"/>
                  </a:lnTo>
                  <a:lnTo>
                    <a:pt x="834320" y="333265"/>
                  </a:lnTo>
                  <a:lnTo>
                    <a:pt x="835254" y="332331"/>
                  </a:lnTo>
                  <a:lnTo>
                    <a:pt x="836183" y="330933"/>
                  </a:lnTo>
                  <a:lnTo>
                    <a:pt x="837581" y="329534"/>
                  </a:lnTo>
                  <a:lnTo>
                    <a:pt x="838515" y="328136"/>
                  </a:lnTo>
                  <a:lnTo>
                    <a:pt x="839914" y="326274"/>
                  </a:lnTo>
                  <a:lnTo>
                    <a:pt x="840848" y="324406"/>
                  </a:lnTo>
                  <a:lnTo>
                    <a:pt x="841776" y="322543"/>
                  </a:lnTo>
                  <a:lnTo>
                    <a:pt x="843174" y="320211"/>
                  </a:lnTo>
                  <a:lnTo>
                    <a:pt x="844108" y="317884"/>
                  </a:lnTo>
                  <a:lnTo>
                    <a:pt x="845507" y="315551"/>
                  </a:lnTo>
                  <a:lnTo>
                    <a:pt x="846441" y="313219"/>
                  </a:lnTo>
                  <a:lnTo>
                    <a:pt x="847839" y="310422"/>
                  </a:lnTo>
                  <a:lnTo>
                    <a:pt x="848768" y="307626"/>
                  </a:lnTo>
                  <a:lnTo>
                    <a:pt x="849702" y="304829"/>
                  </a:lnTo>
                  <a:lnTo>
                    <a:pt x="851100" y="301568"/>
                  </a:lnTo>
                  <a:lnTo>
                    <a:pt x="852034" y="298772"/>
                  </a:lnTo>
                  <a:lnTo>
                    <a:pt x="853432" y="295511"/>
                  </a:lnTo>
                  <a:lnTo>
                    <a:pt x="854361" y="291780"/>
                  </a:lnTo>
                  <a:lnTo>
                    <a:pt x="855759" y="288519"/>
                  </a:lnTo>
                  <a:lnTo>
                    <a:pt x="856693" y="284789"/>
                  </a:lnTo>
                  <a:lnTo>
                    <a:pt x="857627" y="281058"/>
                  </a:lnTo>
                  <a:lnTo>
                    <a:pt x="859025" y="277333"/>
                  </a:lnTo>
                  <a:lnTo>
                    <a:pt x="859954" y="273602"/>
                  </a:lnTo>
                  <a:lnTo>
                    <a:pt x="861352" y="269408"/>
                  </a:lnTo>
                  <a:lnTo>
                    <a:pt x="862286" y="265213"/>
                  </a:lnTo>
                  <a:lnTo>
                    <a:pt x="863220" y="261018"/>
                  </a:lnTo>
                  <a:lnTo>
                    <a:pt x="864619" y="256823"/>
                  </a:lnTo>
                  <a:lnTo>
                    <a:pt x="865547" y="252628"/>
                  </a:lnTo>
                  <a:lnTo>
                    <a:pt x="866945" y="247969"/>
                  </a:lnTo>
                  <a:lnTo>
                    <a:pt x="867880" y="243774"/>
                  </a:lnTo>
                  <a:lnTo>
                    <a:pt x="869278" y="239109"/>
                  </a:lnTo>
                  <a:lnTo>
                    <a:pt x="870212" y="234450"/>
                  </a:lnTo>
                  <a:lnTo>
                    <a:pt x="871140" y="229791"/>
                  </a:lnTo>
                  <a:lnTo>
                    <a:pt x="872539" y="225126"/>
                  </a:lnTo>
                  <a:lnTo>
                    <a:pt x="873473" y="220003"/>
                  </a:lnTo>
                  <a:lnTo>
                    <a:pt x="874871" y="215338"/>
                  </a:lnTo>
                  <a:lnTo>
                    <a:pt x="875805" y="210679"/>
                  </a:lnTo>
                  <a:lnTo>
                    <a:pt x="876734" y="205550"/>
                  </a:lnTo>
                  <a:lnTo>
                    <a:pt x="878132" y="200426"/>
                  </a:lnTo>
                  <a:lnTo>
                    <a:pt x="879066" y="195762"/>
                  </a:lnTo>
                  <a:lnTo>
                    <a:pt x="880464" y="190638"/>
                  </a:lnTo>
                  <a:lnTo>
                    <a:pt x="881398" y="185509"/>
                  </a:lnTo>
                  <a:lnTo>
                    <a:pt x="882797" y="180380"/>
                  </a:lnTo>
                  <a:lnTo>
                    <a:pt x="883725" y="175721"/>
                  </a:lnTo>
                  <a:lnTo>
                    <a:pt x="884659" y="170592"/>
                  </a:lnTo>
                  <a:lnTo>
                    <a:pt x="886057" y="165469"/>
                  </a:lnTo>
                  <a:lnTo>
                    <a:pt x="886992" y="160340"/>
                  </a:lnTo>
                  <a:lnTo>
                    <a:pt x="888390" y="155211"/>
                  </a:lnTo>
                  <a:lnTo>
                    <a:pt x="889318" y="150552"/>
                  </a:lnTo>
                  <a:lnTo>
                    <a:pt x="890717" y="145423"/>
                  </a:lnTo>
                  <a:lnTo>
                    <a:pt x="891651" y="140300"/>
                  </a:lnTo>
                  <a:lnTo>
                    <a:pt x="892585" y="135171"/>
                  </a:lnTo>
                  <a:lnTo>
                    <a:pt x="893983" y="130511"/>
                  </a:lnTo>
                  <a:lnTo>
                    <a:pt x="894912" y="125382"/>
                  </a:lnTo>
                  <a:lnTo>
                    <a:pt x="896310" y="120723"/>
                  </a:lnTo>
                  <a:lnTo>
                    <a:pt x="897244" y="115594"/>
                  </a:lnTo>
                  <a:lnTo>
                    <a:pt x="898178" y="110935"/>
                  </a:lnTo>
                  <a:lnTo>
                    <a:pt x="899576" y="106270"/>
                  </a:lnTo>
                  <a:lnTo>
                    <a:pt x="900505" y="101611"/>
                  </a:lnTo>
                  <a:lnTo>
                    <a:pt x="901903" y="96952"/>
                  </a:lnTo>
                  <a:lnTo>
                    <a:pt x="902837" y="92287"/>
                  </a:lnTo>
                  <a:lnTo>
                    <a:pt x="904235" y="88093"/>
                  </a:lnTo>
                  <a:lnTo>
                    <a:pt x="905169" y="83433"/>
                  </a:lnTo>
                  <a:lnTo>
                    <a:pt x="906098" y="79238"/>
                  </a:lnTo>
                  <a:lnTo>
                    <a:pt x="907496" y="75044"/>
                  </a:lnTo>
                  <a:lnTo>
                    <a:pt x="908430" y="70849"/>
                  </a:lnTo>
                  <a:lnTo>
                    <a:pt x="909829" y="66654"/>
                  </a:lnTo>
                  <a:lnTo>
                    <a:pt x="910763" y="62923"/>
                  </a:lnTo>
                  <a:lnTo>
                    <a:pt x="911691" y="58728"/>
                  </a:lnTo>
                  <a:lnTo>
                    <a:pt x="913089" y="55003"/>
                  </a:lnTo>
                  <a:lnTo>
                    <a:pt x="914023" y="51272"/>
                  </a:lnTo>
                  <a:lnTo>
                    <a:pt x="915422" y="48012"/>
                  </a:lnTo>
                  <a:lnTo>
                    <a:pt x="916356" y="44281"/>
                  </a:lnTo>
                  <a:lnTo>
                    <a:pt x="917754" y="41020"/>
                  </a:lnTo>
                  <a:lnTo>
                    <a:pt x="918683" y="37754"/>
                  </a:lnTo>
                  <a:lnTo>
                    <a:pt x="919617" y="34493"/>
                  </a:lnTo>
                  <a:lnTo>
                    <a:pt x="921015" y="31696"/>
                  </a:lnTo>
                  <a:lnTo>
                    <a:pt x="921949" y="28900"/>
                  </a:lnTo>
                  <a:lnTo>
                    <a:pt x="923347" y="26103"/>
                  </a:lnTo>
                  <a:lnTo>
                    <a:pt x="924276" y="23306"/>
                  </a:lnTo>
                  <a:lnTo>
                    <a:pt x="925210" y="20974"/>
                  </a:lnTo>
                  <a:lnTo>
                    <a:pt x="926608" y="18647"/>
                  </a:lnTo>
                  <a:lnTo>
                    <a:pt x="927542" y="16315"/>
                  </a:lnTo>
                  <a:lnTo>
                    <a:pt x="928941" y="13983"/>
                  </a:lnTo>
                  <a:lnTo>
                    <a:pt x="929869" y="12120"/>
                  </a:lnTo>
                  <a:lnTo>
                    <a:pt x="931267" y="10257"/>
                  </a:lnTo>
                  <a:lnTo>
                    <a:pt x="932201" y="8859"/>
                  </a:lnTo>
                  <a:lnTo>
                    <a:pt x="933135" y="6991"/>
                  </a:lnTo>
                  <a:lnTo>
                    <a:pt x="934534" y="5593"/>
                  </a:lnTo>
                  <a:lnTo>
                    <a:pt x="935462" y="4664"/>
                  </a:lnTo>
                  <a:lnTo>
                    <a:pt x="936861" y="3266"/>
                  </a:lnTo>
                  <a:lnTo>
                    <a:pt x="937795" y="2332"/>
                  </a:lnTo>
                  <a:lnTo>
                    <a:pt x="939193" y="1868"/>
                  </a:lnTo>
                  <a:lnTo>
                    <a:pt x="940127" y="934"/>
                  </a:lnTo>
                  <a:lnTo>
                    <a:pt x="941055" y="469"/>
                  </a:lnTo>
                  <a:lnTo>
                    <a:pt x="942454" y="469"/>
                  </a:lnTo>
                  <a:lnTo>
                    <a:pt x="943388" y="0"/>
                  </a:lnTo>
                  <a:lnTo>
                    <a:pt x="945720" y="0"/>
                  </a:lnTo>
                  <a:lnTo>
                    <a:pt x="946649" y="469"/>
                  </a:lnTo>
                  <a:lnTo>
                    <a:pt x="948047" y="934"/>
                  </a:lnTo>
                  <a:lnTo>
                    <a:pt x="948981" y="1398"/>
                  </a:lnTo>
                  <a:lnTo>
                    <a:pt x="950379" y="1868"/>
                  </a:lnTo>
                  <a:lnTo>
                    <a:pt x="951313" y="2796"/>
                  </a:lnTo>
                  <a:lnTo>
                    <a:pt x="952712" y="3730"/>
                  </a:lnTo>
                  <a:lnTo>
                    <a:pt x="953640" y="5128"/>
                  </a:lnTo>
                  <a:lnTo>
                    <a:pt x="954574" y="6527"/>
                  </a:lnTo>
                  <a:lnTo>
                    <a:pt x="955973" y="7925"/>
                  </a:lnTo>
                  <a:lnTo>
                    <a:pt x="956907" y="9323"/>
                  </a:lnTo>
                  <a:lnTo>
                    <a:pt x="958305" y="11186"/>
                  </a:lnTo>
                  <a:lnTo>
                    <a:pt x="959233" y="13054"/>
                  </a:lnTo>
                  <a:lnTo>
                    <a:pt x="960167" y="14917"/>
                  </a:lnTo>
                  <a:lnTo>
                    <a:pt x="961566" y="17249"/>
                  </a:lnTo>
                  <a:lnTo>
                    <a:pt x="962500" y="19576"/>
                  </a:lnTo>
                  <a:lnTo>
                    <a:pt x="963898" y="21908"/>
                  </a:lnTo>
                  <a:lnTo>
                    <a:pt x="964827" y="24705"/>
                  </a:lnTo>
                  <a:lnTo>
                    <a:pt x="966225" y="27501"/>
                  </a:lnTo>
                  <a:lnTo>
                    <a:pt x="967159" y="30298"/>
                  </a:lnTo>
                  <a:lnTo>
                    <a:pt x="968093" y="33095"/>
                  </a:lnTo>
                  <a:lnTo>
                    <a:pt x="969491" y="36355"/>
                  </a:lnTo>
                  <a:lnTo>
                    <a:pt x="970420" y="39152"/>
                  </a:lnTo>
                  <a:lnTo>
                    <a:pt x="971818" y="42418"/>
                  </a:lnTo>
                  <a:lnTo>
                    <a:pt x="972752" y="46143"/>
                  </a:lnTo>
                  <a:lnTo>
                    <a:pt x="974150" y="49410"/>
                  </a:lnTo>
                  <a:lnTo>
                    <a:pt x="975085" y="53135"/>
                  </a:lnTo>
                  <a:lnTo>
                    <a:pt x="976013" y="56866"/>
                  </a:lnTo>
                  <a:lnTo>
                    <a:pt x="977411" y="60596"/>
                  </a:lnTo>
                  <a:lnTo>
                    <a:pt x="978345" y="64791"/>
                  </a:lnTo>
                  <a:lnTo>
                    <a:pt x="979744" y="68516"/>
                  </a:lnTo>
                  <a:lnTo>
                    <a:pt x="980678" y="72711"/>
                  </a:lnTo>
                  <a:lnTo>
                    <a:pt x="981606" y="76906"/>
                  </a:lnTo>
                  <a:lnTo>
                    <a:pt x="983005" y="81571"/>
                  </a:lnTo>
                  <a:lnTo>
                    <a:pt x="983939" y="85766"/>
                  </a:lnTo>
                  <a:lnTo>
                    <a:pt x="985337" y="89961"/>
                  </a:lnTo>
                  <a:lnTo>
                    <a:pt x="986271" y="94620"/>
                  </a:lnTo>
                  <a:lnTo>
                    <a:pt x="987669" y="99279"/>
                  </a:lnTo>
                  <a:lnTo>
                    <a:pt x="988598" y="103944"/>
                  </a:lnTo>
                  <a:lnTo>
                    <a:pt x="989532" y="108603"/>
                  </a:lnTo>
                  <a:lnTo>
                    <a:pt x="990930" y="113262"/>
                  </a:lnTo>
                  <a:lnTo>
                    <a:pt x="991864" y="117927"/>
                  </a:lnTo>
                  <a:lnTo>
                    <a:pt x="993262" y="123050"/>
                  </a:lnTo>
                  <a:lnTo>
                    <a:pt x="994191" y="127715"/>
                  </a:lnTo>
                  <a:lnTo>
                    <a:pt x="995125" y="132838"/>
                  </a:lnTo>
                  <a:lnTo>
                    <a:pt x="996523" y="137967"/>
                  </a:lnTo>
                  <a:lnTo>
                    <a:pt x="997457" y="142626"/>
                  </a:lnTo>
                  <a:lnTo>
                    <a:pt x="998856" y="147755"/>
                  </a:lnTo>
                  <a:lnTo>
                    <a:pt x="999784" y="152884"/>
                  </a:lnTo>
                  <a:lnTo>
                    <a:pt x="1001182" y="158008"/>
                  </a:lnTo>
                  <a:lnTo>
                    <a:pt x="1002117" y="162672"/>
                  </a:lnTo>
                  <a:lnTo>
                    <a:pt x="1003051" y="167796"/>
                  </a:lnTo>
                  <a:lnTo>
                    <a:pt x="1004449" y="172925"/>
                  </a:lnTo>
                  <a:lnTo>
                    <a:pt x="1005377" y="178054"/>
                  </a:lnTo>
                  <a:lnTo>
                    <a:pt x="1006776" y="183177"/>
                  </a:lnTo>
                  <a:lnTo>
                    <a:pt x="1007710" y="188306"/>
                  </a:lnTo>
                  <a:lnTo>
                    <a:pt x="1009108" y="192965"/>
                  </a:lnTo>
                  <a:lnTo>
                    <a:pt x="1010042" y="198094"/>
                  </a:lnTo>
                  <a:lnTo>
                    <a:pt x="1010971" y="203223"/>
                  </a:lnTo>
                  <a:lnTo>
                    <a:pt x="1012369" y="207882"/>
                  </a:lnTo>
                  <a:lnTo>
                    <a:pt x="1013303" y="213011"/>
                  </a:lnTo>
                  <a:lnTo>
                    <a:pt x="1014701" y="217670"/>
                  </a:lnTo>
                  <a:lnTo>
                    <a:pt x="1015635" y="222329"/>
                  </a:lnTo>
                  <a:lnTo>
                    <a:pt x="1016564" y="227458"/>
                  </a:lnTo>
                  <a:lnTo>
                    <a:pt x="1017962" y="232118"/>
                  </a:lnTo>
                  <a:lnTo>
                    <a:pt x="1018896" y="236782"/>
                  </a:lnTo>
                  <a:lnTo>
                    <a:pt x="1020294" y="241441"/>
                  </a:lnTo>
                  <a:lnTo>
                    <a:pt x="1021228" y="245636"/>
                  </a:lnTo>
                  <a:lnTo>
                    <a:pt x="1022627" y="250296"/>
                  </a:lnTo>
                  <a:lnTo>
                    <a:pt x="1023555" y="254490"/>
                  </a:lnTo>
                  <a:lnTo>
                    <a:pt x="1024489" y="258685"/>
                  </a:lnTo>
                  <a:lnTo>
                    <a:pt x="1025888" y="263350"/>
                  </a:lnTo>
                  <a:lnTo>
                    <a:pt x="1026822" y="267075"/>
                  </a:lnTo>
                  <a:lnTo>
                    <a:pt x="1028220" y="271270"/>
                  </a:lnTo>
                  <a:lnTo>
                    <a:pt x="1029148" y="275465"/>
                  </a:lnTo>
                  <a:lnTo>
                    <a:pt x="1030083" y="279196"/>
                  </a:lnTo>
                  <a:lnTo>
                    <a:pt x="1031481" y="282926"/>
                  </a:lnTo>
                  <a:lnTo>
                    <a:pt x="1032415" y="286651"/>
                  </a:lnTo>
                  <a:lnTo>
                    <a:pt x="1033813" y="289918"/>
                  </a:lnTo>
                  <a:lnTo>
                    <a:pt x="1034742" y="293643"/>
                  </a:lnTo>
                  <a:lnTo>
                    <a:pt x="1036140" y="296909"/>
                  </a:lnTo>
                  <a:lnTo>
                    <a:pt x="1037074" y="300170"/>
                  </a:lnTo>
                  <a:lnTo>
                    <a:pt x="1038008" y="303431"/>
                  </a:lnTo>
                  <a:lnTo>
                    <a:pt x="1039406" y="306228"/>
                  </a:lnTo>
                  <a:lnTo>
                    <a:pt x="1040335" y="309024"/>
                  </a:lnTo>
                  <a:lnTo>
                    <a:pt x="1041733" y="311821"/>
                  </a:lnTo>
                  <a:lnTo>
                    <a:pt x="1042667" y="314153"/>
                  </a:lnTo>
                  <a:lnTo>
                    <a:pt x="1043601" y="316950"/>
                  </a:lnTo>
                  <a:lnTo>
                    <a:pt x="1045000" y="319282"/>
                  </a:lnTo>
                  <a:lnTo>
                    <a:pt x="1045928" y="321145"/>
                  </a:lnTo>
                  <a:lnTo>
                    <a:pt x="1047326" y="323477"/>
                  </a:lnTo>
                  <a:lnTo>
                    <a:pt x="1048260" y="325340"/>
                  </a:lnTo>
                  <a:lnTo>
                    <a:pt x="1049659" y="327202"/>
                  </a:lnTo>
                  <a:lnTo>
                    <a:pt x="1050593" y="328600"/>
                  </a:lnTo>
                  <a:lnTo>
                    <a:pt x="1051521" y="329999"/>
                  </a:lnTo>
                  <a:lnTo>
                    <a:pt x="1052920" y="331397"/>
                  </a:lnTo>
                  <a:lnTo>
                    <a:pt x="1053854" y="332795"/>
                  </a:lnTo>
                  <a:lnTo>
                    <a:pt x="1055252" y="333729"/>
                  </a:lnTo>
                  <a:lnTo>
                    <a:pt x="1056186" y="334663"/>
                  </a:lnTo>
                  <a:lnTo>
                    <a:pt x="1057584" y="335592"/>
                  </a:lnTo>
                  <a:lnTo>
                    <a:pt x="1058513" y="336062"/>
                  </a:lnTo>
                  <a:lnTo>
                    <a:pt x="1059447" y="336526"/>
                  </a:lnTo>
                  <a:lnTo>
                    <a:pt x="1060845" y="336990"/>
                  </a:lnTo>
                  <a:lnTo>
                    <a:pt x="1064106" y="336990"/>
                  </a:lnTo>
                  <a:lnTo>
                    <a:pt x="1065040" y="336526"/>
                  </a:lnTo>
                  <a:lnTo>
                    <a:pt x="1066438" y="336062"/>
                  </a:lnTo>
                  <a:lnTo>
                    <a:pt x="1067372" y="335592"/>
                  </a:lnTo>
                  <a:lnTo>
                    <a:pt x="1068771" y="334663"/>
                  </a:lnTo>
                  <a:lnTo>
                    <a:pt x="1069699" y="333729"/>
                  </a:lnTo>
                  <a:lnTo>
                    <a:pt x="1071098" y="332795"/>
                  </a:lnTo>
                  <a:lnTo>
                    <a:pt x="1072032" y="331397"/>
                  </a:lnTo>
                  <a:lnTo>
                    <a:pt x="1072966" y="329999"/>
                  </a:lnTo>
                  <a:lnTo>
                    <a:pt x="1074364" y="328600"/>
                  </a:lnTo>
                  <a:lnTo>
                    <a:pt x="1075292" y="327202"/>
                  </a:lnTo>
                  <a:lnTo>
                    <a:pt x="1076691" y="325340"/>
                  </a:lnTo>
                  <a:lnTo>
                    <a:pt x="1077625" y="323477"/>
                  </a:lnTo>
                  <a:lnTo>
                    <a:pt x="1078559" y="321145"/>
                  </a:lnTo>
                  <a:lnTo>
                    <a:pt x="1079957" y="319282"/>
                  </a:lnTo>
                  <a:lnTo>
                    <a:pt x="1080886" y="316486"/>
                  </a:lnTo>
                  <a:lnTo>
                    <a:pt x="1082284" y="314153"/>
                  </a:lnTo>
                  <a:lnTo>
                    <a:pt x="1083218" y="311821"/>
                  </a:lnTo>
                  <a:lnTo>
                    <a:pt x="1084616" y="309024"/>
                  </a:lnTo>
                  <a:lnTo>
                    <a:pt x="1085550" y="306228"/>
                  </a:lnTo>
                  <a:lnTo>
                    <a:pt x="1086479" y="302967"/>
                  </a:lnTo>
                  <a:lnTo>
                    <a:pt x="1087877" y="300170"/>
                  </a:lnTo>
                  <a:lnTo>
                    <a:pt x="1088811" y="296909"/>
                  </a:lnTo>
                  <a:lnTo>
                    <a:pt x="1090210" y="293643"/>
                  </a:lnTo>
                  <a:lnTo>
                    <a:pt x="1091144" y="289918"/>
                  </a:lnTo>
                  <a:lnTo>
                    <a:pt x="1092542" y="286187"/>
                  </a:lnTo>
                  <a:lnTo>
                    <a:pt x="1093470" y="282926"/>
                  </a:lnTo>
                  <a:lnTo>
                    <a:pt x="1094404" y="279196"/>
                  </a:lnTo>
                  <a:lnTo>
                    <a:pt x="1095803" y="275001"/>
                  </a:lnTo>
                  <a:lnTo>
                    <a:pt x="1096737" y="271270"/>
                  </a:lnTo>
                  <a:lnTo>
                    <a:pt x="1098135" y="267075"/>
                  </a:lnTo>
                  <a:lnTo>
                    <a:pt x="1099064" y="262880"/>
                  </a:lnTo>
                  <a:lnTo>
                    <a:pt x="1099998" y="258685"/>
                  </a:lnTo>
                  <a:lnTo>
                    <a:pt x="1101396" y="254490"/>
                  </a:lnTo>
                  <a:lnTo>
                    <a:pt x="1102330" y="249831"/>
                  </a:lnTo>
                  <a:lnTo>
                    <a:pt x="1103728" y="245636"/>
                  </a:lnTo>
                  <a:lnTo>
                    <a:pt x="1104657" y="240977"/>
                  </a:lnTo>
                  <a:lnTo>
                    <a:pt x="1106055" y="236312"/>
                  </a:lnTo>
                  <a:lnTo>
                    <a:pt x="1106989" y="231653"/>
                  </a:lnTo>
                  <a:lnTo>
                    <a:pt x="1107923" y="226994"/>
                  </a:lnTo>
                  <a:lnTo>
                    <a:pt x="1109322" y="222329"/>
                  </a:lnTo>
                  <a:lnTo>
                    <a:pt x="1110250" y="217670"/>
                  </a:lnTo>
                  <a:lnTo>
                    <a:pt x="1111648" y="212541"/>
                  </a:lnTo>
                  <a:lnTo>
                    <a:pt x="1112582" y="207882"/>
                  </a:lnTo>
                  <a:lnTo>
                    <a:pt x="1113516" y="202753"/>
                  </a:lnTo>
                  <a:lnTo>
                    <a:pt x="1114915" y="197630"/>
                  </a:lnTo>
                  <a:lnTo>
                    <a:pt x="1115843" y="192965"/>
                  </a:lnTo>
                  <a:lnTo>
                    <a:pt x="1117241" y="187842"/>
                  </a:lnTo>
                  <a:lnTo>
                    <a:pt x="1118176" y="182713"/>
                  </a:lnTo>
                  <a:lnTo>
                    <a:pt x="1119574" y="177584"/>
                  </a:lnTo>
                  <a:lnTo>
                    <a:pt x="1120508" y="172925"/>
                  </a:lnTo>
                  <a:lnTo>
                    <a:pt x="1121436" y="167796"/>
                  </a:lnTo>
                  <a:lnTo>
                    <a:pt x="1122835" y="162672"/>
                  </a:lnTo>
                  <a:lnTo>
                    <a:pt x="1123769" y="157543"/>
                  </a:lnTo>
                  <a:lnTo>
                    <a:pt x="1125167" y="152414"/>
                  </a:lnTo>
                  <a:lnTo>
                    <a:pt x="1126101" y="147291"/>
                  </a:lnTo>
                  <a:lnTo>
                    <a:pt x="1127499" y="142626"/>
                  </a:lnTo>
                </a:path>
                <a:path w="1127760" h="337184">
                  <a:moveTo>
                    <a:pt x="453048" y="20974"/>
                  </a:moveTo>
                  <a:lnTo>
                    <a:pt x="453982" y="18647"/>
                  </a:lnTo>
                  <a:lnTo>
                    <a:pt x="455381" y="16315"/>
                  </a:lnTo>
                  <a:lnTo>
                    <a:pt x="456315" y="14452"/>
                  </a:lnTo>
                  <a:lnTo>
                    <a:pt x="457713" y="12584"/>
                  </a:lnTo>
                  <a:lnTo>
                    <a:pt x="458641" y="10722"/>
                  </a:lnTo>
                  <a:lnTo>
                    <a:pt x="459575" y="8859"/>
                  </a:lnTo>
                  <a:lnTo>
                    <a:pt x="460974" y="7461"/>
                  </a:lnTo>
                  <a:lnTo>
                    <a:pt x="461908" y="6063"/>
                  </a:lnTo>
                  <a:lnTo>
                    <a:pt x="463306" y="4664"/>
                  </a:lnTo>
                  <a:lnTo>
                    <a:pt x="464235" y="3730"/>
                  </a:lnTo>
                  <a:lnTo>
                    <a:pt x="465633" y="2796"/>
                  </a:lnTo>
                  <a:lnTo>
                    <a:pt x="466567" y="1868"/>
                  </a:lnTo>
                  <a:lnTo>
                    <a:pt x="467501" y="934"/>
                  </a:lnTo>
                  <a:lnTo>
                    <a:pt x="468899" y="469"/>
                  </a:lnTo>
                  <a:lnTo>
                    <a:pt x="469828" y="469"/>
                  </a:lnTo>
                  <a:lnTo>
                    <a:pt x="471226" y="0"/>
                  </a:lnTo>
                  <a:lnTo>
                    <a:pt x="473094" y="0"/>
                  </a:lnTo>
                  <a:lnTo>
                    <a:pt x="474493" y="469"/>
                  </a:lnTo>
                  <a:lnTo>
                    <a:pt x="475421" y="934"/>
                  </a:lnTo>
                  <a:lnTo>
                    <a:pt x="476819" y="1398"/>
                  </a:lnTo>
                  <a:lnTo>
                    <a:pt x="477753" y="1868"/>
                  </a:lnTo>
                  <a:lnTo>
                    <a:pt x="479152" y="2796"/>
                  </a:lnTo>
                  <a:lnTo>
                    <a:pt x="480086" y="3730"/>
                  </a:lnTo>
                  <a:lnTo>
                    <a:pt x="481014" y="5128"/>
                  </a:lnTo>
                  <a:lnTo>
                    <a:pt x="482412" y="6063"/>
                  </a:lnTo>
                  <a:lnTo>
                    <a:pt x="483347" y="7925"/>
                  </a:lnTo>
                  <a:lnTo>
                    <a:pt x="484745" y="9323"/>
                  </a:lnTo>
                  <a:lnTo>
                    <a:pt x="485679" y="11186"/>
                  </a:lnTo>
                  <a:lnTo>
                    <a:pt x="487077" y="13054"/>
                  </a:lnTo>
                  <a:lnTo>
                    <a:pt x="488006" y="14917"/>
                  </a:lnTo>
                  <a:lnTo>
                    <a:pt x="488940" y="17249"/>
                  </a:lnTo>
                  <a:lnTo>
                    <a:pt x="490338" y="19111"/>
                  </a:lnTo>
                  <a:lnTo>
                    <a:pt x="491272" y="21908"/>
                  </a:lnTo>
                  <a:lnTo>
                    <a:pt x="492670" y="24240"/>
                  </a:lnTo>
                  <a:lnTo>
                    <a:pt x="493599" y="27037"/>
                  </a:lnTo>
                  <a:lnTo>
                    <a:pt x="494533" y="29834"/>
                  </a:lnTo>
                  <a:lnTo>
                    <a:pt x="495931" y="32630"/>
                  </a:lnTo>
                  <a:lnTo>
                    <a:pt x="496865" y="35891"/>
                  </a:lnTo>
                  <a:lnTo>
                    <a:pt x="498264" y="39152"/>
                  </a:lnTo>
                  <a:lnTo>
                    <a:pt x="499192" y="42418"/>
                  </a:lnTo>
                  <a:lnTo>
                    <a:pt x="500590" y="45679"/>
                  </a:lnTo>
                  <a:lnTo>
                    <a:pt x="501524" y="48940"/>
                  </a:lnTo>
                  <a:lnTo>
                    <a:pt x="502459" y="52671"/>
                  </a:lnTo>
                  <a:lnTo>
                    <a:pt x="503857" y="56401"/>
                  </a:lnTo>
                  <a:lnTo>
                    <a:pt x="504785" y="60126"/>
                  </a:lnTo>
                  <a:lnTo>
                    <a:pt x="506184" y="64321"/>
                  </a:lnTo>
                  <a:lnTo>
                    <a:pt x="507118" y="68052"/>
                  </a:lnTo>
                  <a:lnTo>
                    <a:pt x="508052" y="72247"/>
                  </a:lnTo>
                  <a:lnTo>
                    <a:pt x="509450" y="76442"/>
                  </a:lnTo>
                  <a:lnTo>
                    <a:pt x="510379" y="80637"/>
                  </a:lnTo>
                  <a:lnTo>
                    <a:pt x="511777" y="85296"/>
                  </a:lnTo>
                  <a:lnTo>
                    <a:pt x="512711" y="89491"/>
                  </a:lnTo>
                  <a:lnTo>
                    <a:pt x="514109" y="94156"/>
                  </a:lnTo>
                  <a:lnTo>
                    <a:pt x="515043" y="98815"/>
                  </a:lnTo>
                  <a:lnTo>
                    <a:pt x="515972" y="103474"/>
                  </a:lnTo>
                  <a:lnTo>
                    <a:pt x="517370" y="108139"/>
                  </a:lnTo>
                  <a:lnTo>
                    <a:pt x="518304" y="112798"/>
                  </a:lnTo>
                  <a:lnTo>
                    <a:pt x="519702" y="117457"/>
                  </a:lnTo>
                  <a:lnTo>
                    <a:pt x="520636" y="122586"/>
                  </a:lnTo>
                  <a:lnTo>
                    <a:pt x="521565" y="127245"/>
                  </a:lnTo>
                  <a:lnTo>
                    <a:pt x="522963" y="132374"/>
                  </a:lnTo>
                  <a:lnTo>
                    <a:pt x="523897" y="137033"/>
                  </a:lnTo>
                  <a:lnTo>
                    <a:pt x="525296" y="142162"/>
                  </a:lnTo>
                  <a:lnTo>
                    <a:pt x="526230" y="147291"/>
                  </a:lnTo>
                  <a:lnTo>
                    <a:pt x="527628" y="151950"/>
                  </a:lnTo>
                  <a:lnTo>
                    <a:pt x="528556" y="157079"/>
                  </a:lnTo>
                  <a:lnTo>
                    <a:pt x="529491" y="162203"/>
                  </a:lnTo>
                  <a:lnTo>
                    <a:pt x="530889" y="167331"/>
                  </a:lnTo>
                  <a:lnTo>
                    <a:pt x="531823" y="172460"/>
                  </a:lnTo>
                  <a:lnTo>
                    <a:pt x="533221" y="177584"/>
                  </a:lnTo>
                  <a:lnTo>
                    <a:pt x="534150" y="182249"/>
                  </a:lnTo>
                  <a:lnTo>
                    <a:pt x="535548" y="187372"/>
                  </a:lnTo>
                  <a:lnTo>
                    <a:pt x="536482" y="192501"/>
                  </a:lnTo>
                  <a:lnTo>
                    <a:pt x="537416" y="197630"/>
                  </a:lnTo>
                  <a:lnTo>
                    <a:pt x="538814" y="202289"/>
                  </a:lnTo>
                  <a:lnTo>
                    <a:pt x="539743" y="207418"/>
                  </a:lnTo>
                  <a:lnTo>
                    <a:pt x="541141" y="212077"/>
                  </a:lnTo>
                  <a:lnTo>
                    <a:pt x="542075" y="217206"/>
                  </a:lnTo>
                  <a:lnTo>
                    <a:pt x="543009" y="221865"/>
                  </a:lnTo>
                  <a:lnTo>
                    <a:pt x="544408" y="226524"/>
                  </a:lnTo>
                  <a:lnTo>
                    <a:pt x="545336" y="231653"/>
                  </a:lnTo>
                  <a:lnTo>
                    <a:pt x="546734" y="236312"/>
                  </a:lnTo>
                  <a:lnTo>
                    <a:pt x="547668" y="240507"/>
                  </a:lnTo>
                  <a:lnTo>
                    <a:pt x="549067" y="245172"/>
                  </a:lnTo>
                  <a:lnTo>
                    <a:pt x="550001" y="249831"/>
                  </a:lnTo>
                  <a:lnTo>
                    <a:pt x="550929" y="254026"/>
                  </a:lnTo>
                  <a:lnTo>
                    <a:pt x="552328" y="258221"/>
                  </a:lnTo>
                  <a:lnTo>
                    <a:pt x="553262" y="262416"/>
                  </a:lnTo>
                  <a:lnTo>
                    <a:pt x="554660" y="266611"/>
                  </a:lnTo>
                  <a:lnTo>
                    <a:pt x="555594" y="270806"/>
                  </a:lnTo>
                  <a:lnTo>
                    <a:pt x="556522" y="275001"/>
                  </a:lnTo>
                  <a:lnTo>
                    <a:pt x="557921" y="278731"/>
                  </a:lnTo>
                  <a:lnTo>
                    <a:pt x="558855" y="282456"/>
                  </a:lnTo>
                  <a:lnTo>
                    <a:pt x="560253" y="286187"/>
                  </a:lnTo>
                  <a:lnTo>
                    <a:pt x="561187" y="289918"/>
                  </a:lnTo>
                  <a:lnTo>
                    <a:pt x="562586" y="293179"/>
                  </a:lnTo>
                  <a:lnTo>
                    <a:pt x="563514" y="296439"/>
                  </a:lnTo>
                  <a:lnTo>
                    <a:pt x="564448" y="299706"/>
                  </a:lnTo>
                  <a:lnTo>
                    <a:pt x="565846" y="302967"/>
                  </a:lnTo>
                  <a:lnTo>
                    <a:pt x="566780" y="305763"/>
                  </a:lnTo>
                  <a:lnTo>
                    <a:pt x="568179" y="308560"/>
                  </a:lnTo>
                  <a:lnTo>
                    <a:pt x="569107" y="311357"/>
                  </a:lnTo>
                  <a:lnTo>
                    <a:pt x="570505" y="314153"/>
                  </a:lnTo>
                  <a:lnTo>
                    <a:pt x="571440" y="316486"/>
                  </a:lnTo>
                  <a:lnTo>
                    <a:pt x="572374" y="318812"/>
                  </a:lnTo>
                  <a:lnTo>
                    <a:pt x="573772" y="321145"/>
                  </a:lnTo>
                  <a:lnTo>
                    <a:pt x="574700" y="323007"/>
                  </a:lnTo>
                  <a:lnTo>
                    <a:pt x="576099" y="324875"/>
                  </a:lnTo>
                  <a:lnTo>
                    <a:pt x="577033" y="326738"/>
                  </a:lnTo>
                  <a:lnTo>
                    <a:pt x="577967" y="328600"/>
                  </a:lnTo>
                  <a:lnTo>
                    <a:pt x="579365" y="329999"/>
                  </a:lnTo>
                  <a:lnTo>
                    <a:pt x="580294" y="331397"/>
                  </a:lnTo>
                  <a:lnTo>
                    <a:pt x="581692" y="332795"/>
                  </a:lnTo>
                  <a:lnTo>
                    <a:pt x="582626" y="333729"/>
                  </a:lnTo>
                  <a:lnTo>
                    <a:pt x="584024" y="334663"/>
                  </a:lnTo>
                  <a:lnTo>
                    <a:pt x="584958" y="335592"/>
                  </a:lnTo>
                  <a:lnTo>
                    <a:pt x="585887" y="336062"/>
                  </a:lnTo>
                  <a:lnTo>
                    <a:pt x="587285" y="336526"/>
                  </a:lnTo>
                  <a:lnTo>
                    <a:pt x="588219" y="336990"/>
                  </a:lnTo>
                  <a:lnTo>
                    <a:pt x="591480" y="336990"/>
                  </a:lnTo>
                  <a:lnTo>
                    <a:pt x="592878" y="336526"/>
                  </a:lnTo>
                  <a:lnTo>
                    <a:pt x="593812" y="336062"/>
                  </a:lnTo>
                  <a:lnTo>
                    <a:pt x="595211" y="335592"/>
                  </a:lnTo>
                  <a:lnTo>
                    <a:pt x="596145" y="334663"/>
                  </a:lnTo>
                  <a:lnTo>
                    <a:pt x="597543" y="333729"/>
                  </a:lnTo>
                  <a:lnTo>
                    <a:pt x="598472" y="332795"/>
                  </a:lnTo>
                  <a:lnTo>
                    <a:pt x="599406" y="331867"/>
                  </a:lnTo>
                  <a:lnTo>
                    <a:pt x="600804" y="330469"/>
                  </a:lnTo>
                  <a:lnTo>
                    <a:pt x="601738" y="329070"/>
                  </a:lnTo>
                  <a:lnTo>
                    <a:pt x="603136" y="327202"/>
                  </a:lnTo>
                  <a:lnTo>
                    <a:pt x="604065" y="325340"/>
                  </a:lnTo>
                  <a:lnTo>
                    <a:pt x="605463" y="323477"/>
                  </a:lnTo>
                  <a:lnTo>
                    <a:pt x="606397" y="321609"/>
                  </a:lnTo>
                  <a:lnTo>
                    <a:pt x="607331" y="319282"/>
                  </a:lnTo>
                  <a:lnTo>
                    <a:pt x="608729" y="316950"/>
                  </a:lnTo>
                  <a:lnTo>
                    <a:pt x="609658" y="314617"/>
                  </a:lnTo>
                  <a:lnTo>
                    <a:pt x="611056" y="311821"/>
                  </a:lnTo>
                  <a:lnTo>
                    <a:pt x="611990" y="309024"/>
                  </a:lnTo>
                  <a:lnTo>
                    <a:pt x="612924" y="306228"/>
                  </a:lnTo>
                  <a:lnTo>
                    <a:pt x="614323" y="303431"/>
                  </a:lnTo>
                  <a:lnTo>
                    <a:pt x="615251" y="300170"/>
                  </a:lnTo>
                  <a:lnTo>
                    <a:pt x="616649" y="297374"/>
                  </a:lnTo>
                  <a:lnTo>
                    <a:pt x="617584" y="293643"/>
                  </a:lnTo>
                  <a:lnTo>
                    <a:pt x="618982" y="290382"/>
                  </a:lnTo>
                  <a:lnTo>
                    <a:pt x="619916" y="286651"/>
                  </a:lnTo>
                  <a:lnTo>
                    <a:pt x="620844" y="283391"/>
                  </a:lnTo>
                  <a:lnTo>
                    <a:pt x="622243" y="279660"/>
                  </a:lnTo>
                  <a:lnTo>
                    <a:pt x="623177" y="275465"/>
                  </a:lnTo>
                  <a:lnTo>
                    <a:pt x="624575" y="271740"/>
                  </a:lnTo>
                  <a:lnTo>
                    <a:pt x="625509" y="267545"/>
                  </a:lnTo>
                  <a:lnTo>
                    <a:pt x="626438" y="263350"/>
                  </a:lnTo>
                  <a:lnTo>
                    <a:pt x="627836" y="259155"/>
                  </a:lnTo>
                  <a:lnTo>
                    <a:pt x="628770" y="254960"/>
                  </a:lnTo>
                  <a:lnTo>
                    <a:pt x="630168" y="250765"/>
                  </a:lnTo>
                  <a:lnTo>
                    <a:pt x="631102" y="246101"/>
                  </a:lnTo>
                  <a:lnTo>
                    <a:pt x="632501" y="241441"/>
                  </a:lnTo>
                  <a:lnTo>
                    <a:pt x="633429" y="236782"/>
                  </a:lnTo>
                  <a:lnTo>
                    <a:pt x="634363" y="232587"/>
                  </a:lnTo>
                  <a:lnTo>
                    <a:pt x="635761" y="227458"/>
                  </a:lnTo>
                  <a:lnTo>
                    <a:pt x="636696" y="222799"/>
                  </a:lnTo>
                  <a:lnTo>
                    <a:pt x="638094" y="218135"/>
                  </a:lnTo>
                  <a:lnTo>
                    <a:pt x="639022" y="213011"/>
                  </a:lnTo>
                  <a:lnTo>
                    <a:pt x="639956" y="208346"/>
                  </a:lnTo>
                  <a:lnTo>
                    <a:pt x="641355" y="203223"/>
                  </a:lnTo>
                  <a:lnTo>
                    <a:pt x="642289" y="198558"/>
                  </a:lnTo>
                  <a:lnTo>
                    <a:pt x="643687" y="193435"/>
                  </a:lnTo>
                  <a:lnTo>
                    <a:pt x="644615" y="188306"/>
                  </a:lnTo>
                  <a:lnTo>
                    <a:pt x="646014" y="183647"/>
                  </a:lnTo>
                  <a:lnTo>
                    <a:pt x="646948" y="178518"/>
                  </a:lnTo>
                  <a:lnTo>
                    <a:pt x="647882" y="173389"/>
                  </a:lnTo>
                  <a:lnTo>
                    <a:pt x="649280" y="168266"/>
                  </a:lnTo>
                  <a:lnTo>
                    <a:pt x="650209" y="163137"/>
                  </a:lnTo>
                  <a:lnTo>
                    <a:pt x="651607" y="158008"/>
                  </a:lnTo>
                  <a:lnTo>
                    <a:pt x="652541" y="153348"/>
                  </a:lnTo>
                  <a:lnTo>
                    <a:pt x="653939" y="148219"/>
                  </a:lnTo>
                  <a:lnTo>
                    <a:pt x="654873" y="143096"/>
                  </a:lnTo>
                  <a:lnTo>
                    <a:pt x="655802" y="137967"/>
                  </a:lnTo>
                  <a:lnTo>
                    <a:pt x="657200" y="133308"/>
                  </a:lnTo>
                  <a:lnTo>
                    <a:pt x="658134" y="128179"/>
                  </a:lnTo>
                  <a:lnTo>
                    <a:pt x="659533" y="123520"/>
                  </a:lnTo>
                  <a:lnTo>
                    <a:pt x="660467" y="118391"/>
                  </a:lnTo>
                  <a:lnTo>
                    <a:pt x="661395" y="113732"/>
                  </a:lnTo>
                  <a:lnTo>
                    <a:pt x="662793" y="109067"/>
                  </a:lnTo>
                  <a:lnTo>
                    <a:pt x="663727" y="104408"/>
                  </a:lnTo>
                  <a:lnTo>
                    <a:pt x="665126" y="99749"/>
                  </a:lnTo>
                  <a:lnTo>
                    <a:pt x="666060" y="95084"/>
                  </a:lnTo>
                  <a:lnTo>
                    <a:pt x="667458" y="90425"/>
                  </a:lnTo>
                  <a:lnTo>
                    <a:pt x="668387" y="86230"/>
                  </a:lnTo>
                  <a:lnTo>
                    <a:pt x="669321" y="81571"/>
                  </a:lnTo>
                  <a:lnTo>
                    <a:pt x="670719" y="77376"/>
                  </a:lnTo>
                  <a:lnTo>
                    <a:pt x="671653" y="73181"/>
                  </a:lnTo>
                  <a:lnTo>
                    <a:pt x="673051" y="68986"/>
                  </a:lnTo>
                  <a:lnTo>
                    <a:pt x="673980" y="65255"/>
                  </a:lnTo>
                  <a:lnTo>
                    <a:pt x="674914" y="61061"/>
                  </a:lnTo>
                  <a:lnTo>
                    <a:pt x="676312" y="57330"/>
                  </a:lnTo>
                  <a:lnTo>
                    <a:pt x="677246" y="53605"/>
                  </a:lnTo>
                  <a:lnTo>
                    <a:pt x="678645" y="49874"/>
                  </a:lnTo>
                  <a:lnTo>
                    <a:pt x="679573" y="46143"/>
                  </a:lnTo>
                  <a:lnTo>
                    <a:pt x="680971" y="42883"/>
                  </a:lnTo>
                  <a:lnTo>
                    <a:pt x="681905" y="39622"/>
                  </a:lnTo>
                  <a:lnTo>
                    <a:pt x="682839" y="36355"/>
                  </a:lnTo>
                  <a:lnTo>
                    <a:pt x="684238" y="33095"/>
                  </a:lnTo>
                  <a:lnTo>
                    <a:pt x="685166" y="30298"/>
                  </a:lnTo>
                  <a:lnTo>
                    <a:pt x="686565" y="27501"/>
                  </a:lnTo>
                  <a:lnTo>
                    <a:pt x="687499" y="24705"/>
                  </a:lnTo>
                  <a:lnTo>
                    <a:pt x="688897" y="22372"/>
                  </a:lnTo>
                  <a:lnTo>
                    <a:pt x="689831" y="19576"/>
                  </a:lnTo>
                  <a:lnTo>
                    <a:pt x="690759" y="17713"/>
                  </a:lnTo>
                  <a:lnTo>
                    <a:pt x="692158" y="15381"/>
                  </a:lnTo>
                  <a:lnTo>
                    <a:pt x="693092" y="13054"/>
                  </a:lnTo>
                  <a:lnTo>
                    <a:pt x="694490" y="11186"/>
                  </a:lnTo>
                  <a:lnTo>
                    <a:pt x="695424" y="9788"/>
                  </a:lnTo>
                  <a:lnTo>
                    <a:pt x="696353" y="7925"/>
                  </a:lnTo>
                  <a:lnTo>
                    <a:pt x="697751" y="6527"/>
                  </a:lnTo>
                  <a:lnTo>
                    <a:pt x="698685" y="5128"/>
                  </a:lnTo>
                  <a:lnTo>
                    <a:pt x="700083" y="4194"/>
                  </a:lnTo>
                  <a:lnTo>
                    <a:pt x="701017" y="2796"/>
                  </a:lnTo>
                  <a:lnTo>
                    <a:pt x="702416" y="2332"/>
                  </a:lnTo>
                  <a:lnTo>
                    <a:pt x="703344" y="1398"/>
                  </a:lnTo>
                  <a:lnTo>
                    <a:pt x="704278" y="934"/>
                  </a:lnTo>
                  <a:lnTo>
                    <a:pt x="705677" y="469"/>
                  </a:lnTo>
                  <a:lnTo>
                    <a:pt x="706611" y="0"/>
                  </a:lnTo>
                  <a:lnTo>
                    <a:pt x="709871" y="0"/>
                  </a:lnTo>
                  <a:lnTo>
                    <a:pt x="711270" y="469"/>
                  </a:lnTo>
                  <a:lnTo>
                    <a:pt x="712204" y="934"/>
                  </a:lnTo>
                  <a:lnTo>
                    <a:pt x="713602" y="1868"/>
                  </a:lnTo>
                  <a:lnTo>
                    <a:pt x="714531" y="2332"/>
                  </a:lnTo>
                  <a:lnTo>
                    <a:pt x="715929" y="3266"/>
                  </a:lnTo>
                  <a:lnTo>
                    <a:pt x="716863" y="4664"/>
                  </a:lnTo>
                  <a:lnTo>
                    <a:pt x="717797" y="5593"/>
                  </a:lnTo>
                  <a:lnTo>
                    <a:pt x="719195" y="6991"/>
                  </a:lnTo>
                  <a:lnTo>
                    <a:pt x="720124" y="8389"/>
                  </a:lnTo>
                  <a:lnTo>
                    <a:pt x="721522" y="10257"/>
                  </a:lnTo>
                  <a:lnTo>
                    <a:pt x="722456" y="12120"/>
                  </a:lnTo>
                  <a:lnTo>
                    <a:pt x="723390" y="13983"/>
                  </a:lnTo>
                  <a:lnTo>
                    <a:pt x="724789" y="16315"/>
                  </a:lnTo>
                  <a:lnTo>
                    <a:pt x="725717" y="18177"/>
                  </a:lnTo>
                  <a:lnTo>
                    <a:pt x="727115" y="20510"/>
                  </a:lnTo>
                  <a:lnTo>
                    <a:pt x="728049" y="23306"/>
                  </a:lnTo>
                  <a:lnTo>
                    <a:pt x="729448" y="25639"/>
                  </a:lnTo>
                  <a:lnTo>
                    <a:pt x="730382" y="28435"/>
                  </a:lnTo>
                  <a:lnTo>
                    <a:pt x="731310" y="31232"/>
                  </a:lnTo>
                  <a:lnTo>
                    <a:pt x="732709" y="34493"/>
                  </a:lnTo>
                  <a:lnTo>
                    <a:pt x="733643" y="37754"/>
                  </a:lnTo>
                  <a:lnTo>
                    <a:pt x="735041" y="40550"/>
                  </a:lnTo>
                  <a:lnTo>
                    <a:pt x="735975" y="44281"/>
                  </a:lnTo>
                  <a:lnTo>
                    <a:pt x="737373" y="47542"/>
                  </a:lnTo>
                  <a:lnTo>
                    <a:pt x="738302" y="51272"/>
                  </a:lnTo>
                  <a:lnTo>
                    <a:pt x="739236" y="55003"/>
                  </a:lnTo>
                  <a:lnTo>
                    <a:pt x="740634" y="58728"/>
                  </a:lnTo>
                  <a:lnTo>
                    <a:pt x="741568" y="62459"/>
                  </a:lnTo>
                  <a:lnTo>
                    <a:pt x="742966" y="66654"/>
                  </a:lnTo>
                  <a:lnTo>
                    <a:pt x="743895" y="70384"/>
                  </a:lnTo>
                  <a:lnTo>
                    <a:pt x="744829" y="74579"/>
                  </a:lnTo>
                  <a:lnTo>
                    <a:pt x="746227" y="78774"/>
                  </a:lnTo>
                  <a:lnTo>
                    <a:pt x="747161" y="83433"/>
                  </a:lnTo>
                  <a:lnTo>
                    <a:pt x="748560" y="87628"/>
                  </a:lnTo>
                  <a:lnTo>
                    <a:pt x="749488" y="92287"/>
                  </a:lnTo>
                  <a:lnTo>
                    <a:pt x="750886" y="96482"/>
                  </a:lnTo>
                  <a:lnTo>
                    <a:pt x="751820" y="101147"/>
                  </a:lnTo>
                  <a:lnTo>
                    <a:pt x="752755" y="105806"/>
                  </a:lnTo>
                  <a:lnTo>
                    <a:pt x="754153" y="110465"/>
                  </a:lnTo>
                  <a:lnTo>
                    <a:pt x="755081" y="115594"/>
                  </a:lnTo>
                  <a:lnTo>
                    <a:pt x="756480" y="120253"/>
                  </a:lnTo>
                  <a:lnTo>
                    <a:pt x="757414" y="124918"/>
                  </a:lnTo>
                  <a:lnTo>
                    <a:pt x="758348" y="130042"/>
                  </a:lnTo>
                  <a:lnTo>
                    <a:pt x="759746" y="135171"/>
                  </a:lnTo>
                  <a:lnTo>
                    <a:pt x="760675" y="139830"/>
                  </a:lnTo>
                  <a:lnTo>
                    <a:pt x="762073" y="144959"/>
                  </a:lnTo>
                  <a:lnTo>
                    <a:pt x="763007" y="150088"/>
                  </a:lnTo>
                  <a:lnTo>
                    <a:pt x="764405" y="154747"/>
                  </a:lnTo>
                  <a:lnTo>
                    <a:pt x="765339" y="159876"/>
                  </a:lnTo>
                  <a:lnTo>
                    <a:pt x="766268" y="164999"/>
                  </a:lnTo>
                  <a:lnTo>
                    <a:pt x="767666" y="170128"/>
                  </a:lnTo>
                  <a:lnTo>
                    <a:pt x="768600" y="175257"/>
                  </a:lnTo>
                  <a:lnTo>
                    <a:pt x="769998" y="180380"/>
                  </a:lnTo>
                  <a:lnTo>
                    <a:pt x="770932" y="185045"/>
                  </a:lnTo>
                  <a:lnTo>
                    <a:pt x="772331" y="190169"/>
                  </a:lnTo>
                  <a:lnTo>
                    <a:pt x="773259" y="195298"/>
                  </a:lnTo>
                  <a:lnTo>
                    <a:pt x="774193" y="200426"/>
                  </a:lnTo>
                  <a:lnTo>
                    <a:pt x="775592" y="205086"/>
                  </a:lnTo>
                  <a:lnTo>
                    <a:pt x="776526" y="210215"/>
                  </a:lnTo>
                  <a:lnTo>
                    <a:pt x="777924" y="214874"/>
                  </a:lnTo>
                  <a:lnTo>
                    <a:pt x="778852" y="220003"/>
                  </a:lnTo>
                  <a:lnTo>
                    <a:pt x="779787" y="224662"/>
                  </a:lnTo>
                  <a:lnTo>
                    <a:pt x="781185" y="229321"/>
                  </a:lnTo>
                  <a:lnTo>
                    <a:pt x="782119" y="233986"/>
                  </a:lnTo>
                  <a:lnTo>
                    <a:pt x="783517" y="238645"/>
                  </a:lnTo>
                  <a:lnTo>
                    <a:pt x="784446" y="243304"/>
                  </a:lnTo>
                  <a:lnTo>
                    <a:pt x="785844" y="247969"/>
                  </a:lnTo>
                  <a:lnTo>
                    <a:pt x="786778" y="252164"/>
                  </a:lnTo>
                  <a:lnTo>
                    <a:pt x="787712" y="256359"/>
                  </a:lnTo>
                  <a:lnTo>
                    <a:pt x="789110" y="261018"/>
                  </a:lnTo>
                  <a:lnTo>
                    <a:pt x="790039" y="264748"/>
                  </a:lnTo>
                </a:path>
                <a:path w="1127760" h="337184">
                  <a:moveTo>
                    <a:pt x="116059" y="336990"/>
                  </a:moveTo>
                  <a:lnTo>
                    <a:pt x="119323" y="336990"/>
                  </a:lnTo>
                  <a:lnTo>
                    <a:pt x="120253" y="336526"/>
                  </a:lnTo>
                  <a:lnTo>
                    <a:pt x="121652" y="336062"/>
                  </a:lnTo>
                  <a:lnTo>
                    <a:pt x="122585" y="335592"/>
                  </a:lnTo>
                  <a:lnTo>
                    <a:pt x="123983" y="334663"/>
                  </a:lnTo>
                  <a:lnTo>
                    <a:pt x="124916" y="334194"/>
                  </a:lnTo>
                  <a:lnTo>
                    <a:pt x="125847" y="332795"/>
                  </a:lnTo>
                  <a:lnTo>
                    <a:pt x="127245" y="331867"/>
                  </a:lnTo>
                  <a:lnTo>
                    <a:pt x="128178" y="330469"/>
                  </a:lnTo>
                  <a:lnTo>
                    <a:pt x="129576" y="329070"/>
                  </a:lnTo>
                  <a:lnTo>
                    <a:pt x="130509" y="327202"/>
                  </a:lnTo>
                  <a:lnTo>
                    <a:pt x="131907" y="325804"/>
                  </a:lnTo>
                  <a:lnTo>
                    <a:pt x="132838" y="323941"/>
                  </a:lnTo>
                  <a:lnTo>
                    <a:pt x="133771" y="321609"/>
                  </a:lnTo>
                  <a:lnTo>
                    <a:pt x="135169" y="319746"/>
                  </a:lnTo>
                  <a:lnTo>
                    <a:pt x="136102" y="317414"/>
                  </a:lnTo>
                  <a:lnTo>
                    <a:pt x="137501" y="315087"/>
                  </a:lnTo>
                  <a:lnTo>
                    <a:pt x="138431" y="312291"/>
                  </a:lnTo>
                  <a:lnTo>
                    <a:pt x="139364" y="309494"/>
                  </a:lnTo>
                  <a:lnTo>
                    <a:pt x="140763" y="306697"/>
                  </a:lnTo>
                  <a:lnTo>
                    <a:pt x="141696" y="303901"/>
                  </a:lnTo>
                  <a:lnTo>
                    <a:pt x="143094" y="300634"/>
                  </a:lnTo>
                  <a:lnTo>
                    <a:pt x="144025" y="297374"/>
                  </a:lnTo>
                  <a:lnTo>
                    <a:pt x="145423" y="294113"/>
                  </a:lnTo>
                  <a:lnTo>
                    <a:pt x="146356" y="290846"/>
                  </a:lnTo>
                  <a:lnTo>
                    <a:pt x="147289" y="287121"/>
                  </a:lnTo>
                  <a:lnTo>
                    <a:pt x="148687" y="283855"/>
                  </a:lnTo>
                  <a:lnTo>
                    <a:pt x="149618" y="280130"/>
                  </a:lnTo>
                  <a:lnTo>
                    <a:pt x="151016" y="275935"/>
                  </a:lnTo>
                  <a:lnTo>
                    <a:pt x="151949" y="272204"/>
                  </a:lnTo>
                  <a:lnTo>
                    <a:pt x="152882" y="268009"/>
                  </a:lnTo>
                  <a:lnTo>
                    <a:pt x="154280" y="263814"/>
                  </a:lnTo>
                  <a:lnTo>
                    <a:pt x="155211" y="259619"/>
                  </a:lnTo>
                  <a:lnTo>
                    <a:pt x="156609" y="255424"/>
                  </a:lnTo>
                  <a:lnTo>
                    <a:pt x="157542" y="251230"/>
                  </a:lnTo>
                  <a:lnTo>
                    <a:pt x="158941" y="246570"/>
                  </a:lnTo>
                  <a:lnTo>
                    <a:pt x="159873" y="242376"/>
                  </a:lnTo>
                  <a:lnTo>
                    <a:pt x="160804" y="237711"/>
                  </a:lnTo>
                  <a:lnTo>
                    <a:pt x="162203" y="233052"/>
                  </a:lnTo>
                  <a:lnTo>
                    <a:pt x="163135" y="228393"/>
                  </a:lnTo>
                  <a:lnTo>
                    <a:pt x="164534" y="223264"/>
                  </a:lnTo>
                  <a:lnTo>
                    <a:pt x="165467" y="218604"/>
                  </a:lnTo>
                  <a:lnTo>
                    <a:pt x="166865" y="213940"/>
                  </a:lnTo>
                  <a:lnTo>
                    <a:pt x="167796" y="208816"/>
                  </a:lnTo>
                  <a:lnTo>
                    <a:pt x="168729" y="204152"/>
                  </a:lnTo>
                  <a:lnTo>
                    <a:pt x="170127" y="199028"/>
                  </a:lnTo>
                  <a:lnTo>
                    <a:pt x="171060" y="193899"/>
                  </a:lnTo>
                  <a:lnTo>
                    <a:pt x="172458" y="189240"/>
                  </a:lnTo>
                  <a:lnTo>
                    <a:pt x="173389" y="184111"/>
                  </a:lnTo>
                  <a:lnTo>
                    <a:pt x="174322" y="178982"/>
                  </a:lnTo>
                  <a:lnTo>
                    <a:pt x="175720" y="173859"/>
                  </a:lnTo>
                  <a:lnTo>
                    <a:pt x="176653" y="168730"/>
                  </a:lnTo>
                  <a:lnTo>
                    <a:pt x="178051" y="164071"/>
                  </a:lnTo>
                  <a:lnTo>
                    <a:pt x="178982" y="158942"/>
                  </a:lnTo>
                  <a:lnTo>
                    <a:pt x="180380" y="153813"/>
                  </a:lnTo>
                  <a:lnTo>
                    <a:pt x="181313" y="148689"/>
                  </a:lnTo>
                  <a:lnTo>
                    <a:pt x="182246" y="143560"/>
                  </a:lnTo>
                  <a:lnTo>
                    <a:pt x="183645" y="138901"/>
                  </a:lnTo>
                  <a:lnTo>
                    <a:pt x="184575" y="133772"/>
                  </a:lnTo>
                  <a:lnTo>
                    <a:pt x="185974" y="128643"/>
                  </a:lnTo>
                  <a:lnTo>
                    <a:pt x="186907" y="123984"/>
                  </a:lnTo>
                  <a:lnTo>
                    <a:pt x="187840" y="118855"/>
                  </a:lnTo>
                  <a:lnTo>
                    <a:pt x="189238" y="114196"/>
                  </a:lnTo>
                  <a:lnTo>
                    <a:pt x="190169" y="109537"/>
                  </a:lnTo>
                  <a:lnTo>
                    <a:pt x="191567" y="104872"/>
                  </a:lnTo>
                  <a:lnTo>
                    <a:pt x="192500" y="100213"/>
                  </a:lnTo>
                  <a:lnTo>
                    <a:pt x="193898" y="95554"/>
                  </a:lnTo>
                  <a:lnTo>
                    <a:pt x="194831" y="90889"/>
                  </a:lnTo>
                  <a:lnTo>
                    <a:pt x="195762" y="86694"/>
                  </a:lnTo>
                  <a:lnTo>
                    <a:pt x="197160" y="82035"/>
                  </a:lnTo>
                  <a:lnTo>
                    <a:pt x="198093" y="77840"/>
                  </a:lnTo>
                  <a:lnTo>
                    <a:pt x="199491" y="73645"/>
                  </a:lnTo>
                  <a:lnTo>
                    <a:pt x="200424" y="69450"/>
                  </a:lnTo>
                  <a:lnTo>
                    <a:pt x="201823" y="65720"/>
                  </a:lnTo>
                  <a:lnTo>
                    <a:pt x="202753" y="61525"/>
                  </a:lnTo>
                  <a:lnTo>
                    <a:pt x="203686" y="57800"/>
                  </a:lnTo>
                  <a:lnTo>
                    <a:pt x="205085" y="54069"/>
                  </a:lnTo>
                  <a:lnTo>
                    <a:pt x="206017" y="50338"/>
                  </a:lnTo>
                  <a:lnTo>
                    <a:pt x="207416" y="46613"/>
                  </a:lnTo>
                  <a:lnTo>
                    <a:pt x="208346" y="43347"/>
                  </a:lnTo>
                  <a:lnTo>
                    <a:pt x="209279" y="40086"/>
                  </a:lnTo>
                  <a:lnTo>
                    <a:pt x="210678" y="36825"/>
                  </a:lnTo>
                  <a:lnTo>
                    <a:pt x="211611" y="33559"/>
                  </a:lnTo>
                  <a:lnTo>
                    <a:pt x="213009" y="30762"/>
                  </a:lnTo>
                  <a:lnTo>
                    <a:pt x="213940" y="27966"/>
                  </a:lnTo>
                  <a:lnTo>
                    <a:pt x="215338" y="25169"/>
                  </a:lnTo>
                  <a:lnTo>
                    <a:pt x="216271" y="22372"/>
                  </a:lnTo>
                  <a:lnTo>
                    <a:pt x="217204" y="20046"/>
                  </a:lnTo>
                  <a:lnTo>
                    <a:pt x="218602" y="17713"/>
                  </a:lnTo>
                  <a:lnTo>
                    <a:pt x="219533" y="15381"/>
                  </a:lnTo>
                  <a:lnTo>
                    <a:pt x="220931" y="13518"/>
                  </a:lnTo>
                  <a:lnTo>
                    <a:pt x="221864" y="11656"/>
                  </a:lnTo>
                  <a:lnTo>
                    <a:pt x="222797" y="9788"/>
                  </a:lnTo>
                  <a:lnTo>
                    <a:pt x="224195" y="8389"/>
                  </a:lnTo>
                  <a:lnTo>
                    <a:pt x="225126" y="6527"/>
                  </a:lnTo>
                  <a:lnTo>
                    <a:pt x="226524" y="5593"/>
                  </a:lnTo>
                  <a:lnTo>
                    <a:pt x="227457" y="4194"/>
                  </a:lnTo>
                  <a:lnTo>
                    <a:pt x="228856" y="3266"/>
                  </a:lnTo>
                  <a:lnTo>
                    <a:pt x="229789" y="2332"/>
                  </a:lnTo>
                  <a:lnTo>
                    <a:pt x="230719" y="1398"/>
                  </a:lnTo>
                  <a:lnTo>
                    <a:pt x="232118" y="934"/>
                  </a:lnTo>
                  <a:lnTo>
                    <a:pt x="233051" y="469"/>
                  </a:lnTo>
                  <a:lnTo>
                    <a:pt x="234449" y="0"/>
                  </a:lnTo>
                  <a:lnTo>
                    <a:pt x="237711" y="0"/>
                  </a:lnTo>
                  <a:lnTo>
                    <a:pt x="238644" y="469"/>
                  </a:lnTo>
                  <a:lnTo>
                    <a:pt x="240042" y="934"/>
                  </a:lnTo>
                  <a:lnTo>
                    <a:pt x="240975" y="1398"/>
                  </a:lnTo>
                  <a:lnTo>
                    <a:pt x="242373" y="2332"/>
                  </a:lnTo>
                  <a:lnTo>
                    <a:pt x="243304" y="3266"/>
                  </a:lnTo>
                  <a:lnTo>
                    <a:pt x="244237" y="4194"/>
                  </a:lnTo>
                  <a:lnTo>
                    <a:pt x="245635" y="5593"/>
                  </a:lnTo>
                  <a:lnTo>
                    <a:pt x="246568" y="6991"/>
                  </a:lnTo>
                  <a:lnTo>
                    <a:pt x="247967" y="8389"/>
                  </a:lnTo>
                  <a:lnTo>
                    <a:pt x="248897" y="10257"/>
                  </a:lnTo>
                  <a:lnTo>
                    <a:pt x="250296" y="11656"/>
                  </a:lnTo>
                  <a:lnTo>
                    <a:pt x="251228" y="13983"/>
                  </a:lnTo>
                  <a:lnTo>
                    <a:pt x="252161" y="15851"/>
                  </a:lnTo>
                  <a:lnTo>
                    <a:pt x="253560" y="18177"/>
                  </a:lnTo>
                  <a:lnTo>
                    <a:pt x="254490" y="20510"/>
                  </a:lnTo>
                  <a:lnTo>
                    <a:pt x="255889" y="22842"/>
                  </a:lnTo>
                  <a:lnTo>
                    <a:pt x="256822" y="25639"/>
                  </a:lnTo>
                  <a:lnTo>
                    <a:pt x="257755" y="27966"/>
                  </a:lnTo>
                  <a:lnTo>
                    <a:pt x="259153" y="31232"/>
                  </a:lnTo>
                  <a:lnTo>
                    <a:pt x="260084" y="34029"/>
                  </a:lnTo>
                  <a:lnTo>
                    <a:pt x="261482" y="37289"/>
                  </a:lnTo>
                  <a:lnTo>
                    <a:pt x="262415" y="40550"/>
                  </a:lnTo>
                  <a:lnTo>
                    <a:pt x="263813" y="43817"/>
                  </a:lnTo>
                  <a:lnTo>
                    <a:pt x="264746" y="47078"/>
                  </a:lnTo>
                  <a:lnTo>
                    <a:pt x="265677" y="50808"/>
                  </a:lnTo>
                  <a:lnTo>
                    <a:pt x="267075" y="54533"/>
                  </a:lnTo>
                  <a:lnTo>
                    <a:pt x="268008" y="58264"/>
                  </a:lnTo>
                  <a:lnTo>
                    <a:pt x="269406" y="61995"/>
                  </a:lnTo>
                  <a:lnTo>
                    <a:pt x="270339" y="66190"/>
                  </a:lnTo>
                  <a:lnTo>
                    <a:pt x="271270" y="69915"/>
                  </a:lnTo>
                  <a:lnTo>
                    <a:pt x="272668" y="74109"/>
                  </a:lnTo>
                  <a:lnTo>
                    <a:pt x="273601" y="78304"/>
                  </a:lnTo>
                  <a:lnTo>
                    <a:pt x="275000" y="82969"/>
                  </a:lnTo>
                  <a:lnTo>
                    <a:pt x="275933" y="87164"/>
                  </a:lnTo>
                  <a:lnTo>
                    <a:pt x="277331" y="91359"/>
                  </a:lnTo>
                  <a:lnTo>
                    <a:pt x="278262" y="96018"/>
                  </a:lnTo>
                  <a:lnTo>
                    <a:pt x="279194" y="100677"/>
                  </a:lnTo>
                  <a:lnTo>
                    <a:pt x="280593" y="105342"/>
                  </a:lnTo>
                  <a:lnTo>
                    <a:pt x="281526" y="110001"/>
                  </a:lnTo>
                  <a:lnTo>
                    <a:pt x="282924" y="114660"/>
                  </a:lnTo>
                  <a:lnTo>
                    <a:pt x="283855" y="119789"/>
                  </a:lnTo>
                  <a:lnTo>
                    <a:pt x="285253" y="124448"/>
                  </a:lnTo>
                  <a:lnTo>
                    <a:pt x="286186" y="129577"/>
                  </a:lnTo>
                  <a:lnTo>
                    <a:pt x="287119" y="134236"/>
                  </a:lnTo>
                  <a:lnTo>
                    <a:pt x="288517" y="139365"/>
                  </a:lnTo>
                  <a:lnTo>
                    <a:pt x="289448" y="144494"/>
                  </a:lnTo>
                  <a:lnTo>
                    <a:pt x="290846" y="149154"/>
                  </a:lnTo>
                  <a:lnTo>
                    <a:pt x="291779" y="154283"/>
                  </a:lnTo>
                  <a:lnTo>
                    <a:pt x="292712" y="159406"/>
                  </a:lnTo>
                  <a:lnTo>
                    <a:pt x="294110" y="164535"/>
                  </a:lnTo>
                  <a:lnTo>
                    <a:pt x="295041" y="169664"/>
                  </a:lnTo>
                  <a:lnTo>
                    <a:pt x="296439" y="174787"/>
                  </a:lnTo>
                  <a:lnTo>
                    <a:pt x="297372" y="179452"/>
                  </a:lnTo>
                  <a:lnTo>
                    <a:pt x="298771" y="184575"/>
                  </a:lnTo>
                  <a:lnTo>
                    <a:pt x="299704" y="189704"/>
                  </a:lnTo>
                  <a:lnTo>
                    <a:pt x="300634" y="194833"/>
                  </a:lnTo>
                  <a:lnTo>
                    <a:pt x="302033" y="199492"/>
                  </a:lnTo>
                  <a:lnTo>
                    <a:pt x="302966" y="204621"/>
                  </a:lnTo>
                  <a:lnTo>
                    <a:pt x="304364" y="209745"/>
                  </a:lnTo>
                  <a:lnTo>
                    <a:pt x="305297" y="214409"/>
                  </a:lnTo>
                  <a:lnTo>
                    <a:pt x="306228" y="219069"/>
                  </a:lnTo>
                  <a:lnTo>
                    <a:pt x="307626" y="224198"/>
                  </a:lnTo>
                  <a:lnTo>
                    <a:pt x="308559" y="228857"/>
                  </a:lnTo>
                  <a:lnTo>
                    <a:pt x="309957" y="233516"/>
                  </a:lnTo>
                  <a:lnTo>
                    <a:pt x="310890" y="238181"/>
                  </a:lnTo>
                  <a:lnTo>
                    <a:pt x="312288" y="242840"/>
                  </a:lnTo>
                  <a:lnTo>
                    <a:pt x="313219" y="247035"/>
                  </a:lnTo>
                  <a:lnTo>
                    <a:pt x="314152" y="251694"/>
                  </a:lnTo>
                  <a:lnTo>
                    <a:pt x="315550" y="255889"/>
                  </a:lnTo>
                  <a:lnTo>
                    <a:pt x="316483" y="260084"/>
                  </a:lnTo>
                  <a:lnTo>
                    <a:pt x="317882" y="264279"/>
                  </a:lnTo>
                  <a:lnTo>
                    <a:pt x="318812" y="268473"/>
                  </a:lnTo>
                  <a:lnTo>
                    <a:pt x="319745" y="272668"/>
                  </a:lnTo>
                  <a:lnTo>
                    <a:pt x="321144" y="276399"/>
                  </a:lnTo>
                  <a:lnTo>
                    <a:pt x="322076" y="280130"/>
                  </a:lnTo>
                  <a:lnTo>
                    <a:pt x="323475" y="283855"/>
                  </a:lnTo>
                  <a:lnTo>
                    <a:pt x="324406" y="287585"/>
                  </a:lnTo>
                  <a:lnTo>
                    <a:pt x="325804" y="291316"/>
                  </a:lnTo>
                  <a:lnTo>
                    <a:pt x="326737" y="294577"/>
                  </a:lnTo>
                  <a:lnTo>
                    <a:pt x="327670" y="297838"/>
                  </a:lnTo>
                  <a:lnTo>
                    <a:pt x="329068" y="301104"/>
                  </a:lnTo>
                  <a:lnTo>
                    <a:pt x="329999" y="304365"/>
                  </a:lnTo>
                  <a:lnTo>
                    <a:pt x="331397" y="307162"/>
                  </a:lnTo>
                  <a:lnTo>
                    <a:pt x="332330" y="309958"/>
                  </a:lnTo>
                  <a:lnTo>
                    <a:pt x="333728" y="312755"/>
                  </a:lnTo>
                  <a:lnTo>
                    <a:pt x="334661" y="315087"/>
                  </a:lnTo>
                  <a:lnTo>
                    <a:pt x="335592" y="317414"/>
                  </a:lnTo>
                  <a:lnTo>
                    <a:pt x="336990" y="319746"/>
                  </a:lnTo>
                  <a:lnTo>
                    <a:pt x="337923" y="322079"/>
                  </a:lnTo>
                  <a:lnTo>
                    <a:pt x="339321" y="323941"/>
                  </a:lnTo>
                  <a:lnTo>
                    <a:pt x="340254" y="325804"/>
                  </a:lnTo>
                  <a:lnTo>
                    <a:pt x="341185" y="327672"/>
                  </a:lnTo>
                  <a:lnTo>
                    <a:pt x="342583" y="329070"/>
                  </a:lnTo>
                  <a:lnTo>
                    <a:pt x="343516" y="330469"/>
                  </a:lnTo>
                  <a:lnTo>
                    <a:pt x="344915" y="331867"/>
                  </a:lnTo>
                  <a:lnTo>
                    <a:pt x="345848" y="333265"/>
                  </a:lnTo>
                  <a:lnTo>
                    <a:pt x="347246" y="334194"/>
                  </a:lnTo>
                  <a:lnTo>
                    <a:pt x="348177" y="335128"/>
                  </a:lnTo>
                  <a:lnTo>
                    <a:pt x="349110" y="335592"/>
                  </a:lnTo>
                  <a:lnTo>
                    <a:pt x="350508" y="336062"/>
                  </a:lnTo>
                  <a:lnTo>
                    <a:pt x="351441" y="336526"/>
                  </a:lnTo>
                  <a:lnTo>
                    <a:pt x="352839" y="336990"/>
                  </a:lnTo>
                  <a:lnTo>
                    <a:pt x="354703" y="336990"/>
                  </a:lnTo>
                  <a:lnTo>
                    <a:pt x="356101" y="336526"/>
                  </a:lnTo>
                  <a:lnTo>
                    <a:pt x="357034" y="336526"/>
                  </a:lnTo>
                  <a:lnTo>
                    <a:pt x="358432" y="336062"/>
                  </a:lnTo>
                  <a:lnTo>
                    <a:pt x="359363" y="335128"/>
                  </a:lnTo>
                  <a:lnTo>
                    <a:pt x="360761" y="334194"/>
                  </a:lnTo>
                  <a:lnTo>
                    <a:pt x="361694" y="333265"/>
                  </a:lnTo>
                  <a:lnTo>
                    <a:pt x="362627" y="332331"/>
                  </a:lnTo>
                  <a:lnTo>
                    <a:pt x="364026" y="330933"/>
                  </a:lnTo>
                  <a:lnTo>
                    <a:pt x="364956" y="329534"/>
                  </a:lnTo>
                  <a:lnTo>
                    <a:pt x="366355" y="328136"/>
                  </a:lnTo>
                  <a:lnTo>
                    <a:pt x="367288" y="326274"/>
                  </a:lnTo>
                  <a:lnTo>
                    <a:pt x="368686" y="324875"/>
                  </a:lnTo>
                  <a:lnTo>
                    <a:pt x="369619" y="322543"/>
                  </a:lnTo>
                  <a:lnTo>
                    <a:pt x="370548" y="320680"/>
                  </a:lnTo>
                  <a:lnTo>
                    <a:pt x="371947" y="318348"/>
                  </a:lnTo>
                  <a:lnTo>
                    <a:pt x="372881" y="316016"/>
                  </a:lnTo>
                  <a:lnTo>
                    <a:pt x="374279" y="313219"/>
                  </a:lnTo>
                  <a:lnTo>
                    <a:pt x="375213" y="310892"/>
                  </a:lnTo>
                  <a:lnTo>
                    <a:pt x="376142" y="308096"/>
                  </a:lnTo>
                  <a:lnTo>
                    <a:pt x="377540" y="305299"/>
                  </a:lnTo>
                  <a:lnTo>
                    <a:pt x="378474" y="302033"/>
                  </a:lnTo>
                  <a:lnTo>
                    <a:pt x="379872" y="298772"/>
                  </a:lnTo>
                  <a:lnTo>
                    <a:pt x="380806" y="295511"/>
                  </a:lnTo>
                  <a:lnTo>
                    <a:pt x="382205" y="292245"/>
                  </a:lnTo>
                  <a:lnTo>
                    <a:pt x="383133" y="288984"/>
                  </a:lnTo>
                  <a:lnTo>
                    <a:pt x="384067" y="285253"/>
                  </a:lnTo>
                  <a:lnTo>
                    <a:pt x="385465" y="281528"/>
                  </a:lnTo>
                  <a:lnTo>
                    <a:pt x="386399" y="277797"/>
                  </a:lnTo>
                  <a:lnTo>
                    <a:pt x="387798" y="274067"/>
                  </a:lnTo>
                  <a:lnTo>
                    <a:pt x="388726" y="269872"/>
                  </a:lnTo>
                  <a:lnTo>
                    <a:pt x="389660" y="265677"/>
                  </a:lnTo>
                  <a:lnTo>
                    <a:pt x="391059" y="261482"/>
                  </a:lnTo>
                  <a:lnTo>
                    <a:pt x="391993" y="257287"/>
                  </a:lnTo>
                  <a:lnTo>
                    <a:pt x="393391" y="253092"/>
                  </a:lnTo>
                  <a:lnTo>
                    <a:pt x="394319" y="248433"/>
                  </a:lnTo>
                  <a:lnTo>
                    <a:pt x="395718" y="244238"/>
                  </a:lnTo>
                  <a:lnTo>
                    <a:pt x="396652" y="239579"/>
                  </a:lnTo>
                  <a:lnTo>
                    <a:pt x="397586" y="234914"/>
                  </a:lnTo>
                  <a:lnTo>
                    <a:pt x="398984" y="230255"/>
                  </a:lnTo>
                  <a:lnTo>
                    <a:pt x="399913" y="225596"/>
                  </a:lnTo>
                  <a:lnTo>
                    <a:pt x="401311" y="220931"/>
                  </a:lnTo>
                  <a:lnTo>
                    <a:pt x="402245" y="215808"/>
                  </a:lnTo>
                  <a:lnTo>
                    <a:pt x="403643" y="211143"/>
                  </a:lnTo>
                  <a:lnTo>
                    <a:pt x="404577" y="206020"/>
                  </a:lnTo>
                  <a:lnTo>
                    <a:pt x="405506" y="201355"/>
                  </a:lnTo>
                  <a:lnTo>
                    <a:pt x="406904" y="196232"/>
                  </a:lnTo>
                  <a:lnTo>
                    <a:pt x="407838" y="191103"/>
                  </a:lnTo>
                  <a:lnTo>
                    <a:pt x="409237" y="186443"/>
                  </a:lnTo>
                  <a:lnTo>
                    <a:pt x="410171" y="181314"/>
                  </a:lnTo>
                  <a:lnTo>
                    <a:pt x="411099" y="176186"/>
                  </a:lnTo>
                  <a:lnTo>
                    <a:pt x="412497" y="171062"/>
                  </a:lnTo>
                  <a:lnTo>
                    <a:pt x="413431" y="165933"/>
                  </a:lnTo>
                  <a:lnTo>
                    <a:pt x="414830" y="160804"/>
                  </a:lnTo>
                  <a:lnTo>
                    <a:pt x="415764" y="156145"/>
                  </a:lnTo>
                  <a:lnTo>
                    <a:pt x="417162" y="151016"/>
                  </a:lnTo>
                  <a:lnTo>
                    <a:pt x="418091" y="145893"/>
                  </a:lnTo>
                  <a:lnTo>
                    <a:pt x="419025" y="140764"/>
                  </a:lnTo>
                  <a:lnTo>
                    <a:pt x="420423" y="136105"/>
                  </a:lnTo>
                  <a:lnTo>
                    <a:pt x="421357" y="130976"/>
                  </a:lnTo>
                  <a:lnTo>
                    <a:pt x="422755" y="126316"/>
                  </a:lnTo>
                  <a:lnTo>
                    <a:pt x="423684" y="121188"/>
                  </a:lnTo>
                  <a:lnTo>
                    <a:pt x="424618" y="116528"/>
                  </a:lnTo>
                  <a:lnTo>
                    <a:pt x="426016" y="111399"/>
                  </a:lnTo>
                  <a:lnTo>
                    <a:pt x="426950" y="106740"/>
                  </a:lnTo>
                  <a:lnTo>
                    <a:pt x="428349" y="102076"/>
                  </a:lnTo>
                  <a:lnTo>
                    <a:pt x="429277" y="97416"/>
                  </a:lnTo>
                  <a:lnTo>
                    <a:pt x="430675" y="93221"/>
                  </a:lnTo>
                  <a:lnTo>
                    <a:pt x="431609" y="88562"/>
                  </a:lnTo>
                  <a:lnTo>
                    <a:pt x="432543" y="83898"/>
                  </a:lnTo>
                  <a:lnTo>
                    <a:pt x="433942" y="79703"/>
                  </a:lnTo>
                  <a:lnTo>
                    <a:pt x="434870" y="75508"/>
                  </a:lnTo>
                  <a:lnTo>
                    <a:pt x="436269" y="71313"/>
                  </a:lnTo>
                  <a:lnTo>
                    <a:pt x="437203" y="67118"/>
                  </a:lnTo>
                  <a:lnTo>
                    <a:pt x="438137" y="63393"/>
                  </a:lnTo>
                  <a:lnTo>
                    <a:pt x="439535" y="59198"/>
                  </a:lnTo>
                  <a:lnTo>
                    <a:pt x="440463" y="55467"/>
                  </a:lnTo>
                  <a:lnTo>
                    <a:pt x="441862" y="51737"/>
                  </a:lnTo>
                  <a:lnTo>
                    <a:pt x="442796" y="48476"/>
                  </a:lnTo>
                  <a:lnTo>
                    <a:pt x="444194" y="44745"/>
                  </a:lnTo>
                  <a:lnTo>
                    <a:pt x="445128" y="41484"/>
                  </a:lnTo>
                  <a:lnTo>
                    <a:pt x="446057" y="38223"/>
                  </a:lnTo>
                  <a:lnTo>
                    <a:pt x="447455" y="34957"/>
                  </a:lnTo>
                  <a:lnTo>
                    <a:pt x="448389" y="32160"/>
                  </a:lnTo>
                  <a:lnTo>
                    <a:pt x="449787" y="28900"/>
                  </a:lnTo>
                  <a:lnTo>
                    <a:pt x="450721" y="26103"/>
                  </a:lnTo>
                  <a:lnTo>
                    <a:pt x="452120" y="23771"/>
                  </a:lnTo>
                  <a:lnTo>
                    <a:pt x="453048" y="20974"/>
                  </a:lnTo>
                </a:path>
                <a:path w="1127760" h="337184">
                  <a:moveTo>
                    <a:pt x="0" y="0"/>
                  </a:moveTo>
                  <a:lnTo>
                    <a:pt x="932" y="0"/>
                  </a:lnTo>
                  <a:lnTo>
                    <a:pt x="1865" y="469"/>
                  </a:lnTo>
                  <a:lnTo>
                    <a:pt x="3264" y="469"/>
                  </a:lnTo>
                  <a:lnTo>
                    <a:pt x="4194" y="1398"/>
                  </a:lnTo>
                  <a:lnTo>
                    <a:pt x="5593" y="1868"/>
                  </a:lnTo>
                  <a:lnTo>
                    <a:pt x="6526" y="2796"/>
                  </a:lnTo>
                  <a:lnTo>
                    <a:pt x="7459" y="3730"/>
                  </a:lnTo>
                  <a:lnTo>
                    <a:pt x="8857" y="4664"/>
                  </a:lnTo>
                  <a:lnTo>
                    <a:pt x="9788" y="6063"/>
                  </a:lnTo>
                  <a:lnTo>
                    <a:pt x="11186" y="7461"/>
                  </a:lnTo>
                  <a:lnTo>
                    <a:pt x="12119" y="9323"/>
                  </a:lnTo>
                  <a:lnTo>
                    <a:pt x="13517" y="10722"/>
                  </a:lnTo>
                  <a:lnTo>
                    <a:pt x="14450" y="12584"/>
                  </a:lnTo>
                  <a:lnTo>
                    <a:pt x="15381" y="14452"/>
                  </a:lnTo>
                  <a:lnTo>
                    <a:pt x="16779" y="16779"/>
                  </a:lnTo>
                  <a:lnTo>
                    <a:pt x="17712" y="19111"/>
                  </a:lnTo>
                  <a:lnTo>
                    <a:pt x="19110" y="21444"/>
                  </a:lnTo>
                  <a:lnTo>
                    <a:pt x="20043" y="23771"/>
                  </a:lnTo>
                  <a:lnTo>
                    <a:pt x="20974" y="26567"/>
                  </a:lnTo>
                  <a:lnTo>
                    <a:pt x="22372" y="29364"/>
                  </a:lnTo>
                  <a:lnTo>
                    <a:pt x="23305" y="32160"/>
                  </a:lnTo>
                  <a:lnTo>
                    <a:pt x="24704" y="35427"/>
                  </a:lnTo>
                  <a:lnTo>
                    <a:pt x="25637" y="38688"/>
                  </a:lnTo>
                  <a:lnTo>
                    <a:pt x="27035" y="41949"/>
                  </a:lnTo>
                  <a:lnTo>
                    <a:pt x="27966" y="45215"/>
                  </a:lnTo>
                  <a:lnTo>
                    <a:pt x="28898" y="48940"/>
                  </a:lnTo>
                  <a:lnTo>
                    <a:pt x="30297" y="52206"/>
                  </a:lnTo>
                  <a:lnTo>
                    <a:pt x="31230" y="55932"/>
                  </a:lnTo>
                  <a:lnTo>
                    <a:pt x="32628" y="59662"/>
                  </a:lnTo>
                  <a:lnTo>
                    <a:pt x="33559" y="63857"/>
                  </a:lnTo>
                  <a:lnTo>
                    <a:pt x="34492" y="67588"/>
                  </a:lnTo>
                  <a:lnTo>
                    <a:pt x="35890" y="71783"/>
                  </a:lnTo>
                  <a:lnTo>
                    <a:pt x="36823" y="75978"/>
                  </a:lnTo>
                  <a:lnTo>
                    <a:pt x="38221" y="80173"/>
                  </a:lnTo>
                  <a:lnTo>
                    <a:pt x="39152" y="84832"/>
                  </a:lnTo>
                  <a:lnTo>
                    <a:pt x="40550" y="89027"/>
                  </a:lnTo>
                  <a:lnTo>
                    <a:pt x="41483" y="93686"/>
                  </a:lnTo>
                  <a:lnTo>
                    <a:pt x="42416" y="98350"/>
                  </a:lnTo>
                  <a:lnTo>
                    <a:pt x="43814" y="102545"/>
                  </a:lnTo>
                  <a:lnTo>
                    <a:pt x="44745" y="107669"/>
                  </a:lnTo>
                  <a:lnTo>
                    <a:pt x="46143" y="112333"/>
                  </a:lnTo>
                  <a:lnTo>
                    <a:pt x="47076" y="116993"/>
                  </a:lnTo>
                  <a:lnTo>
                    <a:pt x="48475" y="121652"/>
                  </a:lnTo>
                  <a:lnTo>
                    <a:pt x="49408" y="126781"/>
                  </a:lnTo>
                  <a:lnTo>
                    <a:pt x="50338" y="131440"/>
                  </a:lnTo>
                  <a:lnTo>
                    <a:pt x="51737" y="136569"/>
                  </a:lnTo>
                  <a:lnTo>
                    <a:pt x="52670" y="141698"/>
                  </a:lnTo>
                  <a:lnTo>
                    <a:pt x="54068" y="146357"/>
                  </a:lnTo>
                  <a:lnTo>
                    <a:pt x="55001" y="151486"/>
                  </a:lnTo>
                  <a:lnTo>
                    <a:pt x="55932" y="156609"/>
                  </a:lnTo>
                  <a:lnTo>
                    <a:pt x="57330" y="161738"/>
                  </a:lnTo>
                  <a:lnTo>
                    <a:pt x="58263" y="166867"/>
                  </a:lnTo>
                  <a:lnTo>
                    <a:pt x="59661" y="171526"/>
                  </a:lnTo>
                  <a:lnTo>
                    <a:pt x="60594" y="176655"/>
                  </a:lnTo>
                  <a:lnTo>
                    <a:pt x="61992" y="181779"/>
                  </a:lnTo>
                  <a:lnTo>
                    <a:pt x="62923" y="186908"/>
                  </a:lnTo>
                  <a:lnTo>
                    <a:pt x="63856" y="192037"/>
                  </a:lnTo>
                  <a:lnTo>
                    <a:pt x="65254" y="196696"/>
                  </a:lnTo>
                  <a:lnTo>
                    <a:pt x="66187" y="201825"/>
                  </a:lnTo>
                  <a:lnTo>
                    <a:pt x="67586" y="206948"/>
                  </a:lnTo>
                  <a:lnTo>
                    <a:pt x="68516" y="211613"/>
                  </a:lnTo>
                  <a:lnTo>
                    <a:pt x="69449" y="216736"/>
                  </a:lnTo>
                  <a:lnTo>
                    <a:pt x="70848" y="221401"/>
                  </a:lnTo>
                  <a:lnTo>
                    <a:pt x="71780" y="226060"/>
                  </a:lnTo>
                  <a:lnTo>
                    <a:pt x="73179" y="230719"/>
                  </a:lnTo>
                  <a:lnTo>
                    <a:pt x="74109" y="235384"/>
                  </a:lnTo>
                  <a:lnTo>
                    <a:pt x="75508" y="240043"/>
                  </a:lnTo>
                  <a:lnTo>
                    <a:pt x="76441" y="244702"/>
                  </a:lnTo>
                  <a:lnTo>
                    <a:pt x="77374" y="249367"/>
                  </a:lnTo>
                  <a:lnTo>
                    <a:pt x="78772" y="253562"/>
                  </a:lnTo>
                  <a:lnTo>
                    <a:pt x="79703" y="257757"/>
                  </a:lnTo>
                  <a:lnTo>
                    <a:pt x="81101" y="261952"/>
                  </a:lnTo>
                  <a:lnTo>
                    <a:pt x="82034" y="266147"/>
                  </a:lnTo>
                  <a:lnTo>
                    <a:pt x="83432" y="270342"/>
                  </a:lnTo>
                  <a:lnTo>
                    <a:pt x="84365" y="274536"/>
                  </a:lnTo>
                  <a:lnTo>
                    <a:pt x="85296" y="278262"/>
                  </a:lnTo>
                  <a:lnTo>
                    <a:pt x="86694" y="281992"/>
                  </a:lnTo>
                  <a:lnTo>
                    <a:pt x="87627" y="285723"/>
                  </a:lnTo>
                  <a:lnTo>
                    <a:pt x="89025" y="289448"/>
                  </a:lnTo>
                  <a:lnTo>
                    <a:pt x="89958" y="292714"/>
                  </a:lnTo>
                  <a:lnTo>
                    <a:pt x="90889" y="295975"/>
                  </a:lnTo>
                  <a:lnTo>
                    <a:pt x="92287" y="299236"/>
                  </a:lnTo>
                  <a:lnTo>
                    <a:pt x="93220" y="302503"/>
                  </a:lnTo>
                  <a:lnTo>
                    <a:pt x="94619" y="305299"/>
                  </a:lnTo>
                  <a:lnTo>
                    <a:pt x="95552" y="308560"/>
                  </a:lnTo>
                  <a:lnTo>
                    <a:pt x="96950" y="310892"/>
                  </a:lnTo>
                  <a:lnTo>
                    <a:pt x="97881" y="313689"/>
                  </a:lnTo>
                  <a:lnTo>
                    <a:pt x="98814" y="316016"/>
                  </a:lnTo>
                  <a:lnTo>
                    <a:pt x="100212" y="318812"/>
                  </a:lnTo>
                  <a:lnTo>
                    <a:pt x="101145" y="320680"/>
                  </a:lnTo>
                  <a:lnTo>
                    <a:pt x="102543" y="323007"/>
                  </a:lnTo>
                  <a:lnTo>
                    <a:pt x="103474" y="324875"/>
                  </a:lnTo>
                  <a:lnTo>
                    <a:pt x="104407" y="326738"/>
                  </a:lnTo>
                  <a:lnTo>
                    <a:pt x="105805" y="328136"/>
                  </a:lnTo>
                  <a:lnTo>
                    <a:pt x="106738" y="329999"/>
                  </a:lnTo>
                  <a:lnTo>
                    <a:pt x="108136" y="331397"/>
                  </a:lnTo>
                  <a:lnTo>
                    <a:pt x="109067" y="332331"/>
                  </a:lnTo>
                  <a:lnTo>
                    <a:pt x="110465" y="333729"/>
                  </a:lnTo>
                  <a:lnTo>
                    <a:pt x="111398" y="334663"/>
                  </a:lnTo>
                  <a:lnTo>
                    <a:pt x="112331" y="335128"/>
                  </a:lnTo>
                  <a:lnTo>
                    <a:pt x="113730" y="336062"/>
                  </a:lnTo>
                  <a:lnTo>
                    <a:pt x="114660" y="336526"/>
                  </a:lnTo>
                  <a:lnTo>
                    <a:pt x="116059" y="336990"/>
                  </a:lnTo>
                </a:path>
              </a:pathLst>
            </a:custGeom>
            <a:ln w="3175">
              <a:solidFill>
                <a:srgbClr val="0000FF"/>
              </a:solidFill>
            </a:ln>
          </p:spPr>
          <p:txBody>
            <a:bodyPr wrap="square" lIns="0" tIns="0" rIns="0" bIns="0" rtlCol="0"/>
            <a:lstStyle/>
            <a:p>
              <a:endParaRPr/>
            </a:p>
          </p:txBody>
        </p:sp>
        <p:sp>
          <p:nvSpPr>
            <p:cNvPr id="40" name="object 40"/>
            <p:cNvSpPr/>
            <p:nvPr/>
          </p:nvSpPr>
          <p:spPr>
            <a:xfrm>
              <a:off x="2954114" y="752281"/>
              <a:ext cx="1127760" cy="337185"/>
            </a:xfrm>
            <a:custGeom>
              <a:avLst/>
              <a:gdLst/>
              <a:ahLst/>
              <a:cxnLst/>
              <a:rect l="l" t="t" r="r" b="b"/>
              <a:pathLst>
                <a:path w="1127760" h="337184">
                  <a:moveTo>
                    <a:pt x="0" y="336990"/>
                  </a:moveTo>
                  <a:lnTo>
                    <a:pt x="0" y="0"/>
                  </a:lnTo>
                </a:path>
                <a:path w="1127760" h="337184">
                  <a:moveTo>
                    <a:pt x="790039" y="336990"/>
                  </a:moveTo>
                  <a:lnTo>
                    <a:pt x="1127499" y="336990"/>
                  </a:lnTo>
                </a:path>
                <a:path w="1127760" h="337184">
                  <a:moveTo>
                    <a:pt x="453048" y="336990"/>
                  </a:moveTo>
                  <a:lnTo>
                    <a:pt x="790039" y="336990"/>
                  </a:lnTo>
                </a:path>
                <a:path w="1127760" h="337184">
                  <a:moveTo>
                    <a:pt x="116059" y="336990"/>
                  </a:moveTo>
                  <a:lnTo>
                    <a:pt x="453048" y="336990"/>
                  </a:lnTo>
                </a:path>
                <a:path w="1127760" h="337184">
                  <a:moveTo>
                    <a:pt x="0" y="336990"/>
                  </a:moveTo>
                  <a:lnTo>
                    <a:pt x="116059" y="336990"/>
                  </a:lnTo>
                </a:path>
              </a:pathLst>
            </a:custGeom>
            <a:ln w="3175">
              <a:solidFill>
                <a:srgbClr val="000000"/>
              </a:solidFill>
            </a:ln>
          </p:spPr>
          <p:txBody>
            <a:bodyPr wrap="square" lIns="0" tIns="0" rIns="0" bIns="0" rtlCol="0"/>
            <a:lstStyle/>
            <a:p>
              <a:endParaRPr/>
            </a:p>
          </p:txBody>
        </p:sp>
      </p:grpSp>
      <p:sp>
        <p:nvSpPr>
          <p:cNvPr id="41" name="object 41"/>
          <p:cNvSpPr txBox="1"/>
          <p:nvPr/>
        </p:nvSpPr>
        <p:spPr>
          <a:xfrm>
            <a:off x="2894340" y="1041150"/>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42" name="object 42"/>
          <p:cNvSpPr txBox="1"/>
          <p:nvPr/>
        </p:nvSpPr>
        <p:spPr>
          <a:xfrm>
            <a:off x="2894340" y="872419"/>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a:t>
            </a:r>
            <a:endParaRPr sz="450">
              <a:latin typeface="Microsoft Sans Serif"/>
              <a:cs typeface="Microsoft Sans Serif"/>
            </a:endParaRPr>
          </a:p>
        </p:txBody>
      </p:sp>
      <p:sp>
        <p:nvSpPr>
          <p:cNvPr id="43" name="object 43"/>
          <p:cNvSpPr txBox="1"/>
          <p:nvPr/>
        </p:nvSpPr>
        <p:spPr>
          <a:xfrm>
            <a:off x="2894340" y="704159"/>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44" name="object 44"/>
          <p:cNvSpPr txBox="1"/>
          <p:nvPr/>
        </p:nvSpPr>
        <p:spPr>
          <a:xfrm>
            <a:off x="3496539" y="1491867"/>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45" name="object 45"/>
          <p:cNvSpPr txBox="1"/>
          <p:nvPr/>
        </p:nvSpPr>
        <p:spPr>
          <a:xfrm>
            <a:off x="2772858" y="955733"/>
            <a:ext cx="88265" cy="2679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real</a:t>
            </a:r>
            <a:endParaRPr sz="450">
              <a:latin typeface="Microsoft Sans Serif"/>
              <a:cs typeface="Microsoft Sans Serif"/>
            </a:endParaRPr>
          </a:p>
        </p:txBody>
      </p:sp>
      <p:sp>
        <p:nvSpPr>
          <p:cNvPr id="46" name="object 46"/>
          <p:cNvSpPr/>
          <p:nvPr/>
        </p:nvSpPr>
        <p:spPr>
          <a:xfrm>
            <a:off x="2954115" y="1688679"/>
            <a:ext cx="1127760" cy="674370"/>
          </a:xfrm>
          <a:custGeom>
            <a:avLst/>
            <a:gdLst/>
            <a:ahLst/>
            <a:cxnLst/>
            <a:rect l="l" t="t" r="r" b="b"/>
            <a:pathLst>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 w="1127760" h="674369">
                <a:moveTo>
                  <a:pt x="0" y="673980"/>
                </a:moveTo>
                <a:lnTo>
                  <a:pt x="1127499" y="673980"/>
                </a:lnTo>
              </a:path>
              <a:path w="1127760" h="674369">
                <a:moveTo>
                  <a:pt x="0" y="673980"/>
                </a:moveTo>
                <a:lnTo>
                  <a:pt x="0" y="0"/>
                </a:lnTo>
              </a:path>
              <a:path w="1127760" h="674369">
                <a:moveTo>
                  <a:pt x="0" y="673980"/>
                </a:moveTo>
                <a:lnTo>
                  <a:pt x="0" y="662326"/>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47" name="object 47"/>
          <p:cNvSpPr txBox="1"/>
          <p:nvPr/>
        </p:nvSpPr>
        <p:spPr>
          <a:xfrm>
            <a:off x="2926033"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48" name="object 48"/>
          <p:cNvSpPr/>
          <p:nvPr/>
        </p:nvSpPr>
        <p:spPr>
          <a:xfrm>
            <a:off x="3179241"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49" name="object 49"/>
          <p:cNvSpPr txBox="1"/>
          <p:nvPr/>
        </p:nvSpPr>
        <p:spPr>
          <a:xfrm>
            <a:off x="3151160"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50" name="object 50"/>
          <p:cNvSpPr/>
          <p:nvPr/>
        </p:nvSpPr>
        <p:spPr>
          <a:xfrm>
            <a:off x="3404836"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1" name="object 51"/>
          <p:cNvSpPr txBox="1"/>
          <p:nvPr/>
        </p:nvSpPr>
        <p:spPr>
          <a:xfrm>
            <a:off x="3376755"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52" name="object 52"/>
          <p:cNvSpPr/>
          <p:nvPr/>
        </p:nvSpPr>
        <p:spPr>
          <a:xfrm>
            <a:off x="3630427"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3" name="object 53"/>
          <p:cNvSpPr txBox="1"/>
          <p:nvPr/>
        </p:nvSpPr>
        <p:spPr>
          <a:xfrm>
            <a:off x="3602346"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54" name="object 54"/>
          <p:cNvSpPr/>
          <p:nvPr/>
        </p:nvSpPr>
        <p:spPr>
          <a:xfrm>
            <a:off x="3856018"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5" name="object 55"/>
          <p:cNvSpPr txBox="1"/>
          <p:nvPr/>
        </p:nvSpPr>
        <p:spPr>
          <a:xfrm>
            <a:off x="3827937"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56" name="object 56"/>
          <p:cNvSpPr/>
          <p:nvPr/>
        </p:nvSpPr>
        <p:spPr>
          <a:xfrm>
            <a:off x="4081614"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7" name="object 57"/>
          <p:cNvSpPr txBox="1"/>
          <p:nvPr/>
        </p:nvSpPr>
        <p:spPr>
          <a:xfrm>
            <a:off x="4038152" y="2361611"/>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58" name="object 58"/>
          <p:cNvSpPr/>
          <p:nvPr/>
        </p:nvSpPr>
        <p:spPr>
          <a:xfrm>
            <a:off x="2954115" y="2193930"/>
            <a:ext cx="1127760" cy="168910"/>
          </a:xfrm>
          <a:custGeom>
            <a:avLst/>
            <a:gdLst/>
            <a:ahLst/>
            <a:cxnLst/>
            <a:rect l="l" t="t" r="r" b="b"/>
            <a:pathLst>
              <a:path w="1127760" h="168910">
                <a:moveTo>
                  <a:pt x="0" y="168729"/>
                </a:moveTo>
                <a:lnTo>
                  <a:pt x="11186" y="168729"/>
                </a:lnTo>
              </a:path>
              <a:path w="1127760" h="168910">
                <a:moveTo>
                  <a:pt x="1127499" y="168729"/>
                </a:moveTo>
                <a:lnTo>
                  <a:pt x="1115843" y="168729"/>
                </a:lnTo>
              </a:path>
              <a:path w="1127760" h="168910">
                <a:moveTo>
                  <a:pt x="0" y="0"/>
                </a:moveTo>
                <a:lnTo>
                  <a:pt x="11186" y="0"/>
                </a:lnTo>
              </a:path>
              <a:path w="1127760" h="168910">
                <a:moveTo>
                  <a:pt x="1127499" y="0"/>
                </a:moveTo>
                <a:lnTo>
                  <a:pt x="1115843" y="0"/>
                </a:lnTo>
              </a:path>
            </a:pathLst>
          </a:custGeom>
          <a:ln w="3175">
            <a:solidFill>
              <a:srgbClr val="000000"/>
            </a:solidFill>
          </a:ln>
        </p:spPr>
        <p:txBody>
          <a:bodyPr wrap="square" lIns="0" tIns="0" rIns="0" bIns="0" rtlCol="0"/>
          <a:lstStyle/>
          <a:p>
            <a:endParaRPr/>
          </a:p>
        </p:txBody>
      </p:sp>
      <p:sp>
        <p:nvSpPr>
          <p:cNvPr id="59" name="object 59"/>
          <p:cNvSpPr txBox="1"/>
          <p:nvPr/>
        </p:nvSpPr>
        <p:spPr>
          <a:xfrm>
            <a:off x="2861711" y="2145807"/>
            <a:ext cx="113030" cy="26162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a:p>
            <a:pPr>
              <a:lnSpc>
                <a:spcPct val="100000"/>
              </a:lnSpc>
              <a:spcBef>
                <a:spcPts val="50"/>
              </a:spcBef>
            </a:pPr>
            <a:endParaRPr sz="650">
              <a:latin typeface="Microsoft Sans Serif"/>
              <a:cs typeface="Microsoft Sans Serif"/>
            </a:endParaRPr>
          </a:p>
          <a:p>
            <a:pPr marL="12700">
              <a:lnSpc>
                <a:spcPct val="100000"/>
              </a:lnSpc>
            </a:pPr>
            <a:r>
              <a:rPr sz="450" spc="85" dirty="0">
                <a:latin typeface="Microsoft Sans Serif"/>
                <a:cs typeface="Microsoft Sans Serif"/>
              </a:rPr>
              <a:t>−2</a:t>
            </a:r>
            <a:endParaRPr sz="450">
              <a:latin typeface="Microsoft Sans Serif"/>
              <a:cs typeface="Microsoft Sans Serif"/>
            </a:endParaRPr>
          </a:p>
        </p:txBody>
      </p:sp>
      <p:grpSp>
        <p:nvGrpSpPr>
          <p:cNvPr id="60" name="object 60"/>
          <p:cNvGrpSpPr/>
          <p:nvPr/>
        </p:nvGrpSpPr>
        <p:grpSpPr>
          <a:xfrm>
            <a:off x="2952716" y="1687280"/>
            <a:ext cx="1130300" cy="676910"/>
            <a:chOff x="2952716" y="1687280"/>
            <a:chExt cx="1130300" cy="676910"/>
          </a:xfrm>
        </p:grpSpPr>
        <p:sp>
          <p:nvSpPr>
            <p:cNvPr id="61" name="object 61"/>
            <p:cNvSpPr/>
            <p:nvPr/>
          </p:nvSpPr>
          <p:spPr>
            <a:xfrm>
              <a:off x="2954114" y="1688679"/>
              <a:ext cx="1127760" cy="674370"/>
            </a:xfrm>
            <a:custGeom>
              <a:avLst/>
              <a:gdLst/>
              <a:ahLst/>
              <a:cxnLst/>
              <a:rect l="l" t="t" r="r" b="b"/>
              <a:pathLst>
                <a:path w="1127760" h="674369">
                  <a:moveTo>
                    <a:pt x="0" y="336989"/>
                  </a:moveTo>
                  <a:lnTo>
                    <a:pt x="11186" y="336989"/>
                  </a:lnTo>
                </a:path>
                <a:path w="1127760" h="674369">
                  <a:moveTo>
                    <a:pt x="1127499" y="336989"/>
                  </a:moveTo>
                  <a:lnTo>
                    <a:pt x="1115843" y="336989"/>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Lst>
            </a:custGeom>
            <a:ln w="3175">
              <a:solidFill>
                <a:srgbClr val="000000"/>
              </a:solidFill>
            </a:ln>
          </p:spPr>
          <p:txBody>
            <a:bodyPr wrap="square" lIns="0" tIns="0" rIns="0" bIns="0" rtlCol="0"/>
            <a:lstStyle/>
            <a:p>
              <a:endParaRPr/>
            </a:p>
          </p:txBody>
        </p:sp>
        <p:sp>
          <p:nvSpPr>
            <p:cNvPr id="62" name="object 62"/>
            <p:cNvSpPr/>
            <p:nvPr/>
          </p:nvSpPr>
          <p:spPr>
            <a:xfrm>
              <a:off x="3070174" y="1856939"/>
              <a:ext cx="1011555" cy="337185"/>
            </a:xfrm>
            <a:custGeom>
              <a:avLst/>
              <a:gdLst/>
              <a:ahLst/>
              <a:cxnLst/>
              <a:rect l="l" t="t" r="r" b="b"/>
              <a:pathLst>
                <a:path w="1011554" h="337185">
                  <a:moveTo>
                    <a:pt x="673980" y="30298"/>
                  </a:moveTo>
                  <a:lnTo>
                    <a:pt x="675378" y="33095"/>
                  </a:lnTo>
                  <a:lnTo>
                    <a:pt x="676312" y="36355"/>
                  </a:lnTo>
                  <a:lnTo>
                    <a:pt x="677246" y="39616"/>
                  </a:lnTo>
                  <a:lnTo>
                    <a:pt x="678645" y="42883"/>
                  </a:lnTo>
                  <a:lnTo>
                    <a:pt x="679573" y="46143"/>
                  </a:lnTo>
                  <a:lnTo>
                    <a:pt x="680971" y="49874"/>
                  </a:lnTo>
                  <a:lnTo>
                    <a:pt x="681905" y="53599"/>
                  </a:lnTo>
                  <a:lnTo>
                    <a:pt x="683304" y="57330"/>
                  </a:lnTo>
                  <a:lnTo>
                    <a:pt x="684238" y="61061"/>
                  </a:lnTo>
                  <a:lnTo>
                    <a:pt x="685166" y="65255"/>
                  </a:lnTo>
                  <a:lnTo>
                    <a:pt x="686565" y="68981"/>
                  </a:lnTo>
                  <a:lnTo>
                    <a:pt x="687499" y="73175"/>
                  </a:lnTo>
                  <a:lnTo>
                    <a:pt x="688897" y="77370"/>
                  </a:lnTo>
                  <a:lnTo>
                    <a:pt x="689831" y="81565"/>
                  </a:lnTo>
                  <a:lnTo>
                    <a:pt x="691229" y="86230"/>
                  </a:lnTo>
                  <a:lnTo>
                    <a:pt x="692158" y="90425"/>
                  </a:lnTo>
                  <a:lnTo>
                    <a:pt x="693092" y="95084"/>
                  </a:lnTo>
                  <a:lnTo>
                    <a:pt x="694490" y="99743"/>
                  </a:lnTo>
                  <a:lnTo>
                    <a:pt x="695424" y="104408"/>
                  </a:lnTo>
                  <a:lnTo>
                    <a:pt x="696822" y="109067"/>
                  </a:lnTo>
                  <a:lnTo>
                    <a:pt x="697751" y="113726"/>
                  </a:lnTo>
                  <a:lnTo>
                    <a:pt x="698685" y="118391"/>
                  </a:lnTo>
                  <a:lnTo>
                    <a:pt x="700083" y="123514"/>
                  </a:lnTo>
                  <a:lnTo>
                    <a:pt x="701017" y="128179"/>
                  </a:lnTo>
                  <a:lnTo>
                    <a:pt x="702416" y="133302"/>
                  </a:lnTo>
                  <a:lnTo>
                    <a:pt x="703344" y="137967"/>
                  </a:lnTo>
                  <a:lnTo>
                    <a:pt x="704742" y="143091"/>
                  </a:lnTo>
                  <a:lnTo>
                    <a:pt x="705677" y="148219"/>
                  </a:lnTo>
                  <a:lnTo>
                    <a:pt x="706611" y="153348"/>
                  </a:lnTo>
                  <a:lnTo>
                    <a:pt x="708009" y="158008"/>
                  </a:lnTo>
                  <a:lnTo>
                    <a:pt x="708937" y="163137"/>
                  </a:lnTo>
                  <a:lnTo>
                    <a:pt x="710336" y="168261"/>
                  </a:lnTo>
                  <a:lnTo>
                    <a:pt x="711270" y="173389"/>
                  </a:lnTo>
                  <a:lnTo>
                    <a:pt x="712204" y="178517"/>
                  </a:lnTo>
                  <a:lnTo>
                    <a:pt x="713602" y="183642"/>
                  </a:lnTo>
                  <a:lnTo>
                    <a:pt x="714531" y="188305"/>
                  </a:lnTo>
                  <a:lnTo>
                    <a:pt x="715929" y="193430"/>
                  </a:lnTo>
                  <a:lnTo>
                    <a:pt x="716863" y="198558"/>
                  </a:lnTo>
                  <a:lnTo>
                    <a:pt x="718261" y="203219"/>
                  </a:lnTo>
                  <a:lnTo>
                    <a:pt x="719195" y="208346"/>
                  </a:lnTo>
                  <a:lnTo>
                    <a:pt x="720124" y="213474"/>
                  </a:lnTo>
                  <a:lnTo>
                    <a:pt x="721522" y="218135"/>
                  </a:lnTo>
                  <a:lnTo>
                    <a:pt x="722456" y="222795"/>
                  </a:lnTo>
                  <a:lnTo>
                    <a:pt x="723854" y="227457"/>
                  </a:lnTo>
                  <a:lnTo>
                    <a:pt x="724789" y="232583"/>
                  </a:lnTo>
                  <a:lnTo>
                    <a:pt x="725717" y="237245"/>
                  </a:lnTo>
                  <a:lnTo>
                    <a:pt x="727115" y="241440"/>
                  </a:lnTo>
                  <a:lnTo>
                    <a:pt x="728049" y="246101"/>
                  </a:lnTo>
                  <a:lnTo>
                    <a:pt x="729448" y="250761"/>
                  </a:lnTo>
                  <a:lnTo>
                    <a:pt x="730382" y="254956"/>
                  </a:lnTo>
                  <a:lnTo>
                    <a:pt x="731780" y="259151"/>
                  </a:lnTo>
                  <a:lnTo>
                    <a:pt x="732709" y="263346"/>
                  </a:lnTo>
                  <a:lnTo>
                    <a:pt x="733643" y="267540"/>
                  </a:lnTo>
                  <a:lnTo>
                    <a:pt x="735041" y="271735"/>
                  </a:lnTo>
                  <a:lnTo>
                    <a:pt x="735975" y="275465"/>
                  </a:lnTo>
                  <a:lnTo>
                    <a:pt x="737373" y="279660"/>
                  </a:lnTo>
                  <a:lnTo>
                    <a:pt x="738302" y="283389"/>
                  </a:lnTo>
                  <a:lnTo>
                    <a:pt x="739700" y="286651"/>
                  </a:lnTo>
                  <a:lnTo>
                    <a:pt x="740634" y="290381"/>
                  </a:lnTo>
                  <a:lnTo>
                    <a:pt x="741568" y="293643"/>
                  </a:lnTo>
                  <a:lnTo>
                    <a:pt x="742966" y="297372"/>
                  </a:lnTo>
                  <a:lnTo>
                    <a:pt x="743895" y="300169"/>
                  </a:lnTo>
                  <a:lnTo>
                    <a:pt x="745293" y="303431"/>
                  </a:lnTo>
                  <a:lnTo>
                    <a:pt x="746227" y="306228"/>
                  </a:lnTo>
                  <a:lnTo>
                    <a:pt x="747161" y="309024"/>
                  </a:lnTo>
                  <a:lnTo>
                    <a:pt x="748560" y="311821"/>
                  </a:lnTo>
                  <a:lnTo>
                    <a:pt x="749488" y="314617"/>
                  </a:lnTo>
                  <a:lnTo>
                    <a:pt x="750886" y="316949"/>
                  </a:lnTo>
                  <a:lnTo>
                    <a:pt x="751820" y="319278"/>
                  </a:lnTo>
                  <a:lnTo>
                    <a:pt x="753219" y="321609"/>
                  </a:lnTo>
                  <a:lnTo>
                    <a:pt x="754153" y="323473"/>
                  </a:lnTo>
                  <a:lnTo>
                    <a:pt x="755081" y="325338"/>
                  </a:lnTo>
                  <a:lnTo>
                    <a:pt x="756480" y="327202"/>
                  </a:lnTo>
                  <a:lnTo>
                    <a:pt x="757414" y="329066"/>
                  </a:lnTo>
                  <a:lnTo>
                    <a:pt x="758812" y="330464"/>
                  </a:lnTo>
                  <a:lnTo>
                    <a:pt x="759746" y="331862"/>
                  </a:lnTo>
                  <a:lnTo>
                    <a:pt x="760675" y="332795"/>
                  </a:lnTo>
                  <a:lnTo>
                    <a:pt x="762073" y="333728"/>
                  </a:lnTo>
                  <a:lnTo>
                    <a:pt x="763007" y="334659"/>
                  </a:lnTo>
                  <a:lnTo>
                    <a:pt x="764405" y="335592"/>
                  </a:lnTo>
                  <a:lnTo>
                    <a:pt x="765339" y="336057"/>
                  </a:lnTo>
                  <a:lnTo>
                    <a:pt x="766738" y="336525"/>
                  </a:lnTo>
                  <a:lnTo>
                    <a:pt x="767666" y="336990"/>
                  </a:lnTo>
                  <a:lnTo>
                    <a:pt x="770932" y="336990"/>
                  </a:lnTo>
                  <a:lnTo>
                    <a:pt x="772331" y="336525"/>
                  </a:lnTo>
                  <a:lnTo>
                    <a:pt x="773259" y="336057"/>
                  </a:lnTo>
                  <a:lnTo>
                    <a:pt x="774658" y="335592"/>
                  </a:lnTo>
                  <a:lnTo>
                    <a:pt x="775592" y="334659"/>
                  </a:lnTo>
                  <a:lnTo>
                    <a:pt x="776526" y="333728"/>
                  </a:lnTo>
                  <a:lnTo>
                    <a:pt x="777924" y="332795"/>
                  </a:lnTo>
                  <a:lnTo>
                    <a:pt x="778852" y="331397"/>
                  </a:lnTo>
                  <a:lnTo>
                    <a:pt x="780251" y="329999"/>
                  </a:lnTo>
                  <a:lnTo>
                    <a:pt x="781185" y="328600"/>
                  </a:lnTo>
                  <a:lnTo>
                    <a:pt x="782119" y="326737"/>
                  </a:lnTo>
                  <a:lnTo>
                    <a:pt x="783517" y="324871"/>
                  </a:lnTo>
                  <a:lnTo>
                    <a:pt x="784446" y="323007"/>
                  </a:lnTo>
                  <a:lnTo>
                    <a:pt x="785844" y="321144"/>
                  </a:lnTo>
                  <a:lnTo>
                    <a:pt x="786778" y="318812"/>
                  </a:lnTo>
                  <a:lnTo>
                    <a:pt x="788176" y="316481"/>
                  </a:lnTo>
                  <a:lnTo>
                    <a:pt x="789110" y="314152"/>
                  </a:lnTo>
                  <a:lnTo>
                    <a:pt x="790039" y="311355"/>
                  </a:lnTo>
                  <a:lnTo>
                    <a:pt x="791437" y="308559"/>
                  </a:lnTo>
                  <a:lnTo>
                    <a:pt x="792371" y="305762"/>
                  </a:lnTo>
                  <a:lnTo>
                    <a:pt x="793770" y="302966"/>
                  </a:lnTo>
                  <a:lnTo>
                    <a:pt x="794704" y="299701"/>
                  </a:lnTo>
                  <a:lnTo>
                    <a:pt x="795632" y="296439"/>
                  </a:lnTo>
                  <a:lnTo>
                    <a:pt x="797030" y="293178"/>
                  </a:lnTo>
                  <a:lnTo>
                    <a:pt x="797964" y="289913"/>
                  </a:lnTo>
                  <a:lnTo>
                    <a:pt x="799363" y="286186"/>
                  </a:lnTo>
                  <a:lnTo>
                    <a:pt x="800297" y="282456"/>
                  </a:lnTo>
                  <a:lnTo>
                    <a:pt x="801695" y="278727"/>
                  </a:lnTo>
                  <a:lnTo>
                    <a:pt x="802624" y="275000"/>
                  </a:lnTo>
                  <a:lnTo>
                    <a:pt x="803558" y="270805"/>
                  </a:lnTo>
                  <a:lnTo>
                    <a:pt x="804956" y="266610"/>
                  </a:lnTo>
                  <a:lnTo>
                    <a:pt x="805890" y="262415"/>
                  </a:lnTo>
                  <a:lnTo>
                    <a:pt x="807288" y="258220"/>
                  </a:lnTo>
                  <a:lnTo>
                    <a:pt x="808217" y="254025"/>
                  </a:lnTo>
                  <a:lnTo>
                    <a:pt x="809151" y="249830"/>
                  </a:lnTo>
                  <a:lnTo>
                    <a:pt x="810549" y="245168"/>
                  </a:lnTo>
                  <a:lnTo>
                    <a:pt x="811483" y="240507"/>
                  </a:lnTo>
                  <a:lnTo>
                    <a:pt x="812882" y="236312"/>
                  </a:lnTo>
                  <a:lnTo>
                    <a:pt x="813810" y="231652"/>
                  </a:lnTo>
                  <a:lnTo>
                    <a:pt x="815208" y="226524"/>
                  </a:lnTo>
                  <a:lnTo>
                    <a:pt x="816142" y="221864"/>
                  </a:lnTo>
                  <a:lnTo>
                    <a:pt x="817076" y="217202"/>
                  </a:lnTo>
                  <a:lnTo>
                    <a:pt x="818475" y="212076"/>
                  </a:lnTo>
                  <a:lnTo>
                    <a:pt x="819403" y="207414"/>
                  </a:lnTo>
                  <a:lnTo>
                    <a:pt x="820802" y="202288"/>
                  </a:lnTo>
                  <a:lnTo>
                    <a:pt x="821736" y="197625"/>
                  </a:lnTo>
                  <a:lnTo>
                    <a:pt x="823134" y="192500"/>
                  </a:lnTo>
                  <a:lnTo>
                    <a:pt x="824068" y="187372"/>
                  </a:lnTo>
                  <a:lnTo>
                    <a:pt x="824996" y="182244"/>
                  </a:lnTo>
                  <a:lnTo>
                    <a:pt x="826395" y="177584"/>
                  </a:lnTo>
                  <a:lnTo>
                    <a:pt x="827329" y="172456"/>
                  </a:lnTo>
                  <a:lnTo>
                    <a:pt x="828727" y="167331"/>
                  </a:lnTo>
                  <a:lnTo>
                    <a:pt x="829661" y="162203"/>
                  </a:lnTo>
                  <a:lnTo>
                    <a:pt x="830590" y="157074"/>
                  </a:lnTo>
                  <a:lnTo>
                    <a:pt x="831988" y="151950"/>
                  </a:lnTo>
                  <a:lnTo>
                    <a:pt x="832922" y="147285"/>
                  </a:lnTo>
                  <a:lnTo>
                    <a:pt x="834320" y="142162"/>
                  </a:lnTo>
                  <a:lnTo>
                    <a:pt x="835254" y="137033"/>
                  </a:lnTo>
                  <a:lnTo>
                    <a:pt x="836653" y="132374"/>
                  </a:lnTo>
                  <a:lnTo>
                    <a:pt x="837581" y="127245"/>
                  </a:lnTo>
                  <a:lnTo>
                    <a:pt x="838515" y="122586"/>
                  </a:lnTo>
                  <a:lnTo>
                    <a:pt x="839914" y="117457"/>
                  </a:lnTo>
                  <a:lnTo>
                    <a:pt x="840848" y="112798"/>
                  </a:lnTo>
                  <a:lnTo>
                    <a:pt x="842246" y="108133"/>
                  </a:lnTo>
                  <a:lnTo>
                    <a:pt x="843174" y="103474"/>
                  </a:lnTo>
                  <a:lnTo>
                    <a:pt x="844108" y="98815"/>
                  </a:lnTo>
                  <a:lnTo>
                    <a:pt x="845507" y="94150"/>
                  </a:lnTo>
                  <a:lnTo>
                    <a:pt x="846441" y="89491"/>
                  </a:lnTo>
                  <a:lnTo>
                    <a:pt x="847839" y="85296"/>
                  </a:lnTo>
                  <a:lnTo>
                    <a:pt x="848768" y="80637"/>
                  </a:lnTo>
                  <a:lnTo>
                    <a:pt x="850166" y="76442"/>
                  </a:lnTo>
                  <a:lnTo>
                    <a:pt x="851100" y="72247"/>
                  </a:lnTo>
                  <a:lnTo>
                    <a:pt x="852034" y="68052"/>
                  </a:lnTo>
                  <a:lnTo>
                    <a:pt x="853432" y="64321"/>
                  </a:lnTo>
                  <a:lnTo>
                    <a:pt x="854361" y="60126"/>
                  </a:lnTo>
                  <a:lnTo>
                    <a:pt x="855759" y="56396"/>
                  </a:lnTo>
                  <a:lnTo>
                    <a:pt x="856693" y="52671"/>
                  </a:lnTo>
                  <a:lnTo>
                    <a:pt x="858091" y="48940"/>
                  </a:lnTo>
                  <a:lnTo>
                    <a:pt x="859025" y="45679"/>
                  </a:lnTo>
                  <a:lnTo>
                    <a:pt x="859954" y="42413"/>
                  </a:lnTo>
                  <a:lnTo>
                    <a:pt x="861352" y="39152"/>
                  </a:lnTo>
                  <a:lnTo>
                    <a:pt x="862286" y="35891"/>
                  </a:lnTo>
                  <a:lnTo>
                    <a:pt x="863685" y="32625"/>
                  </a:lnTo>
                  <a:lnTo>
                    <a:pt x="864619" y="29828"/>
                  </a:lnTo>
                  <a:lnTo>
                    <a:pt x="865547" y="27031"/>
                  </a:lnTo>
                  <a:lnTo>
                    <a:pt x="866945" y="24235"/>
                  </a:lnTo>
                  <a:lnTo>
                    <a:pt x="867880" y="21908"/>
                  </a:lnTo>
                  <a:lnTo>
                    <a:pt x="869278" y="19111"/>
                  </a:lnTo>
                  <a:lnTo>
                    <a:pt x="870212" y="17243"/>
                  </a:lnTo>
                  <a:lnTo>
                    <a:pt x="871610" y="14917"/>
                  </a:lnTo>
                  <a:lnTo>
                    <a:pt x="872539" y="13048"/>
                  </a:lnTo>
                  <a:lnTo>
                    <a:pt x="873473" y="11186"/>
                  </a:lnTo>
                  <a:lnTo>
                    <a:pt x="874871" y="9323"/>
                  </a:lnTo>
                  <a:lnTo>
                    <a:pt x="875805" y="7925"/>
                  </a:lnTo>
                  <a:lnTo>
                    <a:pt x="877203" y="6057"/>
                  </a:lnTo>
                  <a:lnTo>
                    <a:pt x="878132" y="5128"/>
                  </a:lnTo>
                  <a:lnTo>
                    <a:pt x="879066" y="3730"/>
                  </a:lnTo>
                  <a:lnTo>
                    <a:pt x="880464" y="2796"/>
                  </a:lnTo>
                  <a:lnTo>
                    <a:pt x="881398" y="1862"/>
                  </a:lnTo>
                  <a:lnTo>
                    <a:pt x="882797" y="1398"/>
                  </a:lnTo>
                  <a:lnTo>
                    <a:pt x="883725" y="934"/>
                  </a:lnTo>
                  <a:lnTo>
                    <a:pt x="885123" y="464"/>
                  </a:lnTo>
                  <a:lnTo>
                    <a:pt x="886057" y="0"/>
                  </a:lnTo>
                  <a:lnTo>
                    <a:pt x="888390" y="0"/>
                  </a:lnTo>
                  <a:lnTo>
                    <a:pt x="889318" y="464"/>
                  </a:lnTo>
                  <a:lnTo>
                    <a:pt x="890717" y="464"/>
                  </a:lnTo>
                  <a:lnTo>
                    <a:pt x="891651" y="934"/>
                  </a:lnTo>
                  <a:lnTo>
                    <a:pt x="893049" y="1862"/>
                  </a:lnTo>
                  <a:lnTo>
                    <a:pt x="893983" y="2796"/>
                  </a:lnTo>
                  <a:lnTo>
                    <a:pt x="894912" y="3730"/>
                  </a:lnTo>
                  <a:lnTo>
                    <a:pt x="896310" y="4659"/>
                  </a:lnTo>
                  <a:lnTo>
                    <a:pt x="897244" y="6057"/>
                  </a:lnTo>
                  <a:lnTo>
                    <a:pt x="898642" y="7455"/>
                  </a:lnTo>
                  <a:lnTo>
                    <a:pt x="899576" y="8854"/>
                  </a:lnTo>
                  <a:lnTo>
                    <a:pt x="900505" y="10722"/>
                  </a:lnTo>
                  <a:lnTo>
                    <a:pt x="901903" y="12584"/>
                  </a:lnTo>
                  <a:lnTo>
                    <a:pt x="902837" y="14447"/>
                  </a:lnTo>
                  <a:lnTo>
                    <a:pt x="904235" y="16315"/>
                  </a:lnTo>
                  <a:lnTo>
                    <a:pt x="905169" y="18642"/>
                  </a:lnTo>
                  <a:lnTo>
                    <a:pt x="906568" y="20974"/>
                  </a:lnTo>
                  <a:lnTo>
                    <a:pt x="907496" y="23771"/>
                  </a:lnTo>
                  <a:lnTo>
                    <a:pt x="908430" y="26103"/>
                  </a:lnTo>
                  <a:lnTo>
                    <a:pt x="909829" y="28900"/>
                  </a:lnTo>
                  <a:lnTo>
                    <a:pt x="910763" y="32160"/>
                  </a:lnTo>
                  <a:lnTo>
                    <a:pt x="912161" y="34957"/>
                  </a:lnTo>
                  <a:lnTo>
                    <a:pt x="913089" y="38218"/>
                  </a:lnTo>
                  <a:lnTo>
                    <a:pt x="914023" y="41484"/>
                  </a:lnTo>
                  <a:lnTo>
                    <a:pt x="915422" y="44745"/>
                  </a:lnTo>
                  <a:lnTo>
                    <a:pt x="916356" y="48476"/>
                  </a:lnTo>
                  <a:lnTo>
                    <a:pt x="917754" y="51737"/>
                  </a:lnTo>
                  <a:lnTo>
                    <a:pt x="918683" y="55467"/>
                  </a:lnTo>
                  <a:lnTo>
                    <a:pt x="920081" y="59192"/>
                  </a:lnTo>
                  <a:lnTo>
                    <a:pt x="921015" y="63387"/>
                  </a:lnTo>
                  <a:lnTo>
                    <a:pt x="921949" y="67118"/>
                  </a:lnTo>
                  <a:lnTo>
                    <a:pt x="923347" y="71313"/>
                  </a:lnTo>
                  <a:lnTo>
                    <a:pt x="924276" y="75508"/>
                  </a:lnTo>
                  <a:lnTo>
                    <a:pt x="925674" y="79703"/>
                  </a:lnTo>
                  <a:lnTo>
                    <a:pt x="926608" y="84362"/>
                  </a:lnTo>
                  <a:lnTo>
                    <a:pt x="927542" y="88557"/>
                  </a:lnTo>
                  <a:lnTo>
                    <a:pt x="928941" y="93221"/>
                  </a:lnTo>
                  <a:lnTo>
                    <a:pt x="929869" y="97416"/>
                  </a:lnTo>
                  <a:lnTo>
                    <a:pt x="931267" y="102076"/>
                  </a:lnTo>
                  <a:lnTo>
                    <a:pt x="932201" y="106735"/>
                  </a:lnTo>
                  <a:lnTo>
                    <a:pt x="933600" y="111399"/>
                  </a:lnTo>
                  <a:lnTo>
                    <a:pt x="934534" y="116523"/>
                  </a:lnTo>
                  <a:lnTo>
                    <a:pt x="935462" y="121188"/>
                  </a:lnTo>
                  <a:lnTo>
                    <a:pt x="936861" y="126311"/>
                  </a:lnTo>
                  <a:lnTo>
                    <a:pt x="937795" y="130976"/>
                  </a:lnTo>
                  <a:lnTo>
                    <a:pt x="939193" y="136099"/>
                  </a:lnTo>
                  <a:lnTo>
                    <a:pt x="940127" y="140764"/>
                  </a:lnTo>
                  <a:lnTo>
                    <a:pt x="941525" y="145887"/>
                  </a:lnTo>
                  <a:lnTo>
                    <a:pt x="942454" y="151016"/>
                  </a:lnTo>
                  <a:lnTo>
                    <a:pt x="943388" y="156145"/>
                  </a:lnTo>
                  <a:lnTo>
                    <a:pt x="944786" y="160804"/>
                  </a:lnTo>
                  <a:lnTo>
                    <a:pt x="945720" y="165933"/>
                  </a:lnTo>
                  <a:lnTo>
                    <a:pt x="947119" y="171058"/>
                  </a:lnTo>
                  <a:lnTo>
                    <a:pt x="948047" y="176186"/>
                  </a:lnTo>
                  <a:lnTo>
                    <a:pt x="948981" y="181313"/>
                  </a:lnTo>
                  <a:lnTo>
                    <a:pt x="950379" y="186439"/>
                  </a:lnTo>
                  <a:lnTo>
                    <a:pt x="951313" y="191101"/>
                  </a:lnTo>
                  <a:lnTo>
                    <a:pt x="952712" y="196227"/>
                  </a:lnTo>
                  <a:lnTo>
                    <a:pt x="953640" y="201355"/>
                  </a:lnTo>
                  <a:lnTo>
                    <a:pt x="955038" y="206015"/>
                  </a:lnTo>
                  <a:lnTo>
                    <a:pt x="955973" y="211143"/>
                  </a:lnTo>
                  <a:lnTo>
                    <a:pt x="956907" y="215803"/>
                  </a:lnTo>
                  <a:lnTo>
                    <a:pt x="958305" y="220931"/>
                  </a:lnTo>
                  <a:lnTo>
                    <a:pt x="959233" y="225591"/>
                  </a:lnTo>
                  <a:lnTo>
                    <a:pt x="960632" y="230254"/>
                  </a:lnTo>
                  <a:lnTo>
                    <a:pt x="961566" y="234914"/>
                  </a:lnTo>
                  <a:lnTo>
                    <a:pt x="962500" y="239574"/>
                  </a:lnTo>
                  <a:lnTo>
                    <a:pt x="963898" y="244237"/>
                  </a:lnTo>
                  <a:lnTo>
                    <a:pt x="964827" y="248432"/>
                  </a:lnTo>
                  <a:lnTo>
                    <a:pt x="966225" y="253092"/>
                  </a:lnTo>
                  <a:lnTo>
                    <a:pt x="967159" y="257287"/>
                  </a:lnTo>
                  <a:lnTo>
                    <a:pt x="968557" y="261482"/>
                  </a:lnTo>
                  <a:lnTo>
                    <a:pt x="969491" y="265677"/>
                  </a:lnTo>
                  <a:lnTo>
                    <a:pt x="970420" y="269872"/>
                  </a:lnTo>
                  <a:lnTo>
                    <a:pt x="971818" y="274067"/>
                  </a:lnTo>
                  <a:lnTo>
                    <a:pt x="972752" y="277796"/>
                  </a:lnTo>
                  <a:lnTo>
                    <a:pt x="974150" y="281524"/>
                  </a:lnTo>
                  <a:lnTo>
                    <a:pt x="975085" y="285253"/>
                  </a:lnTo>
                  <a:lnTo>
                    <a:pt x="976483" y="288983"/>
                  </a:lnTo>
                  <a:lnTo>
                    <a:pt x="977411" y="292245"/>
                  </a:lnTo>
                  <a:lnTo>
                    <a:pt x="978345" y="295507"/>
                  </a:lnTo>
                  <a:lnTo>
                    <a:pt x="979744" y="298771"/>
                  </a:lnTo>
                  <a:lnTo>
                    <a:pt x="980678" y="302033"/>
                  </a:lnTo>
                  <a:lnTo>
                    <a:pt x="982076" y="305295"/>
                  </a:lnTo>
                  <a:lnTo>
                    <a:pt x="983005" y="308091"/>
                  </a:lnTo>
                  <a:lnTo>
                    <a:pt x="983939" y="310888"/>
                  </a:lnTo>
                  <a:lnTo>
                    <a:pt x="985337" y="313219"/>
                  </a:lnTo>
                  <a:lnTo>
                    <a:pt x="986271" y="316016"/>
                  </a:lnTo>
                  <a:lnTo>
                    <a:pt x="987669" y="318347"/>
                  </a:lnTo>
                  <a:lnTo>
                    <a:pt x="988598" y="320676"/>
                  </a:lnTo>
                  <a:lnTo>
                    <a:pt x="989996" y="322542"/>
                  </a:lnTo>
                  <a:lnTo>
                    <a:pt x="990930" y="324871"/>
                  </a:lnTo>
                  <a:lnTo>
                    <a:pt x="991864" y="326269"/>
                  </a:lnTo>
                  <a:lnTo>
                    <a:pt x="993262" y="328135"/>
                  </a:lnTo>
                  <a:lnTo>
                    <a:pt x="994191" y="329533"/>
                  </a:lnTo>
                  <a:lnTo>
                    <a:pt x="995589" y="330932"/>
                  </a:lnTo>
                  <a:lnTo>
                    <a:pt x="996523" y="332330"/>
                  </a:lnTo>
                  <a:lnTo>
                    <a:pt x="997457" y="333261"/>
                  </a:lnTo>
                  <a:lnTo>
                    <a:pt x="998856" y="334194"/>
                  </a:lnTo>
                  <a:lnTo>
                    <a:pt x="999784" y="335127"/>
                  </a:lnTo>
                  <a:lnTo>
                    <a:pt x="1001182" y="336057"/>
                  </a:lnTo>
                  <a:lnTo>
                    <a:pt x="1002117" y="336525"/>
                  </a:lnTo>
                  <a:lnTo>
                    <a:pt x="1003515" y="336525"/>
                  </a:lnTo>
                  <a:lnTo>
                    <a:pt x="1004449" y="336990"/>
                  </a:lnTo>
                  <a:lnTo>
                    <a:pt x="1006776" y="336990"/>
                  </a:lnTo>
                  <a:lnTo>
                    <a:pt x="1007710" y="336525"/>
                  </a:lnTo>
                  <a:lnTo>
                    <a:pt x="1009108" y="336057"/>
                  </a:lnTo>
                  <a:lnTo>
                    <a:pt x="1010042" y="335592"/>
                  </a:lnTo>
                  <a:lnTo>
                    <a:pt x="1011440" y="335127"/>
                  </a:lnTo>
                </a:path>
                <a:path w="1011554" h="337185">
                  <a:moveTo>
                    <a:pt x="336989" y="250296"/>
                  </a:moveTo>
                  <a:lnTo>
                    <a:pt x="337923" y="245635"/>
                  </a:lnTo>
                  <a:lnTo>
                    <a:pt x="339321" y="241440"/>
                  </a:lnTo>
                  <a:lnTo>
                    <a:pt x="340256" y="236778"/>
                  </a:lnTo>
                  <a:lnTo>
                    <a:pt x="341654" y="232118"/>
                  </a:lnTo>
                  <a:lnTo>
                    <a:pt x="342582" y="227457"/>
                  </a:lnTo>
                  <a:lnTo>
                    <a:pt x="343516" y="222329"/>
                  </a:lnTo>
                  <a:lnTo>
                    <a:pt x="344915" y="217669"/>
                  </a:lnTo>
                  <a:lnTo>
                    <a:pt x="345849" y="213007"/>
                  </a:lnTo>
                  <a:lnTo>
                    <a:pt x="347247" y="207881"/>
                  </a:lnTo>
                  <a:lnTo>
                    <a:pt x="348176" y="203219"/>
                  </a:lnTo>
                  <a:lnTo>
                    <a:pt x="349574" y="198093"/>
                  </a:lnTo>
                  <a:lnTo>
                    <a:pt x="350508" y="192965"/>
                  </a:lnTo>
                  <a:lnTo>
                    <a:pt x="351442" y="187837"/>
                  </a:lnTo>
                  <a:lnTo>
                    <a:pt x="352840" y="183177"/>
                  </a:lnTo>
                  <a:lnTo>
                    <a:pt x="353769" y="178049"/>
                  </a:lnTo>
                  <a:lnTo>
                    <a:pt x="355167" y="172924"/>
                  </a:lnTo>
                  <a:lnTo>
                    <a:pt x="356101" y="167796"/>
                  </a:lnTo>
                  <a:lnTo>
                    <a:pt x="357035" y="162667"/>
                  </a:lnTo>
                  <a:lnTo>
                    <a:pt x="358433" y="158008"/>
                  </a:lnTo>
                  <a:lnTo>
                    <a:pt x="359362" y="152879"/>
                  </a:lnTo>
                  <a:lnTo>
                    <a:pt x="360760" y="147755"/>
                  </a:lnTo>
                  <a:lnTo>
                    <a:pt x="361694" y="142626"/>
                  </a:lnTo>
                  <a:lnTo>
                    <a:pt x="363093" y="137497"/>
                  </a:lnTo>
                  <a:lnTo>
                    <a:pt x="364027" y="132838"/>
                  </a:lnTo>
                  <a:lnTo>
                    <a:pt x="364955" y="127709"/>
                  </a:lnTo>
                  <a:lnTo>
                    <a:pt x="366353" y="123050"/>
                  </a:lnTo>
                  <a:lnTo>
                    <a:pt x="367288" y="117921"/>
                  </a:lnTo>
                  <a:lnTo>
                    <a:pt x="368686" y="113262"/>
                  </a:lnTo>
                  <a:lnTo>
                    <a:pt x="369620" y="108603"/>
                  </a:lnTo>
                  <a:lnTo>
                    <a:pt x="371018" y="103938"/>
                  </a:lnTo>
                  <a:lnTo>
                    <a:pt x="371947" y="99279"/>
                  </a:lnTo>
                  <a:lnTo>
                    <a:pt x="372881" y="94620"/>
                  </a:lnTo>
                  <a:lnTo>
                    <a:pt x="374279" y="89955"/>
                  </a:lnTo>
                  <a:lnTo>
                    <a:pt x="375213" y="85760"/>
                  </a:lnTo>
                  <a:lnTo>
                    <a:pt x="376611" y="81565"/>
                  </a:lnTo>
                  <a:lnTo>
                    <a:pt x="377540" y="76906"/>
                  </a:lnTo>
                  <a:lnTo>
                    <a:pt x="378474" y="72711"/>
                  </a:lnTo>
                  <a:lnTo>
                    <a:pt x="379872" y="68516"/>
                  </a:lnTo>
                  <a:lnTo>
                    <a:pt x="380806" y="64786"/>
                  </a:lnTo>
                  <a:lnTo>
                    <a:pt x="382205" y="60591"/>
                  </a:lnTo>
                  <a:lnTo>
                    <a:pt x="383133" y="56866"/>
                  </a:lnTo>
                  <a:lnTo>
                    <a:pt x="384531" y="53135"/>
                  </a:lnTo>
                  <a:lnTo>
                    <a:pt x="385465" y="49404"/>
                  </a:lnTo>
                  <a:lnTo>
                    <a:pt x="386399" y="46143"/>
                  </a:lnTo>
                  <a:lnTo>
                    <a:pt x="387798" y="42413"/>
                  </a:lnTo>
                  <a:lnTo>
                    <a:pt x="388726" y="39152"/>
                  </a:lnTo>
                  <a:lnTo>
                    <a:pt x="390125" y="36355"/>
                  </a:lnTo>
                  <a:lnTo>
                    <a:pt x="391059" y="33095"/>
                  </a:lnTo>
                  <a:lnTo>
                    <a:pt x="391993" y="30298"/>
                  </a:lnTo>
                  <a:lnTo>
                    <a:pt x="393391" y="27501"/>
                  </a:lnTo>
                  <a:lnTo>
                    <a:pt x="394319" y="24705"/>
                  </a:lnTo>
                  <a:lnTo>
                    <a:pt x="395718" y="21908"/>
                  </a:lnTo>
                  <a:lnTo>
                    <a:pt x="396652" y="19576"/>
                  </a:lnTo>
                  <a:lnTo>
                    <a:pt x="398050" y="17243"/>
                  </a:lnTo>
                  <a:lnTo>
                    <a:pt x="398984" y="14917"/>
                  </a:lnTo>
                  <a:lnTo>
                    <a:pt x="399913" y="13048"/>
                  </a:lnTo>
                  <a:lnTo>
                    <a:pt x="401311" y="11186"/>
                  </a:lnTo>
                  <a:lnTo>
                    <a:pt x="402245" y="9323"/>
                  </a:lnTo>
                  <a:lnTo>
                    <a:pt x="403643" y="7925"/>
                  </a:lnTo>
                  <a:lnTo>
                    <a:pt x="404577" y="6527"/>
                  </a:lnTo>
                  <a:lnTo>
                    <a:pt x="405506" y="5128"/>
                  </a:lnTo>
                  <a:lnTo>
                    <a:pt x="406904" y="3730"/>
                  </a:lnTo>
                  <a:lnTo>
                    <a:pt x="407838" y="2796"/>
                  </a:lnTo>
                  <a:lnTo>
                    <a:pt x="409237" y="1862"/>
                  </a:lnTo>
                  <a:lnTo>
                    <a:pt x="410171" y="1398"/>
                  </a:lnTo>
                  <a:lnTo>
                    <a:pt x="411569" y="934"/>
                  </a:lnTo>
                  <a:lnTo>
                    <a:pt x="412497" y="464"/>
                  </a:lnTo>
                  <a:lnTo>
                    <a:pt x="413431" y="0"/>
                  </a:lnTo>
                  <a:lnTo>
                    <a:pt x="415764" y="0"/>
                  </a:lnTo>
                  <a:lnTo>
                    <a:pt x="417162" y="464"/>
                  </a:lnTo>
                  <a:lnTo>
                    <a:pt x="418091" y="464"/>
                  </a:lnTo>
                  <a:lnTo>
                    <a:pt x="419489" y="934"/>
                  </a:lnTo>
                  <a:lnTo>
                    <a:pt x="420423" y="1862"/>
                  </a:lnTo>
                  <a:lnTo>
                    <a:pt x="421357" y="2332"/>
                  </a:lnTo>
                  <a:lnTo>
                    <a:pt x="422755" y="3260"/>
                  </a:lnTo>
                  <a:lnTo>
                    <a:pt x="423684" y="4659"/>
                  </a:lnTo>
                  <a:lnTo>
                    <a:pt x="425082" y="5593"/>
                  </a:lnTo>
                  <a:lnTo>
                    <a:pt x="426016" y="6991"/>
                  </a:lnTo>
                  <a:lnTo>
                    <a:pt x="426950" y="8854"/>
                  </a:lnTo>
                  <a:lnTo>
                    <a:pt x="428349" y="10252"/>
                  </a:lnTo>
                  <a:lnTo>
                    <a:pt x="429277" y="12120"/>
                  </a:lnTo>
                  <a:lnTo>
                    <a:pt x="430675" y="13983"/>
                  </a:lnTo>
                  <a:lnTo>
                    <a:pt x="431609" y="16315"/>
                  </a:lnTo>
                  <a:lnTo>
                    <a:pt x="433008" y="18642"/>
                  </a:lnTo>
                  <a:lnTo>
                    <a:pt x="433942" y="20974"/>
                  </a:lnTo>
                  <a:lnTo>
                    <a:pt x="434870" y="23306"/>
                  </a:lnTo>
                  <a:lnTo>
                    <a:pt x="436269" y="26103"/>
                  </a:lnTo>
                  <a:lnTo>
                    <a:pt x="437203" y="28900"/>
                  </a:lnTo>
                  <a:lnTo>
                    <a:pt x="438601" y="31696"/>
                  </a:lnTo>
                  <a:lnTo>
                    <a:pt x="439535" y="34493"/>
                  </a:lnTo>
                  <a:lnTo>
                    <a:pt x="440463" y="37754"/>
                  </a:lnTo>
                  <a:lnTo>
                    <a:pt x="441862" y="41014"/>
                  </a:lnTo>
                  <a:lnTo>
                    <a:pt x="442796" y="44281"/>
                  </a:lnTo>
                  <a:lnTo>
                    <a:pt x="444194" y="48006"/>
                  </a:lnTo>
                  <a:lnTo>
                    <a:pt x="445128" y="51272"/>
                  </a:lnTo>
                  <a:lnTo>
                    <a:pt x="446526" y="54998"/>
                  </a:lnTo>
                  <a:lnTo>
                    <a:pt x="447455" y="58728"/>
                  </a:lnTo>
                  <a:lnTo>
                    <a:pt x="448389" y="62923"/>
                  </a:lnTo>
                  <a:lnTo>
                    <a:pt x="449787" y="66654"/>
                  </a:lnTo>
                  <a:lnTo>
                    <a:pt x="450721" y="70849"/>
                  </a:lnTo>
                  <a:lnTo>
                    <a:pt x="452120" y="75044"/>
                  </a:lnTo>
                  <a:lnTo>
                    <a:pt x="453048" y="79238"/>
                  </a:lnTo>
                  <a:lnTo>
                    <a:pt x="454446" y="83433"/>
                  </a:lnTo>
                  <a:lnTo>
                    <a:pt x="455381" y="88093"/>
                  </a:lnTo>
                  <a:lnTo>
                    <a:pt x="456315" y="92287"/>
                  </a:lnTo>
                  <a:lnTo>
                    <a:pt x="457713" y="96947"/>
                  </a:lnTo>
                  <a:lnTo>
                    <a:pt x="458641" y="101611"/>
                  </a:lnTo>
                  <a:lnTo>
                    <a:pt x="460040" y="106270"/>
                  </a:lnTo>
                  <a:lnTo>
                    <a:pt x="460974" y="110930"/>
                  </a:lnTo>
                  <a:lnTo>
                    <a:pt x="461908" y="115594"/>
                  </a:lnTo>
                  <a:lnTo>
                    <a:pt x="463306" y="120718"/>
                  </a:lnTo>
                  <a:lnTo>
                    <a:pt x="464235" y="125382"/>
                  </a:lnTo>
                  <a:lnTo>
                    <a:pt x="465633" y="130506"/>
                  </a:lnTo>
                  <a:lnTo>
                    <a:pt x="466567" y="135171"/>
                  </a:lnTo>
                  <a:lnTo>
                    <a:pt x="467965" y="140294"/>
                  </a:lnTo>
                  <a:lnTo>
                    <a:pt x="468899" y="145423"/>
                  </a:lnTo>
                  <a:lnTo>
                    <a:pt x="469828" y="150552"/>
                  </a:lnTo>
                  <a:lnTo>
                    <a:pt x="471226" y="155211"/>
                  </a:lnTo>
                  <a:lnTo>
                    <a:pt x="472160" y="160340"/>
                  </a:lnTo>
                  <a:lnTo>
                    <a:pt x="473558" y="165463"/>
                  </a:lnTo>
                  <a:lnTo>
                    <a:pt x="474493" y="170592"/>
                  </a:lnTo>
                  <a:lnTo>
                    <a:pt x="475421" y="175720"/>
                  </a:lnTo>
                  <a:lnTo>
                    <a:pt x="476819" y="180846"/>
                  </a:lnTo>
                  <a:lnTo>
                    <a:pt x="477753" y="185508"/>
                  </a:lnTo>
                  <a:lnTo>
                    <a:pt x="479152" y="190634"/>
                  </a:lnTo>
                  <a:lnTo>
                    <a:pt x="480086" y="195762"/>
                  </a:lnTo>
                  <a:lnTo>
                    <a:pt x="481484" y="200422"/>
                  </a:lnTo>
                  <a:lnTo>
                    <a:pt x="482412" y="205550"/>
                  </a:lnTo>
                  <a:lnTo>
                    <a:pt x="483347" y="210678"/>
                  </a:lnTo>
                  <a:lnTo>
                    <a:pt x="484745" y="215338"/>
                  </a:lnTo>
                  <a:lnTo>
                    <a:pt x="485679" y="219998"/>
                  </a:lnTo>
                  <a:lnTo>
                    <a:pt x="487077" y="225126"/>
                  </a:lnTo>
                  <a:lnTo>
                    <a:pt x="488006" y="229786"/>
                  </a:lnTo>
                  <a:lnTo>
                    <a:pt x="489404" y="234449"/>
                  </a:lnTo>
                  <a:lnTo>
                    <a:pt x="490338" y="239109"/>
                  </a:lnTo>
                  <a:lnTo>
                    <a:pt x="491272" y="243769"/>
                  </a:lnTo>
                  <a:lnTo>
                    <a:pt x="492670" y="247964"/>
                  </a:lnTo>
                  <a:lnTo>
                    <a:pt x="493599" y="252627"/>
                  </a:lnTo>
                  <a:lnTo>
                    <a:pt x="494997" y="256822"/>
                  </a:lnTo>
                  <a:lnTo>
                    <a:pt x="495931" y="261017"/>
                  </a:lnTo>
                  <a:lnTo>
                    <a:pt x="496865" y="265211"/>
                  </a:lnTo>
                  <a:lnTo>
                    <a:pt x="498264" y="269406"/>
                  </a:lnTo>
                  <a:lnTo>
                    <a:pt x="499192" y="273601"/>
                  </a:lnTo>
                  <a:lnTo>
                    <a:pt x="500590" y="277329"/>
                  </a:lnTo>
                  <a:lnTo>
                    <a:pt x="501524" y="281058"/>
                  </a:lnTo>
                  <a:lnTo>
                    <a:pt x="502923" y="284788"/>
                  </a:lnTo>
                  <a:lnTo>
                    <a:pt x="503857" y="288515"/>
                  </a:lnTo>
                  <a:lnTo>
                    <a:pt x="504785" y="291779"/>
                  </a:lnTo>
                  <a:lnTo>
                    <a:pt x="506184" y="295507"/>
                  </a:lnTo>
                  <a:lnTo>
                    <a:pt x="507118" y="298771"/>
                  </a:lnTo>
                  <a:lnTo>
                    <a:pt x="508516" y="301567"/>
                  </a:lnTo>
                  <a:lnTo>
                    <a:pt x="509450" y="304829"/>
                  </a:lnTo>
                  <a:lnTo>
                    <a:pt x="510379" y="307626"/>
                  </a:lnTo>
                  <a:lnTo>
                    <a:pt x="511777" y="310422"/>
                  </a:lnTo>
                  <a:lnTo>
                    <a:pt x="512711" y="313219"/>
                  </a:lnTo>
                  <a:lnTo>
                    <a:pt x="514109" y="315550"/>
                  </a:lnTo>
                  <a:lnTo>
                    <a:pt x="515043" y="317879"/>
                  </a:lnTo>
                  <a:lnTo>
                    <a:pt x="516442" y="320211"/>
                  </a:lnTo>
                  <a:lnTo>
                    <a:pt x="517370" y="322542"/>
                  </a:lnTo>
                  <a:lnTo>
                    <a:pt x="518304" y="324406"/>
                  </a:lnTo>
                  <a:lnTo>
                    <a:pt x="519702" y="326269"/>
                  </a:lnTo>
                  <a:lnTo>
                    <a:pt x="520636" y="328135"/>
                  </a:lnTo>
                  <a:lnTo>
                    <a:pt x="522035" y="329533"/>
                  </a:lnTo>
                  <a:lnTo>
                    <a:pt x="522963" y="330932"/>
                  </a:lnTo>
                  <a:lnTo>
                    <a:pt x="523897" y="332330"/>
                  </a:lnTo>
                  <a:lnTo>
                    <a:pt x="525296" y="333261"/>
                  </a:lnTo>
                  <a:lnTo>
                    <a:pt x="526230" y="334194"/>
                  </a:lnTo>
                  <a:lnTo>
                    <a:pt x="527628" y="335127"/>
                  </a:lnTo>
                  <a:lnTo>
                    <a:pt x="528556" y="335592"/>
                  </a:lnTo>
                  <a:lnTo>
                    <a:pt x="529955" y="336525"/>
                  </a:lnTo>
                  <a:lnTo>
                    <a:pt x="530889" y="336525"/>
                  </a:lnTo>
                  <a:lnTo>
                    <a:pt x="531823" y="336990"/>
                  </a:lnTo>
                  <a:lnTo>
                    <a:pt x="534150" y="336990"/>
                  </a:lnTo>
                  <a:lnTo>
                    <a:pt x="535548" y="336525"/>
                  </a:lnTo>
                  <a:lnTo>
                    <a:pt x="536482" y="336057"/>
                  </a:lnTo>
                  <a:lnTo>
                    <a:pt x="537880" y="335592"/>
                  </a:lnTo>
                  <a:lnTo>
                    <a:pt x="538814" y="335127"/>
                  </a:lnTo>
                  <a:lnTo>
                    <a:pt x="539743" y="334194"/>
                  </a:lnTo>
                  <a:lnTo>
                    <a:pt x="541141" y="333261"/>
                  </a:lnTo>
                  <a:lnTo>
                    <a:pt x="542075" y="332330"/>
                  </a:lnTo>
                  <a:lnTo>
                    <a:pt x="543474" y="330932"/>
                  </a:lnTo>
                  <a:lnTo>
                    <a:pt x="544408" y="329533"/>
                  </a:lnTo>
                  <a:lnTo>
                    <a:pt x="545336" y="327667"/>
                  </a:lnTo>
                  <a:lnTo>
                    <a:pt x="546734" y="326269"/>
                  </a:lnTo>
                  <a:lnTo>
                    <a:pt x="547668" y="324406"/>
                  </a:lnTo>
                  <a:lnTo>
                    <a:pt x="549067" y="322074"/>
                  </a:lnTo>
                  <a:lnTo>
                    <a:pt x="550001" y="320211"/>
                  </a:lnTo>
                  <a:lnTo>
                    <a:pt x="551399" y="317879"/>
                  </a:lnTo>
                  <a:lnTo>
                    <a:pt x="552328" y="315550"/>
                  </a:lnTo>
                  <a:lnTo>
                    <a:pt x="553262" y="312754"/>
                  </a:lnTo>
                  <a:lnTo>
                    <a:pt x="554660" y="310422"/>
                  </a:lnTo>
                  <a:lnTo>
                    <a:pt x="555594" y="307626"/>
                  </a:lnTo>
                  <a:lnTo>
                    <a:pt x="556992" y="304364"/>
                  </a:lnTo>
                  <a:lnTo>
                    <a:pt x="557921" y="301567"/>
                  </a:lnTo>
                  <a:lnTo>
                    <a:pt x="558855" y="298303"/>
                  </a:lnTo>
                  <a:lnTo>
                    <a:pt x="560253" y="295041"/>
                  </a:lnTo>
                  <a:lnTo>
                    <a:pt x="561187" y="291779"/>
                  </a:lnTo>
                  <a:lnTo>
                    <a:pt x="562586" y="288050"/>
                  </a:lnTo>
                  <a:lnTo>
                    <a:pt x="563514" y="284320"/>
                  </a:lnTo>
                  <a:lnTo>
                    <a:pt x="564912" y="280593"/>
                  </a:lnTo>
                  <a:lnTo>
                    <a:pt x="565846" y="276863"/>
                  </a:lnTo>
                  <a:lnTo>
                    <a:pt x="566780" y="273134"/>
                  </a:lnTo>
                  <a:lnTo>
                    <a:pt x="568179" y="268939"/>
                  </a:lnTo>
                  <a:lnTo>
                    <a:pt x="569107" y="264744"/>
                  </a:lnTo>
                  <a:lnTo>
                    <a:pt x="570505" y="260549"/>
                  </a:lnTo>
                  <a:lnTo>
                    <a:pt x="571440" y="256354"/>
                  </a:lnTo>
                  <a:lnTo>
                    <a:pt x="572838" y="252159"/>
                  </a:lnTo>
                  <a:lnTo>
                    <a:pt x="573772" y="247499"/>
                  </a:lnTo>
                  <a:lnTo>
                    <a:pt x="574700" y="243304"/>
                  </a:lnTo>
                  <a:lnTo>
                    <a:pt x="576099" y="238644"/>
                  </a:lnTo>
                  <a:lnTo>
                    <a:pt x="577033" y="233981"/>
                  </a:lnTo>
                  <a:lnTo>
                    <a:pt x="578431" y="229321"/>
                  </a:lnTo>
                  <a:lnTo>
                    <a:pt x="579365" y="224661"/>
                  </a:lnTo>
                  <a:lnTo>
                    <a:pt x="580294" y="219998"/>
                  </a:lnTo>
                  <a:lnTo>
                    <a:pt x="581692" y="214873"/>
                  </a:lnTo>
                  <a:lnTo>
                    <a:pt x="582626" y="210210"/>
                  </a:lnTo>
                  <a:lnTo>
                    <a:pt x="584024" y="205085"/>
                  </a:lnTo>
                  <a:lnTo>
                    <a:pt x="584958" y="200422"/>
                  </a:lnTo>
                  <a:lnTo>
                    <a:pt x="586357" y="195296"/>
                  </a:lnTo>
                  <a:lnTo>
                    <a:pt x="587285" y="190169"/>
                  </a:lnTo>
                  <a:lnTo>
                    <a:pt x="588219" y="185041"/>
                  </a:lnTo>
                  <a:lnTo>
                    <a:pt x="589617" y="180380"/>
                  </a:lnTo>
                  <a:lnTo>
                    <a:pt x="590552" y="175253"/>
                  </a:lnTo>
                  <a:lnTo>
                    <a:pt x="591950" y="170127"/>
                  </a:lnTo>
                  <a:lnTo>
                    <a:pt x="592878" y="164999"/>
                  </a:lnTo>
                  <a:lnTo>
                    <a:pt x="593812" y="159870"/>
                  </a:lnTo>
                  <a:lnTo>
                    <a:pt x="595211" y="154747"/>
                  </a:lnTo>
                  <a:lnTo>
                    <a:pt x="596145" y="150082"/>
                  </a:lnTo>
                  <a:lnTo>
                    <a:pt x="597543" y="144959"/>
                  </a:lnTo>
                  <a:lnTo>
                    <a:pt x="598472" y="139830"/>
                  </a:lnTo>
                  <a:lnTo>
                    <a:pt x="599870" y="135171"/>
                  </a:lnTo>
                  <a:lnTo>
                    <a:pt x="600804" y="130042"/>
                  </a:lnTo>
                  <a:lnTo>
                    <a:pt x="601738" y="124913"/>
                  </a:lnTo>
                  <a:lnTo>
                    <a:pt x="603136" y="120253"/>
                  </a:lnTo>
                  <a:lnTo>
                    <a:pt x="604065" y="115594"/>
                  </a:lnTo>
                  <a:lnTo>
                    <a:pt x="605463" y="110465"/>
                  </a:lnTo>
                  <a:lnTo>
                    <a:pt x="606397" y="105806"/>
                  </a:lnTo>
                  <a:lnTo>
                    <a:pt x="607331" y="101141"/>
                  </a:lnTo>
                  <a:lnTo>
                    <a:pt x="608729" y="96482"/>
                  </a:lnTo>
                  <a:lnTo>
                    <a:pt x="609658" y="92287"/>
                  </a:lnTo>
                  <a:lnTo>
                    <a:pt x="611056" y="87628"/>
                  </a:lnTo>
                  <a:lnTo>
                    <a:pt x="611990" y="83433"/>
                  </a:lnTo>
                  <a:lnTo>
                    <a:pt x="613389" y="78769"/>
                  </a:lnTo>
                  <a:lnTo>
                    <a:pt x="614323" y="74574"/>
                  </a:lnTo>
                  <a:lnTo>
                    <a:pt x="615251" y="70379"/>
                  </a:lnTo>
                  <a:lnTo>
                    <a:pt x="616649" y="66654"/>
                  </a:lnTo>
                  <a:lnTo>
                    <a:pt x="617584" y="62459"/>
                  </a:lnTo>
                  <a:lnTo>
                    <a:pt x="618982" y="58728"/>
                  </a:lnTo>
                  <a:lnTo>
                    <a:pt x="619916" y="54998"/>
                  </a:lnTo>
                  <a:lnTo>
                    <a:pt x="621314" y="51272"/>
                  </a:lnTo>
                  <a:lnTo>
                    <a:pt x="622243" y="47542"/>
                  </a:lnTo>
                  <a:lnTo>
                    <a:pt x="623177" y="44281"/>
                  </a:lnTo>
                  <a:lnTo>
                    <a:pt x="624575" y="40550"/>
                  </a:lnTo>
                  <a:lnTo>
                    <a:pt x="625509" y="37289"/>
                  </a:lnTo>
                  <a:lnTo>
                    <a:pt x="626907" y="34493"/>
                  </a:lnTo>
                  <a:lnTo>
                    <a:pt x="627836" y="31226"/>
                  </a:lnTo>
                  <a:lnTo>
                    <a:pt x="628770" y="28430"/>
                  </a:lnTo>
                  <a:lnTo>
                    <a:pt x="630168" y="25633"/>
                  </a:lnTo>
                  <a:lnTo>
                    <a:pt x="631102" y="23306"/>
                  </a:lnTo>
                  <a:lnTo>
                    <a:pt x="632501" y="20510"/>
                  </a:lnTo>
                  <a:lnTo>
                    <a:pt x="633429" y="18177"/>
                  </a:lnTo>
                  <a:lnTo>
                    <a:pt x="634827" y="15845"/>
                  </a:lnTo>
                  <a:lnTo>
                    <a:pt x="635761" y="13983"/>
                  </a:lnTo>
                  <a:lnTo>
                    <a:pt x="636696" y="12120"/>
                  </a:lnTo>
                  <a:lnTo>
                    <a:pt x="638094" y="10252"/>
                  </a:lnTo>
                  <a:lnTo>
                    <a:pt x="639022" y="8389"/>
                  </a:lnTo>
                  <a:lnTo>
                    <a:pt x="640421" y="6991"/>
                  </a:lnTo>
                  <a:lnTo>
                    <a:pt x="641355" y="5593"/>
                  </a:lnTo>
                  <a:lnTo>
                    <a:pt x="642289" y="4659"/>
                  </a:lnTo>
                  <a:lnTo>
                    <a:pt x="643687" y="3260"/>
                  </a:lnTo>
                  <a:lnTo>
                    <a:pt x="644615" y="2332"/>
                  </a:lnTo>
                  <a:lnTo>
                    <a:pt x="646014" y="1862"/>
                  </a:lnTo>
                  <a:lnTo>
                    <a:pt x="646948" y="934"/>
                  </a:lnTo>
                  <a:lnTo>
                    <a:pt x="648346" y="464"/>
                  </a:lnTo>
                  <a:lnTo>
                    <a:pt x="649280" y="0"/>
                  </a:lnTo>
                  <a:lnTo>
                    <a:pt x="652541" y="0"/>
                  </a:lnTo>
                  <a:lnTo>
                    <a:pt x="653939" y="464"/>
                  </a:lnTo>
                  <a:lnTo>
                    <a:pt x="654873" y="934"/>
                  </a:lnTo>
                  <a:lnTo>
                    <a:pt x="656272" y="1398"/>
                  </a:lnTo>
                  <a:lnTo>
                    <a:pt x="657200" y="2332"/>
                  </a:lnTo>
                  <a:lnTo>
                    <a:pt x="658134" y="2796"/>
                  </a:lnTo>
                  <a:lnTo>
                    <a:pt x="659533" y="4194"/>
                  </a:lnTo>
                  <a:lnTo>
                    <a:pt x="660467" y="5128"/>
                  </a:lnTo>
                  <a:lnTo>
                    <a:pt x="661865" y="6527"/>
                  </a:lnTo>
                  <a:lnTo>
                    <a:pt x="662793" y="7925"/>
                  </a:lnTo>
                  <a:lnTo>
                    <a:pt x="663727" y="9788"/>
                  </a:lnTo>
                  <a:lnTo>
                    <a:pt x="665126" y="11186"/>
                  </a:lnTo>
                  <a:lnTo>
                    <a:pt x="666060" y="13048"/>
                  </a:lnTo>
                  <a:lnTo>
                    <a:pt x="667458" y="15381"/>
                  </a:lnTo>
                  <a:lnTo>
                    <a:pt x="668387" y="17713"/>
                  </a:lnTo>
                  <a:lnTo>
                    <a:pt x="669785" y="19576"/>
                  </a:lnTo>
                  <a:lnTo>
                    <a:pt x="670719" y="22372"/>
                  </a:lnTo>
                  <a:lnTo>
                    <a:pt x="671653" y="24705"/>
                  </a:lnTo>
                  <a:lnTo>
                    <a:pt x="673051" y="27501"/>
                  </a:lnTo>
                  <a:lnTo>
                    <a:pt x="673980" y="30298"/>
                  </a:lnTo>
                </a:path>
                <a:path w="1011554" h="337185">
                  <a:moveTo>
                    <a:pt x="0" y="159870"/>
                  </a:moveTo>
                  <a:lnTo>
                    <a:pt x="932" y="164999"/>
                  </a:lnTo>
                  <a:lnTo>
                    <a:pt x="1865" y="170127"/>
                  </a:lnTo>
                  <a:lnTo>
                    <a:pt x="3264" y="174787"/>
                  </a:lnTo>
                  <a:lnTo>
                    <a:pt x="4194" y="179915"/>
                  </a:lnTo>
                  <a:lnTo>
                    <a:pt x="5593" y="185041"/>
                  </a:lnTo>
                  <a:lnTo>
                    <a:pt x="6526" y="190169"/>
                  </a:lnTo>
                  <a:lnTo>
                    <a:pt x="7924" y="195296"/>
                  </a:lnTo>
                  <a:lnTo>
                    <a:pt x="8857" y="199957"/>
                  </a:lnTo>
                  <a:lnTo>
                    <a:pt x="9788" y="205085"/>
                  </a:lnTo>
                  <a:lnTo>
                    <a:pt x="11186" y="209745"/>
                  </a:lnTo>
                  <a:lnTo>
                    <a:pt x="12119" y="214873"/>
                  </a:lnTo>
                  <a:lnTo>
                    <a:pt x="13517" y="219533"/>
                  </a:lnTo>
                  <a:lnTo>
                    <a:pt x="14450" y="224661"/>
                  </a:lnTo>
                  <a:lnTo>
                    <a:pt x="15848" y="229321"/>
                  </a:lnTo>
                  <a:lnTo>
                    <a:pt x="16779" y="233981"/>
                  </a:lnTo>
                  <a:lnTo>
                    <a:pt x="17712" y="238644"/>
                  </a:lnTo>
                  <a:lnTo>
                    <a:pt x="19110" y="242839"/>
                  </a:lnTo>
                  <a:lnTo>
                    <a:pt x="20043" y="247499"/>
                  </a:lnTo>
                  <a:lnTo>
                    <a:pt x="21442" y="252159"/>
                  </a:lnTo>
                  <a:lnTo>
                    <a:pt x="22372" y="256354"/>
                  </a:lnTo>
                  <a:lnTo>
                    <a:pt x="23305" y="260549"/>
                  </a:lnTo>
                  <a:lnTo>
                    <a:pt x="24704" y="264744"/>
                  </a:lnTo>
                  <a:lnTo>
                    <a:pt x="25637" y="268939"/>
                  </a:lnTo>
                  <a:lnTo>
                    <a:pt x="27035" y="273134"/>
                  </a:lnTo>
                  <a:lnTo>
                    <a:pt x="27966" y="276863"/>
                  </a:lnTo>
                  <a:lnTo>
                    <a:pt x="29364" y="280593"/>
                  </a:lnTo>
                  <a:lnTo>
                    <a:pt x="30297" y="284320"/>
                  </a:lnTo>
                  <a:lnTo>
                    <a:pt x="31230" y="288050"/>
                  </a:lnTo>
                  <a:lnTo>
                    <a:pt x="32628" y="291312"/>
                  </a:lnTo>
                  <a:lnTo>
                    <a:pt x="33559" y="295041"/>
                  </a:lnTo>
                  <a:lnTo>
                    <a:pt x="34957" y="298303"/>
                  </a:lnTo>
                  <a:lnTo>
                    <a:pt x="35890" y="301567"/>
                  </a:lnTo>
                  <a:lnTo>
                    <a:pt x="36823" y="304364"/>
                  </a:lnTo>
                  <a:lnTo>
                    <a:pt x="38221" y="307161"/>
                  </a:lnTo>
                  <a:lnTo>
                    <a:pt x="39152" y="309957"/>
                  </a:lnTo>
                  <a:lnTo>
                    <a:pt x="40550" y="312754"/>
                  </a:lnTo>
                  <a:lnTo>
                    <a:pt x="41483" y="315550"/>
                  </a:lnTo>
                  <a:lnTo>
                    <a:pt x="42881" y="317879"/>
                  </a:lnTo>
                  <a:lnTo>
                    <a:pt x="43814" y="320211"/>
                  </a:lnTo>
                  <a:lnTo>
                    <a:pt x="44745" y="322074"/>
                  </a:lnTo>
                  <a:lnTo>
                    <a:pt x="46143" y="324406"/>
                  </a:lnTo>
                  <a:lnTo>
                    <a:pt x="47076" y="326269"/>
                  </a:lnTo>
                  <a:lnTo>
                    <a:pt x="48475" y="327667"/>
                  </a:lnTo>
                  <a:lnTo>
                    <a:pt x="49408" y="329533"/>
                  </a:lnTo>
                  <a:lnTo>
                    <a:pt x="50806" y="330932"/>
                  </a:lnTo>
                  <a:lnTo>
                    <a:pt x="51737" y="331862"/>
                  </a:lnTo>
                  <a:lnTo>
                    <a:pt x="52670" y="333261"/>
                  </a:lnTo>
                  <a:lnTo>
                    <a:pt x="54068" y="334194"/>
                  </a:lnTo>
                  <a:lnTo>
                    <a:pt x="55001" y="335127"/>
                  </a:lnTo>
                  <a:lnTo>
                    <a:pt x="56399" y="335592"/>
                  </a:lnTo>
                  <a:lnTo>
                    <a:pt x="57330" y="336057"/>
                  </a:lnTo>
                  <a:lnTo>
                    <a:pt x="58263" y="336525"/>
                  </a:lnTo>
                  <a:lnTo>
                    <a:pt x="59661" y="336990"/>
                  </a:lnTo>
                  <a:lnTo>
                    <a:pt x="61992" y="336990"/>
                  </a:lnTo>
                  <a:lnTo>
                    <a:pt x="62923" y="336525"/>
                  </a:lnTo>
                  <a:lnTo>
                    <a:pt x="64321" y="336525"/>
                  </a:lnTo>
                  <a:lnTo>
                    <a:pt x="65254" y="336057"/>
                  </a:lnTo>
                  <a:lnTo>
                    <a:pt x="66187" y="335127"/>
                  </a:lnTo>
                  <a:lnTo>
                    <a:pt x="67586" y="334194"/>
                  </a:lnTo>
                  <a:lnTo>
                    <a:pt x="68516" y="333261"/>
                  </a:lnTo>
                  <a:lnTo>
                    <a:pt x="69915" y="332330"/>
                  </a:lnTo>
                  <a:lnTo>
                    <a:pt x="70848" y="330932"/>
                  </a:lnTo>
                  <a:lnTo>
                    <a:pt x="71780" y="329533"/>
                  </a:lnTo>
                  <a:lnTo>
                    <a:pt x="73179" y="328135"/>
                  </a:lnTo>
                  <a:lnTo>
                    <a:pt x="74109" y="326269"/>
                  </a:lnTo>
                  <a:lnTo>
                    <a:pt x="75508" y="324406"/>
                  </a:lnTo>
                  <a:lnTo>
                    <a:pt x="76441" y="322542"/>
                  </a:lnTo>
                  <a:lnTo>
                    <a:pt x="77839" y="320211"/>
                  </a:lnTo>
                  <a:lnTo>
                    <a:pt x="78772" y="318347"/>
                  </a:lnTo>
                  <a:lnTo>
                    <a:pt x="79703" y="315550"/>
                  </a:lnTo>
                  <a:lnTo>
                    <a:pt x="81101" y="313219"/>
                  </a:lnTo>
                  <a:lnTo>
                    <a:pt x="82034" y="310422"/>
                  </a:lnTo>
                  <a:lnTo>
                    <a:pt x="83432" y="307626"/>
                  </a:lnTo>
                  <a:lnTo>
                    <a:pt x="84365" y="304829"/>
                  </a:lnTo>
                  <a:lnTo>
                    <a:pt x="85763" y="302033"/>
                  </a:lnTo>
                  <a:lnTo>
                    <a:pt x="86694" y="298771"/>
                  </a:lnTo>
                  <a:lnTo>
                    <a:pt x="87627" y="295507"/>
                  </a:lnTo>
                  <a:lnTo>
                    <a:pt x="89025" y="292245"/>
                  </a:lnTo>
                  <a:lnTo>
                    <a:pt x="89958" y="288515"/>
                  </a:lnTo>
                  <a:lnTo>
                    <a:pt x="91357" y="284788"/>
                  </a:lnTo>
                  <a:lnTo>
                    <a:pt x="92287" y="281058"/>
                  </a:lnTo>
                  <a:lnTo>
                    <a:pt x="93220" y="277329"/>
                  </a:lnTo>
                  <a:lnTo>
                    <a:pt x="94619" y="273601"/>
                  </a:lnTo>
                  <a:lnTo>
                    <a:pt x="95552" y="269406"/>
                  </a:lnTo>
                  <a:lnTo>
                    <a:pt x="96950" y="265677"/>
                  </a:lnTo>
                  <a:lnTo>
                    <a:pt x="97881" y="261482"/>
                  </a:lnTo>
                  <a:lnTo>
                    <a:pt x="99279" y="256822"/>
                  </a:lnTo>
                  <a:lnTo>
                    <a:pt x="100212" y="252627"/>
                  </a:lnTo>
                  <a:lnTo>
                    <a:pt x="101145" y="248432"/>
                  </a:lnTo>
                  <a:lnTo>
                    <a:pt x="102543" y="243769"/>
                  </a:lnTo>
                  <a:lnTo>
                    <a:pt x="103474" y="239109"/>
                  </a:lnTo>
                  <a:lnTo>
                    <a:pt x="104872" y="234449"/>
                  </a:lnTo>
                  <a:lnTo>
                    <a:pt x="105805" y="229786"/>
                  </a:lnTo>
                  <a:lnTo>
                    <a:pt x="106738" y="225126"/>
                  </a:lnTo>
                  <a:lnTo>
                    <a:pt x="108136" y="220466"/>
                  </a:lnTo>
                  <a:lnTo>
                    <a:pt x="109067" y="215803"/>
                  </a:lnTo>
                  <a:lnTo>
                    <a:pt x="110465" y="210678"/>
                  </a:lnTo>
                  <a:lnTo>
                    <a:pt x="111398" y="206015"/>
                  </a:lnTo>
                  <a:lnTo>
                    <a:pt x="112797" y="200890"/>
                  </a:lnTo>
                  <a:lnTo>
                    <a:pt x="113730" y="195762"/>
                  </a:lnTo>
                  <a:lnTo>
                    <a:pt x="114660" y="191101"/>
                  </a:lnTo>
                  <a:lnTo>
                    <a:pt x="116059" y="185974"/>
                  </a:lnTo>
                  <a:lnTo>
                    <a:pt x="116991" y="180846"/>
                  </a:lnTo>
                  <a:lnTo>
                    <a:pt x="118390" y="175720"/>
                  </a:lnTo>
                  <a:lnTo>
                    <a:pt x="119323" y="170592"/>
                  </a:lnTo>
                  <a:lnTo>
                    <a:pt x="120253" y="165463"/>
                  </a:lnTo>
                  <a:lnTo>
                    <a:pt x="121652" y="160804"/>
                  </a:lnTo>
                  <a:lnTo>
                    <a:pt x="122585" y="155675"/>
                  </a:lnTo>
                  <a:lnTo>
                    <a:pt x="123983" y="150552"/>
                  </a:lnTo>
                  <a:lnTo>
                    <a:pt x="124916" y="145423"/>
                  </a:lnTo>
                  <a:lnTo>
                    <a:pt x="126314" y="140294"/>
                  </a:lnTo>
                  <a:lnTo>
                    <a:pt x="127245" y="135635"/>
                  </a:lnTo>
                  <a:lnTo>
                    <a:pt x="128178" y="130506"/>
                  </a:lnTo>
                  <a:lnTo>
                    <a:pt x="129576" y="125847"/>
                  </a:lnTo>
                  <a:lnTo>
                    <a:pt x="130509" y="120718"/>
                  </a:lnTo>
                  <a:lnTo>
                    <a:pt x="131907" y="116059"/>
                  </a:lnTo>
                  <a:lnTo>
                    <a:pt x="132838" y="111399"/>
                  </a:lnTo>
                  <a:lnTo>
                    <a:pt x="134236" y="106270"/>
                  </a:lnTo>
                  <a:lnTo>
                    <a:pt x="135169" y="101611"/>
                  </a:lnTo>
                  <a:lnTo>
                    <a:pt x="136102" y="97416"/>
                  </a:lnTo>
                  <a:lnTo>
                    <a:pt x="137501" y="92752"/>
                  </a:lnTo>
                  <a:lnTo>
                    <a:pt x="138431" y="88093"/>
                  </a:lnTo>
                  <a:lnTo>
                    <a:pt x="139830" y="83898"/>
                  </a:lnTo>
                  <a:lnTo>
                    <a:pt x="140763" y="79238"/>
                  </a:lnTo>
                  <a:lnTo>
                    <a:pt x="141696" y="75044"/>
                  </a:lnTo>
                  <a:lnTo>
                    <a:pt x="143094" y="70849"/>
                  </a:lnTo>
                  <a:lnTo>
                    <a:pt x="144025" y="67118"/>
                  </a:lnTo>
                  <a:lnTo>
                    <a:pt x="145423" y="62923"/>
                  </a:lnTo>
                  <a:lnTo>
                    <a:pt x="146356" y="59192"/>
                  </a:lnTo>
                  <a:lnTo>
                    <a:pt x="147754" y="55467"/>
                  </a:lnTo>
                  <a:lnTo>
                    <a:pt x="148687" y="51737"/>
                  </a:lnTo>
                  <a:lnTo>
                    <a:pt x="149618" y="48006"/>
                  </a:lnTo>
                  <a:lnTo>
                    <a:pt x="151016" y="44745"/>
                  </a:lnTo>
                  <a:lnTo>
                    <a:pt x="151949" y="41014"/>
                  </a:lnTo>
                  <a:lnTo>
                    <a:pt x="153347" y="37754"/>
                  </a:lnTo>
                  <a:lnTo>
                    <a:pt x="154280" y="34957"/>
                  </a:lnTo>
                  <a:lnTo>
                    <a:pt x="155211" y="31696"/>
                  </a:lnTo>
                  <a:lnTo>
                    <a:pt x="156609" y="28900"/>
                  </a:lnTo>
                  <a:lnTo>
                    <a:pt x="157542" y="26103"/>
                  </a:lnTo>
                  <a:lnTo>
                    <a:pt x="158941" y="23306"/>
                  </a:lnTo>
                  <a:lnTo>
                    <a:pt x="159873" y="20974"/>
                  </a:lnTo>
                  <a:lnTo>
                    <a:pt x="161272" y="18642"/>
                  </a:lnTo>
                  <a:lnTo>
                    <a:pt x="162203" y="16315"/>
                  </a:lnTo>
                  <a:lnTo>
                    <a:pt x="163135" y="14447"/>
                  </a:lnTo>
                  <a:lnTo>
                    <a:pt x="164534" y="12120"/>
                  </a:lnTo>
                  <a:lnTo>
                    <a:pt x="165467" y="10252"/>
                  </a:lnTo>
                  <a:lnTo>
                    <a:pt x="166865" y="8854"/>
                  </a:lnTo>
                  <a:lnTo>
                    <a:pt x="167796" y="7455"/>
                  </a:lnTo>
                  <a:lnTo>
                    <a:pt x="169194" y="6057"/>
                  </a:lnTo>
                  <a:lnTo>
                    <a:pt x="170127" y="4659"/>
                  </a:lnTo>
                  <a:lnTo>
                    <a:pt x="171060" y="3260"/>
                  </a:lnTo>
                  <a:lnTo>
                    <a:pt x="172458" y="2332"/>
                  </a:lnTo>
                  <a:lnTo>
                    <a:pt x="173389" y="1862"/>
                  </a:lnTo>
                  <a:lnTo>
                    <a:pt x="174787" y="934"/>
                  </a:lnTo>
                  <a:lnTo>
                    <a:pt x="175720" y="464"/>
                  </a:lnTo>
                  <a:lnTo>
                    <a:pt x="176653" y="464"/>
                  </a:lnTo>
                  <a:lnTo>
                    <a:pt x="178051" y="0"/>
                  </a:lnTo>
                  <a:lnTo>
                    <a:pt x="180380" y="0"/>
                  </a:lnTo>
                  <a:lnTo>
                    <a:pt x="181313" y="464"/>
                  </a:lnTo>
                  <a:lnTo>
                    <a:pt x="182712" y="934"/>
                  </a:lnTo>
                  <a:lnTo>
                    <a:pt x="183645" y="1398"/>
                  </a:lnTo>
                  <a:lnTo>
                    <a:pt x="184575" y="1862"/>
                  </a:lnTo>
                  <a:lnTo>
                    <a:pt x="185974" y="2796"/>
                  </a:lnTo>
                  <a:lnTo>
                    <a:pt x="186907" y="3730"/>
                  </a:lnTo>
                  <a:lnTo>
                    <a:pt x="188305" y="5128"/>
                  </a:lnTo>
                  <a:lnTo>
                    <a:pt x="189238" y="6527"/>
                  </a:lnTo>
                  <a:lnTo>
                    <a:pt x="190169" y="7925"/>
                  </a:lnTo>
                  <a:lnTo>
                    <a:pt x="191567" y="9323"/>
                  </a:lnTo>
                  <a:lnTo>
                    <a:pt x="192500" y="11186"/>
                  </a:lnTo>
                  <a:lnTo>
                    <a:pt x="193898" y="13048"/>
                  </a:lnTo>
                  <a:lnTo>
                    <a:pt x="194831" y="14917"/>
                  </a:lnTo>
                  <a:lnTo>
                    <a:pt x="196229" y="17243"/>
                  </a:lnTo>
                  <a:lnTo>
                    <a:pt x="197160" y="19576"/>
                  </a:lnTo>
                  <a:lnTo>
                    <a:pt x="198093" y="21908"/>
                  </a:lnTo>
                  <a:lnTo>
                    <a:pt x="199491" y="24705"/>
                  </a:lnTo>
                  <a:lnTo>
                    <a:pt x="200424" y="27031"/>
                  </a:lnTo>
                  <a:lnTo>
                    <a:pt x="201823" y="29828"/>
                  </a:lnTo>
                  <a:lnTo>
                    <a:pt x="202753" y="33095"/>
                  </a:lnTo>
                  <a:lnTo>
                    <a:pt x="203686" y="35891"/>
                  </a:lnTo>
                  <a:lnTo>
                    <a:pt x="205085" y="39152"/>
                  </a:lnTo>
                  <a:lnTo>
                    <a:pt x="206017" y="42413"/>
                  </a:lnTo>
                  <a:lnTo>
                    <a:pt x="207416" y="45679"/>
                  </a:lnTo>
                  <a:lnTo>
                    <a:pt x="208346" y="49404"/>
                  </a:lnTo>
                  <a:lnTo>
                    <a:pt x="209745" y="53135"/>
                  </a:lnTo>
                  <a:lnTo>
                    <a:pt x="210678" y="56866"/>
                  </a:lnTo>
                  <a:lnTo>
                    <a:pt x="211611" y="60591"/>
                  </a:lnTo>
                  <a:lnTo>
                    <a:pt x="213009" y="64321"/>
                  </a:lnTo>
                  <a:lnTo>
                    <a:pt x="213940" y="68516"/>
                  </a:lnTo>
                  <a:lnTo>
                    <a:pt x="215338" y="72711"/>
                  </a:lnTo>
                  <a:lnTo>
                    <a:pt x="216271" y="76906"/>
                  </a:lnTo>
                  <a:lnTo>
                    <a:pt x="217669" y="81101"/>
                  </a:lnTo>
                  <a:lnTo>
                    <a:pt x="218602" y="85760"/>
                  </a:lnTo>
                  <a:lnTo>
                    <a:pt x="219533" y="89955"/>
                  </a:lnTo>
                  <a:lnTo>
                    <a:pt x="220931" y="94620"/>
                  </a:lnTo>
                  <a:lnTo>
                    <a:pt x="221864" y="99279"/>
                  </a:lnTo>
                  <a:lnTo>
                    <a:pt x="223262" y="103474"/>
                  </a:lnTo>
                  <a:lnTo>
                    <a:pt x="224195" y="108603"/>
                  </a:lnTo>
                  <a:lnTo>
                    <a:pt x="225126" y="113262"/>
                  </a:lnTo>
                  <a:lnTo>
                    <a:pt x="226524" y="117921"/>
                  </a:lnTo>
                  <a:lnTo>
                    <a:pt x="227457" y="122586"/>
                  </a:lnTo>
                  <a:lnTo>
                    <a:pt x="228856" y="127709"/>
                  </a:lnTo>
                  <a:lnTo>
                    <a:pt x="229789" y="132374"/>
                  </a:lnTo>
                  <a:lnTo>
                    <a:pt x="231187" y="137497"/>
                  </a:lnTo>
                  <a:lnTo>
                    <a:pt x="232118" y="142626"/>
                  </a:lnTo>
                  <a:lnTo>
                    <a:pt x="233051" y="147755"/>
                  </a:lnTo>
                  <a:lnTo>
                    <a:pt x="234449" y="152414"/>
                  </a:lnTo>
                  <a:lnTo>
                    <a:pt x="235382" y="157543"/>
                  </a:lnTo>
                  <a:lnTo>
                    <a:pt x="236780" y="162667"/>
                  </a:lnTo>
                  <a:lnTo>
                    <a:pt x="237711" y="167796"/>
                  </a:lnTo>
                  <a:lnTo>
                    <a:pt x="238644" y="172924"/>
                  </a:lnTo>
                  <a:lnTo>
                    <a:pt x="240042" y="177584"/>
                  </a:lnTo>
                  <a:lnTo>
                    <a:pt x="240975" y="182712"/>
                  </a:lnTo>
                  <a:lnTo>
                    <a:pt x="242373" y="187837"/>
                  </a:lnTo>
                  <a:lnTo>
                    <a:pt x="243304" y="192965"/>
                  </a:lnTo>
                  <a:lnTo>
                    <a:pt x="244702" y="198093"/>
                  </a:lnTo>
                  <a:lnTo>
                    <a:pt x="245635" y="202753"/>
                  </a:lnTo>
                  <a:lnTo>
                    <a:pt x="246568" y="207881"/>
                  </a:lnTo>
                  <a:lnTo>
                    <a:pt x="247967" y="212541"/>
                  </a:lnTo>
                  <a:lnTo>
                    <a:pt x="248897" y="217669"/>
                  </a:lnTo>
                  <a:lnTo>
                    <a:pt x="250296" y="222329"/>
                  </a:lnTo>
                  <a:lnTo>
                    <a:pt x="251228" y="226990"/>
                  </a:lnTo>
                  <a:lnTo>
                    <a:pt x="252627" y="231652"/>
                  </a:lnTo>
                  <a:lnTo>
                    <a:pt x="253560" y="236312"/>
                  </a:lnTo>
                  <a:lnTo>
                    <a:pt x="254489" y="240973"/>
                  </a:lnTo>
                  <a:lnTo>
                    <a:pt x="255888" y="245635"/>
                  </a:lnTo>
                  <a:lnTo>
                    <a:pt x="256822" y="249830"/>
                  </a:lnTo>
                  <a:lnTo>
                    <a:pt x="258220" y="254490"/>
                  </a:lnTo>
                  <a:lnTo>
                    <a:pt x="259154" y="258685"/>
                  </a:lnTo>
                  <a:lnTo>
                    <a:pt x="260083" y="262880"/>
                  </a:lnTo>
                  <a:lnTo>
                    <a:pt x="261481" y="267075"/>
                  </a:lnTo>
                  <a:lnTo>
                    <a:pt x="262415" y="271270"/>
                  </a:lnTo>
                  <a:lnTo>
                    <a:pt x="263813" y="275000"/>
                  </a:lnTo>
                  <a:lnTo>
                    <a:pt x="264747" y="279194"/>
                  </a:lnTo>
                  <a:lnTo>
                    <a:pt x="266146" y="282922"/>
                  </a:lnTo>
                  <a:lnTo>
                    <a:pt x="267074" y="286651"/>
                  </a:lnTo>
                  <a:lnTo>
                    <a:pt x="268008" y="289913"/>
                  </a:lnTo>
                  <a:lnTo>
                    <a:pt x="269406" y="293643"/>
                  </a:lnTo>
                  <a:lnTo>
                    <a:pt x="270340" y="296905"/>
                  </a:lnTo>
                  <a:lnTo>
                    <a:pt x="271739" y="300169"/>
                  </a:lnTo>
                  <a:lnTo>
                    <a:pt x="272667" y="302966"/>
                  </a:lnTo>
                  <a:lnTo>
                    <a:pt x="273601" y="306228"/>
                  </a:lnTo>
                  <a:lnTo>
                    <a:pt x="275000" y="309024"/>
                  </a:lnTo>
                  <a:lnTo>
                    <a:pt x="275934" y="311821"/>
                  </a:lnTo>
                  <a:lnTo>
                    <a:pt x="277332" y="314152"/>
                  </a:lnTo>
                  <a:lnTo>
                    <a:pt x="278260" y="316949"/>
                  </a:lnTo>
                  <a:lnTo>
                    <a:pt x="279659" y="319278"/>
                  </a:lnTo>
                  <a:lnTo>
                    <a:pt x="280593" y="321144"/>
                  </a:lnTo>
                  <a:lnTo>
                    <a:pt x="281527" y="323473"/>
                  </a:lnTo>
                  <a:lnTo>
                    <a:pt x="282925" y="325338"/>
                  </a:lnTo>
                  <a:lnTo>
                    <a:pt x="283854" y="327202"/>
                  </a:lnTo>
                  <a:lnTo>
                    <a:pt x="285252" y="328600"/>
                  </a:lnTo>
                  <a:lnTo>
                    <a:pt x="286186" y="329999"/>
                  </a:lnTo>
                  <a:lnTo>
                    <a:pt x="287584" y="331397"/>
                  </a:lnTo>
                  <a:lnTo>
                    <a:pt x="288518" y="332795"/>
                  </a:lnTo>
                  <a:lnTo>
                    <a:pt x="289447" y="333728"/>
                  </a:lnTo>
                  <a:lnTo>
                    <a:pt x="290845" y="334659"/>
                  </a:lnTo>
                  <a:lnTo>
                    <a:pt x="291779" y="335592"/>
                  </a:lnTo>
                  <a:lnTo>
                    <a:pt x="293178" y="336057"/>
                  </a:lnTo>
                  <a:lnTo>
                    <a:pt x="294112" y="336525"/>
                  </a:lnTo>
                  <a:lnTo>
                    <a:pt x="295040" y="336990"/>
                  </a:lnTo>
                  <a:lnTo>
                    <a:pt x="298771" y="336990"/>
                  </a:lnTo>
                  <a:lnTo>
                    <a:pt x="299705" y="336525"/>
                  </a:lnTo>
                  <a:lnTo>
                    <a:pt x="301103" y="336057"/>
                  </a:lnTo>
                  <a:lnTo>
                    <a:pt x="302032" y="335592"/>
                  </a:lnTo>
                  <a:lnTo>
                    <a:pt x="302966" y="334659"/>
                  </a:lnTo>
                  <a:lnTo>
                    <a:pt x="304364" y="333728"/>
                  </a:lnTo>
                  <a:lnTo>
                    <a:pt x="305298" y="332795"/>
                  </a:lnTo>
                  <a:lnTo>
                    <a:pt x="306696" y="331397"/>
                  </a:lnTo>
                  <a:lnTo>
                    <a:pt x="307625" y="329999"/>
                  </a:lnTo>
                  <a:lnTo>
                    <a:pt x="308559" y="328600"/>
                  </a:lnTo>
                  <a:lnTo>
                    <a:pt x="309957" y="327202"/>
                  </a:lnTo>
                  <a:lnTo>
                    <a:pt x="310891" y="325338"/>
                  </a:lnTo>
                  <a:lnTo>
                    <a:pt x="312290" y="323473"/>
                  </a:lnTo>
                  <a:lnTo>
                    <a:pt x="313218" y="321144"/>
                  </a:lnTo>
                  <a:lnTo>
                    <a:pt x="314616" y="319278"/>
                  </a:lnTo>
                  <a:lnTo>
                    <a:pt x="315550" y="316949"/>
                  </a:lnTo>
                  <a:lnTo>
                    <a:pt x="316484" y="314152"/>
                  </a:lnTo>
                  <a:lnTo>
                    <a:pt x="317883" y="311821"/>
                  </a:lnTo>
                  <a:lnTo>
                    <a:pt x="318811" y="309024"/>
                  </a:lnTo>
                  <a:lnTo>
                    <a:pt x="320209" y="306228"/>
                  </a:lnTo>
                  <a:lnTo>
                    <a:pt x="321144" y="302966"/>
                  </a:lnTo>
                  <a:lnTo>
                    <a:pt x="322078" y="300169"/>
                  </a:lnTo>
                  <a:lnTo>
                    <a:pt x="323476" y="296905"/>
                  </a:lnTo>
                  <a:lnTo>
                    <a:pt x="324404" y="293643"/>
                  </a:lnTo>
                  <a:lnTo>
                    <a:pt x="325803" y="289913"/>
                  </a:lnTo>
                  <a:lnTo>
                    <a:pt x="326737" y="286651"/>
                  </a:lnTo>
                  <a:lnTo>
                    <a:pt x="328135" y="282922"/>
                  </a:lnTo>
                  <a:lnTo>
                    <a:pt x="329069" y="279194"/>
                  </a:lnTo>
                  <a:lnTo>
                    <a:pt x="329998" y="275465"/>
                  </a:lnTo>
                  <a:lnTo>
                    <a:pt x="331396" y="271270"/>
                  </a:lnTo>
                  <a:lnTo>
                    <a:pt x="332330" y="267075"/>
                  </a:lnTo>
                  <a:lnTo>
                    <a:pt x="333728" y="263346"/>
                  </a:lnTo>
                  <a:lnTo>
                    <a:pt x="334662" y="258685"/>
                  </a:lnTo>
                  <a:lnTo>
                    <a:pt x="336061" y="254490"/>
                  </a:lnTo>
                  <a:lnTo>
                    <a:pt x="336989" y="250296"/>
                  </a:lnTo>
                </a:path>
              </a:pathLst>
            </a:custGeom>
            <a:ln w="3175">
              <a:solidFill>
                <a:srgbClr val="FF0000"/>
              </a:solidFill>
            </a:ln>
          </p:spPr>
          <p:txBody>
            <a:bodyPr wrap="square" lIns="0" tIns="0" rIns="0" bIns="0" rtlCol="0"/>
            <a:lstStyle/>
            <a:p>
              <a:endParaRPr/>
            </a:p>
          </p:txBody>
        </p:sp>
        <p:pic>
          <p:nvPicPr>
            <p:cNvPr id="63" name="object 63"/>
            <p:cNvPicPr/>
            <p:nvPr/>
          </p:nvPicPr>
          <p:blipFill>
            <a:blip r:embed="rId3" cstate="print"/>
            <a:stretch>
              <a:fillRect/>
            </a:stretch>
          </p:blipFill>
          <p:spPr>
            <a:xfrm>
              <a:off x="2952716" y="1855541"/>
              <a:ext cx="118855" cy="171525"/>
            </a:xfrm>
            <a:prstGeom prst="rect">
              <a:avLst/>
            </a:prstGeom>
          </p:spPr>
        </p:pic>
        <p:sp>
          <p:nvSpPr>
            <p:cNvPr id="64" name="object 64"/>
            <p:cNvSpPr/>
            <p:nvPr/>
          </p:nvSpPr>
          <p:spPr>
            <a:xfrm>
              <a:off x="2954114" y="1688679"/>
              <a:ext cx="1127760" cy="337185"/>
            </a:xfrm>
            <a:custGeom>
              <a:avLst/>
              <a:gdLst/>
              <a:ahLst/>
              <a:cxnLst/>
              <a:rect l="l" t="t" r="r" b="b"/>
              <a:pathLst>
                <a:path w="1127760" h="337185">
                  <a:moveTo>
                    <a:pt x="0" y="336989"/>
                  </a:moveTo>
                  <a:lnTo>
                    <a:pt x="0" y="0"/>
                  </a:lnTo>
                </a:path>
                <a:path w="1127760" h="337185">
                  <a:moveTo>
                    <a:pt x="790039" y="336989"/>
                  </a:moveTo>
                  <a:lnTo>
                    <a:pt x="1127499" y="336989"/>
                  </a:lnTo>
                </a:path>
                <a:path w="1127760" h="337185">
                  <a:moveTo>
                    <a:pt x="453048" y="336989"/>
                  </a:moveTo>
                  <a:lnTo>
                    <a:pt x="790039" y="336989"/>
                  </a:lnTo>
                </a:path>
                <a:path w="1127760" h="337185">
                  <a:moveTo>
                    <a:pt x="116059" y="336989"/>
                  </a:moveTo>
                  <a:lnTo>
                    <a:pt x="453048" y="336989"/>
                  </a:lnTo>
                </a:path>
                <a:path w="1127760" h="337185">
                  <a:moveTo>
                    <a:pt x="0" y="336989"/>
                  </a:moveTo>
                  <a:lnTo>
                    <a:pt x="116059" y="336989"/>
                  </a:lnTo>
                </a:path>
              </a:pathLst>
            </a:custGeom>
            <a:ln w="3175">
              <a:solidFill>
                <a:srgbClr val="000000"/>
              </a:solidFill>
            </a:ln>
          </p:spPr>
          <p:txBody>
            <a:bodyPr wrap="square" lIns="0" tIns="0" rIns="0" bIns="0" rtlCol="0"/>
            <a:lstStyle/>
            <a:p>
              <a:endParaRPr/>
            </a:p>
          </p:txBody>
        </p:sp>
      </p:grpSp>
      <p:sp>
        <p:nvSpPr>
          <p:cNvPr id="65" name="object 65"/>
          <p:cNvSpPr txBox="1"/>
          <p:nvPr/>
        </p:nvSpPr>
        <p:spPr>
          <a:xfrm>
            <a:off x="2894340" y="197754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66" name="object 66"/>
          <p:cNvSpPr txBox="1"/>
          <p:nvPr/>
        </p:nvSpPr>
        <p:spPr>
          <a:xfrm>
            <a:off x="2894340" y="1808817"/>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a:t>
            </a:r>
            <a:endParaRPr sz="450">
              <a:latin typeface="Microsoft Sans Serif"/>
              <a:cs typeface="Microsoft Sans Serif"/>
            </a:endParaRPr>
          </a:p>
        </p:txBody>
      </p:sp>
      <p:sp>
        <p:nvSpPr>
          <p:cNvPr id="67" name="object 67"/>
          <p:cNvSpPr txBox="1"/>
          <p:nvPr/>
        </p:nvSpPr>
        <p:spPr>
          <a:xfrm>
            <a:off x="2894340" y="164055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68" name="object 68"/>
          <p:cNvSpPr txBox="1"/>
          <p:nvPr/>
        </p:nvSpPr>
        <p:spPr>
          <a:xfrm>
            <a:off x="3496539" y="2428264"/>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69" name="object 69"/>
          <p:cNvSpPr txBox="1"/>
          <p:nvPr/>
        </p:nvSpPr>
        <p:spPr>
          <a:xfrm>
            <a:off x="2772858" y="1810330"/>
            <a:ext cx="88265" cy="4330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imaginaria</a:t>
            </a:r>
            <a:endParaRPr sz="450">
              <a:latin typeface="Microsoft Sans Serif"/>
              <a:cs typeface="Microsoft Sans Serif"/>
            </a:endParaRPr>
          </a:p>
        </p:txBody>
      </p:sp>
      <p:sp>
        <p:nvSpPr>
          <p:cNvPr id="74" name="object 74"/>
          <p:cNvSpPr txBox="1"/>
          <p:nvPr/>
        </p:nvSpPr>
        <p:spPr>
          <a:xfrm>
            <a:off x="2579306" y="2715722"/>
            <a:ext cx="1798955" cy="305435"/>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15" dirty="0">
                <a:solidFill>
                  <a:srgbClr val="3333B2"/>
                </a:solidFill>
                <a:latin typeface="Tahoma"/>
                <a:cs typeface="Tahoma"/>
              </a:rPr>
              <a:t> </a:t>
            </a:r>
            <a:r>
              <a:rPr sz="1000" spc="-25" dirty="0">
                <a:latin typeface="Tahoma"/>
                <a:cs typeface="Tahoma"/>
              </a:rPr>
              <a:t>Parte</a:t>
            </a:r>
            <a:r>
              <a:rPr sz="1000" spc="20" dirty="0">
                <a:latin typeface="Tahoma"/>
                <a:cs typeface="Tahoma"/>
              </a:rPr>
              <a:t> </a:t>
            </a:r>
            <a:r>
              <a:rPr sz="1000" spc="-35" dirty="0">
                <a:latin typeface="Tahoma"/>
                <a:cs typeface="Tahoma"/>
              </a:rPr>
              <a:t>imaginaria</a:t>
            </a:r>
            <a:r>
              <a:rPr sz="1000" spc="20" dirty="0">
                <a:latin typeface="Tahoma"/>
                <a:cs typeface="Tahoma"/>
              </a:rPr>
              <a:t> </a:t>
            </a:r>
            <a:r>
              <a:rPr sz="1000" spc="-40" dirty="0">
                <a:latin typeface="Tahoma"/>
                <a:cs typeface="Tahoma"/>
              </a:rPr>
              <a:t>y</a:t>
            </a:r>
            <a:r>
              <a:rPr sz="1000" spc="25" dirty="0">
                <a:latin typeface="Tahoma"/>
                <a:cs typeface="Tahoma"/>
              </a:rPr>
              <a:t> </a:t>
            </a:r>
            <a:r>
              <a:rPr sz="1000" spc="-40" dirty="0">
                <a:latin typeface="Tahoma"/>
                <a:cs typeface="Tahoma"/>
              </a:rPr>
              <a:t>real</a:t>
            </a:r>
            <a:r>
              <a:rPr sz="1000" spc="20" dirty="0">
                <a:latin typeface="Tahoma"/>
                <a:cs typeface="Tahoma"/>
              </a:rPr>
              <a:t> </a:t>
            </a:r>
            <a:r>
              <a:rPr sz="1000" spc="-65" dirty="0">
                <a:latin typeface="Tahoma"/>
                <a:cs typeface="Tahoma"/>
              </a:rPr>
              <a:t>de</a:t>
            </a:r>
            <a:endParaRPr sz="1000">
              <a:latin typeface="Tahoma"/>
              <a:cs typeface="Tahoma"/>
            </a:endParaRPr>
          </a:p>
          <a:p>
            <a:pPr marL="12700">
              <a:lnSpc>
                <a:spcPts val="1200"/>
              </a:lnSpc>
            </a:pPr>
            <a:r>
              <a:rPr sz="1000" spc="-45" dirty="0">
                <a:latin typeface="Tahoma"/>
                <a:cs typeface="Tahoma"/>
              </a:rPr>
              <a:t>una</a:t>
            </a:r>
            <a:r>
              <a:rPr sz="1000" spc="10" dirty="0">
                <a:latin typeface="Tahoma"/>
                <a:cs typeface="Tahoma"/>
              </a:rPr>
              <a:t> </a:t>
            </a:r>
            <a:r>
              <a:rPr sz="1000" spc="-40" dirty="0">
                <a:latin typeface="Tahoma"/>
                <a:cs typeface="Tahoma"/>
              </a:rPr>
              <a:t>exponencial</a:t>
            </a:r>
            <a:r>
              <a:rPr sz="1000" spc="5" dirty="0">
                <a:latin typeface="Tahoma"/>
                <a:cs typeface="Tahoma"/>
              </a:rPr>
              <a:t> </a:t>
            </a:r>
            <a:r>
              <a:rPr sz="1000" spc="-40" dirty="0">
                <a:latin typeface="Tahoma"/>
                <a:cs typeface="Tahoma"/>
              </a:rPr>
              <a:t>compleja</a:t>
            </a:r>
            <a:endParaRPr sz="1000">
              <a:latin typeface="Tahoma"/>
              <a:cs typeface="Tahoma"/>
            </a:endParaRPr>
          </a:p>
        </p:txBody>
      </p:sp>
      <p:sp>
        <p:nvSpPr>
          <p:cNvPr id="75" name="object 7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4" name="object 14"/>
          <p:cNvSpPr txBox="1"/>
          <p:nvPr/>
        </p:nvSpPr>
        <p:spPr>
          <a:xfrm>
            <a:off x="480390" y="738643"/>
            <a:ext cx="161099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Usando</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70" dirty="0">
                <a:latin typeface="Tahoma"/>
                <a:cs typeface="Tahoma"/>
              </a:rPr>
              <a:t>de</a:t>
            </a:r>
            <a:r>
              <a:rPr sz="1100" spc="20" dirty="0">
                <a:latin typeface="Tahoma"/>
                <a:cs typeface="Tahoma"/>
              </a:rPr>
              <a:t> </a:t>
            </a:r>
            <a:r>
              <a:rPr sz="1100" spc="-30" dirty="0">
                <a:latin typeface="Tahoma"/>
                <a:cs typeface="Tahoma"/>
              </a:rPr>
              <a:t>Euler</a:t>
            </a:r>
            <a:endParaRPr sz="1100">
              <a:latin typeface="Tahoma"/>
              <a:cs typeface="Tahoma"/>
            </a:endParaRPr>
          </a:p>
        </p:txBody>
      </p:sp>
      <p:sp>
        <p:nvSpPr>
          <p:cNvPr id="15" name="object 15"/>
          <p:cNvSpPr txBox="1"/>
          <p:nvPr/>
        </p:nvSpPr>
        <p:spPr>
          <a:xfrm>
            <a:off x="832269" y="1070272"/>
            <a:ext cx="66040" cy="116839"/>
          </a:xfrm>
          <a:prstGeom prst="rect">
            <a:avLst/>
          </a:prstGeom>
        </p:spPr>
        <p:txBody>
          <a:bodyPr vert="horz" wrap="square" lIns="0" tIns="12065" rIns="0" bIns="0" rtlCol="0">
            <a:spAutoFit/>
          </a:bodyPr>
          <a:lstStyle/>
          <a:p>
            <a:pPr marL="12700">
              <a:lnSpc>
                <a:spcPct val="100000"/>
              </a:lnSpc>
              <a:spcBef>
                <a:spcPts val="95"/>
              </a:spcBef>
            </a:pPr>
            <a:r>
              <a:rPr sz="600" spc="-15" dirty="0">
                <a:latin typeface="Tahoma"/>
                <a:cs typeface="Tahoma"/>
              </a:rPr>
              <a:t>0</a:t>
            </a:r>
            <a:endParaRPr sz="600">
              <a:latin typeface="Tahoma"/>
              <a:cs typeface="Tahoma"/>
            </a:endParaRPr>
          </a:p>
        </p:txBody>
      </p:sp>
      <p:sp>
        <p:nvSpPr>
          <p:cNvPr id="16" name="object 16"/>
          <p:cNvSpPr txBox="1"/>
          <p:nvPr/>
        </p:nvSpPr>
        <p:spPr>
          <a:xfrm>
            <a:off x="727455" y="1030019"/>
            <a:ext cx="215900" cy="147320"/>
          </a:xfrm>
          <a:prstGeom prst="rect">
            <a:avLst/>
          </a:prstGeom>
        </p:spPr>
        <p:txBody>
          <a:bodyPr vert="horz" wrap="square" lIns="0" tIns="12065" rIns="0" bIns="0" rtlCol="0">
            <a:spAutoFit/>
          </a:bodyPr>
          <a:lstStyle/>
          <a:p>
            <a:pPr marL="12700">
              <a:lnSpc>
                <a:spcPct val="100000"/>
              </a:lnSpc>
              <a:spcBef>
                <a:spcPts val="95"/>
              </a:spcBef>
            </a:pPr>
            <a:r>
              <a:rPr sz="800" i="1" spc="40" dirty="0">
                <a:latin typeface="Arial"/>
                <a:cs typeface="Arial"/>
              </a:rPr>
              <a:t>j</a:t>
            </a:r>
            <a:r>
              <a:rPr sz="800" i="1" spc="40" dirty="0">
                <a:latin typeface="Calibri"/>
                <a:cs typeface="Calibri"/>
              </a:rPr>
              <a:t>ω</a:t>
            </a:r>
            <a:r>
              <a:rPr sz="800" i="1" spc="114" dirty="0">
                <a:latin typeface="Calibri"/>
                <a:cs typeface="Calibri"/>
              </a:rPr>
              <a:t> </a:t>
            </a:r>
            <a:r>
              <a:rPr sz="800" i="1" spc="80" dirty="0">
                <a:latin typeface="Arial"/>
                <a:cs typeface="Arial"/>
              </a:rPr>
              <a:t>t</a:t>
            </a:r>
            <a:endParaRPr sz="800">
              <a:latin typeface="Arial"/>
              <a:cs typeface="Arial"/>
            </a:endParaRPr>
          </a:p>
        </p:txBody>
      </p:sp>
      <p:sp>
        <p:nvSpPr>
          <p:cNvPr id="17" name="object 17"/>
          <p:cNvSpPr txBox="1"/>
          <p:nvPr/>
        </p:nvSpPr>
        <p:spPr>
          <a:xfrm>
            <a:off x="1409268" y="1107997"/>
            <a:ext cx="737235" cy="147320"/>
          </a:xfrm>
          <a:prstGeom prst="rect">
            <a:avLst/>
          </a:prstGeom>
        </p:spPr>
        <p:txBody>
          <a:bodyPr vert="horz" wrap="square" lIns="0" tIns="12065" rIns="0" bIns="0" rtlCol="0">
            <a:spAutoFit/>
          </a:bodyPr>
          <a:lstStyle/>
          <a:p>
            <a:pPr marL="12700">
              <a:lnSpc>
                <a:spcPct val="100000"/>
              </a:lnSpc>
              <a:spcBef>
                <a:spcPts val="95"/>
              </a:spcBef>
              <a:tabLst>
                <a:tab pos="669925" algn="l"/>
              </a:tabLst>
            </a:pPr>
            <a:r>
              <a:rPr sz="800" spc="-15" dirty="0">
                <a:latin typeface="Tahoma"/>
                <a:cs typeface="Tahoma"/>
              </a:rPr>
              <a:t>0	0</a:t>
            </a:r>
            <a:endParaRPr sz="800">
              <a:latin typeface="Tahoma"/>
              <a:cs typeface="Tahoma"/>
            </a:endParaRPr>
          </a:p>
        </p:txBody>
      </p:sp>
      <p:sp>
        <p:nvSpPr>
          <p:cNvPr id="18" name="object 18"/>
          <p:cNvSpPr txBox="1"/>
          <p:nvPr/>
        </p:nvSpPr>
        <p:spPr>
          <a:xfrm>
            <a:off x="656488" y="1049895"/>
            <a:ext cx="1546225" cy="191770"/>
          </a:xfrm>
          <a:prstGeom prst="rect">
            <a:avLst/>
          </a:prstGeom>
        </p:spPr>
        <p:txBody>
          <a:bodyPr vert="horz" wrap="square" lIns="0" tIns="11430" rIns="0" bIns="0" rtlCol="0">
            <a:spAutoFit/>
          </a:bodyPr>
          <a:lstStyle/>
          <a:p>
            <a:pPr marL="12700">
              <a:lnSpc>
                <a:spcPct val="100000"/>
              </a:lnSpc>
              <a:spcBef>
                <a:spcPts val="90"/>
              </a:spcBef>
              <a:tabLst>
                <a:tab pos="325755" algn="l"/>
              </a:tabLst>
            </a:pPr>
            <a:r>
              <a:rPr sz="1100" i="1" spc="-130" dirty="0">
                <a:latin typeface="Arial"/>
                <a:cs typeface="Arial"/>
              </a:rPr>
              <a:t>e	</a:t>
            </a:r>
            <a:r>
              <a:rPr sz="1100" spc="45" dirty="0">
                <a:latin typeface="Tahoma"/>
                <a:cs typeface="Tahoma"/>
              </a:rPr>
              <a:t>=</a:t>
            </a:r>
            <a:r>
              <a:rPr sz="1100" spc="-40" dirty="0">
                <a:latin typeface="Tahoma"/>
                <a:cs typeface="Tahoma"/>
              </a:rPr>
              <a:t> </a:t>
            </a:r>
            <a:r>
              <a:rPr sz="1100" spc="-50" dirty="0">
                <a:latin typeface="Tahoma"/>
                <a:cs typeface="Tahoma"/>
              </a:rPr>
              <a:t>cos</a:t>
            </a:r>
            <a:r>
              <a:rPr sz="1100" spc="-165" dirty="0">
                <a:latin typeface="Tahoma"/>
                <a:cs typeface="Tahoma"/>
              </a:rPr>
              <a:t> </a:t>
            </a:r>
            <a:r>
              <a:rPr sz="1100" i="1" spc="-220" dirty="0">
                <a:latin typeface="Verdana"/>
                <a:cs typeface="Verdana"/>
              </a:rPr>
              <a:t>ω</a:t>
            </a:r>
            <a:r>
              <a:rPr sz="1100" i="1" spc="85" dirty="0">
                <a:latin typeface="Verdana"/>
                <a:cs typeface="Verdana"/>
              </a:rPr>
              <a:t> </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45" dirty="0">
                <a:latin typeface="Arial"/>
                <a:cs typeface="Arial"/>
              </a:rPr>
              <a:t>j</a:t>
            </a:r>
            <a:r>
              <a:rPr sz="1100" i="1" spc="-25" dirty="0">
                <a:latin typeface="Arial"/>
                <a:cs typeface="Arial"/>
              </a:rPr>
              <a:t> </a:t>
            </a:r>
            <a:r>
              <a:rPr sz="1100" spc="-75" dirty="0">
                <a:latin typeface="Tahoma"/>
                <a:cs typeface="Tahoma"/>
              </a:rPr>
              <a:t>sen</a:t>
            </a:r>
            <a:r>
              <a:rPr sz="1100" spc="-165" dirty="0">
                <a:latin typeface="Tahoma"/>
                <a:cs typeface="Tahoma"/>
              </a:rPr>
              <a:t> </a:t>
            </a:r>
            <a:r>
              <a:rPr sz="1100" i="1" spc="-220" dirty="0">
                <a:latin typeface="Verdana"/>
                <a:cs typeface="Verdana"/>
              </a:rPr>
              <a:t>ω</a:t>
            </a:r>
            <a:r>
              <a:rPr sz="1100" i="1" spc="85" dirty="0">
                <a:latin typeface="Verdana"/>
                <a:cs typeface="Verdana"/>
              </a:rPr>
              <a:t> </a:t>
            </a:r>
            <a:r>
              <a:rPr sz="1100" i="1" spc="85" dirty="0">
                <a:latin typeface="Arial"/>
                <a:cs typeface="Arial"/>
              </a:rPr>
              <a:t>t</a:t>
            </a:r>
            <a:endParaRPr sz="1100">
              <a:latin typeface="Arial"/>
              <a:cs typeface="Arial"/>
            </a:endParaRPr>
          </a:p>
        </p:txBody>
      </p:sp>
      <p:grpSp>
        <p:nvGrpSpPr>
          <p:cNvPr id="19" name="object 19"/>
          <p:cNvGrpSpPr/>
          <p:nvPr/>
        </p:nvGrpSpPr>
        <p:grpSpPr>
          <a:xfrm>
            <a:off x="358546" y="1408328"/>
            <a:ext cx="65405" cy="868044"/>
            <a:chOff x="358546" y="1408328"/>
            <a:chExt cx="65405" cy="868044"/>
          </a:xfrm>
        </p:grpSpPr>
        <p:pic>
          <p:nvPicPr>
            <p:cNvPr id="20" name="object 20"/>
            <p:cNvPicPr/>
            <p:nvPr/>
          </p:nvPicPr>
          <p:blipFill>
            <a:blip r:embed="rId2" cstate="print"/>
            <a:stretch>
              <a:fillRect/>
            </a:stretch>
          </p:blipFill>
          <p:spPr>
            <a:xfrm>
              <a:off x="358546" y="1408328"/>
              <a:ext cx="65265" cy="65265"/>
            </a:xfrm>
            <a:prstGeom prst="rect">
              <a:avLst/>
            </a:prstGeom>
          </p:spPr>
        </p:pic>
        <p:pic>
          <p:nvPicPr>
            <p:cNvPr id="21" name="object 21"/>
            <p:cNvPicPr/>
            <p:nvPr/>
          </p:nvPicPr>
          <p:blipFill>
            <a:blip r:embed="rId3" cstate="print"/>
            <a:stretch>
              <a:fillRect/>
            </a:stretch>
          </p:blipFill>
          <p:spPr>
            <a:xfrm>
              <a:off x="358546" y="2210803"/>
              <a:ext cx="65265" cy="65265"/>
            </a:xfrm>
            <a:prstGeom prst="rect">
              <a:avLst/>
            </a:prstGeom>
          </p:spPr>
        </p:pic>
      </p:grpSp>
      <p:sp>
        <p:nvSpPr>
          <p:cNvPr id="22" name="object 22"/>
          <p:cNvSpPr txBox="1"/>
          <p:nvPr/>
        </p:nvSpPr>
        <p:spPr>
          <a:xfrm>
            <a:off x="454990" y="1324875"/>
            <a:ext cx="1792605" cy="994410"/>
          </a:xfrm>
          <a:prstGeom prst="rect">
            <a:avLst/>
          </a:prstGeom>
        </p:spPr>
        <p:txBody>
          <a:bodyPr vert="horz" wrap="square" lIns="0" tIns="50800" rIns="0" bIns="0" rtlCol="0">
            <a:spAutoFit/>
          </a:bodyPr>
          <a:lstStyle/>
          <a:p>
            <a:pPr marL="38100" marR="143510">
              <a:lnSpc>
                <a:spcPct val="76400"/>
              </a:lnSpc>
              <a:spcBef>
                <a:spcPts val="400"/>
              </a:spcBef>
            </a:pPr>
            <a:r>
              <a:rPr sz="1100" spc="-45" dirty="0">
                <a:latin typeface="Tahoma"/>
                <a:cs typeface="Tahoma"/>
              </a:rPr>
              <a:t>Podemos</a:t>
            </a:r>
            <a:r>
              <a:rPr sz="1100" spc="10" dirty="0">
                <a:latin typeface="Tahoma"/>
                <a:cs typeface="Tahoma"/>
              </a:rPr>
              <a:t> </a:t>
            </a:r>
            <a:r>
              <a:rPr sz="1100" spc="-65" dirty="0">
                <a:latin typeface="Tahoma"/>
                <a:cs typeface="Tahoma"/>
              </a:rPr>
              <a:t>expresar</a:t>
            </a:r>
            <a:r>
              <a:rPr sz="1100" spc="15" dirty="0">
                <a:latin typeface="Tahoma"/>
                <a:cs typeface="Tahoma"/>
              </a:rPr>
              <a:t> </a:t>
            </a:r>
            <a:r>
              <a:rPr sz="1100" spc="-55" dirty="0">
                <a:latin typeface="Tahoma"/>
                <a:cs typeface="Tahoma"/>
              </a:rPr>
              <a:t>una </a:t>
            </a:r>
            <a:r>
              <a:rPr sz="1100" spc="-50" dirty="0">
                <a:latin typeface="Tahoma"/>
                <a:cs typeface="Tahoma"/>
              </a:rPr>
              <a:t> </a:t>
            </a:r>
            <a:r>
              <a:rPr sz="1100" spc="-40" dirty="0">
                <a:latin typeface="Tahoma"/>
                <a:cs typeface="Tahoma"/>
              </a:rPr>
              <a:t>sinusoidal</a:t>
            </a:r>
            <a:r>
              <a:rPr sz="1100" spc="15" dirty="0">
                <a:latin typeface="Tahoma"/>
                <a:cs typeface="Tahoma"/>
              </a:rPr>
              <a:t> </a:t>
            </a:r>
            <a:r>
              <a:rPr sz="1100" spc="-75" dirty="0">
                <a:latin typeface="Tahoma"/>
                <a:cs typeface="Tahoma"/>
              </a:rPr>
              <a:t>en</a:t>
            </a:r>
            <a:r>
              <a:rPr sz="1100" spc="20" dirty="0">
                <a:latin typeface="Tahoma"/>
                <a:cs typeface="Tahoma"/>
              </a:rPr>
              <a:t> </a:t>
            </a:r>
            <a:r>
              <a:rPr sz="1100" spc="-10" dirty="0">
                <a:latin typeface="Tahoma"/>
                <a:cs typeface="Tahoma"/>
              </a:rPr>
              <a:t>t</a:t>
            </a:r>
            <a:r>
              <a:rPr sz="1100" spc="-570" dirty="0">
                <a:latin typeface="Tahoma"/>
                <a:cs typeface="Tahoma"/>
              </a:rPr>
              <a:t>´</a:t>
            </a:r>
            <a:r>
              <a:rPr sz="1100" spc="-50" dirty="0">
                <a:latin typeface="Tahoma"/>
                <a:cs typeface="Tahoma"/>
              </a:rPr>
              <a:t>erminos</a:t>
            </a:r>
            <a:r>
              <a:rPr sz="1100" spc="20" dirty="0">
                <a:latin typeface="Tahoma"/>
                <a:cs typeface="Tahoma"/>
              </a:rPr>
              <a:t> </a:t>
            </a:r>
            <a:r>
              <a:rPr sz="1100" spc="-70" dirty="0">
                <a:latin typeface="Tahoma"/>
                <a:cs typeface="Tahoma"/>
              </a:rPr>
              <a:t>de</a:t>
            </a:r>
            <a:r>
              <a:rPr sz="1100" spc="20" dirty="0">
                <a:latin typeface="Tahoma"/>
                <a:cs typeface="Tahoma"/>
              </a:rPr>
              <a:t> </a:t>
            </a:r>
            <a:r>
              <a:rPr sz="1100" spc="-25" dirty="0">
                <a:latin typeface="Tahoma"/>
                <a:cs typeface="Tahoma"/>
              </a:rPr>
              <a:t>la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60" dirty="0">
                <a:latin typeface="Tahoma"/>
                <a:cs typeface="Tahoma"/>
              </a:rPr>
              <a:t>ex</a:t>
            </a:r>
            <a:r>
              <a:rPr sz="1100" spc="-35" dirty="0">
                <a:latin typeface="Tahoma"/>
                <a:cs typeface="Tahoma"/>
              </a:rPr>
              <a:t>p</a:t>
            </a:r>
            <a:r>
              <a:rPr sz="1100" spc="-40" dirty="0">
                <a:latin typeface="Tahoma"/>
                <a:cs typeface="Tahoma"/>
              </a:rPr>
              <a:t>onencial</a:t>
            </a:r>
            <a:r>
              <a:rPr sz="1100" spc="15" dirty="0">
                <a:latin typeface="Tahoma"/>
                <a:cs typeface="Tahoma"/>
              </a:rPr>
              <a:t> </a:t>
            </a:r>
            <a:r>
              <a:rPr sz="1100" spc="-45" dirty="0">
                <a:latin typeface="Tahoma"/>
                <a:cs typeface="Tahoma"/>
              </a:rPr>
              <a:t>com</a:t>
            </a:r>
            <a:r>
              <a:rPr sz="1100" spc="-55" dirty="0">
                <a:latin typeface="Tahoma"/>
                <a:cs typeface="Tahoma"/>
              </a:rPr>
              <a:t>p</a:t>
            </a:r>
            <a:r>
              <a:rPr sz="1100" spc="-45" dirty="0">
                <a:latin typeface="Tahoma"/>
                <a:cs typeface="Tahoma"/>
              </a:rPr>
              <a:t>le</a:t>
            </a:r>
            <a:r>
              <a:rPr sz="1100" spc="-40" dirty="0">
                <a:latin typeface="Tahoma"/>
                <a:cs typeface="Tahoma"/>
              </a:rPr>
              <a:t>ja</a:t>
            </a:r>
            <a:endParaRPr sz="1100" dirty="0">
              <a:latin typeface="Tahoma"/>
              <a:cs typeface="Tahoma"/>
            </a:endParaRPr>
          </a:p>
          <a:p>
            <a:pPr>
              <a:lnSpc>
                <a:spcPct val="100000"/>
              </a:lnSpc>
              <a:spcBef>
                <a:spcPts val="55"/>
              </a:spcBef>
            </a:pPr>
            <a:endParaRPr sz="800" dirty="0">
              <a:latin typeface="Tahoma"/>
              <a:cs typeface="Tahoma"/>
            </a:endParaRPr>
          </a:p>
          <a:p>
            <a:pPr marL="204470">
              <a:lnSpc>
                <a:spcPct val="100000"/>
              </a:lnSpc>
              <a:spcBef>
                <a:spcPts val="5"/>
              </a:spcBef>
            </a:pPr>
            <a:r>
              <a:rPr sz="800" i="1" spc="30" dirty="0">
                <a:latin typeface="Arial"/>
                <a:cs typeface="Arial"/>
              </a:rPr>
              <a:t>A</a:t>
            </a:r>
            <a:r>
              <a:rPr sz="800" i="1" spc="-85" dirty="0">
                <a:latin typeface="Arial"/>
                <a:cs typeface="Arial"/>
              </a:rPr>
              <a:t> </a:t>
            </a:r>
            <a:r>
              <a:rPr sz="800" spc="-15" dirty="0">
                <a:latin typeface="Tahoma"/>
                <a:cs typeface="Tahoma"/>
              </a:rPr>
              <a:t>cos</a:t>
            </a:r>
            <a:r>
              <a:rPr sz="800" spc="-110" dirty="0">
                <a:latin typeface="Tahoma"/>
                <a:cs typeface="Tahoma"/>
              </a:rPr>
              <a:t> </a:t>
            </a:r>
            <a:r>
              <a:rPr sz="800" spc="20" dirty="0">
                <a:latin typeface="Tahoma"/>
                <a:cs typeface="Tahoma"/>
              </a:rPr>
              <a:t>(</a:t>
            </a:r>
            <a:r>
              <a:rPr sz="800" i="1" spc="-35" dirty="0">
                <a:latin typeface="Calibri"/>
                <a:cs typeface="Calibri"/>
              </a:rPr>
              <a:t>ω</a:t>
            </a:r>
            <a:r>
              <a:rPr sz="900" spc="52" baseline="-9259" dirty="0">
                <a:latin typeface="Tahoma"/>
                <a:cs typeface="Tahoma"/>
              </a:rPr>
              <a:t>0</a:t>
            </a:r>
            <a:r>
              <a:rPr sz="800" i="1" spc="80" dirty="0">
                <a:latin typeface="Arial"/>
                <a:cs typeface="Arial"/>
              </a:rPr>
              <a:t>t</a:t>
            </a:r>
            <a:r>
              <a:rPr sz="800" i="1" spc="20" dirty="0">
                <a:latin typeface="Arial"/>
                <a:cs typeface="Arial"/>
              </a:rPr>
              <a:t> </a:t>
            </a:r>
            <a:r>
              <a:rPr sz="800" spc="75" dirty="0">
                <a:latin typeface="Tahoma"/>
                <a:cs typeface="Tahoma"/>
              </a:rPr>
              <a:t>+</a:t>
            </a:r>
            <a:r>
              <a:rPr sz="800" spc="-65" dirty="0">
                <a:latin typeface="Tahoma"/>
                <a:cs typeface="Tahoma"/>
              </a:rPr>
              <a:t> </a:t>
            </a:r>
            <a:r>
              <a:rPr sz="800" i="1" spc="-25" dirty="0">
                <a:latin typeface="Calibri"/>
                <a:cs typeface="Calibri"/>
              </a:rPr>
              <a:t>φ</a:t>
            </a:r>
            <a:r>
              <a:rPr sz="800" spc="20" dirty="0">
                <a:latin typeface="Tahoma"/>
                <a:cs typeface="Tahoma"/>
              </a:rPr>
              <a:t>)</a:t>
            </a:r>
            <a:r>
              <a:rPr sz="800" spc="-15" dirty="0">
                <a:latin typeface="Tahoma"/>
                <a:cs typeface="Tahoma"/>
              </a:rPr>
              <a:t> </a:t>
            </a:r>
            <a:r>
              <a:rPr sz="800" spc="75" dirty="0">
                <a:latin typeface="Tahoma"/>
                <a:cs typeface="Tahoma"/>
              </a:rPr>
              <a:t>=</a:t>
            </a:r>
            <a:r>
              <a:rPr sz="800" spc="-15" dirty="0">
                <a:latin typeface="Tahoma"/>
                <a:cs typeface="Tahoma"/>
              </a:rPr>
              <a:t> </a:t>
            </a:r>
            <a:r>
              <a:rPr sz="800" i="1" spc="30" dirty="0">
                <a:latin typeface="Arial"/>
                <a:cs typeface="Arial"/>
              </a:rPr>
              <a:t>A</a:t>
            </a:r>
            <a:r>
              <a:rPr lang="es-CO" sz="800" i="1" spc="30" dirty="0">
                <a:latin typeface="Arial"/>
                <a:cs typeface="Arial"/>
              </a:rPr>
              <a:t>R</a:t>
            </a:r>
            <a:r>
              <a:rPr sz="800" i="1" spc="-70" dirty="0">
                <a:latin typeface="Arial"/>
                <a:cs typeface="Arial"/>
              </a:rPr>
              <a:t>e</a:t>
            </a:r>
            <a:r>
              <a:rPr sz="800" i="1" spc="-30" dirty="0">
                <a:latin typeface="Arial"/>
                <a:cs typeface="Arial"/>
              </a:rPr>
              <a:t> </a:t>
            </a:r>
            <a:r>
              <a:rPr sz="1200" spc="142" baseline="45138" dirty="0">
                <a:latin typeface="Lucida Sans Unicode"/>
                <a:cs typeface="Lucida Sans Unicode"/>
              </a:rPr>
              <a:t> </a:t>
            </a:r>
            <a:r>
              <a:rPr sz="800" i="1" spc="-15" dirty="0">
                <a:latin typeface="Arial"/>
                <a:cs typeface="Arial"/>
              </a:rPr>
              <a:t>e</a:t>
            </a:r>
            <a:r>
              <a:rPr sz="900" i="1" spc="135" baseline="23148" dirty="0">
                <a:latin typeface="Arial"/>
                <a:cs typeface="Arial"/>
              </a:rPr>
              <a:t>j</a:t>
            </a:r>
            <a:r>
              <a:rPr sz="900" spc="22" baseline="23148" dirty="0">
                <a:latin typeface="Tahoma"/>
                <a:cs typeface="Tahoma"/>
              </a:rPr>
              <a:t>(</a:t>
            </a:r>
            <a:r>
              <a:rPr sz="900" i="1" spc="-7" baseline="23148" dirty="0">
                <a:latin typeface="Arial"/>
                <a:cs typeface="Arial"/>
              </a:rPr>
              <a:t>ω</a:t>
            </a:r>
            <a:r>
              <a:rPr sz="750" spc="-15" baseline="16666" dirty="0">
                <a:latin typeface="Tahoma"/>
                <a:cs typeface="Tahoma"/>
              </a:rPr>
              <a:t>0</a:t>
            </a:r>
            <a:r>
              <a:rPr sz="750" spc="-165" baseline="16666" dirty="0">
                <a:latin typeface="Tahoma"/>
                <a:cs typeface="Tahoma"/>
              </a:rPr>
              <a:t> </a:t>
            </a:r>
            <a:r>
              <a:rPr sz="900" spc="22" baseline="23148" dirty="0">
                <a:latin typeface="Tahoma"/>
                <a:cs typeface="Tahoma"/>
              </a:rPr>
              <a:t>)</a:t>
            </a:r>
            <a:r>
              <a:rPr sz="900" i="1" spc="150" baseline="23148" dirty="0">
                <a:latin typeface="Arial"/>
                <a:cs typeface="Arial"/>
              </a:rPr>
              <a:t>t</a:t>
            </a:r>
            <a:r>
              <a:rPr sz="900" spc="82" baseline="23148" dirty="0">
                <a:latin typeface="Tahoma"/>
                <a:cs typeface="Tahoma"/>
              </a:rPr>
              <a:t>+</a:t>
            </a:r>
            <a:r>
              <a:rPr sz="900" i="1" spc="150" baseline="23148" dirty="0">
                <a:latin typeface="Arial"/>
                <a:cs typeface="Arial"/>
              </a:rPr>
              <a:t>φ</a:t>
            </a:r>
            <a:r>
              <a:rPr sz="1200" spc="142" baseline="45138" dirty="0">
                <a:latin typeface="Lucida Sans Unicode"/>
                <a:cs typeface="Lucida Sans Unicode"/>
              </a:rPr>
              <a:t> </a:t>
            </a:r>
            <a:endParaRPr sz="1200" baseline="45138" dirty="0">
              <a:latin typeface="Lucida Sans Unicode"/>
              <a:cs typeface="Lucida Sans Unicode"/>
            </a:endParaRPr>
          </a:p>
          <a:p>
            <a:pPr marL="38100">
              <a:lnSpc>
                <a:spcPct val="100000"/>
              </a:lnSpc>
              <a:spcBef>
                <a:spcPts val="1000"/>
              </a:spcBef>
            </a:pPr>
            <a:r>
              <a:rPr sz="1100" spc="-30" dirty="0">
                <a:latin typeface="Tahoma"/>
                <a:cs typeface="Tahoma"/>
              </a:rPr>
              <a:t>Para</a:t>
            </a:r>
            <a:r>
              <a:rPr sz="1100" spc="10" dirty="0">
                <a:latin typeface="Tahoma"/>
                <a:cs typeface="Tahoma"/>
              </a:rPr>
              <a:t> </a:t>
            </a:r>
            <a:r>
              <a:rPr sz="1100" spc="-25" dirty="0">
                <a:latin typeface="Tahoma"/>
                <a:cs typeface="Tahoma"/>
              </a:rPr>
              <a:t>la</a:t>
            </a:r>
            <a:r>
              <a:rPr sz="1100" spc="10" dirty="0">
                <a:latin typeface="Tahoma"/>
                <a:cs typeface="Tahoma"/>
              </a:rPr>
              <a:t> </a:t>
            </a:r>
            <a:r>
              <a:rPr sz="1100" spc="-45" dirty="0">
                <a:latin typeface="Tahoma"/>
                <a:cs typeface="Tahoma"/>
              </a:rPr>
              <a:t>parte</a:t>
            </a:r>
            <a:r>
              <a:rPr sz="1100" spc="10" dirty="0">
                <a:latin typeface="Tahoma"/>
                <a:cs typeface="Tahoma"/>
              </a:rPr>
              <a:t> </a:t>
            </a:r>
            <a:r>
              <a:rPr sz="1100" spc="-40" dirty="0">
                <a:latin typeface="Tahoma"/>
                <a:cs typeface="Tahoma"/>
              </a:rPr>
              <a:t>imaginaria</a:t>
            </a:r>
            <a:endParaRPr sz="1100" dirty="0">
              <a:latin typeface="Tahoma"/>
              <a:cs typeface="Tahoma"/>
            </a:endParaRPr>
          </a:p>
        </p:txBody>
      </p:sp>
      <p:sp>
        <p:nvSpPr>
          <p:cNvPr id="23" name="object 23"/>
          <p:cNvSpPr txBox="1"/>
          <p:nvPr/>
        </p:nvSpPr>
        <p:spPr>
          <a:xfrm>
            <a:off x="597928" y="2424060"/>
            <a:ext cx="1660525" cy="147320"/>
          </a:xfrm>
          <a:prstGeom prst="rect">
            <a:avLst/>
          </a:prstGeom>
        </p:spPr>
        <p:txBody>
          <a:bodyPr vert="horz" wrap="square" lIns="0" tIns="12065" rIns="0" bIns="0" rtlCol="0">
            <a:spAutoFit/>
          </a:bodyPr>
          <a:lstStyle/>
          <a:p>
            <a:pPr marL="50800">
              <a:lnSpc>
                <a:spcPct val="100000"/>
              </a:lnSpc>
              <a:spcBef>
                <a:spcPts val="95"/>
              </a:spcBef>
            </a:pPr>
            <a:r>
              <a:rPr sz="800" i="1" spc="30" dirty="0">
                <a:latin typeface="Arial"/>
                <a:cs typeface="Arial"/>
              </a:rPr>
              <a:t>A</a:t>
            </a:r>
            <a:r>
              <a:rPr sz="800" i="1" spc="-85" dirty="0">
                <a:latin typeface="Arial"/>
                <a:cs typeface="Arial"/>
              </a:rPr>
              <a:t> </a:t>
            </a:r>
            <a:r>
              <a:rPr sz="800" spc="-30" dirty="0">
                <a:latin typeface="Tahoma"/>
                <a:cs typeface="Tahoma"/>
              </a:rPr>
              <a:t>sen</a:t>
            </a:r>
            <a:r>
              <a:rPr sz="800" spc="-110" dirty="0">
                <a:latin typeface="Tahoma"/>
                <a:cs typeface="Tahoma"/>
              </a:rPr>
              <a:t> </a:t>
            </a:r>
            <a:r>
              <a:rPr sz="800" spc="20" dirty="0">
                <a:latin typeface="Tahoma"/>
                <a:cs typeface="Tahoma"/>
              </a:rPr>
              <a:t>(</a:t>
            </a:r>
            <a:r>
              <a:rPr sz="800" i="1" spc="-35" dirty="0">
                <a:latin typeface="Calibri"/>
                <a:cs typeface="Calibri"/>
              </a:rPr>
              <a:t>ω</a:t>
            </a:r>
            <a:r>
              <a:rPr sz="900" spc="52" baseline="-9259" dirty="0">
                <a:latin typeface="Tahoma"/>
                <a:cs typeface="Tahoma"/>
              </a:rPr>
              <a:t>0</a:t>
            </a:r>
            <a:r>
              <a:rPr sz="800" i="1" spc="80" dirty="0">
                <a:latin typeface="Arial"/>
                <a:cs typeface="Arial"/>
              </a:rPr>
              <a:t>t</a:t>
            </a:r>
            <a:r>
              <a:rPr sz="800" i="1" spc="20" dirty="0">
                <a:latin typeface="Arial"/>
                <a:cs typeface="Arial"/>
              </a:rPr>
              <a:t> </a:t>
            </a:r>
            <a:r>
              <a:rPr sz="800" spc="75" dirty="0">
                <a:latin typeface="Tahoma"/>
                <a:cs typeface="Tahoma"/>
              </a:rPr>
              <a:t>+</a:t>
            </a:r>
            <a:r>
              <a:rPr sz="800" spc="-65" dirty="0">
                <a:latin typeface="Tahoma"/>
                <a:cs typeface="Tahoma"/>
              </a:rPr>
              <a:t> </a:t>
            </a:r>
            <a:r>
              <a:rPr sz="800" i="1" spc="-25" dirty="0">
                <a:latin typeface="Calibri"/>
                <a:cs typeface="Calibri"/>
              </a:rPr>
              <a:t>φ</a:t>
            </a:r>
            <a:r>
              <a:rPr sz="800" spc="20" dirty="0">
                <a:latin typeface="Tahoma"/>
                <a:cs typeface="Tahoma"/>
              </a:rPr>
              <a:t>)</a:t>
            </a:r>
            <a:r>
              <a:rPr sz="800" spc="-15" dirty="0">
                <a:latin typeface="Tahoma"/>
                <a:cs typeface="Tahoma"/>
              </a:rPr>
              <a:t> </a:t>
            </a:r>
            <a:r>
              <a:rPr sz="800" spc="75" dirty="0">
                <a:latin typeface="Tahoma"/>
                <a:cs typeface="Tahoma"/>
              </a:rPr>
              <a:t>=</a:t>
            </a:r>
            <a:r>
              <a:rPr sz="800" spc="-15" dirty="0">
                <a:latin typeface="Tahoma"/>
                <a:cs typeface="Tahoma"/>
              </a:rPr>
              <a:t> </a:t>
            </a:r>
            <a:r>
              <a:rPr sz="800" i="1" spc="30" dirty="0">
                <a:latin typeface="Arial"/>
                <a:cs typeface="Arial"/>
              </a:rPr>
              <a:t>A</a:t>
            </a:r>
            <a:r>
              <a:rPr sz="800" spc="114" dirty="0">
                <a:latin typeface="SimSun-ExtB"/>
                <a:cs typeface="SimSun-ExtB"/>
              </a:rPr>
              <a:t>I</a:t>
            </a:r>
            <a:r>
              <a:rPr sz="800" i="1" spc="5" dirty="0">
                <a:latin typeface="Arial"/>
                <a:cs typeface="Arial"/>
              </a:rPr>
              <a:t>m</a:t>
            </a:r>
            <a:r>
              <a:rPr sz="800" i="1" spc="-70" dirty="0">
                <a:latin typeface="Arial"/>
                <a:cs typeface="Arial"/>
              </a:rPr>
              <a:t> </a:t>
            </a:r>
            <a:r>
              <a:rPr sz="1200" spc="142" baseline="45138" dirty="0">
                <a:latin typeface="Lucida Sans Unicode"/>
                <a:cs typeface="Lucida Sans Unicode"/>
              </a:rPr>
              <a:t> </a:t>
            </a:r>
            <a:r>
              <a:rPr sz="800" i="1" spc="-15" dirty="0">
                <a:latin typeface="Arial"/>
                <a:cs typeface="Arial"/>
              </a:rPr>
              <a:t>e</a:t>
            </a:r>
            <a:r>
              <a:rPr sz="900" i="1" spc="135" baseline="23148" dirty="0">
                <a:latin typeface="Arial"/>
                <a:cs typeface="Arial"/>
              </a:rPr>
              <a:t>j</a:t>
            </a:r>
            <a:r>
              <a:rPr sz="900" spc="22" baseline="23148" dirty="0">
                <a:latin typeface="Tahoma"/>
                <a:cs typeface="Tahoma"/>
              </a:rPr>
              <a:t>(</a:t>
            </a:r>
            <a:r>
              <a:rPr sz="900" i="1" spc="-7" baseline="23148" dirty="0">
                <a:latin typeface="Arial"/>
                <a:cs typeface="Arial"/>
              </a:rPr>
              <a:t>ω</a:t>
            </a:r>
            <a:r>
              <a:rPr sz="750" spc="-15" baseline="16666" dirty="0">
                <a:latin typeface="Tahoma"/>
                <a:cs typeface="Tahoma"/>
              </a:rPr>
              <a:t>0</a:t>
            </a:r>
            <a:r>
              <a:rPr sz="750" spc="-165" baseline="16666" dirty="0">
                <a:latin typeface="Tahoma"/>
                <a:cs typeface="Tahoma"/>
              </a:rPr>
              <a:t> </a:t>
            </a:r>
            <a:r>
              <a:rPr sz="900" spc="22" baseline="23148" dirty="0">
                <a:latin typeface="Tahoma"/>
                <a:cs typeface="Tahoma"/>
              </a:rPr>
              <a:t>)</a:t>
            </a:r>
            <a:r>
              <a:rPr sz="900" i="1" spc="150" baseline="23148" dirty="0">
                <a:latin typeface="Arial"/>
                <a:cs typeface="Arial"/>
              </a:rPr>
              <a:t>t</a:t>
            </a:r>
            <a:r>
              <a:rPr sz="900" spc="82" baseline="23148" dirty="0">
                <a:latin typeface="Tahoma"/>
                <a:cs typeface="Tahoma"/>
              </a:rPr>
              <a:t>+</a:t>
            </a:r>
            <a:r>
              <a:rPr sz="900" i="1" spc="142" baseline="23148" dirty="0">
                <a:latin typeface="Arial"/>
                <a:cs typeface="Arial"/>
              </a:rPr>
              <a:t>φ</a:t>
            </a:r>
            <a:r>
              <a:rPr sz="1200" spc="142" baseline="45138" dirty="0">
                <a:latin typeface="Lucida Sans Unicode"/>
                <a:cs typeface="Lucida Sans Unicode"/>
              </a:rPr>
              <a:t> </a:t>
            </a:r>
            <a:endParaRPr sz="1200" baseline="45138">
              <a:latin typeface="Lucida Sans Unicode"/>
              <a:cs typeface="Lucida Sans Unicode"/>
            </a:endParaRPr>
          </a:p>
        </p:txBody>
      </p:sp>
      <p:sp>
        <p:nvSpPr>
          <p:cNvPr id="24" name="object 24"/>
          <p:cNvSpPr/>
          <p:nvPr/>
        </p:nvSpPr>
        <p:spPr>
          <a:xfrm>
            <a:off x="2954115" y="752281"/>
            <a:ext cx="1127760" cy="674370"/>
          </a:xfrm>
          <a:custGeom>
            <a:avLst/>
            <a:gdLst/>
            <a:ahLst/>
            <a:cxnLst/>
            <a:rect l="l" t="t" r="r" b="b"/>
            <a:pathLst>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 w="1127760" h="674369">
                <a:moveTo>
                  <a:pt x="0" y="673981"/>
                </a:moveTo>
                <a:lnTo>
                  <a:pt x="1127499" y="673981"/>
                </a:lnTo>
              </a:path>
              <a:path w="1127760" h="674369">
                <a:moveTo>
                  <a:pt x="0" y="673981"/>
                </a:moveTo>
                <a:lnTo>
                  <a:pt x="0" y="0"/>
                </a:lnTo>
              </a:path>
              <a:path w="1127760" h="674369">
                <a:moveTo>
                  <a:pt x="0" y="673981"/>
                </a:moveTo>
                <a:lnTo>
                  <a:pt x="0" y="662330"/>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25" name="object 25"/>
          <p:cNvSpPr txBox="1"/>
          <p:nvPr/>
        </p:nvSpPr>
        <p:spPr>
          <a:xfrm>
            <a:off x="2926033"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26" name="object 26"/>
          <p:cNvSpPr/>
          <p:nvPr/>
        </p:nvSpPr>
        <p:spPr>
          <a:xfrm>
            <a:off x="3179241"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7" name="object 27"/>
          <p:cNvSpPr txBox="1"/>
          <p:nvPr/>
        </p:nvSpPr>
        <p:spPr>
          <a:xfrm>
            <a:off x="3151160"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28" name="object 28"/>
          <p:cNvSpPr/>
          <p:nvPr/>
        </p:nvSpPr>
        <p:spPr>
          <a:xfrm>
            <a:off x="3404836"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29" name="object 29"/>
          <p:cNvSpPr txBox="1"/>
          <p:nvPr/>
        </p:nvSpPr>
        <p:spPr>
          <a:xfrm>
            <a:off x="3376755"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30" name="object 30"/>
          <p:cNvSpPr/>
          <p:nvPr/>
        </p:nvSpPr>
        <p:spPr>
          <a:xfrm>
            <a:off x="3630427"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31" name="object 31"/>
          <p:cNvSpPr txBox="1"/>
          <p:nvPr/>
        </p:nvSpPr>
        <p:spPr>
          <a:xfrm>
            <a:off x="3602346"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32" name="object 32"/>
          <p:cNvSpPr/>
          <p:nvPr/>
        </p:nvSpPr>
        <p:spPr>
          <a:xfrm>
            <a:off x="3856018"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33" name="object 33"/>
          <p:cNvSpPr txBox="1"/>
          <p:nvPr/>
        </p:nvSpPr>
        <p:spPr>
          <a:xfrm>
            <a:off x="3827937" y="142521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34" name="object 34"/>
          <p:cNvSpPr/>
          <p:nvPr/>
        </p:nvSpPr>
        <p:spPr>
          <a:xfrm>
            <a:off x="4081614" y="752281"/>
            <a:ext cx="0" cy="674370"/>
          </a:xfrm>
          <a:custGeom>
            <a:avLst/>
            <a:gdLst/>
            <a:ahLst/>
            <a:cxnLst/>
            <a:rect l="l" t="t" r="r" b="b"/>
            <a:pathLst>
              <a:path h="674369">
                <a:moveTo>
                  <a:pt x="0" y="673981"/>
                </a:moveTo>
                <a:lnTo>
                  <a:pt x="0" y="662330"/>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35" name="object 35"/>
          <p:cNvSpPr txBox="1"/>
          <p:nvPr/>
        </p:nvSpPr>
        <p:spPr>
          <a:xfrm>
            <a:off x="4038152" y="1425213"/>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36" name="object 36"/>
          <p:cNvSpPr/>
          <p:nvPr/>
        </p:nvSpPr>
        <p:spPr>
          <a:xfrm>
            <a:off x="2954115" y="1426262"/>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37" name="object 37"/>
          <p:cNvSpPr txBox="1"/>
          <p:nvPr/>
        </p:nvSpPr>
        <p:spPr>
          <a:xfrm>
            <a:off x="2861711" y="1378140"/>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−2</a:t>
            </a:r>
            <a:endParaRPr sz="450">
              <a:latin typeface="Microsoft Sans Serif"/>
              <a:cs typeface="Microsoft Sans Serif"/>
            </a:endParaRPr>
          </a:p>
        </p:txBody>
      </p:sp>
      <p:sp>
        <p:nvSpPr>
          <p:cNvPr id="38" name="object 38"/>
          <p:cNvSpPr/>
          <p:nvPr/>
        </p:nvSpPr>
        <p:spPr>
          <a:xfrm>
            <a:off x="2954115" y="1257532"/>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2861711" y="1209410"/>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p:txBody>
      </p:sp>
      <p:grpSp>
        <p:nvGrpSpPr>
          <p:cNvPr id="40" name="object 40"/>
          <p:cNvGrpSpPr/>
          <p:nvPr/>
        </p:nvGrpSpPr>
        <p:grpSpPr>
          <a:xfrm>
            <a:off x="2952716" y="750882"/>
            <a:ext cx="1130300" cy="676910"/>
            <a:chOff x="2952716" y="750882"/>
            <a:chExt cx="1130300" cy="676910"/>
          </a:xfrm>
        </p:grpSpPr>
        <p:sp>
          <p:nvSpPr>
            <p:cNvPr id="41" name="object 41"/>
            <p:cNvSpPr/>
            <p:nvPr/>
          </p:nvSpPr>
          <p:spPr>
            <a:xfrm>
              <a:off x="2954114" y="752281"/>
              <a:ext cx="1127760" cy="674370"/>
            </a:xfrm>
            <a:custGeom>
              <a:avLst/>
              <a:gdLst/>
              <a:ahLst/>
              <a:cxnLst/>
              <a:rect l="l" t="t" r="r" b="b"/>
              <a:pathLst>
                <a:path w="1127760" h="674369">
                  <a:moveTo>
                    <a:pt x="0" y="336990"/>
                  </a:moveTo>
                  <a:lnTo>
                    <a:pt x="11186" y="336990"/>
                  </a:lnTo>
                </a:path>
                <a:path w="1127760" h="674369">
                  <a:moveTo>
                    <a:pt x="1127499" y="336990"/>
                  </a:moveTo>
                  <a:lnTo>
                    <a:pt x="1115843" y="336990"/>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1"/>
                  </a:moveTo>
                  <a:lnTo>
                    <a:pt x="1127499" y="673981"/>
                  </a:lnTo>
                </a:path>
                <a:path w="1127760" h="674369">
                  <a:moveTo>
                    <a:pt x="1127499" y="673981"/>
                  </a:moveTo>
                  <a:lnTo>
                    <a:pt x="1127499" y="0"/>
                  </a:lnTo>
                </a:path>
                <a:path w="1127760" h="674369">
                  <a:moveTo>
                    <a:pt x="0" y="673981"/>
                  </a:moveTo>
                  <a:lnTo>
                    <a:pt x="0" y="0"/>
                  </a:lnTo>
                </a:path>
              </a:pathLst>
            </a:custGeom>
            <a:ln w="3175">
              <a:solidFill>
                <a:srgbClr val="000000"/>
              </a:solidFill>
            </a:ln>
          </p:spPr>
          <p:txBody>
            <a:bodyPr wrap="square" lIns="0" tIns="0" rIns="0" bIns="0" rtlCol="0"/>
            <a:lstStyle/>
            <a:p>
              <a:endParaRPr/>
            </a:p>
          </p:txBody>
        </p:sp>
        <p:sp>
          <p:nvSpPr>
            <p:cNvPr id="42" name="object 42"/>
            <p:cNvSpPr/>
            <p:nvPr/>
          </p:nvSpPr>
          <p:spPr>
            <a:xfrm>
              <a:off x="2954114" y="920541"/>
              <a:ext cx="1127760" cy="337185"/>
            </a:xfrm>
            <a:custGeom>
              <a:avLst/>
              <a:gdLst/>
              <a:ahLst/>
              <a:cxnLst/>
              <a:rect l="l" t="t" r="r" b="b"/>
              <a:pathLst>
                <a:path w="1127760" h="337184">
                  <a:moveTo>
                    <a:pt x="790039" y="264748"/>
                  </a:moveTo>
                  <a:lnTo>
                    <a:pt x="791437" y="268943"/>
                  </a:lnTo>
                  <a:lnTo>
                    <a:pt x="792371" y="273138"/>
                  </a:lnTo>
                  <a:lnTo>
                    <a:pt x="793305" y="276863"/>
                  </a:lnTo>
                  <a:lnTo>
                    <a:pt x="794704" y="280594"/>
                  </a:lnTo>
                  <a:lnTo>
                    <a:pt x="795632" y="284325"/>
                  </a:lnTo>
                  <a:lnTo>
                    <a:pt x="797030" y="288050"/>
                  </a:lnTo>
                  <a:lnTo>
                    <a:pt x="797964" y="291780"/>
                  </a:lnTo>
                  <a:lnTo>
                    <a:pt x="799363" y="295041"/>
                  </a:lnTo>
                  <a:lnTo>
                    <a:pt x="800297" y="298308"/>
                  </a:lnTo>
                  <a:lnTo>
                    <a:pt x="801225" y="301568"/>
                  </a:lnTo>
                  <a:lnTo>
                    <a:pt x="802624" y="304365"/>
                  </a:lnTo>
                  <a:lnTo>
                    <a:pt x="803558" y="307626"/>
                  </a:lnTo>
                  <a:lnTo>
                    <a:pt x="804956" y="310422"/>
                  </a:lnTo>
                  <a:lnTo>
                    <a:pt x="805890" y="312755"/>
                  </a:lnTo>
                  <a:lnTo>
                    <a:pt x="807288" y="315551"/>
                  </a:lnTo>
                  <a:lnTo>
                    <a:pt x="808217" y="317884"/>
                  </a:lnTo>
                  <a:lnTo>
                    <a:pt x="809151" y="320211"/>
                  </a:lnTo>
                  <a:lnTo>
                    <a:pt x="810549" y="322079"/>
                  </a:lnTo>
                  <a:lnTo>
                    <a:pt x="811483" y="324406"/>
                  </a:lnTo>
                  <a:lnTo>
                    <a:pt x="812882" y="326274"/>
                  </a:lnTo>
                  <a:lnTo>
                    <a:pt x="813810" y="327672"/>
                  </a:lnTo>
                  <a:lnTo>
                    <a:pt x="814744" y="329534"/>
                  </a:lnTo>
                  <a:lnTo>
                    <a:pt x="816142" y="330933"/>
                  </a:lnTo>
                  <a:lnTo>
                    <a:pt x="817076" y="332331"/>
                  </a:lnTo>
                  <a:lnTo>
                    <a:pt x="818475" y="333265"/>
                  </a:lnTo>
                  <a:lnTo>
                    <a:pt x="819403" y="334194"/>
                  </a:lnTo>
                  <a:lnTo>
                    <a:pt x="820802" y="335128"/>
                  </a:lnTo>
                  <a:lnTo>
                    <a:pt x="821736" y="335592"/>
                  </a:lnTo>
                  <a:lnTo>
                    <a:pt x="822670" y="336062"/>
                  </a:lnTo>
                  <a:lnTo>
                    <a:pt x="824068" y="336526"/>
                  </a:lnTo>
                  <a:lnTo>
                    <a:pt x="824996" y="336990"/>
                  </a:lnTo>
                  <a:lnTo>
                    <a:pt x="827329" y="336990"/>
                  </a:lnTo>
                  <a:lnTo>
                    <a:pt x="828263" y="336526"/>
                  </a:lnTo>
                  <a:lnTo>
                    <a:pt x="829661" y="336526"/>
                  </a:lnTo>
                  <a:lnTo>
                    <a:pt x="830590" y="335592"/>
                  </a:lnTo>
                  <a:lnTo>
                    <a:pt x="831988" y="335128"/>
                  </a:lnTo>
                  <a:lnTo>
                    <a:pt x="832922" y="334194"/>
                  </a:lnTo>
                  <a:lnTo>
                    <a:pt x="834320" y="333265"/>
                  </a:lnTo>
                  <a:lnTo>
                    <a:pt x="835254" y="332331"/>
                  </a:lnTo>
                  <a:lnTo>
                    <a:pt x="836183" y="330933"/>
                  </a:lnTo>
                  <a:lnTo>
                    <a:pt x="837581" y="329534"/>
                  </a:lnTo>
                  <a:lnTo>
                    <a:pt x="838515" y="328136"/>
                  </a:lnTo>
                  <a:lnTo>
                    <a:pt x="839914" y="326274"/>
                  </a:lnTo>
                  <a:lnTo>
                    <a:pt x="840848" y="324406"/>
                  </a:lnTo>
                  <a:lnTo>
                    <a:pt x="841776" y="322543"/>
                  </a:lnTo>
                  <a:lnTo>
                    <a:pt x="843174" y="320211"/>
                  </a:lnTo>
                  <a:lnTo>
                    <a:pt x="844108" y="317884"/>
                  </a:lnTo>
                  <a:lnTo>
                    <a:pt x="845507" y="315551"/>
                  </a:lnTo>
                  <a:lnTo>
                    <a:pt x="846441" y="313219"/>
                  </a:lnTo>
                  <a:lnTo>
                    <a:pt x="847839" y="310422"/>
                  </a:lnTo>
                  <a:lnTo>
                    <a:pt x="848768" y="307626"/>
                  </a:lnTo>
                  <a:lnTo>
                    <a:pt x="849702" y="304829"/>
                  </a:lnTo>
                  <a:lnTo>
                    <a:pt x="851100" y="301568"/>
                  </a:lnTo>
                  <a:lnTo>
                    <a:pt x="852034" y="298772"/>
                  </a:lnTo>
                  <a:lnTo>
                    <a:pt x="853432" y="295511"/>
                  </a:lnTo>
                  <a:lnTo>
                    <a:pt x="854361" y="291780"/>
                  </a:lnTo>
                  <a:lnTo>
                    <a:pt x="855759" y="288519"/>
                  </a:lnTo>
                  <a:lnTo>
                    <a:pt x="856693" y="284789"/>
                  </a:lnTo>
                  <a:lnTo>
                    <a:pt x="857627" y="281058"/>
                  </a:lnTo>
                  <a:lnTo>
                    <a:pt x="859025" y="277333"/>
                  </a:lnTo>
                  <a:lnTo>
                    <a:pt x="859954" y="273602"/>
                  </a:lnTo>
                  <a:lnTo>
                    <a:pt x="861352" y="269408"/>
                  </a:lnTo>
                  <a:lnTo>
                    <a:pt x="862286" y="265213"/>
                  </a:lnTo>
                  <a:lnTo>
                    <a:pt x="863220" y="261018"/>
                  </a:lnTo>
                  <a:lnTo>
                    <a:pt x="864619" y="256823"/>
                  </a:lnTo>
                  <a:lnTo>
                    <a:pt x="865547" y="252628"/>
                  </a:lnTo>
                  <a:lnTo>
                    <a:pt x="866945" y="247969"/>
                  </a:lnTo>
                  <a:lnTo>
                    <a:pt x="867880" y="243774"/>
                  </a:lnTo>
                  <a:lnTo>
                    <a:pt x="869278" y="239109"/>
                  </a:lnTo>
                  <a:lnTo>
                    <a:pt x="870212" y="234450"/>
                  </a:lnTo>
                  <a:lnTo>
                    <a:pt x="871140" y="229791"/>
                  </a:lnTo>
                  <a:lnTo>
                    <a:pt x="872539" y="225126"/>
                  </a:lnTo>
                  <a:lnTo>
                    <a:pt x="873473" y="220003"/>
                  </a:lnTo>
                  <a:lnTo>
                    <a:pt x="874871" y="215338"/>
                  </a:lnTo>
                  <a:lnTo>
                    <a:pt x="875805" y="210679"/>
                  </a:lnTo>
                  <a:lnTo>
                    <a:pt x="876734" y="205550"/>
                  </a:lnTo>
                  <a:lnTo>
                    <a:pt x="878132" y="200426"/>
                  </a:lnTo>
                  <a:lnTo>
                    <a:pt x="879066" y="195762"/>
                  </a:lnTo>
                  <a:lnTo>
                    <a:pt x="880464" y="190638"/>
                  </a:lnTo>
                  <a:lnTo>
                    <a:pt x="881398" y="185509"/>
                  </a:lnTo>
                  <a:lnTo>
                    <a:pt x="882797" y="180380"/>
                  </a:lnTo>
                  <a:lnTo>
                    <a:pt x="883725" y="175721"/>
                  </a:lnTo>
                  <a:lnTo>
                    <a:pt x="884659" y="170592"/>
                  </a:lnTo>
                  <a:lnTo>
                    <a:pt x="886057" y="165469"/>
                  </a:lnTo>
                  <a:lnTo>
                    <a:pt x="886992" y="160340"/>
                  </a:lnTo>
                  <a:lnTo>
                    <a:pt x="888390" y="155211"/>
                  </a:lnTo>
                  <a:lnTo>
                    <a:pt x="889318" y="150552"/>
                  </a:lnTo>
                  <a:lnTo>
                    <a:pt x="890717" y="145423"/>
                  </a:lnTo>
                  <a:lnTo>
                    <a:pt x="891651" y="140300"/>
                  </a:lnTo>
                  <a:lnTo>
                    <a:pt x="892585" y="135171"/>
                  </a:lnTo>
                  <a:lnTo>
                    <a:pt x="893983" y="130511"/>
                  </a:lnTo>
                  <a:lnTo>
                    <a:pt x="894912" y="125382"/>
                  </a:lnTo>
                  <a:lnTo>
                    <a:pt x="896310" y="120723"/>
                  </a:lnTo>
                  <a:lnTo>
                    <a:pt x="897244" y="115594"/>
                  </a:lnTo>
                  <a:lnTo>
                    <a:pt x="898178" y="110935"/>
                  </a:lnTo>
                  <a:lnTo>
                    <a:pt x="899576" y="106270"/>
                  </a:lnTo>
                  <a:lnTo>
                    <a:pt x="900505" y="101611"/>
                  </a:lnTo>
                  <a:lnTo>
                    <a:pt x="901903" y="96952"/>
                  </a:lnTo>
                  <a:lnTo>
                    <a:pt x="902837" y="92287"/>
                  </a:lnTo>
                  <a:lnTo>
                    <a:pt x="904235" y="88093"/>
                  </a:lnTo>
                  <a:lnTo>
                    <a:pt x="905169" y="83433"/>
                  </a:lnTo>
                  <a:lnTo>
                    <a:pt x="906098" y="79238"/>
                  </a:lnTo>
                  <a:lnTo>
                    <a:pt x="907496" y="75044"/>
                  </a:lnTo>
                  <a:lnTo>
                    <a:pt x="908430" y="70849"/>
                  </a:lnTo>
                  <a:lnTo>
                    <a:pt x="909829" y="66654"/>
                  </a:lnTo>
                  <a:lnTo>
                    <a:pt x="910763" y="62923"/>
                  </a:lnTo>
                  <a:lnTo>
                    <a:pt x="911691" y="58728"/>
                  </a:lnTo>
                  <a:lnTo>
                    <a:pt x="913089" y="55003"/>
                  </a:lnTo>
                  <a:lnTo>
                    <a:pt x="914023" y="51272"/>
                  </a:lnTo>
                  <a:lnTo>
                    <a:pt x="915422" y="48012"/>
                  </a:lnTo>
                  <a:lnTo>
                    <a:pt x="916356" y="44281"/>
                  </a:lnTo>
                  <a:lnTo>
                    <a:pt x="917754" y="41020"/>
                  </a:lnTo>
                  <a:lnTo>
                    <a:pt x="918683" y="37754"/>
                  </a:lnTo>
                  <a:lnTo>
                    <a:pt x="919617" y="34493"/>
                  </a:lnTo>
                  <a:lnTo>
                    <a:pt x="921015" y="31696"/>
                  </a:lnTo>
                  <a:lnTo>
                    <a:pt x="921949" y="28900"/>
                  </a:lnTo>
                  <a:lnTo>
                    <a:pt x="923347" y="26103"/>
                  </a:lnTo>
                  <a:lnTo>
                    <a:pt x="924276" y="23306"/>
                  </a:lnTo>
                  <a:lnTo>
                    <a:pt x="925210" y="20974"/>
                  </a:lnTo>
                  <a:lnTo>
                    <a:pt x="926608" y="18647"/>
                  </a:lnTo>
                  <a:lnTo>
                    <a:pt x="927542" y="16315"/>
                  </a:lnTo>
                  <a:lnTo>
                    <a:pt x="928941" y="13983"/>
                  </a:lnTo>
                  <a:lnTo>
                    <a:pt x="929869" y="12120"/>
                  </a:lnTo>
                  <a:lnTo>
                    <a:pt x="931267" y="10257"/>
                  </a:lnTo>
                  <a:lnTo>
                    <a:pt x="932201" y="8859"/>
                  </a:lnTo>
                  <a:lnTo>
                    <a:pt x="933135" y="6991"/>
                  </a:lnTo>
                  <a:lnTo>
                    <a:pt x="934534" y="5593"/>
                  </a:lnTo>
                  <a:lnTo>
                    <a:pt x="935462" y="4664"/>
                  </a:lnTo>
                  <a:lnTo>
                    <a:pt x="936861" y="3266"/>
                  </a:lnTo>
                  <a:lnTo>
                    <a:pt x="937795" y="2332"/>
                  </a:lnTo>
                  <a:lnTo>
                    <a:pt x="939193" y="1868"/>
                  </a:lnTo>
                  <a:lnTo>
                    <a:pt x="940127" y="934"/>
                  </a:lnTo>
                  <a:lnTo>
                    <a:pt x="941055" y="469"/>
                  </a:lnTo>
                  <a:lnTo>
                    <a:pt x="942454" y="469"/>
                  </a:lnTo>
                  <a:lnTo>
                    <a:pt x="943388" y="0"/>
                  </a:lnTo>
                  <a:lnTo>
                    <a:pt x="945720" y="0"/>
                  </a:lnTo>
                  <a:lnTo>
                    <a:pt x="946649" y="469"/>
                  </a:lnTo>
                  <a:lnTo>
                    <a:pt x="948047" y="934"/>
                  </a:lnTo>
                  <a:lnTo>
                    <a:pt x="948981" y="1398"/>
                  </a:lnTo>
                  <a:lnTo>
                    <a:pt x="950379" y="1868"/>
                  </a:lnTo>
                  <a:lnTo>
                    <a:pt x="951313" y="2796"/>
                  </a:lnTo>
                  <a:lnTo>
                    <a:pt x="952712" y="3730"/>
                  </a:lnTo>
                  <a:lnTo>
                    <a:pt x="953640" y="5128"/>
                  </a:lnTo>
                  <a:lnTo>
                    <a:pt x="954574" y="6527"/>
                  </a:lnTo>
                  <a:lnTo>
                    <a:pt x="955973" y="7925"/>
                  </a:lnTo>
                  <a:lnTo>
                    <a:pt x="956907" y="9323"/>
                  </a:lnTo>
                  <a:lnTo>
                    <a:pt x="958305" y="11186"/>
                  </a:lnTo>
                  <a:lnTo>
                    <a:pt x="959233" y="13054"/>
                  </a:lnTo>
                  <a:lnTo>
                    <a:pt x="960167" y="14917"/>
                  </a:lnTo>
                  <a:lnTo>
                    <a:pt x="961566" y="17249"/>
                  </a:lnTo>
                  <a:lnTo>
                    <a:pt x="962500" y="19576"/>
                  </a:lnTo>
                  <a:lnTo>
                    <a:pt x="963898" y="21908"/>
                  </a:lnTo>
                  <a:lnTo>
                    <a:pt x="964827" y="24705"/>
                  </a:lnTo>
                  <a:lnTo>
                    <a:pt x="966225" y="27501"/>
                  </a:lnTo>
                  <a:lnTo>
                    <a:pt x="967159" y="30298"/>
                  </a:lnTo>
                  <a:lnTo>
                    <a:pt x="968093" y="33095"/>
                  </a:lnTo>
                  <a:lnTo>
                    <a:pt x="969491" y="36355"/>
                  </a:lnTo>
                  <a:lnTo>
                    <a:pt x="970420" y="39152"/>
                  </a:lnTo>
                  <a:lnTo>
                    <a:pt x="971818" y="42418"/>
                  </a:lnTo>
                  <a:lnTo>
                    <a:pt x="972752" y="46143"/>
                  </a:lnTo>
                  <a:lnTo>
                    <a:pt x="974150" y="49410"/>
                  </a:lnTo>
                  <a:lnTo>
                    <a:pt x="975085" y="53135"/>
                  </a:lnTo>
                  <a:lnTo>
                    <a:pt x="976013" y="56866"/>
                  </a:lnTo>
                  <a:lnTo>
                    <a:pt x="977411" y="60596"/>
                  </a:lnTo>
                  <a:lnTo>
                    <a:pt x="978345" y="64791"/>
                  </a:lnTo>
                  <a:lnTo>
                    <a:pt x="979744" y="68516"/>
                  </a:lnTo>
                  <a:lnTo>
                    <a:pt x="980678" y="72711"/>
                  </a:lnTo>
                  <a:lnTo>
                    <a:pt x="981606" y="76906"/>
                  </a:lnTo>
                  <a:lnTo>
                    <a:pt x="983005" y="81571"/>
                  </a:lnTo>
                  <a:lnTo>
                    <a:pt x="983939" y="85766"/>
                  </a:lnTo>
                  <a:lnTo>
                    <a:pt x="985337" y="89961"/>
                  </a:lnTo>
                  <a:lnTo>
                    <a:pt x="986271" y="94620"/>
                  </a:lnTo>
                  <a:lnTo>
                    <a:pt x="987669" y="99279"/>
                  </a:lnTo>
                  <a:lnTo>
                    <a:pt x="988598" y="103944"/>
                  </a:lnTo>
                  <a:lnTo>
                    <a:pt x="989532" y="108603"/>
                  </a:lnTo>
                  <a:lnTo>
                    <a:pt x="990930" y="113262"/>
                  </a:lnTo>
                  <a:lnTo>
                    <a:pt x="991864" y="117927"/>
                  </a:lnTo>
                  <a:lnTo>
                    <a:pt x="993262" y="123050"/>
                  </a:lnTo>
                  <a:lnTo>
                    <a:pt x="994191" y="127715"/>
                  </a:lnTo>
                  <a:lnTo>
                    <a:pt x="995125" y="132838"/>
                  </a:lnTo>
                  <a:lnTo>
                    <a:pt x="996523" y="137967"/>
                  </a:lnTo>
                  <a:lnTo>
                    <a:pt x="997457" y="142626"/>
                  </a:lnTo>
                  <a:lnTo>
                    <a:pt x="998856" y="147755"/>
                  </a:lnTo>
                  <a:lnTo>
                    <a:pt x="999784" y="152884"/>
                  </a:lnTo>
                  <a:lnTo>
                    <a:pt x="1001182" y="158008"/>
                  </a:lnTo>
                  <a:lnTo>
                    <a:pt x="1002117" y="162672"/>
                  </a:lnTo>
                  <a:lnTo>
                    <a:pt x="1003051" y="167796"/>
                  </a:lnTo>
                  <a:lnTo>
                    <a:pt x="1004449" y="172925"/>
                  </a:lnTo>
                  <a:lnTo>
                    <a:pt x="1005377" y="178054"/>
                  </a:lnTo>
                  <a:lnTo>
                    <a:pt x="1006776" y="183177"/>
                  </a:lnTo>
                  <a:lnTo>
                    <a:pt x="1007710" y="188306"/>
                  </a:lnTo>
                  <a:lnTo>
                    <a:pt x="1009108" y="192965"/>
                  </a:lnTo>
                  <a:lnTo>
                    <a:pt x="1010042" y="198094"/>
                  </a:lnTo>
                  <a:lnTo>
                    <a:pt x="1010971" y="203223"/>
                  </a:lnTo>
                  <a:lnTo>
                    <a:pt x="1012369" y="207882"/>
                  </a:lnTo>
                  <a:lnTo>
                    <a:pt x="1013303" y="213011"/>
                  </a:lnTo>
                  <a:lnTo>
                    <a:pt x="1014701" y="217670"/>
                  </a:lnTo>
                  <a:lnTo>
                    <a:pt x="1015635" y="222329"/>
                  </a:lnTo>
                  <a:lnTo>
                    <a:pt x="1016564" y="227458"/>
                  </a:lnTo>
                  <a:lnTo>
                    <a:pt x="1017962" y="232118"/>
                  </a:lnTo>
                  <a:lnTo>
                    <a:pt x="1018896" y="236782"/>
                  </a:lnTo>
                  <a:lnTo>
                    <a:pt x="1020294" y="241441"/>
                  </a:lnTo>
                  <a:lnTo>
                    <a:pt x="1021228" y="245636"/>
                  </a:lnTo>
                  <a:lnTo>
                    <a:pt x="1022627" y="250296"/>
                  </a:lnTo>
                  <a:lnTo>
                    <a:pt x="1023555" y="254490"/>
                  </a:lnTo>
                  <a:lnTo>
                    <a:pt x="1024489" y="258685"/>
                  </a:lnTo>
                  <a:lnTo>
                    <a:pt x="1025888" y="263350"/>
                  </a:lnTo>
                  <a:lnTo>
                    <a:pt x="1026822" y="267075"/>
                  </a:lnTo>
                  <a:lnTo>
                    <a:pt x="1028220" y="271270"/>
                  </a:lnTo>
                  <a:lnTo>
                    <a:pt x="1029148" y="275465"/>
                  </a:lnTo>
                  <a:lnTo>
                    <a:pt x="1030083" y="279196"/>
                  </a:lnTo>
                  <a:lnTo>
                    <a:pt x="1031481" y="282926"/>
                  </a:lnTo>
                  <a:lnTo>
                    <a:pt x="1032415" y="286651"/>
                  </a:lnTo>
                  <a:lnTo>
                    <a:pt x="1033813" y="289918"/>
                  </a:lnTo>
                  <a:lnTo>
                    <a:pt x="1034742" y="293643"/>
                  </a:lnTo>
                  <a:lnTo>
                    <a:pt x="1036140" y="296909"/>
                  </a:lnTo>
                  <a:lnTo>
                    <a:pt x="1037074" y="300170"/>
                  </a:lnTo>
                  <a:lnTo>
                    <a:pt x="1038008" y="303431"/>
                  </a:lnTo>
                  <a:lnTo>
                    <a:pt x="1039406" y="306228"/>
                  </a:lnTo>
                  <a:lnTo>
                    <a:pt x="1040335" y="309024"/>
                  </a:lnTo>
                  <a:lnTo>
                    <a:pt x="1041733" y="311821"/>
                  </a:lnTo>
                  <a:lnTo>
                    <a:pt x="1042667" y="314153"/>
                  </a:lnTo>
                  <a:lnTo>
                    <a:pt x="1043601" y="316950"/>
                  </a:lnTo>
                  <a:lnTo>
                    <a:pt x="1045000" y="319282"/>
                  </a:lnTo>
                  <a:lnTo>
                    <a:pt x="1045928" y="321145"/>
                  </a:lnTo>
                  <a:lnTo>
                    <a:pt x="1047326" y="323477"/>
                  </a:lnTo>
                  <a:lnTo>
                    <a:pt x="1048260" y="325340"/>
                  </a:lnTo>
                  <a:lnTo>
                    <a:pt x="1049659" y="327202"/>
                  </a:lnTo>
                  <a:lnTo>
                    <a:pt x="1050593" y="328600"/>
                  </a:lnTo>
                  <a:lnTo>
                    <a:pt x="1051521" y="329999"/>
                  </a:lnTo>
                  <a:lnTo>
                    <a:pt x="1052920" y="331397"/>
                  </a:lnTo>
                  <a:lnTo>
                    <a:pt x="1053854" y="332795"/>
                  </a:lnTo>
                  <a:lnTo>
                    <a:pt x="1055252" y="333729"/>
                  </a:lnTo>
                  <a:lnTo>
                    <a:pt x="1056186" y="334663"/>
                  </a:lnTo>
                  <a:lnTo>
                    <a:pt x="1057584" y="335592"/>
                  </a:lnTo>
                  <a:lnTo>
                    <a:pt x="1058513" y="336062"/>
                  </a:lnTo>
                  <a:lnTo>
                    <a:pt x="1059447" y="336526"/>
                  </a:lnTo>
                  <a:lnTo>
                    <a:pt x="1060845" y="336990"/>
                  </a:lnTo>
                  <a:lnTo>
                    <a:pt x="1064106" y="336990"/>
                  </a:lnTo>
                  <a:lnTo>
                    <a:pt x="1065040" y="336526"/>
                  </a:lnTo>
                  <a:lnTo>
                    <a:pt x="1066438" y="336062"/>
                  </a:lnTo>
                  <a:lnTo>
                    <a:pt x="1067372" y="335592"/>
                  </a:lnTo>
                  <a:lnTo>
                    <a:pt x="1068771" y="334663"/>
                  </a:lnTo>
                  <a:lnTo>
                    <a:pt x="1069699" y="333729"/>
                  </a:lnTo>
                  <a:lnTo>
                    <a:pt x="1071098" y="332795"/>
                  </a:lnTo>
                  <a:lnTo>
                    <a:pt x="1072032" y="331397"/>
                  </a:lnTo>
                  <a:lnTo>
                    <a:pt x="1072966" y="329999"/>
                  </a:lnTo>
                  <a:lnTo>
                    <a:pt x="1074364" y="328600"/>
                  </a:lnTo>
                  <a:lnTo>
                    <a:pt x="1075292" y="327202"/>
                  </a:lnTo>
                  <a:lnTo>
                    <a:pt x="1076691" y="325340"/>
                  </a:lnTo>
                  <a:lnTo>
                    <a:pt x="1077625" y="323477"/>
                  </a:lnTo>
                  <a:lnTo>
                    <a:pt x="1078559" y="321145"/>
                  </a:lnTo>
                  <a:lnTo>
                    <a:pt x="1079957" y="319282"/>
                  </a:lnTo>
                  <a:lnTo>
                    <a:pt x="1080886" y="316486"/>
                  </a:lnTo>
                  <a:lnTo>
                    <a:pt x="1082284" y="314153"/>
                  </a:lnTo>
                  <a:lnTo>
                    <a:pt x="1083218" y="311821"/>
                  </a:lnTo>
                  <a:lnTo>
                    <a:pt x="1084616" y="309024"/>
                  </a:lnTo>
                  <a:lnTo>
                    <a:pt x="1085550" y="306228"/>
                  </a:lnTo>
                  <a:lnTo>
                    <a:pt x="1086479" y="302967"/>
                  </a:lnTo>
                  <a:lnTo>
                    <a:pt x="1087877" y="300170"/>
                  </a:lnTo>
                  <a:lnTo>
                    <a:pt x="1088811" y="296909"/>
                  </a:lnTo>
                  <a:lnTo>
                    <a:pt x="1090210" y="293643"/>
                  </a:lnTo>
                  <a:lnTo>
                    <a:pt x="1091144" y="289918"/>
                  </a:lnTo>
                  <a:lnTo>
                    <a:pt x="1092542" y="286187"/>
                  </a:lnTo>
                  <a:lnTo>
                    <a:pt x="1093470" y="282926"/>
                  </a:lnTo>
                  <a:lnTo>
                    <a:pt x="1094404" y="279196"/>
                  </a:lnTo>
                  <a:lnTo>
                    <a:pt x="1095803" y="275001"/>
                  </a:lnTo>
                  <a:lnTo>
                    <a:pt x="1096737" y="271270"/>
                  </a:lnTo>
                  <a:lnTo>
                    <a:pt x="1098135" y="267075"/>
                  </a:lnTo>
                  <a:lnTo>
                    <a:pt x="1099064" y="262880"/>
                  </a:lnTo>
                  <a:lnTo>
                    <a:pt x="1099998" y="258685"/>
                  </a:lnTo>
                  <a:lnTo>
                    <a:pt x="1101396" y="254490"/>
                  </a:lnTo>
                  <a:lnTo>
                    <a:pt x="1102330" y="249831"/>
                  </a:lnTo>
                  <a:lnTo>
                    <a:pt x="1103728" y="245636"/>
                  </a:lnTo>
                  <a:lnTo>
                    <a:pt x="1104657" y="240977"/>
                  </a:lnTo>
                  <a:lnTo>
                    <a:pt x="1106055" y="236312"/>
                  </a:lnTo>
                  <a:lnTo>
                    <a:pt x="1106989" y="231653"/>
                  </a:lnTo>
                  <a:lnTo>
                    <a:pt x="1107923" y="226994"/>
                  </a:lnTo>
                  <a:lnTo>
                    <a:pt x="1109322" y="222329"/>
                  </a:lnTo>
                  <a:lnTo>
                    <a:pt x="1110250" y="217670"/>
                  </a:lnTo>
                  <a:lnTo>
                    <a:pt x="1111648" y="212541"/>
                  </a:lnTo>
                  <a:lnTo>
                    <a:pt x="1112582" y="207882"/>
                  </a:lnTo>
                  <a:lnTo>
                    <a:pt x="1113516" y="202753"/>
                  </a:lnTo>
                  <a:lnTo>
                    <a:pt x="1114915" y="197630"/>
                  </a:lnTo>
                  <a:lnTo>
                    <a:pt x="1115843" y="192965"/>
                  </a:lnTo>
                  <a:lnTo>
                    <a:pt x="1117241" y="187842"/>
                  </a:lnTo>
                  <a:lnTo>
                    <a:pt x="1118176" y="182713"/>
                  </a:lnTo>
                  <a:lnTo>
                    <a:pt x="1119574" y="177584"/>
                  </a:lnTo>
                  <a:lnTo>
                    <a:pt x="1120508" y="172925"/>
                  </a:lnTo>
                  <a:lnTo>
                    <a:pt x="1121436" y="167796"/>
                  </a:lnTo>
                  <a:lnTo>
                    <a:pt x="1122835" y="162672"/>
                  </a:lnTo>
                  <a:lnTo>
                    <a:pt x="1123769" y="157543"/>
                  </a:lnTo>
                  <a:lnTo>
                    <a:pt x="1125167" y="152414"/>
                  </a:lnTo>
                  <a:lnTo>
                    <a:pt x="1126101" y="147291"/>
                  </a:lnTo>
                  <a:lnTo>
                    <a:pt x="1127499" y="142626"/>
                  </a:lnTo>
                </a:path>
                <a:path w="1127760" h="337184">
                  <a:moveTo>
                    <a:pt x="453048" y="20974"/>
                  </a:moveTo>
                  <a:lnTo>
                    <a:pt x="453982" y="18647"/>
                  </a:lnTo>
                  <a:lnTo>
                    <a:pt x="455381" y="16315"/>
                  </a:lnTo>
                  <a:lnTo>
                    <a:pt x="456315" y="14452"/>
                  </a:lnTo>
                  <a:lnTo>
                    <a:pt x="457713" y="12584"/>
                  </a:lnTo>
                  <a:lnTo>
                    <a:pt x="458641" y="10722"/>
                  </a:lnTo>
                  <a:lnTo>
                    <a:pt x="459575" y="8859"/>
                  </a:lnTo>
                  <a:lnTo>
                    <a:pt x="460974" y="7461"/>
                  </a:lnTo>
                  <a:lnTo>
                    <a:pt x="461908" y="6063"/>
                  </a:lnTo>
                  <a:lnTo>
                    <a:pt x="463306" y="4664"/>
                  </a:lnTo>
                  <a:lnTo>
                    <a:pt x="464235" y="3730"/>
                  </a:lnTo>
                  <a:lnTo>
                    <a:pt x="465633" y="2796"/>
                  </a:lnTo>
                  <a:lnTo>
                    <a:pt x="466567" y="1868"/>
                  </a:lnTo>
                  <a:lnTo>
                    <a:pt x="467501" y="934"/>
                  </a:lnTo>
                  <a:lnTo>
                    <a:pt x="468899" y="469"/>
                  </a:lnTo>
                  <a:lnTo>
                    <a:pt x="469828" y="469"/>
                  </a:lnTo>
                  <a:lnTo>
                    <a:pt x="471226" y="0"/>
                  </a:lnTo>
                  <a:lnTo>
                    <a:pt x="473094" y="0"/>
                  </a:lnTo>
                  <a:lnTo>
                    <a:pt x="474493" y="469"/>
                  </a:lnTo>
                  <a:lnTo>
                    <a:pt x="475421" y="934"/>
                  </a:lnTo>
                  <a:lnTo>
                    <a:pt x="476819" y="1398"/>
                  </a:lnTo>
                  <a:lnTo>
                    <a:pt x="477753" y="1868"/>
                  </a:lnTo>
                  <a:lnTo>
                    <a:pt x="479152" y="2796"/>
                  </a:lnTo>
                  <a:lnTo>
                    <a:pt x="480086" y="3730"/>
                  </a:lnTo>
                  <a:lnTo>
                    <a:pt x="481014" y="5128"/>
                  </a:lnTo>
                  <a:lnTo>
                    <a:pt x="482412" y="6063"/>
                  </a:lnTo>
                  <a:lnTo>
                    <a:pt x="483347" y="7925"/>
                  </a:lnTo>
                  <a:lnTo>
                    <a:pt x="484745" y="9323"/>
                  </a:lnTo>
                  <a:lnTo>
                    <a:pt x="485679" y="11186"/>
                  </a:lnTo>
                  <a:lnTo>
                    <a:pt x="487077" y="13054"/>
                  </a:lnTo>
                  <a:lnTo>
                    <a:pt x="488006" y="14917"/>
                  </a:lnTo>
                  <a:lnTo>
                    <a:pt x="488940" y="17249"/>
                  </a:lnTo>
                  <a:lnTo>
                    <a:pt x="490338" y="19111"/>
                  </a:lnTo>
                  <a:lnTo>
                    <a:pt x="491272" y="21908"/>
                  </a:lnTo>
                  <a:lnTo>
                    <a:pt x="492670" y="24240"/>
                  </a:lnTo>
                  <a:lnTo>
                    <a:pt x="493599" y="27037"/>
                  </a:lnTo>
                  <a:lnTo>
                    <a:pt x="494533" y="29834"/>
                  </a:lnTo>
                  <a:lnTo>
                    <a:pt x="495931" y="32630"/>
                  </a:lnTo>
                  <a:lnTo>
                    <a:pt x="496865" y="35891"/>
                  </a:lnTo>
                  <a:lnTo>
                    <a:pt x="498264" y="39152"/>
                  </a:lnTo>
                  <a:lnTo>
                    <a:pt x="499192" y="42418"/>
                  </a:lnTo>
                  <a:lnTo>
                    <a:pt x="500590" y="45679"/>
                  </a:lnTo>
                  <a:lnTo>
                    <a:pt x="501524" y="48940"/>
                  </a:lnTo>
                  <a:lnTo>
                    <a:pt x="502459" y="52671"/>
                  </a:lnTo>
                  <a:lnTo>
                    <a:pt x="503857" y="56401"/>
                  </a:lnTo>
                  <a:lnTo>
                    <a:pt x="504785" y="60126"/>
                  </a:lnTo>
                  <a:lnTo>
                    <a:pt x="506184" y="64321"/>
                  </a:lnTo>
                  <a:lnTo>
                    <a:pt x="507118" y="68052"/>
                  </a:lnTo>
                  <a:lnTo>
                    <a:pt x="508052" y="72247"/>
                  </a:lnTo>
                  <a:lnTo>
                    <a:pt x="509450" y="76442"/>
                  </a:lnTo>
                  <a:lnTo>
                    <a:pt x="510379" y="80637"/>
                  </a:lnTo>
                  <a:lnTo>
                    <a:pt x="511777" y="85296"/>
                  </a:lnTo>
                  <a:lnTo>
                    <a:pt x="512711" y="89491"/>
                  </a:lnTo>
                  <a:lnTo>
                    <a:pt x="514109" y="94156"/>
                  </a:lnTo>
                  <a:lnTo>
                    <a:pt x="515043" y="98815"/>
                  </a:lnTo>
                  <a:lnTo>
                    <a:pt x="515972" y="103474"/>
                  </a:lnTo>
                  <a:lnTo>
                    <a:pt x="517370" y="108139"/>
                  </a:lnTo>
                  <a:lnTo>
                    <a:pt x="518304" y="112798"/>
                  </a:lnTo>
                  <a:lnTo>
                    <a:pt x="519702" y="117457"/>
                  </a:lnTo>
                  <a:lnTo>
                    <a:pt x="520636" y="122586"/>
                  </a:lnTo>
                  <a:lnTo>
                    <a:pt x="521565" y="127245"/>
                  </a:lnTo>
                  <a:lnTo>
                    <a:pt x="522963" y="132374"/>
                  </a:lnTo>
                  <a:lnTo>
                    <a:pt x="523897" y="137033"/>
                  </a:lnTo>
                  <a:lnTo>
                    <a:pt x="525296" y="142162"/>
                  </a:lnTo>
                  <a:lnTo>
                    <a:pt x="526230" y="147291"/>
                  </a:lnTo>
                  <a:lnTo>
                    <a:pt x="527628" y="151950"/>
                  </a:lnTo>
                  <a:lnTo>
                    <a:pt x="528556" y="157079"/>
                  </a:lnTo>
                  <a:lnTo>
                    <a:pt x="529491" y="162203"/>
                  </a:lnTo>
                  <a:lnTo>
                    <a:pt x="530889" y="167331"/>
                  </a:lnTo>
                  <a:lnTo>
                    <a:pt x="531823" y="172460"/>
                  </a:lnTo>
                  <a:lnTo>
                    <a:pt x="533221" y="177584"/>
                  </a:lnTo>
                  <a:lnTo>
                    <a:pt x="534150" y="182249"/>
                  </a:lnTo>
                  <a:lnTo>
                    <a:pt x="535548" y="187372"/>
                  </a:lnTo>
                  <a:lnTo>
                    <a:pt x="536482" y="192501"/>
                  </a:lnTo>
                  <a:lnTo>
                    <a:pt x="537416" y="197630"/>
                  </a:lnTo>
                  <a:lnTo>
                    <a:pt x="538814" y="202289"/>
                  </a:lnTo>
                  <a:lnTo>
                    <a:pt x="539743" y="207418"/>
                  </a:lnTo>
                  <a:lnTo>
                    <a:pt x="541141" y="212077"/>
                  </a:lnTo>
                  <a:lnTo>
                    <a:pt x="542075" y="217206"/>
                  </a:lnTo>
                  <a:lnTo>
                    <a:pt x="543009" y="221865"/>
                  </a:lnTo>
                  <a:lnTo>
                    <a:pt x="544408" y="226524"/>
                  </a:lnTo>
                  <a:lnTo>
                    <a:pt x="545336" y="231653"/>
                  </a:lnTo>
                  <a:lnTo>
                    <a:pt x="546734" y="236312"/>
                  </a:lnTo>
                  <a:lnTo>
                    <a:pt x="547668" y="240507"/>
                  </a:lnTo>
                  <a:lnTo>
                    <a:pt x="549067" y="245172"/>
                  </a:lnTo>
                  <a:lnTo>
                    <a:pt x="550001" y="249831"/>
                  </a:lnTo>
                  <a:lnTo>
                    <a:pt x="550929" y="254026"/>
                  </a:lnTo>
                  <a:lnTo>
                    <a:pt x="552328" y="258221"/>
                  </a:lnTo>
                  <a:lnTo>
                    <a:pt x="553262" y="262416"/>
                  </a:lnTo>
                  <a:lnTo>
                    <a:pt x="554660" y="266611"/>
                  </a:lnTo>
                  <a:lnTo>
                    <a:pt x="555594" y="270806"/>
                  </a:lnTo>
                  <a:lnTo>
                    <a:pt x="556522" y="275001"/>
                  </a:lnTo>
                  <a:lnTo>
                    <a:pt x="557921" y="278731"/>
                  </a:lnTo>
                  <a:lnTo>
                    <a:pt x="558855" y="282456"/>
                  </a:lnTo>
                  <a:lnTo>
                    <a:pt x="560253" y="286187"/>
                  </a:lnTo>
                  <a:lnTo>
                    <a:pt x="561187" y="289918"/>
                  </a:lnTo>
                  <a:lnTo>
                    <a:pt x="562586" y="293179"/>
                  </a:lnTo>
                  <a:lnTo>
                    <a:pt x="563514" y="296439"/>
                  </a:lnTo>
                  <a:lnTo>
                    <a:pt x="564448" y="299706"/>
                  </a:lnTo>
                  <a:lnTo>
                    <a:pt x="565846" y="302967"/>
                  </a:lnTo>
                  <a:lnTo>
                    <a:pt x="566780" y="305763"/>
                  </a:lnTo>
                  <a:lnTo>
                    <a:pt x="568179" y="308560"/>
                  </a:lnTo>
                  <a:lnTo>
                    <a:pt x="569107" y="311357"/>
                  </a:lnTo>
                  <a:lnTo>
                    <a:pt x="570505" y="314153"/>
                  </a:lnTo>
                  <a:lnTo>
                    <a:pt x="571440" y="316486"/>
                  </a:lnTo>
                  <a:lnTo>
                    <a:pt x="572374" y="318812"/>
                  </a:lnTo>
                  <a:lnTo>
                    <a:pt x="573772" y="321145"/>
                  </a:lnTo>
                  <a:lnTo>
                    <a:pt x="574700" y="323007"/>
                  </a:lnTo>
                  <a:lnTo>
                    <a:pt x="576099" y="324875"/>
                  </a:lnTo>
                  <a:lnTo>
                    <a:pt x="577033" y="326738"/>
                  </a:lnTo>
                  <a:lnTo>
                    <a:pt x="577967" y="328600"/>
                  </a:lnTo>
                  <a:lnTo>
                    <a:pt x="579365" y="329999"/>
                  </a:lnTo>
                  <a:lnTo>
                    <a:pt x="580294" y="331397"/>
                  </a:lnTo>
                  <a:lnTo>
                    <a:pt x="581692" y="332795"/>
                  </a:lnTo>
                  <a:lnTo>
                    <a:pt x="582626" y="333729"/>
                  </a:lnTo>
                  <a:lnTo>
                    <a:pt x="584024" y="334663"/>
                  </a:lnTo>
                  <a:lnTo>
                    <a:pt x="584958" y="335592"/>
                  </a:lnTo>
                  <a:lnTo>
                    <a:pt x="585887" y="336062"/>
                  </a:lnTo>
                  <a:lnTo>
                    <a:pt x="587285" y="336526"/>
                  </a:lnTo>
                  <a:lnTo>
                    <a:pt x="588219" y="336990"/>
                  </a:lnTo>
                  <a:lnTo>
                    <a:pt x="591480" y="336990"/>
                  </a:lnTo>
                  <a:lnTo>
                    <a:pt x="592878" y="336526"/>
                  </a:lnTo>
                  <a:lnTo>
                    <a:pt x="593812" y="336062"/>
                  </a:lnTo>
                  <a:lnTo>
                    <a:pt x="595211" y="335592"/>
                  </a:lnTo>
                  <a:lnTo>
                    <a:pt x="596145" y="334663"/>
                  </a:lnTo>
                  <a:lnTo>
                    <a:pt x="597543" y="333729"/>
                  </a:lnTo>
                  <a:lnTo>
                    <a:pt x="598472" y="332795"/>
                  </a:lnTo>
                  <a:lnTo>
                    <a:pt x="599406" y="331867"/>
                  </a:lnTo>
                  <a:lnTo>
                    <a:pt x="600804" y="330469"/>
                  </a:lnTo>
                  <a:lnTo>
                    <a:pt x="601738" y="329070"/>
                  </a:lnTo>
                  <a:lnTo>
                    <a:pt x="603136" y="327202"/>
                  </a:lnTo>
                  <a:lnTo>
                    <a:pt x="604065" y="325340"/>
                  </a:lnTo>
                  <a:lnTo>
                    <a:pt x="605463" y="323477"/>
                  </a:lnTo>
                  <a:lnTo>
                    <a:pt x="606397" y="321609"/>
                  </a:lnTo>
                  <a:lnTo>
                    <a:pt x="607331" y="319282"/>
                  </a:lnTo>
                  <a:lnTo>
                    <a:pt x="608729" y="316950"/>
                  </a:lnTo>
                  <a:lnTo>
                    <a:pt x="609658" y="314617"/>
                  </a:lnTo>
                  <a:lnTo>
                    <a:pt x="611056" y="311821"/>
                  </a:lnTo>
                  <a:lnTo>
                    <a:pt x="611990" y="309024"/>
                  </a:lnTo>
                  <a:lnTo>
                    <a:pt x="612924" y="306228"/>
                  </a:lnTo>
                  <a:lnTo>
                    <a:pt x="614323" y="303431"/>
                  </a:lnTo>
                  <a:lnTo>
                    <a:pt x="615251" y="300170"/>
                  </a:lnTo>
                  <a:lnTo>
                    <a:pt x="616649" y="297374"/>
                  </a:lnTo>
                  <a:lnTo>
                    <a:pt x="617584" y="293643"/>
                  </a:lnTo>
                  <a:lnTo>
                    <a:pt x="618982" y="290382"/>
                  </a:lnTo>
                  <a:lnTo>
                    <a:pt x="619916" y="286651"/>
                  </a:lnTo>
                  <a:lnTo>
                    <a:pt x="620844" y="283391"/>
                  </a:lnTo>
                  <a:lnTo>
                    <a:pt x="622243" y="279660"/>
                  </a:lnTo>
                  <a:lnTo>
                    <a:pt x="623177" y="275465"/>
                  </a:lnTo>
                  <a:lnTo>
                    <a:pt x="624575" y="271740"/>
                  </a:lnTo>
                  <a:lnTo>
                    <a:pt x="625509" y="267545"/>
                  </a:lnTo>
                  <a:lnTo>
                    <a:pt x="626438" y="263350"/>
                  </a:lnTo>
                  <a:lnTo>
                    <a:pt x="627836" y="259155"/>
                  </a:lnTo>
                  <a:lnTo>
                    <a:pt x="628770" y="254960"/>
                  </a:lnTo>
                  <a:lnTo>
                    <a:pt x="630168" y="250765"/>
                  </a:lnTo>
                  <a:lnTo>
                    <a:pt x="631102" y="246101"/>
                  </a:lnTo>
                  <a:lnTo>
                    <a:pt x="632501" y="241441"/>
                  </a:lnTo>
                  <a:lnTo>
                    <a:pt x="633429" y="236782"/>
                  </a:lnTo>
                  <a:lnTo>
                    <a:pt x="634363" y="232587"/>
                  </a:lnTo>
                  <a:lnTo>
                    <a:pt x="635761" y="227458"/>
                  </a:lnTo>
                  <a:lnTo>
                    <a:pt x="636696" y="222799"/>
                  </a:lnTo>
                  <a:lnTo>
                    <a:pt x="638094" y="218135"/>
                  </a:lnTo>
                  <a:lnTo>
                    <a:pt x="639022" y="213011"/>
                  </a:lnTo>
                  <a:lnTo>
                    <a:pt x="639956" y="208346"/>
                  </a:lnTo>
                  <a:lnTo>
                    <a:pt x="641355" y="203223"/>
                  </a:lnTo>
                  <a:lnTo>
                    <a:pt x="642289" y="198558"/>
                  </a:lnTo>
                  <a:lnTo>
                    <a:pt x="643687" y="193435"/>
                  </a:lnTo>
                  <a:lnTo>
                    <a:pt x="644615" y="188306"/>
                  </a:lnTo>
                  <a:lnTo>
                    <a:pt x="646014" y="183647"/>
                  </a:lnTo>
                  <a:lnTo>
                    <a:pt x="646948" y="178518"/>
                  </a:lnTo>
                  <a:lnTo>
                    <a:pt x="647882" y="173389"/>
                  </a:lnTo>
                  <a:lnTo>
                    <a:pt x="649280" y="168266"/>
                  </a:lnTo>
                  <a:lnTo>
                    <a:pt x="650209" y="163137"/>
                  </a:lnTo>
                  <a:lnTo>
                    <a:pt x="651607" y="158008"/>
                  </a:lnTo>
                  <a:lnTo>
                    <a:pt x="652541" y="153348"/>
                  </a:lnTo>
                  <a:lnTo>
                    <a:pt x="653939" y="148219"/>
                  </a:lnTo>
                  <a:lnTo>
                    <a:pt x="654873" y="143096"/>
                  </a:lnTo>
                  <a:lnTo>
                    <a:pt x="655802" y="137967"/>
                  </a:lnTo>
                  <a:lnTo>
                    <a:pt x="657200" y="133308"/>
                  </a:lnTo>
                  <a:lnTo>
                    <a:pt x="658134" y="128179"/>
                  </a:lnTo>
                  <a:lnTo>
                    <a:pt x="659533" y="123520"/>
                  </a:lnTo>
                  <a:lnTo>
                    <a:pt x="660467" y="118391"/>
                  </a:lnTo>
                  <a:lnTo>
                    <a:pt x="661395" y="113732"/>
                  </a:lnTo>
                  <a:lnTo>
                    <a:pt x="662793" y="109067"/>
                  </a:lnTo>
                  <a:lnTo>
                    <a:pt x="663727" y="104408"/>
                  </a:lnTo>
                  <a:lnTo>
                    <a:pt x="665126" y="99749"/>
                  </a:lnTo>
                  <a:lnTo>
                    <a:pt x="666060" y="95084"/>
                  </a:lnTo>
                  <a:lnTo>
                    <a:pt x="667458" y="90425"/>
                  </a:lnTo>
                  <a:lnTo>
                    <a:pt x="668387" y="86230"/>
                  </a:lnTo>
                  <a:lnTo>
                    <a:pt x="669321" y="81571"/>
                  </a:lnTo>
                  <a:lnTo>
                    <a:pt x="670719" y="77376"/>
                  </a:lnTo>
                  <a:lnTo>
                    <a:pt x="671653" y="73181"/>
                  </a:lnTo>
                  <a:lnTo>
                    <a:pt x="673051" y="68986"/>
                  </a:lnTo>
                  <a:lnTo>
                    <a:pt x="673980" y="65255"/>
                  </a:lnTo>
                  <a:lnTo>
                    <a:pt x="674914" y="61061"/>
                  </a:lnTo>
                  <a:lnTo>
                    <a:pt x="676312" y="57330"/>
                  </a:lnTo>
                  <a:lnTo>
                    <a:pt x="677246" y="53605"/>
                  </a:lnTo>
                  <a:lnTo>
                    <a:pt x="678645" y="49874"/>
                  </a:lnTo>
                  <a:lnTo>
                    <a:pt x="679573" y="46143"/>
                  </a:lnTo>
                  <a:lnTo>
                    <a:pt x="680971" y="42883"/>
                  </a:lnTo>
                  <a:lnTo>
                    <a:pt x="681905" y="39622"/>
                  </a:lnTo>
                  <a:lnTo>
                    <a:pt x="682839" y="36355"/>
                  </a:lnTo>
                  <a:lnTo>
                    <a:pt x="684238" y="33095"/>
                  </a:lnTo>
                  <a:lnTo>
                    <a:pt x="685166" y="30298"/>
                  </a:lnTo>
                  <a:lnTo>
                    <a:pt x="686565" y="27501"/>
                  </a:lnTo>
                  <a:lnTo>
                    <a:pt x="687499" y="24705"/>
                  </a:lnTo>
                  <a:lnTo>
                    <a:pt x="688897" y="22372"/>
                  </a:lnTo>
                  <a:lnTo>
                    <a:pt x="689831" y="19576"/>
                  </a:lnTo>
                  <a:lnTo>
                    <a:pt x="690759" y="17713"/>
                  </a:lnTo>
                  <a:lnTo>
                    <a:pt x="692158" y="15381"/>
                  </a:lnTo>
                  <a:lnTo>
                    <a:pt x="693092" y="13054"/>
                  </a:lnTo>
                  <a:lnTo>
                    <a:pt x="694490" y="11186"/>
                  </a:lnTo>
                  <a:lnTo>
                    <a:pt x="695424" y="9788"/>
                  </a:lnTo>
                  <a:lnTo>
                    <a:pt x="696353" y="7925"/>
                  </a:lnTo>
                  <a:lnTo>
                    <a:pt x="697751" y="6527"/>
                  </a:lnTo>
                  <a:lnTo>
                    <a:pt x="698685" y="5128"/>
                  </a:lnTo>
                  <a:lnTo>
                    <a:pt x="700083" y="4194"/>
                  </a:lnTo>
                  <a:lnTo>
                    <a:pt x="701017" y="2796"/>
                  </a:lnTo>
                  <a:lnTo>
                    <a:pt x="702416" y="2332"/>
                  </a:lnTo>
                  <a:lnTo>
                    <a:pt x="703344" y="1398"/>
                  </a:lnTo>
                  <a:lnTo>
                    <a:pt x="704278" y="934"/>
                  </a:lnTo>
                  <a:lnTo>
                    <a:pt x="705677" y="469"/>
                  </a:lnTo>
                  <a:lnTo>
                    <a:pt x="706611" y="0"/>
                  </a:lnTo>
                  <a:lnTo>
                    <a:pt x="709871" y="0"/>
                  </a:lnTo>
                  <a:lnTo>
                    <a:pt x="711270" y="469"/>
                  </a:lnTo>
                  <a:lnTo>
                    <a:pt x="712204" y="934"/>
                  </a:lnTo>
                  <a:lnTo>
                    <a:pt x="713602" y="1868"/>
                  </a:lnTo>
                  <a:lnTo>
                    <a:pt x="714531" y="2332"/>
                  </a:lnTo>
                  <a:lnTo>
                    <a:pt x="715929" y="3266"/>
                  </a:lnTo>
                  <a:lnTo>
                    <a:pt x="716863" y="4664"/>
                  </a:lnTo>
                  <a:lnTo>
                    <a:pt x="717797" y="5593"/>
                  </a:lnTo>
                  <a:lnTo>
                    <a:pt x="719195" y="6991"/>
                  </a:lnTo>
                  <a:lnTo>
                    <a:pt x="720124" y="8389"/>
                  </a:lnTo>
                  <a:lnTo>
                    <a:pt x="721522" y="10257"/>
                  </a:lnTo>
                  <a:lnTo>
                    <a:pt x="722456" y="12120"/>
                  </a:lnTo>
                  <a:lnTo>
                    <a:pt x="723390" y="13983"/>
                  </a:lnTo>
                  <a:lnTo>
                    <a:pt x="724789" y="16315"/>
                  </a:lnTo>
                  <a:lnTo>
                    <a:pt x="725717" y="18177"/>
                  </a:lnTo>
                  <a:lnTo>
                    <a:pt x="727115" y="20510"/>
                  </a:lnTo>
                  <a:lnTo>
                    <a:pt x="728049" y="23306"/>
                  </a:lnTo>
                  <a:lnTo>
                    <a:pt x="729448" y="25639"/>
                  </a:lnTo>
                  <a:lnTo>
                    <a:pt x="730382" y="28435"/>
                  </a:lnTo>
                  <a:lnTo>
                    <a:pt x="731310" y="31232"/>
                  </a:lnTo>
                  <a:lnTo>
                    <a:pt x="732709" y="34493"/>
                  </a:lnTo>
                  <a:lnTo>
                    <a:pt x="733643" y="37754"/>
                  </a:lnTo>
                  <a:lnTo>
                    <a:pt x="735041" y="40550"/>
                  </a:lnTo>
                  <a:lnTo>
                    <a:pt x="735975" y="44281"/>
                  </a:lnTo>
                  <a:lnTo>
                    <a:pt x="737373" y="47542"/>
                  </a:lnTo>
                  <a:lnTo>
                    <a:pt x="738302" y="51272"/>
                  </a:lnTo>
                  <a:lnTo>
                    <a:pt x="739236" y="55003"/>
                  </a:lnTo>
                  <a:lnTo>
                    <a:pt x="740634" y="58728"/>
                  </a:lnTo>
                  <a:lnTo>
                    <a:pt x="741568" y="62459"/>
                  </a:lnTo>
                  <a:lnTo>
                    <a:pt x="742966" y="66654"/>
                  </a:lnTo>
                  <a:lnTo>
                    <a:pt x="743895" y="70384"/>
                  </a:lnTo>
                  <a:lnTo>
                    <a:pt x="744829" y="74579"/>
                  </a:lnTo>
                  <a:lnTo>
                    <a:pt x="746227" y="78774"/>
                  </a:lnTo>
                  <a:lnTo>
                    <a:pt x="747161" y="83433"/>
                  </a:lnTo>
                  <a:lnTo>
                    <a:pt x="748560" y="87628"/>
                  </a:lnTo>
                  <a:lnTo>
                    <a:pt x="749488" y="92287"/>
                  </a:lnTo>
                  <a:lnTo>
                    <a:pt x="750886" y="96482"/>
                  </a:lnTo>
                  <a:lnTo>
                    <a:pt x="751820" y="101147"/>
                  </a:lnTo>
                  <a:lnTo>
                    <a:pt x="752755" y="105806"/>
                  </a:lnTo>
                  <a:lnTo>
                    <a:pt x="754153" y="110465"/>
                  </a:lnTo>
                  <a:lnTo>
                    <a:pt x="755081" y="115594"/>
                  </a:lnTo>
                  <a:lnTo>
                    <a:pt x="756480" y="120253"/>
                  </a:lnTo>
                  <a:lnTo>
                    <a:pt x="757414" y="124918"/>
                  </a:lnTo>
                  <a:lnTo>
                    <a:pt x="758348" y="130042"/>
                  </a:lnTo>
                  <a:lnTo>
                    <a:pt x="759746" y="135171"/>
                  </a:lnTo>
                  <a:lnTo>
                    <a:pt x="760675" y="139830"/>
                  </a:lnTo>
                  <a:lnTo>
                    <a:pt x="762073" y="144959"/>
                  </a:lnTo>
                  <a:lnTo>
                    <a:pt x="763007" y="150088"/>
                  </a:lnTo>
                  <a:lnTo>
                    <a:pt x="764405" y="154747"/>
                  </a:lnTo>
                  <a:lnTo>
                    <a:pt x="765339" y="159876"/>
                  </a:lnTo>
                  <a:lnTo>
                    <a:pt x="766268" y="164999"/>
                  </a:lnTo>
                  <a:lnTo>
                    <a:pt x="767666" y="170128"/>
                  </a:lnTo>
                  <a:lnTo>
                    <a:pt x="768600" y="175257"/>
                  </a:lnTo>
                  <a:lnTo>
                    <a:pt x="769998" y="180380"/>
                  </a:lnTo>
                  <a:lnTo>
                    <a:pt x="770932" y="185045"/>
                  </a:lnTo>
                  <a:lnTo>
                    <a:pt x="772331" y="190169"/>
                  </a:lnTo>
                  <a:lnTo>
                    <a:pt x="773259" y="195298"/>
                  </a:lnTo>
                  <a:lnTo>
                    <a:pt x="774193" y="200426"/>
                  </a:lnTo>
                  <a:lnTo>
                    <a:pt x="775592" y="205086"/>
                  </a:lnTo>
                  <a:lnTo>
                    <a:pt x="776526" y="210215"/>
                  </a:lnTo>
                  <a:lnTo>
                    <a:pt x="777924" y="214874"/>
                  </a:lnTo>
                  <a:lnTo>
                    <a:pt x="778852" y="220003"/>
                  </a:lnTo>
                  <a:lnTo>
                    <a:pt x="779787" y="224662"/>
                  </a:lnTo>
                  <a:lnTo>
                    <a:pt x="781185" y="229321"/>
                  </a:lnTo>
                  <a:lnTo>
                    <a:pt x="782119" y="233986"/>
                  </a:lnTo>
                  <a:lnTo>
                    <a:pt x="783517" y="238645"/>
                  </a:lnTo>
                  <a:lnTo>
                    <a:pt x="784446" y="243304"/>
                  </a:lnTo>
                  <a:lnTo>
                    <a:pt x="785844" y="247969"/>
                  </a:lnTo>
                  <a:lnTo>
                    <a:pt x="786778" y="252164"/>
                  </a:lnTo>
                  <a:lnTo>
                    <a:pt x="787712" y="256359"/>
                  </a:lnTo>
                  <a:lnTo>
                    <a:pt x="789110" y="261018"/>
                  </a:lnTo>
                  <a:lnTo>
                    <a:pt x="790039" y="264748"/>
                  </a:lnTo>
                </a:path>
                <a:path w="1127760" h="337184">
                  <a:moveTo>
                    <a:pt x="116059" y="336990"/>
                  </a:moveTo>
                  <a:lnTo>
                    <a:pt x="119323" y="336990"/>
                  </a:lnTo>
                  <a:lnTo>
                    <a:pt x="120253" y="336526"/>
                  </a:lnTo>
                  <a:lnTo>
                    <a:pt x="121652" y="336062"/>
                  </a:lnTo>
                  <a:lnTo>
                    <a:pt x="122585" y="335592"/>
                  </a:lnTo>
                  <a:lnTo>
                    <a:pt x="123983" y="334663"/>
                  </a:lnTo>
                  <a:lnTo>
                    <a:pt x="124916" y="334194"/>
                  </a:lnTo>
                  <a:lnTo>
                    <a:pt x="125847" y="332795"/>
                  </a:lnTo>
                  <a:lnTo>
                    <a:pt x="127245" y="331867"/>
                  </a:lnTo>
                  <a:lnTo>
                    <a:pt x="128178" y="330469"/>
                  </a:lnTo>
                  <a:lnTo>
                    <a:pt x="129576" y="329070"/>
                  </a:lnTo>
                  <a:lnTo>
                    <a:pt x="130509" y="327202"/>
                  </a:lnTo>
                  <a:lnTo>
                    <a:pt x="131907" y="325804"/>
                  </a:lnTo>
                  <a:lnTo>
                    <a:pt x="132838" y="323941"/>
                  </a:lnTo>
                  <a:lnTo>
                    <a:pt x="133771" y="321609"/>
                  </a:lnTo>
                  <a:lnTo>
                    <a:pt x="135169" y="319746"/>
                  </a:lnTo>
                  <a:lnTo>
                    <a:pt x="136102" y="317414"/>
                  </a:lnTo>
                  <a:lnTo>
                    <a:pt x="137501" y="315087"/>
                  </a:lnTo>
                  <a:lnTo>
                    <a:pt x="138431" y="312291"/>
                  </a:lnTo>
                  <a:lnTo>
                    <a:pt x="139364" y="309494"/>
                  </a:lnTo>
                  <a:lnTo>
                    <a:pt x="140763" y="306697"/>
                  </a:lnTo>
                  <a:lnTo>
                    <a:pt x="141696" y="303901"/>
                  </a:lnTo>
                  <a:lnTo>
                    <a:pt x="143094" y="300634"/>
                  </a:lnTo>
                  <a:lnTo>
                    <a:pt x="144025" y="297374"/>
                  </a:lnTo>
                  <a:lnTo>
                    <a:pt x="145423" y="294113"/>
                  </a:lnTo>
                  <a:lnTo>
                    <a:pt x="146356" y="290846"/>
                  </a:lnTo>
                  <a:lnTo>
                    <a:pt x="147289" y="287121"/>
                  </a:lnTo>
                  <a:lnTo>
                    <a:pt x="148687" y="283855"/>
                  </a:lnTo>
                  <a:lnTo>
                    <a:pt x="149618" y="280130"/>
                  </a:lnTo>
                  <a:lnTo>
                    <a:pt x="151016" y="275935"/>
                  </a:lnTo>
                  <a:lnTo>
                    <a:pt x="151949" y="272204"/>
                  </a:lnTo>
                  <a:lnTo>
                    <a:pt x="152882" y="268009"/>
                  </a:lnTo>
                  <a:lnTo>
                    <a:pt x="154280" y="263814"/>
                  </a:lnTo>
                  <a:lnTo>
                    <a:pt x="155211" y="259619"/>
                  </a:lnTo>
                  <a:lnTo>
                    <a:pt x="156609" y="255424"/>
                  </a:lnTo>
                  <a:lnTo>
                    <a:pt x="157542" y="251230"/>
                  </a:lnTo>
                  <a:lnTo>
                    <a:pt x="158941" y="246570"/>
                  </a:lnTo>
                  <a:lnTo>
                    <a:pt x="159873" y="242376"/>
                  </a:lnTo>
                  <a:lnTo>
                    <a:pt x="160804" y="237711"/>
                  </a:lnTo>
                  <a:lnTo>
                    <a:pt x="162203" y="233052"/>
                  </a:lnTo>
                  <a:lnTo>
                    <a:pt x="163135" y="228393"/>
                  </a:lnTo>
                  <a:lnTo>
                    <a:pt x="164534" y="223264"/>
                  </a:lnTo>
                  <a:lnTo>
                    <a:pt x="165467" y="218604"/>
                  </a:lnTo>
                  <a:lnTo>
                    <a:pt x="166865" y="213940"/>
                  </a:lnTo>
                  <a:lnTo>
                    <a:pt x="167796" y="208816"/>
                  </a:lnTo>
                  <a:lnTo>
                    <a:pt x="168729" y="204152"/>
                  </a:lnTo>
                  <a:lnTo>
                    <a:pt x="170127" y="199028"/>
                  </a:lnTo>
                  <a:lnTo>
                    <a:pt x="171060" y="193899"/>
                  </a:lnTo>
                  <a:lnTo>
                    <a:pt x="172458" y="189240"/>
                  </a:lnTo>
                  <a:lnTo>
                    <a:pt x="173389" y="184111"/>
                  </a:lnTo>
                  <a:lnTo>
                    <a:pt x="174322" y="178982"/>
                  </a:lnTo>
                  <a:lnTo>
                    <a:pt x="175720" y="173859"/>
                  </a:lnTo>
                  <a:lnTo>
                    <a:pt x="176653" y="168730"/>
                  </a:lnTo>
                  <a:lnTo>
                    <a:pt x="178051" y="164071"/>
                  </a:lnTo>
                  <a:lnTo>
                    <a:pt x="178982" y="158942"/>
                  </a:lnTo>
                  <a:lnTo>
                    <a:pt x="180380" y="153813"/>
                  </a:lnTo>
                  <a:lnTo>
                    <a:pt x="181313" y="148689"/>
                  </a:lnTo>
                  <a:lnTo>
                    <a:pt x="182246" y="143560"/>
                  </a:lnTo>
                  <a:lnTo>
                    <a:pt x="183645" y="138901"/>
                  </a:lnTo>
                  <a:lnTo>
                    <a:pt x="184575" y="133772"/>
                  </a:lnTo>
                  <a:lnTo>
                    <a:pt x="185974" y="128643"/>
                  </a:lnTo>
                  <a:lnTo>
                    <a:pt x="186907" y="123984"/>
                  </a:lnTo>
                  <a:lnTo>
                    <a:pt x="187840" y="118855"/>
                  </a:lnTo>
                  <a:lnTo>
                    <a:pt x="189238" y="114196"/>
                  </a:lnTo>
                  <a:lnTo>
                    <a:pt x="190169" y="109537"/>
                  </a:lnTo>
                  <a:lnTo>
                    <a:pt x="191567" y="104872"/>
                  </a:lnTo>
                  <a:lnTo>
                    <a:pt x="192500" y="100213"/>
                  </a:lnTo>
                  <a:lnTo>
                    <a:pt x="193898" y="95554"/>
                  </a:lnTo>
                  <a:lnTo>
                    <a:pt x="194831" y="90889"/>
                  </a:lnTo>
                  <a:lnTo>
                    <a:pt x="195762" y="86694"/>
                  </a:lnTo>
                  <a:lnTo>
                    <a:pt x="197160" y="82035"/>
                  </a:lnTo>
                  <a:lnTo>
                    <a:pt x="198093" y="77840"/>
                  </a:lnTo>
                  <a:lnTo>
                    <a:pt x="199491" y="73645"/>
                  </a:lnTo>
                  <a:lnTo>
                    <a:pt x="200424" y="69450"/>
                  </a:lnTo>
                  <a:lnTo>
                    <a:pt x="201823" y="65720"/>
                  </a:lnTo>
                  <a:lnTo>
                    <a:pt x="202753" y="61525"/>
                  </a:lnTo>
                  <a:lnTo>
                    <a:pt x="203686" y="57800"/>
                  </a:lnTo>
                  <a:lnTo>
                    <a:pt x="205085" y="54069"/>
                  </a:lnTo>
                  <a:lnTo>
                    <a:pt x="206017" y="50338"/>
                  </a:lnTo>
                  <a:lnTo>
                    <a:pt x="207416" y="46613"/>
                  </a:lnTo>
                  <a:lnTo>
                    <a:pt x="208346" y="43347"/>
                  </a:lnTo>
                  <a:lnTo>
                    <a:pt x="209279" y="40086"/>
                  </a:lnTo>
                  <a:lnTo>
                    <a:pt x="210678" y="36825"/>
                  </a:lnTo>
                  <a:lnTo>
                    <a:pt x="211611" y="33559"/>
                  </a:lnTo>
                  <a:lnTo>
                    <a:pt x="213009" y="30762"/>
                  </a:lnTo>
                  <a:lnTo>
                    <a:pt x="213940" y="27966"/>
                  </a:lnTo>
                  <a:lnTo>
                    <a:pt x="215338" y="25169"/>
                  </a:lnTo>
                  <a:lnTo>
                    <a:pt x="216271" y="22372"/>
                  </a:lnTo>
                  <a:lnTo>
                    <a:pt x="217204" y="20046"/>
                  </a:lnTo>
                  <a:lnTo>
                    <a:pt x="218602" y="17713"/>
                  </a:lnTo>
                  <a:lnTo>
                    <a:pt x="219533" y="15381"/>
                  </a:lnTo>
                  <a:lnTo>
                    <a:pt x="220931" y="13518"/>
                  </a:lnTo>
                  <a:lnTo>
                    <a:pt x="221864" y="11656"/>
                  </a:lnTo>
                  <a:lnTo>
                    <a:pt x="222797" y="9788"/>
                  </a:lnTo>
                  <a:lnTo>
                    <a:pt x="224195" y="8389"/>
                  </a:lnTo>
                  <a:lnTo>
                    <a:pt x="225126" y="6527"/>
                  </a:lnTo>
                  <a:lnTo>
                    <a:pt x="226524" y="5593"/>
                  </a:lnTo>
                  <a:lnTo>
                    <a:pt x="227457" y="4194"/>
                  </a:lnTo>
                  <a:lnTo>
                    <a:pt x="228856" y="3266"/>
                  </a:lnTo>
                  <a:lnTo>
                    <a:pt x="229789" y="2332"/>
                  </a:lnTo>
                  <a:lnTo>
                    <a:pt x="230719" y="1398"/>
                  </a:lnTo>
                  <a:lnTo>
                    <a:pt x="232118" y="934"/>
                  </a:lnTo>
                  <a:lnTo>
                    <a:pt x="233051" y="469"/>
                  </a:lnTo>
                  <a:lnTo>
                    <a:pt x="234449" y="0"/>
                  </a:lnTo>
                  <a:lnTo>
                    <a:pt x="237711" y="0"/>
                  </a:lnTo>
                  <a:lnTo>
                    <a:pt x="238644" y="469"/>
                  </a:lnTo>
                  <a:lnTo>
                    <a:pt x="240042" y="934"/>
                  </a:lnTo>
                  <a:lnTo>
                    <a:pt x="240975" y="1398"/>
                  </a:lnTo>
                  <a:lnTo>
                    <a:pt x="242373" y="2332"/>
                  </a:lnTo>
                  <a:lnTo>
                    <a:pt x="243304" y="3266"/>
                  </a:lnTo>
                  <a:lnTo>
                    <a:pt x="244237" y="4194"/>
                  </a:lnTo>
                  <a:lnTo>
                    <a:pt x="245635" y="5593"/>
                  </a:lnTo>
                  <a:lnTo>
                    <a:pt x="246568" y="6991"/>
                  </a:lnTo>
                  <a:lnTo>
                    <a:pt x="247967" y="8389"/>
                  </a:lnTo>
                  <a:lnTo>
                    <a:pt x="248897" y="10257"/>
                  </a:lnTo>
                  <a:lnTo>
                    <a:pt x="250296" y="11656"/>
                  </a:lnTo>
                  <a:lnTo>
                    <a:pt x="251228" y="13983"/>
                  </a:lnTo>
                  <a:lnTo>
                    <a:pt x="252161" y="15851"/>
                  </a:lnTo>
                  <a:lnTo>
                    <a:pt x="253560" y="18177"/>
                  </a:lnTo>
                  <a:lnTo>
                    <a:pt x="254490" y="20510"/>
                  </a:lnTo>
                  <a:lnTo>
                    <a:pt x="255889" y="22842"/>
                  </a:lnTo>
                  <a:lnTo>
                    <a:pt x="256822" y="25639"/>
                  </a:lnTo>
                  <a:lnTo>
                    <a:pt x="257755" y="27966"/>
                  </a:lnTo>
                  <a:lnTo>
                    <a:pt x="259153" y="31232"/>
                  </a:lnTo>
                  <a:lnTo>
                    <a:pt x="260084" y="34029"/>
                  </a:lnTo>
                  <a:lnTo>
                    <a:pt x="261482" y="37289"/>
                  </a:lnTo>
                  <a:lnTo>
                    <a:pt x="262415" y="40550"/>
                  </a:lnTo>
                  <a:lnTo>
                    <a:pt x="263813" y="43817"/>
                  </a:lnTo>
                  <a:lnTo>
                    <a:pt x="264746" y="47078"/>
                  </a:lnTo>
                  <a:lnTo>
                    <a:pt x="265677" y="50808"/>
                  </a:lnTo>
                  <a:lnTo>
                    <a:pt x="267075" y="54533"/>
                  </a:lnTo>
                  <a:lnTo>
                    <a:pt x="268008" y="58264"/>
                  </a:lnTo>
                  <a:lnTo>
                    <a:pt x="269406" y="61995"/>
                  </a:lnTo>
                  <a:lnTo>
                    <a:pt x="270339" y="66190"/>
                  </a:lnTo>
                  <a:lnTo>
                    <a:pt x="271270" y="69915"/>
                  </a:lnTo>
                  <a:lnTo>
                    <a:pt x="272668" y="74109"/>
                  </a:lnTo>
                  <a:lnTo>
                    <a:pt x="273601" y="78304"/>
                  </a:lnTo>
                  <a:lnTo>
                    <a:pt x="275000" y="82969"/>
                  </a:lnTo>
                  <a:lnTo>
                    <a:pt x="275933" y="87164"/>
                  </a:lnTo>
                  <a:lnTo>
                    <a:pt x="277331" y="91359"/>
                  </a:lnTo>
                  <a:lnTo>
                    <a:pt x="278262" y="96018"/>
                  </a:lnTo>
                  <a:lnTo>
                    <a:pt x="279194" y="100677"/>
                  </a:lnTo>
                  <a:lnTo>
                    <a:pt x="280593" y="105342"/>
                  </a:lnTo>
                  <a:lnTo>
                    <a:pt x="281526" y="110001"/>
                  </a:lnTo>
                  <a:lnTo>
                    <a:pt x="282924" y="114660"/>
                  </a:lnTo>
                  <a:lnTo>
                    <a:pt x="283855" y="119789"/>
                  </a:lnTo>
                  <a:lnTo>
                    <a:pt x="285253" y="124448"/>
                  </a:lnTo>
                  <a:lnTo>
                    <a:pt x="286186" y="129577"/>
                  </a:lnTo>
                  <a:lnTo>
                    <a:pt x="287119" y="134236"/>
                  </a:lnTo>
                  <a:lnTo>
                    <a:pt x="288517" y="139365"/>
                  </a:lnTo>
                  <a:lnTo>
                    <a:pt x="289448" y="144494"/>
                  </a:lnTo>
                  <a:lnTo>
                    <a:pt x="290846" y="149154"/>
                  </a:lnTo>
                  <a:lnTo>
                    <a:pt x="291779" y="154283"/>
                  </a:lnTo>
                  <a:lnTo>
                    <a:pt x="292712" y="159406"/>
                  </a:lnTo>
                  <a:lnTo>
                    <a:pt x="294110" y="164535"/>
                  </a:lnTo>
                  <a:lnTo>
                    <a:pt x="295041" y="169664"/>
                  </a:lnTo>
                  <a:lnTo>
                    <a:pt x="296439" y="174787"/>
                  </a:lnTo>
                  <a:lnTo>
                    <a:pt x="297372" y="179452"/>
                  </a:lnTo>
                  <a:lnTo>
                    <a:pt x="298771" y="184575"/>
                  </a:lnTo>
                  <a:lnTo>
                    <a:pt x="299704" y="189704"/>
                  </a:lnTo>
                  <a:lnTo>
                    <a:pt x="300634" y="194833"/>
                  </a:lnTo>
                  <a:lnTo>
                    <a:pt x="302033" y="199492"/>
                  </a:lnTo>
                  <a:lnTo>
                    <a:pt x="302966" y="204621"/>
                  </a:lnTo>
                  <a:lnTo>
                    <a:pt x="304364" y="209745"/>
                  </a:lnTo>
                  <a:lnTo>
                    <a:pt x="305297" y="214409"/>
                  </a:lnTo>
                  <a:lnTo>
                    <a:pt x="306228" y="219069"/>
                  </a:lnTo>
                  <a:lnTo>
                    <a:pt x="307626" y="224198"/>
                  </a:lnTo>
                  <a:lnTo>
                    <a:pt x="308559" y="228857"/>
                  </a:lnTo>
                  <a:lnTo>
                    <a:pt x="309957" y="233516"/>
                  </a:lnTo>
                  <a:lnTo>
                    <a:pt x="310890" y="238181"/>
                  </a:lnTo>
                  <a:lnTo>
                    <a:pt x="312288" y="242840"/>
                  </a:lnTo>
                  <a:lnTo>
                    <a:pt x="313219" y="247035"/>
                  </a:lnTo>
                  <a:lnTo>
                    <a:pt x="314152" y="251694"/>
                  </a:lnTo>
                  <a:lnTo>
                    <a:pt x="315550" y="255889"/>
                  </a:lnTo>
                  <a:lnTo>
                    <a:pt x="316483" y="260084"/>
                  </a:lnTo>
                  <a:lnTo>
                    <a:pt x="317882" y="264279"/>
                  </a:lnTo>
                  <a:lnTo>
                    <a:pt x="318812" y="268473"/>
                  </a:lnTo>
                  <a:lnTo>
                    <a:pt x="319745" y="272668"/>
                  </a:lnTo>
                  <a:lnTo>
                    <a:pt x="321144" y="276399"/>
                  </a:lnTo>
                  <a:lnTo>
                    <a:pt x="322076" y="280130"/>
                  </a:lnTo>
                  <a:lnTo>
                    <a:pt x="323475" y="283855"/>
                  </a:lnTo>
                  <a:lnTo>
                    <a:pt x="324406" y="287585"/>
                  </a:lnTo>
                  <a:lnTo>
                    <a:pt x="325804" y="291316"/>
                  </a:lnTo>
                  <a:lnTo>
                    <a:pt x="326737" y="294577"/>
                  </a:lnTo>
                  <a:lnTo>
                    <a:pt x="327670" y="297838"/>
                  </a:lnTo>
                  <a:lnTo>
                    <a:pt x="329068" y="301104"/>
                  </a:lnTo>
                  <a:lnTo>
                    <a:pt x="329999" y="304365"/>
                  </a:lnTo>
                  <a:lnTo>
                    <a:pt x="331397" y="307162"/>
                  </a:lnTo>
                  <a:lnTo>
                    <a:pt x="332330" y="309958"/>
                  </a:lnTo>
                  <a:lnTo>
                    <a:pt x="333728" y="312755"/>
                  </a:lnTo>
                  <a:lnTo>
                    <a:pt x="334661" y="315087"/>
                  </a:lnTo>
                  <a:lnTo>
                    <a:pt x="335592" y="317414"/>
                  </a:lnTo>
                  <a:lnTo>
                    <a:pt x="336990" y="319746"/>
                  </a:lnTo>
                  <a:lnTo>
                    <a:pt x="337923" y="322079"/>
                  </a:lnTo>
                  <a:lnTo>
                    <a:pt x="339321" y="323941"/>
                  </a:lnTo>
                  <a:lnTo>
                    <a:pt x="340254" y="325804"/>
                  </a:lnTo>
                  <a:lnTo>
                    <a:pt x="341185" y="327672"/>
                  </a:lnTo>
                  <a:lnTo>
                    <a:pt x="342583" y="329070"/>
                  </a:lnTo>
                  <a:lnTo>
                    <a:pt x="343516" y="330469"/>
                  </a:lnTo>
                  <a:lnTo>
                    <a:pt x="344915" y="331867"/>
                  </a:lnTo>
                  <a:lnTo>
                    <a:pt x="345848" y="333265"/>
                  </a:lnTo>
                  <a:lnTo>
                    <a:pt x="347246" y="334194"/>
                  </a:lnTo>
                  <a:lnTo>
                    <a:pt x="348177" y="335128"/>
                  </a:lnTo>
                  <a:lnTo>
                    <a:pt x="349110" y="335592"/>
                  </a:lnTo>
                  <a:lnTo>
                    <a:pt x="350508" y="336062"/>
                  </a:lnTo>
                  <a:lnTo>
                    <a:pt x="351441" y="336526"/>
                  </a:lnTo>
                  <a:lnTo>
                    <a:pt x="352839" y="336990"/>
                  </a:lnTo>
                  <a:lnTo>
                    <a:pt x="354703" y="336990"/>
                  </a:lnTo>
                  <a:lnTo>
                    <a:pt x="356101" y="336526"/>
                  </a:lnTo>
                  <a:lnTo>
                    <a:pt x="357034" y="336526"/>
                  </a:lnTo>
                  <a:lnTo>
                    <a:pt x="358432" y="336062"/>
                  </a:lnTo>
                  <a:lnTo>
                    <a:pt x="359363" y="335128"/>
                  </a:lnTo>
                  <a:lnTo>
                    <a:pt x="360761" y="334194"/>
                  </a:lnTo>
                  <a:lnTo>
                    <a:pt x="361694" y="333265"/>
                  </a:lnTo>
                  <a:lnTo>
                    <a:pt x="362627" y="332331"/>
                  </a:lnTo>
                  <a:lnTo>
                    <a:pt x="364026" y="330933"/>
                  </a:lnTo>
                  <a:lnTo>
                    <a:pt x="364956" y="329534"/>
                  </a:lnTo>
                  <a:lnTo>
                    <a:pt x="366355" y="328136"/>
                  </a:lnTo>
                  <a:lnTo>
                    <a:pt x="367288" y="326274"/>
                  </a:lnTo>
                  <a:lnTo>
                    <a:pt x="368686" y="324875"/>
                  </a:lnTo>
                  <a:lnTo>
                    <a:pt x="369619" y="322543"/>
                  </a:lnTo>
                  <a:lnTo>
                    <a:pt x="370548" y="320680"/>
                  </a:lnTo>
                  <a:lnTo>
                    <a:pt x="371947" y="318348"/>
                  </a:lnTo>
                  <a:lnTo>
                    <a:pt x="372881" y="316016"/>
                  </a:lnTo>
                  <a:lnTo>
                    <a:pt x="374279" y="313219"/>
                  </a:lnTo>
                  <a:lnTo>
                    <a:pt x="375213" y="310892"/>
                  </a:lnTo>
                  <a:lnTo>
                    <a:pt x="376142" y="308096"/>
                  </a:lnTo>
                  <a:lnTo>
                    <a:pt x="377540" y="305299"/>
                  </a:lnTo>
                  <a:lnTo>
                    <a:pt x="378474" y="302033"/>
                  </a:lnTo>
                  <a:lnTo>
                    <a:pt x="379872" y="298772"/>
                  </a:lnTo>
                  <a:lnTo>
                    <a:pt x="380806" y="295511"/>
                  </a:lnTo>
                  <a:lnTo>
                    <a:pt x="382205" y="292245"/>
                  </a:lnTo>
                  <a:lnTo>
                    <a:pt x="383133" y="288984"/>
                  </a:lnTo>
                  <a:lnTo>
                    <a:pt x="384067" y="285253"/>
                  </a:lnTo>
                  <a:lnTo>
                    <a:pt x="385465" y="281528"/>
                  </a:lnTo>
                  <a:lnTo>
                    <a:pt x="386399" y="277797"/>
                  </a:lnTo>
                  <a:lnTo>
                    <a:pt x="387798" y="274067"/>
                  </a:lnTo>
                  <a:lnTo>
                    <a:pt x="388726" y="269872"/>
                  </a:lnTo>
                  <a:lnTo>
                    <a:pt x="389660" y="265677"/>
                  </a:lnTo>
                  <a:lnTo>
                    <a:pt x="391059" y="261482"/>
                  </a:lnTo>
                  <a:lnTo>
                    <a:pt x="391993" y="257287"/>
                  </a:lnTo>
                  <a:lnTo>
                    <a:pt x="393391" y="253092"/>
                  </a:lnTo>
                  <a:lnTo>
                    <a:pt x="394319" y="248433"/>
                  </a:lnTo>
                  <a:lnTo>
                    <a:pt x="395718" y="244238"/>
                  </a:lnTo>
                  <a:lnTo>
                    <a:pt x="396652" y="239579"/>
                  </a:lnTo>
                  <a:lnTo>
                    <a:pt x="397586" y="234914"/>
                  </a:lnTo>
                  <a:lnTo>
                    <a:pt x="398984" y="230255"/>
                  </a:lnTo>
                  <a:lnTo>
                    <a:pt x="399913" y="225596"/>
                  </a:lnTo>
                  <a:lnTo>
                    <a:pt x="401311" y="220931"/>
                  </a:lnTo>
                  <a:lnTo>
                    <a:pt x="402245" y="215808"/>
                  </a:lnTo>
                  <a:lnTo>
                    <a:pt x="403643" y="211143"/>
                  </a:lnTo>
                  <a:lnTo>
                    <a:pt x="404577" y="206020"/>
                  </a:lnTo>
                  <a:lnTo>
                    <a:pt x="405506" y="201355"/>
                  </a:lnTo>
                  <a:lnTo>
                    <a:pt x="406904" y="196232"/>
                  </a:lnTo>
                  <a:lnTo>
                    <a:pt x="407838" y="191103"/>
                  </a:lnTo>
                  <a:lnTo>
                    <a:pt x="409237" y="186443"/>
                  </a:lnTo>
                  <a:lnTo>
                    <a:pt x="410171" y="181314"/>
                  </a:lnTo>
                  <a:lnTo>
                    <a:pt x="411099" y="176186"/>
                  </a:lnTo>
                  <a:lnTo>
                    <a:pt x="412497" y="171062"/>
                  </a:lnTo>
                  <a:lnTo>
                    <a:pt x="413431" y="165933"/>
                  </a:lnTo>
                  <a:lnTo>
                    <a:pt x="414830" y="160804"/>
                  </a:lnTo>
                  <a:lnTo>
                    <a:pt x="415764" y="156145"/>
                  </a:lnTo>
                  <a:lnTo>
                    <a:pt x="417162" y="151016"/>
                  </a:lnTo>
                  <a:lnTo>
                    <a:pt x="418091" y="145893"/>
                  </a:lnTo>
                  <a:lnTo>
                    <a:pt x="419025" y="140764"/>
                  </a:lnTo>
                  <a:lnTo>
                    <a:pt x="420423" y="136105"/>
                  </a:lnTo>
                  <a:lnTo>
                    <a:pt x="421357" y="130976"/>
                  </a:lnTo>
                  <a:lnTo>
                    <a:pt x="422755" y="126316"/>
                  </a:lnTo>
                  <a:lnTo>
                    <a:pt x="423684" y="121188"/>
                  </a:lnTo>
                  <a:lnTo>
                    <a:pt x="424618" y="116528"/>
                  </a:lnTo>
                  <a:lnTo>
                    <a:pt x="426016" y="111399"/>
                  </a:lnTo>
                  <a:lnTo>
                    <a:pt x="426950" y="106740"/>
                  </a:lnTo>
                  <a:lnTo>
                    <a:pt x="428349" y="102076"/>
                  </a:lnTo>
                  <a:lnTo>
                    <a:pt x="429277" y="97416"/>
                  </a:lnTo>
                  <a:lnTo>
                    <a:pt x="430675" y="93221"/>
                  </a:lnTo>
                  <a:lnTo>
                    <a:pt x="431609" y="88562"/>
                  </a:lnTo>
                  <a:lnTo>
                    <a:pt x="432543" y="83898"/>
                  </a:lnTo>
                  <a:lnTo>
                    <a:pt x="433942" y="79703"/>
                  </a:lnTo>
                  <a:lnTo>
                    <a:pt x="434870" y="75508"/>
                  </a:lnTo>
                  <a:lnTo>
                    <a:pt x="436269" y="71313"/>
                  </a:lnTo>
                  <a:lnTo>
                    <a:pt x="437203" y="67118"/>
                  </a:lnTo>
                  <a:lnTo>
                    <a:pt x="438137" y="63393"/>
                  </a:lnTo>
                  <a:lnTo>
                    <a:pt x="439535" y="59198"/>
                  </a:lnTo>
                  <a:lnTo>
                    <a:pt x="440463" y="55467"/>
                  </a:lnTo>
                  <a:lnTo>
                    <a:pt x="441862" y="51737"/>
                  </a:lnTo>
                  <a:lnTo>
                    <a:pt x="442796" y="48476"/>
                  </a:lnTo>
                  <a:lnTo>
                    <a:pt x="444194" y="44745"/>
                  </a:lnTo>
                  <a:lnTo>
                    <a:pt x="445128" y="41484"/>
                  </a:lnTo>
                  <a:lnTo>
                    <a:pt x="446057" y="38223"/>
                  </a:lnTo>
                  <a:lnTo>
                    <a:pt x="447455" y="34957"/>
                  </a:lnTo>
                  <a:lnTo>
                    <a:pt x="448389" y="32160"/>
                  </a:lnTo>
                  <a:lnTo>
                    <a:pt x="449787" y="28900"/>
                  </a:lnTo>
                  <a:lnTo>
                    <a:pt x="450721" y="26103"/>
                  </a:lnTo>
                  <a:lnTo>
                    <a:pt x="452120" y="23771"/>
                  </a:lnTo>
                  <a:lnTo>
                    <a:pt x="453048" y="20974"/>
                  </a:lnTo>
                </a:path>
                <a:path w="1127760" h="337184">
                  <a:moveTo>
                    <a:pt x="0" y="0"/>
                  </a:moveTo>
                  <a:lnTo>
                    <a:pt x="932" y="0"/>
                  </a:lnTo>
                  <a:lnTo>
                    <a:pt x="1865" y="469"/>
                  </a:lnTo>
                  <a:lnTo>
                    <a:pt x="3264" y="469"/>
                  </a:lnTo>
                  <a:lnTo>
                    <a:pt x="4194" y="1398"/>
                  </a:lnTo>
                  <a:lnTo>
                    <a:pt x="5593" y="1868"/>
                  </a:lnTo>
                  <a:lnTo>
                    <a:pt x="6526" y="2796"/>
                  </a:lnTo>
                  <a:lnTo>
                    <a:pt x="7459" y="3730"/>
                  </a:lnTo>
                  <a:lnTo>
                    <a:pt x="8857" y="4664"/>
                  </a:lnTo>
                  <a:lnTo>
                    <a:pt x="9788" y="6063"/>
                  </a:lnTo>
                  <a:lnTo>
                    <a:pt x="11186" y="7461"/>
                  </a:lnTo>
                  <a:lnTo>
                    <a:pt x="12119" y="9323"/>
                  </a:lnTo>
                  <a:lnTo>
                    <a:pt x="13517" y="10722"/>
                  </a:lnTo>
                  <a:lnTo>
                    <a:pt x="14450" y="12584"/>
                  </a:lnTo>
                  <a:lnTo>
                    <a:pt x="15381" y="14452"/>
                  </a:lnTo>
                  <a:lnTo>
                    <a:pt x="16779" y="16779"/>
                  </a:lnTo>
                  <a:lnTo>
                    <a:pt x="17712" y="19111"/>
                  </a:lnTo>
                  <a:lnTo>
                    <a:pt x="19110" y="21444"/>
                  </a:lnTo>
                  <a:lnTo>
                    <a:pt x="20043" y="23771"/>
                  </a:lnTo>
                  <a:lnTo>
                    <a:pt x="20974" y="26567"/>
                  </a:lnTo>
                  <a:lnTo>
                    <a:pt x="22372" y="29364"/>
                  </a:lnTo>
                  <a:lnTo>
                    <a:pt x="23305" y="32160"/>
                  </a:lnTo>
                  <a:lnTo>
                    <a:pt x="24704" y="35427"/>
                  </a:lnTo>
                  <a:lnTo>
                    <a:pt x="25637" y="38688"/>
                  </a:lnTo>
                  <a:lnTo>
                    <a:pt x="27035" y="41949"/>
                  </a:lnTo>
                  <a:lnTo>
                    <a:pt x="27966" y="45215"/>
                  </a:lnTo>
                  <a:lnTo>
                    <a:pt x="28898" y="48940"/>
                  </a:lnTo>
                  <a:lnTo>
                    <a:pt x="30297" y="52206"/>
                  </a:lnTo>
                  <a:lnTo>
                    <a:pt x="31230" y="55932"/>
                  </a:lnTo>
                  <a:lnTo>
                    <a:pt x="32628" y="59662"/>
                  </a:lnTo>
                  <a:lnTo>
                    <a:pt x="33559" y="63857"/>
                  </a:lnTo>
                  <a:lnTo>
                    <a:pt x="34492" y="67588"/>
                  </a:lnTo>
                  <a:lnTo>
                    <a:pt x="35890" y="71783"/>
                  </a:lnTo>
                  <a:lnTo>
                    <a:pt x="36823" y="75978"/>
                  </a:lnTo>
                  <a:lnTo>
                    <a:pt x="38221" y="80173"/>
                  </a:lnTo>
                  <a:lnTo>
                    <a:pt x="39152" y="84832"/>
                  </a:lnTo>
                  <a:lnTo>
                    <a:pt x="40550" y="89027"/>
                  </a:lnTo>
                  <a:lnTo>
                    <a:pt x="41483" y="93686"/>
                  </a:lnTo>
                  <a:lnTo>
                    <a:pt x="42416" y="98350"/>
                  </a:lnTo>
                  <a:lnTo>
                    <a:pt x="43814" y="102545"/>
                  </a:lnTo>
                  <a:lnTo>
                    <a:pt x="44745" y="107669"/>
                  </a:lnTo>
                  <a:lnTo>
                    <a:pt x="46143" y="112333"/>
                  </a:lnTo>
                  <a:lnTo>
                    <a:pt x="47076" y="116993"/>
                  </a:lnTo>
                  <a:lnTo>
                    <a:pt x="48475" y="121652"/>
                  </a:lnTo>
                  <a:lnTo>
                    <a:pt x="49408" y="126781"/>
                  </a:lnTo>
                  <a:lnTo>
                    <a:pt x="50338" y="131440"/>
                  </a:lnTo>
                  <a:lnTo>
                    <a:pt x="51737" y="136569"/>
                  </a:lnTo>
                  <a:lnTo>
                    <a:pt x="52670" y="141698"/>
                  </a:lnTo>
                  <a:lnTo>
                    <a:pt x="54068" y="146357"/>
                  </a:lnTo>
                  <a:lnTo>
                    <a:pt x="55001" y="151486"/>
                  </a:lnTo>
                  <a:lnTo>
                    <a:pt x="55932" y="156609"/>
                  </a:lnTo>
                  <a:lnTo>
                    <a:pt x="57330" y="161738"/>
                  </a:lnTo>
                  <a:lnTo>
                    <a:pt x="58263" y="166867"/>
                  </a:lnTo>
                  <a:lnTo>
                    <a:pt x="59661" y="171526"/>
                  </a:lnTo>
                  <a:lnTo>
                    <a:pt x="60594" y="176655"/>
                  </a:lnTo>
                  <a:lnTo>
                    <a:pt x="61992" y="181779"/>
                  </a:lnTo>
                  <a:lnTo>
                    <a:pt x="62923" y="186908"/>
                  </a:lnTo>
                  <a:lnTo>
                    <a:pt x="63856" y="192037"/>
                  </a:lnTo>
                  <a:lnTo>
                    <a:pt x="65254" y="196696"/>
                  </a:lnTo>
                  <a:lnTo>
                    <a:pt x="66187" y="201825"/>
                  </a:lnTo>
                  <a:lnTo>
                    <a:pt x="67586" y="206948"/>
                  </a:lnTo>
                  <a:lnTo>
                    <a:pt x="68516" y="211613"/>
                  </a:lnTo>
                  <a:lnTo>
                    <a:pt x="69449" y="216736"/>
                  </a:lnTo>
                  <a:lnTo>
                    <a:pt x="70848" y="221401"/>
                  </a:lnTo>
                  <a:lnTo>
                    <a:pt x="71780" y="226060"/>
                  </a:lnTo>
                  <a:lnTo>
                    <a:pt x="73179" y="230719"/>
                  </a:lnTo>
                  <a:lnTo>
                    <a:pt x="74109" y="235384"/>
                  </a:lnTo>
                  <a:lnTo>
                    <a:pt x="75508" y="240043"/>
                  </a:lnTo>
                  <a:lnTo>
                    <a:pt x="76441" y="244702"/>
                  </a:lnTo>
                  <a:lnTo>
                    <a:pt x="77374" y="249367"/>
                  </a:lnTo>
                  <a:lnTo>
                    <a:pt x="78772" y="253562"/>
                  </a:lnTo>
                  <a:lnTo>
                    <a:pt x="79703" y="257757"/>
                  </a:lnTo>
                  <a:lnTo>
                    <a:pt x="81101" y="261952"/>
                  </a:lnTo>
                  <a:lnTo>
                    <a:pt x="82034" y="266147"/>
                  </a:lnTo>
                  <a:lnTo>
                    <a:pt x="83432" y="270342"/>
                  </a:lnTo>
                  <a:lnTo>
                    <a:pt x="84365" y="274536"/>
                  </a:lnTo>
                  <a:lnTo>
                    <a:pt x="85296" y="278262"/>
                  </a:lnTo>
                  <a:lnTo>
                    <a:pt x="86694" y="281992"/>
                  </a:lnTo>
                  <a:lnTo>
                    <a:pt x="87627" y="285723"/>
                  </a:lnTo>
                  <a:lnTo>
                    <a:pt x="89025" y="289448"/>
                  </a:lnTo>
                  <a:lnTo>
                    <a:pt x="89958" y="292714"/>
                  </a:lnTo>
                  <a:lnTo>
                    <a:pt x="90889" y="295975"/>
                  </a:lnTo>
                  <a:lnTo>
                    <a:pt x="92287" y="299236"/>
                  </a:lnTo>
                  <a:lnTo>
                    <a:pt x="93220" y="302503"/>
                  </a:lnTo>
                  <a:lnTo>
                    <a:pt x="94619" y="305299"/>
                  </a:lnTo>
                  <a:lnTo>
                    <a:pt x="95552" y="308560"/>
                  </a:lnTo>
                  <a:lnTo>
                    <a:pt x="96950" y="310892"/>
                  </a:lnTo>
                  <a:lnTo>
                    <a:pt x="97881" y="313689"/>
                  </a:lnTo>
                  <a:lnTo>
                    <a:pt x="98814" y="316016"/>
                  </a:lnTo>
                  <a:lnTo>
                    <a:pt x="100212" y="318812"/>
                  </a:lnTo>
                  <a:lnTo>
                    <a:pt x="101145" y="320680"/>
                  </a:lnTo>
                  <a:lnTo>
                    <a:pt x="102543" y="323007"/>
                  </a:lnTo>
                  <a:lnTo>
                    <a:pt x="103474" y="324875"/>
                  </a:lnTo>
                  <a:lnTo>
                    <a:pt x="104407" y="326738"/>
                  </a:lnTo>
                  <a:lnTo>
                    <a:pt x="105805" y="328136"/>
                  </a:lnTo>
                  <a:lnTo>
                    <a:pt x="106738" y="329999"/>
                  </a:lnTo>
                  <a:lnTo>
                    <a:pt x="108136" y="331397"/>
                  </a:lnTo>
                  <a:lnTo>
                    <a:pt x="109067" y="332331"/>
                  </a:lnTo>
                  <a:lnTo>
                    <a:pt x="110465" y="333729"/>
                  </a:lnTo>
                  <a:lnTo>
                    <a:pt x="111398" y="334663"/>
                  </a:lnTo>
                  <a:lnTo>
                    <a:pt x="112331" y="335128"/>
                  </a:lnTo>
                  <a:lnTo>
                    <a:pt x="113730" y="336062"/>
                  </a:lnTo>
                  <a:lnTo>
                    <a:pt x="114660" y="336526"/>
                  </a:lnTo>
                  <a:lnTo>
                    <a:pt x="116059" y="336990"/>
                  </a:lnTo>
                </a:path>
              </a:pathLst>
            </a:custGeom>
            <a:ln w="3175">
              <a:solidFill>
                <a:srgbClr val="0000FF"/>
              </a:solidFill>
            </a:ln>
          </p:spPr>
          <p:txBody>
            <a:bodyPr wrap="square" lIns="0" tIns="0" rIns="0" bIns="0" rtlCol="0"/>
            <a:lstStyle/>
            <a:p>
              <a:endParaRPr/>
            </a:p>
          </p:txBody>
        </p:sp>
        <p:sp>
          <p:nvSpPr>
            <p:cNvPr id="43" name="object 43"/>
            <p:cNvSpPr/>
            <p:nvPr/>
          </p:nvSpPr>
          <p:spPr>
            <a:xfrm>
              <a:off x="2954114" y="752281"/>
              <a:ext cx="1127760" cy="337185"/>
            </a:xfrm>
            <a:custGeom>
              <a:avLst/>
              <a:gdLst/>
              <a:ahLst/>
              <a:cxnLst/>
              <a:rect l="l" t="t" r="r" b="b"/>
              <a:pathLst>
                <a:path w="1127760" h="337184">
                  <a:moveTo>
                    <a:pt x="0" y="336990"/>
                  </a:moveTo>
                  <a:lnTo>
                    <a:pt x="0" y="0"/>
                  </a:lnTo>
                </a:path>
                <a:path w="1127760" h="337184">
                  <a:moveTo>
                    <a:pt x="790039" y="336990"/>
                  </a:moveTo>
                  <a:lnTo>
                    <a:pt x="1127499" y="336990"/>
                  </a:lnTo>
                </a:path>
                <a:path w="1127760" h="337184">
                  <a:moveTo>
                    <a:pt x="453048" y="336990"/>
                  </a:moveTo>
                  <a:lnTo>
                    <a:pt x="790039" y="336990"/>
                  </a:lnTo>
                </a:path>
                <a:path w="1127760" h="337184">
                  <a:moveTo>
                    <a:pt x="116059" y="336990"/>
                  </a:moveTo>
                  <a:lnTo>
                    <a:pt x="453048" y="336990"/>
                  </a:lnTo>
                </a:path>
                <a:path w="1127760" h="337184">
                  <a:moveTo>
                    <a:pt x="0" y="336990"/>
                  </a:moveTo>
                  <a:lnTo>
                    <a:pt x="116059" y="336990"/>
                  </a:lnTo>
                </a:path>
              </a:pathLst>
            </a:custGeom>
            <a:ln w="3175">
              <a:solidFill>
                <a:srgbClr val="000000"/>
              </a:solidFill>
            </a:ln>
          </p:spPr>
          <p:txBody>
            <a:bodyPr wrap="square" lIns="0" tIns="0" rIns="0" bIns="0" rtlCol="0"/>
            <a:lstStyle/>
            <a:p>
              <a:endParaRPr/>
            </a:p>
          </p:txBody>
        </p:sp>
      </p:grpSp>
      <p:sp>
        <p:nvSpPr>
          <p:cNvPr id="44" name="object 44"/>
          <p:cNvSpPr txBox="1"/>
          <p:nvPr/>
        </p:nvSpPr>
        <p:spPr>
          <a:xfrm>
            <a:off x="2894340" y="1041150"/>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45" name="object 45"/>
          <p:cNvSpPr txBox="1"/>
          <p:nvPr/>
        </p:nvSpPr>
        <p:spPr>
          <a:xfrm>
            <a:off x="2894340" y="872419"/>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a:t>
            </a:r>
            <a:endParaRPr sz="450">
              <a:latin typeface="Microsoft Sans Serif"/>
              <a:cs typeface="Microsoft Sans Serif"/>
            </a:endParaRPr>
          </a:p>
        </p:txBody>
      </p:sp>
      <p:sp>
        <p:nvSpPr>
          <p:cNvPr id="46" name="object 46"/>
          <p:cNvSpPr txBox="1"/>
          <p:nvPr/>
        </p:nvSpPr>
        <p:spPr>
          <a:xfrm>
            <a:off x="2894340" y="704159"/>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47" name="object 47"/>
          <p:cNvSpPr txBox="1"/>
          <p:nvPr/>
        </p:nvSpPr>
        <p:spPr>
          <a:xfrm>
            <a:off x="3496539" y="1491867"/>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48" name="object 48"/>
          <p:cNvSpPr txBox="1"/>
          <p:nvPr/>
        </p:nvSpPr>
        <p:spPr>
          <a:xfrm>
            <a:off x="2772858" y="955733"/>
            <a:ext cx="88265" cy="2679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real</a:t>
            </a:r>
            <a:endParaRPr sz="450">
              <a:latin typeface="Microsoft Sans Serif"/>
              <a:cs typeface="Microsoft Sans Serif"/>
            </a:endParaRPr>
          </a:p>
        </p:txBody>
      </p:sp>
      <p:sp>
        <p:nvSpPr>
          <p:cNvPr id="49" name="object 49"/>
          <p:cNvSpPr/>
          <p:nvPr/>
        </p:nvSpPr>
        <p:spPr>
          <a:xfrm>
            <a:off x="2954115" y="1688679"/>
            <a:ext cx="1127760" cy="674370"/>
          </a:xfrm>
          <a:custGeom>
            <a:avLst/>
            <a:gdLst/>
            <a:ahLst/>
            <a:cxnLst/>
            <a:rect l="l" t="t" r="r" b="b"/>
            <a:pathLst>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 w="1127760" h="674369">
                <a:moveTo>
                  <a:pt x="0" y="673980"/>
                </a:moveTo>
                <a:lnTo>
                  <a:pt x="1127499" y="673980"/>
                </a:lnTo>
              </a:path>
              <a:path w="1127760" h="674369">
                <a:moveTo>
                  <a:pt x="0" y="673980"/>
                </a:moveTo>
                <a:lnTo>
                  <a:pt x="0" y="0"/>
                </a:lnTo>
              </a:path>
              <a:path w="1127760" h="674369">
                <a:moveTo>
                  <a:pt x="0" y="673980"/>
                </a:moveTo>
                <a:lnTo>
                  <a:pt x="0" y="662326"/>
                </a:lnTo>
              </a:path>
              <a:path w="1127760" h="674369">
                <a:moveTo>
                  <a:pt x="0" y="0"/>
                </a:moveTo>
                <a:lnTo>
                  <a:pt x="0" y="11186"/>
                </a:lnTo>
              </a:path>
            </a:pathLst>
          </a:custGeom>
          <a:ln w="3175">
            <a:solidFill>
              <a:srgbClr val="000000"/>
            </a:solidFill>
          </a:ln>
        </p:spPr>
        <p:txBody>
          <a:bodyPr wrap="square" lIns="0" tIns="0" rIns="0" bIns="0" rtlCol="0"/>
          <a:lstStyle/>
          <a:p>
            <a:endParaRPr/>
          </a:p>
        </p:txBody>
      </p:sp>
      <p:sp>
        <p:nvSpPr>
          <p:cNvPr id="50" name="object 50"/>
          <p:cNvSpPr txBox="1"/>
          <p:nvPr/>
        </p:nvSpPr>
        <p:spPr>
          <a:xfrm>
            <a:off x="2926033"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51" name="object 51"/>
          <p:cNvSpPr/>
          <p:nvPr/>
        </p:nvSpPr>
        <p:spPr>
          <a:xfrm>
            <a:off x="3179241"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2" name="object 52"/>
          <p:cNvSpPr txBox="1"/>
          <p:nvPr/>
        </p:nvSpPr>
        <p:spPr>
          <a:xfrm>
            <a:off x="3151160"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53" name="object 53"/>
          <p:cNvSpPr/>
          <p:nvPr/>
        </p:nvSpPr>
        <p:spPr>
          <a:xfrm>
            <a:off x="3404836"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4" name="object 54"/>
          <p:cNvSpPr txBox="1"/>
          <p:nvPr/>
        </p:nvSpPr>
        <p:spPr>
          <a:xfrm>
            <a:off x="3376755"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4</a:t>
            </a:r>
            <a:endParaRPr sz="450">
              <a:latin typeface="Microsoft Sans Serif"/>
              <a:cs typeface="Microsoft Sans Serif"/>
            </a:endParaRPr>
          </a:p>
        </p:txBody>
      </p:sp>
      <p:sp>
        <p:nvSpPr>
          <p:cNvPr id="55" name="object 55"/>
          <p:cNvSpPr/>
          <p:nvPr/>
        </p:nvSpPr>
        <p:spPr>
          <a:xfrm>
            <a:off x="3630427"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6" name="object 56"/>
          <p:cNvSpPr txBox="1"/>
          <p:nvPr/>
        </p:nvSpPr>
        <p:spPr>
          <a:xfrm>
            <a:off x="3602346"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6</a:t>
            </a:r>
            <a:endParaRPr sz="450">
              <a:latin typeface="Microsoft Sans Serif"/>
              <a:cs typeface="Microsoft Sans Serif"/>
            </a:endParaRPr>
          </a:p>
        </p:txBody>
      </p:sp>
      <p:sp>
        <p:nvSpPr>
          <p:cNvPr id="57" name="object 57"/>
          <p:cNvSpPr/>
          <p:nvPr/>
        </p:nvSpPr>
        <p:spPr>
          <a:xfrm>
            <a:off x="3856018"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58" name="object 58"/>
          <p:cNvSpPr txBox="1"/>
          <p:nvPr/>
        </p:nvSpPr>
        <p:spPr>
          <a:xfrm>
            <a:off x="3827937" y="236161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8</a:t>
            </a:r>
            <a:endParaRPr sz="450">
              <a:latin typeface="Microsoft Sans Serif"/>
              <a:cs typeface="Microsoft Sans Serif"/>
            </a:endParaRPr>
          </a:p>
        </p:txBody>
      </p:sp>
      <p:sp>
        <p:nvSpPr>
          <p:cNvPr id="59" name="object 59"/>
          <p:cNvSpPr/>
          <p:nvPr/>
        </p:nvSpPr>
        <p:spPr>
          <a:xfrm>
            <a:off x="4081614" y="1688679"/>
            <a:ext cx="0" cy="674370"/>
          </a:xfrm>
          <a:custGeom>
            <a:avLst/>
            <a:gdLst/>
            <a:ahLst/>
            <a:cxnLst/>
            <a:rect l="l" t="t" r="r" b="b"/>
            <a:pathLst>
              <a:path h="674369">
                <a:moveTo>
                  <a:pt x="0" y="673980"/>
                </a:moveTo>
                <a:lnTo>
                  <a:pt x="0" y="662326"/>
                </a:lnTo>
              </a:path>
              <a:path h="674369">
                <a:moveTo>
                  <a:pt x="0" y="0"/>
                </a:moveTo>
                <a:lnTo>
                  <a:pt x="0" y="11186"/>
                </a:lnTo>
              </a:path>
            </a:pathLst>
          </a:custGeom>
          <a:ln w="3175">
            <a:solidFill>
              <a:srgbClr val="000000"/>
            </a:solidFill>
          </a:ln>
        </p:spPr>
        <p:txBody>
          <a:bodyPr wrap="square" lIns="0" tIns="0" rIns="0" bIns="0" rtlCol="0"/>
          <a:lstStyle/>
          <a:p>
            <a:endParaRPr/>
          </a:p>
        </p:txBody>
      </p:sp>
      <p:sp>
        <p:nvSpPr>
          <p:cNvPr id="60" name="object 60"/>
          <p:cNvSpPr txBox="1"/>
          <p:nvPr/>
        </p:nvSpPr>
        <p:spPr>
          <a:xfrm>
            <a:off x="4038152" y="2361611"/>
            <a:ext cx="87630"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10</a:t>
            </a:r>
            <a:endParaRPr sz="450">
              <a:latin typeface="Microsoft Sans Serif"/>
              <a:cs typeface="Microsoft Sans Serif"/>
            </a:endParaRPr>
          </a:p>
        </p:txBody>
      </p:sp>
      <p:sp>
        <p:nvSpPr>
          <p:cNvPr id="61" name="object 61"/>
          <p:cNvSpPr/>
          <p:nvPr/>
        </p:nvSpPr>
        <p:spPr>
          <a:xfrm>
            <a:off x="2954115" y="2362659"/>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62" name="object 62"/>
          <p:cNvSpPr txBox="1"/>
          <p:nvPr/>
        </p:nvSpPr>
        <p:spPr>
          <a:xfrm>
            <a:off x="2861711" y="2314534"/>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−2</a:t>
            </a:r>
            <a:endParaRPr sz="450">
              <a:latin typeface="Microsoft Sans Serif"/>
              <a:cs typeface="Microsoft Sans Serif"/>
            </a:endParaRPr>
          </a:p>
        </p:txBody>
      </p:sp>
      <p:sp>
        <p:nvSpPr>
          <p:cNvPr id="63" name="object 63"/>
          <p:cNvSpPr/>
          <p:nvPr/>
        </p:nvSpPr>
        <p:spPr>
          <a:xfrm>
            <a:off x="2954115" y="2193930"/>
            <a:ext cx="1127760" cy="0"/>
          </a:xfrm>
          <a:custGeom>
            <a:avLst/>
            <a:gdLst/>
            <a:ahLst/>
            <a:cxnLst/>
            <a:rect l="l" t="t" r="r" b="b"/>
            <a:pathLst>
              <a:path w="1127760">
                <a:moveTo>
                  <a:pt x="0" y="0"/>
                </a:moveTo>
                <a:lnTo>
                  <a:pt x="11186" y="0"/>
                </a:lnTo>
              </a:path>
              <a:path w="1127760">
                <a:moveTo>
                  <a:pt x="1127499" y="0"/>
                </a:moveTo>
                <a:lnTo>
                  <a:pt x="1115843" y="0"/>
                </a:lnTo>
              </a:path>
            </a:pathLst>
          </a:custGeom>
          <a:ln w="3175">
            <a:solidFill>
              <a:srgbClr val="000000"/>
            </a:solidFill>
          </a:ln>
        </p:spPr>
        <p:txBody>
          <a:bodyPr wrap="square" lIns="0" tIns="0" rIns="0" bIns="0" rtlCol="0"/>
          <a:lstStyle/>
          <a:p>
            <a:endParaRPr/>
          </a:p>
        </p:txBody>
      </p:sp>
      <p:sp>
        <p:nvSpPr>
          <p:cNvPr id="64" name="object 64"/>
          <p:cNvSpPr txBox="1"/>
          <p:nvPr/>
        </p:nvSpPr>
        <p:spPr>
          <a:xfrm>
            <a:off x="2861711" y="2145807"/>
            <a:ext cx="113030" cy="92710"/>
          </a:xfrm>
          <a:prstGeom prst="rect">
            <a:avLst/>
          </a:prstGeom>
        </p:spPr>
        <p:txBody>
          <a:bodyPr vert="horz" wrap="square" lIns="0" tIns="11430" rIns="0" bIns="0" rtlCol="0">
            <a:spAutoFit/>
          </a:bodyPr>
          <a:lstStyle/>
          <a:p>
            <a:pPr marL="12700">
              <a:lnSpc>
                <a:spcPct val="100000"/>
              </a:lnSpc>
              <a:spcBef>
                <a:spcPts val="90"/>
              </a:spcBef>
            </a:pPr>
            <a:r>
              <a:rPr sz="450" spc="85" dirty="0">
                <a:latin typeface="Microsoft Sans Serif"/>
                <a:cs typeface="Microsoft Sans Serif"/>
              </a:rPr>
              <a:t>−1</a:t>
            </a:r>
            <a:endParaRPr sz="450">
              <a:latin typeface="Microsoft Sans Serif"/>
              <a:cs typeface="Microsoft Sans Serif"/>
            </a:endParaRPr>
          </a:p>
        </p:txBody>
      </p:sp>
      <p:grpSp>
        <p:nvGrpSpPr>
          <p:cNvPr id="65" name="object 65"/>
          <p:cNvGrpSpPr/>
          <p:nvPr/>
        </p:nvGrpSpPr>
        <p:grpSpPr>
          <a:xfrm>
            <a:off x="2952716" y="1687280"/>
            <a:ext cx="1130300" cy="676910"/>
            <a:chOff x="2952716" y="1687280"/>
            <a:chExt cx="1130300" cy="676910"/>
          </a:xfrm>
        </p:grpSpPr>
        <p:sp>
          <p:nvSpPr>
            <p:cNvPr id="66" name="object 66"/>
            <p:cNvSpPr/>
            <p:nvPr/>
          </p:nvSpPr>
          <p:spPr>
            <a:xfrm>
              <a:off x="2954114" y="1688679"/>
              <a:ext cx="1127760" cy="674370"/>
            </a:xfrm>
            <a:custGeom>
              <a:avLst/>
              <a:gdLst/>
              <a:ahLst/>
              <a:cxnLst/>
              <a:rect l="l" t="t" r="r" b="b"/>
              <a:pathLst>
                <a:path w="1127760" h="674369">
                  <a:moveTo>
                    <a:pt x="0" y="336989"/>
                  </a:moveTo>
                  <a:lnTo>
                    <a:pt x="11186" y="336989"/>
                  </a:lnTo>
                </a:path>
                <a:path w="1127760" h="674369">
                  <a:moveTo>
                    <a:pt x="1127499" y="336989"/>
                  </a:moveTo>
                  <a:lnTo>
                    <a:pt x="1115843" y="336989"/>
                  </a:lnTo>
                </a:path>
                <a:path w="1127760" h="674369">
                  <a:moveTo>
                    <a:pt x="0" y="168260"/>
                  </a:moveTo>
                  <a:lnTo>
                    <a:pt x="11186" y="168260"/>
                  </a:lnTo>
                </a:path>
                <a:path w="1127760" h="674369">
                  <a:moveTo>
                    <a:pt x="1127499" y="168260"/>
                  </a:moveTo>
                  <a:lnTo>
                    <a:pt x="1115843" y="168260"/>
                  </a:lnTo>
                </a:path>
                <a:path w="1127760" h="674369">
                  <a:moveTo>
                    <a:pt x="0" y="0"/>
                  </a:moveTo>
                  <a:lnTo>
                    <a:pt x="11186" y="0"/>
                  </a:lnTo>
                </a:path>
                <a:path w="1127760" h="674369">
                  <a:moveTo>
                    <a:pt x="1127499" y="0"/>
                  </a:moveTo>
                  <a:lnTo>
                    <a:pt x="1115843" y="0"/>
                  </a:lnTo>
                </a:path>
                <a:path w="1127760" h="674369">
                  <a:moveTo>
                    <a:pt x="0" y="0"/>
                  </a:moveTo>
                  <a:lnTo>
                    <a:pt x="1127499" y="0"/>
                  </a:lnTo>
                </a:path>
                <a:path w="1127760" h="674369">
                  <a:moveTo>
                    <a:pt x="0" y="673980"/>
                  </a:moveTo>
                  <a:lnTo>
                    <a:pt x="1127499" y="673980"/>
                  </a:lnTo>
                </a:path>
                <a:path w="1127760" h="674369">
                  <a:moveTo>
                    <a:pt x="1127499" y="673980"/>
                  </a:moveTo>
                  <a:lnTo>
                    <a:pt x="1127499" y="0"/>
                  </a:lnTo>
                </a:path>
                <a:path w="1127760" h="674369">
                  <a:moveTo>
                    <a:pt x="0" y="673980"/>
                  </a:moveTo>
                  <a:lnTo>
                    <a:pt x="0" y="0"/>
                  </a:lnTo>
                </a:path>
              </a:pathLst>
            </a:custGeom>
            <a:ln w="3175">
              <a:solidFill>
                <a:srgbClr val="000000"/>
              </a:solidFill>
            </a:ln>
          </p:spPr>
          <p:txBody>
            <a:bodyPr wrap="square" lIns="0" tIns="0" rIns="0" bIns="0" rtlCol="0"/>
            <a:lstStyle/>
            <a:p>
              <a:endParaRPr/>
            </a:p>
          </p:txBody>
        </p:sp>
        <p:sp>
          <p:nvSpPr>
            <p:cNvPr id="67" name="object 67"/>
            <p:cNvSpPr/>
            <p:nvPr/>
          </p:nvSpPr>
          <p:spPr>
            <a:xfrm>
              <a:off x="3070174" y="1856939"/>
              <a:ext cx="1011555" cy="337185"/>
            </a:xfrm>
            <a:custGeom>
              <a:avLst/>
              <a:gdLst/>
              <a:ahLst/>
              <a:cxnLst/>
              <a:rect l="l" t="t" r="r" b="b"/>
              <a:pathLst>
                <a:path w="1011554" h="337185">
                  <a:moveTo>
                    <a:pt x="673980" y="30298"/>
                  </a:moveTo>
                  <a:lnTo>
                    <a:pt x="675378" y="33095"/>
                  </a:lnTo>
                  <a:lnTo>
                    <a:pt x="676312" y="36355"/>
                  </a:lnTo>
                  <a:lnTo>
                    <a:pt x="677246" y="39616"/>
                  </a:lnTo>
                  <a:lnTo>
                    <a:pt x="678645" y="42883"/>
                  </a:lnTo>
                  <a:lnTo>
                    <a:pt x="679573" y="46143"/>
                  </a:lnTo>
                  <a:lnTo>
                    <a:pt x="680971" y="49874"/>
                  </a:lnTo>
                  <a:lnTo>
                    <a:pt x="681905" y="53599"/>
                  </a:lnTo>
                  <a:lnTo>
                    <a:pt x="683304" y="57330"/>
                  </a:lnTo>
                  <a:lnTo>
                    <a:pt x="684238" y="61061"/>
                  </a:lnTo>
                  <a:lnTo>
                    <a:pt x="685166" y="65255"/>
                  </a:lnTo>
                  <a:lnTo>
                    <a:pt x="686565" y="68981"/>
                  </a:lnTo>
                  <a:lnTo>
                    <a:pt x="687499" y="73175"/>
                  </a:lnTo>
                  <a:lnTo>
                    <a:pt x="688897" y="77370"/>
                  </a:lnTo>
                  <a:lnTo>
                    <a:pt x="689831" y="81565"/>
                  </a:lnTo>
                  <a:lnTo>
                    <a:pt x="691229" y="86230"/>
                  </a:lnTo>
                  <a:lnTo>
                    <a:pt x="692158" y="90425"/>
                  </a:lnTo>
                  <a:lnTo>
                    <a:pt x="693092" y="95084"/>
                  </a:lnTo>
                  <a:lnTo>
                    <a:pt x="694490" y="99743"/>
                  </a:lnTo>
                  <a:lnTo>
                    <a:pt x="695424" y="104408"/>
                  </a:lnTo>
                  <a:lnTo>
                    <a:pt x="696822" y="109067"/>
                  </a:lnTo>
                  <a:lnTo>
                    <a:pt x="697751" y="113726"/>
                  </a:lnTo>
                  <a:lnTo>
                    <a:pt x="698685" y="118391"/>
                  </a:lnTo>
                  <a:lnTo>
                    <a:pt x="700083" y="123514"/>
                  </a:lnTo>
                  <a:lnTo>
                    <a:pt x="701017" y="128179"/>
                  </a:lnTo>
                  <a:lnTo>
                    <a:pt x="702416" y="133302"/>
                  </a:lnTo>
                  <a:lnTo>
                    <a:pt x="703344" y="137967"/>
                  </a:lnTo>
                  <a:lnTo>
                    <a:pt x="704742" y="143091"/>
                  </a:lnTo>
                  <a:lnTo>
                    <a:pt x="705677" y="148219"/>
                  </a:lnTo>
                  <a:lnTo>
                    <a:pt x="706611" y="153348"/>
                  </a:lnTo>
                  <a:lnTo>
                    <a:pt x="708009" y="158008"/>
                  </a:lnTo>
                  <a:lnTo>
                    <a:pt x="708937" y="163137"/>
                  </a:lnTo>
                  <a:lnTo>
                    <a:pt x="710336" y="168261"/>
                  </a:lnTo>
                  <a:lnTo>
                    <a:pt x="711270" y="173389"/>
                  </a:lnTo>
                  <a:lnTo>
                    <a:pt x="712204" y="178517"/>
                  </a:lnTo>
                  <a:lnTo>
                    <a:pt x="713602" y="183642"/>
                  </a:lnTo>
                  <a:lnTo>
                    <a:pt x="714531" y="188305"/>
                  </a:lnTo>
                  <a:lnTo>
                    <a:pt x="715929" y="193430"/>
                  </a:lnTo>
                  <a:lnTo>
                    <a:pt x="716863" y="198558"/>
                  </a:lnTo>
                  <a:lnTo>
                    <a:pt x="718261" y="203219"/>
                  </a:lnTo>
                  <a:lnTo>
                    <a:pt x="719195" y="208346"/>
                  </a:lnTo>
                  <a:lnTo>
                    <a:pt x="720124" y="213474"/>
                  </a:lnTo>
                  <a:lnTo>
                    <a:pt x="721522" y="218135"/>
                  </a:lnTo>
                  <a:lnTo>
                    <a:pt x="722456" y="222795"/>
                  </a:lnTo>
                  <a:lnTo>
                    <a:pt x="723854" y="227457"/>
                  </a:lnTo>
                  <a:lnTo>
                    <a:pt x="724789" y="232583"/>
                  </a:lnTo>
                  <a:lnTo>
                    <a:pt x="725717" y="237245"/>
                  </a:lnTo>
                  <a:lnTo>
                    <a:pt x="727115" y="241440"/>
                  </a:lnTo>
                  <a:lnTo>
                    <a:pt x="728049" y="246101"/>
                  </a:lnTo>
                  <a:lnTo>
                    <a:pt x="729448" y="250761"/>
                  </a:lnTo>
                  <a:lnTo>
                    <a:pt x="730382" y="254956"/>
                  </a:lnTo>
                  <a:lnTo>
                    <a:pt x="731780" y="259151"/>
                  </a:lnTo>
                  <a:lnTo>
                    <a:pt x="732709" y="263346"/>
                  </a:lnTo>
                  <a:lnTo>
                    <a:pt x="733643" y="267540"/>
                  </a:lnTo>
                  <a:lnTo>
                    <a:pt x="735041" y="271735"/>
                  </a:lnTo>
                  <a:lnTo>
                    <a:pt x="735975" y="275465"/>
                  </a:lnTo>
                  <a:lnTo>
                    <a:pt x="737373" y="279660"/>
                  </a:lnTo>
                  <a:lnTo>
                    <a:pt x="738302" y="283389"/>
                  </a:lnTo>
                  <a:lnTo>
                    <a:pt x="739700" y="286651"/>
                  </a:lnTo>
                  <a:lnTo>
                    <a:pt x="740634" y="290381"/>
                  </a:lnTo>
                  <a:lnTo>
                    <a:pt x="741568" y="293643"/>
                  </a:lnTo>
                  <a:lnTo>
                    <a:pt x="742966" y="297372"/>
                  </a:lnTo>
                  <a:lnTo>
                    <a:pt x="743895" y="300169"/>
                  </a:lnTo>
                  <a:lnTo>
                    <a:pt x="745293" y="303431"/>
                  </a:lnTo>
                  <a:lnTo>
                    <a:pt x="746227" y="306228"/>
                  </a:lnTo>
                  <a:lnTo>
                    <a:pt x="747161" y="309024"/>
                  </a:lnTo>
                  <a:lnTo>
                    <a:pt x="748560" y="311821"/>
                  </a:lnTo>
                  <a:lnTo>
                    <a:pt x="749488" y="314617"/>
                  </a:lnTo>
                  <a:lnTo>
                    <a:pt x="750886" y="316949"/>
                  </a:lnTo>
                  <a:lnTo>
                    <a:pt x="751820" y="319278"/>
                  </a:lnTo>
                  <a:lnTo>
                    <a:pt x="753219" y="321609"/>
                  </a:lnTo>
                  <a:lnTo>
                    <a:pt x="754153" y="323473"/>
                  </a:lnTo>
                  <a:lnTo>
                    <a:pt x="755081" y="325338"/>
                  </a:lnTo>
                  <a:lnTo>
                    <a:pt x="756480" y="327202"/>
                  </a:lnTo>
                  <a:lnTo>
                    <a:pt x="757414" y="329066"/>
                  </a:lnTo>
                  <a:lnTo>
                    <a:pt x="758812" y="330464"/>
                  </a:lnTo>
                  <a:lnTo>
                    <a:pt x="759746" y="331862"/>
                  </a:lnTo>
                  <a:lnTo>
                    <a:pt x="760675" y="332795"/>
                  </a:lnTo>
                  <a:lnTo>
                    <a:pt x="762073" y="333728"/>
                  </a:lnTo>
                  <a:lnTo>
                    <a:pt x="763007" y="334659"/>
                  </a:lnTo>
                  <a:lnTo>
                    <a:pt x="764405" y="335592"/>
                  </a:lnTo>
                  <a:lnTo>
                    <a:pt x="765339" y="336057"/>
                  </a:lnTo>
                  <a:lnTo>
                    <a:pt x="766738" y="336525"/>
                  </a:lnTo>
                  <a:lnTo>
                    <a:pt x="767666" y="336990"/>
                  </a:lnTo>
                  <a:lnTo>
                    <a:pt x="770932" y="336990"/>
                  </a:lnTo>
                  <a:lnTo>
                    <a:pt x="772331" y="336525"/>
                  </a:lnTo>
                  <a:lnTo>
                    <a:pt x="773259" y="336057"/>
                  </a:lnTo>
                  <a:lnTo>
                    <a:pt x="774658" y="335592"/>
                  </a:lnTo>
                  <a:lnTo>
                    <a:pt x="775592" y="334659"/>
                  </a:lnTo>
                  <a:lnTo>
                    <a:pt x="776526" y="333728"/>
                  </a:lnTo>
                  <a:lnTo>
                    <a:pt x="777924" y="332795"/>
                  </a:lnTo>
                  <a:lnTo>
                    <a:pt x="778852" y="331397"/>
                  </a:lnTo>
                  <a:lnTo>
                    <a:pt x="780251" y="329999"/>
                  </a:lnTo>
                  <a:lnTo>
                    <a:pt x="781185" y="328600"/>
                  </a:lnTo>
                  <a:lnTo>
                    <a:pt x="782119" y="326737"/>
                  </a:lnTo>
                  <a:lnTo>
                    <a:pt x="783517" y="324871"/>
                  </a:lnTo>
                  <a:lnTo>
                    <a:pt x="784446" y="323007"/>
                  </a:lnTo>
                  <a:lnTo>
                    <a:pt x="785844" y="321144"/>
                  </a:lnTo>
                  <a:lnTo>
                    <a:pt x="786778" y="318812"/>
                  </a:lnTo>
                  <a:lnTo>
                    <a:pt x="788176" y="316481"/>
                  </a:lnTo>
                  <a:lnTo>
                    <a:pt x="789110" y="314152"/>
                  </a:lnTo>
                  <a:lnTo>
                    <a:pt x="790039" y="311355"/>
                  </a:lnTo>
                  <a:lnTo>
                    <a:pt x="791437" y="308559"/>
                  </a:lnTo>
                  <a:lnTo>
                    <a:pt x="792371" y="305762"/>
                  </a:lnTo>
                  <a:lnTo>
                    <a:pt x="793770" y="302966"/>
                  </a:lnTo>
                  <a:lnTo>
                    <a:pt x="794704" y="299701"/>
                  </a:lnTo>
                  <a:lnTo>
                    <a:pt x="795632" y="296439"/>
                  </a:lnTo>
                  <a:lnTo>
                    <a:pt x="797030" y="293178"/>
                  </a:lnTo>
                  <a:lnTo>
                    <a:pt x="797964" y="289913"/>
                  </a:lnTo>
                  <a:lnTo>
                    <a:pt x="799363" y="286186"/>
                  </a:lnTo>
                  <a:lnTo>
                    <a:pt x="800297" y="282456"/>
                  </a:lnTo>
                  <a:lnTo>
                    <a:pt x="801695" y="278727"/>
                  </a:lnTo>
                  <a:lnTo>
                    <a:pt x="802624" y="275000"/>
                  </a:lnTo>
                  <a:lnTo>
                    <a:pt x="803558" y="270805"/>
                  </a:lnTo>
                  <a:lnTo>
                    <a:pt x="804956" y="266610"/>
                  </a:lnTo>
                  <a:lnTo>
                    <a:pt x="805890" y="262415"/>
                  </a:lnTo>
                  <a:lnTo>
                    <a:pt x="807288" y="258220"/>
                  </a:lnTo>
                  <a:lnTo>
                    <a:pt x="808217" y="254025"/>
                  </a:lnTo>
                  <a:lnTo>
                    <a:pt x="809151" y="249830"/>
                  </a:lnTo>
                  <a:lnTo>
                    <a:pt x="810549" y="245168"/>
                  </a:lnTo>
                  <a:lnTo>
                    <a:pt x="811483" y="240507"/>
                  </a:lnTo>
                  <a:lnTo>
                    <a:pt x="812882" y="236312"/>
                  </a:lnTo>
                  <a:lnTo>
                    <a:pt x="813810" y="231652"/>
                  </a:lnTo>
                  <a:lnTo>
                    <a:pt x="815208" y="226524"/>
                  </a:lnTo>
                  <a:lnTo>
                    <a:pt x="816142" y="221864"/>
                  </a:lnTo>
                  <a:lnTo>
                    <a:pt x="817076" y="217202"/>
                  </a:lnTo>
                  <a:lnTo>
                    <a:pt x="818475" y="212076"/>
                  </a:lnTo>
                  <a:lnTo>
                    <a:pt x="819403" y="207414"/>
                  </a:lnTo>
                  <a:lnTo>
                    <a:pt x="820802" y="202288"/>
                  </a:lnTo>
                  <a:lnTo>
                    <a:pt x="821736" y="197625"/>
                  </a:lnTo>
                  <a:lnTo>
                    <a:pt x="823134" y="192500"/>
                  </a:lnTo>
                  <a:lnTo>
                    <a:pt x="824068" y="187372"/>
                  </a:lnTo>
                  <a:lnTo>
                    <a:pt x="824996" y="182244"/>
                  </a:lnTo>
                  <a:lnTo>
                    <a:pt x="826395" y="177584"/>
                  </a:lnTo>
                  <a:lnTo>
                    <a:pt x="827329" y="172456"/>
                  </a:lnTo>
                  <a:lnTo>
                    <a:pt x="828727" y="167331"/>
                  </a:lnTo>
                  <a:lnTo>
                    <a:pt x="829661" y="162203"/>
                  </a:lnTo>
                  <a:lnTo>
                    <a:pt x="830590" y="157074"/>
                  </a:lnTo>
                  <a:lnTo>
                    <a:pt x="831988" y="151950"/>
                  </a:lnTo>
                  <a:lnTo>
                    <a:pt x="832922" y="147285"/>
                  </a:lnTo>
                  <a:lnTo>
                    <a:pt x="834320" y="142162"/>
                  </a:lnTo>
                  <a:lnTo>
                    <a:pt x="835254" y="137033"/>
                  </a:lnTo>
                  <a:lnTo>
                    <a:pt x="836653" y="132374"/>
                  </a:lnTo>
                  <a:lnTo>
                    <a:pt x="837581" y="127245"/>
                  </a:lnTo>
                  <a:lnTo>
                    <a:pt x="838515" y="122586"/>
                  </a:lnTo>
                  <a:lnTo>
                    <a:pt x="839914" y="117457"/>
                  </a:lnTo>
                  <a:lnTo>
                    <a:pt x="840848" y="112798"/>
                  </a:lnTo>
                  <a:lnTo>
                    <a:pt x="842246" y="108133"/>
                  </a:lnTo>
                  <a:lnTo>
                    <a:pt x="843174" y="103474"/>
                  </a:lnTo>
                  <a:lnTo>
                    <a:pt x="844108" y="98815"/>
                  </a:lnTo>
                  <a:lnTo>
                    <a:pt x="845507" y="94150"/>
                  </a:lnTo>
                  <a:lnTo>
                    <a:pt x="846441" y="89491"/>
                  </a:lnTo>
                  <a:lnTo>
                    <a:pt x="847839" y="85296"/>
                  </a:lnTo>
                  <a:lnTo>
                    <a:pt x="848768" y="80637"/>
                  </a:lnTo>
                  <a:lnTo>
                    <a:pt x="850166" y="76442"/>
                  </a:lnTo>
                  <a:lnTo>
                    <a:pt x="851100" y="72247"/>
                  </a:lnTo>
                  <a:lnTo>
                    <a:pt x="852034" y="68052"/>
                  </a:lnTo>
                  <a:lnTo>
                    <a:pt x="853432" y="64321"/>
                  </a:lnTo>
                  <a:lnTo>
                    <a:pt x="854361" y="60126"/>
                  </a:lnTo>
                  <a:lnTo>
                    <a:pt x="855759" y="56396"/>
                  </a:lnTo>
                  <a:lnTo>
                    <a:pt x="856693" y="52671"/>
                  </a:lnTo>
                  <a:lnTo>
                    <a:pt x="858091" y="48940"/>
                  </a:lnTo>
                  <a:lnTo>
                    <a:pt x="859025" y="45679"/>
                  </a:lnTo>
                  <a:lnTo>
                    <a:pt x="859954" y="42413"/>
                  </a:lnTo>
                  <a:lnTo>
                    <a:pt x="861352" y="39152"/>
                  </a:lnTo>
                  <a:lnTo>
                    <a:pt x="862286" y="35891"/>
                  </a:lnTo>
                  <a:lnTo>
                    <a:pt x="863685" y="32625"/>
                  </a:lnTo>
                  <a:lnTo>
                    <a:pt x="864619" y="29828"/>
                  </a:lnTo>
                  <a:lnTo>
                    <a:pt x="865547" y="27031"/>
                  </a:lnTo>
                  <a:lnTo>
                    <a:pt x="866945" y="24235"/>
                  </a:lnTo>
                  <a:lnTo>
                    <a:pt x="867880" y="21908"/>
                  </a:lnTo>
                  <a:lnTo>
                    <a:pt x="869278" y="19111"/>
                  </a:lnTo>
                  <a:lnTo>
                    <a:pt x="870212" y="17243"/>
                  </a:lnTo>
                  <a:lnTo>
                    <a:pt x="871610" y="14917"/>
                  </a:lnTo>
                  <a:lnTo>
                    <a:pt x="872539" y="13048"/>
                  </a:lnTo>
                  <a:lnTo>
                    <a:pt x="873473" y="11186"/>
                  </a:lnTo>
                  <a:lnTo>
                    <a:pt x="874871" y="9323"/>
                  </a:lnTo>
                  <a:lnTo>
                    <a:pt x="875805" y="7925"/>
                  </a:lnTo>
                  <a:lnTo>
                    <a:pt x="877203" y="6057"/>
                  </a:lnTo>
                  <a:lnTo>
                    <a:pt x="878132" y="5128"/>
                  </a:lnTo>
                  <a:lnTo>
                    <a:pt x="879066" y="3730"/>
                  </a:lnTo>
                  <a:lnTo>
                    <a:pt x="880464" y="2796"/>
                  </a:lnTo>
                  <a:lnTo>
                    <a:pt x="881398" y="1862"/>
                  </a:lnTo>
                  <a:lnTo>
                    <a:pt x="882797" y="1398"/>
                  </a:lnTo>
                  <a:lnTo>
                    <a:pt x="883725" y="934"/>
                  </a:lnTo>
                  <a:lnTo>
                    <a:pt x="885123" y="464"/>
                  </a:lnTo>
                  <a:lnTo>
                    <a:pt x="886057" y="0"/>
                  </a:lnTo>
                  <a:lnTo>
                    <a:pt x="888390" y="0"/>
                  </a:lnTo>
                  <a:lnTo>
                    <a:pt x="889318" y="464"/>
                  </a:lnTo>
                  <a:lnTo>
                    <a:pt x="890717" y="464"/>
                  </a:lnTo>
                  <a:lnTo>
                    <a:pt x="891651" y="934"/>
                  </a:lnTo>
                  <a:lnTo>
                    <a:pt x="893049" y="1862"/>
                  </a:lnTo>
                  <a:lnTo>
                    <a:pt x="893983" y="2796"/>
                  </a:lnTo>
                  <a:lnTo>
                    <a:pt x="894912" y="3730"/>
                  </a:lnTo>
                  <a:lnTo>
                    <a:pt x="896310" y="4659"/>
                  </a:lnTo>
                  <a:lnTo>
                    <a:pt x="897244" y="6057"/>
                  </a:lnTo>
                  <a:lnTo>
                    <a:pt x="898642" y="7455"/>
                  </a:lnTo>
                  <a:lnTo>
                    <a:pt x="899576" y="8854"/>
                  </a:lnTo>
                  <a:lnTo>
                    <a:pt x="900505" y="10722"/>
                  </a:lnTo>
                  <a:lnTo>
                    <a:pt x="901903" y="12584"/>
                  </a:lnTo>
                  <a:lnTo>
                    <a:pt x="902837" y="14447"/>
                  </a:lnTo>
                  <a:lnTo>
                    <a:pt x="904235" y="16315"/>
                  </a:lnTo>
                  <a:lnTo>
                    <a:pt x="905169" y="18642"/>
                  </a:lnTo>
                  <a:lnTo>
                    <a:pt x="906568" y="20974"/>
                  </a:lnTo>
                  <a:lnTo>
                    <a:pt x="907496" y="23771"/>
                  </a:lnTo>
                  <a:lnTo>
                    <a:pt x="908430" y="26103"/>
                  </a:lnTo>
                  <a:lnTo>
                    <a:pt x="909829" y="28900"/>
                  </a:lnTo>
                  <a:lnTo>
                    <a:pt x="910763" y="32160"/>
                  </a:lnTo>
                  <a:lnTo>
                    <a:pt x="912161" y="34957"/>
                  </a:lnTo>
                  <a:lnTo>
                    <a:pt x="913089" y="38218"/>
                  </a:lnTo>
                  <a:lnTo>
                    <a:pt x="914023" y="41484"/>
                  </a:lnTo>
                  <a:lnTo>
                    <a:pt x="915422" y="44745"/>
                  </a:lnTo>
                  <a:lnTo>
                    <a:pt x="916356" y="48476"/>
                  </a:lnTo>
                  <a:lnTo>
                    <a:pt x="917754" y="51737"/>
                  </a:lnTo>
                  <a:lnTo>
                    <a:pt x="918683" y="55467"/>
                  </a:lnTo>
                  <a:lnTo>
                    <a:pt x="920081" y="59192"/>
                  </a:lnTo>
                  <a:lnTo>
                    <a:pt x="921015" y="63387"/>
                  </a:lnTo>
                  <a:lnTo>
                    <a:pt x="921949" y="67118"/>
                  </a:lnTo>
                  <a:lnTo>
                    <a:pt x="923347" y="71313"/>
                  </a:lnTo>
                  <a:lnTo>
                    <a:pt x="924276" y="75508"/>
                  </a:lnTo>
                  <a:lnTo>
                    <a:pt x="925674" y="79703"/>
                  </a:lnTo>
                  <a:lnTo>
                    <a:pt x="926608" y="84362"/>
                  </a:lnTo>
                  <a:lnTo>
                    <a:pt x="927542" y="88557"/>
                  </a:lnTo>
                  <a:lnTo>
                    <a:pt x="928941" y="93221"/>
                  </a:lnTo>
                  <a:lnTo>
                    <a:pt x="929869" y="97416"/>
                  </a:lnTo>
                  <a:lnTo>
                    <a:pt x="931267" y="102076"/>
                  </a:lnTo>
                  <a:lnTo>
                    <a:pt x="932201" y="106735"/>
                  </a:lnTo>
                  <a:lnTo>
                    <a:pt x="933600" y="111399"/>
                  </a:lnTo>
                  <a:lnTo>
                    <a:pt x="934534" y="116523"/>
                  </a:lnTo>
                  <a:lnTo>
                    <a:pt x="935462" y="121188"/>
                  </a:lnTo>
                  <a:lnTo>
                    <a:pt x="936861" y="126311"/>
                  </a:lnTo>
                  <a:lnTo>
                    <a:pt x="937795" y="130976"/>
                  </a:lnTo>
                  <a:lnTo>
                    <a:pt x="939193" y="136099"/>
                  </a:lnTo>
                  <a:lnTo>
                    <a:pt x="940127" y="140764"/>
                  </a:lnTo>
                  <a:lnTo>
                    <a:pt x="941525" y="145887"/>
                  </a:lnTo>
                  <a:lnTo>
                    <a:pt x="942454" y="151016"/>
                  </a:lnTo>
                  <a:lnTo>
                    <a:pt x="943388" y="156145"/>
                  </a:lnTo>
                  <a:lnTo>
                    <a:pt x="944786" y="160804"/>
                  </a:lnTo>
                  <a:lnTo>
                    <a:pt x="945720" y="165933"/>
                  </a:lnTo>
                  <a:lnTo>
                    <a:pt x="947119" y="171058"/>
                  </a:lnTo>
                  <a:lnTo>
                    <a:pt x="948047" y="176186"/>
                  </a:lnTo>
                  <a:lnTo>
                    <a:pt x="948981" y="181313"/>
                  </a:lnTo>
                  <a:lnTo>
                    <a:pt x="950379" y="186439"/>
                  </a:lnTo>
                  <a:lnTo>
                    <a:pt x="951313" y="191101"/>
                  </a:lnTo>
                  <a:lnTo>
                    <a:pt x="952712" y="196227"/>
                  </a:lnTo>
                  <a:lnTo>
                    <a:pt x="953640" y="201355"/>
                  </a:lnTo>
                  <a:lnTo>
                    <a:pt x="955038" y="206015"/>
                  </a:lnTo>
                  <a:lnTo>
                    <a:pt x="955973" y="211143"/>
                  </a:lnTo>
                  <a:lnTo>
                    <a:pt x="956907" y="215803"/>
                  </a:lnTo>
                  <a:lnTo>
                    <a:pt x="958305" y="220931"/>
                  </a:lnTo>
                  <a:lnTo>
                    <a:pt x="959233" y="225591"/>
                  </a:lnTo>
                  <a:lnTo>
                    <a:pt x="960632" y="230254"/>
                  </a:lnTo>
                  <a:lnTo>
                    <a:pt x="961566" y="234914"/>
                  </a:lnTo>
                  <a:lnTo>
                    <a:pt x="962500" y="239574"/>
                  </a:lnTo>
                  <a:lnTo>
                    <a:pt x="963898" y="244237"/>
                  </a:lnTo>
                  <a:lnTo>
                    <a:pt x="964827" y="248432"/>
                  </a:lnTo>
                  <a:lnTo>
                    <a:pt x="966225" y="253092"/>
                  </a:lnTo>
                  <a:lnTo>
                    <a:pt x="967159" y="257287"/>
                  </a:lnTo>
                  <a:lnTo>
                    <a:pt x="968557" y="261482"/>
                  </a:lnTo>
                  <a:lnTo>
                    <a:pt x="969491" y="265677"/>
                  </a:lnTo>
                  <a:lnTo>
                    <a:pt x="970420" y="269872"/>
                  </a:lnTo>
                  <a:lnTo>
                    <a:pt x="971818" y="274067"/>
                  </a:lnTo>
                  <a:lnTo>
                    <a:pt x="972752" y="277796"/>
                  </a:lnTo>
                  <a:lnTo>
                    <a:pt x="974150" y="281524"/>
                  </a:lnTo>
                  <a:lnTo>
                    <a:pt x="975085" y="285253"/>
                  </a:lnTo>
                  <a:lnTo>
                    <a:pt x="976483" y="288983"/>
                  </a:lnTo>
                  <a:lnTo>
                    <a:pt x="977411" y="292245"/>
                  </a:lnTo>
                  <a:lnTo>
                    <a:pt x="978345" y="295507"/>
                  </a:lnTo>
                  <a:lnTo>
                    <a:pt x="979744" y="298771"/>
                  </a:lnTo>
                  <a:lnTo>
                    <a:pt x="980678" y="302033"/>
                  </a:lnTo>
                  <a:lnTo>
                    <a:pt x="982076" y="305295"/>
                  </a:lnTo>
                  <a:lnTo>
                    <a:pt x="983005" y="308091"/>
                  </a:lnTo>
                  <a:lnTo>
                    <a:pt x="983939" y="310888"/>
                  </a:lnTo>
                  <a:lnTo>
                    <a:pt x="985337" y="313219"/>
                  </a:lnTo>
                  <a:lnTo>
                    <a:pt x="986271" y="316016"/>
                  </a:lnTo>
                  <a:lnTo>
                    <a:pt x="987669" y="318347"/>
                  </a:lnTo>
                  <a:lnTo>
                    <a:pt x="988598" y="320676"/>
                  </a:lnTo>
                  <a:lnTo>
                    <a:pt x="989996" y="322542"/>
                  </a:lnTo>
                  <a:lnTo>
                    <a:pt x="990930" y="324871"/>
                  </a:lnTo>
                  <a:lnTo>
                    <a:pt x="991864" y="326269"/>
                  </a:lnTo>
                  <a:lnTo>
                    <a:pt x="993262" y="328135"/>
                  </a:lnTo>
                  <a:lnTo>
                    <a:pt x="994191" y="329533"/>
                  </a:lnTo>
                  <a:lnTo>
                    <a:pt x="995589" y="330932"/>
                  </a:lnTo>
                  <a:lnTo>
                    <a:pt x="996523" y="332330"/>
                  </a:lnTo>
                  <a:lnTo>
                    <a:pt x="997457" y="333261"/>
                  </a:lnTo>
                  <a:lnTo>
                    <a:pt x="998856" y="334194"/>
                  </a:lnTo>
                  <a:lnTo>
                    <a:pt x="999784" y="335127"/>
                  </a:lnTo>
                  <a:lnTo>
                    <a:pt x="1001182" y="336057"/>
                  </a:lnTo>
                  <a:lnTo>
                    <a:pt x="1002117" y="336525"/>
                  </a:lnTo>
                  <a:lnTo>
                    <a:pt x="1003515" y="336525"/>
                  </a:lnTo>
                  <a:lnTo>
                    <a:pt x="1004449" y="336990"/>
                  </a:lnTo>
                  <a:lnTo>
                    <a:pt x="1006776" y="336990"/>
                  </a:lnTo>
                  <a:lnTo>
                    <a:pt x="1007710" y="336525"/>
                  </a:lnTo>
                  <a:lnTo>
                    <a:pt x="1009108" y="336057"/>
                  </a:lnTo>
                  <a:lnTo>
                    <a:pt x="1010042" y="335592"/>
                  </a:lnTo>
                  <a:lnTo>
                    <a:pt x="1011440" y="335127"/>
                  </a:lnTo>
                </a:path>
                <a:path w="1011554" h="337185">
                  <a:moveTo>
                    <a:pt x="336989" y="250296"/>
                  </a:moveTo>
                  <a:lnTo>
                    <a:pt x="337923" y="245635"/>
                  </a:lnTo>
                  <a:lnTo>
                    <a:pt x="339321" y="241440"/>
                  </a:lnTo>
                  <a:lnTo>
                    <a:pt x="340256" y="236778"/>
                  </a:lnTo>
                  <a:lnTo>
                    <a:pt x="341654" y="232118"/>
                  </a:lnTo>
                  <a:lnTo>
                    <a:pt x="342582" y="227457"/>
                  </a:lnTo>
                  <a:lnTo>
                    <a:pt x="343516" y="222329"/>
                  </a:lnTo>
                  <a:lnTo>
                    <a:pt x="344915" y="217669"/>
                  </a:lnTo>
                  <a:lnTo>
                    <a:pt x="345849" y="213007"/>
                  </a:lnTo>
                  <a:lnTo>
                    <a:pt x="347247" y="207881"/>
                  </a:lnTo>
                  <a:lnTo>
                    <a:pt x="348176" y="203219"/>
                  </a:lnTo>
                  <a:lnTo>
                    <a:pt x="349574" y="198093"/>
                  </a:lnTo>
                  <a:lnTo>
                    <a:pt x="350508" y="192965"/>
                  </a:lnTo>
                  <a:lnTo>
                    <a:pt x="351442" y="187837"/>
                  </a:lnTo>
                  <a:lnTo>
                    <a:pt x="352840" y="183177"/>
                  </a:lnTo>
                  <a:lnTo>
                    <a:pt x="353769" y="178049"/>
                  </a:lnTo>
                  <a:lnTo>
                    <a:pt x="355167" y="172924"/>
                  </a:lnTo>
                  <a:lnTo>
                    <a:pt x="356101" y="167796"/>
                  </a:lnTo>
                  <a:lnTo>
                    <a:pt x="357035" y="162667"/>
                  </a:lnTo>
                  <a:lnTo>
                    <a:pt x="358433" y="158008"/>
                  </a:lnTo>
                  <a:lnTo>
                    <a:pt x="359362" y="152879"/>
                  </a:lnTo>
                  <a:lnTo>
                    <a:pt x="360760" y="147755"/>
                  </a:lnTo>
                  <a:lnTo>
                    <a:pt x="361694" y="142626"/>
                  </a:lnTo>
                  <a:lnTo>
                    <a:pt x="363093" y="137497"/>
                  </a:lnTo>
                  <a:lnTo>
                    <a:pt x="364027" y="132838"/>
                  </a:lnTo>
                  <a:lnTo>
                    <a:pt x="364955" y="127709"/>
                  </a:lnTo>
                  <a:lnTo>
                    <a:pt x="366353" y="123050"/>
                  </a:lnTo>
                  <a:lnTo>
                    <a:pt x="367288" y="117921"/>
                  </a:lnTo>
                  <a:lnTo>
                    <a:pt x="368686" y="113262"/>
                  </a:lnTo>
                  <a:lnTo>
                    <a:pt x="369620" y="108603"/>
                  </a:lnTo>
                  <a:lnTo>
                    <a:pt x="371018" y="103938"/>
                  </a:lnTo>
                  <a:lnTo>
                    <a:pt x="371947" y="99279"/>
                  </a:lnTo>
                  <a:lnTo>
                    <a:pt x="372881" y="94620"/>
                  </a:lnTo>
                  <a:lnTo>
                    <a:pt x="374279" y="89955"/>
                  </a:lnTo>
                  <a:lnTo>
                    <a:pt x="375213" y="85760"/>
                  </a:lnTo>
                  <a:lnTo>
                    <a:pt x="376611" y="81565"/>
                  </a:lnTo>
                  <a:lnTo>
                    <a:pt x="377540" y="76906"/>
                  </a:lnTo>
                  <a:lnTo>
                    <a:pt x="378474" y="72711"/>
                  </a:lnTo>
                  <a:lnTo>
                    <a:pt x="379872" y="68516"/>
                  </a:lnTo>
                  <a:lnTo>
                    <a:pt x="380806" y="64786"/>
                  </a:lnTo>
                  <a:lnTo>
                    <a:pt x="382205" y="60591"/>
                  </a:lnTo>
                  <a:lnTo>
                    <a:pt x="383133" y="56866"/>
                  </a:lnTo>
                  <a:lnTo>
                    <a:pt x="384531" y="53135"/>
                  </a:lnTo>
                  <a:lnTo>
                    <a:pt x="385465" y="49404"/>
                  </a:lnTo>
                  <a:lnTo>
                    <a:pt x="386399" y="46143"/>
                  </a:lnTo>
                  <a:lnTo>
                    <a:pt x="387798" y="42413"/>
                  </a:lnTo>
                  <a:lnTo>
                    <a:pt x="388726" y="39152"/>
                  </a:lnTo>
                  <a:lnTo>
                    <a:pt x="390125" y="36355"/>
                  </a:lnTo>
                  <a:lnTo>
                    <a:pt x="391059" y="33095"/>
                  </a:lnTo>
                  <a:lnTo>
                    <a:pt x="391993" y="30298"/>
                  </a:lnTo>
                  <a:lnTo>
                    <a:pt x="393391" y="27501"/>
                  </a:lnTo>
                  <a:lnTo>
                    <a:pt x="394319" y="24705"/>
                  </a:lnTo>
                  <a:lnTo>
                    <a:pt x="395718" y="21908"/>
                  </a:lnTo>
                  <a:lnTo>
                    <a:pt x="396652" y="19576"/>
                  </a:lnTo>
                  <a:lnTo>
                    <a:pt x="398050" y="17243"/>
                  </a:lnTo>
                  <a:lnTo>
                    <a:pt x="398984" y="14917"/>
                  </a:lnTo>
                  <a:lnTo>
                    <a:pt x="399913" y="13048"/>
                  </a:lnTo>
                  <a:lnTo>
                    <a:pt x="401311" y="11186"/>
                  </a:lnTo>
                  <a:lnTo>
                    <a:pt x="402245" y="9323"/>
                  </a:lnTo>
                  <a:lnTo>
                    <a:pt x="403643" y="7925"/>
                  </a:lnTo>
                  <a:lnTo>
                    <a:pt x="404577" y="6527"/>
                  </a:lnTo>
                  <a:lnTo>
                    <a:pt x="405506" y="5128"/>
                  </a:lnTo>
                  <a:lnTo>
                    <a:pt x="406904" y="3730"/>
                  </a:lnTo>
                  <a:lnTo>
                    <a:pt x="407838" y="2796"/>
                  </a:lnTo>
                  <a:lnTo>
                    <a:pt x="409237" y="1862"/>
                  </a:lnTo>
                  <a:lnTo>
                    <a:pt x="410171" y="1398"/>
                  </a:lnTo>
                  <a:lnTo>
                    <a:pt x="411569" y="934"/>
                  </a:lnTo>
                  <a:lnTo>
                    <a:pt x="412497" y="464"/>
                  </a:lnTo>
                  <a:lnTo>
                    <a:pt x="413431" y="0"/>
                  </a:lnTo>
                  <a:lnTo>
                    <a:pt x="415764" y="0"/>
                  </a:lnTo>
                  <a:lnTo>
                    <a:pt x="417162" y="464"/>
                  </a:lnTo>
                  <a:lnTo>
                    <a:pt x="418091" y="464"/>
                  </a:lnTo>
                  <a:lnTo>
                    <a:pt x="419489" y="934"/>
                  </a:lnTo>
                  <a:lnTo>
                    <a:pt x="420423" y="1862"/>
                  </a:lnTo>
                  <a:lnTo>
                    <a:pt x="421357" y="2332"/>
                  </a:lnTo>
                  <a:lnTo>
                    <a:pt x="422755" y="3260"/>
                  </a:lnTo>
                  <a:lnTo>
                    <a:pt x="423684" y="4659"/>
                  </a:lnTo>
                  <a:lnTo>
                    <a:pt x="425082" y="5593"/>
                  </a:lnTo>
                  <a:lnTo>
                    <a:pt x="426016" y="6991"/>
                  </a:lnTo>
                  <a:lnTo>
                    <a:pt x="426950" y="8854"/>
                  </a:lnTo>
                  <a:lnTo>
                    <a:pt x="428349" y="10252"/>
                  </a:lnTo>
                  <a:lnTo>
                    <a:pt x="429277" y="12120"/>
                  </a:lnTo>
                  <a:lnTo>
                    <a:pt x="430675" y="13983"/>
                  </a:lnTo>
                  <a:lnTo>
                    <a:pt x="431609" y="16315"/>
                  </a:lnTo>
                  <a:lnTo>
                    <a:pt x="433008" y="18642"/>
                  </a:lnTo>
                  <a:lnTo>
                    <a:pt x="433942" y="20974"/>
                  </a:lnTo>
                  <a:lnTo>
                    <a:pt x="434870" y="23306"/>
                  </a:lnTo>
                  <a:lnTo>
                    <a:pt x="436269" y="26103"/>
                  </a:lnTo>
                  <a:lnTo>
                    <a:pt x="437203" y="28900"/>
                  </a:lnTo>
                  <a:lnTo>
                    <a:pt x="438601" y="31696"/>
                  </a:lnTo>
                  <a:lnTo>
                    <a:pt x="439535" y="34493"/>
                  </a:lnTo>
                  <a:lnTo>
                    <a:pt x="440463" y="37754"/>
                  </a:lnTo>
                  <a:lnTo>
                    <a:pt x="441862" y="41014"/>
                  </a:lnTo>
                  <a:lnTo>
                    <a:pt x="442796" y="44281"/>
                  </a:lnTo>
                  <a:lnTo>
                    <a:pt x="444194" y="48006"/>
                  </a:lnTo>
                  <a:lnTo>
                    <a:pt x="445128" y="51272"/>
                  </a:lnTo>
                  <a:lnTo>
                    <a:pt x="446526" y="54998"/>
                  </a:lnTo>
                  <a:lnTo>
                    <a:pt x="447455" y="58728"/>
                  </a:lnTo>
                  <a:lnTo>
                    <a:pt x="448389" y="62923"/>
                  </a:lnTo>
                  <a:lnTo>
                    <a:pt x="449787" y="66654"/>
                  </a:lnTo>
                  <a:lnTo>
                    <a:pt x="450721" y="70849"/>
                  </a:lnTo>
                  <a:lnTo>
                    <a:pt x="452120" y="75044"/>
                  </a:lnTo>
                  <a:lnTo>
                    <a:pt x="453048" y="79238"/>
                  </a:lnTo>
                  <a:lnTo>
                    <a:pt x="454446" y="83433"/>
                  </a:lnTo>
                  <a:lnTo>
                    <a:pt x="455381" y="88093"/>
                  </a:lnTo>
                  <a:lnTo>
                    <a:pt x="456315" y="92287"/>
                  </a:lnTo>
                  <a:lnTo>
                    <a:pt x="457713" y="96947"/>
                  </a:lnTo>
                  <a:lnTo>
                    <a:pt x="458641" y="101611"/>
                  </a:lnTo>
                  <a:lnTo>
                    <a:pt x="460040" y="106270"/>
                  </a:lnTo>
                  <a:lnTo>
                    <a:pt x="460974" y="110930"/>
                  </a:lnTo>
                  <a:lnTo>
                    <a:pt x="461908" y="115594"/>
                  </a:lnTo>
                  <a:lnTo>
                    <a:pt x="463306" y="120718"/>
                  </a:lnTo>
                  <a:lnTo>
                    <a:pt x="464235" y="125382"/>
                  </a:lnTo>
                  <a:lnTo>
                    <a:pt x="465633" y="130506"/>
                  </a:lnTo>
                  <a:lnTo>
                    <a:pt x="466567" y="135171"/>
                  </a:lnTo>
                  <a:lnTo>
                    <a:pt x="467965" y="140294"/>
                  </a:lnTo>
                  <a:lnTo>
                    <a:pt x="468899" y="145423"/>
                  </a:lnTo>
                  <a:lnTo>
                    <a:pt x="469828" y="150552"/>
                  </a:lnTo>
                  <a:lnTo>
                    <a:pt x="471226" y="155211"/>
                  </a:lnTo>
                  <a:lnTo>
                    <a:pt x="472160" y="160340"/>
                  </a:lnTo>
                  <a:lnTo>
                    <a:pt x="473558" y="165463"/>
                  </a:lnTo>
                  <a:lnTo>
                    <a:pt x="474493" y="170592"/>
                  </a:lnTo>
                  <a:lnTo>
                    <a:pt x="475421" y="175720"/>
                  </a:lnTo>
                  <a:lnTo>
                    <a:pt x="476819" y="180846"/>
                  </a:lnTo>
                  <a:lnTo>
                    <a:pt x="477753" y="185508"/>
                  </a:lnTo>
                  <a:lnTo>
                    <a:pt x="479152" y="190634"/>
                  </a:lnTo>
                  <a:lnTo>
                    <a:pt x="480086" y="195762"/>
                  </a:lnTo>
                  <a:lnTo>
                    <a:pt x="481484" y="200422"/>
                  </a:lnTo>
                  <a:lnTo>
                    <a:pt x="482412" y="205550"/>
                  </a:lnTo>
                  <a:lnTo>
                    <a:pt x="483347" y="210678"/>
                  </a:lnTo>
                  <a:lnTo>
                    <a:pt x="484745" y="215338"/>
                  </a:lnTo>
                  <a:lnTo>
                    <a:pt x="485679" y="219998"/>
                  </a:lnTo>
                  <a:lnTo>
                    <a:pt x="487077" y="225126"/>
                  </a:lnTo>
                  <a:lnTo>
                    <a:pt x="488006" y="229786"/>
                  </a:lnTo>
                  <a:lnTo>
                    <a:pt x="489404" y="234449"/>
                  </a:lnTo>
                  <a:lnTo>
                    <a:pt x="490338" y="239109"/>
                  </a:lnTo>
                  <a:lnTo>
                    <a:pt x="491272" y="243769"/>
                  </a:lnTo>
                  <a:lnTo>
                    <a:pt x="492670" y="247964"/>
                  </a:lnTo>
                  <a:lnTo>
                    <a:pt x="493599" y="252627"/>
                  </a:lnTo>
                  <a:lnTo>
                    <a:pt x="494997" y="256822"/>
                  </a:lnTo>
                  <a:lnTo>
                    <a:pt x="495931" y="261017"/>
                  </a:lnTo>
                  <a:lnTo>
                    <a:pt x="496865" y="265211"/>
                  </a:lnTo>
                  <a:lnTo>
                    <a:pt x="498264" y="269406"/>
                  </a:lnTo>
                  <a:lnTo>
                    <a:pt x="499192" y="273601"/>
                  </a:lnTo>
                  <a:lnTo>
                    <a:pt x="500590" y="277329"/>
                  </a:lnTo>
                  <a:lnTo>
                    <a:pt x="501524" y="281058"/>
                  </a:lnTo>
                  <a:lnTo>
                    <a:pt x="502923" y="284788"/>
                  </a:lnTo>
                  <a:lnTo>
                    <a:pt x="503857" y="288515"/>
                  </a:lnTo>
                  <a:lnTo>
                    <a:pt x="504785" y="291779"/>
                  </a:lnTo>
                  <a:lnTo>
                    <a:pt x="506184" y="295507"/>
                  </a:lnTo>
                  <a:lnTo>
                    <a:pt x="507118" y="298771"/>
                  </a:lnTo>
                  <a:lnTo>
                    <a:pt x="508516" y="301567"/>
                  </a:lnTo>
                  <a:lnTo>
                    <a:pt x="509450" y="304829"/>
                  </a:lnTo>
                  <a:lnTo>
                    <a:pt x="510379" y="307626"/>
                  </a:lnTo>
                  <a:lnTo>
                    <a:pt x="511777" y="310422"/>
                  </a:lnTo>
                  <a:lnTo>
                    <a:pt x="512711" y="313219"/>
                  </a:lnTo>
                  <a:lnTo>
                    <a:pt x="514109" y="315550"/>
                  </a:lnTo>
                  <a:lnTo>
                    <a:pt x="515043" y="317879"/>
                  </a:lnTo>
                  <a:lnTo>
                    <a:pt x="516442" y="320211"/>
                  </a:lnTo>
                  <a:lnTo>
                    <a:pt x="517370" y="322542"/>
                  </a:lnTo>
                  <a:lnTo>
                    <a:pt x="518304" y="324406"/>
                  </a:lnTo>
                  <a:lnTo>
                    <a:pt x="519702" y="326269"/>
                  </a:lnTo>
                  <a:lnTo>
                    <a:pt x="520636" y="328135"/>
                  </a:lnTo>
                  <a:lnTo>
                    <a:pt x="522035" y="329533"/>
                  </a:lnTo>
                  <a:lnTo>
                    <a:pt x="522963" y="330932"/>
                  </a:lnTo>
                  <a:lnTo>
                    <a:pt x="523897" y="332330"/>
                  </a:lnTo>
                  <a:lnTo>
                    <a:pt x="525296" y="333261"/>
                  </a:lnTo>
                  <a:lnTo>
                    <a:pt x="526230" y="334194"/>
                  </a:lnTo>
                  <a:lnTo>
                    <a:pt x="527628" y="335127"/>
                  </a:lnTo>
                  <a:lnTo>
                    <a:pt x="528556" y="335592"/>
                  </a:lnTo>
                  <a:lnTo>
                    <a:pt x="529955" y="336525"/>
                  </a:lnTo>
                  <a:lnTo>
                    <a:pt x="530889" y="336525"/>
                  </a:lnTo>
                  <a:lnTo>
                    <a:pt x="531823" y="336990"/>
                  </a:lnTo>
                  <a:lnTo>
                    <a:pt x="534150" y="336990"/>
                  </a:lnTo>
                  <a:lnTo>
                    <a:pt x="535548" y="336525"/>
                  </a:lnTo>
                  <a:lnTo>
                    <a:pt x="536482" y="336057"/>
                  </a:lnTo>
                  <a:lnTo>
                    <a:pt x="537880" y="335592"/>
                  </a:lnTo>
                  <a:lnTo>
                    <a:pt x="538814" y="335127"/>
                  </a:lnTo>
                  <a:lnTo>
                    <a:pt x="539743" y="334194"/>
                  </a:lnTo>
                  <a:lnTo>
                    <a:pt x="541141" y="333261"/>
                  </a:lnTo>
                  <a:lnTo>
                    <a:pt x="542075" y="332330"/>
                  </a:lnTo>
                  <a:lnTo>
                    <a:pt x="543474" y="330932"/>
                  </a:lnTo>
                  <a:lnTo>
                    <a:pt x="544408" y="329533"/>
                  </a:lnTo>
                  <a:lnTo>
                    <a:pt x="545336" y="327667"/>
                  </a:lnTo>
                  <a:lnTo>
                    <a:pt x="546734" y="326269"/>
                  </a:lnTo>
                  <a:lnTo>
                    <a:pt x="547668" y="324406"/>
                  </a:lnTo>
                  <a:lnTo>
                    <a:pt x="549067" y="322074"/>
                  </a:lnTo>
                  <a:lnTo>
                    <a:pt x="550001" y="320211"/>
                  </a:lnTo>
                  <a:lnTo>
                    <a:pt x="551399" y="317879"/>
                  </a:lnTo>
                  <a:lnTo>
                    <a:pt x="552328" y="315550"/>
                  </a:lnTo>
                  <a:lnTo>
                    <a:pt x="553262" y="312754"/>
                  </a:lnTo>
                  <a:lnTo>
                    <a:pt x="554660" y="310422"/>
                  </a:lnTo>
                  <a:lnTo>
                    <a:pt x="555594" y="307626"/>
                  </a:lnTo>
                  <a:lnTo>
                    <a:pt x="556992" y="304364"/>
                  </a:lnTo>
                  <a:lnTo>
                    <a:pt x="557921" y="301567"/>
                  </a:lnTo>
                  <a:lnTo>
                    <a:pt x="558855" y="298303"/>
                  </a:lnTo>
                  <a:lnTo>
                    <a:pt x="560253" y="295041"/>
                  </a:lnTo>
                  <a:lnTo>
                    <a:pt x="561187" y="291779"/>
                  </a:lnTo>
                  <a:lnTo>
                    <a:pt x="562586" y="288050"/>
                  </a:lnTo>
                  <a:lnTo>
                    <a:pt x="563514" y="284320"/>
                  </a:lnTo>
                  <a:lnTo>
                    <a:pt x="564912" y="280593"/>
                  </a:lnTo>
                  <a:lnTo>
                    <a:pt x="565846" y="276863"/>
                  </a:lnTo>
                  <a:lnTo>
                    <a:pt x="566780" y="273134"/>
                  </a:lnTo>
                  <a:lnTo>
                    <a:pt x="568179" y="268939"/>
                  </a:lnTo>
                  <a:lnTo>
                    <a:pt x="569107" y="264744"/>
                  </a:lnTo>
                  <a:lnTo>
                    <a:pt x="570505" y="260549"/>
                  </a:lnTo>
                  <a:lnTo>
                    <a:pt x="571440" y="256354"/>
                  </a:lnTo>
                  <a:lnTo>
                    <a:pt x="572838" y="252159"/>
                  </a:lnTo>
                  <a:lnTo>
                    <a:pt x="573772" y="247499"/>
                  </a:lnTo>
                  <a:lnTo>
                    <a:pt x="574700" y="243304"/>
                  </a:lnTo>
                  <a:lnTo>
                    <a:pt x="576099" y="238644"/>
                  </a:lnTo>
                  <a:lnTo>
                    <a:pt x="577033" y="233981"/>
                  </a:lnTo>
                  <a:lnTo>
                    <a:pt x="578431" y="229321"/>
                  </a:lnTo>
                  <a:lnTo>
                    <a:pt x="579365" y="224661"/>
                  </a:lnTo>
                  <a:lnTo>
                    <a:pt x="580294" y="219998"/>
                  </a:lnTo>
                  <a:lnTo>
                    <a:pt x="581692" y="214873"/>
                  </a:lnTo>
                  <a:lnTo>
                    <a:pt x="582626" y="210210"/>
                  </a:lnTo>
                  <a:lnTo>
                    <a:pt x="584024" y="205085"/>
                  </a:lnTo>
                  <a:lnTo>
                    <a:pt x="584958" y="200422"/>
                  </a:lnTo>
                  <a:lnTo>
                    <a:pt x="586357" y="195296"/>
                  </a:lnTo>
                  <a:lnTo>
                    <a:pt x="587285" y="190169"/>
                  </a:lnTo>
                  <a:lnTo>
                    <a:pt x="588219" y="185041"/>
                  </a:lnTo>
                  <a:lnTo>
                    <a:pt x="589617" y="180380"/>
                  </a:lnTo>
                  <a:lnTo>
                    <a:pt x="590552" y="175253"/>
                  </a:lnTo>
                  <a:lnTo>
                    <a:pt x="591950" y="170127"/>
                  </a:lnTo>
                  <a:lnTo>
                    <a:pt x="592878" y="164999"/>
                  </a:lnTo>
                  <a:lnTo>
                    <a:pt x="593812" y="159870"/>
                  </a:lnTo>
                  <a:lnTo>
                    <a:pt x="595211" y="154747"/>
                  </a:lnTo>
                  <a:lnTo>
                    <a:pt x="596145" y="150082"/>
                  </a:lnTo>
                  <a:lnTo>
                    <a:pt x="597543" y="144959"/>
                  </a:lnTo>
                  <a:lnTo>
                    <a:pt x="598472" y="139830"/>
                  </a:lnTo>
                  <a:lnTo>
                    <a:pt x="599870" y="135171"/>
                  </a:lnTo>
                  <a:lnTo>
                    <a:pt x="600804" y="130042"/>
                  </a:lnTo>
                  <a:lnTo>
                    <a:pt x="601738" y="124913"/>
                  </a:lnTo>
                  <a:lnTo>
                    <a:pt x="603136" y="120253"/>
                  </a:lnTo>
                  <a:lnTo>
                    <a:pt x="604065" y="115594"/>
                  </a:lnTo>
                  <a:lnTo>
                    <a:pt x="605463" y="110465"/>
                  </a:lnTo>
                  <a:lnTo>
                    <a:pt x="606397" y="105806"/>
                  </a:lnTo>
                  <a:lnTo>
                    <a:pt x="607331" y="101141"/>
                  </a:lnTo>
                  <a:lnTo>
                    <a:pt x="608729" y="96482"/>
                  </a:lnTo>
                  <a:lnTo>
                    <a:pt x="609658" y="92287"/>
                  </a:lnTo>
                  <a:lnTo>
                    <a:pt x="611056" y="87628"/>
                  </a:lnTo>
                  <a:lnTo>
                    <a:pt x="611990" y="83433"/>
                  </a:lnTo>
                  <a:lnTo>
                    <a:pt x="613389" y="78769"/>
                  </a:lnTo>
                  <a:lnTo>
                    <a:pt x="614323" y="74574"/>
                  </a:lnTo>
                  <a:lnTo>
                    <a:pt x="615251" y="70379"/>
                  </a:lnTo>
                  <a:lnTo>
                    <a:pt x="616649" y="66654"/>
                  </a:lnTo>
                  <a:lnTo>
                    <a:pt x="617584" y="62459"/>
                  </a:lnTo>
                  <a:lnTo>
                    <a:pt x="618982" y="58728"/>
                  </a:lnTo>
                  <a:lnTo>
                    <a:pt x="619916" y="54998"/>
                  </a:lnTo>
                  <a:lnTo>
                    <a:pt x="621314" y="51272"/>
                  </a:lnTo>
                  <a:lnTo>
                    <a:pt x="622243" y="47542"/>
                  </a:lnTo>
                  <a:lnTo>
                    <a:pt x="623177" y="44281"/>
                  </a:lnTo>
                  <a:lnTo>
                    <a:pt x="624575" y="40550"/>
                  </a:lnTo>
                  <a:lnTo>
                    <a:pt x="625509" y="37289"/>
                  </a:lnTo>
                  <a:lnTo>
                    <a:pt x="626907" y="34493"/>
                  </a:lnTo>
                  <a:lnTo>
                    <a:pt x="627836" y="31226"/>
                  </a:lnTo>
                  <a:lnTo>
                    <a:pt x="628770" y="28430"/>
                  </a:lnTo>
                  <a:lnTo>
                    <a:pt x="630168" y="25633"/>
                  </a:lnTo>
                  <a:lnTo>
                    <a:pt x="631102" y="23306"/>
                  </a:lnTo>
                  <a:lnTo>
                    <a:pt x="632501" y="20510"/>
                  </a:lnTo>
                  <a:lnTo>
                    <a:pt x="633429" y="18177"/>
                  </a:lnTo>
                  <a:lnTo>
                    <a:pt x="634827" y="15845"/>
                  </a:lnTo>
                  <a:lnTo>
                    <a:pt x="635761" y="13983"/>
                  </a:lnTo>
                  <a:lnTo>
                    <a:pt x="636696" y="12120"/>
                  </a:lnTo>
                  <a:lnTo>
                    <a:pt x="638094" y="10252"/>
                  </a:lnTo>
                  <a:lnTo>
                    <a:pt x="639022" y="8389"/>
                  </a:lnTo>
                  <a:lnTo>
                    <a:pt x="640421" y="6991"/>
                  </a:lnTo>
                  <a:lnTo>
                    <a:pt x="641355" y="5593"/>
                  </a:lnTo>
                  <a:lnTo>
                    <a:pt x="642289" y="4659"/>
                  </a:lnTo>
                  <a:lnTo>
                    <a:pt x="643687" y="3260"/>
                  </a:lnTo>
                  <a:lnTo>
                    <a:pt x="644615" y="2332"/>
                  </a:lnTo>
                  <a:lnTo>
                    <a:pt x="646014" y="1862"/>
                  </a:lnTo>
                  <a:lnTo>
                    <a:pt x="646948" y="934"/>
                  </a:lnTo>
                  <a:lnTo>
                    <a:pt x="648346" y="464"/>
                  </a:lnTo>
                  <a:lnTo>
                    <a:pt x="649280" y="0"/>
                  </a:lnTo>
                  <a:lnTo>
                    <a:pt x="652541" y="0"/>
                  </a:lnTo>
                  <a:lnTo>
                    <a:pt x="653939" y="464"/>
                  </a:lnTo>
                  <a:lnTo>
                    <a:pt x="654873" y="934"/>
                  </a:lnTo>
                  <a:lnTo>
                    <a:pt x="656272" y="1398"/>
                  </a:lnTo>
                  <a:lnTo>
                    <a:pt x="657200" y="2332"/>
                  </a:lnTo>
                  <a:lnTo>
                    <a:pt x="658134" y="2796"/>
                  </a:lnTo>
                  <a:lnTo>
                    <a:pt x="659533" y="4194"/>
                  </a:lnTo>
                  <a:lnTo>
                    <a:pt x="660467" y="5128"/>
                  </a:lnTo>
                  <a:lnTo>
                    <a:pt x="661865" y="6527"/>
                  </a:lnTo>
                  <a:lnTo>
                    <a:pt x="662793" y="7925"/>
                  </a:lnTo>
                  <a:lnTo>
                    <a:pt x="663727" y="9788"/>
                  </a:lnTo>
                  <a:lnTo>
                    <a:pt x="665126" y="11186"/>
                  </a:lnTo>
                  <a:lnTo>
                    <a:pt x="666060" y="13048"/>
                  </a:lnTo>
                  <a:lnTo>
                    <a:pt x="667458" y="15381"/>
                  </a:lnTo>
                  <a:lnTo>
                    <a:pt x="668387" y="17713"/>
                  </a:lnTo>
                  <a:lnTo>
                    <a:pt x="669785" y="19576"/>
                  </a:lnTo>
                  <a:lnTo>
                    <a:pt x="670719" y="22372"/>
                  </a:lnTo>
                  <a:lnTo>
                    <a:pt x="671653" y="24705"/>
                  </a:lnTo>
                  <a:lnTo>
                    <a:pt x="673051" y="27501"/>
                  </a:lnTo>
                  <a:lnTo>
                    <a:pt x="673980" y="30298"/>
                  </a:lnTo>
                </a:path>
                <a:path w="1011554" h="337185">
                  <a:moveTo>
                    <a:pt x="0" y="159870"/>
                  </a:moveTo>
                  <a:lnTo>
                    <a:pt x="932" y="164999"/>
                  </a:lnTo>
                  <a:lnTo>
                    <a:pt x="1865" y="170127"/>
                  </a:lnTo>
                  <a:lnTo>
                    <a:pt x="3264" y="174787"/>
                  </a:lnTo>
                  <a:lnTo>
                    <a:pt x="4194" y="179915"/>
                  </a:lnTo>
                  <a:lnTo>
                    <a:pt x="5593" y="185041"/>
                  </a:lnTo>
                  <a:lnTo>
                    <a:pt x="6526" y="190169"/>
                  </a:lnTo>
                  <a:lnTo>
                    <a:pt x="7924" y="195296"/>
                  </a:lnTo>
                  <a:lnTo>
                    <a:pt x="8857" y="199957"/>
                  </a:lnTo>
                  <a:lnTo>
                    <a:pt x="9788" y="205085"/>
                  </a:lnTo>
                  <a:lnTo>
                    <a:pt x="11186" y="209745"/>
                  </a:lnTo>
                  <a:lnTo>
                    <a:pt x="12119" y="214873"/>
                  </a:lnTo>
                  <a:lnTo>
                    <a:pt x="13517" y="219533"/>
                  </a:lnTo>
                  <a:lnTo>
                    <a:pt x="14450" y="224661"/>
                  </a:lnTo>
                  <a:lnTo>
                    <a:pt x="15848" y="229321"/>
                  </a:lnTo>
                  <a:lnTo>
                    <a:pt x="16779" y="233981"/>
                  </a:lnTo>
                  <a:lnTo>
                    <a:pt x="17712" y="238644"/>
                  </a:lnTo>
                  <a:lnTo>
                    <a:pt x="19110" y="242839"/>
                  </a:lnTo>
                  <a:lnTo>
                    <a:pt x="20043" y="247499"/>
                  </a:lnTo>
                  <a:lnTo>
                    <a:pt x="21442" y="252159"/>
                  </a:lnTo>
                  <a:lnTo>
                    <a:pt x="22372" y="256354"/>
                  </a:lnTo>
                  <a:lnTo>
                    <a:pt x="23305" y="260549"/>
                  </a:lnTo>
                  <a:lnTo>
                    <a:pt x="24704" y="264744"/>
                  </a:lnTo>
                  <a:lnTo>
                    <a:pt x="25637" y="268939"/>
                  </a:lnTo>
                  <a:lnTo>
                    <a:pt x="27035" y="273134"/>
                  </a:lnTo>
                  <a:lnTo>
                    <a:pt x="27966" y="276863"/>
                  </a:lnTo>
                  <a:lnTo>
                    <a:pt x="29364" y="280593"/>
                  </a:lnTo>
                  <a:lnTo>
                    <a:pt x="30297" y="284320"/>
                  </a:lnTo>
                  <a:lnTo>
                    <a:pt x="31230" y="288050"/>
                  </a:lnTo>
                  <a:lnTo>
                    <a:pt x="32628" y="291312"/>
                  </a:lnTo>
                  <a:lnTo>
                    <a:pt x="33559" y="295041"/>
                  </a:lnTo>
                  <a:lnTo>
                    <a:pt x="34957" y="298303"/>
                  </a:lnTo>
                  <a:lnTo>
                    <a:pt x="35890" y="301567"/>
                  </a:lnTo>
                  <a:lnTo>
                    <a:pt x="36823" y="304364"/>
                  </a:lnTo>
                  <a:lnTo>
                    <a:pt x="38221" y="307161"/>
                  </a:lnTo>
                  <a:lnTo>
                    <a:pt x="39152" y="309957"/>
                  </a:lnTo>
                  <a:lnTo>
                    <a:pt x="40550" y="312754"/>
                  </a:lnTo>
                  <a:lnTo>
                    <a:pt x="41483" y="315550"/>
                  </a:lnTo>
                  <a:lnTo>
                    <a:pt x="42881" y="317879"/>
                  </a:lnTo>
                  <a:lnTo>
                    <a:pt x="43814" y="320211"/>
                  </a:lnTo>
                  <a:lnTo>
                    <a:pt x="44745" y="322074"/>
                  </a:lnTo>
                  <a:lnTo>
                    <a:pt x="46143" y="324406"/>
                  </a:lnTo>
                  <a:lnTo>
                    <a:pt x="47076" y="326269"/>
                  </a:lnTo>
                  <a:lnTo>
                    <a:pt x="48475" y="327667"/>
                  </a:lnTo>
                  <a:lnTo>
                    <a:pt x="49408" y="329533"/>
                  </a:lnTo>
                  <a:lnTo>
                    <a:pt x="50806" y="330932"/>
                  </a:lnTo>
                  <a:lnTo>
                    <a:pt x="51737" y="331862"/>
                  </a:lnTo>
                  <a:lnTo>
                    <a:pt x="52670" y="333261"/>
                  </a:lnTo>
                  <a:lnTo>
                    <a:pt x="54068" y="334194"/>
                  </a:lnTo>
                  <a:lnTo>
                    <a:pt x="55001" y="335127"/>
                  </a:lnTo>
                  <a:lnTo>
                    <a:pt x="56399" y="335592"/>
                  </a:lnTo>
                  <a:lnTo>
                    <a:pt x="57330" y="336057"/>
                  </a:lnTo>
                  <a:lnTo>
                    <a:pt x="58263" y="336525"/>
                  </a:lnTo>
                  <a:lnTo>
                    <a:pt x="59661" y="336990"/>
                  </a:lnTo>
                  <a:lnTo>
                    <a:pt x="61992" y="336990"/>
                  </a:lnTo>
                  <a:lnTo>
                    <a:pt x="62923" y="336525"/>
                  </a:lnTo>
                  <a:lnTo>
                    <a:pt x="64321" y="336525"/>
                  </a:lnTo>
                  <a:lnTo>
                    <a:pt x="65254" y="336057"/>
                  </a:lnTo>
                  <a:lnTo>
                    <a:pt x="66187" y="335127"/>
                  </a:lnTo>
                  <a:lnTo>
                    <a:pt x="67586" y="334194"/>
                  </a:lnTo>
                  <a:lnTo>
                    <a:pt x="68516" y="333261"/>
                  </a:lnTo>
                  <a:lnTo>
                    <a:pt x="69915" y="332330"/>
                  </a:lnTo>
                  <a:lnTo>
                    <a:pt x="70848" y="330932"/>
                  </a:lnTo>
                  <a:lnTo>
                    <a:pt x="71780" y="329533"/>
                  </a:lnTo>
                  <a:lnTo>
                    <a:pt x="73179" y="328135"/>
                  </a:lnTo>
                  <a:lnTo>
                    <a:pt x="74109" y="326269"/>
                  </a:lnTo>
                  <a:lnTo>
                    <a:pt x="75508" y="324406"/>
                  </a:lnTo>
                  <a:lnTo>
                    <a:pt x="76441" y="322542"/>
                  </a:lnTo>
                  <a:lnTo>
                    <a:pt x="77839" y="320211"/>
                  </a:lnTo>
                  <a:lnTo>
                    <a:pt x="78772" y="318347"/>
                  </a:lnTo>
                  <a:lnTo>
                    <a:pt x="79703" y="315550"/>
                  </a:lnTo>
                  <a:lnTo>
                    <a:pt x="81101" y="313219"/>
                  </a:lnTo>
                  <a:lnTo>
                    <a:pt x="82034" y="310422"/>
                  </a:lnTo>
                  <a:lnTo>
                    <a:pt x="83432" y="307626"/>
                  </a:lnTo>
                  <a:lnTo>
                    <a:pt x="84365" y="304829"/>
                  </a:lnTo>
                  <a:lnTo>
                    <a:pt x="85763" y="302033"/>
                  </a:lnTo>
                  <a:lnTo>
                    <a:pt x="86694" y="298771"/>
                  </a:lnTo>
                  <a:lnTo>
                    <a:pt x="87627" y="295507"/>
                  </a:lnTo>
                  <a:lnTo>
                    <a:pt x="89025" y="292245"/>
                  </a:lnTo>
                  <a:lnTo>
                    <a:pt x="89958" y="288515"/>
                  </a:lnTo>
                  <a:lnTo>
                    <a:pt x="91357" y="284788"/>
                  </a:lnTo>
                  <a:lnTo>
                    <a:pt x="92287" y="281058"/>
                  </a:lnTo>
                  <a:lnTo>
                    <a:pt x="93220" y="277329"/>
                  </a:lnTo>
                  <a:lnTo>
                    <a:pt x="94619" y="273601"/>
                  </a:lnTo>
                  <a:lnTo>
                    <a:pt x="95552" y="269406"/>
                  </a:lnTo>
                  <a:lnTo>
                    <a:pt x="96950" y="265677"/>
                  </a:lnTo>
                  <a:lnTo>
                    <a:pt x="97881" y="261482"/>
                  </a:lnTo>
                  <a:lnTo>
                    <a:pt x="99279" y="256822"/>
                  </a:lnTo>
                  <a:lnTo>
                    <a:pt x="100212" y="252627"/>
                  </a:lnTo>
                  <a:lnTo>
                    <a:pt x="101145" y="248432"/>
                  </a:lnTo>
                  <a:lnTo>
                    <a:pt x="102543" y="243769"/>
                  </a:lnTo>
                  <a:lnTo>
                    <a:pt x="103474" y="239109"/>
                  </a:lnTo>
                  <a:lnTo>
                    <a:pt x="104872" y="234449"/>
                  </a:lnTo>
                  <a:lnTo>
                    <a:pt x="105805" y="229786"/>
                  </a:lnTo>
                  <a:lnTo>
                    <a:pt x="106738" y="225126"/>
                  </a:lnTo>
                  <a:lnTo>
                    <a:pt x="108136" y="220466"/>
                  </a:lnTo>
                  <a:lnTo>
                    <a:pt x="109067" y="215803"/>
                  </a:lnTo>
                  <a:lnTo>
                    <a:pt x="110465" y="210678"/>
                  </a:lnTo>
                  <a:lnTo>
                    <a:pt x="111398" y="206015"/>
                  </a:lnTo>
                  <a:lnTo>
                    <a:pt x="112797" y="200890"/>
                  </a:lnTo>
                  <a:lnTo>
                    <a:pt x="113730" y="195762"/>
                  </a:lnTo>
                  <a:lnTo>
                    <a:pt x="114660" y="191101"/>
                  </a:lnTo>
                  <a:lnTo>
                    <a:pt x="116059" y="185974"/>
                  </a:lnTo>
                  <a:lnTo>
                    <a:pt x="116991" y="180846"/>
                  </a:lnTo>
                  <a:lnTo>
                    <a:pt x="118390" y="175720"/>
                  </a:lnTo>
                  <a:lnTo>
                    <a:pt x="119323" y="170592"/>
                  </a:lnTo>
                  <a:lnTo>
                    <a:pt x="120253" y="165463"/>
                  </a:lnTo>
                  <a:lnTo>
                    <a:pt x="121652" y="160804"/>
                  </a:lnTo>
                  <a:lnTo>
                    <a:pt x="122585" y="155675"/>
                  </a:lnTo>
                  <a:lnTo>
                    <a:pt x="123983" y="150552"/>
                  </a:lnTo>
                  <a:lnTo>
                    <a:pt x="124916" y="145423"/>
                  </a:lnTo>
                  <a:lnTo>
                    <a:pt x="126314" y="140294"/>
                  </a:lnTo>
                  <a:lnTo>
                    <a:pt x="127245" y="135635"/>
                  </a:lnTo>
                  <a:lnTo>
                    <a:pt x="128178" y="130506"/>
                  </a:lnTo>
                  <a:lnTo>
                    <a:pt x="129576" y="125847"/>
                  </a:lnTo>
                  <a:lnTo>
                    <a:pt x="130509" y="120718"/>
                  </a:lnTo>
                  <a:lnTo>
                    <a:pt x="131907" y="116059"/>
                  </a:lnTo>
                  <a:lnTo>
                    <a:pt x="132838" y="111399"/>
                  </a:lnTo>
                  <a:lnTo>
                    <a:pt x="134236" y="106270"/>
                  </a:lnTo>
                  <a:lnTo>
                    <a:pt x="135169" y="101611"/>
                  </a:lnTo>
                  <a:lnTo>
                    <a:pt x="136102" y="97416"/>
                  </a:lnTo>
                  <a:lnTo>
                    <a:pt x="137501" y="92752"/>
                  </a:lnTo>
                  <a:lnTo>
                    <a:pt x="138431" y="88093"/>
                  </a:lnTo>
                  <a:lnTo>
                    <a:pt x="139830" y="83898"/>
                  </a:lnTo>
                  <a:lnTo>
                    <a:pt x="140763" y="79238"/>
                  </a:lnTo>
                  <a:lnTo>
                    <a:pt x="141696" y="75044"/>
                  </a:lnTo>
                  <a:lnTo>
                    <a:pt x="143094" y="70849"/>
                  </a:lnTo>
                  <a:lnTo>
                    <a:pt x="144025" y="67118"/>
                  </a:lnTo>
                  <a:lnTo>
                    <a:pt x="145423" y="62923"/>
                  </a:lnTo>
                  <a:lnTo>
                    <a:pt x="146356" y="59192"/>
                  </a:lnTo>
                  <a:lnTo>
                    <a:pt x="147754" y="55467"/>
                  </a:lnTo>
                  <a:lnTo>
                    <a:pt x="148687" y="51737"/>
                  </a:lnTo>
                  <a:lnTo>
                    <a:pt x="149618" y="48006"/>
                  </a:lnTo>
                  <a:lnTo>
                    <a:pt x="151016" y="44745"/>
                  </a:lnTo>
                  <a:lnTo>
                    <a:pt x="151949" y="41014"/>
                  </a:lnTo>
                  <a:lnTo>
                    <a:pt x="153347" y="37754"/>
                  </a:lnTo>
                  <a:lnTo>
                    <a:pt x="154280" y="34957"/>
                  </a:lnTo>
                  <a:lnTo>
                    <a:pt x="155211" y="31696"/>
                  </a:lnTo>
                  <a:lnTo>
                    <a:pt x="156609" y="28900"/>
                  </a:lnTo>
                  <a:lnTo>
                    <a:pt x="157542" y="26103"/>
                  </a:lnTo>
                  <a:lnTo>
                    <a:pt x="158941" y="23306"/>
                  </a:lnTo>
                  <a:lnTo>
                    <a:pt x="159873" y="20974"/>
                  </a:lnTo>
                  <a:lnTo>
                    <a:pt x="161272" y="18642"/>
                  </a:lnTo>
                  <a:lnTo>
                    <a:pt x="162203" y="16315"/>
                  </a:lnTo>
                  <a:lnTo>
                    <a:pt x="163135" y="14447"/>
                  </a:lnTo>
                  <a:lnTo>
                    <a:pt x="164534" y="12120"/>
                  </a:lnTo>
                  <a:lnTo>
                    <a:pt x="165467" y="10252"/>
                  </a:lnTo>
                  <a:lnTo>
                    <a:pt x="166865" y="8854"/>
                  </a:lnTo>
                  <a:lnTo>
                    <a:pt x="167796" y="7455"/>
                  </a:lnTo>
                  <a:lnTo>
                    <a:pt x="169194" y="6057"/>
                  </a:lnTo>
                  <a:lnTo>
                    <a:pt x="170127" y="4659"/>
                  </a:lnTo>
                  <a:lnTo>
                    <a:pt x="171060" y="3260"/>
                  </a:lnTo>
                  <a:lnTo>
                    <a:pt x="172458" y="2332"/>
                  </a:lnTo>
                  <a:lnTo>
                    <a:pt x="173389" y="1862"/>
                  </a:lnTo>
                  <a:lnTo>
                    <a:pt x="174787" y="934"/>
                  </a:lnTo>
                  <a:lnTo>
                    <a:pt x="175720" y="464"/>
                  </a:lnTo>
                  <a:lnTo>
                    <a:pt x="176653" y="464"/>
                  </a:lnTo>
                  <a:lnTo>
                    <a:pt x="178051" y="0"/>
                  </a:lnTo>
                  <a:lnTo>
                    <a:pt x="180380" y="0"/>
                  </a:lnTo>
                  <a:lnTo>
                    <a:pt x="181313" y="464"/>
                  </a:lnTo>
                  <a:lnTo>
                    <a:pt x="182712" y="934"/>
                  </a:lnTo>
                  <a:lnTo>
                    <a:pt x="183645" y="1398"/>
                  </a:lnTo>
                  <a:lnTo>
                    <a:pt x="184575" y="1862"/>
                  </a:lnTo>
                  <a:lnTo>
                    <a:pt x="185974" y="2796"/>
                  </a:lnTo>
                  <a:lnTo>
                    <a:pt x="186907" y="3730"/>
                  </a:lnTo>
                  <a:lnTo>
                    <a:pt x="188305" y="5128"/>
                  </a:lnTo>
                  <a:lnTo>
                    <a:pt x="189238" y="6527"/>
                  </a:lnTo>
                  <a:lnTo>
                    <a:pt x="190169" y="7925"/>
                  </a:lnTo>
                  <a:lnTo>
                    <a:pt x="191567" y="9323"/>
                  </a:lnTo>
                  <a:lnTo>
                    <a:pt x="192500" y="11186"/>
                  </a:lnTo>
                  <a:lnTo>
                    <a:pt x="193898" y="13048"/>
                  </a:lnTo>
                  <a:lnTo>
                    <a:pt x="194831" y="14917"/>
                  </a:lnTo>
                  <a:lnTo>
                    <a:pt x="196229" y="17243"/>
                  </a:lnTo>
                  <a:lnTo>
                    <a:pt x="197160" y="19576"/>
                  </a:lnTo>
                  <a:lnTo>
                    <a:pt x="198093" y="21908"/>
                  </a:lnTo>
                  <a:lnTo>
                    <a:pt x="199491" y="24705"/>
                  </a:lnTo>
                  <a:lnTo>
                    <a:pt x="200424" y="27031"/>
                  </a:lnTo>
                  <a:lnTo>
                    <a:pt x="201823" y="29828"/>
                  </a:lnTo>
                  <a:lnTo>
                    <a:pt x="202753" y="33095"/>
                  </a:lnTo>
                  <a:lnTo>
                    <a:pt x="203686" y="35891"/>
                  </a:lnTo>
                  <a:lnTo>
                    <a:pt x="205085" y="39152"/>
                  </a:lnTo>
                  <a:lnTo>
                    <a:pt x="206017" y="42413"/>
                  </a:lnTo>
                  <a:lnTo>
                    <a:pt x="207416" y="45679"/>
                  </a:lnTo>
                  <a:lnTo>
                    <a:pt x="208346" y="49404"/>
                  </a:lnTo>
                  <a:lnTo>
                    <a:pt x="209745" y="53135"/>
                  </a:lnTo>
                  <a:lnTo>
                    <a:pt x="210678" y="56866"/>
                  </a:lnTo>
                  <a:lnTo>
                    <a:pt x="211611" y="60591"/>
                  </a:lnTo>
                  <a:lnTo>
                    <a:pt x="213009" y="64321"/>
                  </a:lnTo>
                  <a:lnTo>
                    <a:pt x="213940" y="68516"/>
                  </a:lnTo>
                  <a:lnTo>
                    <a:pt x="215338" y="72711"/>
                  </a:lnTo>
                  <a:lnTo>
                    <a:pt x="216271" y="76906"/>
                  </a:lnTo>
                  <a:lnTo>
                    <a:pt x="217669" y="81101"/>
                  </a:lnTo>
                  <a:lnTo>
                    <a:pt x="218602" y="85760"/>
                  </a:lnTo>
                  <a:lnTo>
                    <a:pt x="219533" y="89955"/>
                  </a:lnTo>
                  <a:lnTo>
                    <a:pt x="220931" y="94620"/>
                  </a:lnTo>
                  <a:lnTo>
                    <a:pt x="221864" y="99279"/>
                  </a:lnTo>
                  <a:lnTo>
                    <a:pt x="223262" y="103474"/>
                  </a:lnTo>
                  <a:lnTo>
                    <a:pt x="224195" y="108603"/>
                  </a:lnTo>
                  <a:lnTo>
                    <a:pt x="225126" y="113262"/>
                  </a:lnTo>
                  <a:lnTo>
                    <a:pt x="226524" y="117921"/>
                  </a:lnTo>
                  <a:lnTo>
                    <a:pt x="227457" y="122586"/>
                  </a:lnTo>
                  <a:lnTo>
                    <a:pt x="228856" y="127709"/>
                  </a:lnTo>
                  <a:lnTo>
                    <a:pt x="229789" y="132374"/>
                  </a:lnTo>
                  <a:lnTo>
                    <a:pt x="231187" y="137497"/>
                  </a:lnTo>
                  <a:lnTo>
                    <a:pt x="232118" y="142626"/>
                  </a:lnTo>
                  <a:lnTo>
                    <a:pt x="233051" y="147755"/>
                  </a:lnTo>
                  <a:lnTo>
                    <a:pt x="234449" y="152414"/>
                  </a:lnTo>
                  <a:lnTo>
                    <a:pt x="235382" y="157543"/>
                  </a:lnTo>
                  <a:lnTo>
                    <a:pt x="236780" y="162667"/>
                  </a:lnTo>
                  <a:lnTo>
                    <a:pt x="237711" y="167796"/>
                  </a:lnTo>
                  <a:lnTo>
                    <a:pt x="238644" y="172924"/>
                  </a:lnTo>
                  <a:lnTo>
                    <a:pt x="240042" y="177584"/>
                  </a:lnTo>
                  <a:lnTo>
                    <a:pt x="240975" y="182712"/>
                  </a:lnTo>
                  <a:lnTo>
                    <a:pt x="242373" y="187837"/>
                  </a:lnTo>
                  <a:lnTo>
                    <a:pt x="243304" y="192965"/>
                  </a:lnTo>
                  <a:lnTo>
                    <a:pt x="244702" y="198093"/>
                  </a:lnTo>
                  <a:lnTo>
                    <a:pt x="245635" y="202753"/>
                  </a:lnTo>
                  <a:lnTo>
                    <a:pt x="246568" y="207881"/>
                  </a:lnTo>
                  <a:lnTo>
                    <a:pt x="247967" y="212541"/>
                  </a:lnTo>
                  <a:lnTo>
                    <a:pt x="248897" y="217669"/>
                  </a:lnTo>
                  <a:lnTo>
                    <a:pt x="250296" y="222329"/>
                  </a:lnTo>
                  <a:lnTo>
                    <a:pt x="251228" y="226990"/>
                  </a:lnTo>
                  <a:lnTo>
                    <a:pt x="252627" y="231652"/>
                  </a:lnTo>
                  <a:lnTo>
                    <a:pt x="253560" y="236312"/>
                  </a:lnTo>
                  <a:lnTo>
                    <a:pt x="254489" y="240973"/>
                  </a:lnTo>
                  <a:lnTo>
                    <a:pt x="255888" y="245635"/>
                  </a:lnTo>
                  <a:lnTo>
                    <a:pt x="256822" y="249830"/>
                  </a:lnTo>
                  <a:lnTo>
                    <a:pt x="258220" y="254490"/>
                  </a:lnTo>
                  <a:lnTo>
                    <a:pt x="259154" y="258685"/>
                  </a:lnTo>
                  <a:lnTo>
                    <a:pt x="260083" y="262880"/>
                  </a:lnTo>
                  <a:lnTo>
                    <a:pt x="261481" y="267075"/>
                  </a:lnTo>
                  <a:lnTo>
                    <a:pt x="262415" y="271270"/>
                  </a:lnTo>
                  <a:lnTo>
                    <a:pt x="263813" y="275000"/>
                  </a:lnTo>
                  <a:lnTo>
                    <a:pt x="264747" y="279194"/>
                  </a:lnTo>
                  <a:lnTo>
                    <a:pt x="266146" y="282922"/>
                  </a:lnTo>
                  <a:lnTo>
                    <a:pt x="267074" y="286651"/>
                  </a:lnTo>
                  <a:lnTo>
                    <a:pt x="268008" y="289913"/>
                  </a:lnTo>
                  <a:lnTo>
                    <a:pt x="269406" y="293643"/>
                  </a:lnTo>
                  <a:lnTo>
                    <a:pt x="270340" y="296905"/>
                  </a:lnTo>
                  <a:lnTo>
                    <a:pt x="271739" y="300169"/>
                  </a:lnTo>
                  <a:lnTo>
                    <a:pt x="272667" y="302966"/>
                  </a:lnTo>
                  <a:lnTo>
                    <a:pt x="273601" y="306228"/>
                  </a:lnTo>
                  <a:lnTo>
                    <a:pt x="275000" y="309024"/>
                  </a:lnTo>
                  <a:lnTo>
                    <a:pt x="275934" y="311821"/>
                  </a:lnTo>
                  <a:lnTo>
                    <a:pt x="277332" y="314152"/>
                  </a:lnTo>
                  <a:lnTo>
                    <a:pt x="278260" y="316949"/>
                  </a:lnTo>
                  <a:lnTo>
                    <a:pt x="279659" y="319278"/>
                  </a:lnTo>
                  <a:lnTo>
                    <a:pt x="280593" y="321144"/>
                  </a:lnTo>
                  <a:lnTo>
                    <a:pt x="281527" y="323473"/>
                  </a:lnTo>
                  <a:lnTo>
                    <a:pt x="282925" y="325338"/>
                  </a:lnTo>
                  <a:lnTo>
                    <a:pt x="283854" y="327202"/>
                  </a:lnTo>
                  <a:lnTo>
                    <a:pt x="285252" y="328600"/>
                  </a:lnTo>
                  <a:lnTo>
                    <a:pt x="286186" y="329999"/>
                  </a:lnTo>
                  <a:lnTo>
                    <a:pt x="287584" y="331397"/>
                  </a:lnTo>
                  <a:lnTo>
                    <a:pt x="288518" y="332795"/>
                  </a:lnTo>
                  <a:lnTo>
                    <a:pt x="289447" y="333728"/>
                  </a:lnTo>
                  <a:lnTo>
                    <a:pt x="290845" y="334659"/>
                  </a:lnTo>
                  <a:lnTo>
                    <a:pt x="291779" y="335592"/>
                  </a:lnTo>
                  <a:lnTo>
                    <a:pt x="293178" y="336057"/>
                  </a:lnTo>
                  <a:lnTo>
                    <a:pt x="294112" y="336525"/>
                  </a:lnTo>
                  <a:lnTo>
                    <a:pt x="295040" y="336990"/>
                  </a:lnTo>
                  <a:lnTo>
                    <a:pt x="298771" y="336990"/>
                  </a:lnTo>
                  <a:lnTo>
                    <a:pt x="299705" y="336525"/>
                  </a:lnTo>
                  <a:lnTo>
                    <a:pt x="301103" y="336057"/>
                  </a:lnTo>
                  <a:lnTo>
                    <a:pt x="302032" y="335592"/>
                  </a:lnTo>
                  <a:lnTo>
                    <a:pt x="302966" y="334659"/>
                  </a:lnTo>
                  <a:lnTo>
                    <a:pt x="304364" y="333728"/>
                  </a:lnTo>
                  <a:lnTo>
                    <a:pt x="305298" y="332795"/>
                  </a:lnTo>
                  <a:lnTo>
                    <a:pt x="306696" y="331397"/>
                  </a:lnTo>
                  <a:lnTo>
                    <a:pt x="307625" y="329999"/>
                  </a:lnTo>
                  <a:lnTo>
                    <a:pt x="308559" y="328600"/>
                  </a:lnTo>
                  <a:lnTo>
                    <a:pt x="309957" y="327202"/>
                  </a:lnTo>
                  <a:lnTo>
                    <a:pt x="310891" y="325338"/>
                  </a:lnTo>
                  <a:lnTo>
                    <a:pt x="312290" y="323473"/>
                  </a:lnTo>
                  <a:lnTo>
                    <a:pt x="313218" y="321144"/>
                  </a:lnTo>
                  <a:lnTo>
                    <a:pt x="314616" y="319278"/>
                  </a:lnTo>
                  <a:lnTo>
                    <a:pt x="315550" y="316949"/>
                  </a:lnTo>
                  <a:lnTo>
                    <a:pt x="316484" y="314152"/>
                  </a:lnTo>
                  <a:lnTo>
                    <a:pt x="317883" y="311821"/>
                  </a:lnTo>
                  <a:lnTo>
                    <a:pt x="318811" y="309024"/>
                  </a:lnTo>
                  <a:lnTo>
                    <a:pt x="320209" y="306228"/>
                  </a:lnTo>
                  <a:lnTo>
                    <a:pt x="321144" y="302966"/>
                  </a:lnTo>
                  <a:lnTo>
                    <a:pt x="322078" y="300169"/>
                  </a:lnTo>
                  <a:lnTo>
                    <a:pt x="323476" y="296905"/>
                  </a:lnTo>
                  <a:lnTo>
                    <a:pt x="324404" y="293643"/>
                  </a:lnTo>
                  <a:lnTo>
                    <a:pt x="325803" y="289913"/>
                  </a:lnTo>
                  <a:lnTo>
                    <a:pt x="326737" y="286651"/>
                  </a:lnTo>
                  <a:lnTo>
                    <a:pt x="328135" y="282922"/>
                  </a:lnTo>
                  <a:lnTo>
                    <a:pt x="329069" y="279194"/>
                  </a:lnTo>
                  <a:lnTo>
                    <a:pt x="329998" y="275465"/>
                  </a:lnTo>
                  <a:lnTo>
                    <a:pt x="331396" y="271270"/>
                  </a:lnTo>
                  <a:lnTo>
                    <a:pt x="332330" y="267075"/>
                  </a:lnTo>
                  <a:lnTo>
                    <a:pt x="333728" y="263346"/>
                  </a:lnTo>
                  <a:lnTo>
                    <a:pt x="334662" y="258685"/>
                  </a:lnTo>
                  <a:lnTo>
                    <a:pt x="336061" y="254490"/>
                  </a:lnTo>
                  <a:lnTo>
                    <a:pt x="336989" y="250296"/>
                  </a:lnTo>
                </a:path>
              </a:pathLst>
            </a:custGeom>
            <a:ln w="3175">
              <a:solidFill>
                <a:srgbClr val="FF0000"/>
              </a:solidFill>
            </a:ln>
          </p:spPr>
          <p:txBody>
            <a:bodyPr wrap="square" lIns="0" tIns="0" rIns="0" bIns="0" rtlCol="0"/>
            <a:lstStyle/>
            <a:p>
              <a:endParaRPr/>
            </a:p>
          </p:txBody>
        </p:sp>
        <p:pic>
          <p:nvPicPr>
            <p:cNvPr id="68" name="object 68"/>
            <p:cNvPicPr/>
            <p:nvPr/>
          </p:nvPicPr>
          <p:blipFill>
            <a:blip r:embed="rId4" cstate="print"/>
            <a:stretch>
              <a:fillRect/>
            </a:stretch>
          </p:blipFill>
          <p:spPr>
            <a:xfrm>
              <a:off x="2952716" y="1855541"/>
              <a:ext cx="118855" cy="171525"/>
            </a:xfrm>
            <a:prstGeom prst="rect">
              <a:avLst/>
            </a:prstGeom>
          </p:spPr>
        </p:pic>
        <p:sp>
          <p:nvSpPr>
            <p:cNvPr id="69" name="object 69"/>
            <p:cNvSpPr/>
            <p:nvPr/>
          </p:nvSpPr>
          <p:spPr>
            <a:xfrm>
              <a:off x="2954114" y="1688679"/>
              <a:ext cx="1127760" cy="337185"/>
            </a:xfrm>
            <a:custGeom>
              <a:avLst/>
              <a:gdLst/>
              <a:ahLst/>
              <a:cxnLst/>
              <a:rect l="l" t="t" r="r" b="b"/>
              <a:pathLst>
                <a:path w="1127760" h="337185">
                  <a:moveTo>
                    <a:pt x="0" y="336989"/>
                  </a:moveTo>
                  <a:lnTo>
                    <a:pt x="0" y="0"/>
                  </a:lnTo>
                </a:path>
                <a:path w="1127760" h="337185">
                  <a:moveTo>
                    <a:pt x="790039" y="336989"/>
                  </a:moveTo>
                  <a:lnTo>
                    <a:pt x="1127499" y="336989"/>
                  </a:lnTo>
                </a:path>
                <a:path w="1127760" h="337185">
                  <a:moveTo>
                    <a:pt x="453048" y="336989"/>
                  </a:moveTo>
                  <a:lnTo>
                    <a:pt x="790039" y="336989"/>
                  </a:lnTo>
                </a:path>
                <a:path w="1127760" h="337185">
                  <a:moveTo>
                    <a:pt x="116059" y="336989"/>
                  </a:moveTo>
                  <a:lnTo>
                    <a:pt x="453048" y="336989"/>
                  </a:lnTo>
                </a:path>
                <a:path w="1127760" h="337185">
                  <a:moveTo>
                    <a:pt x="0" y="336989"/>
                  </a:moveTo>
                  <a:lnTo>
                    <a:pt x="116059" y="336989"/>
                  </a:lnTo>
                </a:path>
              </a:pathLst>
            </a:custGeom>
            <a:ln w="3175">
              <a:solidFill>
                <a:srgbClr val="000000"/>
              </a:solidFill>
            </a:ln>
          </p:spPr>
          <p:txBody>
            <a:bodyPr wrap="square" lIns="0" tIns="0" rIns="0" bIns="0" rtlCol="0"/>
            <a:lstStyle/>
            <a:p>
              <a:endParaRPr/>
            </a:p>
          </p:txBody>
        </p:sp>
      </p:grpSp>
      <p:sp>
        <p:nvSpPr>
          <p:cNvPr id="70" name="object 70"/>
          <p:cNvSpPr txBox="1"/>
          <p:nvPr/>
        </p:nvSpPr>
        <p:spPr>
          <a:xfrm>
            <a:off x="2894340" y="1977543"/>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0</a:t>
            </a:r>
            <a:endParaRPr sz="450">
              <a:latin typeface="Microsoft Sans Serif"/>
              <a:cs typeface="Microsoft Sans Serif"/>
            </a:endParaRPr>
          </a:p>
        </p:txBody>
      </p:sp>
      <p:sp>
        <p:nvSpPr>
          <p:cNvPr id="71" name="object 71"/>
          <p:cNvSpPr txBox="1"/>
          <p:nvPr/>
        </p:nvSpPr>
        <p:spPr>
          <a:xfrm>
            <a:off x="2894340" y="1808817"/>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1</a:t>
            </a:r>
            <a:endParaRPr sz="450">
              <a:latin typeface="Microsoft Sans Serif"/>
              <a:cs typeface="Microsoft Sans Serif"/>
            </a:endParaRPr>
          </a:p>
        </p:txBody>
      </p:sp>
      <p:sp>
        <p:nvSpPr>
          <p:cNvPr id="72" name="object 72"/>
          <p:cNvSpPr txBox="1"/>
          <p:nvPr/>
        </p:nvSpPr>
        <p:spPr>
          <a:xfrm>
            <a:off x="2894340" y="1640551"/>
            <a:ext cx="56515" cy="92710"/>
          </a:xfrm>
          <a:prstGeom prst="rect">
            <a:avLst/>
          </a:prstGeom>
        </p:spPr>
        <p:txBody>
          <a:bodyPr vert="horz" wrap="square" lIns="0" tIns="11430" rIns="0" bIns="0" rtlCol="0">
            <a:spAutoFit/>
          </a:bodyPr>
          <a:lstStyle/>
          <a:p>
            <a:pPr marL="12700">
              <a:lnSpc>
                <a:spcPct val="100000"/>
              </a:lnSpc>
              <a:spcBef>
                <a:spcPts val="90"/>
              </a:spcBef>
            </a:pPr>
            <a:r>
              <a:rPr sz="450" spc="-10" dirty="0">
                <a:latin typeface="Microsoft Sans Serif"/>
                <a:cs typeface="Microsoft Sans Serif"/>
              </a:rPr>
              <a:t>2</a:t>
            </a:r>
            <a:endParaRPr sz="450">
              <a:latin typeface="Microsoft Sans Serif"/>
              <a:cs typeface="Microsoft Sans Serif"/>
            </a:endParaRPr>
          </a:p>
        </p:txBody>
      </p:sp>
      <p:sp>
        <p:nvSpPr>
          <p:cNvPr id="73" name="object 73"/>
          <p:cNvSpPr txBox="1"/>
          <p:nvPr/>
        </p:nvSpPr>
        <p:spPr>
          <a:xfrm>
            <a:off x="3496539" y="2428264"/>
            <a:ext cx="41275" cy="92710"/>
          </a:xfrm>
          <a:prstGeom prst="rect">
            <a:avLst/>
          </a:prstGeom>
        </p:spPr>
        <p:txBody>
          <a:bodyPr vert="horz" wrap="square" lIns="0" tIns="11430" rIns="0" bIns="0" rtlCol="0">
            <a:spAutoFit/>
          </a:bodyPr>
          <a:lstStyle/>
          <a:p>
            <a:pPr marL="12700">
              <a:lnSpc>
                <a:spcPct val="100000"/>
              </a:lnSpc>
              <a:spcBef>
                <a:spcPts val="90"/>
              </a:spcBef>
            </a:pPr>
            <a:r>
              <a:rPr sz="450" spc="-5" dirty="0">
                <a:latin typeface="Microsoft Sans Serif"/>
                <a:cs typeface="Microsoft Sans Serif"/>
              </a:rPr>
              <a:t>t</a:t>
            </a:r>
            <a:endParaRPr sz="450">
              <a:latin typeface="Microsoft Sans Serif"/>
              <a:cs typeface="Microsoft Sans Serif"/>
            </a:endParaRPr>
          </a:p>
        </p:txBody>
      </p:sp>
      <p:sp>
        <p:nvSpPr>
          <p:cNvPr id="74" name="object 74"/>
          <p:cNvSpPr txBox="1"/>
          <p:nvPr/>
        </p:nvSpPr>
        <p:spPr>
          <a:xfrm>
            <a:off x="2772858" y="1810330"/>
            <a:ext cx="88265" cy="433070"/>
          </a:xfrm>
          <a:prstGeom prst="rect">
            <a:avLst/>
          </a:prstGeom>
        </p:spPr>
        <p:txBody>
          <a:bodyPr vert="vert270" wrap="square" lIns="0" tIns="5715" rIns="0" bIns="0" rtlCol="0">
            <a:spAutoFit/>
          </a:bodyPr>
          <a:lstStyle/>
          <a:p>
            <a:pPr marL="12700">
              <a:lnSpc>
                <a:spcPct val="100000"/>
              </a:lnSpc>
              <a:spcBef>
                <a:spcPts val="45"/>
              </a:spcBef>
            </a:pPr>
            <a:r>
              <a:rPr sz="450" dirty="0">
                <a:latin typeface="Microsoft Sans Serif"/>
                <a:cs typeface="Microsoft Sans Serif"/>
              </a:rPr>
              <a:t>Parte imaginaria</a:t>
            </a:r>
            <a:endParaRPr sz="450">
              <a:latin typeface="Microsoft Sans Serif"/>
              <a:cs typeface="Microsoft Sans Serif"/>
            </a:endParaRPr>
          </a:p>
        </p:txBody>
      </p:sp>
      <p:sp>
        <p:nvSpPr>
          <p:cNvPr id="79" name="object 79"/>
          <p:cNvSpPr txBox="1"/>
          <p:nvPr/>
        </p:nvSpPr>
        <p:spPr>
          <a:xfrm>
            <a:off x="2579306" y="2715722"/>
            <a:ext cx="1798955" cy="305435"/>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15" dirty="0">
                <a:solidFill>
                  <a:srgbClr val="3333B2"/>
                </a:solidFill>
                <a:latin typeface="Tahoma"/>
                <a:cs typeface="Tahoma"/>
              </a:rPr>
              <a:t> </a:t>
            </a:r>
            <a:r>
              <a:rPr sz="1000" spc="-25" dirty="0">
                <a:latin typeface="Tahoma"/>
                <a:cs typeface="Tahoma"/>
              </a:rPr>
              <a:t>Parte</a:t>
            </a:r>
            <a:r>
              <a:rPr sz="1000" spc="20" dirty="0">
                <a:latin typeface="Tahoma"/>
                <a:cs typeface="Tahoma"/>
              </a:rPr>
              <a:t> </a:t>
            </a:r>
            <a:r>
              <a:rPr sz="1000" spc="-35" dirty="0">
                <a:latin typeface="Tahoma"/>
                <a:cs typeface="Tahoma"/>
              </a:rPr>
              <a:t>imaginaria</a:t>
            </a:r>
            <a:r>
              <a:rPr sz="1000" spc="20" dirty="0">
                <a:latin typeface="Tahoma"/>
                <a:cs typeface="Tahoma"/>
              </a:rPr>
              <a:t> </a:t>
            </a:r>
            <a:r>
              <a:rPr sz="1000" spc="-40" dirty="0">
                <a:latin typeface="Tahoma"/>
                <a:cs typeface="Tahoma"/>
              </a:rPr>
              <a:t>y</a:t>
            </a:r>
            <a:r>
              <a:rPr sz="1000" spc="25" dirty="0">
                <a:latin typeface="Tahoma"/>
                <a:cs typeface="Tahoma"/>
              </a:rPr>
              <a:t> </a:t>
            </a:r>
            <a:r>
              <a:rPr sz="1000" spc="-40" dirty="0">
                <a:latin typeface="Tahoma"/>
                <a:cs typeface="Tahoma"/>
              </a:rPr>
              <a:t>real</a:t>
            </a:r>
            <a:r>
              <a:rPr sz="1000" spc="20" dirty="0">
                <a:latin typeface="Tahoma"/>
                <a:cs typeface="Tahoma"/>
              </a:rPr>
              <a:t> </a:t>
            </a:r>
            <a:r>
              <a:rPr sz="1000" spc="-65" dirty="0">
                <a:latin typeface="Tahoma"/>
                <a:cs typeface="Tahoma"/>
              </a:rPr>
              <a:t>de</a:t>
            </a:r>
            <a:endParaRPr sz="1000">
              <a:latin typeface="Tahoma"/>
              <a:cs typeface="Tahoma"/>
            </a:endParaRPr>
          </a:p>
          <a:p>
            <a:pPr marL="12700">
              <a:lnSpc>
                <a:spcPts val="1200"/>
              </a:lnSpc>
            </a:pPr>
            <a:r>
              <a:rPr sz="1000" spc="-45" dirty="0">
                <a:latin typeface="Tahoma"/>
                <a:cs typeface="Tahoma"/>
              </a:rPr>
              <a:t>una</a:t>
            </a:r>
            <a:r>
              <a:rPr sz="1000" spc="10" dirty="0">
                <a:latin typeface="Tahoma"/>
                <a:cs typeface="Tahoma"/>
              </a:rPr>
              <a:t> </a:t>
            </a:r>
            <a:r>
              <a:rPr sz="1000" spc="-40" dirty="0">
                <a:latin typeface="Tahoma"/>
                <a:cs typeface="Tahoma"/>
              </a:rPr>
              <a:t>exponencial</a:t>
            </a:r>
            <a:r>
              <a:rPr sz="1000" spc="5" dirty="0">
                <a:latin typeface="Tahoma"/>
                <a:cs typeface="Tahoma"/>
              </a:rPr>
              <a:t> </a:t>
            </a:r>
            <a:r>
              <a:rPr sz="1000" spc="-40" dirty="0">
                <a:latin typeface="Tahoma"/>
                <a:cs typeface="Tahoma"/>
              </a:rPr>
              <a:t>compleja</a:t>
            </a:r>
            <a:endParaRPr sz="1000">
              <a:latin typeface="Tahoma"/>
              <a:cs typeface="Tahoma"/>
            </a:endParaRPr>
          </a:p>
        </p:txBody>
      </p:sp>
      <p:sp>
        <p:nvSpPr>
          <p:cNvPr id="80" name="object 8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3" name="object 3"/>
          <p:cNvSpPr/>
          <p:nvPr/>
        </p:nvSpPr>
        <p:spPr>
          <a:xfrm>
            <a:off x="1064661" y="566606"/>
            <a:ext cx="2603500" cy="2054225"/>
          </a:xfrm>
          <a:custGeom>
            <a:avLst/>
            <a:gdLst/>
            <a:ahLst/>
            <a:cxnLst/>
            <a:rect l="l" t="t" r="r" b="b"/>
            <a:pathLst>
              <a:path w="2603500" h="2054225">
                <a:moveTo>
                  <a:pt x="0" y="0"/>
                </a:moveTo>
                <a:lnTo>
                  <a:pt x="2603370" y="0"/>
                </a:lnTo>
              </a:path>
              <a:path w="2603500" h="2054225">
                <a:moveTo>
                  <a:pt x="0" y="2054030"/>
                </a:moveTo>
                <a:lnTo>
                  <a:pt x="2603370" y="2054030"/>
                </a:lnTo>
              </a:path>
              <a:path w="2603500" h="2054225">
                <a:moveTo>
                  <a:pt x="2603370" y="2054030"/>
                </a:moveTo>
                <a:lnTo>
                  <a:pt x="2603370" y="0"/>
                </a:lnTo>
              </a:path>
              <a:path w="2603500" h="2054225">
                <a:moveTo>
                  <a:pt x="0" y="2054030"/>
                </a:moveTo>
                <a:lnTo>
                  <a:pt x="0" y="0"/>
                </a:lnTo>
              </a:path>
              <a:path w="2603500" h="2054225">
                <a:moveTo>
                  <a:pt x="0" y="2054030"/>
                </a:moveTo>
                <a:lnTo>
                  <a:pt x="2603370" y="2054030"/>
                </a:lnTo>
              </a:path>
              <a:path w="2603500" h="2054225">
                <a:moveTo>
                  <a:pt x="0" y="2054030"/>
                </a:moveTo>
                <a:lnTo>
                  <a:pt x="0" y="0"/>
                </a:lnTo>
              </a:path>
              <a:path w="2603500" h="2054225">
                <a:moveTo>
                  <a:pt x="0" y="2054030"/>
                </a:moveTo>
                <a:lnTo>
                  <a:pt x="0" y="2027364"/>
                </a:lnTo>
              </a:path>
              <a:path w="2603500" h="2054225">
                <a:moveTo>
                  <a:pt x="0" y="0"/>
                </a:moveTo>
                <a:lnTo>
                  <a:pt x="0" y="26000"/>
                </a:lnTo>
              </a:path>
              <a:path w="2603500" h="2054225">
                <a:moveTo>
                  <a:pt x="1301352" y="2054030"/>
                </a:moveTo>
                <a:lnTo>
                  <a:pt x="1301352" y="2027364"/>
                </a:lnTo>
              </a:path>
              <a:path w="2603500" h="2054225">
                <a:moveTo>
                  <a:pt x="1301352" y="0"/>
                </a:moveTo>
                <a:lnTo>
                  <a:pt x="1301352" y="26000"/>
                </a:lnTo>
              </a:path>
              <a:path w="2603500" h="2054225">
                <a:moveTo>
                  <a:pt x="2603370" y="2054030"/>
                </a:moveTo>
                <a:lnTo>
                  <a:pt x="2603370" y="2027364"/>
                </a:lnTo>
              </a:path>
              <a:path w="2603500" h="2054225">
                <a:moveTo>
                  <a:pt x="2603370" y="0"/>
                </a:moveTo>
                <a:lnTo>
                  <a:pt x="2603370" y="26000"/>
                </a:lnTo>
              </a:path>
              <a:path w="2603500" h="2054225">
                <a:moveTo>
                  <a:pt x="0" y="1932697"/>
                </a:moveTo>
                <a:lnTo>
                  <a:pt x="26000" y="1932697"/>
                </a:lnTo>
              </a:path>
              <a:path w="2603500" h="2054225">
                <a:moveTo>
                  <a:pt x="2603370" y="1932697"/>
                </a:moveTo>
                <a:lnTo>
                  <a:pt x="2576706" y="1932697"/>
                </a:lnTo>
              </a:path>
              <a:path w="2603500" h="2054225">
                <a:moveTo>
                  <a:pt x="0" y="1630692"/>
                </a:moveTo>
                <a:lnTo>
                  <a:pt x="26000" y="1630692"/>
                </a:lnTo>
              </a:path>
              <a:path w="2603500" h="2054225">
                <a:moveTo>
                  <a:pt x="2603370" y="1630692"/>
                </a:moveTo>
                <a:lnTo>
                  <a:pt x="2576706" y="1630692"/>
                </a:lnTo>
              </a:path>
              <a:path w="2603500" h="2054225">
                <a:moveTo>
                  <a:pt x="0" y="1328690"/>
                </a:moveTo>
                <a:lnTo>
                  <a:pt x="26000" y="1328690"/>
                </a:lnTo>
              </a:path>
              <a:path w="2603500" h="2054225">
                <a:moveTo>
                  <a:pt x="2603370" y="1328690"/>
                </a:moveTo>
                <a:lnTo>
                  <a:pt x="2576706" y="1328690"/>
                </a:lnTo>
              </a:path>
              <a:path w="2603500" h="2054225">
                <a:moveTo>
                  <a:pt x="0" y="1026686"/>
                </a:moveTo>
                <a:lnTo>
                  <a:pt x="26000" y="1026686"/>
                </a:lnTo>
              </a:path>
              <a:path w="2603500" h="2054225">
                <a:moveTo>
                  <a:pt x="2603370" y="1026686"/>
                </a:moveTo>
                <a:lnTo>
                  <a:pt x="2576706" y="1026686"/>
                </a:lnTo>
              </a:path>
              <a:path w="2603500" h="2054225">
                <a:moveTo>
                  <a:pt x="0" y="724682"/>
                </a:moveTo>
                <a:lnTo>
                  <a:pt x="26000" y="724682"/>
                </a:lnTo>
              </a:path>
              <a:path w="2603500" h="2054225">
                <a:moveTo>
                  <a:pt x="2603370" y="724682"/>
                </a:moveTo>
                <a:lnTo>
                  <a:pt x="2576706" y="724682"/>
                </a:lnTo>
              </a:path>
              <a:path w="2603500" h="2054225">
                <a:moveTo>
                  <a:pt x="0" y="422677"/>
                </a:moveTo>
                <a:lnTo>
                  <a:pt x="26000" y="422677"/>
                </a:lnTo>
              </a:path>
              <a:path w="2603500" h="2054225">
                <a:moveTo>
                  <a:pt x="2603370" y="422677"/>
                </a:moveTo>
                <a:lnTo>
                  <a:pt x="2576706" y="422677"/>
                </a:lnTo>
              </a:path>
              <a:path w="2603500" h="2054225">
                <a:moveTo>
                  <a:pt x="0" y="120673"/>
                </a:moveTo>
                <a:lnTo>
                  <a:pt x="26000" y="120673"/>
                </a:lnTo>
              </a:path>
              <a:path w="2603500" h="2054225">
                <a:moveTo>
                  <a:pt x="2603370" y="120673"/>
                </a:moveTo>
                <a:lnTo>
                  <a:pt x="2576706" y="120673"/>
                </a:lnTo>
              </a:path>
            </a:pathLst>
          </a:custGeom>
          <a:ln w="4000">
            <a:solidFill>
              <a:srgbClr val="000000"/>
            </a:solidFill>
          </a:ln>
        </p:spPr>
        <p:txBody>
          <a:bodyPr wrap="square" lIns="0" tIns="0" rIns="0" bIns="0" rtlCol="0"/>
          <a:lstStyle/>
          <a:p>
            <a:endParaRPr/>
          </a:p>
        </p:txBody>
      </p:sp>
      <p:sp>
        <p:nvSpPr>
          <p:cNvPr id="4" name="object 4"/>
          <p:cNvSpPr txBox="1"/>
          <p:nvPr/>
        </p:nvSpPr>
        <p:spPr>
          <a:xfrm>
            <a:off x="983294" y="2624605"/>
            <a:ext cx="150495" cy="121920"/>
          </a:xfrm>
          <a:prstGeom prst="rect">
            <a:avLst/>
          </a:prstGeom>
        </p:spPr>
        <p:txBody>
          <a:bodyPr vert="horz" wrap="square" lIns="0" tIns="16510" rIns="0" bIns="0" rtlCol="0">
            <a:spAutoFit/>
          </a:bodyPr>
          <a:lstStyle/>
          <a:p>
            <a:pPr marL="12700">
              <a:lnSpc>
                <a:spcPct val="100000"/>
              </a:lnSpc>
              <a:spcBef>
                <a:spcPts val="130"/>
              </a:spcBef>
            </a:pPr>
            <a:r>
              <a:rPr sz="600" spc="145" dirty="0">
                <a:latin typeface="Microsoft Sans Serif"/>
                <a:cs typeface="Microsoft Sans Serif"/>
              </a:rPr>
              <a:t>−5</a:t>
            </a:r>
            <a:endParaRPr sz="600">
              <a:latin typeface="Microsoft Sans Serif"/>
              <a:cs typeface="Microsoft Sans Serif"/>
            </a:endParaRPr>
          </a:p>
        </p:txBody>
      </p:sp>
      <p:sp>
        <p:nvSpPr>
          <p:cNvPr id="5" name="object 5"/>
          <p:cNvSpPr txBox="1"/>
          <p:nvPr/>
        </p:nvSpPr>
        <p:spPr>
          <a:xfrm>
            <a:off x="2331313"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0</a:t>
            </a:r>
            <a:endParaRPr sz="600">
              <a:latin typeface="Microsoft Sans Serif"/>
              <a:cs typeface="Microsoft Sans Serif"/>
            </a:endParaRPr>
          </a:p>
        </p:txBody>
      </p:sp>
      <p:sp>
        <p:nvSpPr>
          <p:cNvPr id="6" name="object 6"/>
          <p:cNvSpPr txBox="1"/>
          <p:nvPr/>
        </p:nvSpPr>
        <p:spPr>
          <a:xfrm>
            <a:off x="3633331"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5</a:t>
            </a:r>
            <a:endParaRPr sz="600">
              <a:latin typeface="Microsoft Sans Serif"/>
              <a:cs typeface="Microsoft Sans Serif"/>
            </a:endParaRPr>
          </a:p>
        </p:txBody>
      </p:sp>
      <p:sp>
        <p:nvSpPr>
          <p:cNvPr id="7" name="object 7"/>
          <p:cNvSpPr txBox="1"/>
          <p:nvPr/>
        </p:nvSpPr>
        <p:spPr>
          <a:xfrm>
            <a:off x="871293" y="623907"/>
            <a:ext cx="217170" cy="1933575"/>
          </a:xfrm>
          <a:prstGeom prst="rect">
            <a:avLst/>
          </a:prstGeom>
        </p:spPr>
        <p:txBody>
          <a:bodyPr vert="horz" wrap="square" lIns="0" tIns="16510" rIns="0" bIns="0" rtlCol="0">
            <a:spAutoFit/>
          </a:bodyPr>
          <a:lstStyle/>
          <a:p>
            <a:pPr marR="38100" algn="r">
              <a:lnSpc>
                <a:spcPct val="100000"/>
              </a:lnSpc>
              <a:spcBef>
                <a:spcPts val="130"/>
              </a:spcBef>
            </a:pPr>
            <a:r>
              <a:rPr sz="600" spc="10" dirty="0">
                <a:latin typeface="Microsoft Sans Serif"/>
                <a:cs typeface="Microsoft Sans Serif"/>
              </a:rPr>
              <a:t>1.5</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15"/>
              </a:spcBef>
            </a:pPr>
            <a:endParaRPr sz="750">
              <a:latin typeface="Microsoft Sans Serif"/>
              <a:cs typeface="Microsoft Sans Serif"/>
            </a:endParaRPr>
          </a:p>
          <a:p>
            <a:pPr marR="38100" algn="r">
              <a:lnSpc>
                <a:spcPct val="100000"/>
              </a:lnSpc>
            </a:pPr>
            <a:r>
              <a:rPr sz="600" spc="15" dirty="0">
                <a:latin typeface="Microsoft Sans Serif"/>
                <a:cs typeface="Microsoft Sans Serif"/>
              </a:rPr>
              <a:t>1</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15"/>
              </a:spcBef>
            </a:pPr>
            <a:endParaRPr sz="750">
              <a:latin typeface="Microsoft Sans Serif"/>
              <a:cs typeface="Microsoft Sans Serif"/>
            </a:endParaRPr>
          </a:p>
          <a:p>
            <a:pPr marR="38100" algn="r">
              <a:lnSpc>
                <a:spcPct val="100000"/>
              </a:lnSpc>
            </a:pPr>
            <a:r>
              <a:rPr sz="600" spc="10" dirty="0">
                <a:latin typeface="Microsoft Sans Serif"/>
                <a:cs typeface="Microsoft Sans Serif"/>
              </a:rPr>
              <a:t>0.5</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20"/>
              </a:spcBef>
            </a:pPr>
            <a:endParaRPr sz="750">
              <a:latin typeface="Microsoft Sans Serif"/>
              <a:cs typeface="Microsoft Sans Serif"/>
            </a:endParaRPr>
          </a:p>
          <a:p>
            <a:pPr marR="38100" algn="r">
              <a:lnSpc>
                <a:spcPct val="100000"/>
              </a:lnSpc>
            </a:pPr>
            <a:r>
              <a:rPr sz="600" spc="15" dirty="0">
                <a:latin typeface="Microsoft Sans Serif"/>
                <a:cs typeface="Microsoft Sans Serif"/>
              </a:rPr>
              <a:t>0</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15"/>
              </a:spcBef>
            </a:pPr>
            <a:endParaRPr sz="750">
              <a:latin typeface="Microsoft Sans Serif"/>
              <a:cs typeface="Microsoft Sans Serif"/>
            </a:endParaRPr>
          </a:p>
          <a:p>
            <a:pPr marR="5080" algn="r">
              <a:lnSpc>
                <a:spcPct val="100000"/>
              </a:lnSpc>
            </a:pPr>
            <a:r>
              <a:rPr sz="600" spc="80" dirty="0">
                <a:latin typeface="Microsoft Sans Serif"/>
                <a:cs typeface="Microsoft Sans Serif"/>
              </a:rPr>
              <a:t>−0.5</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15"/>
              </a:spcBef>
            </a:pPr>
            <a:endParaRPr sz="750">
              <a:latin typeface="Microsoft Sans Serif"/>
              <a:cs typeface="Microsoft Sans Serif"/>
            </a:endParaRPr>
          </a:p>
          <a:p>
            <a:pPr marR="5080" algn="r">
              <a:lnSpc>
                <a:spcPct val="100000"/>
              </a:lnSpc>
              <a:spcBef>
                <a:spcPts val="5"/>
              </a:spcBef>
            </a:pPr>
            <a:r>
              <a:rPr sz="600" spc="145" dirty="0">
                <a:latin typeface="Microsoft Sans Serif"/>
                <a:cs typeface="Microsoft Sans Serif"/>
              </a:rPr>
              <a:t>−1</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15"/>
              </a:spcBef>
            </a:pPr>
            <a:endParaRPr sz="750">
              <a:latin typeface="Microsoft Sans Serif"/>
              <a:cs typeface="Microsoft Sans Serif"/>
            </a:endParaRPr>
          </a:p>
          <a:p>
            <a:pPr marR="5080" algn="r">
              <a:lnSpc>
                <a:spcPct val="100000"/>
              </a:lnSpc>
            </a:pPr>
            <a:r>
              <a:rPr sz="600" spc="80" dirty="0">
                <a:latin typeface="Microsoft Sans Serif"/>
                <a:cs typeface="Microsoft Sans Serif"/>
              </a:rPr>
              <a:t>−1.5</a:t>
            </a:r>
            <a:endParaRPr sz="600">
              <a:latin typeface="Microsoft Sans Serif"/>
              <a:cs typeface="Microsoft Sans Serif"/>
            </a:endParaRPr>
          </a:p>
        </p:txBody>
      </p:sp>
      <p:grpSp>
        <p:nvGrpSpPr>
          <p:cNvPr id="8" name="object 8"/>
          <p:cNvGrpSpPr/>
          <p:nvPr/>
        </p:nvGrpSpPr>
        <p:grpSpPr>
          <a:xfrm>
            <a:off x="1056661" y="564606"/>
            <a:ext cx="2620645" cy="2058035"/>
            <a:chOff x="1056661" y="564606"/>
            <a:chExt cx="2620645" cy="2058035"/>
          </a:xfrm>
        </p:grpSpPr>
        <p:sp>
          <p:nvSpPr>
            <p:cNvPr id="9" name="object 9"/>
            <p:cNvSpPr/>
            <p:nvPr/>
          </p:nvSpPr>
          <p:spPr>
            <a:xfrm>
              <a:off x="1064661" y="566606"/>
              <a:ext cx="2603500" cy="2054225"/>
            </a:xfrm>
            <a:custGeom>
              <a:avLst/>
              <a:gdLst/>
              <a:ahLst/>
              <a:cxnLst/>
              <a:rect l="l" t="t" r="r" b="b"/>
              <a:pathLst>
                <a:path w="2603500" h="2054225">
                  <a:moveTo>
                    <a:pt x="0" y="0"/>
                  </a:moveTo>
                  <a:lnTo>
                    <a:pt x="2603370" y="0"/>
                  </a:lnTo>
                </a:path>
                <a:path w="2603500" h="2054225">
                  <a:moveTo>
                    <a:pt x="0" y="2054030"/>
                  </a:moveTo>
                  <a:lnTo>
                    <a:pt x="2603370" y="2054030"/>
                  </a:lnTo>
                </a:path>
                <a:path w="2603500" h="2054225">
                  <a:moveTo>
                    <a:pt x="2603370" y="2054030"/>
                  </a:moveTo>
                  <a:lnTo>
                    <a:pt x="2603370" y="0"/>
                  </a:lnTo>
                </a:path>
                <a:path w="2603500" h="2054225">
                  <a:moveTo>
                    <a:pt x="0" y="2054030"/>
                  </a:moveTo>
                  <a:lnTo>
                    <a:pt x="0" y="0"/>
                  </a:lnTo>
                </a:path>
              </a:pathLst>
            </a:custGeom>
            <a:ln w="4000">
              <a:solidFill>
                <a:srgbClr val="000000"/>
              </a:solidFill>
            </a:ln>
          </p:spPr>
          <p:txBody>
            <a:bodyPr wrap="square" lIns="0" tIns="0" rIns="0" bIns="0" rtlCol="0"/>
            <a:lstStyle/>
            <a:p>
              <a:endParaRPr/>
            </a:p>
          </p:txBody>
        </p:sp>
        <p:sp>
          <p:nvSpPr>
            <p:cNvPr id="10" name="object 10"/>
            <p:cNvSpPr/>
            <p:nvPr/>
          </p:nvSpPr>
          <p:spPr>
            <a:xfrm>
              <a:off x="1064661" y="989284"/>
              <a:ext cx="2604135" cy="1207135"/>
            </a:xfrm>
            <a:custGeom>
              <a:avLst/>
              <a:gdLst/>
              <a:ahLst/>
              <a:cxnLst/>
              <a:rect l="l" t="t" r="r" b="b"/>
              <a:pathLst>
                <a:path w="2604135" h="1207135">
                  <a:moveTo>
                    <a:pt x="0" y="510671"/>
                  </a:moveTo>
                  <a:lnTo>
                    <a:pt x="12668" y="691337"/>
                  </a:lnTo>
                  <a:lnTo>
                    <a:pt x="26000" y="864011"/>
                  </a:lnTo>
                  <a:lnTo>
                    <a:pt x="38669" y="1013342"/>
                  </a:lnTo>
                  <a:lnTo>
                    <a:pt x="52000" y="1126679"/>
                  </a:lnTo>
                  <a:lnTo>
                    <a:pt x="64669" y="1192680"/>
                  </a:lnTo>
                  <a:lnTo>
                    <a:pt x="78001" y="1206680"/>
                  </a:lnTo>
                  <a:lnTo>
                    <a:pt x="90670" y="1166014"/>
                  </a:lnTo>
                  <a:lnTo>
                    <a:pt x="104001" y="1076014"/>
                  </a:lnTo>
                  <a:lnTo>
                    <a:pt x="116670" y="943341"/>
                  </a:lnTo>
                  <a:lnTo>
                    <a:pt x="130001" y="780674"/>
                  </a:lnTo>
                  <a:lnTo>
                    <a:pt x="142670" y="602008"/>
                  </a:lnTo>
                  <a:lnTo>
                    <a:pt x="156002" y="423333"/>
                  </a:lnTo>
                  <a:lnTo>
                    <a:pt x="168671" y="261331"/>
                  </a:lnTo>
                  <a:lnTo>
                    <a:pt x="182002" y="129329"/>
                  </a:lnTo>
                  <a:lnTo>
                    <a:pt x="194671" y="40000"/>
                  </a:lnTo>
                  <a:lnTo>
                    <a:pt x="208002" y="1328"/>
                  </a:lnTo>
                  <a:lnTo>
                    <a:pt x="220671" y="16000"/>
                  </a:lnTo>
                  <a:lnTo>
                    <a:pt x="234003" y="83329"/>
                  </a:lnTo>
                  <a:lnTo>
                    <a:pt x="246672" y="197330"/>
                  </a:lnTo>
                  <a:lnTo>
                    <a:pt x="260003" y="348004"/>
                  </a:lnTo>
                  <a:lnTo>
                    <a:pt x="273338" y="520671"/>
                  </a:lnTo>
                  <a:lnTo>
                    <a:pt x="286003" y="701337"/>
                  </a:lnTo>
                  <a:lnTo>
                    <a:pt x="299338" y="873340"/>
                  </a:lnTo>
                  <a:lnTo>
                    <a:pt x="312004" y="1021342"/>
                  </a:lnTo>
                  <a:lnTo>
                    <a:pt x="325338" y="1131345"/>
                  </a:lnTo>
                  <a:lnTo>
                    <a:pt x="338004" y="1194680"/>
                  </a:lnTo>
                  <a:lnTo>
                    <a:pt x="351339" y="1205346"/>
                  </a:lnTo>
                  <a:lnTo>
                    <a:pt x="364003" y="1162680"/>
                  </a:lnTo>
                  <a:lnTo>
                    <a:pt x="377339" y="1069342"/>
                  </a:lnTo>
                  <a:lnTo>
                    <a:pt x="390003" y="934676"/>
                  </a:lnTo>
                  <a:lnTo>
                    <a:pt x="403339" y="770674"/>
                  </a:lnTo>
                  <a:lnTo>
                    <a:pt x="416004" y="592008"/>
                  </a:lnTo>
                  <a:lnTo>
                    <a:pt x="429340" y="414005"/>
                  </a:lnTo>
                  <a:lnTo>
                    <a:pt x="442004" y="252667"/>
                  </a:lnTo>
                  <a:lnTo>
                    <a:pt x="455340" y="123329"/>
                  </a:lnTo>
                  <a:lnTo>
                    <a:pt x="468004" y="36664"/>
                  </a:lnTo>
                  <a:lnTo>
                    <a:pt x="481341" y="664"/>
                  </a:lnTo>
                  <a:lnTo>
                    <a:pt x="494005" y="18664"/>
                  </a:lnTo>
                  <a:lnTo>
                    <a:pt x="507341" y="88665"/>
                  </a:lnTo>
                  <a:lnTo>
                    <a:pt x="520677" y="205330"/>
                  </a:lnTo>
                  <a:lnTo>
                    <a:pt x="533341" y="356668"/>
                  </a:lnTo>
                  <a:lnTo>
                    <a:pt x="546677" y="530671"/>
                  </a:lnTo>
                  <a:lnTo>
                    <a:pt x="559342" y="711337"/>
                  </a:lnTo>
                  <a:lnTo>
                    <a:pt x="572678" y="882012"/>
                  </a:lnTo>
                  <a:lnTo>
                    <a:pt x="585342" y="1028014"/>
                  </a:lnTo>
                  <a:lnTo>
                    <a:pt x="598678" y="1136679"/>
                  </a:lnTo>
                  <a:lnTo>
                    <a:pt x="611342" y="1197346"/>
                  </a:lnTo>
                  <a:lnTo>
                    <a:pt x="624679" y="1204680"/>
                  </a:lnTo>
                  <a:lnTo>
                    <a:pt x="637343" y="1158680"/>
                  </a:lnTo>
                  <a:lnTo>
                    <a:pt x="650679" y="1062678"/>
                  </a:lnTo>
                  <a:lnTo>
                    <a:pt x="663343" y="926676"/>
                  </a:lnTo>
                  <a:lnTo>
                    <a:pt x="676679" y="760674"/>
                  </a:lnTo>
                  <a:lnTo>
                    <a:pt x="689343" y="581336"/>
                  </a:lnTo>
                  <a:lnTo>
                    <a:pt x="702680" y="404005"/>
                  </a:lnTo>
                  <a:lnTo>
                    <a:pt x="715344" y="244667"/>
                  </a:lnTo>
                  <a:lnTo>
                    <a:pt x="728680" y="117329"/>
                  </a:lnTo>
                  <a:lnTo>
                    <a:pt x="741344" y="33328"/>
                  </a:lnTo>
                  <a:lnTo>
                    <a:pt x="754680" y="0"/>
                  </a:lnTo>
                  <a:lnTo>
                    <a:pt x="767345" y="21328"/>
                  </a:lnTo>
                  <a:lnTo>
                    <a:pt x="780681" y="94001"/>
                  </a:lnTo>
                  <a:lnTo>
                    <a:pt x="794009" y="212666"/>
                  </a:lnTo>
                  <a:lnTo>
                    <a:pt x="806681" y="366005"/>
                  </a:lnTo>
                  <a:lnTo>
                    <a:pt x="820009" y="541335"/>
                  </a:lnTo>
                  <a:lnTo>
                    <a:pt x="832681" y="721337"/>
                  </a:lnTo>
                  <a:lnTo>
                    <a:pt x="846010" y="891340"/>
                  </a:lnTo>
                  <a:lnTo>
                    <a:pt x="858682" y="1035342"/>
                  </a:lnTo>
                  <a:lnTo>
                    <a:pt x="872010" y="1141345"/>
                  </a:lnTo>
                  <a:lnTo>
                    <a:pt x="884682" y="1198680"/>
                  </a:lnTo>
                  <a:lnTo>
                    <a:pt x="898010" y="1203346"/>
                  </a:lnTo>
                  <a:lnTo>
                    <a:pt x="910682" y="1154679"/>
                  </a:lnTo>
                  <a:lnTo>
                    <a:pt x="924011" y="1056014"/>
                  </a:lnTo>
                  <a:lnTo>
                    <a:pt x="936683" y="918012"/>
                  </a:lnTo>
                  <a:lnTo>
                    <a:pt x="950011" y="751338"/>
                  </a:lnTo>
                  <a:lnTo>
                    <a:pt x="962683" y="571335"/>
                  </a:lnTo>
                  <a:lnTo>
                    <a:pt x="976011" y="394669"/>
                  </a:lnTo>
                  <a:lnTo>
                    <a:pt x="988684" y="236667"/>
                  </a:lnTo>
                  <a:lnTo>
                    <a:pt x="1002012" y="111329"/>
                  </a:lnTo>
                  <a:lnTo>
                    <a:pt x="1014684" y="30000"/>
                  </a:lnTo>
                  <a:lnTo>
                    <a:pt x="1028012" y="0"/>
                  </a:lnTo>
                  <a:lnTo>
                    <a:pt x="1041348" y="24000"/>
                  </a:lnTo>
                  <a:lnTo>
                    <a:pt x="1054012" y="100001"/>
                  </a:lnTo>
                  <a:lnTo>
                    <a:pt x="1067349" y="220667"/>
                  </a:lnTo>
                  <a:lnTo>
                    <a:pt x="1080013" y="375333"/>
                  </a:lnTo>
                  <a:lnTo>
                    <a:pt x="1093349" y="551335"/>
                  </a:lnTo>
                  <a:lnTo>
                    <a:pt x="1106013" y="731338"/>
                  </a:lnTo>
                  <a:lnTo>
                    <a:pt x="1119349" y="900012"/>
                  </a:lnTo>
                  <a:lnTo>
                    <a:pt x="1132014" y="1042678"/>
                  </a:lnTo>
                  <a:lnTo>
                    <a:pt x="1145350" y="1146014"/>
                  </a:lnTo>
                  <a:lnTo>
                    <a:pt x="1158014" y="1200680"/>
                  </a:lnTo>
                  <a:lnTo>
                    <a:pt x="1171350" y="1202015"/>
                  </a:lnTo>
                  <a:lnTo>
                    <a:pt x="1184014" y="1150014"/>
                  </a:lnTo>
                  <a:lnTo>
                    <a:pt x="1197350" y="1049342"/>
                  </a:lnTo>
                  <a:lnTo>
                    <a:pt x="1210015" y="908676"/>
                  </a:lnTo>
                  <a:lnTo>
                    <a:pt x="1223351" y="741338"/>
                  </a:lnTo>
                  <a:lnTo>
                    <a:pt x="1236015" y="561335"/>
                  </a:lnTo>
                  <a:lnTo>
                    <a:pt x="1249351" y="385333"/>
                  </a:lnTo>
                  <a:lnTo>
                    <a:pt x="1262015" y="228667"/>
                  </a:lnTo>
                  <a:lnTo>
                    <a:pt x="1275352" y="105329"/>
                  </a:lnTo>
                  <a:lnTo>
                    <a:pt x="1288016" y="26664"/>
                  </a:lnTo>
                  <a:lnTo>
                    <a:pt x="1301352" y="0"/>
                  </a:lnTo>
                  <a:lnTo>
                    <a:pt x="1314688" y="26664"/>
                  </a:lnTo>
                  <a:lnTo>
                    <a:pt x="1327352" y="105329"/>
                  </a:lnTo>
                  <a:lnTo>
                    <a:pt x="1340688" y="228667"/>
                  </a:lnTo>
                  <a:lnTo>
                    <a:pt x="1353353" y="385333"/>
                  </a:lnTo>
                  <a:lnTo>
                    <a:pt x="1366689" y="561335"/>
                  </a:lnTo>
                  <a:lnTo>
                    <a:pt x="1379353" y="741338"/>
                  </a:lnTo>
                  <a:lnTo>
                    <a:pt x="1392689" y="908676"/>
                  </a:lnTo>
                  <a:lnTo>
                    <a:pt x="1405353" y="1049342"/>
                  </a:lnTo>
                  <a:lnTo>
                    <a:pt x="1418690" y="1150014"/>
                  </a:lnTo>
                  <a:lnTo>
                    <a:pt x="1431354" y="1202015"/>
                  </a:lnTo>
                  <a:lnTo>
                    <a:pt x="1444690" y="1200680"/>
                  </a:lnTo>
                  <a:lnTo>
                    <a:pt x="1457354" y="1146014"/>
                  </a:lnTo>
                  <a:lnTo>
                    <a:pt x="1470690" y="1042678"/>
                  </a:lnTo>
                  <a:lnTo>
                    <a:pt x="1483354" y="900012"/>
                  </a:lnTo>
                  <a:lnTo>
                    <a:pt x="1496691" y="731338"/>
                  </a:lnTo>
                  <a:lnTo>
                    <a:pt x="1509355" y="551335"/>
                  </a:lnTo>
                  <a:lnTo>
                    <a:pt x="1522691" y="375333"/>
                  </a:lnTo>
                  <a:lnTo>
                    <a:pt x="1535355" y="220667"/>
                  </a:lnTo>
                  <a:lnTo>
                    <a:pt x="1548691" y="100001"/>
                  </a:lnTo>
                  <a:lnTo>
                    <a:pt x="1562020" y="24000"/>
                  </a:lnTo>
                  <a:lnTo>
                    <a:pt x="1574692" y="0"/>
                  </a:lnTo>
                  <a:lnTo>
                    <a:pt x="1588020" y="30000"/>
                  </a:lnTo>
                  <a:lnTo>
                    <a:pt x="1600692" y="111329"/>
                  </a:lnTo>
                  <a:lnTo>
                    <a:pt x="1614020" y="236667"/>
                  </a:lnTo>
                  <a:lnTo>
                    <a:pt x="1626692" y="394669"/>
                  </a:lnTo>
                  <a:lnTo>
                    <a:pt x="1640021" y="571335"/>
                  </a:lnTo>
                  <a:lnTo>
                    <a:pt x="1652693" y="751338"/>
                  </a:lnTo>
                  <a:lnTo>
                    <a:pt x="1666021" y="918012"/>
                  </a:lnTo>
                  <a:lnTo>
                    <a:pt x="1678693" y="1056014"/>
                  </a:lnTo>
                  <a:lnTo>
                    <a:pt x="1692021" y="1154679"/>
                  </a:lnTo>
                  <a:lnTo>
                    <a:pt x="1704693" y="1203346"/>
                  </a:lnTo>
                  <a:lnTo>
                    <a:pt x="1718022" y="1198680"/>
                  </a:lnTo>
                  <a:lnTo>
                    <a:pt x="1730694" y="1141345"/>
                  </a:lnTo>
                  <a:lnTo>
                    <a:pt x="1744022" y="1035342"/>
                  </a:lnTo>
                  <a:lnTo>
                    <a:pt x="1756694" y="891340"/>
                  </a:lnTo>
                  <a:lnTo>
                    <a:pt x="1770022" y="721337"/>
                  </a:lnTo>
                  <a:lnTo>
                    <a:pt x="1782695" y="541335"/>
                  </a:lnTo>
                  <a:lnTo>
                    <a:pt x="1796023" y="366005"/>
                  </a:lnTo>
                  <a:lnTo>
                    <a:pt x="1808695" y="212666"/>
                  </a:lnTo>
                  <a:lnTo>
                    <a:pt x="1822023" y="94001"/>
                  </a:lnTo>
                  <a:lnTo>
                    <a:pt x="1835359" y="21328"/>
                  </a:lnTo>
                  <a:lnTo>
                    <a:pt x="1848023" y="0"/>
                  </a:lnTo>
                  <a:lnTo>
                    <a:pt x="1861360" y="33328"/>
                  </a:lnTo>
                  <a:lnTo>
                    <a:pt x="1874024" y="117329"/>
                  </a:lnTo>
                  <a:lnTo>
                    <a:pt x="1887360" y="244667"/>
                  </a:lnTo>
                  <a:lnTo>
                    <a:pt x="1900024" y="404005"/>
                  </a:lnTo>
                  <a:lnTo>
                    <a:pt x="1913360" y="581336"/>
                  </a:lnTo>
                  <a:lnTo>
                    <a:pt x="1926025" y="760674"/>
                  </a:lnTo>
                  <a:lnTo>
                    <a:pt x="1939361" y="926676"/>
                  </a:lnTo>
                  <a:lnTo>
                    <a:pt x="1952025" y="1062678"/>
                  </a:lnTo>
                  <a:lnTo>
                    <a:pt x="1965361" y="1158680"/>
                  </a:lnTo>
                  <a:lnTo>
                    <a:pt x="1978025" y="1204680"/>
                  </a:lnTo>
                  <a:lnTo>
                    <a:pt x="1991361" y="1197346"/>
                  </a:lnTo>
                  <a:lnTo>
                    <a:pt x="2004026" y="1136679"/>
                  </a:lnTo>
                  <a:lnTo>
                    <a:pt x="2017362" y="1028014"/>
                  </a:lnTo>
                  <a:lnTo>
                    <a:pt x="2030026" y="882012"/>
                  </a:lnTo>
                  <a:lnTo>
                    <a:pt x="2043362" y="711337"/>
                  </a:lnTo>
                  <a:lnTo>
                    <a:pt x="2056026" y="530671"/>
                  </a:lnTo>
                  <a:lnTo>
                    <a:pt x="2069363" y="356668"/>
                  </a:lnTo>
                  <a:lnTo>
                    <a:pt x="2082699" y="205330"/>
                  </a:lnTo>
                  <a:lnTo>
                    <a:pt x="2095363" y="88665"/>
                  </a:lnTo>
                  <a:lnTo>
                    <a:pt x="2108699" y="18664"/>
                  </a:lnTo>
                  <a:lnTo>
                    <a:pt x="2121363" y="664"/>
                  </a:lnTo>
                  <a:lnTo>
                    <a:pt x="2134699" y="36664"/>
                  </a:lnTo>
                  <a:lnTo>
                    <a:pt x="2147364" y="123329"/>
                  </a:lnTo>
                  <a:lnTo>
                    <a:pt x="2160700" y="252667"/>
                  </a:lnTo>
                  <a:lnTo>
                    <a:pt x="2173364" y="414005"/>
                  </a:lnTo>
                  <a:lnTo>
                    <a:pt x="2186700" y="592008"/>
                  </a:lnTo>
                  <a:lnTo>
                    <a:pt x="2199364" y="770674"/>
                  </a:lnTo>
                  <a:lnTo>
                    <a:pt x="2212701" y="934676"/>
                  </a:lnTo>
                  <a:lnTo>
                    <a:pt x="2225365" y="1069342"/>
                  </a:lnTo>
                  <a:lnTo>
                    <a:pt x="2238701" y="1162680"/>
                  </a:lnTo>
                  <a:lnTo>
                    <a:pt x="2251365" y="1205346"/>
                  </a:lnTo>
                  <a:lnTo>
                    <a:pt x="2264701" y="1194680"/>
                  </a:lnTo>
                  <a:lnTo>
                    <a:pt x="2277365" y="1131345"/>
                  </a:lnTo>
                  <a:lnTo>
                    <a:pt x="2290702" y="1021342"/>
                  </a:lnTo>
                  <a:lnTo>
                    <a:pt x="2303366" y="873340"/>
                  </a:lnTo>
                  <a:lnTo>
                    <a:pt x="2316702" y="701337"/>
                  </a:lnTo>
                  <a:lnTo>
                    <a:pt x="2329366" y="520671"/>
                  </a:lnTo>
                  <a:lnTo>
                    <a:pt x="2342702" y="348004"/>
                  </a:lnTo>
                  <a:lnTo>
                    <a:pt x="2356030" y="197330"/>
                  </a:lnTo>
                  <a:lnTo>
                    <a:pt x="2368703" y="83329"/>
                  </a:lnTo>
                  <a:lnTo>
                    <a:pt x="2382031" y="16000"/>
                  </a:lnTo>
                  <a:lnTo>
                    <a:pt x="2394703" y="1328"/>
                  </a:lnTo>
                  <a:lnTo>
                    <a:pt x="2408031" y="40000"/>
                  </a:lnTo>
                  <a:lnTo>
                    <a:pt x="2420703" y="129329"/>
                  </a:lnTo>
                  <a:lnTo>
                    <a:pt x="2434032" y="261331"/>
                  </a:lnTo>
                  <a:lnTo>
                    <a:pt x="2446704" y="423333"/>
                  </a:lnTo>
                  <a:lnTo>
                    <a:pt x="2460032" y="602008"/>
                  </a:lnTo>
                  <a:lnTo>
                    <a:pt x="2472704" y="780674"/>
                  </a:lnTo>
                  <a:lnTo>
                    <a:pt x="2486032" y="943341"/>
                  </a:lnTo>
                  <a:lnTo>
                    <a:pt x="2498704" y="1076014"/>
                  </a:lnTo>
                  <a:lnTo>
                    <a:pt x="2512033" y="1166014"/>
                  </a:lnTo>
                  <a:lnTo>
                    <a:pt x="2524705" y="1206680"/>
                  </a:lnTo>
                  <a:lnTo>
                    <a:pt x="2538033" y="1192680"/>
                  </a:lnTo>
                  <a:lnTo>
                    <a:pt x="2550705" y="1126679"/>
                  </a:lnTo>
                  <a:lnTo>
                    <a:pt x="2564033" y="1013342"/>
                  </a:lnTo>
                  <a:lnTo>
                    <a:pt x="2576706" y="864011"/>
                  </a:lnTo>
                  <a:lnTo>
                    <a:pt x="2590034" y="691337"/>
                  </a:lnTo>
                  <a:lnTo>
                    <a:pt x="2603370" y="510671"/>
                  </a:lnTo>
                  <a:lnTo>
                    <a:pt x="2604034" y="502006"/>
                  </a:lnTo>
                </a:path>
              </a:pathLst>
            </a:custGeom>
            <a:ln w="16000">
              <a:solidFill>
                <a:srgbClr val="0000FF"/>
              </a:solidFill>
            </a:ln>
          </p:spPr>
          <p:txBody>
            <a:bodyPr wrap="square" lIns="0" tIns="0" rIns="0" bIns="0" rtlCol="0"/>
            <a:lstStyle/>
            <a:p>
              <a:endParaRPr/>
            </a:p>
          </p:txBody>
        </p:sp>
        <p:sp>
          <p:nvSpPr>
            <p:cNvPr id="11" name="object 11"/>
            <p:cNvSpPr/>
            <p:nvPr/>
          </p:nvSpPr>
          <p:spPr>
            <a:xfrm>
              <a:off x="1064661" y="566606"/>
              <a:ext cx="2604135" cy="2054860"/>
            </a:xfrm>
            <a:custGeom>
              <a:avLst/>
              <a:gdLst/>
              <a:ahLst/>
              <a:cxnLst/>
              <a:rect l="l" t="t" r="r" b="b"/>
              <a:pathLst>
                <a:path w="2604135" h="2054860">
                  <a:moveTo>
                    <a:pt x="0" y="1026686"/>
                  </a:moveTo>
                  <a:lnTo>
                    <a:pt x="2604034" y="1026686"/>
                  </a:lnTo>
                </a:path>
                <a:path w="2604135" h="2054860">
                  <a:moveTo>
                    <a:pt x="1301352" y="2054698"/>
                  </a:moveTo>
                  <a:lnTo>
                    <a:pt x="1301352" y="0"/>
                  </a:lnTo>
                </a:path>
              </a:pathLst>
            </a:custGeom>
            <a:ln w="4000">
              <a:solidFill>
                <a:srgbClr val="000000"/>
              </a:solidFill>
            </a:ln>
          </p:spPr>
          <p:txBody>
            <a:bodyPr wrap="square" lIns="0" tIns="0" rIns="0" bIns="0" rtlCol="0"/>
            <a:lstStyle/>
            <a:p>
              <a:endParaRPr/>
            </a:p>
          </p:txBody>
        </p:sp>
        <p:sp>
          <p:nvSpPr>
            <p:cNvPr id="12" name="object 12"/>
            <p:cNvSpPr/>
            <p:nvPr/>
          </p:nvSpPr>
          <p:spPr>
            <a:xfrm>
              <a:off x="1064661" y="989284"/>
              <a:ext cx="2604135" cy="1203960"/>
            </a:xfrm>
            <a:custGeom>
              <a:avLst/>
              <a:gdLst/>
              <a:ahLst/>
              <a:cxnLst/>
              <a:rect l="l" t="t" r="r" b="b"/>
              <a:pathLst>
                <a:path w="2604135" h="1203960">
                  <a:moveTo>
                    <a:pt x="0" y="1062678"/>
                  </a:moveTo>
                  <a:lnTo>
                    <a:pt x="26000" y="926676"/>
                  </a:lnTo>
                  <a:lnTo>
                    <a:pt x="52000" y="760674"/>
                  </a:lnTo>
                  <a:lnTo>
                    <a:pt x="78001" y="581336"/>
                  </a:lnTo>
                  <a:lnTo>
                    <a:pt x="104001" y="404005"/>
                  </a:lnTo>
                  <a:lnTo>
                    <a:pt x="130001" y="244667"/>
                  </a:lnTo>
                  <a:lnTo>
                    <a:pt x="156002" y="117329"/>
                  </a:lnTo>
                  <a:lnTo>
                    <a:pt x="182002" y="33328"/>
                  </a:lnTo>
                  <a:lnTo>
                    <a:pt x="208002" y="0"/>
                  </a:lnTo>
                  <a:lnTo>
                    <a:pt x="234003" y="21328"/>
                  </a:lnTo>
                  <a:lnTo>
                    <a:pt x="260003" y="94001"/>
                  </a:lnTo>
                  <a:lnTo>
                    <a:pt x="286003" y="212666"/>
                  </a:lnTo>
                  <a:lnTo>
                    <a:pt x="312004" y="366005"/>
                  </a:lnTo>
                  <a:lnTo>
                    <a:pt x="338004" y="541335"/>
                  </a:lnTo>
                  <a:lnTo>
                    <a:pt x="364003" y="721337"/>
                  </a:lnTo>
                  <a:lnTo>
                    <a:pt x="390003" y="891340"/>
                  </a:lnTo>
                  <a:lnTo>
                    <a:pt x="416004" y="1035342"/>
                  </a:lnTo>
                  <a:lnTo>
                    <a:pt x="442004" y="1141345"/>
                  </a:lnTo>
                  <a:lnTo>
                    <a:pt x="468004" y="1198680"/>
                  </a:lnTo>
                  <a:lnTo>
                    <a:pt x="494005" y="1203346"/>
                  </a:lnTo>
                  <a:lnTo>
                    <a:pt x="520677" y="1154679"/>
                  </a:lnTo>
                  <a:lnTo>
                    <a:pt x="546677" y="1056014"/>
                  </a:lnTo>
                  <a:lnTo>
                    <a:pt x="572678" y="918012"/>
                  </a:lnTo>
                  <a:lnTo>
                    <a:pt x="598678" y="751338"/>
                  </a:lnTo>
                  <a:lnTo>
                    <a:pt x="624679" y="571335"/>
                  </a:lnTo>
                  <a:lnTo>
                    <a:pt x="650679" y="394669"/>
                  </a:lnTo>
                  <a:lnTo>
                    <a:pt x="676679" y="236667"/>
                  </a:lnTo>
                  <a:lnTo>
                    <a:pt x="702680" y="111329"/>
                  </a:lnTo>
                  <a:lnTo>
                    <a:pt x="728680" y="30000"/>
                  </a:lnTo>
                  <a:lnTo>
                    <a:pt x="754680" y="0"/>
                  </a:lnTo>
                  <a:lnTo>
                    <a:pt x="780681" y="24000"/>
                  </a:lnTo>
                  <a:lnTo>
                    <a:pt x="806681" y="100001"/>
                  </a:lnTo>
                  <a:lnTo>
                    <a:pt x="832681" y="220667"/>
                  </a:lnTo>
                  <a:lnTo>
                    <a:pt x="858682" y="375333"/>
                  </a:lnTo>
                  <a:lnTo>
                    <a:pt x="884682" y="551335"/>
                  </a:lnTo>
                  <a:lnTo>
                    <a:pt x="910682" y="731338"/>
                  </a:lnTo>
                  <a:lnTo>
                    <a:pt x="936683" y="900012"/>
                  </a:lnTo>
                  <a:lnTo>
                    <a:pt x="962683" y="1042678"/>
                  </a:lnTo>
                  <a:lnTo>
                    <a:pt x="988684" y="1146014"/>
                  </a:lnTo>
                  <a:lnTo>
                    <a:pt x="1014684" y="1200680"/>
                  </a:lnTo>
                  <a:lnTo>
                    <a:pt x="1041348" y="1202015"/>
                  </a:lnTo>
                  <a:lnTo>
                    <a:pt x="1067349" y="1150014"/>
                  </a:lnTo>
                  <a:lnTo>
                    <a:pt x="1093349" y="1049342"/>
                  </a:lnTo>
                  <a:lnTo>
                    <a:pt x="1119349" y="908676"/>
                  </a:lnTo>
                  <a:lnTo>
                    <a:pt x="1145350" y="741338"/>
                  </a:lnTo>
                  <a:lnTo>
                    <a:pt x="1171350" y="561335"/>
                  </a:lnTo>
                  <a:lnTo>
                    <a:pt x="1197350" y="385333"/>
                  </a:lnTo>
                  <a:lnTo>
                    <a:pt x="1223351" y="228667"/>
                  </a:lnTo>
                  <a:lnTo>
                    <a:pt x="1249351" y="105329"/>
                  </a:lnTo>
                  <a:lnTo>
                    <a:pt x="1275352" y="26664"/>
                  </a:lnTo>
                  <a:lnTo>
                    <a:pt x="1301352" y="0"/>
                  </a:lnTo>
                  <a:lnTo>
                    <a:pt x="1327352" y="26664"/>
                  </a:lnTo>
                  <a:lnTo>
                    <a:pt x="1353353" y="105329"/>
                  </a:lnTo>
                  <a:lnTo>
                    <a:pt x="1379353" y="228667"/>
                  </a:lnTo>
                  <a:lnTo>
                    <a:pt x="1405353" y="385333"/>
                  </a:lnTo>
                  <a:lnTo>
                    <a:pt x="1431354" y="561335"/>
                  </a:lnTo>
                  <a:lnTo>
                    <a:pt x="1457354" y="741338"/>
                  </a:lnTo>
                  <a:lnTo>
                    <a:pt x="1483354" y="908676"/>
                  </a:lnTo>
                  <a:lnTo>
                    <a:pt x="1509355" y="1049342"/>
                  </a:lnTo>
                  <a:lnTo>
                    <a:pt x="1535355" y="1150014"/>
                  </a:lnTo>
                  <a:lnTo>
                    <a:pt x="1562020" y="1202015"/>
                  </a:lnTo>
                  <a:lnTo>
                    <a:pt x="1588020" y="1200680"/>
                  </a:lnTo>
                  <a:lnTo>
                    <a:pt x="1614020" y="1146014"/>
                  </a:lnTo>
                  <a:lnTo>
                    <a:pt x="1640021" y="1042678"/>
                  </a:lnTo>
                  <a:lnTo>
                    <a:pt x="1666021" y="900012"/>
                  </a:lnTo>
                  <a:lnTo>
                    <a:pt x="1692021" y="731338"/>
                  </a:lnTo>
                  <a:lnTo>
                    <a:pt x="1718022" y="551335"/>
                  </a:lnTo>
                  <a:lnTo>
                    <a:pt x="1744022" y="375333"/>
                  </a:lnTo>
                  <a:lnTo>
                    <a:pt x="1770022" y="220667"/>
                  </a:lnTo>
                  <a:lnTo>
                    <a:pt x="1796023" y="100001"/>
                  </a:lnTo>
                  <a:lnTo>
                    <a:pt x="1822023" y="24000"/>
                  </a:lnTo>
                  <a:lnTo>
                    <a:pt x="1848023" y="0"/>
                  </a:lnTo>
                  <a:lnTo>
                    <a:pt x="1874024" y="30000"/>
                  </a:lnTo>
                  <a:lnTo>
                    <a:pt x="1900024" y="111329"/>
                  </a:lnTo>
                  <a:lnTo>
                    <a:pt x="1926025" y="236667"/>
                  </a:lnTo>
                  <a:lnTo>
                    <a:pt x="1952025" y="394669"/>
                  </a:lnTo>
                  <a:lnTo>
                    <a:pt x="1978025" y="571335"/>
                  </a:lnTo>
                  <a:lnTo>
                    <a:pt x="2004026" y="751338"/>
                  </a:lnTo>
                  <a:lnTo>
                    <a:pt x="2030026" y="918012"/>
                  </a:lnTo>
                  <a:lnTo>
                    <a:pt x="2056026" y="1056014"/>
                  </a:lnTo>
                  <a:lnTo>
                    <a:pt x="2082699" y="1154679"/>
                  </a:lnTo>
                  <a:lnTo>
                    <a:pt x="2108699" y="1203346"/>
                  </a:lnTo>
                  <a:lnTo>
                    <a:pt x="2134699" y="1198680"/>
                  </a:lnTo>
                  <a:lnTo>
                    <a:pt x="2160700" y="1141345"/>
                  </a:lnTo>
                  <a:lnTo>
                    <a:pt x="2186700" y="1035342"/>
                  </a:lnTo>
                  <a:lnTo>
                    <a:pt x="2212701" y="891340"/>
                  </a:lnTo>
                  <a:lnTo>
                    <a:pt x="2238701" y="721337"/>
                  </a:lnTo>
                  <a:lnTo>
                    <a:pt x="2264701" y="541335"/>
                  </a:lnTo>
                  <a:lnTo>
                    <a:pt x="2290702" y="366005"/>
                  </a:lnTo>
                  <a:lnTo>
                    <a:pt x="2316702" y="212666"/>
                  </a:lnTo>
                  <a:lnTo>
                    <a:pt x="2342702" y="94001"/>
                  </a:lnTo>
                  <a:lnTo>
                    <a:pt x="2368703" y="21328"/>
                  </a:lnTo>
                  <a:lnTo>
                    <a:pt x="2394703" y="0"/>
                  </a:lnTo>
                  <a:lnTo>
                    <a:pt x="2420703" y="33328"/>
                  </a:lnTo>
                  <a:lnTo>
                    <a:pt x="2446704" y="117329"/>
                  </a:lnTo>
                  <a:lnTo>
                    <a:pt x="2472704" y="244667"/>
                  </a:lnTo>
                  <a:lnTo>
                    <a:pt x="2498704" y="404005"/>
                  </a:lnTo>
                  <a:lnTo>
                    <a:pt x="2524705" y="581336"/>
                  </a:lnTo>
                  <a:lnTo>
                    <a:pt x="2550705" y="760674"/>
                  </a:lnTo>
                  <a:lnTo>
                    <a:pt x="2576706" y="926676"/>
                  </a:lnTo>
                  <a:lnTo>
                    <a:pt x="2603370" y="1062678"/>
                  </a:lnTo>
                  <a:lnTo>
                    <a:pt x="2604034" y="1065342"/>
                  </a:lnTo>
                </a:path>
              </a:pathLst>
            </a:custGeom>
            <a:ln w="16000">
              <a:solidFill>
                <a:srgbClr val="FF0000"/>
              </a:solidFill>
            </a:ln>
          </p:spPr>
          <p:txBody>
            <a:bodyPr wrap="square" lIns="0" tIns="0" rIns="0" bIns="0" rtlCol="0"/>
            <a:lstStyle/>
            <a:p>
              <a:endParaRPr/>
            </a:p>
          </p:txBody>
        </p:sp>
        <p:sp>
          <p:nvSpPr>
            <p:cNvPr id="13" name="object 13"/>
            <p:cNvSpPr/>
            <p:nvPr/>
          </p:nvSpPr>
          <p:spPr>
            <a:xfrm>
              <a:off x="1064661" y="566606"/>
              <a:ext cx="2604135" cy="2054860"/>
            </a:xfrm>
            <a:custGeom>
              <a:avLst/>
              <a:gdLst/>
              <a:ahLst/>
              <a:cxnLst/>
              <a:rect l="l" t="t" r="r" b="b"/>
              <a:pathLst>
                <a:path w="2604135" h="2054860">
                  <a:moveTo>
                    <a:pt x="0" y="1026686"/>
                  </a:moveTo>
                  <a:lnTo>
                    <a:pt x="2604034" y="1026686"/>
                  </a:lnTo>
                </a:path>
                <a:path w="2604135" h="2054860">
                  <a:moveTo>
                    <a:pt x="1301352" y="2054698"/>
                  </a:moveTo>
                  <a:lnTo>
                    <a:pt x="1301352" y="0"/>
                  </a:lnTo>
                </a:path>
              </a:pathLst>
            </a:custGeom>
            <a:ln w="4000">
              <a:solidFill>
                <a:srgbClr val="000000"/>
              </a:solidFill>
            </a:ln>
          </p:spPr>
          <p:txBody>
            <a:bodyPr wrap="square" lIns="0" tIns="0" rIns="0" bIns="0" rtlCol="0"/>
            <a:lstStyle/>
            <a:p>
              <a:endParaRPr/>
            </a:p>
          </p:txBody>
        </p:sp>
        <p:sp>
          <p:nvSpPr>
            <p:cNvPr id="14" name="object 14"/>
            <p:cNvSpPr/>
            <p:nvPr/>
          </p:nvSpPr>
          <p:spPr>
            <a:xfrm>
              <a:off x="1064661" y="989284"/>
              <a:ext cx="2604135" cy="1207770"/>
            </a:xfrm>
            <a:custGeom>
              <a:avLst/>
              <a:gdLst/>
              <a:ahLst/>
              <a:cxnLst/>
              <a:rect l="l" t="t" r="r" b="b"/>
              <a:pathLst>
                <a:path w="2604135" h="1207770">
                  <a:moveTo>
                    <a:pt x="0" y="432669"/>
                  </a:moveTo>
                  <a:lnTo>
                    <a:pt x="26000" y="491334"/>
                  </a:lnTo>
                  <a:lnTo>
                    <a:pt x="52000" y="551335"/>
                  </a:lnTo>
                  <a:lnTo>
                    <a:pt x="78001" y="611336"/>
                  </a:lnTo>
                  <a:lnTo>
                    <a:pt x="104001" y="672009"/>
                  </a:lnTo>
                  <a:lnTo>
                    <a:pt x="130001" y="731338"/>
                  </a:lnTo>
                  <a:lnTo>
                    <a:pt x="156002" y="789338"/>
                  </a:lnTo>
                  <a:lnTo>
                    <a:pt x="182002" y="846011"/>
                  </a:lnTo>
                  <a:lnTo>
                    <a:pt x="208002" y="900012"/>
                  </a:lnTo>
                  <a:lnTo>
                    <a:pt x="234003" y="951341"/>
                  </a:lnTo>
                  <a:lnTo>
                    <a:pt x="260003" y="998677"/>
                  </a:lnTo>
                  <a:lnTo>
                    <a:pt x="286003" y="1042678"/>
                  </a:lnTo>
                  <a:lnTo>
                    <a:pt x="312004" y="1082014"/>
                  </a:lnTo>
                  <a:lnTo>
                    <a:pt x="338004" y="1116679"/>
                  </a:lnTo>
                  <a:lnTo>
                    <a:pt x="364003" y="1146014"/>
                  </a:lnTo>
                  <a:lnTo>
                    <a:pt x="416004" y="1188014"/>
                  </a:lnTo>
                  <a:lnTo>
                    <a:pt x="468004" y="1207346"/>
                  </a:lnTo>
                  <a:lnTo>
                    <a:pt x="494005" y="1207346"/>
                  </a:lnTo>
                  <a:lnTo>
                    <a:pt x="546677" y="1190680"/>
                  </a:lnTo>
                  <a:lnTo>
                    <a:pt x="598678" y="1150014"/>
                  </a:lnTo>
                  <a:lnTo>
                    <a:pt x="624679" y="1121345"/>
                  </a:lnTo>
                  <a:lnTo>
                    <a:pt x="650679" y="1088015"/>
                  </a:lnTo>
                  <a:lnTo>
                    <a:pt x="676679" y="1049342"/>
                  </a:lnTo>
                  <a:lnTo>
                    <a:pt x="702680" y="1006677"/>
                  </a:lnTo>
                  <a:lnTo>
                    <a:pt x="728680" y="959341"/>
                  </a:lnTo>
                  <a:lnTo>
                    <a:pt x="754680" y="908676"/>
                  </a:lnTo>
                  <a:lnTo>
                    <a:pt x="780681" y="855339"/>
                  </a:lnTo>
                  <a:lnTo>
                    <a:pt x="806681" y="799339"/>
                  </a:lnTo>
                  <a:lnTo>
                    <a:pt x="832681" y="741338"/>
                  </a:lnTo>
                  <a:lnTo>
                    <a:pt x="858682" y="682009"/>
                  </a:lnTo>
                  <a:lnTo>
                    <a:pt x="884682" y="621336"/>
                  </a:lnTo>
                  <a:lnTo>
                    <a:pt x="910682" y="561335"/>
                  </a:lnTo>
                  <a:lnTo>
                    <a:pt x="936683" y="501334"/>
                  </a:lnTo>
                  <a:lnTo>
                    <a:pt x="962683" y="442670"/>
                  </a:lnTo>
                  <a:lnTo>
                    <a:pt x="988684" y="385333"/>
                  </a:lnTo>
                  <a:lnTo>
                    <a:pt x="1014684" y="330004"/>
                  </a:lnTo>
                  <a:lnTo>
                    <a:pt x="1041348" y="277331"/>
                  </a:lnTo>
                  <a:lnTo>
                    <a:pt x="1067349" y="228667"/>
                  </a:lnTo>
                  <a:lnTo>
                    <a:pt x="1093349" y="183330"/>
                  </a:lnTo>
                  <a:lnTo>
                    <a:pt x="1119349" y="142001"/>
                  </a:lnTo>
                  <a:lnTo>
                    <a:pt x="1145350" y="105329"/>
                  </a:lnTo>
                  <a:lnTo>
                    <a:pt x="1171350" y="74001"/>
                  </a:lnTo>
                  <a:lnTo>
                    <a:pt x="1223351" y="26664"/>
                  </a:lnTo>
                  <a:lnTo>
                    <a:pt x="1275352" y="2664"/>
                  </a:lnTo>
                  <a:lnTo>
                    <a:pt x="1301352" y="0"/>
                  </a:lnTo>
                  <a:lnTo>
                    <a:pt x="1327352" y="2664"/>
                  </a:lnTo>
                  <a:lnTo>
                    <a:pt x="1379353" y="26664"/>
                  </a:lnTo>
                  <a:lnTo>
                    <a:pt x="1431354" y="74001"/>
                  </a:lnTo>
                  <a:lnTo>
                    <a:pt x="1457354" y="105329"/>
                  </a:lnTo>
                  <a:lnTo>
                    <a:pt x="1483354" y="142001"/>
                  </a:lnTo>
                  <a:lnTo>
                    <a:pt x="1509355" y="183330"/>
                  </a:lnTo>
                  <a:lnTo>
                    <a:pt x="1535355" y="228667"/>
                  </a:lnTo>
                  <a:lnTo>
                    <a:pt x="1562020" y="277331"/>
                  </a:lnTo>
                  <a:lnTo>
                    <a:pt x="1588020" y="330004"/>
                  </a:lnTo>
                  <a:lnTo>
                    <a:pt x="1614020" y="385333"/>
                  </a:lnTo>
                  <a:lnTo>
                    <a:pt x="1640021" y="442670"/>
                  </a:lnTo>
                  <a:lnTo>
                    <a:pt x="1666021" y="501334"/>
                  </a:lnTo>
                  <a:lnTo>
                    <a:pt x="1692021" y="561335"/>
                  </a:lnTo>
                  <a:lnTo>
                    <a:pt x="1718022" y="621336"/>
                  </a:lnTo>
                  <a:lnTo>
                    <a:pt x="1744022" y="682009"/>
                  </a:lnTo>
                  <a:lnTo>
                    <a:pt x="1770022" y="741338"/>
                  </a:lnTo>
                  <a:lnTo>
                    <a:pt x="1796023" y="799339"/>
                  </a:lnTo>
                  <a:lnTo>
                    <a:pt x="1822023" y="855339"/>
                  </a:lnTo>
                  <a:lnTo>
                    <a:pt x="1848023" y="908676"/>
                  </a:lnTo>
                  <a:lnTo>
                    <a:pt x="1874024" y="959341"/>
                  </a:lnTo>
                  <a:lnTo>
                    <a:pt x="1900024" y="1006677"/>
                  </a:lnTo>
                  <a:lnTo>
                    <a:pt x="1926025" y="1049342"/>
                  </a:lnTo>
                  <a:lnTo>
                    <a:pt x="1952025" y="1088015"/>
                  </a:lnTo>
                  <a:lnTo>
                    <a:pt x="1978025" y="1121345"/>
                  </a:lnTo>
                  <a:lnTo>
                    <a:pt x="2004026" y="1150014"/>
                  </a:lnTo>
                  <a:lnTo>
                    <a:pt x="2056026" y="1190680"/>
                  </a:lnTo>
                  <a:lnTo>
                    <a:pt x="2108699" y="1207346"/>
                  </a:lnTo>
                  <a:lnTo>
                    <a:pt x="2134699" y="1207346"/>
                  </a:lnTo>
                  <a:lnTo>
                    <a:pt x="2186700" y="1188014"/>
                  </a:lnTo>
                  <a:lnTo>
                    <a:pt x="2238701" y="1146014"/>
                  </a:lnTo>
                  <a:lnTo>
                    <a:pt x="2264701" y="1116679"/>
                  </a:lnTo>
                  <a:lnTo>
                    <a:pt x="2290702" y="1082014"/>
                  </a:lnTo>
                  <a:lnTo>
                    <a:pt x="2316702" y="1042678"/>
                  </a:lnTo>
                  <a:lnTo>
                    <a:pt x="2342702" y="998677"/>
                  </a:lnTo>
                  <a:lnTo>
                    <a:pt x="2368703" y="951341"/>
                  </a:lnTo>
                  <a:lnTo>
                    <a:pt x="2394703" y="900012"/>
                  </a:lnTo>
                  <a:lnTo>
                    <a:pt x="2420703" y="846011"/>
                  </a:lnTo>
                  <a:lnTo>
                    <a:pt x="2446704" y="789338"/>
                  </a:lnTo>
                  <a:lnTo>
                    <a:pt x="2472704" y="731338"/>
                  </a:lnTo>
                  <a:lnTo>
                    <a:pt x="2498704" y="672009"/>
                  </a:lnTo>
                  <a:lnTo>
                    <a:pt x="2524705" y="611336"/>
                  </a:lnTo>
                  <a:lnTo>
                    <a:pt x="2550705" y="551335"/>
                  </a:lnTo>
                  <a:lnTo>
                    <a:pt x="2576706" y="491334"/>
                  </a:lnTo>
                  <a:lnTo>
                    <a:pt x="2603370" y="432669"/>
                  </a:lnTo>
                  <a:lnTo>
                    <a:pt x="2604034" y="431333"/>
                  </a:lnTo>
                </a:path>
              </a:pathLst>
            </a:custGeom>
            <a:ln w="16000">
              <a:solidFill>
                <a:srgbClr val="00FF00"/>
              </a:solidFill>
            </a:ln>
          </p:spPr>
          <p:txBody>
            <a:bodyPr wrap="square" lIns="0" tIns="0" rIns="0" bIns="0" rtlCol="0"/>
            <a:lstStyle/>
            <a:p>
              <a:endParaRPr/>
            </a:p>
          </p:txBody>
        </p:sp>
        <p:sp>
          <p:nvSpPr>
            <p:cNvPr id="15" name="object 15"/>
            <p:cNvSpPr/>
            <p:nvPr/>
          </p:nvSpPr>
          <p:spPr>
            <a:xfrm>
              <a:off x="1064661" y="566606"/>
              <a:ext cx="2604135" cy="2054860"/>
            </a:xfrm>
            <a:custGeom>
              <a:avLst/>
              <a:gdLst/>
              <a:ahLst/>
              <a:cxnLst/>
              <a:rect l="l" t="t" r="r" b="b"/>
              <a:pathLst>
                <a:path w="2604135" h="2054860">
                  <a:moveTo>
                    <a:pt x="0" y="1026686"/>
                  </a:moveTo>
                  <a:lnTo>
                    <a:pt x="2604034" y="1026686"/>
                  </a:lnTo>
                </a:path>
                <a:path w="2604135" h="2054860">
                  <a:moveTo>
                    <a:pt x="1301352" y="2054698"/>
                  </a:moveTo>
                  <a:lnTo>
                    <a:pt x="1301352" y="0"/>
                  </a:lnTo>
                </a:path>
              </a:pathLst>
            </a:custGeom>
            <a:ln w="4000">
              <a:solidFill>
                <a:srgbClr val="000000"/>
              </a:solidFill>
            </a:ln>
          </p:spPr>
          <p:txBody>
            <a:bodyPr wrap="square" lIns="0" tIns="0" rIns="0" bIns="0" rtlCol="0"/>
            <a:lstStyle/>
            <a:p>
              <a:endParaRPr/>
            </a:p>
          </p:txBody>
        </p:sp>
      </p:grpSp>
      <p:sp>
        <p:nvSpPr>
          <p:cNvPr id="16" name="object 16"/>
          <p:cNvSpPr txBox="1"/>
          <p:nvPr/>
        </p:nvSpPr>
        <p:spPr>
          <a:xfrm>
            <a:off x="100444" y="2999148"/>
            <a:ext cx="4175760" cy="329565"/>
          </a:xfrm>
          <a:prstGeom prst="rect">
            <a:avLst/>
          </a:prstGeom>
        </p:spPr>
        <p:txBody>
          <a:bodyPr vert="horz" wrap="square" lIns="0" tIns="12065" rIns="0" bIns="0" rtlCol="0">
            <a:spAutoFit/>
          </a:bodyPr>
          <a:lstStyle/>
          <a:p>
            <a:pPr marL="38100">
              <a:lnSpc>
                <a:spcPts val="1200"/>
              </a:lnSpc>
              <a:spcBef>
                <a:spcPts val="95"/>
              </a:spcBef>
            </a:pPr>
            <a:r>
              <a:rPr sz="1000" spc="-30" dirty="0">
                <a:solidFill>
                  <a:srgbClr val="3333B2"/>
                </a:solidFill>
                <a:latin typeface="Tahoma"/>
                <a:cs typeface="Tahoma"/>
              </a:rPr>
              <a:t>Figura:</a:t>
            </a:r>
            <a:r>
              <a:rPr sz="1000" spc="20" dirty="0">
                <a:solidFill>
                  <a:srgbClr val="3333B2"/>
                </a:solidFill>
                <a:latin typeface="Tahoma"/>
                <a:cs typeface="Tahoma"/>
              </a:rPr>
              <a:t> </a:t>
            </a:r>
            <a:r>
              <a:rPr sz="1000" spc="-85" dirty="0" err="1">
                <a:latin typeface="Tahoma"/>
                <a:cs typeface="Tahoma"/>
              </a:rPr>
              <a:t>Relaci</a:t>
            </a:r>
            <a:r>
              <a:rPr lang="es-CO" sz="1000" spc="-85" dirty="0" err="1">
                <a:latin typeface="Tahoma"/>
                <a:cs typeface="Tahoma"/>
              </a:rPr>
              <a:t>ó</a:t>
            </a:r>
            <a:r>
              <a:rPr sz="1000" spc="-85" dirty="0">
                <a:latin typeface="Tahoma"/>
                <a:cs typeface="Tahoma"/>
              </a:rPr>
              <a:t>n</a:t>
            </a:r>
            <a:r>
              <a:rPr sz="1000" spc="25" dirty="0">
                <a:latin typeface="Tahoma"/>
                <a:cs typeface="Tahoma"/>
              </a:rPr>
              <a:t> </a:t>
            </a:r>
            <a:r>
              <a:rPr sz="1000" spc="-45" dirty="0">
                <a:latin typeface="Tahoma"/>
                <a:cs typeface="Tahoma"/>
              </a:rPr>
              <a:t>entre</a:t>
            </a:r>
            <a:r>
              <a:rPr sz="1000" spc="25" dirty="0">
                <a:latin typeface="Tahoma"/>
                <a:cs typeface="Tahoma"/>
              </a:rPr>
              <a:t> </a:t>
            </a:r>
            <a:r>
              <a:rPr sz="1000" spc="-20" dirty="0">
                <a:latin typeface="Tahoma"/>
                <a:cs typeface="Tahoma"/>
              </a:rPr>
              <a:t>la</a:t>
            </a:r>
            <a:r>
              <a:rPr sz="1000" spc="25" dirty="0">
                <a:latin typeface="Tahoma"/>
                <a:cs typeface="Tahoma"/>
              </a:rPr>
              <a:t> </a:t>
            </a:r>
            <a:r>
              <a:rPr sz="1000" spc="-40" dirty="0">
                <a:latin typeface="Tahoma"/>
                <a:cs typeface="Tahoma"/>
              </a:rPr>
              <a:t>frecuencia</a:t>
            </a:r>
            <a:r>
              <a:rPr sz="1000" spc="30" dirty="0">
                <a:latin typeface="Tahoma"/>
                <a:cs typeface="Tahoma"/>
              </a:rPr>
              <a:t> </a:t>
            </a:r>
            <a:r>
              <a:rPr sz="1000" spc="-40" dirty="0">
                <a:latin typeface="Tahoma"/>
                <a:cs typeface="Tahoma"/>
              </a:rPr>
              <a:t>fundamental</a:t>
            </a:r>
            <a:r>
              <a:rPr sz="1000" spc="25" dirty="0">
                <a:latin typeface="Tahoma"/>
                <a:cs typeface="Tahoma"/>
              </a:rPr>
              <a:t> </a:t>
            </a:r>
            <a:r>
              <a:rPr sz="1000" spc="-40" dirty="0">
                <a:latin typeface="Tahoma"/>
                <a:cs typeface="Tahoma"/>
              </a:rPr>
              <a:t>y</a:t>
            </a:r>
            <a:r>
              <a:rPr sz="1000" spc="20" dirty="0">
                <a:latin typeface="Tahoma"/>
                <a:cs typeface="Tahoma"/>
              </a:rPr>
              <a:t> </a:t>
            </a:r>
            <a:r>
              <a:rPr sz="1000" spc="-40" dirty="0">
                <a:latin typeface="Tahoma"/>
                <a:cs typeface="Tahoma"/>
              </a:rPr>
              <a:t>el</a:t>
            </a:r>
            <a:r>
              <a:rPr sz="1000" spc="30" dirty="0">
                <a:latin typeface="Tahoma"/>
                <a:cs typeface="Tahoma"/>
              </a:rPr>
              <a:t> </a:t>
            </a:r>
            <a:r>
              <a:rPr sz="1000" spc="-40" dirty="0">
                <a:latin typeface="Tahoma"/>
                <a:cs typeface="Tahoma"/>
              </a:rPr>
              <a:t>periodo;</a:t>
            </a:r>
            <a:r>
              <a:rPr sz="1000" spc="25" dirty="0">
                <a:latin typeface="Tahoma"/>
                <a:cs typeface="Tahoma"/>
              </a:rPr>
              <a:t> </a:t>
            </a:r>
            <a:r>
              <a:rPr sz="1000" i="1" spc="25" dirty="0">
                <a:latin typeface="Arial"/>
                <a:cs typeface="Arial"/>
              </a:rPr>
              <a:t>T</a:t>
            </a:r>
            <a:r>
              <a:rPr sz="1050" spc="37" baseline="-11904" dirty="0">
                <a:latin typeface="Tahoma"/>
                <a:cs typeface="Tahoma"/>
              </a:rPr>
              <a:t>1</a:t>
            </a:r>
            <a:r>
              <a:rPr sz="1050" spc="172" baseline="-11904" dirty="0">
                <a:latin typeface="Tahoma"/>
                <a:cs typeface="Tahoma"/>
              </a:rPr>
              <a:t> </a:t>
            </a:r>
            <a:r>
              <a:rPr sz="1000" i="1" spc="-45" dirty="0">
                <a:latin typeface="Verdana"/>
                <a:cs typeface="Verdana"/>
              </a:rPr>
              <a:t>&lt;</a:t>
            </a:r>
            <a:r>
              <a:rPr sz="1000" i="1" spc="-70" dirty="0">
                <a:latin typeface="Verdana"/>
                <a:cs typeface="Verdana"/>
              </a:rPr>
              <a:t> </a:t>
            </a:r>
            <a:r>
              <a:rPr sz="1000" i="1" spc="25" dirty="0">
                <a:latin typeface="Arial"/>
                <a:cs typeface="Arial"/>
              </a:rPr>
              <a:t>T</a:t>
            </a:r>
            <a:r>
              <a:rPr sz="1050" spc="37" baseline="-11904" dirty="0">
                <a:latin typeface="Tahoma"/>
                <a:cs typeface="Tahoma"/>
              </a:rPr>
              <a:t>2</a:t>
            </a:r>
            <a:r>
              <a:rPr sz="1050" spc="165" baseline="-11904" dirty="0">
                <a:latin typeface="Tahoma"/>
                <a:cs typeface="Tahoma"/>
              </a:rPr>
              <a:t> </a:t>
            </a:r>
            <a:r>
              <a:rPr sz="1000" i="1" spc="-45" dirty="0">
                <a:latin typeface="Verdana"/>
                <a:cs typeface="Verdana"/>
              </a:rPr>
              <a:t>&lt;</a:t>
            </a:r>
            <a:r>
              <a:rPr sz="1000" i="1" spc="-65" dirty="0">
                <a:latin typeface="Verdana"/>
                <a:cs typeface="Verdana"/>
              </a:rPr>
              <a:t> </a:t>
            </a:r>
            <a:r>
              <a:rPr sz="1000" i="1" spc="25" dirty="0">
                <a:latin typeface="Arial"/>
                <a:cs typeface="Arial"/>
              </a:rPr>
              <a:t>T</a:t>
            </a:r>
            <a:r>
              <a:rPr sz="1050" spc="37" baseline="-11904" dirty="0">
                <a:latin typeface="Tahoma"/>
                <a:cs typeface="Tahoma"/>
              </a:rPr>
              <a:t>3</a:t>
            </a:r>
            <a:r>
              <a:rPr sz="1000" spc="25" dirty="0">
                <a:latin typeface="Tahoma"/>
                <a:cs typeface="Tahoma"/>
              </a:rPr>
              <a:t>,</a:t>
            </a:r>
            <a:endParaRPr sz="1000" dirty="0">
              <a:latin typeface="Tahoma"/>
              <a:cs typeface="Tahoma"/>
            </a:endParaRPr>
          </a:p>
          <a:p>
            <a:pPr marL="38100">
              <a:lnSpc>
                <a:spcPts val="1200"/>
              </a:lnSpc>
            </a:pPr>
            <a:r>
              <a:rPr sz="1000" i="1" spc="-195" dirty="0">
                <a:latin typeface="Verdana"/>
                <a:cs typeface="Verdana"/>
              </a:rPr>
              <a:t>ω</a:t>
            </a:r>
            <a:r>
              <a:rPr sz="1050" spc="-22" baseline="-11904" dirty="0">
                <a:latin typeface="Tahoma"/>
                <a:cs typeface="Tahoma"/>
              </a:rPr>
              <a:t>1</a:t>
            </a:r>
            <a:r>
              <a:rPr sz="1050" spc="157" baseline="-11904" dirty="0">
                <a:latin typeface="Tahoma"/>
                <a:cs typeface="Tahoma"/>
              </a:rPr>
              <a:t> </a:t>
            </a:r>
            <a:r>
              <a:rPr sz="1000" i="1" spc="-45" dirty="0">
                <a:latin typeface="Verdana"/>
                <a:cs typeface="Verdana"/>
              </a:rPr>
              <a:t>&gt;</a:t>
            </a:r>
            <a:r>
              <a:rPr sz="1000" i="1" spc="-75" dirty="0">
                <a:latin typeface="Verdana"/>
                <a:cs typeface="Verdana"/>
              </a:rPr>
              <a:t> </a:t>
            </a:r>
            <a:r>
              <a:rPr sz="1000" i="1" spc="-195" dirty="0">
                <a:latin typeface="Verdana"/>
                <a:cs typeface="Verdana"/>
              </a:rPr>
              <a:t>ω</a:t>
            </a:r>
            <a:r>
              <a:rPr sz="1050" spc="-22" baseline="-11904" dirty="0">
                <a:latin typeface="Tahoma"/>
                <a:cs typeface="Tahoma"/>
              </a:rPr>
              <a:t>2</a:t>
            </a:r>
            <a:r>
              <a:rPr sz="1050" spc="157" baseline="-11904" dirty="0">
                <a:latin typeface="Tahoma"/>
                <a:cs typeface="Tahoma"/>
              </a:rPr>
              <a:t> </a:t>
            </a:r>
            <a:r>
              <a:rPr sz="1000" i="1" spc="-45" dirty="0">
                <a:latin typeface="Verdana"/>
                <a:cs typeface="Verdana"/>
              </a:rPr>
              <a:t>&gt;</a:t>
            </a:r>
            <a:r>
              <a:rPr sz="1000" i="1" spc="-75" dirty="0">
                <a:latin typeface="Verdana"/>
                <a:cs typeface="Verdana"/>
              </a:rPr>
              <a:t> </a:t>
            </a:r>
            <a:r>
              <a:rPr sz="1000" i="1" spc="-195" dirty="0">
                <a:latin typeface="Verdana"/>
                <a:cs typeface="Verdana"/>
              </a:rPr>
              <a:t>ω</a:t>
            </a:r>
            <a:r>
              <a:rPr sz="1050" spc="-22" baseline="-11904" dirty="0">
                <a:latin typeface="Tahoma"/>
                <a:cs typeface="Tahoma"/>
              </a:rPr>
              <a:t>3</a:t>
            </a:r>
            <a:endParaRPr sz="1050" baseline="-11904" dirty="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3" name="object 3"/>
          <p:cNvSpPr/>
          <p:nvPr/>
        </p:nvSpPr>
        <p:spPr>
          <a:xfrm>
            <a:off x="165200" y="903617"/>
            <a:ext cx="1901825" cy="187960"/>
          </a:xfrm>
          <a:custGeom>
            <a:avLst/>
            <a:gdLst/>
            <a:ahLst/>
            <a:cxnLst/>
            <a:rect l="l" t="t" r="r" b="b"/>
            <a:pathLst>
              <a:path w="1901825" h="187959">
                <a:moveTo>
                  <a:pt x="1850823" y="0"/>
                </a:moveTo>
                <a:lnTo>
                  <a:pt x="50800" y="0"/>
                </a:lnTo>
                <a:lnTo>
                  <a:pt x="31075" y="4008"/>
                </a:lnTo>
                <a:lnTo>
                  <a:pt x="14922" y="14922"/>
                </a:lnTo>
                <a:lnTo>
                  <a:pt x="4008" y="31075"/>
                </a:lnTo>
                <a:lnTo>
                  <a:pt x="0" y="50800"/>
                </a:lnTo>
                <a:lnTo>
                  <a:pt x="0" y="187823"/>
                </a:lnTo>
                <a:lnTo>
                  <a:pt x="1901624" y="187823"/>
                </a:lnTo>
                <a:lnTo>
                  <a:pt x="1901624" y="50800"/>
                </a:lnTo>
                <a:lnTo>
                  <a:pt x="1897615" y="31075"/>
                </a:lnTo>
                <a:lnTo>
                  <a:pt x="1886701" y="14922"/>
                </a:lnTo>
                <a:lnTo>
                  <a:pt x="1870548" y="4008"/>
                </a:lnTo>
                <a:lnTo>
                  <a:pt x="1850823" y="0"/>
                </a:lnTo>
                <a:close/>
              </a:path>
            </a:pathLst>
          </a:custGeom>
          <a:solidFill>
            <a:srgbClr val="D6D6EF"/>
          </a:solidFill>
        </p:spPr>
        <p:txBody>
          <a:bodyPr wrap="square" lIns="0" tIns="0" rIns="0" bIns="0" rtlCol="0"/>
          <a:lstStyle/>
          <a:p>
            <a:endParaRPr/>
          </a:p>
        </p:txBody>
      </p:sp>
      <p:sp>
        <p:nvSpPr>
          <p:cNvPr id="4" name="object 4"/>
          <p:cNvSpPr txBox="1"/>
          <p:nvPr/>
        </p:nvSpPr>
        <p:spPr>
          <a:xfrm>
            <a:off x="203301" y="882622"/>
            <a:ext cx="640715" cy="207645"/>
          </a:xfrm>
          <a:prstGeom prst="rect">
            <a:avLst/>
          </a:prstGeom>
        </p:spPr>
        <p:txBody>
          <a:bodyPr vert="horz" wrap="square" lIns="0" tIns="12065" rIns="0" bIns="0" rtlCol="0">
            <a:spAutoFit/>
          </a:bodyPr>
          <a:lstStyle/>
          <a:p>
            <a:pPr marL="12700">
              <a:lnSpc>
                <a:spcPct val="100000"/>
              </a:lnSpc>
              <a:spcBef>
                <a:spcPts val="95"/>
              </a:spcBef>
            </a:pPr>
            <a:r>
              <a:rPr sz="1200" spc="-40" dirty="0">
                <a:solidFill>
                  <a:srgbClr val="3333B2"/>
                </a:solidFill>
                <a:latin typeface="Tahoma"/>
                <a:cs typeface="Tahoma"/>
              </a:rPr>
              <a:t>Definicion</a:t>
            </a:r>
            <a:endParaRPr sz="1200">
              <a:latin typeface="Tahoma"/>
              <a:cs typeface="Tahoma"/>
            </a:endParaRPr>
          </a:p>
        </p:txBody>
      </p:sp>
      <p:sp>
        <p:nvSpPr>
          <p:cNvPr id="15" name="object 15"/>
          <p:cNvSpPr txBox="1"/>
          <p:nvPr/>
        </p:nvSpPr>
        <p:spPr>
          <a:xfrm>
            <a:off x="781507" y="1194332"/>
            <a:ext cx="377190" cy="191770"/>
          </a:xfrm>
          <a:prstGeom prst="rect">
            <a:avLst/>
          </a:prstGeom>
        </p:spPr>
        <p:txBody>
          <a:bodyPr vert="horz" wrap="square" lIns="0" tIns="11430" rIns="0" bIns="0" rtlCol="0">
            <a:spAutoFit/>
          </a:bodyPr>
          <a:lstStyle/>
          <a:p>
            <a:pPr marL="38100">
              <a:lnSpc>
                <a:spcPct val="100000"/>
              </a:lnSpc>
              <a:spcBef>
                <a:spcPts val="90"/>
              </a:spcBef>
            </a:pPr>
            <a:r>
              <a:rPr sz="1100" i="1" spc="25" dirty="0">
                <a:latin typeface="Arial"/>
                <a:cs typeface="Arial"/>
              </a:rPr>
              <a:t>T</a:t>
            </a:r>
            <a:r>
              <a:rPr sz="1200" spc="37" baseline="-10416" dirty="0">
                <a:latin typeface="Tahoma"/>
                <a:cs typeface="Tahoma"/>
              </a:rPr>
              <a:t>0</a:t>
            </a:r>
            <a:r>
              <a:rPr sz="1200" spc="75" baseline="-10416" dirty="0">
                <a:latin typeface="Tahoma"/>
                <a:cs typeface="Tahoma"/>
              </a:rPr>
              <a:t> </a:t>
            </a:r>
            <a:r>
              <a:rPr sz="1100" spc="45" dirty="0">
                <a:latin typeface="Tahoma"/>
                <a:cs typeface="Tahoma"/>
              </a:rPr>
              <a:t>=</a:t>
            </a:r>
            <a:endParaRPr sz="1100">
              <a:latin typeface="Tahoma"/>
              <a:cs typeface="Tahoma"/>
            </a:endParaRPr>
          </a:p>
        </p:txBody>
      </p:sp>
      <p:sp>
        <p:nvSpPr>
          <p:cNvPr id="16" name="object 16"/>
          <p:cNvSpPr txBox="1"/>
          <p:nvPr/>
        </p:nvSpPr>
        <p:spPr>
          <a:xfrm>
            <a:off x="1196251" y="1100606"/>
            <a:ext cx="173990" cy="191770"/>
          </a:xfrm>
          <a:prstGeom prst="rect">
            <a:avLst/>
          </a:prstGeom>
        </p:spPr>
        <p:txBody>
          <a:bodyPr vert="horz" wrap="square" lIns="0" tIns="11430" rIns="0" bIns="0" rtlCol="0">
            <a:spAutoFit/>
          </a:bodyPr>
          <a:lstStyle/>
          <a:p>
            <a:pPr marL="12700">
              <a:lnSpc>
                <a:spcPct val="100000"/>
              </a:lnSpc>
              <a:spcBef>
                <a:spcPts val="90"/>
              </a:spcBef>
            </a:pPr>
            <a:r>
              <a:rPr sz="1100" spc="-60" dirty="0">
                <a:latin typeface="Tahoma"/>
                <a:cs typeface="Tahoma"/>
              </a:rPr>
              <a:t>2</a:t>
            </a:r>
            <a:r>
              <a:rPr sz="1100" i="1" spc="-80" dirty="0">
                <a:latin typeface="Verdana"/>
                <a:cs typeface="Verdana"/>
              </a:rPr>
              <a:t>π</a:t>
            </a:r>
            <a:endParaRPr sz="1100">
              <a:latin typeface="Verdana"/>
              <a:cs typeface="Verdana"/>
            </a:endParaRPr>
          </a:p>
        </p:txBody>
      </p:sp>
      <p:sp>
        <p:nvSpPr>
          <p:cNvPr id="17" name="object 17"/>
          <p:cNvSpPr/>
          <p:nvPr/>
        </p:nvSpPr>
        <p:spPr>
          <a:xfrm>
            <a:off x="1173899" y="1310944"/>
            <a:ext cx="223520" cy="0"/>
          </a:xfrm>
          <a:custGeom>
            <a:avLst/>
            <a:gdLst/>
            <a:ahLst/>
            <a:cxnLst/>
            <a:rect l="l" t="t" r="r" b="b"/>
            <a:pathLst>
              <a:path w="223519">
                <a:moveTo>
                  <a:pt x="0" y="0"/>
                </a:moveTo>
                <a:lnTo>
                  <a:pt x="223304" y="0"/>
                </a:lnTo>
              </a:path>
            </a:pathLst>
          </a:custGeom>
          <a:ln w="5537">
            <a:solidFill>
              <a:srgbClr val="000000"/>
            </a:solidFill>
          </a:ln>
        </p:spPr>
        <p:txBody>
          <a:bodyPr wrap="square" lIns="0" tIns="0" rIns="0" bIns="0" rtlCol="0"/>
          <a:lstStyle/>
          <a:p>
            <a:endParaRPr/>
          </a:p>
        </p:txBody>
      </p:sp>
      <p:sp>
        <p:nvSpPr>
          <p:cNvPr id="18" name="object 18"/>
          <p:cNvSpPr txBox="1"/>
          <p:nvPr/>
        </p:nvSpPr>
        <p:spPr>
          <a:xfrm>
            <a:off x="1135799" y="1289366"/>
            <a:ext cx="299720" cy="191770"/>
          </a:xfrm>
          <a:prstGeom prst="rect">
            <a:avLst/>
          </a:prstGeom>
        </p:spPr>
        <p:txBody>
          <a:bodyPr vert="horz" wrap="square" lIns="0" tIns="11430" rIns="0" bIns="0" rtlCol="0">
            <a:spAutoFit/>
          </a:bodyPr>
          <a:lstStyle/>
          <a:p>
            <a:pPr marL="38100">
              <a:lnSpc>
                <a:spcPct val="100000"/>
              </a:lnSpc>
              <a:spcBef>
                <a:spcPts val="90"/>
              </a:spcBef>
            </a:pPr>
            <a:r>
              <a:rPr sz="1100" i="1" spc="-40" dirty="0">
                <a:latin typeface="Arial"/>
                <a:cs typeface="Arial"/>
              </a:rPr>
              <a:t>|</a:t>
            </a:r>
            <a:r>
              <a:rPr sz="1100" i="1" spc="-40" dirty="0">
                <a:latin typeface="Verdana"/>
                <a:cs typeface="Verdana"/>
              </a:rPr>
              <a:t>ω</a:t>
            </a:r>
            <a:r>
              <a:rPr sz="1200" spc="-60" baseline="-10416" dirty="0">
                <a:latin typeface="Tahoma"/>
                <a:cs typeface="Tahoma"/>
              </a:rPr>
              <a:t>0</a:t>
            </a:r>
            <a:r>
              <a:rPr sz="1100" i="1" spc="-40" dirty="0">
                <a:latin typeface="Arial"/>
                <a:cs typeface="Arial"/>
              </a:rPr>
              <a:t>|</a:t>
            </a:r>
            <a:endParaRPr sz="1100">
              <a:latin typeface="Arial"/>
              <a:cs typeface="Arial"/>
            </a:endParaRPr>
          </a:p>
        </p:txBody>
      </p:sp>
      <p:sp>
        <p:nvSpPr>
          <p:cNvPr id="19" name="object 19"/>
          <p:cNvSpPr txBox="1"/>
          <p:nvPr/>
        </p:nvSpPr>
        <p:spPr>
          <a:xfrm>
            <a:off x="177901" y="1515108"/>
            <a:ext cx="1875789" cy="708025"/>
          </a:xfrm>
          <a:prstGeom prst="rect">
            <a:avLst/>
          </a:prstGeom>
        </p:spPr>
        <p:txBody>
          <a:bodyPr vert="horz" wrap="square" lIns="0" tIns="6985" rIns="0" bIns="0" rtlCol="0">
            <a:spAutoFit/>
          </a:bodyPr>
          <a:lstStyle/>
          <a:p>
            <a:pPr marL="38100" marR="30480">
              <a:lnSpc>
                <a:spcPct val="102600"/>
              </a:lnSpc>
              <a:spcBef>
                <a:spcPts val="55"/>
              </a:spcBef>
            </a:pPr>
            <a:r>
              <a:rPr sz="1100" spc="20" dirty="0">
                <a:latin typeface="Tahoma"/>
                <a:cs typeface="Tahoma"/>
              </a:rPr>
              <a:t>El </a:t>
            </a:r>
            <a:r>
              <a:rPr sz="1100" spc="-35" dirty="0">
                <a:latin typeface="Tahoma"/>
                <a:cs typeface="Tahoma"/>
              </a:rPr>
              <a:t>periodo </a:t>
            </a:r>
            <a:r>
              <a:rPr sz="1100" spc="-40" dirty="0">
                <a:latin typeface="Tahoma"/>
                <a:cs typeface="Tahoma"/>
              </a:rPr>
              <a:t>fundamental </a:t>
            </a:r>
            <a:r>
              <a:rPr sz="1100" i="1" spc="25" dirty="0">
                <a:latin typeface="Arial"/>
                <a:cs typeface="Arial"/>
              </a:rPr>
              <a:t>T</a:t>
            </a:r>
            <a:r>
              <a:rPr sz="1200" spc="37" baseline="-10416" dirty="0">
                <a:latin typeface="Tahoma"/>
                <a:cs typeface="Tahoma"/>
              </a:rPr>
              <a:t>0</a:t>
            </a:r>
            <a:r>
              <a:rPr sz="1200" spc="44" baseline="-10416" dirty="0">
                <a:latin typeface="Tahoma"/>
                <a:cs typeface="Tahoma"/>
              </a:rPr>
              <a:t> </a:t>
            </a:r>
            <a:r>
              <a:rPr sz="1100" spc="-70" dirty="0">
                <a:latin typeface="Tahoma"/>
                <a:cs typeface="Tahoma"/>
              </a:rPr>
              <a:t>de </a:t>
            </a:r>
            <a:r>
              <a:rPr sz="1100" spc="-65" dirty="0">
                <a:latin typeface="Tahoma"/>
                <a:cs typeface="Tahoma"/>
              </a:rPr>
              <a:t> </a:t>
            </a:r>
            <a:r>
              <a:rPr sz="1100" spc="-55" dirty="0">
                <a:latin typeface="Tahoma"/>
                <a:cs typeface="Tahoma"/>
              </a:rPr>
              <a:t>una</a:t>
            </a:r>
            <a:r>
              <a:rPr sz="1100" spc="15"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15" dirty="0">
                <a:latin typeface="Tahoma"/>
                <a:cs typeface="Tahoma"/>
              </a:rPr>
              <a:t> </a:t>
            </a:r>
            <a:r>
              <a:rPr sz="1100" spc="-40" dirty="0">
                <a:latin typeface="Tahoma"/>
                <a:cs typeface="Tahoma"/>
              </a:rPr>
              <a:t>sinusoidal</a:t>
            </a:r>
            <a:r>
              <a:rPr sz="1100" spc="15" dirty="0">
                <a:latin typeface="Tahoma"/>
                <a:cs typeface="Tahoma"/>
              </a:rPr>
              <a:t> </a:t>
            </a:r>
            <a:r>
              <a:rPr sz="1100" spc="-35" dirty="0">
                <a:latin typeface="Tahoma"/>
                <a:cs typeface="Tahoma"/>
              </a:rPr>
              <a:t>continua</a:t>
            </a:r>
            <a:r>
              <a:rPr sz="1100" spc="15" dirty="0">
                <a:latin typeface="Tahoma"/>
                <a:cs typeface="Tahoma"/>
              </a:rPr>
              <a:t> </a:t>
            </a:r>
            <a:r>
              <a:rPr sz="1100" spc="-40" dirty="0">
                <a:latin typeface="Tahoma"/>
                <a:cs typeface="Tahoma"/>
              </a:rPr>
              <a:t>o  </a:t>
            </a:r>
            <a:r>
              <a:rPr sz="1100" spc="-55" dirty="0">
                <a:latin typeface="Tahoma"/>
                <a:cs typeface="Tahoma"/>
              </a:rPr>
              <a:t>una</a:t>
            </a:r>
            <a:r>
              <a:rPr sz="1100" spc="15" dirty="0">
                <a:latin typeface="Tahoma"/>
                <a:cs typeface="Tahoma"/>
              </a:rPr>
              <a:t> </a:t>
            </a:r>
            <a:r>
              <a:rPr sz="1100" spc="-45" dirty="0">
                <a:latin typeface="Tahoma"/>
                <a:cs typeface="Tahoma"/>
              </a:rPr>
              <a:t>exponencial</a:t>
            </a:r>
            <a:r>
              <a:rPr sz="1100" spc="10" dirty="0">
                <a:latin typeface="Tahoma"/>
                <a:cs typeface="Tahoma"/>
              </a:rPr>
              <a:t> </a:t>
            </a:r>
            <a:r>
              <a:rPr sz="1100" spc="-45" dirty="0" err="1">
                <a:latin typeface="Tahoma"/>
                <a:cs typeface="Tahoma"/>
              </a:rPr>
              <a:t>compleja</a:t>
            </a:r>
            <a:r>
              <a:rPr sz="1100" spc="-45" dirty="0">
                <a:latin typeface="Tahoma"/>
                <a:cs typeface="Tahoma"/>
              </a:rPr>
              <a:t> </a:t>
            </a:r>
            <a:r>
              <a:rPr sz="1100" spc="-40" dirty="0">
                <a:latin typeface="Tahoma"/>
                <a:cs typeface="Tahoma"/>
              </a:rPr>
              <a:t> </a:t>
            </a:r>
            <a:r>
              <a:rPr sz="1100" spc="-90" dirty="0">
                <a:latin typeface="Tahoma"/>
                <a:cs typeface="Tahoma"/>
              </a:rPr>
              <a:t>peri</a:t>
            </a:r>
            <a:r>
              <a:rPr lang="es-MX" sz="1100" spc="-90" dirty="0" err="1">
                <a:latin typeface="Tahoma"/>
                <a:cs typeface="Tahoma"/>
              </a:rPr>
              <a:t>ó</a:t>
            </a:r>
            <a:r>
              <a:rPr sz="1100" spc="-90" dirty="0" err="1">
                <a:latin typeface="Tahoma"/>
                <a:cs typeface="Tahoma"/>
              </a:rPr>
              <a:t>dica</a:t>
            </a:r>
            <a:r>
              <a:rPr sz="1100" spc="10" dirty="0">
                <a:latin typeface="Tahoma"/>
                <a:cs typeface="Tahoma"/>
              </a:rPr>
              <a:t> </a:t>
            </a:r>
            <a:r>
              <a:rPr sz="1100" spc="-85" dirty="0">
                <a:latin typeface="Tahoma"/>
                <a:cs typeface="Tahoma"/>
              </a:rPr>
              <a:t>es</a:t>
            </a:r>
            <a:r>
              <a:rPr sz="1100" spc="15" dirty="0">
                <a:latin typeface="Tahoma"/>
                <a:cs typeface="Tahoma"/>
              </a:rPr>
              <a:t> </a:t>
            </a:r>
            <a:r>
              <a:rPr sz="1100" spc="-55" dirty="0">
                <a:latin typeface="Tahoma"/>
                <a:cs typeface="Tahoma"/>
              </a:rPr>
              <a:t>inversamente</a:t>
            </a:r>
            <a:endParaRPr sz="1100" dirty="0">
              <a:latin typeface="Tahoma"/>
              <a:cs typeface="Tahoma"/>
            </a:endParaRPr>
          </a:p>
        </p:txBody>
      </p:sp>
      <p:sp>
        <p:nvSpPr>
          <p:cNvPr id="20" name="object 20"/>
          <p:cNvSpPr txBox="1"/>
          <p:nvPr/>
        </p:nvSpPr>
        <p:spPr>
          <a:xfrm>
            <a:off x="177901" y="2203410"/>
            <a:ext cx="1742439" cy="191770"/>
          </a:xfrm>
          <a:prstGeom prst="rect">
            <a:avLst/>
          </a:prstGeom>
        </p:spPr>
        <p:txBody>
          <a:bodyPr vert="horz" wrap="square" lIns="0" tIns="11430" rIns="0" bIns="0" rtlCol="0">
            <a:spAutoFit/>
          </a:bodyPr>
          <a:lstStyle/>
          <a:p>
            <a:pPr marL="38100">
              <a:lnSpc>
                <a:spcPct val="100000"/>
              </a:lnSpc>
              <a:spcBef>
                <a:spcPts val="90"/>
              </a:spcBef>
            </a:pPr>
            <a:r>
              <a:rPr sz="1100" spc="-40" dirty="0">
                <a:latin typeface="Tahoma"/>
                <a:cs typeface="Tahoma"/>
              </a:rPr>
              <a:t>proporcional</a:t>
            </a:r>
            <a:r>
              <a:rPr sz="1100" spc="10" dirty="0">
                <a:latin typeface="Tahoma"/>
                <a:cs typeface="Tahoma"/>
              </a:rPr>
              <a:t> </a:t>
            </a:r>
            <a:r>
              <a:rPr sz="1100" spc="-55" dirty="0">
                <a:latin typeface="Tahoma"/>
                <a:cs typeface="Tahoma"/>
              </a:rPr>
              <a:t>a</a:t>
            </a:r>
            <a:r>
              <a:rPr sz="1100" spc="10" dirty="0">
                <a:latin typeface="Tahoma"/>
                <a:cs typeface="Tahoma"/>
              </a:rPr>
              <a:t> </a:t>
            </a:r>
            <a:r>
              <a:rPr sz="1100" i="1" spc="-40" dirty="0">
                <a:latin typeface="Arial"/>
                <a:cs typeface="Arial"/>
              </a:rPr>
              <a:t>|</a:t>
            </a:r>
            <a:r>
              <a:rPr sz="1100" i="1" spc="-40" dirty="0">
                <a:latin typeface="Verdana"/>
                <a:cs typeface="Verdana"/>
              </a:rPr>
              <a:t>ω</a:t>
            </a:r>
            <a:r>
              <a:rPr sz="1200" spc="-60" baseline="-10416" dirty="0">
                <a:latin typeface="Tahoma"/>
                <a:cs typeface="Tahoma"/>
              </a:rPr>
              <a:t>0</a:t>
            </a:r>
            <a:r>
              <a:rPr sz="1100" i="1" spc="-40" dirty="0">
                <a:latin typeface="Arial"/>
                <a:cs typeface="Arial"/>
              </a:rPr>
              <a:t>|</a:t>
            </a:r>
            <a:r>
              <a:rPr sz="1100" spc="-40" dirty="0">
                <a:latin typeface="Tahoma"/>
                <a:cs typeface="Tahoma"/>
              </a:rPr>
              <a:t>,</a:t>
            </a:r>
            <a:r>
              <a:rPr sz="1100" spc="15" dirty="0">
                <a:latin typeface="Tahoma"/>
                <a:cs typeface="Tahoma"/>
              </a:rPr>
              <a:t> </a:t>
            </a:r>
            <a:r>
              <a:rPr sz="1100" spc="-55" dirty="0">
                <a:latin typeface="Tahoma"/>
                <a:cs typeface="Tahoma"/>
              </a:rPr>
              <a:t>a</a:t>
            </a:r>
            <a:r>
              <a:rPr sz="1100" spc="15" dirty="0">
                <a:latin typeface="Tahoma"/>
                <a:cs typeface="Tahoma"/>
              </a:rPr>
              <a:t> </a:t>
            </a:r>
            <a:r>
              <a:rPr sz="1100" spc="-25" dirty="0">
                <a:latin typeface="Tahoma"/>
                <a:cs typeface="Tahoma"/>
              </a:rPr>
              <a:t>la</a:t>
            </a:r>
            <a:r>
              <a:rPr sz="1100" spc="15" dirty="0">
                <a:latin typeface="Tahoma"/>
                <a:cs typeface="Tahoma"/>
              </a:rPr>
              <a:t> </a:t>
            </a:r>
            <a:r>
              <a:rPr sz="1100" spc="-30" dirty="0">
                <a:latin typeface="Tahoma"/>
                <a:cs typeface="Tahoma"/>
              </a:rPr>
              <a:t>cual</a:t>
            </a:r>
            <a:endParaRPr sz="1100">
              <a:latin typeface="Tahoma"/>
              <a:cs typeface="Tahoma"/>
            </a:endParaRPr>
          </a:p>
        </p:txBody>
      </p:sp>
      <p:sp>
        <p:nvSpPr>
          <p:cNvPr id="21" name="object 21"/>
          <p:cNvSpPr txBox="1"/>
          <p:nvPr/>
        </p:nvSpPr>
        <p:spPr>
          <a:xfrm>
            <a:off x="203301" y="2375483"/>
            <a:ext cx="1772920" cy="363855"/>
          </a:xfrm>
          <a:prstGeom prst="rect">
            <a:avLst/>
          </a:prstGeom>
        </p:spPr>
        <p:txBody>
          <a:bodyPr vert="horz" wrap="square" lIns="0" tIns="6985" rIns="0" bIns="0" rtlCol="0">
            <a:spAutoFit/>
          </a:bodyPr>
          <a:lstStyle/>
          <a:p>
            <a:pPr marL="12700" marR="5080">
              <a:lnSpc>
                <a:spcPct val="102600"/>
              </a:lnSpc>
              <a:spcBef>
                <a:spcPts val="55"/>
              </a:spcBef>
            </a:pPr>
            <a:r>
              <a:rPr sz="1100" spc="-60" dirty="0">
                <a:latin typeface="Tahoma"/>
                <a:cs typeface="Tahoma"/>
              </a:rPr>
              <a:t>nos</a:t>
            </a:r>
            <a:r>
              <a:rPr sz="1100" spc="5" dirty="0">
                <a:latin typeface="Tahoma"/>
                <a:cs typeface="Tahoma"/>
              </a:rPr>
              <a:t> </a:t>
            </a:r>
            <a:r>
              <a:rPr sz="1100" spc="-50" dirty="0">
                <a:latin typeface="Tahoma"/>
                <a:cs typeface="Tahoma"/>
              </a:rPr>
              <a:t>referimos</a:t>
            </a:r>
            <a:r>
              <a:rPr sz="1100" spc="10" dirty="0">
                <a:latin typeface="Tahoma"/>
                <a:cs typeface="Tahoma"/>
              </a:rPr>
              <a:t> </a:t>
            </a:r>
            <a:r>
              <a:rPr sz="1100" spc="-50" dirty="0">
                <a:latin typeface="Tahoma"/>
                <a:cs typeface="Tahoma"/>
              </a:rPr>
              <a:t>como</a:t>
            </a:r>
            <a:r>
              <a:rPr sz="1100" spc="5" dirty="0">
                <a:latin typeface="Tahoma"/>
                <a:cs typeface="Tahoma"/>
              </a:rPr>
              <a:t> </a:t>
            </a:r>
            <a:r>
              <a:rPr sz="1100" i="1" spc="-55" dirty="0">
                <a:latin typeface="Arial"/>
                <a:cs typeface="Arial"/>
              </a:rPr>
              <a:t>frecuencia </a:t>
            </a:r>
            <a:r>
              <a:rPr sz="1100" i="1" spc="-290" dirty="0">
                <a:latin typeface="Arial"/>
                <a:cs typeface="Arial"/>
              </a:rPr>
              <a:t> </a:t>
            </a:r>
            <a:r>
              <a:rPr sz="1100" i="1" spc="-40" dirty="0">
                <a:latin typeface="Arial"/>
                <a:cs typeface="Arial"/>
              </a:rPr>
              <a:t>fundamental</a:t>
            </a:r>
            <a:endParaRPr sz="1100">
              <a:latin typeface="Arial"/>
              <a:cs typeface="Arial"/>
            </a:endParaRPr>
          </a:p>
        </p:txBody>
      </p:sp>
      <p:graphicFrame>
        <p:nvGraphicFramePr>
          <p:cNvPr id="22" name="object 22"/>
          <p:cNvGraphicFramePr>
            <a:graphicFrameLocks noGrp="1"/>
          </p:cNvGraphicFramePr>
          <p:nvPr/>
        </p:nvGraphicFramePr>
        <p:xfrm>
          <a:off x="2550070" y="803210"/>
          <a:ext cx="1594485" cy="315935"/>
        </p:xfrm>
        <a:graphic>
          <a:graphicData uri="http://schemas.openxmlformats.org/drawingml/2006/table">
            <a:tbl>
              <a:tblPr firstRow="1" bandRow="1">
                <a:tableStyleId>{2D5ABB26-0587-4C30-8999-92F81FD0307C}</a:tableStyleId>
              </a:tblPr>
              <a:tblGrid>
                <a:gridCol w="79692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tblGrid>
              <a:tr h="157723">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58212">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
        <p:nvSpPr>
          <p:cNvPr id="23" name="object 23"/>
          <p:cNvSpPr txBox="1"/>
          <p:nvPr/>
        </p:nvSpPr>
        <p:spPr>
          <a:xfrm>
            <a:off x="2488838" y="1120033"/>
            <a:ext cx="116205" cy="95885"/>
          </a:xfrm>
          <a:prstGeom prst="rect">
            <a:avLst/>
          </a:prstGeom>
        </p:spPr>
        <p:txBody>
          <a:bodyPr vert="horz" wrap="square" lIns="0" tIns="13335" rIns="0" bIns="0" rtlCol="0">
            <a:spAutoFit/>
          </a:bodyPr>
          <a:lstStyle/>
          <a:p>
            <a:pPr marL="12700">
              <a:lnSpc>
                <a:spcPct val="100000"/>
              </a:lnSpc>
              <a:spcBef>
                <a:spcPts val="105"/>
              </a:spcBef>
            </a:pPr>
            <a:r>
              <a:rPr sz="450" spc="100" dirty="0">
                <a:latin typeface="Microsoft Sans Serif"/>
                <a:cs typeface="Microsoft Sans Serif"/>
              </a:rPr>
              <a:t>−5</a:t>
            </a:r>
            <a:endParaRPr sz="450">
              <a:latin typeface="Microsoft Sans Serif"/>
              <a:cs typeface="Microsoft Sans Serif"/>
            </a:endParaRPr>
          </a:p>
        </p:txBody>
      </p:sp>
      <p:sp>
        <p:nvSpPr>
          <p:cNvPr id="24" name="object 24"/>
          <p:cNvSpPr txBox="1"/>
          <p:nvPr/>
        </p:nvSpPr>
        <p:spPr>
          <a:xfrm>
            <a:off x="4117053" y="1120033"/>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5</a:t>
            </a:r>
            <a:endParaRPr sz="450">
              <a:latin typeface="Microsoft Sans Serif"/>
              <a:cs typeface="Microsoft Sans Serif"/>
            </a:endParaRPr>
          </a:p>
        </p:txBody>
      </p:sp>
      <p:sp>
        <p:nvSpPr>
          <p:cNvPr id="25" name="object 25"/>
          <p:cNvSpPr/>
          <p:nvPr/>
        </p:nvSpPr>
        <p:spPr>
          <a:xfrm>
            <a:off x="2551526" y="1083720"/>
            <a:ext cx="1594485" cy="0"/>
          </a:xfrm>
          <a:custGeom>
            <a:avLst/>
            <a:gdLst/>
            <a:ahLst/>
            <a:cxnLst/>
            <a:rect l="l" t="t" r="r" b="b"/>
            <a:pathLst>
              <a:path w="1594485">
                <a:moveTo>
                  <a:pt x="0" y="0"/>
                </a:moveTo>
                <a:lnTo>
                  <a:pt x="15528" y="0"/>
                </a:lnTo>
              </a:path>
              <a:path w="1594485">
                <a:moveTo>
                  <a:pt x="1594242" y="0"/>
                </a:moveTo>
                <a:lnTo>
                  <a:pt x="1578227" y="0"/>
                </a:lnTo>
              </a:path>
            </a:pathLst>
          </a:custGeom>
          <a:ln w="3175">
            <a:solidFill>
              <a:srgbClr val="000000"/>
            </a:solidFill>
          </a:ln>
        </p:spPr>
        <p:txBody>
          <a:bodyPr wrap="square" lIns="0" tIns="0" rIns="0" bIns="0" rtlCol="0"/>
          <a:lstStyle/>
          <a:p>
            <a:endParaRPr/>
          </a:p>
        </p:txBody>
      </p:sp>
      <p:sp>
        <p:nvSpPr>
          <p:cNvPr id="26" name="object 26"/>
          <p:cNvSpPr txBox="1"/>
          <p:nvPr/>
        </p:nvSpPr>
        <p:spPr>
          <a:xfrm>
            <a:off x="2455838" y="1034133"/>
            <a:ext cx="116205" cy="95885"/>
          </a:xfrm>
          <a:prstGeom prst="rect">
            <a:avLst/>
          </a:prstGeom>
        </p:spPr>
        <p:txBody>
          <a:bodyPr vert="horz" wrap="square" lIns="0" tIns="13335" rIns="0" bIns="0" rtlCol="0">
            <a:spAutoFit/>
          </a:bodyPr>
          <a:lstStyle/>
          <a:p>
            <a:pPr marL="12700">
              <a:lnSpc>
                <a:spcPct val="100000"/>
              </a:lnSpc>
              <a:spcBef>
                <a:spcPts val="105"/>
              </a:spcBef>
            </a:pPr>
            <a:r>
              <a:rPr sz="450" spc="100" dirty="0">
                <a:latin typeface="Microsoft Sans Serif"/>
                <a:cs typeface="Microsoft Sans Serif"/>
              </a:rPr>
              <a:t>−1</a:t>
            </a:r>
            <a:endParaRPr sz="450">
              <a:latin typeface="Microsoft Sans Serif"/>
              <a:cs typeface="Microsoft Sans Serif"/>
            </a:endParaRPr>
          </a:p>
        </p:txBody>
      </p:sp>
      <p:sp>
        <p:nvSpPr>
          <p:cNvPr id="27" name="object 27"/>
          <p:cNvSpPr txBox="1"/>
          <p:nvPr/>
        </p:nvSpPr>
        <p:spPr>
          <a:xfrm>
            <a:off x="2489809" y="791482"/>
            <a:ext cx="57785" cy="217170"/>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1</a:t>
            </a:r>
            <a:endParaRPr sz="450">
              <a:latin typeface="Microsoft Sans Serif"/>
              <a:cs typeface="Microsoft Sans Serif"/>
            </a:endParaRPr>
          </a:p>
          <a:p>
            <a:pPr marL="12700">
              <a:lnSpc>
                <a:spcPct val="100000"/>
              </a:lnSpc>
              <a:spcBef>
                <a:spcPts val="415"/>
              </a:spcBef>
            </a:pPr>
            <a:r>
              <a:rPr sz="450" dirty="0">
                <a:latin typeface="Microsoft Sans Serif"/>
                <a:cs typeface="Microsoft Sans Serif"/>
              </a:rPr>
              <a:t>0</a:t>
            </a:r>
            <a:endParaRPr sz="450">
              <a:latin typeface="Microsoft Sans Serif"/>
              <a:cs typeface="Microsoft Sans Serif"/>
            </a:endParaRPr>
          </a:p>
        </p:txBody>
      </p:sp>
      <p:sp>
        <p:nvSpPr>
          <p:cNvPr id="28" name="object 28"/>
          <p:cNvSpPr/>
          <p:nvPr/>
        </p:nvSpPr>
        <p:spPr>
          <a:xfrm>
            <a:off x="2551526" y="841064"/>
            <a:ext cx="1595120" cy="243204"/>
          </a:xfrm>
          <a:custGeom>
            <a:avLst/>
            <a:gdLst/>
            <a:ahLst/>
            <a:cxnLst/>
            <a:rect l="l" t="t" r="r" b="b"/>
            <a:pathLst>
              <a:path w="1595120" h="243205">
                <a:moveTo>
                  <a:pt x="0" y="102398"/>
                </a:moveTo>
                <a:lnTo>
                  <a:pt x="15528" y="173738"/>
                </a:lnTo>
                <a:lnTo>
                  <a:pt x="31543" y="226641"/>
                </a:lnTo>
                <a:lnTo>
                  <a:pt x="47558" y="242656"/>
                </a:lnTo>
                <a:lnTo>
                  <a:pt x="63573" y="216449"/>
                </a:lnTo>
                <a:lnTo>
                  <a:pt x="79589" y="156756"/>
                </a:lnTo>
                <a:lnTo>
                  <a:pt x="95604" y="84927"/>
                </a:lnTo>
                <a:lnTo>
                  <a:pt x="111135" y="25723"/>
                </a:lnTo>
                <a:lnTo>
                  <a:pt x="127150" y="0"/>
                </a:lnTo>
                <a:lnTo>
                  <a:pt x="143165" y="16498"/>
                </a:lnTo>
                <a:lnTo>
                  <a:pt x="159180" y="69884"/>
                </a:lnTo>
                <a:lnTo>
                  <a:pt x="175195" y="140741"/>
                </a:lnTo>
                <a:lnTo>
                  <a:pt x="191211" y="205285"/>
                </a:lnTo>
                <a:lnTo>
                  <a:pt x="207226" y="240228"/>
                </a:lnTo>
                <a:lnTo>
                  <a:pt x="222756" y="233431"/>
                </a:lnTo>
                <a:lnTo>
                  <a:pt x="238772" y="187814"/>
                </a:lnTo>
                <a:lnTo>
                  <a:pt x="254787" y="118902"/>
                </a:lnTo>
                <a:lnTo>
                  <a:pt x="270802" y="50474"/>
                </a:lnTo>
                <a:lnTo>
                  <a:pt x="286817" y="7279"/>
                </a:lnTo>
                <a:lnTo>
                  <a:pt x="302833" y="3395"/>
                </a:lnTo>
                <a:lnTo>
                  <a:pt x="318849" y="41249"/>
                </a:lnTo>
                <a:lnTo>
                  <a:pt x="334375" y="106766"/>
                </a:lnTo>
                <a:lnTo>
                  <a:pt x="350390" y="177139"/>
                </a:lnTo>
                <a:lnTo>
                  <a:pt x="366405" y="228580"/>
                </a:lnTo>
                <a:lnTo>
                  <a:pt x="382421" y="242167"/>
                </a:lnTo>
                <a:lnTo>
                  <a:pt x="398436" y="213538"/>
                </a:lnTo>
                <a:lnTo>
                  <a:pt x="414451" y="152872"/>
                </a:lnTo>
                <a:lnTo>
                  <a:pt x="429983" y="81048"/>
                </a:lnTo>
                <a:lnTo>
                  <a:pt x="445998" y="23294"/>
                </a:lnTo>
                <a:lnTo>
                  <a:pt x="462013" y="0"/>
                </a:lnTo>
                <a:lnTo>
                  <a:pt x="478028" y="18927"/>
                </a:lnTo>
                <a:lnTo>
                  <a:pt x="494044" y="73279"/>
                </a:lnTo>
                <a:lnTo>
                  <a:pt x="510059" y="145109"/>
                </a:lnTo>
                <a:lnTo>
                  <a:pt x="526074" y="208197"/>
                </a:lnTo>
                <a:lnTo>
                  <a:pt x="541606" y="241200"/>
                </a:lnTo>
                <a:lnTo>
                  <a:pt x="557621" y="231975"/>
                </a:lnTo>
                <a:lnTo>
                  <a:pt x="573636" y="184419"/>
                </a:lnTo>
                <a:lnTo>
                  <a:pt x="589651" y="114534"/>
                </a:lnTo>
                <a:lnTo>
                  <a:pt x="605667" y="47562"/>
                </a:lnTo>
                <a:lnTo>
                  <a:pt x="621682" y="5823"/>
                </a:lnTo>
                <a:lnTo>
                  <a:pt x="637697" y="4851"/>
                </a:lnTo>
                <a:lnTo>
                  <a:pt x="653223" y="44161"/>
                </a:lnTo>
                <a:lnTo>
                  <a:pt x="669238" y="110650"/>
                </a:lnTo>
                <a:lnTo>
                  <a:pt x="685254" y="181018"/>
                </a:lnTo>
                <a:lnTo>
                  <a:pt x="701269" y="230519"/>
                </a:lnTo>
                <a:lnTo>
                  <a:pt x="717284" y="241684"/>
                </a:lnTo>
                <a:lnTo>
                  <a:pt x="733299" y="211109"/>
                </a:lnTo>
                <a:lnTo>
                  <a:pt x="748831" y="148988"/>
                </a:lnTo>
                <a:lnTo>
                  <a:pt x="764846" y="77164"/>
                </a:lnTo>
                <a:lnTo>
                  <a:pt x="780861" y="20866"/>
                </a:lnTo>
                <a:lnTo>
                  <a:pt x="796877" y="0"/>
                </a:lnTo>
                <a:lnTo>
                  <a:pt x="812892" y="20866"/>
                </a:lnTo>
                <a:lnTo>
                  <a:pt x="828907" y="77164"/>
                </a:lnTo>
                <a:lnTo>
                  <a:pt x="844922" y="148988"/>
                </a:lnTo>
                <a:lnTo>
                  <a:pt x="860454" y="211109"/>
                </a:lnTo>
                <a:lnTo>
                  <a:pt x="876469" y="241684"/>
                </a:lnTo>
                <a:lnTo>
                  <a:pt x="892485" y="230519"/>
                </a:lnTo>
                <a:lnTo>
                  <a:pt x="908500" y="181018"/>
                </a:lnTo>
                <a:lnTo>
                  <a:pt x="924515" y="110650"/>
                </a:lnTo>
                <a:lnTo>
                  <a:pt x="940530" y="44161"/>
                </a:lnTo>
                <a:lnTo>
                  <a:pt x="956545" y="4851"/>
                </a:lnTo>
                <a:lnTo>
                  <a:pt x="972071" y="5823"/>
                </a:lnTo>
                <a:lnTo>
                  <a:pt x="988087" y="47562"/>
                </a:lnTo>
                <a:lnTo>
                  <a:pt x="1004102" y="114534"/>
                </a:lnTo>
                <a:lnTo>
                  <a:pt x="1020117" y="184419"/>
                </a:lnTo>
                <a:lnTo>
                  <a:pt x="1036132" y="231975"/>
                </a:lnTo>
                <a:lnTo>
                  <a:pt x="1052147" y="241200"/>
                </a:lnTo>
                <a:lnTo>
                  <a:pt x="1067679" y="208197"/>
                </a:lnTo>
                <a:lnTo>
                  <a:pt x="1083694" y="145109"/>
                </a:lnTo>
                <a:lnTo>
                  <a:pt x="1099710" y="73279"/>
                </a:lnTo>
                <a:lnTo>
                  <a:pt x="1115725" y="18927"/>
                </a:lnTo>
                <a:lnTo>
                  <a:pt x="1131740" y="0"/>
                </a:lnTo>
                <a:lnTo>
                  <a:pt x="1147755" y="23294"/>
                </a:lnTo>
                <a:lnTo>
                  <a:pt x="1163770" y="81048"/>
                </a:lnTo>
                <a:lnTo>
                  <a:pt x="1179302" y="152872"/>
                </a:lnTo>
                <a:lnTo>
                  <a:pt x="1195318" y="213538"/>
                </a:lnTo>
                <a:lnTo>
                  <a:pt x="1211333" y="242167"/>
                </a:lnTo>
                <a:lnTo>
                  <a:pt x="1227348" y="228580"/>
                </a:lnTo>
                <a:lnTo>
                  <a:pt x="1243363" y="177139"/>
                </a:lnTo>
                <a:lnTo>
                  <a:pt x="1259378" y="106766"/>
                </a:lnTo>
                <a:lnTo>
                  <a:pt x="1275394" y="41249"/>
                </a:lnTo>
                <a:lnTo>
                  <a:pt x="1290920" y="3395"/>
                </a:lnTo>
                <a:lnTo>
                  <a:pt x="1306935" y="7279"/>
                </a:lnTo>
                <a:lnTo>
                  <a:pt x="1322950" y="50474"/>
                </a:lnTo>
                <a:lnTo>
                  <a:pt x="1338965" y="118902"/>
                </a:lnTo>
                <a:lnTo>
                  <a:pt x="1354980" y="187814"/>
                </a:lnTo>
                <a:lnTo>
                  <a:pt x="1370996" y="233431"/>
                </a:lnTo>
                <a:lnTo>
                  <a:pt x="1386527" y="240228"/>
                </a:lnTo>
                <a:lnTo>
                  <a:pt x="1402543" y="205285"/>
                </a:lnTo>
                <a:lnTo>
                  <a:pt x="1418558" y="140741"/>
                </a:lnTo>
                <a:lnTo>
                  <a:pt x="1434573" y="69884"/>
                </a:lnTo>
                <a:lnTo>
                  <a:pt x="1450588" y="16498"/>
                </a:lnTo>
                <a:lnTo>
                  <a:pt x="1466603" y="0"/>
                </a:lnTo>
                <a:lnTo>
                  <a:pt x="1482619" y="25723"/>
                </a:lnTo>
                <a:lnTo>
                  <a:pt x="1498151" y="84927"/>
                </a:lnTo>
                <a:lnTo>
                  <a:pt x="1514166" y="156756"/>
                </a:lnTo>
                <a:lnTo>
                  <a:pt x="1530181" y="216449"/>
                </a:lnTo>
                <a:lnTo>
                  <a:pt x="1546196" y="242656"/>
                </a:lnTo>
                <a:lnTo>
                  <a:pt x="1562211" y="226641"/>
                </a:lnTo>
                <a:lnTo>
                  <a:pt x="1578227" y="173738"/>
                </a:lnTo>
                <a:lnTo>
                  <a:pt x="1594242" y="102398"/>
                </a:lnTo>
                <a:lnTo>
                  <a:pt x="1594725" y="100459"/>
                </a:lnTo>
              </a:path>
            </a:pathLst>
          </a:custGeom>
          <a:ln w="17471">
            <a:solidFill>
              <a:srgbClr val="0000FF"/>
            </a:solidFill>
          </a:ln>
        </p:spPr>
        <p:txBody>
          <a:bodyPr wrap="square" lIns="0" tIns="0" rIns="0" bIns="0" rtlCol="0"/>
          <a:lstStyle/>
          <a:p>
            <a:endParaRPr/>
          </a:p>
        </p:txBody>
      </p:sp>
      <p:sp>
        <p:nvSpPr>
          <p:cNvPr id="29" name="object 29"/>
          <p:cNvSpPr txBox="1"/>
          <p:nvPr/>
        </p:nvSpPr>
        <p:spPr>
          <a:xfrm>
            <a:off x="3220202" y="1102004"/>
            <a:ext cx="257175" cy="273685"/>
          </a:xfrm>
          <a:prstGeom prst="rect">
            <a:avLst/>
          </a:prstGeom>
        </p:spPr>
        <p:txBody>
          <a:bodyPr vert="horz" wrap="square" lIns="0" tIns="31750" rIns="0" bIns="0" rtlCol="0">
            <a:spAutoFit/>
          </a:bodyPr>
          <a:lstStyle/>
          <a:p>
            <a:pPr algn="ctr">
              <a:lnSpc>
                <a:spcPct val="100000"/>
              </a:lnSpc>
              <a:spcBef>
                <a:spcPts val="250"/>
              </a:spcBef>
            </a:pPr>
            <a:r>
              <a:rPr sz="450" dirty="0">
                <a:latin typeface="Microsoft Sans Serif"/>
                <a:cs typeface="Microsoft Sans Serif"/>
              </a:rPr>
              <a:t>0</a:t>
            </a:r>
            <a:endParaRPr sz="450">
              <a:latin typeface="Microsoft Sans Serif"/>
              <a:cs typeface="Microsoft Sans Serif"/>
            </a:endParaRPr>
          </a:p>
          <a:p>
            <a:pPr marR="27305" algn="ctr">
              <a:lnSpc>
                <a:spcPts val="625"/>
              </a:lnSpc>
              <a:spcBef>
                <a:spcPts val="190"/>
              </a:spcBef>
            </a:pPr>
            <a:r>
              <a:rPr sz="650" spc="-5" dirty="0">
                <a:latin typeface="Microsoft Sans Serif"/>
                <a:cs typeface="Microsoft Sans Serif"/>
              </a:rPr>
              <a:t>T2, </a:t>
            </a:r>
            <a:r>
              <a:rPr sz="650" spc="-10" dirty="0">
                <a:latin typeface="Symbol"/>
                <a:cs typeface="Symbol"/>
              </a:rPr>
              <a:t></a:t>
            </a:r>
            <a:endParaRPr sz="650">
              <a:latin typeface="Symbol"/>
              <a:cs typeface="Symbol"/>
            </a:endParaRPr>
          </a:p>
          <a:p>
            <a:pPr marR="5080" algn="r">
              <a:lnSpc>
                <a:spcPts val="445"/>
              </a:lnSpc>
            </a:pPr>
            <a:r>
              <a:rPr sz="500" dirty="0">
                <a:latin typeface="Microsoft Sans Serif"/>
                <a:cs typeface="Microsoft Sans Serif"/>
              </a:rPr>
              <a:t>2</a:t>
            </a:r>
            <a:endParaRPr sz="500">
              <a:latin typeface="Microsoft Sans Serif"/>
              <a:cs typeface="Microsoft Sans Serif"/>
            </a:endParaRPr>
          </a:p>
        </p:txBody>
      </p:sp>
      <p:sp>
        <p:nvSpPr>
          <p:cNvPr id="30" name="object 30"/>
          <p:cNvSpPr txBox="1"/>
          <p:nvPr/>
        </p:nvSpPr>
        <p:spPr>
          <a:xfrm>
            <a:off x="3220202" y="622594"/>
            <a:ext cx="257175" cy="160655"/>
          </a:xfrm>
          <a:prstGeom prst="rect">
            <a:avLst/>
          </a:prstGeom>
        </p:spPr>
        <p:txBody>
          <a:bodyPr vert="horz" wrap="square" lIns="0" tIns="11430" rIns="0" bIns="0" rtlCol="0">
            <a:spAutoFit/>
          </a:bodyPr>
          <a:lstStyle/>
          <a:p>
            <a:pPr marL="12700">
              <a:lnSpc>
                <a:spcPts val="625"/>
              </a:lnSpc>
              <a:spcBef>
                <a:spcPts val="90"/>
              </a:spcBef>
            </a:pPr>
            <a:r>
              <a:rPr sz="650" spc="-5" dirty="0">
                <a:latin typeface="Microsoft Sans Serif"/>
                <a:cs typeface="Microsoft Sans Serif"/>
              </a:rPr>
              <a:t>T1, </a:t>
            </a:r>
            <a:r>
              <a:rPr sz="650" spc="-10" dirty="0">
                <a:latin typeface="Symbol"/>
                <a:cs typeface="Symbol"/>
              </a:rPr>
              <a:t></a:t>
            </a:r>
            <a:endParaRPr sz="650">
              <a:latin typeface="Symbol"/>
              <a:cs typeface="Symbol"/>
            </a:endParaRPr>
          </a:p>
          <a:p>
            <a:pPr marR="5080" algn="r">
              <a:lnSpc>
                <a:spcPts val="445"/>
              </a:lnSpc>
            </a:pPr>
            <a:r>
              <a:rPr sz="500" dirty="0">
                <a:latin typeface="Microsoft Sans Serif"/>
                <a:cs typeface="Microsoft Sans Serif"/>
              </a:rPr>
              <a:t>1</a:t>
            </a:r>
            <a:endParaRPr sz="500">
              <a:latin typeface="Microsoft Sans Serif"/>
              <a:cs typeface="Microsoft Sans Serif"/>
            </a:endParaRPr>
          </a:p>
        </p:txBody>
      </p:sp>
      <p:graphicFrame>
        <p:nvGraphicFramePr>
          <p:cNvPr id="31" name="object 31"/>
          <p:cNvGraphicFramePr>
            <a:graphicFrameLocks noGrp="1"/>
          </p:cNvGraphicFramePr>
          <p:nvPr/>
        </p:nvGraphicFramePr>
        <p:xfrm>
          <a:off x="2550070" y="1395772"/>
          <a:ext cx="1594485" cy="316418"/>
        </p:xfrm>
        <a:graphic>
          <a:graphicData uri="http://schemas.openxmlformats.org/drawingml/2006/table">
            <a:tbl>
              <a:tblPr firstRow="1" bandRow="1">
                <a:tableStyleId>{2D5ABB26-0587-4C30-8999-92F81FD0307C}</a:tableStyleId>
              </a:tblPr>
              <a:tblGrid>
                <a:gridCol w="79692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tblGrid>
              <a:tr h="158212">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58206">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
        <p:nvSpPr>
          <p:cNvPr id="32" name="object 32"/>
          <p:cNvSpPr txBox="1"/>
          <p:nvPr/>
        </p:nvSpPr>
        <p:spPr>
          <a:xfrm>
            <a:off x="2488838" y="1713084"/>
            <a:ext cx="116205" cy="95885"/>
          </a:xfrm>
          <a:prstGeom prst="rect">
            <a:avLst/>
          </a:prstGeom>
        </p:spPr>
        <p:txBody>
          <a:bodyPr vert="horz" wrap="square" lIns="0" tIns="13335" rIns="0" bIns="0" rtlCol="0">
            <a:spAutoFit/>
          </a:bodyPr>
          <a:lstStyle/>
          <a:p>
            <a:pPr marL="12700">
              <a:lnSpc>
                <a:spcPct val="100000"/>
              </a:lnSpc>
              <a:spcBef>
                <a:spcPts val="105"/>
              </a:spcBef>
            </a:pPr>
            <a:r>
              <a:rPr sz="450" spc="100" dirty="0">
                <a:latin typeface="Microsoft Sans Serif"/>
                <a:cs typeface="Microsoft Sans Serif"/>
              </a:rPr>
              <a:t>−5</a:t>
            </a:r>
            <a:endParaRPr sz="450">
              <a:latin typeface="Microsoft Sans Serif"/>
              <a:cs typeface="Microsoft Sans Serif"/>
            </a:endParaRPr>
          </a:p>
        </p:txBody>
      </p:sp>
      <p:sp>
        <p:nvSpPr>
          <p:cNvPr id="33" name="object 33"/>
          <p:cNvSpPr txBox="1"/>
          <p:nvPr/>
        </p:nvSpPr>
        <p:spPr>
          <a:xfrm>
            <a:off x="3319688" y="1713084"/>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0</a:t>
            </a:r>
            <a:endParaRPr sz="450">
              <a:latin typeface="Microsoft Sans Serif"/>
              <a:cs typeface="Microsoft Sans Serif"/>
            </a:endParaRPr>
          </a:p>
        </p:txBody>
      </p:sp>
      <p:sp>
        <p:nvSpPr>
          <p:cNvPr id="34" name="object 34"/>
          <p:cNvSpPr txBox="1"/>
          <p:nvPr/>
        </p:nvSpPr>
        <p:spPr>
          <a:xfrm>
            <a:off x="4117053" y="1713084"/>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5</a:t>
            </a:r>
            <a:endParaRPr sz="450">
              <a:latin typeface="Microsoft Sans Serif"/>
              <a:cs typeface="Microsoft Sans Serif"/>
            </a:endParaRPr>
          </a:p>
        </p:txBody>
      </p:sp>
      <p:sp>
        <p:nvSpPr>
          <p:cNvPr id="35" name="object 35"/>
          <p:cNvSpPr txBox="1"/>
          <p:nvPr/>
        </p:nvSpPr>
        <p:spPr>
          <a:xfrm>
            <a:off x="2455838" y="1627185"/>
            <a:ext cx="116205" cy="95885"/>
          </a:xfrm>
          <a:prstGeom prst="rect">
            <a:avLst/>
          </a:prstGeom>
        </p:spPr>
        <p:txBody>
          <a:bodyPr vert="horz" wrap="square" lIns="0" tIns="13335" rIns="0" bIns="0" rtlCol="0">
            <a:spAutoFit/>
          </a:bodyPr>
          <a:lstStyle/>
          <a:p>
            <a:pPr marL="12700">
              <a:lnSpc>
                <a:spcPct val="100000"/>
              </a:lnSpc>
              <a:spcBef>
                <a:spcPts val="105"/>
              </a:spcBef>
            </a:pPr>
            <a:r>
              <a:rPr sz="450" spc="100" dirty="0">
                <a:latin typeface="Microsoft Sans Serif"/>
                <a:cs typeface="Microsoft Sans Serif"/>
              </a:rPr>
              <a:t>−1</a:t>
            </a:r>
            <a:endParaRPr sz="450">
              <a:latin typeface="Microsoft Sans Serif"/>
              <a:cs typeface="Microsoft Sans Serif"/>
            </a:endParaRPr>
          </a:p>
        </p:txBody>
      </p:sp>
      <p:sp>
        <p:nvSpPr>
          <p:cNvPr id="36" name="object 36"/>
          <p:cNvSpPr txBox="1"/>
          <p:nvPr/>
        </p:nvSpPr>
        <p:spPr>
          <a:xfrm>
            <a:off x="2489809" y="1384045"/>
            <a:ext cx="57785" cy="217170"/>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1</a:t>
            </a:r>
            <a:endParaRPr sz="450">
              <a:latin typeface="Microsoft Sans Serif"/>
              <a:cs typeface="Microsoft Sans Serif"/>
            </a:endParaRPr>
          </a:p>
          <a:p>
            <a:pPr marL="12700">
              <a:lnSpc>
                <a:spcPct val="100000"/>
              </a:lnSpc>
              <a:spcBef>
                <a:spcPts val="420"/>
              </a:spcBef>
            </a:pPr>
            <a:r>
              <a:rPr sz="450" dirty="0">
                <a:latin typeface="Microsoft Sans Serif"/>
                <a:cs typeface="Microsoft Sans Serif"/>
              </a:rPr>
              <a:t>0</a:t>
            </a:r>
            <a:endParaRPr sz="450">
              <a:latin typeface="Microsoft Sans Serif"/>
              <a:cs typeface="Microsoft Sans Serif"/>
            </a:endParaRPr>
          </a:p>
        </p:txBody>
      </p:sp>
      <p:sp>
        <p:nvSpPr>
          <p:cNvPr id="37" name="object 37"/>
          <p:cNvSpPr/>
          <p:nvPr/>
        </p:nvSpPr>
        <p:spPr>
          <a:xfrm>
            <a:off x="2551526" y="1433626"/>
            <a:ext cx="1595120" cy="242570"/>
          </a:xfrm>
          <a:custGeom>
            <a:avLst/>
            <a:gdLst/>
            <a:ahLst/>
            <a:cxnLst/>
            <a:rect l="l" t="t" r="r" b="b"/>
            <a:pathLst>
              <a:path w="1595120" h="242569">
                <a:moveTo>
                  <a:pt x="0" y="214021"/>
                </a:moveTo>
                <a:lnTo>
                  <a:pt x="15528" y="186358"/>
                </a:lnTo>
                <a:lnTo>
                  <a:pt x="31543" y="153355"/>
                </a:lnTo>
                <a:lnTo>
                  <a:pt x="47558" y="116957"/>
                </a:lnTo>
                <a:lnTo>
                  <a:pt x="63573" y="81531"/>
                </a:lnTo>
                <a:lnTo>
                  <a:pt x="79589" y="49018"/>
                </a:lnTo>
                <a:lnTo>
                  <a:pt x="95604" y="23294"/>
                </a:lnTo>
                <a:lnTo>
                  <a:pt x="111135" y="6796"/>
                </a:lnTo>
                <a:lnTo>
                  <a:pt x="127150" y="0"/>
                </a:lnTo>
                <a:lnTo>
                  <a:pt x="143165" y="4367"/>
                </a:lnTo>
                <a:lnTo>
                  <a:pt x="175195" y="42705"/>
                </a:lnTo>
                <a:lnTo>
                  <a:pt x="207226" y="108711"/>
                </a:lnTo>
                <a:lnTo>
                  <a:pt x="222756" y="145109"/>
                </a:lnTo>
                <a:lnTo>
                  <a:pt x="238772" y="179562"/>
                </a:lnTo>
                <a:lnTo>
                  <a:pt x="254787" y="208681"/>
                </a:lnTo>
                <a:lnTo>
                  <a:pt x="270802" y="229553"/>
                </a:lnTo>
                <a:lnTo>
                  <a:pt x="286817" y="241200"/>
                </a:lnTo>
                <a:lnTo>
                  <a:pt x="302833" y="242167"/>
                </a:lnTo>
                <a:lnTo>
                  <a:pt x="318849" y="232465"/>
                </a:lnTo>
                <a:lnTo>
                  <a:pt x="334375" y="212565"/>
                </a:lnTo>
                <a:lnTo>
                  <a:pt x="350390" y="184902"/>
                </a:lnTo>
                <a:lnTo>
                  <a:pt x="366405" y="151416"/>
                </a:lnTo>
                <a:lnTo>
                  <a:pt x="382421" y="115018"/>
                </a:lnTo>
                <a:lnTo>
                  <a:pt x="398436" y="79592"/>
                </a:lnTo>
                <a:lnTo>
                  <a:pt x="414451" y="47562"/>
                </a:lnTo>
                <a:lnTo>
                  <a:pt x="429983" y="22322"/>
                </a:lnTo>
                <a:lnTo>
                  <a:pt x="445998" y="5823"/>
                </a:lnTo>
                <a:lnTo>
                  <a:pt x="462013" y="0"/>
                </a:lnTo>
                <a:lnTo>
                  <a:pt x="478028" y="4851"/>
                </a:lnTo>
                <a:lnTo>
                  <a:pt x="494044" y="19899"/>
                </a:lnTo>
                <a:lnTo>
                  <a:pt x="510059" y="44161"/>
                </a:lnTo>
                <a:lnTo>
                  <a:pt x="526074" y="75708"/>
                </a:lnTo>
                <a:lnTo>
                  <a:pt x="541606" y="111133"/>
                </a:lnTo>
                <a:lnTo>
                  <a:pt x="557621" y="147048"/>
                </a:lnTo>
                <a:lnTo>
                  <a:pt x="589651" y="210136"/>
                </a:lnTo>
                <a:lnTo>
                  <a:pt x="621682" y="241684"/>
                </a:lnTo>
                <a:lnTo>
                  <a:pt x="637697" y="242167"/>
                </a:lnTo>
                <a:lnTo>
                  <a:pt x="653223" y="231492"/>
                </a:lnTo>
                <a:lnTo>
                  <a:pt x="669238" y="211109"/>
                </a:lnTo>
                <a:lnTo>
                  <a:pt x="685254" y="182963"/>
                </a:lnTo>
                <a:lnTo>
                  <a:pt x="701269" y="148988"/>
                </a:lnTo>
                <a:lnTo>
                  <a:pt x="717284" y="113079"/>
                </a:lnTo>
                <a:lnTo>
                  <a:pt x="733299" y="77647"/>
                </a:lnTo>
                <a:lnTo>
                  <a:pt x="748831" y="46106"/>
                </a:lnTo>
                <a:lnTo>
                  <a:pt x="764846" y="21355"/>
                </a:lnTo>
                <a:lnTo>
                  <a:pt x="780861" y="5340"/>
                </a:lnTo>
                <a:lnTo>
                  <a:pt x="796877" y="0"/>
                </a:lnTo>
                <a:lnTo>
                  <a:pt x="812892" y="5340"/>
                </a:lnTo>
                <a:lnTo>
                  <a:pt x="844922" y="46106"/>
                </a:lnTo>
                <a:lnTo>
                  <a:pt x="876469" y="113079"/>
                </a:lnTo>
                <a:lnTo>
                  <a:pt x="892485" y="148988"/>
                </a:lnTo>
                <a:lnTo>
                  <a:pt x="908500" y="182963"/>
                </a:lnTo>
                <a:lnTo>
                  <a:pt x="924515" y="211109"/>
                </a:lnTo>
                <a:lnTo>
                  <a:pt x="940530" y="231492"/>
                </a:lnTo>
                <a:lnTo>
                  <a:pt x="956545" y="242167"/>
                </a:lnTo>
                <a:lnTo>
                  <a:pt x="972071" y="241684"/>
                </a:lnTo>
                <a:lnTo>
                  <a:pt x="1004102" y="210136"/>
                </a:lnTo>
                <a:lnTo>
                  <a:pt x="1036132" y="147048"/>
                </a:lnTo>
                <a:lnTo>
                  <a:pt x="1052147" y="111133"/>
                </a:lnTo>
                <a:lnTo>
                  <a:pt x="1067679" y="75708"/>
                </a:lnTo>
                <a:lnTo>
                  <a:pt x="1083694" y="44161"/>
                </a:lnTo>
                <a:lnTo>
                  <a:pt x="1099710" y="19899"/>
                </a:lnTo>
                <a:lnTo>
                  <a:pt x="1115725" y="4851"/>
                </a:lnTo>
                <a:lnTo>
                  <a:pt x="1131740" y="0"/>
                </a:lnTo>
                <a:lnTo>
                  <a:pt x="1147755" y="5823"/>
                </a:lnTo>
                <a:lnTo>
                  <a:pt x="1179302" y="47562"/>
                </a:lnTo>
                <a:lnTo>
                  <a:pt x="1211333" y="115018"/>
                </a:lnTo>
                <a:lnTo>
                  <a:pt x="1227348" y="151416"/>
                </a:lnTo>
                <a:lnTo>
                  <a:pt x="1243363" y="184902"/>
                </a:lnTo>
                <a:lnTo>
                  <a:pt x="1259378" y="212565"/>
                </a:lnTo>
                <a:lnTo>
                  <a:pt x="1275394" y="232465"/>
                </a:lnTo>
                <a:lnTo>
                  <a:pt x="1290920" y="242167"/>
                </a:lnTo>
                <a:lnTo>
                  <a:pt x="1306935" y="241200"/>
                </a:lnTo>
                <a:lnTo>
                  <a:pt x="1338965" y="208681"/>
                </a:lnTo>
                <a:lnTo>
                  <a:pt x="1370996" y="145109"/>
                </a:lnTo>
                <a:lnTo>
                  <a:pt x="1386527" y="108711"/>
                </a:lnTo>
                <a:lnTo>
                  <a:pt x="1402543" y="73768"/>
                </a:lnTo>
                <a:lnTo>
                  <a:pt x="1418558" y="42705"/>
                </a:lnTo>
                <a:lnTo>
                  <a:pt x="1434573" y="18927"/>
                </a:lnTo>
                <a:lnTo>
                  <a:pt x="1450588" y="4367"/>
                </a:lnTo>
                <a:lnTo>
                  <a:pt x="1466603" y="0"/>
                </a:lnTo>
                <a:lnTo>
                  <a:pt x="1482619" y="6796"/>
                </a:lnTo>
                <a:lnTo>
                  <a:pt x="1514166" y="49018"/>
                </a:lnTo>
                <a:lnTo>
                  <a:pt x="1546196" y="116957"/>
                </a:lnTo>
                <a:lnTo>
                  <a:pt x="1562211" y="153355"/>
                </a:lnTo>
                <a:lnTo>
                  <a:pt x="1578227" y="186358"/>
                </a:lnTo>
                <a:lnTo>
                  <a:pt x="1594242" y="214021"/>
                </a:lnTo>
                <a:lnTo>
                  <a:pt x="1594725" y="214504"/>
                </a:lnTo>
              </a:path>
            </a:pathLst>
          </a:custGeom>
          <a:ln w="17471">
            <a:solidFill>
              <a:srgbClr val="0000FF"/>
            </a:solidFill>
          </a:ln>
        </p:spPr>
        <p:txBody>
          <a:bodyPr wrap="square" lIns="0" tIns="0" rIns="0" bIns="0" rtlCol="0"/>
          <a:lstStyle/>
          <a:p>
            <a:endParaRPr/>
          </a:p>
        </p:txBody>
      </p:sp>
      <p:graphicFrame>
        <p:nvGraphicFramePr>
          <p:cNvPr id="38" name="object 38"/>
          <p:cNvGraphicFramePr>
            <a:graphicFrameLocks noGrp="1"/>
          </p:cNvGraphicFramePr>
          <p:nvPr/>
        </p:nvGraphicFramePr>
        <p:xfrm>
          <a:off x="2550070" y="1988820"/>
          <a:ext cx="1594485" cy="316422"/>
        </p:xfrm>
        <a:graphic>
          <a:graphicData uri="http://schemas.openxmlformats.org/drawingml/2006/table">
            <a:tbl>
              <a:tblPr firstRow="1" bandRow="1">
                <a:tableStyleId>{2D5ABB26-0587-4C30-8999-92F81FD0307C}</a:tableStyleId>
              </a:tblPr>
              <a:tblGrid>
                <a:gridCol w="796925">
                  <a:extLst>
                    <a:ext uri="{9D8B030D-6E8A-4147-A177-3AD203B41FA5}">
                      <a16:colId xmlns:a16="http://schemas.microsoft.com/office/drawing/2014/main" val="20000"/>
                    </a:ext>
                  </a:extLst>
                </a:gridCol>
                <a:gridCol w="797560">
                  <a:extLst>
                    <a:ext uri="{9D8B030D-6E8A-4147-A177-3AD203B41FA5}">
                      <a16:colId xmlns:a16="http://schemas.microsoft.com/office/drawing/2014/main" val="20001"/>
                    </a:ext>
                  </a:extLst>
                </a:gridCol>
              </a:tblGrid>
              <a:tr h="158211">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0"/>
                  </a:ext>
                </a:extLst>
              </a:tr>
              <a:tr h="158211">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lstStyle/>
                    <a:p>
                      <a:pPr>
                        <a:lnSpc>
                          <a:spcPct val="100000"/>
                        </a:lnSpc>
                      </a:pPr>
                      <a:endParaRPr sz="9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extLst>
                  <a:ext uri="{0D108BD9-81ED-4DB2-BD59-A6C34878D82A}">
                    <a16:rowId xmlns:a16="http://schemas.microsoft.com/office/drawing/2014/main" val="10001"/>
                  </a:ext>
                </a:extLst>
              </a:tr>
            </a:tbl>
          </a:graphicData>
        </a:graphic>
      </p:graphicFrame>
      <p:sp>
        <p:nvSpPr>
          <p:cNvPr id="39" name="object 39"/>
          <p:cNvSpPr txBox="1"/>
          <p:nvPr/>
        </p:nvSpPr>
        <p:spPr>
          <a:xfrm>
            <a:off x="2488838" y="2306131"/>
            <a:ext cx="116205" cy="95885"/>
          </a:xfrm>
          <a:prstGeom prst="rect">
            <a:avLst/>
          </a:prstGeom>
        </p:spPr>
        <p:txBody>
          <a:bodyPr vert="horz" wrap="square" lIns="0" tIns="13335" rIns="0" bIns="0" rtlCol="0">
            <a:spAutoFit/>
          </a:bodyPr>
          <a:lstStyle/>
          <a:p>
            <a:pPr marL="12700">
              <a:lnSpc>
                <a:spcPct val="100000"/>
              </a:lnSpc>
              <a:spcBef>
                <a:spcPts val="105"/>
              </a:spcBef>
            </a:pPr>
            <a:r>
              <a:rPr sz="450" spc="100" dirty="0">
                <a:latin typeface="Microsoft Sans Serif"/>
                <a:cs typeface="Microsoft Sans Serif"/>
              </a:rPr>
              <a:t>−5</a:t>
            </a:r>
            <a:endParaRPr sz="450">
              <a:latin typeface="Microsoft Sans Serif"/>
              <a:cs typeface="Microsoft Sans Serif"/>
            </a:endParaRPr>
          </a:p>
        </p:txBody>
      </p:sp>
      <p:sp>
        <p:nvSpPr>
          <p:cNvPr id="40" name="object 40"/>
          <p:cNvSpPr txBox="1"/>
          <p:nvPr/>
        </p:nvSpPr>
        <p:spPr>
          <a:xfrm>
            <a:off x="3319688" y="2306131"/>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0</a:t>
            </a:r>
            <a:endParaRPr sz="450">
              <a:latin typeface="Microsoft Sans Serif"/>
              <a:cs typeface="Microsoft Sans Serif"/>
            </a:endParaRPr>
          </a:p>
        </p:txBody>
      </p:sp>
      <p:sp>
        <p:nvSpPr>
          <p:cNvPr id="41" name="object 41"/>
          <p:cNvSpPr txBox="1"/>
          <p:nvPr/>
        </p:nvSpPr>
        <p:spPr>
          <a:xfrm>
            <a:off x="4117053" y="2306131"/>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5</a:t>
            </a:r>
            <a:endParaRPr sz="450">
              <a:latin typeface="Microsoft Sans Serif"/>
              <a:cs typeface="Microsoft Sans Serif"/>
            </a:endParaRPr>
          </a:p>
        </p:txBody>
      </p:sp>
      <p:sp>
        <p:nvSpPr>
          <p:cNvPr id="42" name="object 42"/>
          <p:cNvSpPr txBox="1"/>
          <p:nvPr/>
        </p:nvSpPr>
        <p:spPr>
          <a:xfrm>
            <a:off x="2455838" y="2220231"/>
            <a:ext cx="116205" cy="95885"/>
          </a:xfrm>
          <a:prstGeom prst="rect">
            <a:avLst/>
          </a:prstGeom>
        </p:spPr>
        <p:txBody>
          <a:bodyPr vert="horz" wrap="square" lIns="0" tIns="13335" rIns="0" bIns="0" rtlCol="0">
            <a:spAutoFit/>
          </a:bodyPr>
          <a:lstStyle/>
          <a:p>
            <a:pPr marL="12700">
              <a:lnSpc>
                <a:spcPct val="100000"/>
              </a:lnSpc>
              <a:spcBef>
                <a:spcPts val="105"/>
              </a:spcBef>
            </a:pPr>
            <a:r>
              <a:rPr sz="450" spc="100" dirty="0">
                <a:latin typeface="Microsoft Sans Serif"/>
                <a:cs typeface="Microsoft Sans Serif"/>
              </a:rPr>
              <a:t>−1</a:t>
            </a:r>
            <a:endParaRPr sz="450">
              <a:latin typeface="Microsoft Sans Serif"/>
              <a:cs typeface="Microsoft Sans Serif"/>
            </a:endParaRPr>
          </a:p>
        </p:txBody>
      </p:sp>
      <p:sp>
        <p:nvSpPr>
          <p:cNvPr id="43" name="object 43"/>
          <p:cNvSpPr txBox="1"/>
          <p:nvPr/>
        </p:nvSpPr>
        <p:spPr>
          <a:xfrm>
            <a:off x="2489809" y="2098904"/>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0</a:t>
            </a:r>
            <a:endParaRPr sz="450">
              <a:latin typeface="Microsoft Sans Serif"/>
              <a:cs typeface="Microsoft Sans Serif"/>
            </a:endParaRPr>
          </a:p>
        </p:txBody>
      </p:sp>
      <p:sp>
        <p:nvSpPr>
          <p:cNvPr id="44" name="object 44"/>
          <p:cNvSpPr txBox="1"/>
          <p:nvPr/>
        </p:nvSpPr>
        <p:spPr>
          <a:xfrm>
            <a:off x="2489809" y="1977091"/>
            <a:ext cx="57785" cy="95885"/>
          </a:xfrm>
          <a:prstGeom prst="rect">
            <a:avLst/>
          </a:prstGeom>
        </p:spPr>
        <p:txBody>
          <a:bodyPr vert="horz" wrap="square" lIns="0" tIns="13335" rIns="0" bIns="0" rtlCol="0">
            <a:spAutoFit/>
          </a:bodyPr>
          <a:lstStyle/>
          <a:p>
            <a:pPr marL="12700">
              <a:lnSpc>
                <a:spcPct val="100000"/>
              </a:lnSpc>
              <a:spcBef>
                <a:spcPts val="105"/>
              </a:spcBef>
            </a:pPr>
            <a:r>
              <a:rPr sz="450" dirty="0">
                <a:latin typeface="Microsoft Sans Serif"/>
                <a:cs typeface="Microsoft Sans Serif"/>
              </a:rPr>
              <a:t>1</a:t>
            </a:r>
            <a:endParaRPr sz="450">
              <a:latin typeface="Microsoft Sans Serif"/>
              <a:cs typeface="Microsoft Sans Serif"/>
            </a:endParaRPr>
          </a:p>
        </p:txBody>
      </p:sp>
      <p:sp>
        <p:nvSpPr>
          <p:cNvPr id="45" name="object 45"/>
          <p:cNvSpPr/>
          <p:nvPr/>
        </p:nvSpPr>
        <p:spPr>
          <a:xfrm>
            <a:off x="2551526" y="2026674"/>
            <a:ext cx="1595120" cy="243204"/>
          </a:xfrm>
          <a:custGeom>
            <a:avLst/>
            <a:gdLst/>
            <a:ahLst/>
            <a:cxnLst/>
            <a:rect l="l" t="t" r="r" b="b"/>
            <a:pathLst>
              <a:path w="1595120" h="243205">
                <a:moveTo>
                  <a:pt x="0" y="86871"/>
                </a:moveTo>
                <a:lnTo>
                  <a:pt x="15528" y="99003"/>
                </a:lnTo>
                <a:lnTo>
                  <a:pt x="31543" y="111137"/>
                </a:lnTo>
                <a:lnTo>
                  <a:pt x="47558" y="123269"/>
                </a:lnTo>
                <a:lnTo>
                  <a:pt x="63573" y="135401"/>
                </a:lnTo>
                <a:lnTo>
                  <a:pt x="79589" y="147048"/>
                </a:lnTo>
                <a:lnTo>
                  <a:pt x="95604" y="159183"/>
                </a:lnTo>
                <a:lnTo>
                  <a:pt x="111135" y="170343"/>
                </a:lnTo>
                <a:lnTo>
                  <a:pt x="127150" y="181021"/>
                </a:lnTo>
                <a:lnTo>
                  <a:pt x="143165" y="191697"/>
                </a:lnTo>
                <a:lnTo>
                  <a:pt x="159180" y="200918"/>
                </a:lnTo>
                <a:lnTo>
                  <a:pt x="175195" y="210140"/>
                </a:lnTo>
                <a:lnTo>
                  <a:pt x="222756" y="230523"/>
                </a:lnTo>
                <a:lnTo>
                  <a:pt x="270802" y="241684"/>
                </a:lnTo>
                <a:lnTo>
                  <a:pt x="286817" y="243139"/>
                </a:lnTo>
                <a:lnTo>
                  <a:pt x="302833" y="243139"/>
                </a:lnTo>
                <a:lnTo>
                  <a:pt x="350390" y="236347"/>
                </a:lnTo>
                <a:lnTo>
                  <a:pt x="398436" y="218876"/>
                </a:lnTo>
                <a:lnTo>
                  <a:pt x="445998" y="193153"/>
                </a:lnTo>
                <a:lnTo>
                  <a:pt x="478028" y="172286"/>
                </a:lnTo>
                <a:lnTo>
                  <a:pt x="510059" y="148991"/>
                </a:lnTo>
                <a:lnTo>
                  <a:pt x="526074" y="137344"/>
                </a:lnTo>
                <a:lnTo>
                  <a:pt x="541606" y="125209"/>
                </a:lnTo>
                <a:lnTo>
                  <a:pt x="557621" y="113077"/>
                </a:lnTo>
                <a:lnTo>
                  <a:pt x="573636" y="100945"/>
                </a:lnTo>
                <a:lnTo>
                  <a:pt x="589651" y="88811"/>
                </a:lnTo>
                <a:lnTo>
                  <a:pt x="605667" y="77651"/>
                </a:lnTo>
                <a:lnTo>
                  <a:pt x="621682" y="66488"/>
                </a:lnTo>
                <a:lnTo>
                  <a:pt x="669238" y="36885"/>
                </a:lnTo>
                <a:lnTo>
                  <a:pt x="717284" y="14559"/>
                </a:lnTo>
                <a:lnTo>
                  <a:pt x="764846" y="2427"/>
                </a:lnTo>
                <a:lnTo>
                  <a:pt x="796877" y="0"/>
                </a:lnTo>
                <a:lnTo>
                  <a:pt x="812892" y="486"/>
                </a:lnTo>
                <a:lnTo>
                  <a:pt x="860454" y="9706"/>
                </a:lnTo>
                <a:lnTo>
                  <a:pt x="908500" y="28634"/>
                </a:lnTo>
                <a:lnTo>
                  <a:pt x="956545" y="55812"/>
                </a:lnTo>
                <a:lnTo>
                  <a:pt x="988087" y="77651"/>
                </a:lnTo>
                <a:lnTo>
                  <a:pt x="1004102" y="88811"/>
                </a:lnTo>
                <a:lnTo>
                  <a:pt x="1020117" y="100945"/>
                </a:lnTo>
                <a:lnTo>
                  <a:pt x="1036132" y="113077"/>
                </a:lnTo>
                <a:lnTo>
                  <a:pt x="1052147" y="125209"/>
                </a:lnTo>
                <a:lnTo>
                  <a:pt x="1067679" y="137344"/>
                </a:lnTo>
                <a:lnTo>
                  <a:pt x="1083694" y="148991"/>
                </a:lnTo>
                <a:lnTo>
                  <a:pt x="1099710" y="161123"/>
                </a:lnTo>
                <a:lnTo>
                  <a:pt x="1131740" y="182962"/>
                </a:lnTo>
                <a:lnTo>
                  <a:pt x="1179302" y="211109"/>
                </a:lnTo>
                <a:lnTo>
                  <a:pt x="1227348" y="231492"/>
                </a:lnTo>
                <a:lnTo>
                  <a:pt x="1275394" y="242170"/>
                </a:lnTo>
                <a:lnTo>
                  <a:pt x="1290920" y="243139"/>
                </a:lnTo>
                <a:lnTo>
                  <a:pt x="1306935" y="243139"/>
                </a:lnTo>
                <a:lnTo>
                  <a:pt x="1354980" y="235375"/>
                </a:lnTo>
                <a:lnTo>
                  <a:pt x="1402543" y="217904"/>
                </a:lnTo>
                <a:lnTo>
                  <a:pt x="1434573" y="200918"/>
                </a:lnTo>
                <a:lnTo>
                  <a:pt x="1450588" y="191697"/>
                </a:lnTo>
                <a:lnTo>
                  <a:pt x="1466603" y="181021"/>
                </a:lnTo>
                <a:lnTo>
                  <a:pt x="1482619" y="170343"/>
                </a:lnTo>
                <a:lnTo>
                  <a:pt x="1498151" y="159183"/>
                </a:lnTo>
                <a:lnTo>
                  <a:pt x="1514166" y="147048"/>
                </a:lnTo>
                <a:lnTo>
                  <a:pt x="1530181" y="135401"/>
                </a:lnTo>
                <a:lnTo>
                  <a:pt x="1546196" y="123269"/>
                </a:lnTo>
                <a:lnTo>
                  <a:pt x="1562211" y="111137"/>
                </a:lnTo>
                <a:lnTo>
                  <a:pt x="1578227" y="99003"/>
                </a:lnTo>
                <a:lnTo>
                  <a:pt x="1594242" y="86871"/>
                </a:lnTo>
                <a:lnTo>
                  <a:pt x="1594725" y="86871"/>
                </a:lnTo>
              </a:path>
            </a:pathLst>
          </a:custGeom>
          <a:ln w="17471">
            <a:solidFill>
              <a:srgbClr val="0000FF"/>
            </a:solidFill>
          </a:ln>
        </p:spPr>
        <p:txBody>
          <a:bodyPr wrap="square" lIns="0" tIns="0" rIns="0" bIns="0" rtlCol="0"/>
          <a:lstStyle/>
          <a:p>
            <a:endParaRPr/>
          </a:p>
        </p:txBody>
      </p:sp>
      <p:sp>
        <p:nvSpPr>
          <p:cNvPr id="46" name="object 46"/>
          <p:cNvSpPr txBox="1"/>
          <p:nvPr/>
        </p:nvSpPr>
        <p:spPr>
          <a:xfrm>
            <a:off x="3220202" y="1808203"/>
            <a:ext cx="221615" cy="123825"/>
          </a:xfrm>
          <a:prstGeom prst="rect">
            <a:avLst/>
          </a:prstGeom>
        </p:spPr>
        <p:txBody>
          <a:bodyPr vert="horz" wrap="square" lIns="0" tIns="11430" rIns="0" bIns="0" rtlCol="0">
            <a:spAutoFit/>
          </a:bodyPr>
          <a:lstStyle/>
          <a:p>
            <a:pPr marL="12700">
              <a:lnSpc>
                <a:spcPct val="100000"/>
              </a:lnSpc>
              <a:spcBef>
                <a:spcPts val="90"/>
              </a:spcBef>
            </a:pPr>
            <a:r>
              <a:rPr sz="650" spc="-5" dirty="0">
                <a:latin typeface="Microsoft Sans Serif"/>
                <a:cs typeface="Microsoft Sans Serif"/>
              </a:rPr>
              <a:t>T3, </a:t>
            </a:r>
            <a:r>
              <a:rPr sz="650" spc="-10" dirty="0">
                <a:latin typeface="Symbol"/>
                <a:cs typeface="Symbol"/>
              </a:rPr>
              <a:t></a:t>
            </a:r>
            <a:endParaRPr sz="650">
              <a:latin typeface="Symbol"/>
              <a:cs typeface="Symbol"/>
            </a:endParaRPr>
          </a:p>
        </p:txBody>
      </p:sp>
      <p:sp>
        <p:nvSpPr>
          <p:cNvPr id="47" name="object 47"/>
          <p:cNvSpPr txBox="1"/>
          <p:nvPr/>
        </p:nvSpPr>
        <p:spPr>
          <a:xfrm>
            <a:off x="3416265" y="1866440"/>
            <a:ext cx="61594" cy="102870"/>
          </a:xfrm>
          <a:prstGeom prst="rect">
            <a:avLst/>
          </a:prstGeom>
        </p:spPr>
        <p:txBody>
          <a:bodyPr vert="horz" wrap="square" lIns="0" tIns="13335" rIns="0" bIns="0" rtlCol="0">
            <a:spAutoFit/>
          </a:bodyPr>
          <a:lstStyle/>
          <a:p>
            <a:pPr marL="12700">
              <a:lnSpc>
                <a:spcPct val="100000"/>
              </a:lnSpc>
              <a:spcBef>
                <a:spcPts val="105"/>
              </a:spcBef>
            </a:pPr>
            <a:r>
              <a:rPr sz="500" dirty="0">
                <a:latin typeface="Microsoft Sans Serif"/>
                <a:cs typeface="Microsoft Sans Serif"/>
              </a:rPr>
              <a:t>3</a:t>
            </a:r>
            <a:endParaRPr sz="500">
              <a:latin typeface="Microsoft Sans Serif"/>
              <a:cs typeface="Microsoft Sans Serif"/>
            </a:endParaRPr>
          </a:p>
        </p:txBody>
      </p:sp>
      <p:sp>
        <p:nvSpPr>
          <p:cNvPr id="48" name="object 48"/>
          <p:cNvSpPr txBox="1"/>
          <p:nvPr/>
        </p:nvSpPr>
        <p:spPr>
          <a:xfrm>
            <a:off x="2193899" y="2626746"/>
            <a:ext cx="1945639" cy="481330"/>
          </a:xfrm>
          <a:prstGeom prst="rect">
            <a:avLst/>
          </a:prstGeom>
        </p:spPr>
        <p:txBody>
          <a:bodyPr vert="horz" wrap="square" lIns="0" tIns="12065" rIns="0" bIns="0" rtlCol="0">
            <a:spAutoFit/>
          </a:bodyPr>
          <a:lstStyle/>
          <a:p>
            <a:pPr marL="38100" marR="30480">
              <a:lnSpc>
                <a:spcPct val="100000"/>
              </a:lnSpc>
              <a:spcBef>
                <a:spcPts val="95"/>
              </a:spcBef>
            </a:pPr>
            <a:r>
              <a:rPr sz="1000" spc="-30" dirty="0">
                <a:solidFill>
                  <a:srgbClr val="3333B2"/>
                </a:solidFill>
                <a:latin typeface="Tahoma"/>
                <a:cs typeface="Tahoma"/>
              </a:rPr>
              <a:t>Figura:</a:t>
            </a:r>
            <a:r>
              <a:rPr sz="1000" spc="10" dirty="0">
                <a:solidFill>
                  <a:srgbClr val="3333B2"/>
                </a:solidFill>
                <a:latin typeface="Tahoma"/>
                <a:cs typeface="Tahoma"/>
              </a:rPr>
              <a:t> </a:t>
            </a:r>
            <a:r>
              <a:rPr sz="1000" spc="-85" dirty="0" err="1">
                <a:latin typeface="Tahoma"/>
                <a:cs typeface="Tahoma"/>
              </a:rPr>
              <a:t>Relaci</a:t>
            </a:r>
            <a:r>
              <a:rPr lang="es-CO" sz="1000" spc="-85" dirty="0" err="1">
                <a:latin typeface="Tahoma"/>
                <a:cs typeface="Tahoma"/>
              </a:rPr>
              <a:t>ó</a:t>
            </a:r>
            <a:r>
              <a:rPr sz="1000" spc="-85" dirty="0">
                <a:latin typeface="Tahoma"/>
                <a:cs typeface="Tahoma"/>
              </a:rPr>
              <a:t>n</a:t>
            </a:r>
            <a:r>
              <a:rPr sz="1000" spc="20" dirty="0">
                <a:latin typeface="Tahoma"/>
                <a:cs typeface="Tahoma"/>
              </a:rPr>
              <a:t> </a:t>
            </a:r>
            <a:r>
              <a:rPr sz="1000" spc="-45" dirty="0">
                <a:latin typeface="Tahoma"/>
                <a:cs typeface="Tahoma"/>
              </a:rPr>
              <a:t>entre</a:t>
            </a:r>
            <a:r>
              <a:rPr sz="1000" spc="15" dirty="0">
                <a:latin typeface="Tahoma"/>
                <a:cs typeface="Tahoma"/>
              </a:rPr>
              <a:t> </a:t>
            </a:r>
            <a:r>
              <a:rPr sz="1000" spc="-20" dirty="0">
                <a:latin typeface="Tahoma"/>
                <a:cs typeface="Tahoma"/>
              </a:rPr>
              <a:t>la</a:t>
            </a:r>
            <a:r>
              <a:rPr sz="1000" spc="15" dirty="0">
                <a:latin typeface="Tahoma"/>
                <a:cs typeface="Tahoma"/>
              </a:rPr>
              <a:t> </a:t>
            </a:r>
            <a:r>
              <a:rPr sz="1000" spc="-40" dirty="0">
                <a:latin typeface="Tahoma"/>
                <a:cs typeface="Tahoma"/>
              </a:rPr>
              <a:t>frecuencia </a:t>
            </a:r>
            <a:r>
              <a:rPr sz="1000" spc="-295" dirty="0">
                <a:latin typeface="Tahoma"/>
                <a:cs typeface="Tahoma"/>
              </a:rPr>
              <a:t> </a:t>
            </a:r>
            <a:r>
              <a:rPr sz="1000" spc="-35" dirty="0">
                <a:latin typeface="Tahoma"/>
                <a:cs typeface="Tahoma"/>
              </a:rPr>
              <a:t>fundamental</a:t>
            </a:r>
            <a:r>
              <a:rPr sz="1000" spc="10" dirty="0">
                <a:latin typeface="Tahoma"/>
                <a:cs typeface="Tahoma"/>
              </a:rPr>
              <a:t> </a:t>
            </a:r>
            <a:r>
              <a:rPr sz="1000" spc="-40" dirty="0">
                <a:latin typeface="Tahoma"/>
                <a:cs typeface="Tahoma"/>
              </a:rPr>
              <a:t>y</a:t>
            </a:r>
            <a:r>
              <a:rPr sz="1000" spc="15" dirty="0">
                <a:latin typeface="Tahoma"/>
                <a:cs typeface="Tahoma"/>
              </a:rPr>
              <a:t> </a:t>
            </a:r>
            <a:r>
              <a:rPr sz="1000" spc="-40" dirty="0">
                <a:latin typeface="Tahoma"/>
                <a:cs typeface="Tahoma"/>
              </a:rPr>
              <a:t>el</a:t>
            </a:r>
            <a:r>
              <a:rPr sz="1000" spc="10" dirty="0">
                <a:latin typeface="Tahoma"/>
                <a:cs typeface="Tahoma"/>
              </a:rPr>
              <a:t> </a:t>
            </a:r>
            <a:r>
              <a:rPr sz="1000" spc="-40" dirty="0">
                <a:latin typeface="Tahoma"/>
                <a:cs typeface="Tahoma"/>
              </a:rPr>
              <a:t>periodo;</a:t>
            </a:r>
            <a:endParaRPr sz="1000" dirty="0">
              <a:latin typeface="Tahoma"/>
              <a:cs typeface="Tahoma"/>
            </a:endParaRPr>
          </a:p>
          <a:p>
            <a:pPr marL="38100">
              <a:lnSpc>
                <a:spcPts val="1190"/>
              </a:lnSpc>
            </a:pPr>
            <a:r>
              <a:rPr sz="1000" i="1" spc="65" dirty="0">
                <a:latin typeface="Arial"/>
                <a:cs typeface="Arial"/>
              </a:rPr>
              <a:t>T</a:t>
            </a:r>
            <a:r>
              <a:rPr sz="1050" spc="-22" baseline="-11904" dirty="0">
                <a:latin typeface="Tahoma"/>
                <a:cs typeface="Tahoma"/>
              </a:rPr>
              <a:t>1</a:t>
            </a:r>
            <a:r>
              <a:rPr sz="1050" spc="157" baseline="-11904" dirty="0">
                <a:latin typeface="Tahoma"/>
                <a:cs typeface="Tahoma"/>
              </a:rPr>
              <a:t> </a:t>
            </a:r>
            <a:r>
              <a:rPr sz="1000" i="1" spc="-45" dirty="0">
                <a:latin typeface="Verdana"/>
                <a:cs typeface="Verdana"/>
              </a:rPr>
              <a:t>&lt;</a:t>
            </a:r>
            <a:r>
              <a:rPr sz="1000" i="1" spc="-75" dirty="0">
                <a:latin typeface="Verdana"/>
                <a:cs typeface="Verdana"/>
              </a:rPr>
              <a:t> </a:t>
            </a:r>
            <a:r>
              <a:rPr sz="1000" i="1" spc="65" dirty="0">
                <a:latin typeface="Arial"/>
                <a:cs typeface="Arial"/>
              </a:rPr>
              <a:t>T</a:t>
            </a:r>
            <a:r>
              <a:rPr sz="1050" spc="-22" baseline="-11904" dirty="0">
                <a:latin typeface="Tahoma"/>
                <a:cs typeface="Tahoma"/>
              </a:rPr>
              <a:t>2</a:t>
            </a:r>
            <a:r>
              <a:rPr sz="1050" spc="157" baseline="-11904" dirty="0">
                <a:latin typeface="Tahoma"/>
                <a:cs typeface="Tahoma"/>
              </a:rPr>
              <a:t> </a:t>
            </a:r>
            <a:r>
              <a:rPr sz="1000" i="1" spc="-45" dirty="0">
                <a:latin typeface="Verdana"/>
                <a:cs typeface="Verdana"/>
              </a:rPr>
              <a:t>&lt;</a:t>
            </a:r>
            <a:r>
              <a:rPr sz="1000" i="1" spc="-75" dirty="0">
                <a:latin typeface="Verdana"/>
                <a:cs typeface="Verdana"/>
              </a:rPr>
              <a:t> </a:t>
            </a:r>
            <a:r>
              <a:rPr sz="1000" i="1" spc="65" dirty="0">
                <a:latin typeface="Arial"/>
                <a:cs typeface="Arial"/>
              </a:rPr>
              <a:t>T</a:t>
            </a:r>
            <a:r>
              <a:rPr sz="1050" spc="52" baseline="-11904" dirty="0">
                <a:latin typeface="Tahoma"/>
                <a:cs typeface="Tahoma"/>
              </a:rPr>
              <a:t>3</a:t>
            </a:r>
            <a:r>
              <a:rPr sz="1000" spc="-30" dirty="0">
                <a:latin typeface="Tahoma"/>
                <a:cs typeface="Tahoma"/>
              </a:rPr>
              <a:t>,</a:t>
            </a:r>
            <a:r>
              <a:rPr sz="1000" spc="20" dirty="0">
                <a:latin typeface="Tahoma"/>
                <a:cs typeface="Tahoma"/>
              </a:rPr>
              <a:t> </a:t>
            </a:r>
            <a:r>
              <a:rPr sz="1000" i="1" spc="-195" dirty="0">
                <a:latin typeface="Verdana"/>
                <a:cs typeface="Verdana"/>
              </a:rPr>
              <a:t>ω</a:t>
            </a:r>
            <a:r>
              <a:rPr sz="1050" spc="-22" baseline="-11904" dirty="0">
                <a:latin typeface="Tahoma"/>
                <a:cs typeface="Tahoma"/>
              </a:rPr>
              <a:t>1</a:t>
            </a:r>
            <a:r>
              <a:rPr sz="1050" spc="157" baseline="-11904" dirty="0">
                <a:latin typeface="Tahoma"/>
                <a:cs typeface="Tahoma"/>
              </a:rPr>
              <a:t> </a:t>
            </a:r>
            <a:r>
              <a:rPr sz="1000" i="1" spc="-45" dirty="0">
                <a:latin typeface="Verdana"/>
                <a:cs typeface="Verdana"/>
              </a:rPr>
              <a:t>&gt;</a:t>
            </a:r>
            <a:r>
              <a:rPr sz="1000" i="1" spc="-75" dirty="0">
                <a:latin typeface="Verdana"/>
                <a:cs typeface="Verdana"/>
              </a:rPr>
              <a:t> </a:t>
            </a:r>
            <a:r>
              <a:rPr sz="1000" i="1" spc="-195" dirty="0">
                <a:latin typeface="Verdana"/>
                <a:cs typeface="Verdana"/>
              </a:rPr>
              <a:t>ω</a:t>
            </a:r>
            <a:r>
              <a:rPr sz="1050" spc="-22" baseline="-11904" dirty="0">
                <a:latin typeface="Tahoma"/>
                <a:cs typeface="Tahoma"/>
              </a:rPr>
              <a:t>2</a:t>
            </a:r>
            <a:r>
              <a:rPr sz="1050" spc="157" baseline="-11904" dirty="0">
                <a:latin typeface="Tahoma"/>
                <a:cs typeface="Tahoma"/>
              </a:rPr>
              <a:t> </a:t>
            </a:r>
            <a:r>
              <a:rPr sz="1000" i="1" spc="-45" dirty="0">
                <a:latin typeface="Verdana"/>
                <a:cs typeface="Verdana"/>
              </a:rPr>
              <a:t>&gt;</a:t>
            </a:r>
            <a:r>
              <a:rPr sz="1000" i="1" spc="-75" dirty="0">
                <a:latin typeface="Verdana"/>
                <a:cs typeface="Verdana"/>
              </a:rPr>
              <a:t> </a:t>
            </a:r>
            <a:r>
              <a:rPr sz="1000" i="1" spc="-195" dirty="0">
                <a:latin typeface="Verdana"/>
                <a:cs typeface="Verdana"/>
              </a:rPr>
              <a:t>ω</a:t>
            </a:r>
            <a:r>
              <a:rPr sz="1050" spc="-22" baseline="-11904" dirty="0">
                <a:latin typeface="Tahoma"/>
                <a:cs typeface="Tahoma"/>
              </a:rPr>
              <a:t>3</a:t>
            </a:r>
            <a:endParaRPr sz="1050" baseline="-11904" dirty="0">
              <a:latin typeface="Tahoma"/>
              <a:cs typeface="Tahoma"/>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300" y="72527"/>
            <a:ext cx="4419498" cy="447238"/>
          </a:xfrm>
          <a:prstGeom prst="rect">
            <a:avLst/>
          </a:prstGeom>
        </p:spPr>
        <p:txBody>
          <a:bodyPr vert="horz" wrap="square" lIns="0" tIns="2540" rIns="0" bIns="0" rtlCol="0">
            <a:spAutoFit/>
          </a:bodyPr>
          <a:lstStyle/>
          <a:p>
            <a:pPr marL="12700" marR="5080">
              <a:lnSpc>
                <a:spcPct val="106700"/>
              </a:lnSpc>
              <a:spcBef>
                <a:spcPts val="20"/>
              </a:spcBef>
            </a:pPr>
            <a:r>
              <a:rPr spc="-40" dirty="0"/>
              <a:t>Conjuntos</a:t>
            </a:r>
            <a:r>
              <a:rPr spc="25" dirty="0"/>
              <a:t> </a:t>
            </a:r>
            <a:r>
              <a:rPr spc="-85" dirty="0"/>
              <a:t>de</a:t>
            </a:r>
            <a:r>
              <a:rPr spc="35" dirty="0"/>
              <a:t> </a:t>
            </a:r>
            <a:r>
              <a:rPr spc="-60" dirty="0"/>
              <a:t>exponenciales</a:t>
            </a:r>
            <a:r>
              <a:rPr spc="35" dirty="0"/>
              <a:t> </a:t>
            </a:r>
            <a:r>
              <a:rPr spc="-55" dirty="0"/>
              <a:t>complejas</a:t>
            </a:r>
            <a:r>
              <a:rPr spc="40" dirty="0"/>
              <a:t> </a:t>
            </a:r>
            <a:r>
              <a:rPr i="1" spc="-75" dirty="0" err="1">
                <a:latin typeface="Trebuchet MS"/>
                <a:cs typeface="Trebuchet MS"/>
              </a:rPr>
              <a:t>relacionadas</a:t>
            </a:r>
            <a:r>
              <a:rPr i="1" spc="-75" dirty="0">
                <a:latin typeface="Trebuchet MS"/>
                <a:cs typeface="Trebuchet MS"/>
              </a:rPr>
              <a:t> </a:t>
            </a:r>
            <a:r>
              <a:rPr i="1" spc="-405" dirty="0">
                <a:latin typeface="Trebuchet MS"/>
                <a:cs typeface="Trebuchet MS"/>
              </a:rPr>
              <a:t> </a:t>
            </a:r>
            <a:r>
              <a:rPr i="1" spc="-125" dirty="0">
                <a:latin typeface="Trebuchet MS"/>
                <a:cs typeface="Trebuchet MS"/>
              </a:rPr>
              <a:t>arm</a:t>
            </a:r>
            <a:r>
              <a:rPr lang="es-CO" i="1" spc="-125" dirty="0" err="1">
                <a:latin typeface="Trebuchet MS"/>
                <a:cs typeface="Trebuchet MS"/>
              </a:rPr>
              <a:t>ó</a:t>
            </a:r>
            <a:r>
              <a:rPr i="1" spc="-125" dirty="0" err="1">
                <a:latin typeface="Trebuchet MS"/>
                <a:cs typeface="Trebuchet MS"/>
              </a:rPr>
              <a:t>nicamente</a:t>
            </a:r>
            <a:endParaRPr i="1" spc="-125" dirty="0">
              <a:latin typeface="Trebuchet MS"/>
              <a:cs typeface="Trebuchet MS"/>
            </a:endParaRPr>
          </a:p>
        </p:txBody>
      </p:sp>
      <p:sp>
        <p:nvSpPr>
          <p:cNvPr id="14" name="object 14"/>
          <p:cNvSpPr txBox="1"/>
          <p:nvPr/>
        </p:nvSpPr>
        <p:spPr>
          <a:xfrm>
            <a:off x="377532" y="750467"/>
            <a:ext cx="4097020" cy="675005"/>
          </a:xfrm>
          <a:prstGeom prst="rect">
            <a:avLst/>
          </a:prstGeom>
        </p:spPr>
        <p:txBody>
          <a:bodyPr vert="horz" wrap="square" lIns="0" tIns="6985" rIns="0" bIns="0" rtlCol="0">
            <a:spAutoFit/>
          </a:bodyPr>
          <a:lstStyle/>
          <a:p>
            <a:pPr marL="38100" marR="30480">
              <a:lnSpc>
                <a:spcPct val="102600"/>
              </a:lnSpc>
              <a:spcBef>
                <a:spcPts val="55"/>
              </a:spcBef>
            </a:pPr>
            <a:r>
              <a:rPr sz="1100" spc="-40" dirty="0">
                <a:latin typeface="Tahoma"/>
                <a:cs typeface="Tahoma"/>
              </a:rPr>
              <a:t>Son</a:t>
            </a:r>
            <a:r>
              <a:rPr sz="1100" spc="20" dirty="0">
                <a:latin typeface="Tahoma"/>
                <a:cs typeface="Tahoma"/>
              </a:rPr>
              <a:t> </a:t>
            </a:r>
            <a:r>
              <a:rPr sz="1100" spc="-40" dirty="0">
                <a:latin typeface="Tahoma"/>
                <a:cs typeface="Tahoma"/>
              </a:rPr>
              <a:t>conjuntos</a:t>
            </a:r>
            <a:r>
              <a:rPr sz="1100" spc="20" dirty="0">
                <a:latin typeface="Tahoma"/>
                <a:cs typeface="Tahoma"/>
              </a:rPr>
              <a:t> </a:t>
            </a:r>
            <a:r>
              <a:rPr sz="1100" spc="-70" dirty="0">
                <a:latin typeface="Tahoma"/>
                <a:cs typeface="Tahoma"/>
              </a:rPr>
              <a:t>de</a:t>
            </a:r>
            <a:r>
              <a:rPr sz="1100" spc="25" dirty="0">
                <a:latin typeface="Tahoma"/>
                <a:cs typeface="Tahoma"/>
              </a:rPr>
              <a:t> </a:t>
            </a:r>
            <a:r>
              <a:rPr sz="1100" spc="-50" dirty="0" err="1">
                <a:latin typeface="Tahoma"/>
                <a:cs typeface="Tahoma"/>
              </a:rPr>
              <a:t>exponenciales</a:t>
            </a:r>
            <a:r>
              <a:rPr sz="1100" spc="15" dirty="0">
                <a:latin typeface="Tahoma"/>
                <a:cs typeface="Tahoma"/>
              </a:rPr>
              <a:t> </a:t>
            </a:r>
            <a:r>
              <a:rPr sz="1100" spc="-90" dirty="0">
                <a:latin typeface="Tahoma"/>
                <a:cs typeface="Tahoma"/>
              </a:rPr>
              <a:t>peri</a:t>
            </a:r>
            <a:r>
              <a:rPr lang="es-CO" sz="1100" spc="-90" dirty="0" err="1">
                <a:latin typeface="Tahoma"/>
                <a:cs typeface="Tahoma"/>
              </a:rPr>
              <a:t>ó</a:t>
            </a:r>
            <a:r>
              <a:rPr sz="1100" spc="-90" dirty="0" err="1">
                <a:latin typeface="Tahoma"/>
                <a:cs typeface="Tahoma"/>
              </a:rPr>
              <a:t>dicas</a:t>
            </a:r>
            <a:r>
              <a:rPr sz="1100" spc="20" dirty="0">
                <a:latin typeface="Tahoma"/>
                <a:cs typeface="Tahoma"/>
              </a:rPr>
              <a:t> </a:t>
            </a:r>
            <a:r>
              <a:rPr sz="1100" spc="-35" dirty="0">
                <a:latin typeface="Tahoma"/>
                <a:cs typeface="Tahoma"/>
              </a:rPr>
              <a:t>,</a:t>
            </a:r>
            <a:r>
              <a:rPr sz="1100" spc="20" dirty="0">
                <a:latin typeface="Tahoma"/>
                <a:cs typeface="Tahoma"/>
              </a:rPr>
              <a:t> </a:t>
            </a:r>
            <a:r>
              <a:rPr sz="1100" spc="-40" dirty="0">
                <a:latin typeface="Tahoma"/>
                <a:cs typeface="Tahoma"/>
              </a:rPr>
              <a:t>las</a:t>
            </a:r>
            <a:r>
              <a:rPr sz="1100" spc="25" dirty="0">
                <a:latin typeface="Tahoma"/>
                <a:cs typeface="Tahoma"/>
              </a:rPr>
              <a:t> </a:t>
            </a:r>
            <a:r>
              <a:rPr sz="1100" spc="-50" dirty="0">
                <a:latin typeface="Tahoma"/>
                <a:cs typeface="Tahoma"/>
              </a:rPr>
              <a:t>cuales</a:t>
            </a:r>
            <a:r>
              <a:rPr sz="1100" spc="20" dirty="0">
                <a:latin typeface="Tahoma"/>
                <a:cs typeface="Tahoma"/>
              </a:rPr>
              <a:t> </a:t>
            </a:r>
            <a:r>
              <a:rPr sz="1100" spc="-60" dirty="0">
                <a:latin typeface="Tahoma"/>
                <a:cs typeface="Tahoma"/>
              </a:rPr>
              <a:t>son</a:t>
            </a:r>
            <a:r>
              <a:rPr sz="1100" spc="25" dirty="0">
                <a:latin typeface="Tahoma"/>
                <a:cs typeface="Tahoma"/>
              </a:rPr>
              <a:t> </a:t>
            </a:r>
            <a:r>
              <a:rPr sz="1100" spc="-85" dirty="0">
                <a:latin typeface="Tahoma"/>
                <a:cs typeface="Tahoma"/>
              </a:rPr>
              <a:t>peri</a:t>
            </a:r>
            <a:r>
              <a:rPr lang="es-CO" sz="1100" spc="-85" dirty="0" err="1">
                <a:latin typeface="Tahoma"/>
                <a:cs typeface="Tahoma"/>
              </a:rPr>
              <a:t>ó</a:t>
            </a:r>
            <a:r>
              <a:rPr sz="1100" spc="-85" dirty="0" err="1">
                <a:latin typeface="Tahoma"/>
                <a:cs typeface="Tahoma"/>
              </a:rPr>
              <a:t>dicas</a:t>
            </a:r>
            <a:r>
              <a:rPr sz="1100" spc="-85" dirty="0">
                <a:latin typeface="Tahoma"/>
                <a:cs typeface="Tahoma"/>
              </a:rPr>
              <a:t>, </a:t>
            </a:r>
            <a:r>
              <a:rPr sz="1100" spc="-330" dirty="0">
                <a:latin typeface="Tahoma"/>
                <a:cs typeface="Tahoma"/>
              </a:rPr>
              <a:t> </a:t>
            </a:r>
            <a:r>
              <a:rPr sz="1100" spc="-45" dirty="0">
                <a:latin typeface="Tahoma"/>
                <a:cs typeface="Tahoma"/>
              </a:rPr>
              <a:t>con</a:t>
            </a:r>
            <a:r>
              <a:rPr sz="1100" spc="20" dirty="0">
                <a:latin typeface="Tahoma"/>
                <a:cs typeface="Tahoma"/>
              </a:rPr>
              <a:t> </a:t>
            </a:r>
            <a:r>
              <a:rPr sz="1100" spc="-55" dirty="0">
                <a:latin typeface="Tahoma"/>
                <a:cs typeface="Tahoma"/>
              </a:rPr>
              <a:t>un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spc="-25" dirty="0">
                <a:latin typeface="Tahoma"/>
                <a:cs typeface="Tahoma"/>
              </a:rPr>
              <a:t>c</a:t>
            </a:r>
            <a:r>
              <a:rPr sz="1100" spc="-55" dirty="0">
                <a:latin typeface="Tahoma"/>
                <a:cs typeface="Tahoma"/>
              </a:rPr>
              <a:t>om</a:t>
            </a:r>
            <a:r>
              <a:rPr sz="1100" spc="-610" dirty="0">
                <a:latin typeface="Tahoma"/>
                <a:cs typeface="Tahoma"/>
              </a:rPr>
              <a:t>u</a:t>
            </a:r>
            <a:r>
              <a:rPr sz="1100" spc="-50" dirty="0">
                <a:latin typeface="Tahoma"/>
                <a:cs typeface="Tahoma"/>
              </a:rPr>
              <a:t>´</a:t>
            </a:r>
            <a:r>
              <a:rPr sz="1100" spc="-55" dirty="0">
                <a:latin typeface="Tahoma"/>
                <a:cs typeface="Tahoma"/>
              </a:rPr>
              <a:t>n</a:t>
            </a:r>
            <a:r>
              <a:rPr sz="1100" spc="20" dirty="0">
                <a:latin typeface="Tahoma"/>
                <a:cs typeface="Tahoma"/>
              </a:rPr>
              <a:t> </a:t>
            </a:r>
            <a:r>
              <a:rPr sz="1100" i="1" spc="65" dirty="0">
                <a:latin typeface="Arial"/>
                <a:cs typeface="Arial"/>
              </a:rPr>
              <a:t>T</a:t>
            </a:r>
            <a:r>
              <a:rPr sz="1200" spc="52" baseline="-10416" dirty="0">
                <a:latin typeface="Tahoma"/>
                <a:cs typeface="Tahoma"/>
              </a:rPr>
              <a:t>0</a:t>
            </a:r>
            <a:r>
              <a:rPr sz="1100" spc="-35" dirty="0">
                <a:latin typeface="Tahoma"/>
                <a:cs typeface="Tahoma"/>
              </a:rPr>
              <a:t>.</a:t>
            </a:r>
            <a:r>
              <a:rPr sz="1100" spc="20" dirty="0">
                <a:latin typeface="Tahoma"/>
                <a:cs typeface="Tahoma"/>
              </a:rPr>
              <a:t> </a:t>
            </a:r>
            <a:r>
              <a:rPr sz="1100" spc="55" dirty="0">
                <a:latin typeface="Tahoma"/>
                <a:cs typeface="Tahoma"/>
              </a:rPr>
              <a:t>P</a:t>
            </a:r>
            <a:r>
              <a:rPr sz="1100" spc="-85" dirty="0">
                <a:latin typeface="Tahoma"/>
                <a:cs typeface="Tahoma"/>
              </a:rPr>
              <a:t>a</a:t>
            </a:r>
            <a:r>
              <a:rPr sz="1100" spc="-40" dirty="0">
                <a:latin typeface="Tahoma"/>
                <a:cs typeface="Tahoma"/>
              </a:rPr>
              <a:t>ra</a:t>
            </a:r>
            <a:r>
              <a:rPr sz="1100" spc="20" dirty="0">
                <a:latin typeface="Tahoma"/>
                <a:cs typeface="Tahoma"/>
              </a:rPr>
              <a:t> </a:t>
            </a:r>
            <a:r>
              <a:rPr sz="1100" spc="-65" dirty="0">
                <a:latin typeface="Tahoma"/>
                <a:cs typeface="Tahoma"/>
              </a:rPr>
              <a:t>que</a:t>
            </a:r>
            <a:r>
              <a:rPr sz="1100" spc="20" dirty="0">
                <a:latin typeface="Tahoma"/>
                <a:cs typeface="Tahoma"/>
              </a:rPr>
              <a:t> </a:t>
            </a:r>
            <a:r>
              <a:rPr sz="1100" spc="-75" dirty="0">
                <a:latin typeface="Tahoma"/>
                <a:cs typeface="Tahoma"/>
              </a:rPr>
              <a:t>sea</a:t>
            </a:r>
            <a:r>
              <a:rPr sz="1100" spc="20" dirty="0">
                <a:latin typeface="Tahoma"/>
                <a:cs typeface="Tahoma"/>
              </a:rPr>
              <a:t> </a:t>
            </a:r>
            <a:r>
              <a:rPr sz="1100" spc="-20"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20" dirty="0">
                <a:latin typeface="Tahoma"/>
                <a:cs typeface="Tahoma"/>
              </a:rPr>
              <a:t> </a:t>
            </a:r>
            <a:r>
              <a:rPr sz="1100" spc="-45" dirty="0">
                <a:latin typeface="Tahoma"/>
                <a:cs typeface="Tahoma"/>
              </a:rPr>
              <a:t>con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i="1" spc="65" dirty="0">
                <a:latin typeface="Arial"/>
                <a:cs typeface="Arial"/>
              </a:rPr>
              <a:t>T</a:t>
            </a:r>
            <a:r>
              <a:rPr sz="1200" spc="-22" baseline="-10416" dirty="0">
                <a:latin typeface="Tahoma"/>
                <a:cs typeface="Tahoma"/>
              </a:rPr>
              <a:t>0</a:t>
            </a:r>
            <a:endParaRPr sz="1200" baseline="-10416" dirty="0">
              <a:latin typeface="Tahoma"/>
              <a:cs typeface="Tahoma"/>
            </a:endParaRPr>
          </a:p>
          <a:p>
            <a:pPr>
              <a:lnSpc>
                <a:spcPct val="100000"/>
              </a:lnSpc>
              <a:spcBef>
                <a:spcPts val="45"/>
              </a:spcBef>
            </a:pPr>
            <a:endParaRPr sz="900" dirty="0">
              <a:latin typeface="Tahoma"/>
              <a:cs typeface="Tahoma"/>
            </a:endParaRPr>
          </a:p>
          <a:p>
            <a:pPr marL="33020" algn="ctr">
              <a:lnSpc>
                <a:spcPct val="100000"/>
              </a:lnSpc>
            </a:pPr>
            <a:r>
              <a:rPr sz="1100" i="1" spc="25" dirty="0">
                <a:latin typeface="Arial"/>
                <a:cs typeface="Arial"/>
              </a:rPr>
              <a:t>e</a:t>
            </a:r>
            <a:r>
              <a:rPr sz="1200" i="1" spc="37" baseline="31250" dirty="0">
                <a:latin typeface="Arial"/>
                <a:cs typeface="Arial"/>
              </a:rPr>
              <a:t>j</a:t>
            </a:r>
            <a:r>
              <a:rPr sz="1200" i="1" spc="37" baseline="31250" dirty="0">
                <a:latin typeface="Calibri"/>
                <a:cs typeface="Calibri"/>
              </a:rPr>
              <a:t>ω</a:t>
            </a:r>
            <a:r>
              <a:rPr sz="1200" i="1" spc="37" baseline="31250" dirty="0">
                <a:latin typeface="Arial"/>
                <a:cs typeface="Arial"/>
              </a:rPr>
              <a:t>T</a:t>
            </a:r>
            <a:r>
              <a:rPr sz="900" spc="37" baseline="32407" dirty="0">
                <a:latin typeface="Tahoma"/>
                <a:cs typeface="Tahoma"/>
              </a:rPr>
              <a:t>0</a:t>
            </a:r>
            <a:r>
              <a:rPr sz="900" spc="262" baseline="32407" dirty="0">
                <a:latin typeface="Tahoma"/>
                <a:cs typeface="Tahoma"/>
              </a:rPr>
              <a:t> </a:t>
            </a:r>
            <a:r>
              <a:rPr sz="1100" spc="45" dirty="0">
                <a:latin typeface="Tahoma"/>
                <a:cs typeface="Tahoma"/>
              </a:rPr>
              <a:t>=</a:t>
            </a:r>
            <a:r>
              <a:rPr sz="1100" spc="-65" dirty="0">
                <a:latin typeface="Tahoma"/>
                <a:cs typeface="Tahoma"/>
              </a:rPr>
              <a:t> </a:t>
            </a:r>
            <a:r>
              <a:rPr sz="1100" spc="-80" dirty="0">
                <a:latin typeface="Tahoma"/>
                <a:cs typeface="Tahoma"/>
              </a:rPr>
              <a:t>1</a:t>
            </a:r>
            <a:r>
              <a:rPr sz="1100" i="1" spc="-80" dirty="0">
                <a:latin typeface="Verdana"/>
                <a:cs typeface="Verdana"/>
              </a:rPr>
              <a:t>,</a:t>
            </a:r>
            <a:endParaRPr sz="1100" dirty="0">
              <a:latin typeface="Verdana"/>
              <a:cs typeface="Verdana"/>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419498" cy="447238"/>
          </a:xfrm>
          <a:prstGeom prst="rect">
            <a:avLst/>
          </a:prstGeom>
        </p:spPr>
        <p:txBody>
          <a:bodyPr vert="horz" wrap="square" lIns="0" tIns="2540" rIns="0" bIns="0" rtlCol="0">
            <a:spAutoFit/>
          </a:bodyPr>
          <a:lstStyle/>
          <a:p>
            <a:pPr marL="12700" marR="5080">
              <a:lnSpc>
                <a:spcPct val="106700"/>
              </a:lnSpc>
              <a:spcBef>
                <a:spcPts val="20"/>
              </a:spcBef>
            </a:pPr>
            <a:r>
              <a:rPr spc="-40" dirty="0"/>
              <a:t>Conjuntos</a:t>
            </a:r>
            <a:r>
              <a:rPr spc="25" dirty="0"/>
              <a:t> </a:t>
            </a:r>
            <a:r>
              <a:rPr spc="-85" dirty="0"/>
              <a:t>de</a:t>
            </a:r>
            <a:r>
              <a:rPr spc="35" dirty="0"/>
              <a:t> </a:t>
            </a:r>
            <a:r>
              <a:rPr spc="-60" dirty="0"/>
              <a:t>exponenciales</a:t>
            </a:r>
            <a:r>
              <a:rPr spc="35" dirty="0"/>
              <a:t> </a:t>
            </a:r>
            <a:r>
              <a:rPr spc="-55" dirty="0"/>
              <a:t>complejas</a:t>
            </a:r>
            <a:r>
              <a:rPr spc="40" dirty="0"/>
              <a:t> </a:t>
            </a:r>
            <a:r>
              <a:rPr i="1" spc="-75" dirty="0" err="1">
                <a:latin typeface="Trebuchet MS"/>
                <a:cs typeface="Trebuchet MS"/>
              </a:rPr>
              <a:t>relacionadas</a:t>
            </a:r>
            <a:r>
              <a:rPr i="1" spc="-75" dirty="0">
                <a:latin typeface="Trebuchet MS"/>
                <a:cs typeface="Trebuchet MS"/>
              </a:rPr>
              <a:t> </a:t>
            </a:r>
            <a:r>
              <a:rPr i="1" spc="-405" dirty="0">
                <a:latin typeface="Trebuchet MS"/>
                <a:cs typeface="Trebuchet MS"/>
              </a:rPr>
              <a:t> </a:t>
            </a:r>
            <a:r>
              <a:rPr i="1" spc="-125" dirty="0">
                <a:latin typeface="Trebuchet MS"/>
                <a:cs typeface="Trebuchet MS"/>
              </a:rPr>
              <a:t>arm</a:t>
            </a:r>
            <a:r>
              <a:rPr lang="es-MX" i="1" spc="-125" dirty="0" err="1">
                <a:latin typeface="Trebuchet MS"/>
                <a:cs typeface="Trebuchet MS"/>
              </a:rPr>
              <a:t>ó</a:t>
            </a:r>
            <a:r>
              <a:rPr i="1" spc="-125" dirty="0" err="1">
                <a:latin typeface="Trebuchet MS"/>
                <a:cs typeface="Trebuchet MS"/>
              </a:rPr>
              <a:t>nicamente</a:t>
            </a:r>
            <a:endParaRPr i="1" spc="-125" dirty="0">
              <a:latin typeface="Trebuchet MS"/>
              <a:cs typeface="Trebuchet MS"/>
            </a:endParaRPr>
          </a:p>
        </p:txBody>
      </p:sp>
      <p:sp>
        <p:nvSpPr>
          <p:cNvPr id="15" name="object 15"/>
          <p:cNvSpPr txBox="1"/>
          <p:nvPr/>
        </p:nvSpPr>
        <p:spPr>
          <a:xfrm>
            <a:off x="339432" y="750467"/>
            <a:ext cx="4173220" cy="1609090"/>
          </a:xfrm>
          <a:prstGeom prst="rect">
            <a:avLst/>
          </a:prstGeom>
        </p:spPr>
        <p:txBody>
          <a:bodyPr vert="horz" wrap="square" lIns="0" tIns="6985" rIns="0" bIns="0" rtlCol="0">
            <a:spAutoFit/>
          </a:bodyPr>
          <a:lstStyle/>
          <a:p>
            <a:pPr marL="76200" marR="68580">
              <a:lnSpc>
                <a:spcPct val="102600"/>
              </a:lnSpc>
              <a:spcBef>
                <a:spcPts val="55"/>
              </a:spcBef>
            </a:pPr>
            <a:r>
              <a:rPr sz="1100" spc="-40" dirty="0">
                <a:latin typeface="Tahoma"/>
                <a:cs typeface="Tahoma"/>
              </a:rPr>
              <a:t>Son</a:t>
            </a:r>
            <a:r>
              <a:rPr sz="1100" spc="20" dirty="0">
                <a:latin typeface="Tahoma"/>
                <a:cs typeface="Tahoma"/>
              </a:rPr>
              <a:t> </a:t>
            </a:r>
            <a:r>
              <a:rPr sz="1100" spc="-40" dirty="0">
                <a:latin typeface="Tahoma"/>
                <a:cs typeface="Tahoma"/>
              </a:rPr>
              <a:t>conjuntos</a:t>
            </a:r>
            <a:r>
              <a:rPr sz="1100" spc="20" dirty="0">
                <a:latin typeface="Tahoma"/>
                <a:cs typeface="Tahoma"/>
              </a:rPr>
              <a:t> </a:t>
            </a:r>
            <a:r>
              <a:rPr sz="1100" spc="-70" dirty="0">
                <a:latin typeface="Tahoma"/>
                <a:cs typeface="Tahoma"/>
              </a:rPr>
              <a:t>de</a:t>
            </a:r>
            <a:r>
              <a:rPr sz="1100" spc="25" dirty="0">
                <a:latin typeface="Tahoma"/>
                <a:cs typeface="Tahoma"/>
              </a:rPr>
              <a:t> </a:t>
            </a:r>
            <a:r>
              <a:rPr sz="1100" spc="-50" dirty="0" err="1">
                <a:latin typeface="Tahoma"/>
                <a:cs typeface="Tahoma"/>
              </a:rPr>
              <a:t>exponenciales</a:t>
            </a:r>
            <a:r>
              <a:rPr sz="1100" spc="15" dirty="0">
                <a:latin typeface="Tahoma"/>
                <a:cs typeface="Tahoma"/>
              </a:rPr>
              <a:t> </a:t>
            </a:r>
            <a:r>
              <a:rPr sz="1100" spc="-90" dirty="0">
                <a:latin typeface="Tahoma"/>
                <a:cs typeface="Tahoma"/>
              </a:rPr>
              <a:t>peri</a:t>
            </a:r>
            <a:r>
              <a:rPr lang="es-CO" sz="1100" spc="-90" dirty="0" err="1">
                <a:latin typeface="Tahoma"/>
                <a:cs typeface="Tahoma"/>
              </a:rPr>
              <a:t>ó</a:t>
            </a:r>
            <a:r>
              <a:rPr sz="1100" spc="-90" dirty="0" err="1">
                <a:latin typeface="Tahoma"/>
                <a:cs typeface="Tahoma"/>
              </a:rPr>
              <a:t>dicas</a:t>
            </a:r>
            <a:r>
              <a:rPr sz="1100" spc="20" dirty="0">
                <a:latin typeface="Tahoma"/>
                <a:cs typeface="Tahoma"/>
              </a:rPr>
              <a:t> </a:t>
            </a:r>
            <a:r>
              <a:rPr sz="1100" spc="-35" dirty="0">
                <a:latin typeface="Tahoma"/>
                <a:cs typeface="Tahoma"/>
              </a:rPr>
              <a:t>,</a:t>
            </a:r>
            <a:r>
              <a:rPr sz="1100" spc="20" dirty="0">
                <a:latin typeface="Tahoma"/>
                <a:cs typeface="Tahoma"/>
              </a:rPr>
              <a:t> </a:t>
            </a:r>
            <a:r>
              <a:rPr sz="1100" spc="-40" dirty="0">
                <a:latin typeface="Tahoma"/>
                <a:cs typeface="Tahoma"/>
              </a:rPr>
              <a:t>las</a:t>
            </a:r>
            <a:r>
              <a:rPr sz="1100" spc="25" dirty="0">
                <a:latin typeface="Tahoma"/>
                <a:cs typeface="Tahoma"/>
              </a:rPr>
              <a:t> </a:t>
            </a:r>
            <a:r>
              <a:rPr sz="1100" spc="-50" dirty="0">
                <a:latin typeface="Tahoma"/>
                <a:cs typeface="Tahoma"/>
              </a:rPr>
              <a:t>cuales</a:t>
            </a:r>
            <a:r>
              <a:rPr sz="1100" spc="20" dirty="0">
                <a:latin typeface="Tahoma"/>
                <a:cs typeface="Tahoma"/>
              </a:rPr>
              <a:t> </a:t>
            </a:r>
            <a:r>
              <a:rPr sz="1100" spc="-60" dirty="0">
                <a:latin typeface="Tahoma"/>
                <a:cs typeface="Tahoma"/>
              </a:rPr>
              <a:t>son</a:t>
            </a:r>
            <a:r>
              <a:rPr sz="1100" spc="25" dirty="0">
                <a:latin typeface="Tahoma"/>
                <a:cs typeface="Tahoma"/>
              </a:rPr>
              <a:t> </a:t>
            </a:r>
            <a:r>
              <a:rPr sz="1100" spc="-85" dirty="0">
                <a:latin typeface="Tahoma"/>
                <a:cs typeface="Tahoma"/>
              </a:rPr>
              <a:t>peri</a:t>
            </a:r>
            <a:r>
              <a:rPr lang="es-CO" sz="1100" spc="-85" dirty="0" err="1">
                <a:latin typeface="Tahoma"/>
                <a:cs typeface="Tahoma"/>
              </a:rPr>
              <a:t>ó</a:t>
            </a:r>
            <a:r>
              <a:rPr sz="1100" spc="-85" dirty="0" err="1">
                <a:latin typeface="Tahoma"/>
                <a:cs typeface="Tahoma"/>
              </a:rPr>
              <a:t>dicas</a:t>
            </a:r>
            <a:r>
              <a:rPr sz="1100" spc="-85" dirty="0">
                <a:latin typeface="Tahoma"/>
                <a:cs typeface="Tahoma"/>
              </a:rPr>
              <a:t>, </a:t>
            </a:r>
            <a:r>
              <a:rPr sz="1100" spc="-330" dirty="0">
                <a:latin typeface="Tahoma"/>
                <a:cs typeface="Tahoma"/>
              </a:rPr>
              <a:t> </a:t>
            </a:r>
            <a:r>
              <a:rPr sz="1100" spc="-45" dirty="0">
                <a:latin typeface="Tahoma"/>
                <a:cs typeface="Tahoma"/>
              </a:rPr>
              <a:t>con</a:t>
            </a:r>
            <a:r>
              <a:rPr sz="1100" spc="20" dirty="0">
                <a:latin typeface="Tahoma"/>
                <a:cs typeface="Tahoma"/>
              </a:rPr>
              <a:t> </a:t>
            </a:r>
            <a:r>
              <a:rPr sz="1100" spc="-55" dirty="0">
                <a:latin typeface="Tahoma"/>
                <a:cs typeface="Tahoma"/>
              </a:rPr>
              <a:t>un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spc="-25" dirty="0">
                <a:latin typeface="Tahoma"/>
                <a:cs typeface="Tahoma"/>
              </a:rPr>
              <a:t>c</a:t>
            </a:r>
            <a:r>
              <a:rPr sz="1100" spc="-55" dirty="0">
                <a:latin typeface="Tahoma"/>
                <a:cs typeface="Tahoma"/>
              </a:rPr>
              <a:t>om</a:t>
            </a:r>
            <a:r>
              <a:rPr sz="1100" spc="-610" dirty="0">
                <a:latin typeface="Tahoma"/>
                <a:cs typeface="Tahoma"/>
              </a:rPr>
              <a:t>u</a:t>
            </a:r>
            <a:r>
              <a:rPr sz="1100" spc="-50" dirty="0">
                <a:latin typeface="Tahoma"/>
                <a:cs typeface="Tahoma"/>
              </a:rPr>
              <a:t>´</a:t>
            </a:r>
            <a:r>
              <a:rPr sz="1100" spc="-55" dirty="0">
                <a:latin typeface="Tahoma"/>
                <a:cs typeface="Tahoma"/>
              </a:rPr>
              <a:t>n</a:t>
            </a:r>
            <a:r>
              <a:rPr sz="1100" spc="20" dirty="0">
                <a:latin typeface="Tahoma"/>
                <a:cs typeface="Tahoma"/>
              </a:rPr>
              <a:t> </a:t>
            </a:r>
            <a:r>
              <a:rPr sz="1100" i="1" spc="65" dirty="0">
                <a:latin typeface="Arial"/>
                <a:cs typeface="Arial"/>
              </a:rPr>
              <a:t>T</a:t>
            </a:r>
            <a:r>
              <a:rPr sz="1200" spc="52" baseline="-10416" dirty="0">
                <a:latin typeface="Tahoma"/>
                <a:cs typeface="Tahoma"/>
              </a:rPr>
              <a:t>0</a:t>
            </a:r>
            <a:r>
              <a:rPr sz="1100" spc="-35" dirty="0">
                <a:latin typeface="Tahoma"/>
                <a:cs typeface="Tahoma"/>
              </a:rPr>
              <a:t>.</a:t>
            </a:r>
            <a:r>
              <a:rPr sz="1100" spc="20" dirty="0">
                <a:latin typeface="Tahoma"/>
                <a:cs typeface="Tahoma"/>
              </a:rPr>
              <a:t> </a:t>
            </a:r>
            <a:r>
              <a:rPr sz="1100" spc="55" dirty="0">
                <a:latin typeface="Tahoma"/>
                <a:cs typeface="Tahoma"/>
              </a:rPr>
              <a:t>P</a:t>
            </a:r>
            <a:r>
              <a:rPr sz="1100" spc="-85" dirty="0">
                <a:latin typeface="Tahoma"/>
                <a:cs typeface="Tahoma"/>
              </a:rPr>
              <a:t>a</a:t>
            </a:r>
            <a:r>
              <a:rPr sz="1100" spc="-40" dirty="0">
                <a:latin typeface="Tahoma"/>
                <a:cs typeface="Tahoma"/>
              </a:rPr>
              <a:t>ra</a:t>
            </a:r>
            <a:r>
              <a:rPr sz="1100" spc="20" dirty="0">
                <a:latin typeface="Tahoma"/>
                <a:cs typeface="Tahoma"/>
              </a:rPr>
              <a:t> </a:t>
            </a:r>
            <a:r>
              <a:rPr sz="1100" spc="-65" dirty="0">
                <a:latin typeface="Tahoma"/>
                <a:cs typeface="Tahoma"/>
              </a:rPr>
              <a:t>que</a:t>
            </a:r>
            <a:r>
              <a:rPr sz="1100" spc="20" dirty="0">
                <a:latin typeface="Tahoma"/>
                <a:cs typeface="Tahoma"/>
              </a:rPr>
              <a:t> </a:t>
            </a:r>
            <a:r>
              <a:rPr sz="1100" spc="-75" dirty="0">
                <a:latin typeface="Tahoma"/>
                <a:cs typeface="Tahoma"/>
              </a:rPr>
              <a:t>sea</a:t>
            </a:r>
            <a:r>
              <a:rPr sz="1100" spc="20" dirty="0">
                <a:latin typeface="Tahoma"/>
                <a:cs typeface="Tahoma"/>
              </a:rPr>
              <a:t> </a:t>
            </a:r>
            <a:r>
              <a:rPr sz="1100" spc="-20"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20" dirty="0">
                <a:latin typeface="Tahoma"/>
                <a:cs typeface="Tahoma"/>
              </a:rPr>
              <a:t> </a:t>
            </a:r>
            <a:r>
              <a:rPr sz="1100" spc="-45" dirty="0">
                <a:latin typeface="Tahoma"/>
                <a:cs typeface="Tahoma"/>
              </a:rPr>
              <a:t>con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i="1" spc="65" dirty="0">
                <a:latin typeface="Arial"/>
                <a:cs typeface="Arial"/>
              </a:rPr>
              <a:t>T</a:t>
            </a:r>
            <a:r>
              <a:rPr sz="1200" spc="-22" baseline="-10416" dirty="0">
                <a:latin typeface="Tahoma"/>
                <a:cs typeface="Tahoma"/>
              </a:rPr>
              <a:t>0</a:t>
            </a:r>
            <a:endParaRPr sz="1200" baseline="-10416" dirty="0">
              <a:latin typeface="Tahoma"/>
              <a:cs typeface="Tahoma"/>
            </a:endParaRPr>
          </a:p>
          <a:p>
            <a:pPr>
              <a:lnSpc>
                <a:spcPct val="100000"/>
              </a:lnSpc>
              <a:spcBef>
                <a:spcPts val="45"/>
              </a:spcBef>
            </a:pPr>
            <a:endParaRPr sz="900" dirty="0">
              <a:latin typeface="Tahoma"/>
              <a:cs typeface="Tahoma"/>
            </a:endParaRPr>
          </a:p>
          <a:p>
            <a:pPr marL="33020" algn="ctr">
              <a:lnSpc>
                <a:spcPct val="100000"/>
              </a:lnSpc>
            </a:pPr>
            <a:r>
              <a:rPr sz="1100" i="1" spc="25" dirty="0">
                <a:latin typeface="Arial"/>
                <a:cs typeface="Arial"/>
              </a:rPr>
              <a:t>e</a:t>
            </a:r>
            <a:r>
              <a:rPr sz="1200" i="1" spc="37" baseline="31250" dirty="0">
                <a:latin typeface="Arial"/>
                <a:cs typeface="Arial"/>
              </a:rPr>
              <a:t>j</a:t>
            </a:r>
            <a:r>
              <a:rPr sz="1200" i="1" spc="37" baseline="31250" dirty="0">
                <a:latin typeface="Calibri"/>
                <a:cs typeface="Calibri"/>
              </a:rPr>
              <a:t>ω</a:t>
            </a:r>
            <a:r>
              <a:rPr sz="1200" i="1" spc="37" baseline="31250" dirty="0">
                <a:latin typeface="Arial"/>
                <a:cs typeface="Arial"/>
              </a:rPr>
              <a:t>T</a:t>
            </a:r>
            <a:r>
              <a:rPr sz="900" spc="37" baseline="32407" dirty="0">
                <a:latin typeface="Tahoma"/>
                <a:cs typeface="Tahoma"/>
              </a:rPr>
              <a:t>0</a:t>
            </a:r>
            <a:r>
              <a:rPr sz="900" spc="262" baseline="32407" dirty="0">
                <a:latin typeface="Tahoma"/>
                <a:cs typeface="Tahoma"/>
              </a:rPr>
              <a:t> </a:t>
            </a:r>
            <a:r>
              <a:rPr sz="1100" spc="45" dirty="0">
                <a:latin typeface="Tahoma"/>
                <a:cs typeface="Tahoma"/>
              </a:rPr>
              <a:t>=</a:t>
            </a:r>
            <a:r>
              <a:rPr sz="1100" spc="-65" dirty="0">
                <a:latin typeface="Tahoma"/>
                <a:cs typeface="Tahoma"/>
              </a:rPr>
              <a:t> </a:t>
            </a:r>
            <a:r>
              <a:rPr sz="1100" spc="-80" dirty="0">
                <a:latin typeface="Tahoma"/>
                <a:cs typeface="Tahoma"/>
              </a:rPr>
              <a:t>1</a:t>
            </a:r>
            <a:r>
              <a:rPr sz="1100" i="1" spc="-80" dirty="0">
                <a:latin typeface="Verdana"/>
                <a:cs typeface="Verdana"/>
              </a:rPr>
              <a:t>,</a:t>
            </a:r>
            <a:endParaRPr sz="1100" dirty="0">
              <a:latin typeface="Verdana"/>
              <a:cs typeface="Verdana"/>
            </a:endParaRPr>
          </a:p>
          <a:p>
            <a:pPr marL="76200">
              <a:lnSpc>
                <a:spcPct val="100000"/>
              </a:lnSpc>
              <a:spcBef>
                <a:spcPts val="1130"/>
              </a:spcBef>
            </a:pPr>
            <a:r>
              <a:rPr sz="1100" spc="-25" dirty="0">
                <a:latin typeface="Tahoma"/>
                <a:cs typeface="Tahoma"/>
              </a:rPr>
              <a:t>lo</a:t>
            </a:r>
            <a:r>
              <a:rPr sz="1100" spc="15" dirty="0">
                <a:latin typeface="Tahoma"/>
                <a:cs typeface="Tahoma"/>
              </a:rPr>
              <a:t> </a:t>
            </a:r>
            <a:r>
              <a:rPr sz="1100" spc="-30" dirty="0">
                <a:latin typeface="Tahoma"/>
                <a:cs typeface="Tahoma"/>
              </a:rPr>
              <a:t>cual</a:t>
            </a:r>
            <a:r>
              <a:rPr sz="1100" spc="15" dirty="0">
                <a:latin typeface="Tahoma"/>
                <a:cs typeface="Tahoma"/>
              </a:rPr>
              <a:t> </a:t>
            </a:r>
            <a:r>
              <a:rPr sz="1100" spc="-25" dirty="0">
                <a:latin typeface="Tahoma"/>
                <a:cs typeface="Tahoma"/>
              </a:rPr>
              <a:t>implica</a:t>
            </a:r>
            <a:r>
              <a:rPr sz="1100" spc="15" dirty="0">
                <a:latin typeface="Tahoma"/>
                <a:cs typeface="Tahoma"/>
              </a:rPr>
              <a:t> </a:t>
            </a:r>
            <a:r>
              <a:rPr sz="1100" spc="-65" dirty="0">
                <a:latin typeface="Tahoma"/>
                <a:cs typeface="Tahoma"/>
              </a:rPr>
              <a:t>que</a:t>
            </a:r>
            <a:r>
              <a:rPr sz="1100" spc="10" dirty="0">
                <a:latin typeface="Tahoma"/>
                <a:cs typeface="Tahoma"/>
              </a:rPr>
              <a:t> </a:t>
            </a:r>
            <a:r>
              <a:rPr sz="1100" i="1" spc="-45" dirty="0">
                <a:latin typeface="Verdana"/>
                <a:cs typeface="Verdana"/>
              </a:rPr>
              <a:t>ω</a:t>
            </a:r>
            <a:r>
              <a:rPr sz="1100" i="1" spc="-45" dirty="0">
                <a:latin typeface="Arial"/>
                <a:cs typeface="Arial"/>
              </a:rPr>
              <a:t>T</a:t>
            </a:r>
            <a:r>
              <a:rPr sz="1200" spc="-67" baseline="-10416" dirty="0">
                <a:latin typeface="Tahoma"/>
                <a:cs typeface="Tahoma"/>
              </a:rPr>
              <a:t>0  </a:t>
            </a:r>
            <a:r>
              <a:rPr sz="1100" spc="-75" dirty="0">
                <a:latin typeface="Tahoma"/>
                <a:cs typeface="Tahoma"/>
              </a:rPr>
              <a:t>sea</a:t>
            </a:r>
            <a:r>
              <a:rPr sz="1100" spc="10" dirty="0">
                <a:latin typeface="Tahoma"/>
                <a:cs typeface="Tahoma"/>
              </a:rPr>
              <a:t> </a:t>
            </a:r>
            <a:r>
              <a:rPr sz="1100" spc="-55" dirty="0">
                <a:latin typeface="Tahoma"/>
                <a:cs typeface="Tahoma"/>
              </a:rPr>
              <a:t>un</a:t>
            </a:r>
            <a:r>
              <a:rPr sz="1100" spc="15" dirty="0">
                <a:latin typeface="Tahoma"/>
                <a:cs typeface="Tahoma"/>
              </a:rPr>
              <a:t> </a:t>
            </a:r>
            <a:r>
              <a:rPr sz="1100" spc="-85" dirty="0">
                <a:latin typeface="Tahoma"/>
                <a:cs typeface="Tahoma"/>
              </a:rPr>
              <a:t>m</a:t>
            </a:r>
            <a:r>
              <a:rPr lang="es-CO" sz="1100" spc="-85" dirty="0">
                <a:latin typeface="Tahoma"/>
                <a:cs typeface="Tahoma"/>
              </a:rPr>
              <a:t>ú</a:t>
            </a:r>
            <a:r>
              <a:rPr sz="1100" spc="-85" dirty="0" err="1">
                <a:latin typeface="Tahoma"/>
                <a:cs typeface="Tahoma"/>
              </a:rPr>
              <a:t>ltiplo</a:t>
            </a:r>
            <a:r>
              <a:rPr sz="1100" spc="15" dirty="0">
                <a:latin typeface="Tahoma"/>
                <a:cs typeface="Tahoma"/>
              </a:rPr>
              <a:t> </a:t>
            </a:r>
            <a:r>
              <a:rPr sz="1100" spc="-70" dirty="0">
                <a:latin typeface="Tahoma"/>
                <a:cs typeface="Tahoma"/>
              </a:rPr>
              <a:t>de</a:t>
            </a:r>
            <a:r>
              <a:rPr sz="1100" spc="20" dirty="0">
                <a:latin typeface="Tahoma"/>
                <a:cs typeface="Tahoma"/>
              </a:rPr>
              <a:t> </a:t>
            </a:r>
            <a:r>
              <a:rPr sz="1100" spc="-70" dirty="0">
                <a:latin typeface="Tahoma"/>
                <a:cs typeface="Tahoma"/>
              </a:rPr>
              <a:t>2</a:t>
            </a:r>
            <a:r>
              <a:rPr sz="1100" i="1" spc="-70" dirty="0">
                <a:latin typeface="Verdana"/>
                <a:cs typeface="Verdana"/>
              </a:rPr>
              <a:t>π</a:t>
            </a:r>
            <a:endParaRPr sz="1100" dirty="0">
              <a:latin typeface="Verdana"/>
              <a:cs typeface="Verdana"/>
            </a:endParaRPr>
          </a:p>
          <a:p>
            <a:pPr>
              <a:lnSpc>
                <a:spcPct val="100000"/>
              </a:lnSpc>
              <a:spcBef>
                <a:spcPts val="35"/>
              </a:spcBef>
            </a:pPr>
            <a:endParaRPr sz="900" dirty="0">
              <a:latin typeface="Verdana"/>
              <a:cs typeface="Verdana"/>
            </a:endParaRPr>
          </a:p>
          <a:p>
            <a:pPr marL="33020" algn="ctr">
              <a:lnSpc>
                <a:spcPct val="100000"/>
              </a:lnSpc>
            </a:pPr>
            <a:r>
              <a:rPr sz="1100" i="1" spc="-45" dirty="0">
                <a:latin typeface="Verdana"/>
                <a:cs typeface="Verdana"/>
              </a:rPr>
              <a:t>ω</a:t>
            </a:r>
            <a:r>
              <a:rPr sz="1100" i="1" spc="-45" dirty="0">
                <a:latin typeface="Arial"/>
                <a:cs typeface="Arial"/>
              </a:rPr>
              <a:t>T</a:t>
            </a:r>
            <a:r>
              <a:rPr sz="1200" spc="-67" baseline="-10416" dirty="0">
                <a:latin typeface="Tahoma"/>
                <a:cs typeface="Tahoma"/>
              </a:rPr>
              <a:t>0</a:t>
            </a:r>
            <a:r>
              <a:rPr sz="1200" spc="104" baseline="-10416" dirty="0">
                <a:latin typeface="Tahoma"/>
                <a:cs typeface="Tahoma"/>
              </a:rPr>
              <a:t> </a:t>
            </a:r>
            <a:r>
              <a:rPr sz="1100" spc="45" dirty="0">
                <a:latin typeface="Tahoma"/>
                <a:cs typeface="Tahoma"/>
              </a:rPr>
              <a:t>=</a:t>
            </a:r>
            <a:r>
              <a:rPr sz="1100" spc="-60" dirty="0">
                <a:latin typeface="Tahoma"/>
                <a:cs typeface="Tahoma"/>
              </a:rPr>
              <a:t> </a:t>
            </a:r>
            <a:r>
              <a:rPr sz="1100" spc="-35" dirty="0">
                <a:latin typeface="Tahoma"/>
                <a:cs typeface="Tahoma"/>
              </a:rPr>
              <a:t>2</a:t>
            </a:r>
            <a:r>
              <a:rPr sz="1100" i="1" spc="-35" dirty="0">
                <a:latin typeface="Verdana"/>
                <a:cs typeface="Verdana"/>
              </a:rPr>
              <a:t>π</a:t>
            </a:r>
            <a:r>
              <a:rPr sz="1100" i="1" spc="-35" dirty="0">
                <a:latin typeface="Arial"/>
                <a:cs typeface="Arial"/>
              </a:rPr>
              <a:t>k</a:t>
            </a:r>
            <a:r>
              <a:rPr sz="1100" i="1" spc="-35" dirty="0">
                <a:latin typeface="Verdana"/>
                <a:cs typeface="Verdana"/>
              </a:rPr>
              <a:t>,</a:t>
            </a:r>
            <a:endParaRPr sz="1100" dirty="0">
              <a:latin typeface="Verdana"/>
              <a:cs typeface="Verdana"/>
            </a:endParaRPr>
          </a:p>
          <a:p>
            <a:pPr>
              <a:lnSpc>
                <a:spcPct val="100000"/>
              </a:lnSpc>
              <a:spcBef>
                <a:spcPts val="40"/>
              </a:spcBef>
            </a:pPr>
            <a:endParaRPr sz="900" dirty="0">
              <a:latin typeface="Verdana"/>
              <a:cs typeface="Verdana"/>
            </a:endParaRPr>
          </a:p>
          <a:p>
            <a:pPr marL="33020" algn="ctr">
              <a:lnSpc>
                <a:spcPct val="100000"/>
              </a:lnSpc>
            </a:pPr>
            <a:r>
              <a:rPr sz="1100" i="1" spc="-20" dirty="0">
                <a:latin typeface="Arial"/>
                <a:cs typeface="Arial"/>
              </a:rPr>
              <a:t>k</a:t>
            </a:r>
            <a:r>
              <a:rPr sz="1100" i="1" spc="85" dirty="0">
                <a:latin typeface="Arial"/>
                <a:cs typeface="Arial"/>
              </a:rPr>
              <a:t> </a:t>
            </a:r>
            <a:r>
              <a:rPr sz="1100" spc="45" dirty="0">
                <a:latin typeface="Tahoma"/>
                <a:cs typeface="Tahoma"/>
              </a:rPr>
              <a:t>=</a:t>
            </a:r>
            <a:r>
              <a:rPr sz="1100" spc="-40" dirty="0">
                <a:latin typeface="Tahoma"/>
                <a:cs typeface="Tahoma"/>
              </a:rPr>
              <a:t> </a:t>
            </a:r>
            <a:r>
              <a:rPr sz="1100" spc="-60" dirty="0">
                <a:latin typeface="Tahoma"/>
                <a:cs typeface="Tahoma"/>
              </a:rPr>
              <a:t>0</a:t>
            </a:r>
            <a:r>
              <a:rPr sz="1100" i="1" spc="-100" dirty="0">
                <a:latin typeface="Verdana"/>
                <a:cs typeface="Verdana"/>
              </a:rPr>
              <a:t>,</a:t>
            </a:r>
            <a:r>
              <a:rPr sz="1100" i="1" spc="-204" dirty="0">
                <a:latin typeface="Verdana"/>
                <a:cs typeface="Verdana"/>
              </a:rPr>
              <a:t> </a:t>
            </a:r>
            <a:r>
              <a:rPr sz="1100" i="1" spc="240" dirty="0">
                <a:latin typeface="Arial"/>
                <a:cs typeface="Arial"/>
              </a:rPr>
              <a:t>±</a:t>
            </a:r>
            <a:r>
              <a:rPr sz="1100" spc="-60" dirty="0">
                <a:latin typeface="Tahoma"/>
                <a:cs typeface="Tahoma"/>
              </a:rPr>
              <a:t>1</a:t>
            </a:r>
            <a:r>
              <a:rPr sz="1100" i="1" spc="-100" dirty="0">
                <a:latin typeface="Verdana"/>
                <a:cs typeface="Verdana"/>
              </a:rPr>
              <a:t>,</a:t>
            </a:r>
            <a:r>
              <a:rPr sz="1100" i="1" spc="-204" dirty="0">
                <a:latin typeface="Verdana"/>
                <a:cs typeface="Verdana"/>
              </a:rPr>
              <a:t> </a:t>
            </a:r>
            <a:r>
              <a:rPr sz="1100" i="1" spc="240" dirty="0">
                <a:latin typeface="Arial"/>
                <a:cs typeface="Arial"/>
              </a:rPr>
              <a:t>±</a:t>
            </a:r>
            <a:r>
              <a:rPr sz="1100" spc="-55" dirty="0">
                <a:latin typeface="Tahoma"/>
                <a:cs typeface="Tahoma"/>
              </a:rPr>
              <a:t>2</a:t>
            </a:r>
            <a:r>
              <a:rPr sz="1100" i="1" spc="-100" dirty="0">
                <a:latin typeface="Verdana"/>
                <a:cs typeface="Verdana"/>
              </a:rPr>
              <a:t>,</a:t>
            </a:r>
            <a:r>
              <a:rPr sz="1100" i="1" spc="-204" dirty="0">
                <a:latin typeface="Verdana"/>
                <a:cs typeface="Verdana"/>
              </a:rPr>
              <a:t> </a:t>
            </a:r>
            <a:r>
              <a:rPr sz="1100" i="1" spc="-100" dirty="0">
                <a:latin typeface="Verdana"/>
                <a:cs typeface="Verdana"/>
              </a:rPr>
              <a:t>...</a:t>
            </a:r>
            <a:endParaRPr sz="1100" dirty="0">
              <a:latin typeface="Verdana"/>
              <a:cs typeface="Verdana"/>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580390" cy="232756"/>
          </a:xfrm>
          <a:prstGeom prst="rect">
            <a:avLst/>
          </a:prstGeom>
        </p:spPr>
        <p:txBody>
          <a:bodyPr vert="horz" wrap="square" lIns="0" tIns="17145" rIns="0" bIns="0" rtlCol="0">
            <a:spAutoFit/>
          </a:bodyPr>
          <a:lstStyle/>
          <a:p>
            <a:pPr marL="12700">
              <a:lnSpc>
                <a:spcPct val="100000"/>
              </a:lnSpc>
              <a:spcBef>
                <a:spcPts val="135"/>
              </a:spcBef>
            </a:pPr>
            <a:r>
              <a:rPr spc="-50" dirty="0">
                <a:solidFill>
                  <a:schemeClr val="tx1"/>
                </a:solidFill>
              </a:rPr>
              <a:t>Agenda</a:t>
            </a:r>
          </a:p>
        </p:txBody>
      </p:sp>
      <p:pic>
        <p:nvPicPr>
          <p:cNvPr id="3" name="object 3"/>
          <p:cNvPicPr/>
          <p:nvPr/>
        </p:nvPicPr>
        <p:blipFill>
          <a:blip r:embed="rId2" cstate="print"/>
          <a:stretch>
            <a:fillRect/>
          </a:stretch>
        </p:blipFill>
        <p:spPr>
          <a:xfrm>
            <a:off x="89280" y="1048270"/>
            <a:ext cx="160096" cy="160096"/>
          </a:xfrm>
          <a:prstGeom prst="rect">
            <a:avLst/>
          </a:prstGeom>
        </p:spPr>
      </p:pic>
      <p:sp>
        <p:nvSpPr>
          <p:cNvPr id="4" name="object 4"/>
          <p:cNvSpPr txBox="1"/>
          <p:nvPr/>
        </p:nvSpPr>
        <p:spPr>
          <a:xfrm>
            <a:off x="129743" y="1047609"/>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EAEAF7"/>
                </a:solidFill>
                <a:latin typeface="Tahoma"/>
                <a:cs typeface="Tahoma"/>
              </a:rPr>
              <a:t>1</a:t>
            </a:r>
            <a:endParaRPr sz="800" dirty="0">
              <a:latin typeface="Tahoma"/>
              <a:cs typeface="Tahoma"/>
            </a:endParaRPr>
          </a:p>
        </p:txBody>
      </p:sp>
      <p:sp>
        <p:nvSpPr>
          <p:cNvPr id="5" name="object 5"/>
          <p:cNvSpPr txBox="1"/>
          <p:nvPr/>
        </p:nvSpPr>
        <p:spPr>
          <a:xfrm>
            <a:off x="295173" y="1020177"/>
            <a:ext cx="2106295" cy="180819"/>
          </a:xfrm>
          <a:prstGeom prst="rect">
            <a:avLst/>
          </a:prstGeom>
        </p:spPr>
        <p:txBody>
          <a:bodyPr vert="horz" wrap="square" lIns="0" tIns="11430" rIns="0" bIns="0" rtlCol="0">
            <a:spAutoFit/>
          </a:bodyPr>
          <a:lstStyle/>
          <a:p>
            <a:pPr marL="12700">
              <a:lnSpc>
                <a:spcPct val="100000"/>
              </a:lnSpc>
              <a:spcBef>
                <a:spcPts val="90"/>
              </a:spcBef>
            </a:pPr>
            <a:r>
              <a:rPr sz="1100" spc="-125" dirty="0">
                <a:latin typeface="Tahoma"/>
                <a:cs typeface="Tahoma"/>
                <a:hlinkClick r:id="rId3" action="ppaction://hlinksldjump">
                  <a:extLst>
                    <a:ext uri="{A12FA001-AC4F-418D-AE19-62706E023703}">
                      <ahyp:hlinkClr xmlns:ahyp="http://schemas.microsoft.com/office/drawing/2018/hyperlinkcolor" val="tx"/>
                    </a:ext>
                  </a:extLst>
                </a:hlinkClick>
              </a:rPr>
              <a:t>Se</a:t>
            </a:r>
            <a:r>
              <a:rPr lang="es-MX" sz="1100" spc="-125" dirty="0">
                <a:latin typeface="Tahoma"/>
                <a:cs typeface="Tahoma"/>
                <a:hlinkClick r:id="rId3" action="ppaction://hlinksldjump">
                  <a:extLst>
                    <a:ext uri="{A12FA001-AC4F-418D-AE19-62706E023703}">
                      <ahyp:hlinkClr xmlns:ahyp="http://schemas.microsoft.com/office/drawing/2018/hyperlinkcolor" val="tx"/>
                    </a:ext>
                  </a:extLst>
                </a:hlinkClick>
              </a:rPr>
              <a:t>ñ</a:t>
            </a:r>
            <a:r>
              <a:rPr sz="1100" spc="-125" dirty="0">
                <a:latin typeface="Tahoma"/>
                <a:cs typeface="Tahoma"/>
                <a:hlinkClick r:id="rId3" action="ppaction://hlinksldjump">
                  <a:extLst>
                    <a:ext uri="{A12FA001-AC4F-418D-AE19-62706E023703}">
                      <ahyp:hlinkClr xmlns:ahyp="http://schemas.microsoft.com/office/drawing/2018/hyperlinkcolor" val="tx"/>
                    </a:ext>
                  </a:extLst>
                </a:hlinkClick>
              </a:rPr>
              <a:t>ales</a:t>
            </a:r>
            <a:r>
              <a:rPr sz="1100" spc="20" dirty="0">
                <a:latin typeface="Tahoma"/>
                <a:cs typeface="Tahoma"/>
                <a:hlinkClick r:id="rId3" action="ppaction://hlinksldjump">
                  <a:extLst>
                    <a:ext uri="{A12FA001-AC4F-418D-AE19-62706E023703}">
                      <ahyp:hlinkClr xmlns:ahyp="http://schemas.microsoft.com/office/drawing/2018/hyperlinkcolor" val="tx"/>
                    </a:ext>
                  </a:extLst>
                </a:hlinkClick>
              </a:rPr>
              <a:t> </a:t>
            </a:r>
            <a:r>
              <a:rPr sz="1100" spc="-50" dirty="0">
                <a:latin typeface="Tahoma"/>
                <a:cs typeface="Tahoma"/>
                <a:hlinkClick r:id="rId3" action="ppaction://hlinksldjump">
                  <a:extLst>
                    <a:ext uri="{A12FA001-AC4F-418D-AE19-62706E023703}">
                      <ahyp:hlinkClr xmlns:ahyp="http://schemas.microsoft.com/office/drawing/2018/hyperlinkcolor" val="tx"/>
                    </a:ext>
                  </a:extLst>
                </a:hlinkClick>
              </a:rPr>
              <a:t>exponenciales</a:t>
            </a:r>
            <a:r>
              <a:rPr sz="1100" spc="25" dirty="0">
                <a:latin typeface="Tahoma"/>
                <a:cs typeface="Tahoma"/>
                <a:hlinkClick r:id="rId3" action="ppaction://hlinksldjump">
                  <a:extLst>
                    <a:ext uri="{A12FA001-AC4F-418D-AE19-62706E023703}">
                      <ahyp:hlinkClr xmlns:ahyp="http://schemas.microsoft.com/office/drawing/2018/hyperlinkcolor" val="tx"/>
                    </a:ext>
                  </a:extLst>
                </a:hlinkClick>
              </a:rPr>
              <a:t> </a:t>
            </a:r>
            <a:r>
              <a:rPr sz="1100" spc="-45" dirty="0">
                <a:latin typeface="Tahoma"/>
                <a:cs typeface="Tahoma"/>
                <a:hlinkClick r:id="rId3" action="ppaction://hlinksldjump">
                  <a:extLst>
                    <a:ext uri="{A12FA001-AC4F-418D-AE19-62706E023703}">
                      <ahyp:hlinkClr xmlns:ahyp="http://schemas.microsoft.com/office/drawing/2018/hyperlinkcolor" val="tx"/>
                    </a:ext>
                  </a:extLst>
                </a:hlinkClick>
              </a:rPr>
              <a:t>y</a:t>
            </a:r>
            <a:r>
              <a:rPr sz="1100" spc="20" dirty="0">
                <a:latin typeface="Tahoma"/>
                <a:cs typeface="Tahoma"/>
                <a:hlinkClick r:id="rId3" action="ppaction://hlinksldjump">
                  <a:extLst>
                    <a:ext uri="{A12FA001-AC4F-418D-AE19-62706E023703}">
                      <ahyp:hlinkClr xmlns:ahyp="http://schemas.microsoft.com/office/drawing/2018/hyperlinkcolor" val="tx"/>
                    </a:ext>
                  </a:extLst>
                </a:hlinkClick>
              </a:rPr>
              <a:t> </a:t>
            </a:r>
            <a:r>
              <a:rPr sz="1100" spc="-50" dirty="0">
                <a:latin typeface="Tahoma"/>
                <a:cs typeface="Tahoma"/>
                <a:hlinkClick r:id="rId3" action="ppaction://hlinksldjump">
                  <a:extLst>
                    <a:ext uri="{A12FA001-AC4F-418D-AE19-62706E023703}">
                      <ahyp:hlinkClr xmlns:ahyp="http://schemas.microsoft.com/office/drawing/2018/hyperlinkcolor" val="tx"/>
                    </a:ext>
                  </a:extLst>
                </a:hlinkClick>
              </a:rPr>
              <a:t>sinusoidales</a:t>
            </a:r>
            <a:endParaRPr sz="1100" dirty="0">
              <a:latin typeface="Tahoma"/>
              <a:cs typeface="Tahoma"/>
            </a:endParaRPr>
          </a:p>
        </p:txBody>
      </p:sp>
      <p:pic>
        <p:nvPicPr>
          <p:cNvPr id="6" name="object 6"/>
          <p:cNvPicPr/>
          <p:nvPr/>
        </p:nvPicPr>
        <p:blipFill>
          <a:blip r:embed="rId2" cstate="print"/>
          <a:stretch>
            <a:fillRect/>
          </a:stretch>
        </p:blipFill>
        <p:spPr>
          <a:xfrm>
            <a:off x="89280" y="1609953"/>
            <a:ext cx="160096" cy="160096"/>
          </a:xfrm>
          <a:prstGeom prst="rect">
            <a:avLst/>
          </a:prstGeom>
        </p:spPr>
      </p:pic>
      <p:sp>
        <p:nvSpPr>
          <p:cNvPr id="7" name="object 7"/>
          <p:cNvSpPr txBox="1"/>
          <p:nvPr/>
        </p:nvSpPr>
        <p:spPr>
          <a:xfrm>
            <a:off x="129743" y="1581860"/>
            <a:ext cx="1950085" cy="180819"/>
          </a:xfrm>
          <a:prstGeom prst="rect">
            <a:avLst/>
          </a:prstGeom>
        </p:spPr>
        <p:txBody>
          <a:bodyPr vert="horz" wrap="square" lIns="0" tIns="11430" rIns="0" bIns="0" rtlCol="0">
            <a:spAutoFit/>
          </a:bodyPr>
          <a:lstStyle/>
          <a:p>
            <a:pPr marL="12700">
              <a:lnSpc>
                <a:spcPct val="100000"/>
              </a:lnSpc>
              <a:spcBef>
                <a:spcPts val="90"/>
              </a:spcBef>
            </a:pPr>
            <a:r>
              <a:rPr sz="1200" spc="-22" baseline="6944" dirty="0">
                <a:solidFill>
                  <a:srgbClr val="EAEAF7"/>
                </a:solidFill>
                <a:latin typeface="Tahoma"/>
                <a:cs typeface="Tahoma"/>
              </a:rPr>
              <a:t>2</a:t>
            </a:r>
            <a:r>
              <a:rPr sz="1200" spc="922" baseline="6944" dirty="0">
                <a:solidFill>
                  <a:srgbClr val="EAEAF7"/>
                </a:solidFill>
                <a:latin typeface="Tahoma"/>
                <a:cs typeface="Tahoma"/>
              </a:rPr>
              <a:t> </a:t>
            </a:r>
            <a:r>
              <a:rPr sz="1100" spc="-45" dirty="0">
                <a:latin typeface="Tahoma"/>
                <a:cs typeface="Tahoma"/>
                <a:hlinkClick r:id="rId4" action="ppaction://hlinksldjump">
                  <a:extLst>
                    <a:ext uri="{A12FA001-AC4F-418D-AE19-62706E023703}">
                      <ahyp:hlinkClr xmlns:ahyp="http://schemas.microsoft.com/office/drawing/2018/hyperlinkcolor" val="tx"/>
                    </a:ext>
                  </a:extLst>
                </a:hlinkClick>
              </a:rPr>
              <a:t>Sistemas</a:t>
            </a:r>
            <a:r>
              <a:rPr sz="1100" spc="20" dirty="0">
                <a:latin typeface="Tahoma"/>
                <a:cs typeface="Tahoma"/>
                <a:hlinkClick r:id="rId4" action="ppaction://hlinksldjump">
                  <a:extLst>
                    <a:ext uri="{A12FA001-AC4F-418D-AE19-62706E023703}">
                      <ahyp:hlinkClr xmlns:ahyp="http://schemas.microsoft.com/office/drawing/2018/hyperlinkcolor" val="tx"/>
                    </a:ext>
                  </a:extLst>
                </a:hlinkClick>
              </a:rPr>
              <a:t> </a:t>
            </a:r>
            <a:r>
              <a:rPr sz="1100" spc="-40" dirty="0">
                <a:latin typeface="Tahoma"/>
                <a:cs typeface="Tahoma"/>
                <a:hlinkClick r:id="rId4" action="ppaction://hlinksldjump">
                  <a:extLst>
                    <a:ext uri="{A12FA001-AC4F-418D-AE19-62706E023703}">
                      <ahyp:hlinkClr xmlns:ahyp="http://schemas.microsoft.com/office/drawing/2018/hyperlinkcolor" val="tx"/>
                    </a:ext>
                  </a:extLst>
                </a:hlinkClick>
              </a:rPr>
              <a:t>continuos</a:t>
            </a:r>
            <a:r>
              <a:rPr sz="1100" spc="20" dirty="0">
                <a:latin typeface="Tahoma"/>
                <a:cs typeface="Tahoma"/>
                <a:hlinkClick r:id="rId4" action="ppaction://hlinksldjump">
                  <a:extLst>
                    <a:ext uri="{A12FA001-AC4F-418D-AE19-62706E023703}">
                      <ahyp:hlinkClr xmlns:ahyp="http://schemas.microsoft.com/office/drawing/2018/hyperlinkcolor" val="tx"/>
                    </a:ext>
                  </a:extLst>
                </a:hlinkClick>
              </a:rPr>
              <a:t> </a:t>
            </a:r>
            <a:r>
              <a:rPr sz="1100" spc="-45" dirty="0">
                <a:latin typeface="Tahoma"/>
                <a:cs typeface="Tahoma"/>
                <a:hlinkClick r:id="rId4" action="ppaction://hlinksldjump">
                  <a:extLst>
                    <a:ext uri="{A12FA001-AC4F-418D-AE19-62706E023703}">
                      <ahyp:hlinkClr xmlns:ahyp="http://schemas.microsoft.com/office/drawing/2018/hyperlinkcolor" val="tx"/>
                    </a:ext>
                  </a:extLst>
                </a:hlinkClick>
              </a:rPr>
              <a:t>y</a:t>
            </a:r>
            <a:r>
              <a:rPr sz="1100" spc="10" dirty="0">
                <a:latin typeface="Tahoma"/>
                <a:cs typeface="Tahoma"/>
                <a:hlinkClick r:id="rId4" action="ppaction://hlinksldjump">
                  <a:extLst>
                    <a:ext uri="{A12FA001-AC4F-418D-AE19-62706E023703}">
                      <ahyp:hlinkClr xmlns:ahyp="http://schemas.microsoft.com/office/drawing/2018/hyperlinkcolor" val="tx"/>
                    </a:ext>
                  </a:extLst>
                </a:hlinkClick>
              </a:rPr>
              <a:t> </a:t>
            </a:r>
            <a:r>
              <a:rPr sz="1100" spc="-40" dirty="0">
                <a:latin typeface="Tahoma"/>
                <a:cs typeface="Tahoma"/>
                <a:hlinkClick r:id="rId4" action="ppaction://hlinksldjump">
                  <a:extLst>
                    <a:ext uri="{A12FA001-AC4F-418D-AE19-62706E023703}">
                      <ahyp:hlinkClr xmlns:ahyp="http://schemas.microsoft.com/office/drawing/2018/hyperlinkcolor" val="tx"/>
                    </a:ext>
                  </a:extLst>
                </a:hlinkClick>
              </a:rPr>
              <a:t>discretos</a:t>
            </a:r>
            <a:endParaRPr sz="1100" dirty="0">
              <a:latin typeface="Tahoma"/>
              <a:cs typeface="Tahoma"/>
            </a:endParaRPr>
          </a:p>
        </p:txBody>
      </p:sp>
      <p:pic>
        <p:nvPicPr>
          <p:cNvPr id="8" name="object 8"/>
          <p:cNvPicPr/>
          <p:nvPr/>
        </p:nvPicPr>
        <p:blipFill>
          <a:blip r:embed="rId2" cstate="print"/>
          <a:stretch>
            <a:fillRect/>
          </a:stretch>
        </p:blipFill>
        <p:spPr>
          <a:xfrm>
            <a:off x="89280" y="2171636"/>
            <a:ext cx="160096" cy="160096"/>
          </a:xfrm>
          <a:prstGeom prst="rect">
            <a:avLst/>
          </a:prstGeom>
        </p:spPr>
      </p:pic>
      <p:sp>
        <p:nvSpPr>
          <p:cNvPr id="9" name="object 9"/>
          <p:cNvSpPr txBox="1"/>
          <p:nvPr/>
        </p:nvSpPr>
        <p:spPr>
          <a:xfrm>
            <a:off x="129743" y="2170975"/>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solidFill>
                  <a:srgbClr val="EAEAF7"/>
                </a:solidFill>
                <a:latin typeface="Tahoma"/>
                <a:cs typeface="Tahoma"/>
              </a:rPr>
              <a:t>3</a:t>
            </a:r>
            <a:endParaRPr sz="800">
              <a:latin typeface="Tahoma"/>
              <a:cs typeface="Tahoma"/>
            </a:endParaRPr>
          </a:p>
        </p:txBody>
      </p:sp>
      <p:sp>
        <p:nvSpPr>
          <p:cNvPr id="10" name="object 10"/>
          <p:cNvSpPr txBox="1"/>
          <p:nvPr/>
        </p:nvSpPr>
        <p:spPr>
          <a:xfrm>
            <a:off x="295173" y="2143542"/>
            <a:ext cx="2081530" cy="180819"/>
          </a:xfrm>
          <a:prstGeom prst="rect">
            <a:avLst/>
          </a:prstGeom>
        </p:spPr>
        <p:txBody>
          <a:bodyPr vert="horz" wrap="square" lIns="0" tIns="11430" rIns="0" bIns="0" rtlCol="0">
            <a:spAutoFit/>
          </a:bodyPr>
          <a:lstStyle/>
          <a:p>
            <a:pPr marL="12700">
              <a:lnSpc>
                <a:spcPct val="100000"/>
              </a:lnSpc>
              <a:spcBef>
                <a:spcPts val="90"/>
              </a:spcBef>
            </a:pPr>
            <a:r>
              <a:rPr sz="1100" spc="-40" dirty="0">
                <a:latin typeface="Tahoma"/>
                <a:cs typeface="Tahoma"/>
                <a:hlinkClick r:id="rId5" action="ppaction://hlinksldjump">
                  <a:extLst>
                    <a:ext uri="{A12FA001-AC4F-418D-AE19-62706E023703}">
                      <ahyp:hlinkClr xmlns:ahyp="http://schemas.microsoft.com/office/drawing/2018/hyperlinkcolor" val="tx"/>
                    </a:ext>
                  </a:extLst>
                </a:hlinkClick>
              </a:rPr>
              <a:t>Propiedades</a:t>
            </a:r>
            <a:r>
              <a:rPr sz="1100" spc="20" dirty="0">
                <a:latin typeface="Tahoma"/>
                <a:cs typeface="Tahoma"/>
                <a:hlinkClick r:id="rId5" action="ppaction://hlinksldjump">
                  <a:extLst>
                    <a:ext uri="{A12FA001-AC4F-418D-AE19-62706E023703}">
                      <ahyp:hlinkClr xmlns:ahyp="http://schemas.microsoft.com/office/drawing/2018/hyperlinkcolor" val="tx"/>
                    </a:ext>
                  </a:extLst>
                </a:hlinkClick>
              </a:rPr>
              <a:t> </a:t>
            </a:r>
            <a:r>
              <a:rPr sz="1100" spc="-60" dirty="0">
                <a:latin typeface="Tahoma"/>
                <a:cs typeface="Tahoma"/>
                <a:hlinkClick r:id="rId5" action="ppaction://hlinksldjump">
                  <a:extLst>
                    <a:ext uri="{A12FA001-AC4F-418D-AE19-62706E023703}">
                      <ahyp:hlinkClr xmlns:ahyp="http://schemas.microsoft.com/office/drawing/2018/hyperlinkcolor" val="tx"/>
                    </a:ext>
                  </a:extLst>
                </a:hlinkClick>
              </a:rPr>
              <a:t>b</a:t>
            </a:r>
            <a:r>
              <a:rPr sz="1100" spc="-595" dirty="0">
                <a:latin typeface="Tahoma"/>
                <a:cs typeface="Tahoma"/>
                <a:hlinkClick r:id="rId5" action="ppaction://hlinksldjump">
                  <a:extLst>
                    <a:ext uri="{A12FA001-AC4F-418D-AE19-62706E023703}">
                      <ahyp:hlinkClr xmlns:ahyp="http://schemas.microsoft.com/office/drawing/2018/hyperlinkcolor" val="tx"/>
                    </a:ext>
                  </a:extLst>
                </a:hlinkClick>
              </a:rPr>
              <a:t>´</a:t>
            </a:r>
            <a:r>
              <a:rPr sz="1100" spc="-45" dirty="0">
                <a:latin typeface="Tahoma"/>
                <a:cs typeface="Tahoma"/>
                <a:hlinkClick r:id="rId5" action="ppaction://hlinksldjump">
                  <a:extLst>
                    <a:ext uri="{A12FA001-AC4F-418D-AE19-62706E023703}">
                      <ahyp:hlinkClr xmlns:ahyp="http://schemas.microsoft.com/office/drawing/2018/hyperlinkcolor" val="tx"/>
                    </a:ext>
                  </a:extLst>
                </a:hlinkClick>
              </a:rPr>
              <a:t>asicas</a:t>
            </a:r>
            <a:r>
              <a:rPr sz="1100" spc="20" dirty="0">
                <a:latin typeface="Tahoma"/>
                <a:cs typeface="Tahoma"/>
                <a:hlinkClick r:id="rId5" action="ppaction://hlinksldjump">
                  <a:extLst>
                    <a:ext uri="{A12FA001-AC4F-418D-AE19-62706E023703}">
                      <ahyp:hlinkClr xmlns:ahyp="http://schemas.microsoft.com/office/drawing/2018/hyperlinkcolor" val="tx"/>
                    </a:ext>
                  </a:extLst>
                </a:hlinkClick>
              </a:rPr>
              <a:t> </a:t>
            </a:r>
            <a:r>
              <a:rPr sz="1100" spc="-70" dirty="0">
                <a:latin typeface="Tahoma"/>
                <a:cs typeface="Tahoma"/>
                <a:hlinkClick r:id="rId5" action="ppaction://hlinksldjump">
                  <a:extLst>
                    <a:ext uri="{A12FA001-AC4F-418D-AE19-62706E023703}">
                      <ahyp:hlinkClr xmlns:ahyp="http://schemas.microsoft.com/office/drawing/2018/hyperlinkcolor" val="tx"/>
                    </a:ext>
                  </a:extLst>
                </a:hlinkClick>
              </a:rPr>
              <a:t>de</a:t>
            </a:r>
            <a:r>
              <a:rPr sz="1100" spc="20" dirty="0">
                <a:latin typeface="Tahoma"/>
                <a:cs typeface="Tahoma"/>
                <a:hlinkClick r:id="rId5" action="ppaction://hlinksldjump">
                  <a:extLst>
                    <a:ext uri="{A12FA001-AC4F-418D-AE19-62706E023703}">
                      <ahyp:hlinkClr xmlns:ahyp="http://schemas.microsoft.com/office/drawing/2018/hyperlinkcolor" val="tx"/>
                    </a:ext>
                  </a:extLst>
                </a:hlinkClick>
              </a:rPr>
              <a:t> </a:t>
            </a:r>
            <a:r>
              <a:rPr sz="1100" spc="-40" dirty="0">
                <a:latin typeface="Tahoma"/>
                <a:cs typeface="Tahoma"/>
                <a:hlinkClick r:id="rId5" action="ppaction://hlinksldjump">
                  <a:extLst>
                    <a:ext uri="{A12FA001-AC4F-418D-AE19-62706E023703}">
                      <ahyp:hlinkClr xmlns:ahyp="http://schemas.microsoft.com/office/drawing/2018/hyperlinkcolor" val="tx"/>
                    </a:ext>
                  </a:extLst>
                </a:hlinkClick>
              </a:rPr>
              <a:t>los</a:t>
            </a:r>
            <a:r>
              <a:rPr sz="1100" spc="20" dirty="0">
                <a:latin typeface="Tahoma"/>
                <a:cs typeface="Tahoma"/>
                <a:hlinkClick r:id="rId5" action="ppaction://hlinksldjump">
                  <a:extLst>
                    <a:ext uri="{A12FA001-AC4F-418D-AE19-62706E023703}">
                      <ahyp:hlinkClr xmlns:ahyp="http://schemas.microsoft.com/office/drawing/2018/hyperlinkcolor" val="tx"/>
                    </a:ext>
                  </a:extLst>
                </a:hlinkClick>
              </a:rPr>
              <a:t> </a:t>
            </a:r>
            <a:r>
              <a:rPr sz="1100" spc="-50" dirty="0">
                <a:latin typeface="Tahoma"/>
                <a:cs typeface="Tahoma"/>
                <a:hlinkClick r:id="rId5" action="ppaction://hlinksldjump">
                  <a:extLst>
                    <a:ext uri="{A12FA001-AC4F-418D-AE19-62706E023703}">
                      <ahyp:hlinkClr xmlns:ahyp="http://schemas.microsoft.com/office/drawing/2018/hyperlinkcolor" val="tx"/>
                    </a:ext>
                  </a:extLst>
                </a:hlinkClick>
              </a:rPr>
              <a:t>sistemas</a:t>
            </a:r>
            <a:endParaRPr sz="1100" dirty="0">
              <a:latin typeface="Tahoma"/>
              <a:cs typeface="Tahoma"/>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419498" cy="447238"/>
          </a:xfrm>
          <a:prstGeom prst="rect">
            <a:avLst/>
          </a:prstGeom>
        </p:spPr>
        <p:txBody>
          <a:bodyPr vert="horz" wrap="square" lIns="0" tIns="2540" rIns="0" bIns="0" rtlCol="0">
            <a:spAutoFit/>
          </a:bodyPr>
          <a:lstStyle/>
          <a:p>
            <a:pPr marL="12700" marR="5080">
              <a:lnSpc>
                <a:spcPct val="106700"/>
              </a:lnSpc>
              <a:spcBef>
                <a:spcPts val="20"/>
              </a:spcBef>
            </a:pPr>
            <a:r>
              <a:rPr spc="-40" dirty="0"/>
              <a:t>Conjuntos</a:t>
            </a:r>
            <a:r>
              <a:rPr spc="25" dirty="0"/>
              <a:t> </a:t>
            </a:r>
            <a:r>
              <a:rPr spc="-85" dirty="0"/>
              <a:t>de</a:t>
            </a:r>
            <a:r>
              <a:rPr spc="35" dirty="0"/>
              <a:t> </a:t>
            </a:r>
            <a:r>
              <a:rPr spc="-60" dirty="0"/>
              <a:t>exponenciales</a:t>
            </a:r>
            <a:r>
              <a:rPr spc="35" dirty="0"/>
              <a:t> </a:t>
            </a:r>
            <a:r>
              <a:rPr spc="-55" dirty="0"/>
              <a:t>complejas</a:t>
            </a:r>
            <a:r>
              <a:rPr spc="40" dirty="0"/>
              <a:t> </a:t>
            </a:r>
            <a:r>
              <a:rPr i="1" spc="-75" dirty="0" err="1">
                <a:latin typeface="Trebuchet MS"/>
                <a:cs typeface="Trebuchet MS"/>
              </a:rPr>
              <a:t>relacionadas</a:t>
            </a:r>
            <a:r>
              <a:rPr i="1" spc="-75" dirty="0">
                <a:latin typeface="Trebuchet MS"/>
                <a:cs typeface="Trebuchet MS"/>
              </a:rPr>
              <a:t> </a:t>
            </a:r>
            <a:r>
              <a:rPr i="1" spc="-405" dirty="0">
                <a:latin typeface="Trebuchet MS"/>
                <a:cs typeface="Trebuchet MS"/>
              </a:rPr>
              <a:t> </a:t>
            </a:r>
            <a:r>
              <a:rPr i="1" spc="-125" dirty="0">
                <a:latin typeface="Trebuchet MS"/>
                <a:cs typeface="Trebuchet MS"/>
              </a:rPr>
              <a:t>arm</a:t>
            </a:r>
            <a:r>
              <a:rPr lang="es-MX" i="1" spc="-125" dirty="0" err="1">
                <a:latin typeface="Trebuchet MS"/>
                <a:cs typeface="Trebuchet MS"/>
              </a:rPr>
              <a:t>ó</a:t>
            </a:r>
            <a:r>
              <a:rPr i="1" spc="-125" dirty="0" err="1">
                <a:latin typeface="Trebuchet MS"/>
                <a:cs typeface="Trebuchet MS"/>
              </a:rPr>
              <a:t>nicamente</a:t>
            </a:r>
            <a:endParaRPr i="1" spc="-125" dirty="0">
              <a:latin typeface="Trebuchet MS"/>
              <a:cs typeface="Trebuchet MS"/>
            </a:endParaRPr>
          </a:p>
        </p:txBody>
      </p:sp>
      <p:sp>
        <p:nvSpPr>
          <p:cNvPr id="15" name="object 15"/>
          <p:cNvSpPr txBox="1"/>
          <p:nvPr/>
        </p:nvSpPr>
        <p:spPr>
          <a:xfrm>
            <a:off x="339432" y="750467"/>
            <a:ext cx="4173220" cy="1609090"/>
          </a:xfrm>
          <a:prstGeom prst="rect">
            <a:avLst/>
          </a:prstGeom>
        </p:spPr>
        <p:txBody>
          <a:bodyPr vert="horz" wrap="square" lIns="0" tIns="6985" rIns="0" bIns="0" rtlCol="0">
            <a:spAutoFit/>
          </a:bodyPr>
          <a:lstStyle/>
          <a:p>
            <a:pPr marL="76200" marR="68580">
              <a:lnSpc>
                <a:spcPct val="102600"/>
              </a:lnSpc>
              <a:spcBef>
                <a:spcPts val="55"/>
              </a:spcBef>
            </a:pPr>
            <a:r>
              <a:rPr sz="1100" spc="-40" dirty="0">
                <a:latin typeface="Tahoma"/>
                <a:cs typeface="Tahoma"/>
              </a:rPr>
              <a:t>Son</a:t>
            </a:r>
            <a:r>
              <a:rPr sz="1100" spc="20" dirty="0">
                <a:latin typeface="Tahoma"/>
                <a:cs typeface="Tahoma"/>
              </a:rPr>
              <a:t> </a:t>
            </a:r>
            <a:r>
              <a:rPr sz="1100" spc="-40" dirty="0">
                <a:latin typeface="Tahoma"/>
                <a:cs typeface="Tahoma"/>
              </a:rPr>
              <a:t>conjuntos</a:t>
            </a:r>
            <a:r>
              <a:rPr sz="1100" spc="20" dirty="0">
                <a:latin typeface="Tahoma"/>
                <a:cs typeface="Tahoma"/>
              </a:rPr>
              <a:t> </a:t>
            </a:r>
            <a:r>
              <a:rPr sz="1100" spc="-70" dirty="0">
                <a:latin typeface="Tahoma"/>
                <a:cs typeface="Tahoma"/>
              </a:rPr>
              <a:t>de</a:t>
            </a:r>
            <a:r>
              <a:rPr sz="1100" spc="25" dirty="0">
                <a:latin typeface="Tahoma"/>
                <a:cs typeface="Tahoma"/>
              </a:rPr>
              <a:t> </a:t>
            </a:r>
            <a:r>
              <a:rPr sz="1100" spc="-50" dirty="0" err="1">
                <a:latin typeface="Tahoma"/>
                <a:cs typeface="Tahoma"/>
              </a:rPr>
              <a:t>exponenciales</a:t>
            </a:r>
            <a:r>
              <a:rPr sz="1100" spc="15" dirty="0">
                <a:latin typeface="Tahoma"/>
                <a:cs typeface="Tahoma"/>
              </a:rPr>
              <a:t> </a:t>
            </a:r>
            <a:r>
              <a:rPr sz="1100" spc="-90" dirty="0">
                <a:latin typeface="Tahoma"/>
                <a:cs typeface="Tahoma"/>
              </a:rPr>
              <a:t>peri</a:t>
            </a:r>
            <a:r>
              <a:rPr lang="es-CO" sz="1100" spc="-90" dirty="0" err="1">
                <a:latin typeface="Tahoma"/>
                <a:cs typeface="Tahoma"/>
              </a:rPr>
              <a:t>ó</a:t>
            </a:r>
            <a:r>
              <a:rPr sz="1100" spc="-90" dirty="0" err="1">
                <a:latin typeface="Tahoma"/>
                <a:cs typeface="Tahoma"/>
              </a:rPr>
              <a:t>dicas</a:t>
            </a:r>
            <a:r>
              <a:rPr sz="1100" spc="20" dirty="0">
                <a:latin typeface="Tahoma"/>
                <a:cs typeface="Tahoma"/>
              </a:rPr>
              <a:t> </a:t>
            </a:r>
            <a:r>
              <a:rPr sz="1100" spc="-35" dirty="0">
                <a:latin typeface="Tahoma"/>
                <a:cs typeface="Tahoma"/>
              </a:rPr>
              <a:t>,</a:t>
            </a:r>
            <a:r>
              <a:rPr sz="1100" spc="20" dirty="0">
                <a:latin typeface="Tahoma"/>
                <a:cs typeface="Tahoma"/>
              </a:rPr>
              <a:t> </a:t>
            </a:r>
            <a:r>
              <a:rPr sz="1100" spc="-40" dirty="0">
                <a:latin typeface="Tahoma"/>
                <a:cs typeface="Tahoma"/>
              </a:rPr>
              <a:t>las</a:t>
            </a:r>
            <a:r>
              <a:rPr sz="1100" spc="25" dirty="0">
                <a:latin typeface="Tahoma"/>
                <a:cs typeface="Tahoma"/>
              </a:rPr>
              <a:t> </a:t>
            </a:r>
            <a:r>
              <a:rPr sz="1100" spc="-50" dirty="0">
                <a:latin typeface="Tahoma"/>
                <a:cs typeface="Tahoma"/>
              </a:rPr>
              <a:t>cuales</a:t>
            </a:r>
            <a:r>
              <a:rPr sz="1100" spc="20" dirty="0">
                <a:latin typeface="Tahoma"/>
                <a:cs typeface="Tahoma"/>
              </a:rPr>
              <a:t> </a:t>
            </a:r>
            <a:r>
              <a:rPr sz="1100" spc="-60" dirty="0">
                <a:latin typeface="Tahoma"/>
                <a:cs typeface="Tahoma"/>
              </a:rPr>
              <a:t>son</a:t>
            </a:r>
            <a:r>
              <a:rPr sz="1100" spc="25" dirty="0">
                <a:latin typeface="Tahoma"/>
                <a:cs typeface="Tahoma"/>
              </a:rPr>
              <a:t> </a:t>
            </a:r>
            <a:r>
              <a:rPr sz="1100" spc="-85" dirty="0">
                <a:latin typeface="Tahoma"/>
                <a:cs typeface="Tahoma"/>
              </a:rPr>
              <a:t>peri</a:t>
            </a:r>
            <a:r>
              <a:rPr lang="es-CO" sz="1100" spc="-85" dirty="0" err="1">
                <a:latin typeface="Tahoma"/>
                <a:cs typeface="Tahoma"/>
              </a:rPr>
              <a:t>ó</a:t>
            </a:r>
            <a:r>
              <a:rPr sz="1100" spc="-85" dirty="0" err="1">
                <a:latin typeface="Tahoma"/>
                <a:cs typeface="Tahoma"/>
              </a:rPr>
              <a:t>dicas</a:t>
            </a:r>
            <a:r>
              <a:rPr sz="1100" spc="-85" dirty="0">
                <a:latin typeface="Tahoma"/>
                <a:cs typeface="Tahoma"/>
              </a:rPr>
              <a:t>, </a:t>
            </a:r>
            <a:r>
              <a:rPr sz="1100" spc="-330" dirty="0">
                <a:latin typeface="Tahoma"/>
                <a:cs typeface="Tahoma"/>
              </a:rPr>
              <a:t> </a:t>
            </a:r>
            <a:r>
              <a:rPr sz="1100" spc="-45" dirty="0">
                <a:latin typeface="Tahoma"/>
                <a:cs typeface="Tahoma"/>
              </a:rPr>
              <a:t>con</a:t>
            </a:r>
            <a:r>
              <a:rPr sz="1100" spc="20" dirty="0">
                <a:latin typeface="Tahoma"/>
                <a:cs typeface="Tahoma"/>
              </a:rPr>
              <a:t> </a:t>
            </a:r>
            <a:r>
              <a:rPr sz="1100" spc="-55" dirty="0">
                <a:latin typeface="Tahoma"/>
                <a:cs typeface="Tahoma"/>
              </a:rPr>
              <a:t>un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spc="-25" dirty="0">
                <a:latin typeface="Tahoma"/>
                <a:cs typeface="Tahoma"/>
              </a:rPr>
              <a:t>c</a:t>
            </a:r>
            <a:r>
              <a:rPr sz="1100" spc="-55" dirty="0">
                <a:latin typeface="Tahoma"/>
                <a:cs typeface="Tahoma"/>
              </a:rPr>
              <a:t>om</a:t>
            </a:r>
            <a:r>
              <a:rPr sz="1100" spc="-610" dirty="0">
                <a:latin typeface="Tahoma"/>
                <a:cs typeface="Tahoma"/>
              </a:rPr>
              <a:t>u</a:t>
            </a:r>
            <a:r>
              <a:rPr sz="1100" spc="-50" dirty="0">
                <a:latin typeface="Tahoma"/>
                <a:cs typeface="Tahoma"/>
              </a:rPr>
              <a:t>´</a:t>
            </a:r>
            <a:r>
              <a:rPr sz="1100" spc="-55" dirty="0">
                <a:latin typeface="Tahoma"/>
                <a:cs typeface="Tahoma"/>
              </a:rPr>
              <a:t>n</a:t>
            </a:r>
            <a:r>
              <a:rPr sz="1100" spc="20" dirty="0">
                <a:latin typeface="Tahoma"/>
                <a:cs typeface="Tahoma"/>
              </a:rPr>
              <a:t> </a:t>
            </a:r>
            <a:r>
              <a:rPr sz="1100" i="1" spc="65" dirty="0">
                <a:latin typeface="Arial"/>
                <a:cs typeface="Arial"/>
              </a:rPr>
              <a:t>T</a:t>
            </a:r>
            <a:r>
              <a:rPr sz="1200" spc="52" baseline="-10416" dirty="0">
                <a:latin typeface="Tahoma"/>
                <a:cs typeface="Tahoma"/>
              </a:rPr>
              <a:t>0</a:t>
            </a:r>
            <a:r>
              <a:rPr sz="1100" spc="-35" dirty="0">
                <a:latin typeface="Tahoma"/>
                <a:cs typeface="Tahoma"/>
              </a:rPr>
              <a:t>.</a:t>
            </a:r>
            <a:r>
              <a:rPr sz="1100" spc="20" dirty="0">
                <a:latin typeface="Tahoma"/>
                <a:cs typeface="Tahoma"/>
              </a:rPr>
              <a:t> </a:t>
            </a:r>
            <a:r>
              <a:rPr sz="1100" spc="55" dirty="0">
                <a:latin typeface="Tahoma"/>
                <a:cs typeface="Tahoma"/>
              </a:rPr>
              <a:t>P</a:t>
            </a:r>
            <a:r>
              <a:rPr sz="1100" spc="-85" dirty="0">
                <a:latin typeface="Tahoma"/>
                <a:cs typeface="Tahoma"/>
              </a:rPr>
              <a:t>a</a:t>
            </a:r>
            <a:r>
              <a:rPr sz="1100" spc="-40" dirty="0">
                <a:latin typeface="Tahoma"/>
                <a:cs typeface="Tahoma"/>
              </a:rPr>
              <a:t>ra</a:t>
            </a:r>
            <a:r>
              <a:rPr sz="1100" spc="20" dirty="0">
                <a:latin typeface="Tahoma"/>
                <a:cs typeface="Tahoma"/>
              </a:rPr>
              <a:t> </a:t>
            </a:r>
            <a:r>
              <a:rPr sz="1100" spc="-65" dirty="0">
                <a:latin typeface="Tahoma"/>
                <a:cs typeface="Tahoma"/>
              </a:rPr>
              <a:t>que</a:t>
            </a:r>
            <a:r>
              <a:rPr sz="1100" spc="20" dirty="0">
                <a:latin typeface="Tahoma"/>
                <a:cs typeface="Tahoma"/>
              </a:rPr>
              <a:t> </a:t>
            </a:r>
            <a:r>
              <a:rPr sz="1100" spc="-75" dirty="0">
                <a:latin typeface="Tahoma"/>
                <a:cs typeface="Tahoma"/>
              </a:rPr>
              <a:t>sea</a:t>
            </a:r>
            <a:r>
              <a:rPr sz="1100" spc="20" dirty="0">
                <a:latin typeface="Tahoma"/>
                <a:cs typeface="Tahoma"/>
              </a:rPr>
              <a:t> </a:t>
            </a:r>
            <a:r>
              <a:rPr sz="1100" spc="-20"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20" dirty="0">
                <a:latin typeface="Tahoma"/>
                <a:cs typeface="Tahoma"/>
              </a:rPr>
              <a:t> </a:t>
            </a:r>
            <a:r>
              <a:rPr sz="1100" spc="-45" dirty="0">
                <a:latin typeface="Tahoma"/>
                <a:cs typeface="Tahoma"/>
              </a:rPr>
              <a:t>con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i="1" spc="65" dirty="0">
                <a:latin typeface="Arial"/>
                <a:cs typeface="Arial"/>
              </a:rPr>
              <a:t>T</a:t>
            </a:r>
            <a:r>
              <a:rPr sz="1200" spc="-22" baseline="-10416" dirty="0">
                <a:latin typeface="Tahoma"/>
                <a:cs typeface="Tahoma"/>
              </a:rPr>
              <a:t>0</a:t>
            </a:r>
            <a:endParaRPr sz="1200" baseline="-10416" dirty="0">
              <a:latin typeface="Tahoma"/>
              <a:cs typeface="Tahoma"/>
            </a:endParaRPr>
          </a:p>
          <a:p>
            <a:pPr>
              <a:lnSpc>
                <a:spcPct val="100000"/>
              </a:lnSpc>
              <a:spcBef>
                <a:spcPts val="45"/>
              </a:spcBef>
            </a:pPr>
            <a:endParaRPr sz="900" dirty="0">
              <a:latin typeface="Tahoma"/>
              <a:cs typeface="Tahoma"/>
            </a:endParaRPr>
          </a:p>
          <a:p>
            <a:pPr marL="33020" algn="ctr">
              <a:lnSpc>
                <a:spcPct val="100000"/>
              </a:lnSpc>
            </a:pPr>
            <a:r>
              <a:rPr sz="1100" i="1" spc="25" dirty="0">
                <a:latin typeface="Arial"/>
                <a:cs typeface="Arial"/>
              </a:rPr>
              <a:t>e</a:t>
            </a:r>
            <a:r>
              <a:rPr sz="1200" i="1" spc="37" baseline="31250" dirty="0">
                <a:latin typeface="Arial"/>
                <a:cs typeface="Arial"/>
              </a:rPr>
              <a:t>j</a:t>
            </a:r>
            <a:r>
              <a:rPr sz="1200" i="1" spc="37" baseline="31250" dirty="0">
                <a:latin typeface="Calibri"/>
                <a:cs typeface="Calibri"/>
              </a:rPr>
              <a:t>ω</a:t>
            </a:r>
            <a:r>
              <a:rPr sz="1200" i="1" spc="37" baseline="31250" dirty="0">
                <a:latin typeface="Arial"/>
                <a:cs typeface="Arial"/>
              </a:rPr>
              <a:t>T</a:t>
            </a:r>
            <a:r>
              <a:rPr sz="900" spc="37" baseline="32407" dirty="0">
                <a:latin typeface="Tahoma"/>
                <a:cs typeface="Tahoma"/>
              </a:rPr>
              <a:t>0</a:t>
            </a:r>
            <a:r>
              <a:rPr sz="900" spc="262" baseline="32407" dirty="0">
                <a:latin typeface="Tahoma"/>
                <a:cs typeface="Tahoma"/>
              </a:rPr>
              <a:t> </a:t>
            </a:r>
            <a:r>
              <a:rPr sz="1100" spc="45" dirty="0">
                <a:latin typeface="Tahoma"/>
                <a:cs typeface="Tahoma"/>
              </a:rPr>
              <a:t>=</a:t>
            </a:r>
            <a:r>
              <a:rPr sz="1100" spc="-65" dirty="0">
                <a:latin typeface="Tahoma"/>
                <a:cs typeface="Tahoma"/>
              </a:rPr>
              <a:t> </a:t>
            </a:r>
            <a:r>
              <a:rPr sz="1100" spc="-80" dirty="0">
                <a:latin typeface="Tahoma"/>
                <a:cs typeface="Tahoma"/>
              </a:rPr>
              <a:t>1</a:t>
            </a:r>
            <a:r>
              <a:rPr sz="1100" i="1" spc="-80" dirty="0">
                <a:latin typeface="Verdana"/>
                <a:cs typeface="Verdana"/>
              </a:rPr>
              <a:t>,</a:t>
            </a:r>
            <a:endParaRPr sz="1100" dirty="0">
              <a:latin typeface="Verdana"/>
              <a:cs typeface="Verdana"/>
            </a:endParaRPr>
          </a:p>
          <a:p>
            <a:pPr marL="76200">
              <a:lnSpc>
                <a:spcPct val="100000"/>
              </a:lnSpc>
              <a:spcBef>
                <a:spcPts val="1130"/>
              </a:spcBef>
            </a:pPr>
            <a:r>
              <a:rPr sz="1100" spc="-25" dirty="0">
                <a:latin typeface="Tahoma"/>
                <a:cs typeface="Tahoma"/>
              </a:rPr>
              <a:t>lo</a:t>
            </a:r>
            <a:r>
              <a:rPr sz="1100" spc="15" dirty="0">
                <a:latin typeface="Tahoma"/>
                <a:cs typeface="Tahoma"/>
              </a:rPr>
              <a:t> </a:t>
            </a:r>
            <a:r>
              <a:rPr sz="1100" spc="-30" dirty="0">
                <a:latin typeface="Tahoma"/>
                <a:cs typeface="Tahoma"/>
              </a:rPr>
              <a:t>cual</a:t>
            </a:r>
            <a:r>
              <a:rPr sz="1100" spc="15" dirty="0">
                <a:latin typeface="Tahoma"/>
                <a:cs typeface="Tahoma"/>
              </a:rPr>
              <a:t> </a:t>
            </a:r>
            <a:r>
              <a:rPr sz="1100" spc="-25" dirty="0">
                <a:latin typeface="Tahoma"/>
                <a:cs typeface="Tahoma"/>
              </a:rPr>
              <a:t>implica</a:t>
            </a:r>
            <a:r>
              <a:rPr sz="1100" spc="15" dirty="0">
                <a:latin typeface="Tahoma"/>
                <a:cs typeface="Tahoma"/>
              </a:rPr>
              <a:t> </a:t>
            </a:r>
            <a:r>
              <a:rPr sz="1100" spc="-65" dirty="0">
                <a:latin typeface="Tahoma"/>
                <a:cs typeface="Tahoma"/>
              </a:rPr>
              <a:t>que</a:t>
            </a:r>
            <a:r>
              <a:rPr sz="1100" spc="10" dirty="0">
                <a:latin typeface="Tahoma"/>
                <a:cs typeface="Tahoma"/>
              </a:rPr>
              <a:t> </a:t>
            </a:r>
            <a:r>
              <a:rPr sz="1100" i="1" spc="-45" dirty="0">
                <a:latin typeface="Verdana"/>
                <a:cs typeface="Verdana"/>
              </a:rPr>
              <a:t>ω</a:t>
            </a:r>
            <a:r>
              <a:rPr sz="1100" i="1" spc="-45" dirty="0">
                <a:latin typeface="Arial"/>
                <a:cs typeface="Arial"/>
              </a:rPr>
              <a:t>T</a:t>
            </a:r>
            <a:r>
              <a:rPr sz="1200" spc="-67" baseline="-10416" dirty="0">
                <a:latin typeface="Tahoma"/>
                <a:cs typeface="Tahoma"/>
              </a:rPr>
              <a:t>0  </a:t>
            </a:r>
            <a:r>
              <a:rPr sz="1100" spc="-75" dirty="0">
                <a:latin typeface="Tahoma"/>
                <a:cs typeface="Tahoma"/>
              </a:rPr>
              <a:t>sea</a:t>
            </a:r>
            <a:r>
              <a:rPr sz="1100" spc="10" dirty="0">
                <a:latin typeface="Tahoma"/>
                <a:cs typeface="Tahoma"/>
              </a:rPr>
              <a:t> </a:t>
            </a:r>
            <a:r>
              <a:rPr sz="1100" spc="-55" dirty="0">
                <a:latin typeface="Tahoma"/>
                <a:cs typeface="Tahoma"/>
              </a:rPr>
              <a:t>un</a:t>
            </a:r>
            <a:r>
              <a:rPr sz="1100" spc="15" dirty="0">
                <a:latin typeface="Tahoma"/>
                <a:cs typeface="Tahoma"/>
              </a:rPr>
              <a:t> </a:t>
            </a:r>
            <a:r>
              <a:rPr sz="1100" spc="-85" dirty="0">
                <a:latin typeface="Tahoma"/>
                <a:cs typeface="Tahoma"/>
              </a:rPr>
              <a:t>m</a:t>
            </a:r>
            <a:r>
              <a:rPr lang="es-CO" sz="1100" spc="-85" dirty="0">
                <a:latin typeface="Tahoma"/>
                <a:cs typeface="Tahoma"/>
              </a:rPr>
              <a:t>ú</a:t>
            </a:r>
            <a:r>
              <a:rPr sz="1100" spc="-85" dirty="0" err="1">
                <a:latin typeface="Tahoma"/>
                <a:cs typeface="Tahoma"/>
              </a:rPr>
              <a:t>ltiplo</a:t>
            </a:r>
            <a:r>
              <a:rPr sz="1100" spc="15" dirty="0">
                <a:latin typeface="Tahoma"/>
                <a:cs typeface="Tahoma"/>
              </a:rPr>
              <a:t> </a:t>
            </a:r>
            <a:r>
              <a:rPr sz="1100" spc="-70" dirty="0">
                <a:latin typeface="Tahoma"/>
                <a:cs typeface="Tahoma"/>
              </a:rPr>
              <a:t>de</a:t>
            </a:r>
            <a:r>
              <a:rPr sz="1100" spc="20" dirty="0">
                <a:latin typeface="Tahoma"/>
                <a:cs typeface="Tahoma"/>
              </a:rPr>
              <a:t> </a:t>
            </a:r>
            <a:r>
              <a:rPr sz="1100" spc="-70" dirty="0">
                <a:latin typeface="Tahoma"/>
                <a:cs typeface="Tahoma"/>
              </a:rPr>
              <a:t>2</a:t>
            </a:r>
            <a:r>
              <a:rPr sz="1100" i="1" spc="-70" dirty="0">
                <a:latin typeface="Verdana"/>
                <a:cs typeface="Verdana"/>
              </a:rPr>
              <a:t>π</a:t>
            </a:r>
            <a:endParaRPr sz="1100" dirty="0">
              <a:latin typeface="Verdana"/>
              <a:cs typeface="Verdana"/>
            </a:endParaRPr>
          </a:p>
          <a:p>
            <a:pPr>
              <a:lnSpc>
                <a:spcPct val="100000"/>
              </a:lnSpc>
              <a:spcBef>
                <a:spcPts val="35"/>
              </a:spcBef>
            </a:pPr>
            <a:endParaRPr sz="900" dirty="0">
              <a:latin typeface="Verdana"/>
              <a:cs typeface="Verdana"/>
            </a:endParaRPr>
          </a:p>
          <a:p>
            <a:pPr marL="33020" algn="ctr">
              <a:lnSpc>
                <a:spcPct val="100000"/>
              </a:lnSpc>
            </a:pPr>
            <a:r>
              <a:rPr sz="1100" i="1" spc="-45" dirty="0">
                <a:latin typeface="Verdana"/>
                <a:cs typeface="Verdana"/>
              </a:rPr>
              <a:t>ω</a:t>
            </a:r>
            <a:r>
              <a:rPr sz="1100" i="1" spc="-45" dirty="0">
                <a:latin typeface="Arial"/>
                <a:cs typeface="Arial"/>
              </a:rPr>
              <a:t>T</a:t>
            </a:r>
            <a:r>
              <a:rPr sz="1200" spc="-67" baseline="-10416" dirty="0">
                <a:latin typeface="Tahoma"/>
                <a:cs typeface="Tahoma"/>
              </a:rPr>
              <a:t>0</a:t>
            </a:r>
            <a:r>
              <a:rPr sz="1200" spc="104" baseline="-10416" dirty="0">
                <a:latin typeface="Tahoma"/>
                <a:cs typeface="Tahoma"/>
              </a:rPr>
              <a:t> </a:t>
            </a:r>
            <a:r>
              <a:rPr sz="1100" spc="45" dirty="0">
                <a:latin typeface="Tahoma"/>
                <a:cs typeface="Tahoma"/>
              </a:rPr>
              <a:t>=</a:t>
            </a:r>
            <a:r>
              <a:rPr sz="1100" spc="-60" dirty="0">
                <a:latin typeface="Tahoma"/>
                <a:cs typeface="Tahoma"/>
              </a:rPr>
              <a:t> </a:t>
            </a:r>
            <a:r>
              <a:rPr sz="1100" spc="-35" dirty="0">
                <a:latin typeface="Tahoma"/>
                <a:cs typeface="Tahoma"/>
              </a:rPr>
              <a:t>2</a:t>
            </a:r>
            <a:r>
              <a:rPr sz="1100" i="1" spc="-35" dirty="0">
                <a:latin typeface="Verdana"/>
                <a:cs typeface="Verdana"/>
              </a:rPr>
              <a:t>π</a:t>
            </a:r>
            <a:r>
              <a:rPr sz="1100" i="1" spc="-35" dirty="0">
                <a:latin typeface="Arial"/>
                <a:cs typeface="Arial"/>
              </a:rPr>
              <a:t>k</a:t>
            </a:r>
            <a:r>
              <a:rPr sz="1100" i="1" spc="-35" dirty="0">
                <a:latin typeface="Verdana"/>
                <a:cs typeface="Verdana"/>
              </a:rPr>
              <a:t>,</a:t>
            </a:r>
            <a:endParaRPr sz="1100" dirty="0">
              <a:latin typeface="Verdana"/>
              <a:cs typeface="Verdana"/>
            </a:endParaRPr>
          </a:p>
          <a:p>
            <a:pPr>
              <a:lnSpc>
                <a:spcPct val="100000"/>
              </a:lnSpc>
              <a:spcBef>
                <a:spcPts val="40"/>
              </a:spcBef>
            </a:pPr>
            <a:endParaRPr sz="900" dirty="0">
              <a:latin typeface="Verdana"/>
              <a:cs typeface="Verdana"/>
            </a:endParaRPr>
          </a:p>
          <a:p>
            <a:pPr marL="33020" algn="ctr">
              <a:lnSpc>
                <a:spcPct val="100000"/>
              </a:lnSpc>
            </a:pPr>
            <a:r>
              <a:rPr sz="1100" i="1" spc="-20" dirty="0">
                <a:latin typeface="Arial"/>
                <a:cs typeface="Arial"/>
              </a:rPr>
              <a:t>k</a:t>
            </a:r>
            <a:r>
              <a:rPr sz="1100" i="1" spc="85" dirty="0">
                <a:latin typeface="Arial"/>
                <a:cs typeface="Arial"/>
              </a:rPr>
              <a:t> </a:t>
            </a:r>
            <a:r>
              <a:rPr sz="1100" spc="45" dirty="0">
                <a:latin typeface="Tahoma"/>
                <a:cs typeface="Tahoma"/>
              </a:rPr>
              <a:t>=</a:t>
            </a:r>
            <a:r>
              <a:rPr sz="1100" spc="-40" dirty="0">
                <a:latin typeface="Tahoma"/>
                <a:cs typeface="Tahoma"/>
              </a:rPr>
              <a:t> </a:t>
            </a:r>
            <a:r>
              <a:rPr sz="1100" spc="-60" dirty="0">
                <a:latin typeface="Tahoma"/>
                <a:cs typeface="Tahoma"/>
              </a:rPr>
              <a:t>0</a:t>
            </a:r>
            <a:r>
              <a:rPr sz="1100" i="1" spc="-100" dirty="0">
                <a:latin typeface="Verdana"/>
                <a:cs typeface="Verdana"/>
              </a:rPr>
              <a:t>,</a:t>
            </a:r>
            <a:r>
              <a:rPr sz="1100" i="1" spc="-204" dirty="0">
                <a:latin typeface="Verdana"/>
                <a:cs typeface="Verdana"/>
              </a:rPr>
              <a:t> </a:t>
            </a:r>
            <a:r>
              <a:rPr sz="1100" i="1" spc="240" dirty="0">
                <a:latin typeface="Arial"/>
                <a:cs typeface="Arial"/>
              </a:rPr>
              <a:t>±</a:t>
            </a:r>
            <a:r>
              <a:rPr sz="1100" spc="-60" dirty="0">
                <a:latin typeface="Tahoma"/>
                <a:cs typeface="Tahoma"/>
              </a:rPr>
              <a:t>1</a:t>
            </a:r>
            <a:r>
              <a:rPr sz="1100" i="1" spc="-100" dirty="0">
                <a:latin typeface="Verdana"/>
                <a:cs typeface="Verdana"/>
              </a:rPr>
              <a:t>,</a:t>
            </a:r>
            <a:r>
              <a:rPr sz="1100" i="1" spc="-204" dirty="0">
                <a:latin typeface="Verdana"/>
                <a:cs typeface="Verdana"/>
              </a:rPr>
              <a:t> </a:t>
            </a:r>
            <a:r>
              <a:rPr sz="1100" i="1" spc="240" dirty="0">
                <a:latin typeface="Arial"/>
                <a:cs typeface="Arial"/>
              </a:rPr>
              <a:t>±</a:t>
            </a:r>
            <a:r>
              <a:rPr sz="1100" spc="-55" dirty="0">
                <a:latin typeface="Tahoma"/>
                <a:cs typeface="Tahoma"/>
              </a:rPr>
              <a:t>2</a:t>
            </a:r>
            <a:r>
              <a:rPr sz="1100" i="1" spc="-100" dirty="0">
                <a:latin typeface="Verdana"/>
                <a:cs typeface="Verdana"/>
              </a:rPr>
              <a:t>,</a:t>
            </a:r>
            <a:r>
              <a:rPr sz="1100" i="1" spc="-204" dirty="0">
                <a:latin typeface="Verdana"/>
                <a:cs typeface="Verdana"/>
              </a:rPr>
              <a:t> </a:t>
            </a:r>
            <a:r>
              <a:rPr sz="1100" i="1" spc="-100" dirty="0">
                <a:latin typeface="Verdana"/>
                <a:cs typeface="Verdana"/>
              </a:rPr>
              <a:t>...</a:t>
            </a:r>
            <a:endParaRPr sz="1100" dirty="0">
              <a:latin typeface="Verdana"/>
              <a:cs typeface="Verdana"/>
            </a:endParaRPr>
          </a:p>
        </p:txBody>
      </p:sp>
      <p:pic>
        <p:nvPicPr>
          <p:cNvPr id="16" name="object 16"/>
          <p:cNvPicPr/>
          <p:nvPr/>
        </p:nvPicPr>
        <p:blipFill>
          <a:blip r:embed="rId2" cstate="print"/>
          <a:stretch>
            <a:fillRect/>
          </a:stretch>
        </p:blipFill>
        <p:spPr>
          <a:xfrm>
            <a:off x="281089" y="2505316"/>
            <a:ext cx="65265" cy="65265"/>
          </a:xfrm>
          <a:prstGeom prst="rect">
            <a:avLst/>
          </a:prstGeom>
        </p:spPr>
      </p:pic>
      <p:sp>
        <p:nvSpPr>
          <p:cNvPr id="17" name="object 17"/>
          <p:cNvSpPr txBox="1"/>
          <p:nvPr/>
        </p:nvSpPr>
        <p:spPr>
          <a:xfrm>
            <a:off x="402932" y="2421863"/>
            <a:ext cx="725170" cy="191770"/>
          </a:xfrm>
          <a:prstGeom prst="rect">
            <a:avLst/>
          </a:prstGeom>
        </p:spPr>
        <p:txBody>
          <a:bodyPr vert="horz" wrap="square" lIns="0" tIns="11430" rIns="0" bIns="0" rtlCol="0">
            <a:spAutoFit/>
          </a:bodyPr>
          <a:lstStyle/>
          <a:p>
            <a:pPr marL="12700">
              <a:lnSpc>
                <a:spcPct val="100000"/>
              </a:lnSpc>
              <a:spcBef>
                <a:spcPts val="90"/>
              </a:spcBef>
            </a:pPr>
            <a:r>
              <a:rPr sz="1100" spc="-20" dirty="0">
                <a:latin typeface="Tahoma"/>
                <a:cs typeface="Tahoma"/>
              </a:rPr>
              <a:t>Por</a:t>
            </a:r>
            <a:r>
              <a:rPr sz="1100" spc="-10" dirty="0">
                <a:latin typeface="Tahoma"/>
                <a:cs typeface="Tahoma"/>
              </a:rPr>
              <a:t> </a:t>
            </a:r>
            <a:r>
              <a:rPr sz="1100" spc="-25" dirty="0">
                <a:latin typeface="Tahoma"/>
                <a:cs typeface="Tahoma"/>
              </a:rPr>
              <a:t>lo</a:t>
            </a:r>
            <a:r>
              <a:rPr sz="1100" spc="-10" dirty="0">
                <a:latin typeface="Tahoma"/>
                <a:cs typeface="Tahoma"/>
              </a:rPr>
              <a:t> </a:t>
            </a:r>
            <a:r>
              <a:rPr sz="1100" spc="-25" dirty="0">
                <a:latin typeface="Tahoma"/>
                <a:cs typeface="Tahoma"/>
              </a:rPr>
              <a:t>tanto</a:t>
            </a:r>
            <a:endParaRPr sz="1100">
              <a:latin typeface="Tahoma"/>
              <a:cs typeface="Tahoma"/>
            </a:endParaRPr>
          </a:p>
        </p:txBody>
      </p:sp>
      <p:sp>
        <p:nvSpPr>
          <p:cNvPr id="18" name="object 18"/>
          <p:cNvSpPr txBox="1"/>
          <p:nvPr/>
        </p:nvSpPr>
        <p:spPr>
          <a:xfrm>
            <a:off x="2451569" y="2525342"/>
            <a:ext cx="173990" cy="191770"/>
          </a:xfrm>
          <a:prstGeom prst="rect">
            <a:avLst/>
          </a:prstGeom>
        </p:spPr>
        <p:txBody>
          <a:bodyPr vert="horz" wrap="square" lIns="0" tIns="11430" rIns="0" bIns="0" rtlCol="0">
            <a:spAutoFit/>
          </a:bodyPr>
          <a:lstStyle/>
          <a:p>
            <a:pPr marL="12700">
              <a:lnSpc>
                <a:spcPct val="100000"/>
              </a:lnSpc>
              <a:spcBef>
                <a:spcPts val="90"/>
              </a:spcBef>
            </a:pPr>
            <a:r>
              <a:rPr sz="1100" spc="-60" dirty="0">
                <a:latin typeface="Tahoma"/>
                <a:cs typeface="Tahoma"/>
              </a:rPr>
              <a:t>2</a:t>
            </a:r>
            <a:r>
              <a:rPr sz="1100" i="1" spc="-80" dirty="0">
                <a:latin typeface="Verdana"/>
                <a:cs typeface="Verdana"/>
              </a:rPr>
              <a:t>π</a:t>
            </a:r>
            <a:endParaRPr sz="1100">
              <a:latin typeface="Verdana"/>
              <a:cs typeface="Verdana"/>
            </a:endParaRPr>
          </a:p>
        </p:txBody>
      </p:sp>
      <p:sp>
        <p:nvSpPr>
          <p:cNvPr id="19" name="object 19"/>
          <p:cNvSpPr/>
          <p:nvPr/>
        </p:nvSpPr>
        <p:spPr>
          <a:xfrm>
            <a:off x="2463673" y="2735681"/>
            <a:ext cx="154940" cy="0"/>
          </a:xfrm>
          <a:custGeom>
            <a:avLst/>
            <a:gdLst/>
            <a:ahLst/>
            <a:cxnLst/>
            <a:rect l="l" t="t" r="r" b="b"/>
            <a:pathLst>
              <a:path w="154939">
                <a:moveTo>
                  <a:pt x="0" y="0"/>
                </a:moveTo>
                <a:lnTo>
                  <a:pt x="154393" y="0"/>
                </a:lnTo>
              </a:path>
            </a:pathLst>
          </a:custGeom>
          <a:ln w="5537">
            <a:solidFill>
              <a:srgbClr val="000000"/>
            </a:solidFill>
          </a:ln>
        </p:spPr>
        <p:txBody>
          <a:bodyPr wrap="square" lIns="0" tIns="0" rIns="0" bIns="0" rtlCol="0"/>
          <a:lstStyle/>
          <a:p>
            <a:endParaRPr/>
          </a:p>
        </p:txBody>
      </p:sp>
      <p:sp>
        <p:nvSpPr>
          <p:cNvPr id="20" name="object 20"/>
          <p:cNvSpPr txBox="1"/>
          <p:nvPr/>
        </p:nvSpPr>
        <p:spPr>
          <a:xfrm>
            <a:off x="2425573" y="2714103"/>
            <a:ext cx="224790" cy="191770"/>
          </a:xfrm>
          <a:prstGeom prst="rect">
            <a:avLst/>
          </a:prstGeom>
        </p:spPr>
        <p:txBody>
          <a:bodyPr vert="horz" wrap="square" lIns="0" tIns="11430" rIns="0" bIns="0" rtlCol="0">
            <a:spAutoFit/>
          </a:bodyPr>
          <a:lstStyle/>
          <a:p>
            <a:pPr marL="38100">
              <a:lnSpc>
                <a:spcPct val="100000"/>
              </a:lnSpc>
              <a:spcBef>
                <a:spcPts val="90"/>
              </a:spcBef>
            </a:pPr>
            <a:r>
              <a:rPr sz="1100" i="1" spc="25" dirty="0">
                <a:latin typeface="Arial"/>
                <a:cs typeface="Arial"/>
              </a:rPr>
              <a:t>T</a:t>
            </a:r>
            <a:r>
              <a:rPr sz="1200" spc="37" baseline="-10416" dirty="0">
                <a:latin typeface="Tahoma"/>
                <a:cs typeface="Tahoma"/>
              </a:rPr>
              <a:t>0</a:t>
            </a:r>
            <a:endParaRPr sz="1200" baseline="-10416">
              <a:latin typeface="Tahoma"/>
              <a:cs typeface="Tahoma"/>
            </a:endParaRPr>
          </a:p>
        </p:txBody>
      </p:sp>
      <p:sp>
        <p:nvSpPr>
          <p:cNvPr id="21" name="object 21"/>
          <p:cNvSpPr txBox="1"/>
          <p:nvPr/>
        </p:nvSpPr>
        <p:spPr>
          <a:xfrm>
            <a:off x="2159863" y="2619069"/>
            <a:ext cx="553720" cy="191770"/>
          </a:xfrm>
          <a:prstGeom prst="rect">
            <a:avLst/>
          </a:prstGeom>
        </p:spPr>
        <p:txBody>
          <a:bodyPr vert="horz" wrap="square" lIns="0" tIns="11430" rIns="0" bIns="0" rtlCol="0">
            <a:spAutoFit/>
          </a:bodyPr>
          <a:lstStyle/>
          <a:p>
            <a:pPr marL="12700">
              <a:lnSpc>
                <a:spcPct val="100000"/>
              </a:lnSpc>
              <a:spcBef>
                <a:spcPts val="90"/>
              </a:spcBef>
              <a:tabLst>
                <a:tab pos="473075" algn="l"/>
              </a:tabLst>
            </a:pPr>
            <a:r>
              <a:rPr sz="1100" i="1" spc="-220" dirty="0">
                <a:latin typeface="Verdana"/>
                <a:cs typeface="Verdana"/>
              </a:rPr>
              <a:t>ω</a:t>
            </a:r>
            <a:r>
              <a:rPr sz="1100" i="1" spc="-45" dirty="0">
                <a:latin typeface="Verdana"/>
                <a:cs typeface="Verdana"/>
              </a:rPr>
              <a:t> </a:t>
            </a:r>
            <a:r>
              <a:rPr sz="1100" spc="45" dirty="0">
                <a:latin typeface="Tahoma"/>
                <a:cs typeface="Tahoma"/>
              </a:rPr>
              <a:t>=</a:t>
            </a:r>
            <a:r>
              <a:rPr sz="1100" dirty="0">
                <a:latin typeface="Tahoma"/>
                <a:cs typeface="Tahoma"/>
              </a:rPr>
              <a:t>	</a:t>
            </a:r>
            <a:r>
              <a:rPr sz="1100" i="1" spc="-20" dirty="0">
                <a:latin typeface="Arial"/>
                <a:cs typeface="Arial"/>
              </a:rPr>
              <a:t>k</a:t>
            </a:r>
            <a:endParaRPr sz="1100">
              <a:latin typeface="Arial"/>
              <a:cs typeface="Arial"/>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419498" cy="447238"/>
          </a:xfrm>
          <a:prstGeom prst="rect">
            <a:avLst/>
          </a:prstGeom>
        </p:spPr>
        <p:txBody>
          <a:bodyPr vert="horz" wrap="square" lIns="0" tIns="2540" rIns="0" bIns="0" rtlCol="0">
            <a:spAutoFit/>
          </a:bodyPr>
          <a:lstStyle/>
          <a:p>
            <a:pPr marL="12700" marR="5080">
              <a:lnSpc>
                <a:spcPct val="106700"/>
              </a:lnSpc>
              <a:spcBef>
                <a:spcPts val="20"/>
              </a:spcBef>
            </a:pPr>
            <a:r>
              <a:rPr spc="-40" dirty="0"/>
              <a:t>Conjuntos</a:t>
            </a:r>
            <a:r>
              <a:rPr spc="25" dirty="0"/>
              <a:t> </a:t>
            </a:r>
            <a:r>
              <a:rPr spc="-85" dirty="0"/>
              <a:t>de</a:t>
            </a:r>
            <a:r>
              <a:rPr spc="35" dirty="0"/>
              <a:t> </a:t>
            </a:r>
            <a:r>
              <a:rPr spc="-60" dirty="0"/>
              <a:t>exponenciales</a:t>
            </a:r>
            <a:r>
              <a:rPr spc="35" dirty="0"/>
              <a:t> </a:t>
            </a:r>
            <a:r>
              <a:rPr spc="-55" dirty="0"/>
              <a:t>complejas</a:t>
            </a:r>
            <a:r>
              <a:rPr spc="40" dirty="0"/>
              <a:t> </a:t>
            </a:r>
            <a:r>
              <a:rPr i="1" spc="-75" dirty="0" err="1">
                <a:latin typeface="Trebuchet MS"/>
                <a:cs typeface="Trebuchet MS"/>
              </a:rPr>
              <a:t>relacionadas</a:t>
            </a:r>
            <a:r>
              <a:rPr i="1" spc="-75" dirty="0">
                <a:latin typeface="Trebuchet MS"/>
                <a:cs typeface="Trebuchet MS"/>
              </a:rPr>
              <a:t> </a:t>
            </a:r>
            <a:r>
              <a:rPr i="1" spc="-405" dirty="0">
                <a:latin typeface="Trebuchet MS"/>
                <a:cs typeface="Trebuchet MS"/>
              </a:rPr>
              <a:t> </a:t>
            </a:r>
            <a:r>
              <a:rPr i="1" spc="-125" dirty="0">
                <a:latin typeface="Trebuchet MS"/>
                <a:cs typeface="Trebuchet MS"/>
              </a:rPr>
              <a:t>arm</a:t>
            </a:r>
            <a:r>
              <a:rPr lang="es-MX" i="1" spc="-125" dirty="0" err="1">
                <a:latin typeface="Trebuchet MS"/>
                <a:cs typeface="Trebuchet MS"/>
              </a:rPr>
              <a:t>ó</a:t>
            </a:r>
            <a:r>
              <a:rPr i="1" spc="-125" dirty="0" err="1">
                <a:latin typeface="Trebuchet MS"/>
                <a:cs typeface="Trebuchet MS"/>
              </a:rPr>
              <a:t>nicamente</a:t>
            </a:r>
            <a:endParaRPr i="1" spc="-125" dirty="0">
              <a:latin typeface="Trebuchet MS"/>
              <a:cs typeface="Trebuchet MS"/>
            </a:endParaRPr>
          </a:p>
        </p:txBody>
      </p:sp>
      <p:sp>
        <p:nvSpPr>
          <p:cNvPr id="14" name="object 14"/>
          <p:cNvSpPr txBox="1"/>
          <p:nvPr/>
        </p:nvSpPr>
        <p:spPr>
          <a:xfrm>
            <a:off x="352132" y="1107057"/>
            <a:ext cx="4157979" cy="1089025"/>
          </a:xfrm>
          <a:prstGeom prst="rect">
            <a:avLst/>
          </a:prstGeom>
        </p:spPr>
        <p:txBody>
          <a:bodyPr vert="horz" wrap="square" lIns="0" tIns="11430" rIns="0" bIns="0" rtlCol="0">
            <a:spAutoFit/>
          </a:bodyPr>
          <a:lstStyle/>
          <a:p>
            <a:pPr marR="1235710" algn="r">
              <a:lnSpc>
                <a:spcPts val="1010"/>
              </a:lnSpc>
              <a:spcBef>
                <a:spcPts val="90"/>
              </a:spcBef>
            </a:pPr>
            <a:r>
              <a:rPr sz="1100" spc="-35" dirty="0">
                <a:latin typeface="Tahoma"/>
                <a:cs typeface="Tahoma"/>
              </a:rPr>
              <a:t>.</a:t>
            </a:r>
            <a:r>
              <a:rPr sz="1100" spc="-225" dirty="0">
                <a:latin typeface="Tahoma"/>
                <a:cs typeface="Tahoma"/>
              </a:rPr>
              <a:t> </a:t>
            </a:r>
            <a:r>
              <a:rPr sz="1650" spc="-52" baseline="-15151" dirty="0">
                <a:latin typeface="Tahoma"/>
                <a:cs typeface="Tahoma"/>
              </a:rPr>
              <a:t>.</a:t>
            </a:r>
            <a:endParaRPr sz="1650" baseline="-15151" dirty="0">
              <a:latin typeface="Tahoma"/>
              <a:cs typeface="Tahoma"/>
            </a:endParaRPr>
          </a:p>
          <a:p>
            <a:pPr marL="927735">
              <a:lnSpc>
                <a:spcPts val="1010"/>
              </a:lnSpc>
              <a:tabLst>
                <a:tab pos="1941195" algn="l"/>
                <a:tab pos="2928620" algn="l"/>
              </a:tabLst>
            </a:pPr>
            <a:r>
              <a:rPr sz="1100" i="1" spc="-105" dirty="0">
                <a:latin typeface="Verdana"/>
                <a:cs typeface="Verdana"/>
              </a:rPr>
              <a:t>φ</a:t>
            </a:r>
            <a:r>
              <a:rPr sz="1200" i="1" spc="-157" baseline="-13888" dirty="0">
                <a:latin typeface="Arial"/>
                <a:cs typeface="Arial"/>
              </a:rPr>
              <a:t>k</a:t>
            </a:r>
            <a:r>
              <a:rPr sz="1200" i="1" spc="-165" baseline="-13888" dirty="0">
                <a:latin typeface="Arial"/>
                <a:cs typeface="Arial"/>
              </a:rPr>
              <a:t> </a:t>
            </a:r>
            <a:r>
              <a:rPr sz="1100" spc="55" dirty="0">
                <a:latin typeface="Tahoma"/>
                <a:cs typeface="Tahoma"/>
              </a:rPr>
              <a:t>(</a:t>
            </a:r>
            <a:r>
              <a:rPr sz="1100" i="1" spc="55" dirty="0">
                <a:latin typeface="Arial"/>
                <a:cs typeface="Arial"/>
              </a:rPr>
              <a:t>t</a:t>
            </a:r>
            <a:r>
              <a:rPr sz="1100" spc="55" dirty="0">
                <a:latin typeface="Tahoma"/>
                <a:cs typeface="Tahoma"/>
              </a:rPr>
              <a:t>)</a:t>
            </a:r>
            <a:r>
              <a:rPr sz="1100" spc="-35" dirty="0">
                <a:latin typeface="Tahoma"/>
                <a:cs typeface="Tahoma"/>
              </a:rPr>
              <a:t> </a:t>
            </a:r>
            <a:r>
              <a:rPr sz="1100" spc="45" dirty="0">
                <a:latin typeface="Tahoma"/>
                <a:cs typeface="Tahoma"/>
              </a:rPr>
              <a:t>=</a:t>
            </a:r>
            <a:r>
              <a:rPr sz="1100" spc="-45" dirty="0">
                <a:latin typeface="Tahoma"/>
                <a:cs typeface="Tahoma"/>
              </a:rPr>
              <a:t> </a:t>
            </a:r>
            <a:r>
              <a:rPr sz="1100" i="1" spc="25" dirty="0">
                <a:latin typeface="Arial"/>
                <a:cs typeface="Arial"/>
              </a:rPr>
              <a:t>e</a:t>
            </a:r>
            <a:r>
              <a:rPr sz="1200" i="1" spc="37" baseline="31250" dirty="0">
                <a:latin typeface="Arial"/>
                <a:cs typeface="Arial"/>
              </a:rPr>
              <a:t>jk</a:t>
            </a:r>
            <a:r>
              <a:rPr sz="1200" i="1" spc="37" baseline="31250" dirty="0">
                <a:latin typeface="Calibri"/>
                <a:cs typeface="Calibri"/>
              </a:rPr>
              <a:t>ω</a:t>
            </a:r>
            <a:r>
              <a:rPr sz="900" spc="37" baseline="32407" dirty="0">
                <a:latin typeface="Tahoma"/>
                <a:cs typeface="Tahoma"/>
              </a:rPr>
              <a:t>0</a:t>
            </a:r>
            <a:r>
              <a:rPr sz="1200" i="1" spc="37" baseline="31250" dirty="0">
                <a:latin typeface="Arial"/>
                <a:cs typeface="Arial"/>
              </a:rPr>
              <a:t>t	</a:t>
            </a:r>
            <a:r>
              <a:rPr sz="1100" i="1" spc="-20" dirty="0">
                <a:latin typeface="Arial"/>
                <a:cs typeface="Arial"/>
              </a:rPr>
              <a:t>k</a:t>
            </a:r>
            <a:r>
              <a:rPr sz="1100" i="1" spc="90" dirty="0">
                <a:latin typeface="Arial"/>
                <a:cs typeface="Arial"/>
              </a:rPr>
              <a:t> </a:t>
            </a:r>
            <a:r>
              <a:rPr sz="1100" spc="45" dirty="0">
                <a:latin typeface="Tahoma"/>
                <a:cs typeface="Tahoma"/>
              </a:rPr>
              <a:t>=</a:t>
            </a:r>
            <a:r>
              <a:rPr sz="1100" spc="-35" dirty="0">
                <a:latin typeface="Tahoma"/>
                <a:cs typeface="Tahoma"/>
              </a:rPr>
              <a:t> </a:t>
            </a:r>
            <a:r>
              <a:rPr sz="1100" spc="-80" dirty="0">
                <a:latin typeface="Tahoma"/>
                <a:cs typeface="Tahoma"/>
              </a:rPr>
              <a:t>0</a:t>
            </a:r>
            <a:r>
              <a:rPr sz="1100" i="1" spc="-80" dirty="0">
                <a:latin typeface="Verdana"/>
                <a:cs typeface="Verdana"/>
              </a:rPr>
              <a:t>,</a:t>
            </a:r>
            <a:r>
              <a:rPr sz="1100" i="1" spc="-200" dirty="0">
                <a:latin typeface="Verdana"/>
                <a:cs typeface="Verdana"/>
              </a:rPr>
              <a:t> </a:t>
            </a:r>
            <a:r>
              <a:rPr sz="1100" i="1" spc="25" dirty="0">
                <a:latin typeface="Arial"/>
                <a:cs typeface="Arial"/>
              </a:rPr>
              <a:t>±</a:t>
            </a:r>
            <a:r>
              <a:rPr sz="1100" spc="25" dirty="0">
                <a:latin typeface="Tahoma"/>
                <a:cs typeface="Tahoma"/>
              </a:rPr>
              <a:t>1</a:t>
            </a:r>
            <a:r>
              <a:rPr sz="1100" i="1" spc="25" dirty="0">
                <a:latin typeface="Verdana"/>
                <a:cs typeface="Verdana"/>
              </a:rPr>
              <a:t>,</a:t>
            </a:r>
            <a:r>
              <a:rPr sz="1100" i="1" spc="-204" dirty="0">
                <a:latin typeface="Verdana"/>
                <a:cs typeface="Verdana"/>
              </a:rPr>
              <a:t> </a:t>
            </a:r>
            <a:r>
              <a:rPr sz="1100" i="1" spc="25" dirty="0">
                <a:latin typeface="Arial"/>
                <a:cs typeface="Arial"/>
              </a:rPr>
              <a:t>±</a:t>
            </a:r>
            <a:r>
              <a:rPr sz="1100" spc="25" dirty="0">
                <a:latin typeface="Tahoma"/>
                <a:cs typeface="Tahoma"/>
              </a:rPr>
              <a:t>2</a:t>
            </a:r>
            <a:r>
              <a:rPr sz="1100" i="1" spc="25" dirty="0">
                <a:latin typeface="Verdana"/>
                <a:cs typeface="Verdana"/>
              </a:rPr>
              <a:t>,	</a:t>
            </a:r>
            <a:r>
              <a:rPr sz="1650" spc="-52" baseline="5050" dirty="0">
                <a:latin typeface="Tahoma"/>
                <a:cs typeface="Tahoma"/>
              </a:rPr>
              <a:t>.</a:t>
            </a:r>
            <a:endParaRPr sz="1650" baseline="5050" dirty="0">
              <a:latin typeface="Tahoma"/>
              <a:cs typeface="Tahoma"/>
            </a:endParaRPr>
          </a:p>
          <a:p>
            <a:pPr>
              <a:lnSpc>
                <a:spcPct val="100000"/>
              </a:lnSpc>
              <a:spcBef>
                <a:spcPts val="5"/>
              </a:spcBef>
            </a:pPr>
            <a:endParaRPr sz="1900" dirty="0">
              <a:latin typeface="Tahoma"/>
              <a:cs typeface="Tahoma"/>
            </a:endParaRPr>
          </a:p>
          <a:p>
            <a:pPr marL="62865" marR="55880">
              <a:lnSpc>
                <a:spcPct val="102600"/>
              </a:lnSpc>
              <a:spcBef>
                <a:spcPts val="5"/>
              </a:spcBef>
              <a:tabLst>
                <a:tab pos="1818639" algn="l"/>
              </a:tabLst>
            </a:pPr>
            <a:r>
              <a:rPr sz="1100" spc="-30" dirty="0">
                <a:latin typeface="Tahoma"/>
                <a:cs typeface="Tahoma"/>
              </a:rPr>
              <a:t>Para</a:t>
            </a:r>
            <a:r>
              <a:rPr sz="1100" spc="20" dirty="0">
                <a:latin typeface="Tahoma"/>
                <a:cs typeface="Tahoma"/>
              </a:rPr>
              <a:t> </a:t>
            </a:r>
            <a:r>
              <a:rPr sz="1100" i="1" spc="-20" dirty="0">
                <a:latin typeface="Arial"/>
                <a:cs typeface="Arial"/>
              </a:rPr>
              <a:t>k</a:t>
            </a:r>
            <a:r>
              <a:rPr sz="1100" i="1" spc="90" dirty="0">
                <a:latin typeface="Arial"/>
                <a:cs typeface="Arial"/>
              </a:rPr>
              <a:t> </a:t>
            </a:r>
            <a:r>
              <a:rPr sz="1100" spc="45" dirty="0">
                <a:latin typeface="Tahoma"/>
                <a:cs typeface="Tahoma"/>
              </a:rPr>
              <a:t>=</a:t>
            </a:r>
            <a:r>
              <a:rPr sz="1100" spc="-40" dirty="0">
                <a:latin typeface="Tahoma"/>
                <a:cs typeface="Tahoma"/>
              </a:rPr>
              <a:t> </a:t>
            </a:r>
            <a:r>
              <a:rPr sz="1100" spc="-45" dirty="0">
                <a:latin typeface="Tahoma"/>
                <a:cs typeface="Tahoma"/>
              </a:rPr>
              <a:t>0,</a:t>
            </a:r>
            <a:r>
              <a:rPr sz="1100" spc="25" dirty="0">
                <a:latin typeface="Tahoma"/>
                <a:cs typeface="Tahoma"/>
              </a:rPr>
              <a:t> </a:t>
            </a:r>
            <a:r>
              <a:rPr sz="1100" i="1" spc="-105" dirty="0">
                <a:latin typeface="Verdana"/>
                <a:cs typeface="Verdana"/>
              </a:rPr>
              <a:t>φ</a:t>
            </a:r>
            <a:r>
              <a:rPr sz="1200" i="1" spc="-157" baseline="-13888" dirty="0">
                <a:latin typeface="Arial"/>
                <a:cs typeface="Arial"/>
              </a:rPr>
              <a:t>k</a:t>
            </a:r>
            <a:r>
              <a:rPr sz="1200" i="1" spc="-165" baseline="-13888" dirty="0">
                <a:latin typeface="Arial"/>
                <a:cs typeface="Arial"/>
              </a:rPr>
              <a:t> </a:t>
            </a:r>
            <a:r>
              <a:rPr sz="1100" spc="55" dirty="0">
                <a:latin typeface="Tahoma"/>
                <a:cs typeface="Tahoma"/>
              </a:rPr>
              <a:t>(</a:t>
            </a:r>
            <a:r>
              <a:rPr sz="1100" i="1" spc="55" dirty="0">
                <a:latin typeface="Arial"/>
                <a:cs typeface="Arial"/>
              </a:rPr>
              <a:t>t</a:t>
            </a:r>
            <a:r>
              <a:rPr sz="1100" spc="55" dirty="0">
                <a:latin typeface="Tahoma"/>
                <a:cs typeface="Tahoma"/>
              </a:rPr>
              <a:t>)</a:t>
            </a:r>
            <a:r>
              <a:rPr sz="1100" spc="25" dirty="0">
                <a:latin typeface="Tahoma"/>
                <a:cs typeface="Tahoma"/>
              </a:rPr>
              <a:t> </a:t>
            </a:r>
            <a:r>
              <a:rPr sz="1100" spc="-85" dirty="0">
                <a:latin typeface="Tahoma"/>
                <a:cs typeface="Tahoma"/>
              </a:rPr>
              <a:t>es</a:t>
            </a:r>
            <a:r>
              <a:rPr sz="1100" spc="20" dirty="0">
                <a:latin typeface="Tahoma"/>
                <a:cs typeface="Tahoma"/>
              </a:rPr>
              <a:t> </a:t>
            </a:r>
            <a:r>
              <a:rPr sz="1100" spc="-55" dirty="0">
                <a:latin typeface="Tahoma"/>
                <a:cs typeface="Tahoma"/>
              </a:rPr>
              <a:t>una</a:t>
            </a:r>
            <a:r>
              <a:rPr sz="1100" spc="25" dirty="0">
                <a:latin typeface="Tahoma"/>
                <a:cs typeface="Tahoma"/>
              </a:rPr>
              <a:t> </a:t>
            </a:r>
            <a:r>
              <a:rPr sz="1100" spc="-40" dirty="0">
                <a:latin typeface="Tahoma"/>
                <a:cs typeface="Tahoma"/>
              </a:rPr>
              <a:t>constante,</a:t>
            </a:r>
            <a:r>
              <a:rPr sz="1100" spc="25" dirty="0">
                <a:latin typeface="Tahoma"/>
                <a:cs typeface="Tahoma"/>
              </a:rPr>
              <a:t> </a:t>
            </a:r>
            <a:r>
              <a:rPr sz="1100" spc="-40" dirty="0">
                <a:latin typeface="Tahoma"/>
                <a:cs typeface="Tahoma"/>
              </a:rPr>
              <a:t>mientras</a:t>
            </a:r>
            <a:r>
              <a:rPr sz="1100" spc="20" dirty="0">
                <a:latin typeface="Tahoma"/>
                <a:cs typeface="Tahoma"/>
              </a:rPr>
              <a:t> </a:t>
            </a:r>
            <a:r>
              <a:rPr sz="1100" spc="-65" dirty="0">
                <a:latin typeface="Tahoma"/>
                <a:cs typeface="Tahoma"/>
              </a:rPr>
              <a:t>que</a:t>
            </a:r>
            <a:r>
              <a:rPr sz="1100" spc="25" dirty="0">
                <a:latin typeface="Tahoma"/>
                <a:cs typeface="Tahoma"/>
              </a:rPr>
              <a:t> </a:t>
            </a:r>
            <a:r>
              <a:rPr sz="1100" spc="-55" dirty="0">
                <a:latin typeface="Tahoma"/>
                <a:cs typeface="Tahoma"/>
              </a:rPr>
              <a:t>para</a:t>
            </a:r>
            <a:r>
              <a:rPr sz="1100" spc="25" dirty="0">
                <a:latin typeface="Tahoma"/>
                <a:cs typeface="Tahoma"/>
              </a:rPr>
              <a:t> </a:t>
            </a:r>
            <a:r>
              <a:rPr sz="1100" spc="-40" dirty="0">
                <a:latin typeface="Tahoma"/>
                <a:cs typeface="Tahoma"/>
              </a:rPr>
              <a:t>cualquier</a:t>
            </a:r>
            <a:r>
              <a:rPr sz="1100" spc="20" dirty="0">
                <a:latin typeface="Tahoma"/>
                <a:cs typeface="Tahoma"/>
              </a:rPr>
              <a:t> </a:t>
            </a:r>
            <a:r>
              <a:rPr sz="1100" spc="-30" dirty="0">
                <a:latin typeface="Tahoma"/>
                <a:cs typeface="Tahoma"/>
              </a:rPr>
              <a:t>otro </a:t>
            </a:r>
            <a:r>
              <a:rPr sz="1100" spc="-325" dirty="0">
                <a:latin typeface="Tahoma"/>
                <a:cs typeface="Tahoma"/>
              </a:rPr>
              <a:t> </a:t>
            </a:r>
            <a:r>
              <a:rPr sz="1100" spc="-45" dirty="0">
                <a:latin typeface="Tahoma"/>
                <a:cs typeface="Tahoma"/>
              </a:rPr>
              <a:t>valor</a:t>
            </a:r>
            <a:r>
              <a:rPr sz="1100" spc="25" dirty="0">
                <a:latin typeface="Tahoma"/>
                <a:cs typeface="Tahoma"/>
              </a:rPr>
              <a:t> </a:t>
            </a:r>
            <a:r>
              <a:rPr sz="1100" spc="-75" dirty="0">
                <a:latin typeface="Tahoma"/>
                <a:cs typeface="Tahoma"/>
              </a:rPr>
              <a:t>de</a:t>
            </a:r>
            <a:r>
              <a:rPr sz="1100" spc="25" dirty="0">
                <a:latin typeface="Tahoma"/>
                <a:cs typeface="Tahoma"/>
              </a:rPr>
              <a:t> </a:t>
            </a:r>
            <a:r>
              <a:rPr sz="1100" i="1" spc="20" dirty="0">
                <a:latin typeface="Arial"/>
                <a:cs typeface="Arial"/>
              </a:rPr>
              <a:t>k</a:t>
            </a:r>
            <a:r>
              <a:rPr sz="1100" spc="20" dirty="0">
                <a:latin typeface="Tahoma"/>
                <a:cs typeface="Tahoma"/>
              </a:rPr>
              <a:t>,</a:t>
            </a:r>
            <a:r>
              <a:rPr sz="1100" spc="30" dirty="0">
                <a:latin typeface="Tahoma"/>
                <a:cs typeface="Tahoma"/>
              </a:rPr>
              <a:t> </a:t>
            </a:r>
            <a:r>
              <a:rPr sz="1100" i="1" spc="-105" dirty="0">
                <a:latin typeface="Verdana"/>
                <a:cs typeface="Verdana"/>
              </a:rPr>
              <a:t>φ</a:t>
            </a:r>
            <a:r>
              <a:rPr sz="1200" i="1" spc="-157" baseline="-13888" dirty="0">
                <a:latin typeface="Arial"/>
                <a:cs typeface="Arial"/>
              </a:rPr>
              <a:t>k</a:t>
            </a:r>
            <a:r>
              <a:rPr sz="1200" i="1" spc="-165" baseline="-13888" dirty="0">
                <a:latin typeface="Arial"/>
                <a:cs typeface="Arial"/>
              </a:rPr>
              <a:t> </a:t>
            </a:r>
            <a:r>
              <a:rPr sz="1100" spc="55" dirty="0">
                <a:latin typeface="Tahoma"/>
                <a:cs typeface="Tahoma"/>
              </a:rPr>
              <a:t>(</a:t>
            </a:r>
            <a:r>
              <a:rPr sz="1100" i="1" spc="55" dirty="0">
                <a:latin typeface="Arial"/>
                <a:cs typeface="Arial"/>
              </a:rPr>
              <a:t>t</a:t>
            </a:r>
            <a:r>
              <a:rPr sz="1100" spc="55" dirty="0">
                <a:latin typeface="Tahoma"/>
                <a:cs typeface="Tahoma"/>
              </a:rPr>
              <a:t>)</a:t>
            </a:r>
            <a:r>
              <a:rPr sz="1100" spc="30" dirty="0">
                <a:latin typeface="Tahoma"/>
                <a:cs typeface="Tahoma"/>
              </a:rPr>
              <a:t> </a:t>
            </a:r>
            <a:r>
              <a:rPr sz="1100" spc="-85" dirty="0">
                <a:latin typeface="Tahoma"/>
                <a:cs typeface="Tahoma"/>
              </a:rPr>
              <a:t>es</a:t>
            </a:r>
            <a:r>
              <a:rPr sz="1100" spc="25" dirty="0">
                <a:latin typeface="Tahoma"/>
                <a:cs typeface="Tahoma"/>
              </a:rPr>
              <a:t> </a:t>
            </a:r>
            <a:r>
              <a:rPr sz="1100" spc="-90" dirty="0">
                <a:latin typeface="Tahoma"/>
                <a:cs typeface="Tahoma"/>
              </a:rPr>
              <a:t>periodica´	</a:t>
            </a:r>
            <a:r>
              <a:rPr sz="1100" spc="-45" dirty="0">
                <a:latin typeface="Tahoma"/>
                <a:cs typeface="Tahoma"/>
              </a:rPr>
              <a:t>con</a:t>
            </a:r>
            <a:r>
              <a:rPr sz="1100" spc="15" dirty="0">
                <a:latin typeface="Tahoma"/>
                <a:cs typeface="Tahoma"/>
              </a:rPr>
              <a:t> </a:t>
            </a:r>
            <a:r>
              <a:rPr sz="1100" spc="-45" dirty="0">
                <a:latin typeface="Tahoma"/>
                <a:cs typeface="Tahoma"/>
              </a:rPr>
              <a:t>frecuencia</a:t>
            </a:r>
            <a:r>
              <a:rPr sz="1100" spc="15" dirty="0">
                <a:latin typeface="Tahoma"/>
                <a:cs typeface="Tahoma"/>
              </a:rPr>
              <a:t> </a:t>
            </a:r>
            <a:r>
              <a:rPr sz="1100" spc="-40" dirty="0">
                <a:latin typeface="Tahoma"/>
                <a:cs typeface="Tahoma"/>
              </a:rPr>
              <a:t>fundamental</a:t>
            </a:r>
            <a:r>
              <a:rPr sz="1100" spc="10" dirty="0">
                <a:latin typeface="Tahoma"/>
                <a:cs typeface="Tahoma"/>
              </a:rPr>
              <a:t> </a:t>
            </a:r>
            <a:r>
              <a:rPr sz="1100" i="1" spc="-25" dirty="0">
                <a:latin typeface="Arial"/>
                <a:cs typeface="Arial"/>
              </a:rPr>
              <a:t>|k|</a:t>
            </a:r>
            <a:r>
              <a:rPr sz="1100" i="1" spc="-25" dirty="0">
                <a:latin typeface="Verdana"/>
                <a:cs typeface="Verdana"/>
              </a:rPr>
              <a:t>ω</a:t>
            </a:r>
            <a:r>
              <a:rPr sz="1200" spc="-37" baseline="-10416" dirty="0">
                <a:latin typeface="Tahoma"/>
                <a:cs typeface="Tahoma"/>
              </a:rPr>
              <a:t>0</a:t>
            </a:r>
            <a:r>
              <a:rPr sz="1200" spc="232" baseline="-10416" dirty="0">
                <a:latin typeface="Tahoma"/>
                <a:cs typeface="Tahoma"/>
              </a:rPr>
              <a:t> </a:t>
            </a:r>
            <a:r>
              <a:rPr sz="1100" spc="-45" dirty="0">
                <a:latin typeface="Tahoma"/>
                <a:cs typeface="Tahoma"/>
              </a:rPr>
              <a:t>y </a:t>
            </a:r>
            <a:r>
              <a:rPr sz="1100" spc="-40" dirty="0">
                <a:latin typeface="Tahoma"/>
                <a:cs typeface="Tahoma"/>
              </a:rPr>
              <a:t> </a:t>
            </a:r>
            <a:r>
              <a:rPr sz="1100" spc="-35" dirty="0">
                <a:latin typeface="Tahoma"/>
                <a:cs typeface="Tahoma"/>
              </a:rPr>
              <a:t>periodo</a:t>
            </a:r>
            <a:r>
              <a:rPr sz="1100" spc="15" dirty="0">
                <a:latin typeface="Tahoma"/>
                <a:cs typeface="Tahoma"/>
              </a:rPr>
              <a:t> </a:t>
            </a:r>
            <a:r>
              <a:rPr sz="1100" spc="-40" dirty="0">
                <a:latin typeface="Tahoma"/>
                <a:cs typeface="Tahoma"/>
              </a:rPr>
              <a:t>fundamental</a:t>
            </a:r>
            <a:endParaRPr sz="1100" dirty="0">
              <a:latin typeface="Tahoma"/>
              <a:cs typeface="Tahoma"/>
            </a:endParaRPr>
          </a:p>
        </p:txBody>
      </p:sp>
      <p:sp>
        <p:nvSpPr>
          <p:cNvPr id="15" name="object 15"/>
          <p:cNvSpPr/>
          <p:nvPr/>
        </p:nvSpPr>
        <p:spPr>
          <a:xfrm>
            <a:off x="2105583" y="2350262"/>
            <a:ext cx="302895" cy="0"/>
          </a:xfrm>
          <a:custGeom>
            <a:avLst/>
            <a:gdLst/>
            <a:ahLst/>
            <a:cxnLst/>
            <a:rect l="l" t="t" r="r" b="b"/>
            <a:pathLst>
              <a:path w="302894">
                <a:moveTo>
                  <a:pt x="0" y="0"/>
                </a:moveTo>
                <a:lnTo>
                  <a:pt x="302590" y="0"/>
                </a:lnTo>
              </a:path>
            </a:pathLst>
          </a:custGeom>
          <a:ln w="5537">
            <a:solidFill>
              <a:srgbClr val="000000"/>
            </a:solidFill>
          </a:ln>
        </p:spPr>
        <p:txBody>
          <a:bodyPr wrap="square" lIns="0" tIns="0" rIns="0" bIns="0" rtlCol="0"/>
          <a:lstStyle/>
          <a:p>
            <a:endParaRPr/>
          </a:p>
        </p:txBody>
      </p:sp>
      <p:sp>
        <p:nvSpPr>
          <p:cNvPr id="16" name="object 16"/>
          <p:cNvSpPr txBox="1"/>
          <p:nvPr/>
        </p:nvSpPr>
        <p:spPr>
          <a:xfrm>
            <a:off x="2142159" y="2139923"/>
            <a:ext cx="668655" cy="285750"/>
          </a:xfrm>
          <a:prstGeom prst="rect">
            <a:avLst/>
          </a:prstGeom>
        </p:spPr>
        <p:txBody>
          <a:bodyPr vert="horz" wrap="square" lIns="0" tIns="11430" rIns="0" bIns="0" rtlCol="0">
            <a:spAutoFit/>
          </a:bodyPr>
          <a:lstStyle/>
          <a:p>
            <a:pPr algn="ctr">
              <a:lnSpc>
                <a:spcPts val="1030"/>
              </a:lnSpc>
              <a:spcBef>
                <a:spcPts val="90"/>
              </a:spcBef>
              <a:tabLst>
                <a:tab pos="443865" algn="l"/>
              </a:tabLst>
            </a:pPr>
            <a:r>
              <a:rPr sz="1100" spc="-70" dirty="0">
                <a:latin typeface="Tahoma"/>
                <a:cs typeface="Tahoma"/>
              </a:rPr>
              <a:t>2</a:t>
            </a:r>
            <a:r>
              <a:rPr sz="1100" i="1" spc="-70" dirty="0">
                <a:latin typeface="Verdana"/>
                <a:cs typeface="Verdana"/>
              </a:rPr>
              <a:t>π	</a:t>
            </a:r>
            <a:r>
              <a:rPr sz="1100" i="1" spc="25" dirty="0">
                <a:latin typeface="Arial"/>
                <a:cs typeface="Arial"/>
              </a:rPr>
              <a:t>T</a:t>
            </a:r>
            <a:r>
              <a:rPr sz="1200" spc="37" baseline="-10416" dirty="0">
                <a:latin typeface="Tahoma"/>
                <a:cs typeface="Tahoma"/>
              </a:rPr>
              <a:t>0</a:t>
            </a:r>
            <a:endParaRPr sz="1200" baseline="-10416">
              <a:latin typeface="Tahoma"/>
              <a:cs typeface="Tahoma"/>
            </a:endParaRPr>
          </a:p>
          <a:p>
            <a:pPr marL="78740" algn="ctr">
              <a:lnSpc>
                <a:spcPts val="1030"/>
              </a:lnSpc>
            </a:pPr>
            <a:r>
              <a:rPr sz="1100" spc="45" dirty="0">
                <a:latin typeface="Tahoma"/>
                <a:cs typeface="Tahoma"/>
              </a:rPr>
              <a:t>=</a:t>
            </a:r>
            <a:endParaRPr sz="1100">
              <a:latin typeface="Tahoma"/>
              <a:cs typeface="Tahoma"/>
            </a:endParaRPr>
          </a:p>
        </p:txBody>
      </p:sp>
      <p:sp>
        <p:nvSpPr>
          <p:cNvPr id="17" name="object 17"/>
          <p:cNvSpPr/>
          <p:nvPr/>
        </p:nvSpPr>
        <p:spPr>
          <a:xfrm>
            <a:off x="2623261" y="2350262"/>
            <a:ext cx="156845" cy="0"/>
          </a:xfrm>
          <a:custGeom>
            <a:avLst/>
            <a:gdLst/>
            <a:ahLst/>
            <a:cxnLst/>
            <a:rect l="l" t="t" r="r" b="b"/>
            <a:pathLst>
              <a:path w="156844">
                <a:moveTo>
                  <a:pt x="0" y="0"/>
                </a:moveTo>
                <a:lnTo>
                  <a:pt x="156248" y="0"/>
                </a:lnTo>
              </a:path>
            </a:pathLst>
          </a:custGeom>
          <a:ln w="5537">
            <a:solidFill>
              <a:srgbClr val="000000"/>
            </a:solidFill>
          </a:ln>
        </p:spPr>
        <p:txBody>
          <a:bodyPr wrap="square" lIns="0" tIns="0" rIns="0" bIns="0" rtlCol="0"/>
          <a:lstStyle/>
          <a:p>
            <a:endParaRPr/>
          </a:p>
        </p:txBody>
      </p:sp>
      <p:sp>
        <p:nvSpPr>
          <p:cNvPr id="18" name="object 18"/>
          <p:cNvSpPr txBox="1"/>
          <p:nvPr/>
        </p:nvSpPr>
        <p:spPr>
          <a:xfrm>
            <a:off x="2067483" y="2328696"/>
            <a:ext cx="750570" cy="191770"/>
          </a:xfrm>
          <a:prstGeom prst="rect">
            <a:avLst/>
          </a:prstGeom>
        </p:spPr>
        <p:txBody>
          <a:bodyPr vert="horz" wrap="square" lIns="0" tIns="11430" rIns="0" bIns="0" rtlCol="0">
            <a:spAutoFit/>
          </a:bodyPr>
          <a:lstStyle/>
          <a:p>
            <a:pPr marL="38100">
              <a:lnSpc>
                <a:spcPct val="100000"/>
              </a:lnSpc>
              <a:spcBef>
                <a:spcPts val="90"/>
              </a:spcBef>
              <a:tabLst>
                <a:tab pos="555625" algn="l"/>
              </a:tabLst>
            </a:pPr>
            <a:r>
              <a:rPr sz="1100" i="1" spc="-25" dirty="0">
                <a:latin typeface="Arial"/>
                <a:cs typeface="Arial"/>
              </a:rPr>
              <a:t>|k|</a:t>
            </a:r>
            <a:r>
              <a:rPr sz="1100" i="1" spc="-25" dirty="0">
                <a:latin typeface="Verdana"/>
                <a:cs typeface="Verdana"/>
              </a:rPr>
              <a:t>ω</a:t>
            </a:r>
            <a:r>
              <a:rPr sz="1200" spc="-37" baseline="-10416" dirty="0">
                <a:latin typeface="Tahoma"/>
                <a:cs typeface="Tahoma"/>
              </a:rPr>
              <a:t>0	</a:t>
            </a:r>
            <a:r>
              <a:rPr sz="1100" i="1" spc="35" dirty="0">
                <a:latin typeface="Arial"/>
                <a:cs typeface="Arial"/>
              </a:rPr>
              <a:t>|k|</a:t>
            </a:r>
            <a:endParaRPr sz="1100">
              <a:latin typeface="Arial"/>
              <a:cs typeface="Arial"/>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14" name="object 14"/>
          <p:cNvSpPr txBox="1"/>
          <p:nvPr/>
        </p:nvSpPr>
        <p:spPr>
          <a:xfrm>
            <a:off x="377532" y="640624"/>
            <a:ext cx="4130040" cy="962660"/>
          </a:xfrm>
          <a:prstGeom prst="rect">
            <a:avLst/>
          </a:prstGeom>
        </p:spPr>
        <p:txBody>
          <a:bodyPr vert="horz" wrap="square" lIns="0" tIns="6985" rIns="0" bIns="0" rtlCol="0">
            <a:spAutoFit/>
          </a:bodyPr>
          <a:lstStyle/>
          <a:p>
            <a:pPr marL="38100" marR="30480">
              <a:lnSpc>
                <a:spcPct val="102600"/>
              </a:lnSpc>
              <a:spcBef>
                <a:spcPts val="55"/>
              </a:spcBef>
            </a:pPr>
            <a:r>
              <a:rPr sz="1100" spc="-10" dirty="0">
                <a:latin typeface="Tahoma"/>
                <a:cs typeface="Tahoma"/>
              </a:rPr>
              <a:t>En</a:t>
            </a:r>
            <a:r>
              <a:rPr sz="1100" spc="15" dirty="0">
                <a:latin typeface="Tahoma"/>
                <a:cs typeface="Tahoma"/>
              </a:rPr>
              <a:t> </a:t>
            </a:r>
            <a:r>
              <a:rPr sz="1100" spc="-55" dirty="0">
                <a:latin typeface="Tahoma"/>
                <a:cs typeface="Tahoma"/>
              </a:rPr>
              <a:t>una</a:t>
            </a:r>
            <a:r>
              <a:rPr sz="1100" spc="20"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compleja</a:t>
            </a:r>
            <a:r>
              <a:rPr sz="1100" spc="30" dirty="0">
                <a:latin typeface="Tahoma"/>
                <a:cs typeface="Tahoma"/>
              </a:rPr>
              <a:t> </a:t>
            </a:r>
            <a:r>
              <a:rPr sz="1100" i="1" spc="-30" dirty="0">
                <a:latin typeface="Arial"/>
                <a:cs typeface="Arial"/>
              </a:rPr>
              <a:t>Ce</a:t>
            </a:r>
            <a:r>
              <a:rPr sz="1200" i="1" spc="-44" baseline="27777" dirty="0">
                <a:latin typeface="Arial"/>
                <a:cs typeface="Arial"/>
              </a:rPr>
              <a:t>at</a:t>
            </a:r>
            <a:r>
              <a:rPr sz="1200" i="1" spc="97" baseline="27777" dirty="0">
                <a:latin typeface="Arial"/>
                <a:cs typeface="Arial"/>
              </a:rPr>
              <a:t> </a:t>
            </a:r>
            <a:r>
              <a:rPr sz="1100" spc="-60" dirty="0">
                <a:latin typeface="Tahoma"/>
                <a:cs typeface="Tahoma"/>
              </a:rPr>
              <a:t>donde</a:t>
            </a:r>
            <a:r>
              <a:rPr sz="1100" spc="20" dirty="0">
                <a:latin typeface="Tahoma"/>
                <a:cs typeface="Tahoma"/>
              </a:rPr>
              <a:t> </a:t>
            </a:r>
            <a:r>
              <a:rPr sz="1100" i="1" spc="-100" dirty="0">
                <a:latin typeface="Arial"/>
                <a:cs typeface="Arial"/>
              </a:rPr>
              <a:t>C</a:t>
            </a:r>
            <a:r>
              <a:rPr sz="1100" i="1" spc="190" dirty="0">
                <a:latin typeface="Arial"/>
                <a:cs typeface="Arial"/>
              </a:rPr>
              <a:t> </a:t>
            </a:r>
            <a:r>
              <a:rPr sz="1100" spc="-85" dirty="0">
                <a:latin typeface="Tahoma"/>
                <a:cs typeface="Tahoma"/>
              </a:rPr>
              <a:t>se</a:t>
            </a:r>
            <a:r>
              <a:rPr sz="1100" spc="20" dirty="0">
                <a:latin typeface="Tahoma"/>
                <a:cs typeface="Tahoma"/>
              </a:rPr>
              <a:t> </a:t>
            </a:r>
            <a:r>
              <a:rPr sz="1100" spc="-70" dirty="0">
                <a:latin typeface="Tahoma"/>
                <a:cs typeface="Tahoma"/>
              </a:rPr>
              <a:t>expresa</a:t>
            </a:r>
            <a:r>
              <a:rPr sz="1100" spc="20" dirty="0">
                <a:latin typeface="Tahoma"/>
                <a:cs typeface="Tahoma"/>
              </a:rPr>
              <a:t> </a:t>
            </a:r>
            <a:r>
              <a:rPr sz="1100" spc="-75" dirty="0">
                <a:latin typeface="Tahoma"/>
                <a:cs typeface="Tahoma"/>
              </a:rPr>
              <a:t>en</a:t>
            </a:r>
            <a:r>
              <a:rPr sz="1100" spc="20" dirty="0">
                <a:latin typeface="Tahoma"/>
                <a:cs typeface="Tahoma"/>
              </a:rPr>
              <a:t> </a:t>
            </a:r>
            <a:r>
              <a:rPr sz="1100" spc="-50" dirty="0">
                <a:latin typeface="Tahoma"/>
                <a:cs typeface="Tahoma"/>
              </a:rPr>
              <a:t>forma</a:t>
            </a:r>
            <a:r>
              <a:rPr sz="1100" spc="20" dirty="0">
                <a:latin typeface="Tahoma"/>
                <a:cs typeface="Tahoma"/>
              </a:rPr>
              <a:t> </a:t>
            </a:r>
            <a:r>
              <a:rPr sz="1100" spc="-35" dirty="0">
                <a:latin typeface="Tahoma"/>
                <a:cs typeface="Tahoma"/>
              </a:rPr>
              <a:t>polar </a:t>
            </a:r>
            <a:r>
              <a:rPr sz="1100" spc="-330" dirty="0">
                <a:latin typeface="Tahoma"/>
                <a:cs typeface="Tahoma"/>
              </a:rPr>
              <a:t> </a:t>
            </a:r>
            <a:r>
              <a:rPr sz="1100" spc="-45" dirty="0">
                <a:latin typeface="Tahoma"/>
                <a:cs typeface="Tahoma"/>
              </a:rPr>
              <a:t>y</a:t>
            </a:r>
            <a:r>
              <a:rPr sz="1100" spc="15" dirty="0">
                <a:latin typeface="Tahoma"/>
                <a:cs typeface="Tahoma"/>
              </a:rPr>
              <a:t> </a:t>
            </a:r>
            <a:r>
              <a:rPr sz="1100" i="1" spc="-90" dirty="0">
                <a:latin typeface="Arial"/>
                <a:cs typeface="Arial"/>
              </a:rPr>
              <a:t>a</a:t>
            </a:r>
            <a:r>
              <a:rPr sz="1100" i="1" spc="65" dirty="0">
                <a:latin typeface="Arial"/>
                <a:cs typeface="Arial"/>
              </a:rPr>
              <a:t> </a:t>
            </a:r>
            <a:r>
              <a:rPr sz="1100" spc="-75" dirty="0">
                <a:latin typeface="Tahoma"/>
                <a:cs typeface="Tahoma"/>
              </a:rPr>
              <a:t>en</a:t>
            </a:r>
            <a:r>
              <a:rPr sz="1100" spc="20" dirty="0">
                <a:latin typeface="Tahoma"/>
                <a:cs typeface="Tahoma"/>
              </a:rPr>
              <a:t> </a:t>
            </a:r>
            <a:r>
              <a:rPr sz="1100" spc="-50" dirty="0">
                <a:latin typeface="Tahoma"/>
                <a:cs typeface="Tahoma"/>
              </a:rPr>
              <a:t>forma</a:t>
            </a:r>
            <a:r>
              <a:rPr sz="1100" spc="15" dirty="0">
                <a:latin typeface="Tahoma"/>
                <a:cs typeface="Tahoma"/>
              </a:rPr>
              <a:t> </a:t>
            </a:r>
            <a:r>
              <a:rPr sz="1100" spc="-40" dirty="0">
                <a:latin typeface="Tahoma"/>
                <a:cs typeface="Tahoma"/>
              </a:rPr>
              <a:t>rectangular</a:t>
            </a:r>
            <a:endParaRPr sz="1100">
              <a:latin typeface="Tahoma"/>
              <a:cs typeface="Tahoma"/>
            </a:endParaRPr>
          </a:p>
          <a:p>
            <a:pPr marL="533400" algn="ctr">
              <a:lnSpc>
                <a:spcPts val="440"/>
              </a:lnSpc>
            </a:pPr>
            <a:r>
              <a:rPr sz="800" i="1" spc="30" dirty="0">
                <a:latin typeface="Arial"/>
                <a:cs typeface="Arial"/>
              </a:rPr>
              <a:t>j</a:t>
            </a:r>
            <a:r>
              <a:rPr sz="800" i="1" spc="30" dirty="0">
                <a:latin typeface="Calibri"/>
                <a:cs typeface="Calibri"/>
              </a:rPr>
              <a:t>θ</a:t>
            </a:r>
            <a:endParaRPr sz="800">
              <a:latin typeface="Calibri"/>
              <a:cs typeface="Calibri"/>
            </a:endParaRPr>
          </a:p>
          <a:p>
            <a:pPr marL="1744345">
              <a:lnSpc>
                <a:spcPts val="915"/>
              </a:lnSpc>
            </a:pPr>
            <a:r>
              <a:rPr sz="1100" i="1" spc="-100" dirty="0">
                <a:latin typeface="Arial"/>
                <a:cs typeface="Arial"/>
              </a:rPr>
              <a:t>C</a:t>
            </a:r>
            <a:r>
              <a:rPr sz="1100" i="1" spc="95" dirty="0">
                <a:latin typeface="Arial"/>
                <a:cs typeface="Arial"/>
              </a:rPr>
              <a:t> </a:t>
            </a:r>
            <a:r>
              <a:rPr sz="1100" spc="45" dirty="0">
                <a:latin typeface="Tahoma"/>
                <a:cs typeface="Tahoma"/>
              </a:rPr>
              <a:t>=</a:t>
            </a:r>
            <a:r>
              <a:rPr sz="1100" spc="-65" dirty="0">
                <a:latin typeface="Tahoma"/>
                <a:cs typeface="Tahoma"/>
              </a:rPr>
              <a:t> </a:t>
            </a:r>
            <a:r>
              <a:rPr sz="1100" i="1" spc="-20" dirty="0">
                <a:latin typeface="Arial"/>
                <a:cs typeface="Arial"/>
              </a:rPr>
              <a:t>|C|e</a:t>
            </a:r>
            <a:endParaRPr sz="1100">
              <a:latin typeface="Arial"/>
              <a:cs typeface="Arial"/>
            </a:endParaRPr>
          </a:p>
          <a:p>
            <a:pPr marL="38100">
              <a:lnSpc>
                <a:spcPct val="100000"/>
              </a:lnSpc>
              <a:spcBef>
                <a:spcPts val="680"/>
              </a:spcBef>
            </a:pPr>
            <a:r>
              <a:rPr sz="1100" spc="-45" dirty="0">
                <a:latin typeface="Tahoma"/>
                <a:cs typeface="Tahoma"/>
              </a:rPr>
              <a:t>y</a:t>
            </a:r>
            <a:endParaRPr sz="1100">
              <a:latin typeface="Tahoma"/>
              <a:cs typeface="Tahoma"/>
            </a:endParaRPr>
          </a:p>
          <a:p>
            <a:pPr marL="1724660">
              <a:lnSpc>
                <a:spcPct val="100000"/>
              </a:lnSpc>
              <a:spcBef>
                <a:spcPts val="35"/>
              </a:spcBef>
            </a:pPr>
            <a:r>
              <a:rPr sz="1100" i="1" spc="-90" dirty="0">
                <a:latin typeface="Arial"/>
                <a:cs typeface="Arial"/>
              </a:rPr>
              <a:t>a</a:t>
            </a:r>
            <a:r>
              <a:rPr sz="1100" i="1" spc="5" dirty="0">
                <a:latin typeface="Arial"/>
                <a:cs typeface="Arial"/>
              </a:rPr>
              <a:t> </a:t>
            </a:r>
            <a:r>
              <a:rPr sz="1100" spc="45" dirty="0">
                <a:latin typeface="Tahoma"/>
                <a:cs typeface="Tahoma"/>
              </a:rPr>
              <a:t>=</a:t>
            </a:r>
            <a:r>
              <a:rPr sz="1100" spc="-40" dirty="0">
                <a:latin typeface="Tahoma"/>
                <a:cs typeface="Tahoma"/>
              </a:rPr>
              <a:t> </a:t>
            </a:r>
            <a:r>
              <a:rPr sz="1100" i="1" spc="5" dirty="0">
                <a:latin typeface="Arial"/>
                <a:cs typeface="Arial"/>
              </a:rPr>
              <a:t>r</a:t>
            </a:r>
            <a:r>
              <a:rPr sz="1100" i="1" spc="55" dirty="0">
                <a:latin typeface="Arial"/>
                <a:cs typeface="Arial"/>
              </a:rPr>
              <a:t> </a:t>
            </a:r>
            <a:r>
              <a:rPr sz="1100" spc="45" dirty="0">
                <a:latin typeface="Tahoma"/>
                <a:cs typeface="Tahoma"/>
              </a:rPr>
              <a:t>+</a:t>
            </a:r>
            <a:r>
              <a:rPr sz="1100" spc="-105" dirty="0">
                <a:latin typeface="Tahoma"/>
                <a:cs typeface="Tahoma"/>
              </a:rPr>
              <a:t> </a:t>
            </a:r>
            <a:r>
              <a:rPr sz="1100" i="1" spc="145" dirty="0">
                <a:latin typeface="Arial"/>
                <a:cs typeface="Arial"/>
              </a:rPr>
              <a:t>j</a:t>
            </a:r>
            <a:r>
              <a:rPr sz="1100" i="1" spc="-220" dirty="0">
                <a:latin typeface="Verdana"/>
                <a:cs typeface="Verdana"/>
              </a:rPr>
              <a:t>ω</a:t>
            </a:r>
            <a:r>
              <a:rPr sz="1200" spc="-22" baseline="-10416" dirty="0">
                <a:latin typeface="Tahoma"/>
                <a:cs typeface="Tahoma"/>
              </a:rPr>
              <a:t>0</a:t>
            </a:r>
            <a:endParaRPr sz="1200" baseline="-10416">
              <a:latin typeface="Tahoma"/>
              <a:cs typeface="Tahoma"/>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15" name="object 15"/>
          <p:cNvSpPr txBox="1"/>
          <p:nvPr/>
        </p:nvSpPr>
        <p:spPr>
          <a:xfrm>
            <a:off x="377532" y="640624"/>
            <a:ext cx="4130040" cy="1331595"/>
          </a:xfrm>
          <a:prstGeom prst="rect">
            <a:avLst/>
          </a:prstGeom>
        </p:spPr>
        <p:txBody>
          <a:bodyPr vert="horz" wrap="square" lIns="0" tIns="6985" rIns="0" bIns="0" rtlCol="0">
            <a:spAutoFit/>
          </a:bodyPr>
          <a:lstStyle/>
          <a:p>
            <a:pPr marL="38100" marR="30480">
              <a:lnSpc>
                <a:spcPct val="102600"/>
              </a:lnSpc>
              <a:spcBef>
                <a:spcPts val="55"/>
              </a:spcBef>
            </a:pPr>
            <a:r>
              <a:rPr sz="1100" spc="-10" dirty="0">
                <a:latin typeface="Tahoma"/>
                <a:cs typeface="Tahoma"/>
              </a:rPr>
              <a:t>En</a:t>
            </a:r>
            <a:r>
              <a:rPr sz="1100" spc="15" dirty="0">
                <a:latin typeface="Tahoma"/>
                <a:cs typeface="Tahoma"/>
              </a:rPr>
              <a:t> </a:t>
            </a:r>
            <a:r>
              <a:rPr sz="1100" spc="-55" dirty="0">
                <a:latin typeface="Tahoma"/>
                <a:cs typeface="Tahoma"/>
              </a:rPr>
              <a:t>una</a:t>
            </a:r>
            <a:r>
              <a:rPr sz="1100" spc="20"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compleja</a:t>
            </a:r>
            <a:r>
              <a:rPr sz="1100" spc="30" dirty="0">
                <a:latin typeface="Tahoma"/>
                <a:cs typeface="Tahoma"/>
              </a:rPr>
              <a:t> </a:t>
            </a:r>
            <a:r>
              <a:rPr sz="1100" i="1" spc="-30" dirty="0">
                <a:latin typeface="Arial"/>
                <a:cs typeface="Arial"/>
              </a:rPr>
              <a:t>Ce</a:t>
            </a:r>
            <a:r>
              <a:rPr sz="1200" i="1" spc="-44" baseline="27777" dirty="0">
                <a:latin typeface="Arial"/>
                <a:cs typeface="Arial"/>
              </a:rPr>
              <a:t>at</a:t>
            </a:r>
            <a:r>
              <a:rPr sz="1200" i="1" spc="97" baseline="27777" dirty="0">
                <a:latin typeface="Arial"/>
                <a:cs typeface="Arial"/>
              </a:rPr>
              <a:t> </a:t>
            </a:r>
            <a:r>
              <a:rPr sz="1100" spc="-60" dirty="0">
                <a:latin typeface="Tahoma"/>
                <a:cs typeface="Tahoma"/>
              </a:rPr>
              <a:t>donde</a:t>
            </a:r>
            <a:r>
              <a:rPr sz="1100" spc="20" dirty="0">
                <a:latin typeface="Tahoma"/>
                <a:cs typeface="Tahoma"/>
              </a:rPr>
              <a:t> </a:t>
            </a:r>
            <a:r>
              <a:rPr sz="1100" i="1" spc="-100" dirty="0">
                <a:latin typeface="Arial"/>
                <a:cs typeface="Arial"/>
              </a:rPr>
              <a:t>C</a:t>
            </a:r>
            <a:r>
              <a:rPr sz="1100" i="1" spc="190" dirty="0">
                <a:latin typeface="Arial"/>
                <a:cs typeface="Arial"/>
              </a:rPr>
              <a:t> </a:t>
            </a:r>
            <a:r>
              <a:rPr sz="1100" spc="-85" dirty="0">
                <a:latin typeface="Tahoma"/>
                <a:cs typeface="Tahoma"/>
              </a:rPr>
              <a:t>se</a:t>
            </a:r>
            <a:r>
              <a:rPr sz="1100" spc="20" dirty="0">
                <a:latin typeface="Tahoma"/>
                <a:cs typeface="Tahoma"/>
              </a:rPr>
              <a:t> </a:t>
            </a:r>
            <a:r>
              <a:rPr sz="1100" spc="-70" dirty="0">
                <a:latin typeface="Tahoma"/>
                <a:cs typeface="Tahoma"/>
              </a:rPr>
              <a:t>expresa</a:t>
            </a:r>
            <a:r>
              <a:rPr sz="1100" spc="20" dirty="0">
                <a:latin typeface="Tahoma"/>
                <a:cs typeface="Tahoma"/>
              </a:rPr>
              <a:t> </a:t>
            </a:r>
            <a:r>
              <a:rPr sz="1100" spc="-75" dirty="0">
                <a:latin typeface="Tahoma"/>
                <a:cs typeface="Tahoma"/>
              </a:rPr>
              <a:t>en</a:t>
            </a:r>
            <a:r>
              <a:rPr sz="1100" spc="20" dirty="0">
                <a:latin typeface="Tahoma"/>
                <a:cs typeface="Tahoma"/>
              </a:rPr>
              <a:t> </a:t>
            </a:r>
            <a:r>
              <a:rPr sz="1100" spc="-50" dirty="0">
                <a:latin typeface="Tahoma"/>
                <a:cs typeface="Tahoma"/>
              </a:rPr>
              <a:t>forma</a:t>
            </a:r>
            <a:r>
              <a:rPr sz="1100" spc="20" dirty="0">
                <a:latin typeface="Tahoma"/>
                <a:cs typeface="Tahoma"/>
              </a:rPr>
              <a:t> </a:t>
            </a:r>
            <a:r>
              <a:rPr sz="1100" spc="-35" dirty="0">
                <a:latin typeface="Tahoma"/>
                <a:cs typeface="Tahoma"/>
              </a:rPr>
              <a:t>polar </a:t>
            </a:r>
            <a:r>
              <a:rPr sz="1100" spc="-330" dirty="0">
                <a:latin typeface="Tahoma"/>
                <a:cs typeface="Tahoma"/>
              </a:rPr>
              <a:t> </a:t>
            </a:r>
            <a:r>
              <a:rPr sz="1100" spc="-45" dirty="0">
                <a:latin typeface="Tahoma"/>
                <a:cs typeface="Tahoma"/>
              </a:rPr>
              <a:t>y</a:t>
            </a:r>
            <a:r>
              <a:rPr sz="1100" spc="15" dirty="0">
                <a:latin typeface="Tahoma"/>
                <a:cs typeface="Tahoma"/>
              </a:rPr>
              <a:t> </a:t>
            </a:r>
            <a:r>
              <a:rPr sz="1100" i="1" spc="-90" dirty="0">
                <a:latin typeface="Arial"/>
                <a:cs typeface="Arial"/>
              </a:rPr>
              <a:t>a</a:t>
            </a:r>
            <a:r>
              <a:rPr sz="1100" i="1" spc="65" dirty="0">
                <a:latin typeface="Arial"/>
                <a:cs typeface="Arial"/>
              </a:rPr>
              <a:t> </a:t>
            </a:r>
            <a:r>
              <a:rPr sz="1100" spc="-75" dirty="0">
                <a:latin typeface="Tahoma"/>
                <a:cs typeface="Tahoma"/>
              </a:rPr>
              <a:t>en</a:t>
            </a:r>
            <a:r>
              <a:rPr sz="1100" spc="20" dirty="0">
                <a:latin typeface="Tahoma"/>
                <a:cs typeface="Tahoma"/>
              </a:rPr>
              <a:t> </a:t>
            </a:r>
            <a:r>
              <a:rPr sz="1100" spc="-50" dirty="0">
                <a:latin typeface="Tahoma"/>
                <a:cs typeface="Tahoma"/>
              </a:rPr>
              <a:t>forma</a:t>
            </a:r>
            <a:r>
              <a:rPr sz="1100" spc="15" dirty="0">
                <a:latin typeface="Tahoma"/>
                <a:cs typeface="Tahoma"/>
              </a:rPr>
              <a:t> </a:t>
            </a:r>
            <a:r>
              <a:rPr sz="1100" spc="-40" dirty="0">
                <a:latin typeface="Tahoma"/>
                <a:cs typeface="Tahoma"/>
              </a:rPr>
              <a:t>rectangular</a:t>
            </a:r>
            <a:endParaRPr sz="1100" dirty="0">
              <a:latin typeface="Tahoma"/>
              <a:cs typeface="Tahoma"/>
            </a:endParaRPr>
          </a:p>
          <a:p>
            <a:pPr marL="533400" algn="ctr">
              <a:lnSpc>
                <a:spcPts val="440"/>
              </a:lnSpc>
            </a:pPr>
            <a:r>
              <a:rPr sz="800" i="1" spc="30" dirty="0">
                <a:latin typeface="Arial"/>
                <a:cs typeface="Arial"/>
              </a:rPr>
              <a:t>j</a:t>
            </a:r>
            <a:r>
              <a:rPr sz="800" i="1" spc="30" dirty="0">
                <a:latin typeface="Calibri"/>
                <a:cs typeface="Calibri"/>
              </a:rPr>
              <a:t>θ</a:t>
            </a:r>
            <a:endParaRPr sz="800" dirty="0">
              <a:latin typeface="Calibri"/>
              <a:cs typeface="Calibri"/>
            </a:endParaRPr>
          </a:p>
          <a:p>
            <a:pPr marL="1744345">
              <a:lnSpc>
                <a:spcPts val="915"/>
              </a:lnSpc>
            </a:pPr>
            <a:r>
              <a:rPr sz="1100" i="1" spc="-100" dirty="0">
                <a:latin typeface="Arial"/>
                <a:cs typeface="Arial"/>
              </a:rPr>
              <a:t>C</a:t>
            </a:r>
            <a:r>
              <a:rPr sz="1100" i="1" spc="95" dirty="0">
                <a:latin typeface="Arial"/>
                <a:cs typeface="Arial"/>
              </a:rPr>
              <a:t> </a:t>
            </a:r>
            <a:r>
              <a:rPr sz="1100" spc="45" dirty="0">
                <a:latin typeface="Tahoma"/>
                <a:cs typeface="Tahoma"/>
              </a:rPr>
              <a:t>=</a:t>
            </a:r>
            <a:r>
              <a:rPr sz="1100" spc="-65" dirty="0">
                <a:latin typeface="Tahoma"/>
                <a:cs typeface="Tahoma"/>
              </a:rPr>
              <a:t> </a:t>
            </a:r>
            <a:r>
              <a:rPr sz="1100" i="1" spc="-20" dirty="0">
                <a:latin typeface="Arial"/>
                <a:cs typeface="Arial"/>
              </a:rPr>
              <a:t>|C|e</a:t>
            </a:r>
            <a:endParaRPr sz="1100" dirty="0">
              <a:latin typeface="Arial"/>
              <a:cs typeface="Arial"/>
            </a:endParaRPr>
          </a:p>
          <a:p>
            <a:pPr marL="38100">
              <a:lnSpc>
                <a:spcPct val="100000"/>
              </a:lnSpc>
              <a:spcBef>
                <a:spcPts val="680"/>
              </a:spcBef>
            </a:pPr>
            <a:r>
              <a:rPr sz="1100" spc="-45" dirty="0">
                <a:latin typeface="Tahoma"/>
                <a:cs typeface="Tahoma"/>
              </a:rPr>
              <a:t>y</a:t>
            </a:r>
            <a:endParaRPr sz="1100" dirty="0">
              <a:latin typeface="Tahoma"/>
              <a:cs typeface="Tahoma"/>
            </a:endParaRPr>
          </a:p>
          <a:p>
            <a:pPr marL="1724660">
              <a:lnSpc>
                <a:spcPct val="100000"/>
              </a:lnSpc>
              <a:spcBef>
                <a:spcPts val="35"/>
              </a:spcBef>
            </a:pPr>
            <a:r>
              <a:rPr sz="1100" i="1" spc="-90" dirty="0">
                <a:latin typeface="Arial"/>
                <a:cs typeface="Arial"/>
              </a:rPr>
              <a:t>a</a:t>
            </a:r>
            <a:r>
              <a:rPr sz="1100" i="1" spc="5" dirty="0">
                <a:latin typeface="Arial"/>
                <a:cs typeface="Arial"/>
              </a:rPr>
              <a:t> </a:t>
            </a:r>
            <a:r>
              <a:rPr sz="1100" spc="45" dirty="0">
                <a:latin typeface="Tahoma"/>
                <a:cs typeface="Tahoma"/>
              </a:rPr>
              <a:t>=</a:t>
            </a:r>
            <a:r>
              <a:rPr sz="1100" spc="-40" dirty="0">
                <a:latin typeface="Tahoma"/>
                <a:cs typeface="Tahoma"/>
              </a:rPr>
              <a:t> </a:t>
            </a:r>
            <a:r>
              <a:rPr sz="1100" i="1" spc="5" dirty="0">
                <a:latin typeface="Arial"/>
                <a:cs typeface="Arial"/>
              </a:rPr>
              <a:t>r</a:t>
            </a:r>
            <a:r>
              <a:rPr sz="1100" i="1" spc="55" dirty="0">
                <a:latin typeface="Arial"/>
                <a:cs typeface="Arial"/>
              </a:rPr>
              <a:t> </a:t>
            </a:r>
            <a:r>
              <a:rPr sz="1100" spc="45" dirty="0">
                <a:latin typeface="Tahoma"/>
                <a:cs typeface="Tahoma"/>
              </a:rPr>
              <a:t>+</a:t>
            </a:r>
            <a:r>
              <a:rPr sz="1100" spc="-105" dirty="0">
                <a:latin typeface="Tahoma"/>
                <a:cs typeface="Tahoma"/>
              </a:rPr>
              <a:t> </a:t>
            </a:r>
            <a:r>
              <a:rPr sz="1100" i="1" spc="145" dirty="0">
                <a:latin typeface="Arial"/>
                <a:cs typeface="Arial"/>
              </a:rPr>
              <a:t>j</a:t>
            </a:r>
            <a:r>
              <a:rPr sz="1100" i="1" spc="-220" dirty="0">
                <a:latin typeface="Verdana"/>
                <a:cs typeface="Verdana"/>
              </a:rPr>
              <a:t>ω</a:t>
            </a:r>
            <a:r>
              <a:rPr sz="1200" spc="-22" baseline="-10416" dirty="0">
                <a:latin typeface="Tahoma"/>
                <a:cs typeface="Tahoma"/>
              </a:rPr>
              <a:t>0</a:t>
            </a:r>
            <a:endParaRPr sz="1200" baseline="-10416" dirty="0">
              <a:latin typeface="Tahoma"/>
              <a:cs typeface="Tahoma"/>
            </a:endParaRPr>
          </a:p>
          <a:p>
            <a:pPr marL="38100">
              <a:lnSpc>
                <a:spcPts val="1110"/>
              </a:lnSpc>
              <a:spcBef>
                <a:spcPts val="685"/>
              </a:spcBef>
            </a:pPr>
            <a:r>
              <a:rPr sz="1100" spc="-40" dirty="0">
                <a:latin typeface="Tahoma"/>
                <a:cs typeface="Tahoma"/>
              </a:rPr>
              <a:t>Entonces</a:t>
            </a:r>
            <a:endParaRPr sz="1100" dirty="0">
              <a:latin typeface="Tahoma"/>
              <a:cs typeface="Tahoma"/>
            </a:endParaRPr>
          </a:p>
          <a:p>
            <a:pPr marL="909319">
              <a:lnSpc>
                <a:spcPts val="1110"/>
              </a:lnSpc>
            </a:pPr>
            <a:r>
              <a:rPr sz="1650" i="1" spc="-44" baseline="-22727" dirty="0">
                <a:latin typeface="Arial"/>
                <a:cs typeface="Arial"/>
              </a:rPr>
              <a:t>Ce</a:t>
            </a:r>
            <a:r>
              <a:rPr sz="800" i="1" spc="-30" dirty="0">
                <a:latin typeface="Arial"/>
                <a:cs typeface="Arial"/>
              </a:rPr>
              <a:t>at</a:t>
            </a:r>
            <a:r>
              <a:rPr sz="800" i="1" spc="5" dirty="0">
                <a:latin typeface="Arial"/>
                <a:cs typeface="Arial"/>
              </a:rPr>
              <a:t> </a:t>
            </a:r>
            <a:r>
              <a:rPr sz="1650" spc="67" baseline="-22727" dirty="0">
                <a:latin typeface="Tahoma"/>
                <a:cs typeface="Tahoma"/>
              </a:rPr>
              <a:t>=</a:t>
            </a:r>
            <a:r>
              <a:rPr sz="1650" spc="-60" baseline="-22727" dirty="0">
                <a:latin typeface="Tahoma"/>
                <a:cs typeface="Tahoma"/>
              </a:rPr>
              <a:t> </a:t>
            </a:r>
            <a:r>
              <a:rPr sz="1650" i="1" spc="15" baseline="-22727" dirty="0">
                <a:latin typeface="Arial"/>
                <a:cs typeface="Arial"/>
              </a:rPr>
              <a:t>|C|e</a:t>
            </a:r>
            <a:r>
              <a:rPr sz="800" i="1" spc="10" dirty="0">
                <a:latin typeface="Arial"/>
                <a:cs typeface="Arial"/>
              </a:rPr>
              <a:t>j</a:t>
            </a:r>
            <a:r>
              <a:rPr sz="800" i="1" spc="10" dirty="0">
                <a:latin typeface="Calibri"/>
                <a:cs typeface="Calibri"/>
              </a:rPr>
              <a:t>θ</a:t>
            </a:r>
            <a:r>
              <a:rPr sz="1650" i="1" spc="15" baseline="-22727" dirty="0">
                <a:latin typeface="Arial"/>
                <a:cs typeface="Arial"/>
              </a:rPr>
              <a:t>e</a:t>
            </a:r>
            <a:r>
              <a:rPr sz="800" spc="10" dirty="0">
                <a:latin typeface="Tahoma"/>
                <a:cs typeface="Tahoma"/>
              </a:rPr>
              <a:t>(</a:t>
            </a:r>
            <a:r>
              <a:rPr sz="800" i="1" spc="10" dirty="0">
                <a:latin typeface="Arial"/>
                <a:cs typeface="Arial"/>
              </a:rPr>
              <a:t>r</a:t>
            </a:r>
            <a:r>
              <a:rPr sz="800" i="1" spc="-135" dirty="0">
                <a:latin typeface="Arial"/>
                <a:cs typeface="Arial"/>
              </a:rPr>
              <a:t> </a:t>
            </a:r>
            <a:r>
              <a:rPr sz="800" spc="50" dirty="0">
                <a:latin typeface="Tahoma"/>
                <a:cs typeface="Tahoma"/>
              </a:rPr>
              <a:t>+</a:t>
            </a:r>
            <a:r>
              <a:rPr sz="800" i="1" spc="50" dirty="0">
                <a:latin typeface="Arial"/>
                <a:cs typeface="Arial"/>
              </a:rPr>
              <a:t>j</a:t>
            </a:r>
            <a:r>
              <a:rPr sz="800" i="1" spc="50" dirty="0">
                <a:latin typeface="Calibri"/>
                <a:cs typeface="Calibri"/>
              </a:rPr>
              <a:t>ω</a:t>
            </a:r>
            <a:r>
              <a:rPr sz="900" spc="75" baseline="-9259" dirty="0">
                <a:latin typeface="Tahoma"/>
                <a:cs typeface="Tahoma"/>
              </a:rPr>
              <a:t>0</a:t>
            </a:r>
            <a:r>
              <a:rPr sz="800" spc="50" dirty="0">
                <a:latin typeface="Tahoma"/>
                <a:cs typeface="Tahoma"/>
              </a:rPr>
              <a:t>)</a:t>
            </a:r>
            <a:r>
              <a:rPr sz="800" i="1" spc="50" dirty="0">
                <a:latin typeface="Arial"/>
                <a:cs typeface="Arial"/>
              </a:rPr>
              <a:t>t</a:t>
            </a:r>
            <a:r>
              <a:rPr sz="800" i="1" spc="190" dirty="0">
                <a:latin typeface="Arial"/>
                <a:cs typeface="Arial"/>
              </a:rPr>
              <a:t> </a:t>
            </a:r>
            <a:r>
              <a:rPr sz="1650" spc="67" baseline="-22727" dirty="0">
                <a:latin typeface="Tahoma"/>
                <a:cs typeface="Tahoma"/>
              </a:rPr>
              <a:t>=</a:t>
            </a:r>
            <a:r>
              <a:rPr sz="1650" spc="-52" baseline="-22727" dirty="0">
                <a:latin typeface="Tahoma"/>
                <a:cs typeface="Tahoma"/>
              </a:rPr>
              <a:t> </a:t>
            </a:r>
            <a:r>
              <a:rPr sz="1650" i="1" spc="44" baseline="-22727" dirty="0">
                <a:latin typeface="Arial"/>
                <a:cs typeface="Arial"/>
              </a:rPr>
              <a:t>|C|e</a:t>
            </a:r>
            <a:r>
              <a:rPr sz="800" i="1" spc="30" dirty="0">
                <a:latin typeface="Arial"/>
                <a:cs typeface="Arial"/>
              </a:rPr>
              <a:t>rt</a:t>
            </a:r>
            <a:r>
              <a:rPr sz="1650" i="1" spc="44" baseline="-22727" dirty="0">
                <a:latin typeface="Arial"/>
                <a:cs typeface="Arial"/>
              </a:rPr>
              <a:t>e</a:t>
            </a:r>
            <a:r>
              <a:rPr sz="800" i="1" spc="30" dirty="0">
                <a:latin typeface="Arial"/>
                <a:cs typeface="Arial"/>
              </a:rPr>
              <a:t>j</a:t>
            </a:r>
            <a:r>
              <a:rPr sz="800" spc="30" dirty="0">
                <a:latin typeface="Tahoma"/>
                <a:cs typeface="Tahoma"/>
              </a:rPr>
              <a:t>(</a:t>
            </a:r>
            <a:r>
              <a:rPr sz="800" i="1" spc="30" dirty="0">
                <a:latin typeface="Calibri"/>
                <a:cs typeface="Calibri"/>
              </a:rPr>
              <a:t>ω</a:t>
            </a:r>
            <a:r>
              <a:rPr sz="900" spc="44" baseline="-9259" dirty="0">
                <a:latin typeface="Tahoma"/>
                <a:cs typeface="Tahoma"/>
              </a:rPr>
              <a:t>0</a:t>
            </a:r>
            <a:r>
              <a:rPr sz="800" i="1" spc="30" dirty="0">
                <a:latin typeface="Arial"/>
                <a:cs typeface="Arial"/>
              </a:rPr>
              <a:t>t</a:t>
            </a:r>
            <a:r>
              <a:rPr sz="800" spc="30" dirty="0">
                <a:latin typeface="Tahoma"/>
                <a:cs typeface="Tahoma"/>
              </a:rPr>
              <a:t>+</a:t>
            </a:r>
            <a:r>
              <a:rPr sz="800" i="1" spc="30" dirty="0">
                <a:latin typeface="Calibri"/>
                <a:cs typeface="Calibri"/>
              </a:rPr>
              <a:t>θ</a:t>
            </a:r>
            <a:r>
              <a:rPr sz="800" spc="30" dirty="0">
                <a:latin typeface="Tahoma"/>
                <a:cs typeface="Tahoma"/>
              </a:rPr>
              <a:t>)</a:t>
            </a:r>
            <a:endParaRPr sz="800" dirty="0">
              <a:latin typeface="Tahoma"/>
              <a:cs typeface="Tahoma"/>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16" name="object 16"/>
          <p:cNvSpPr txBox="1"/>
          <p:nvPr/>
        </p:nvSpPr>
        <p:spPr>
          <a:xfrm>
            <a:off x="364832" y="640624"/>
            <a:ext cx="4155440" cy="1954530"/>
          </a:xfrm>
          <a:prstGeom prst="rect">
            <a:avLst/>
          </a:prstGeom>
        </p:spPr>
        <p:txBody>
          <a:bodyPr vert="horz" wrap="square" lIns="0" tIns="6985" rIns="0" bIns="0" rtlCol="0">
            <a:spAutoFit/>
          </a:bodyPr>
          <a:lstStyle/>
          <a:p>
            <a:pPr marL="50800" marR="43180">
              <a:lnSpc>
                <a:spcPct val="102600"/>
              </a:lnSpc>
              <a:spcBef>
                <a:spcPts val="55"/>
              </a:spcBef>
            </a:pPr>
            <a:r>
              <a:rPr sz="1100" spc="-10" dirty="0">
                <a:latin typeface="Tahoma"/>
                <a:cs typeface="Tahoma"/>
              </a:rPr>
              <a:t>En</a:t>
            </a:r>
            <a:r>
              <a:rPr sz="1100" spc="15" dirty="0">
                <a:latin typeface="Tahoma"/>
                <a:cs typeface="Tahoma"/>
              </a:rPr>
              <a:t> </a:t>
            </a:r>
            <a:r>
              <a:rPr sz="1100" spc="-55" dirty="0">
                <a:latin typeface="Tahoma"/>
                <a:cs typeface="Tahoma"/>
              </a:rPr>
              <a:t>una</a:t>
            </a:r>
            <a:r>
              <a:rPr sz="1100" spc="20"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compleja</a:t>
            </a:r>
            <a:r>
              <a:rPr sz="1100" spc="30" dirty="0">
                <a:latin typeface="Tahoma"/>
                <a:cs typeface="Tahoma"/>
              </a:rPr>
              <a:t> </a:t>
            </a:r>
            <a:r>
              <a:rPr sz="1100" i="1" spc="-30" dirty="0">
                <a:latin typeface="Arial"/>
                <a:cs typeface="Arial"/>
              </a:rPr>
              <a:t>Ce</a:t>
            </a:r>
            <a:r>
              <a:rPr sz="1200" i="1" spc="-44" baseline="27777" dirty="0">
                <a:latin typeface="Arial"/>
                <a:cs typeface="Arial"/>
              </a:rPr>
              <a:t>at</a:t>
            </a:r>
            <a:r>
              <a:rPr sz="1200" i="1" spc="97" baseline="27777" dirty="0">
                <a:latin typeface="Arial"/>
                <a:cs typeface="Arial"/>
              </a:rPr>
              <a:t> </a:t>
            </a:r>
            <a:r>
              <a:rPr sz="1100" spc="-60" dirty="0">
                <a:latin typeface="Tahoma"/>
                <a:cs typeface="Tahoma"/>
              </a:rPr>
              <a:t>donde</a:t>
            </a:r>
            <a:r>
              <a:rPr sz="1100" spc="20" dirty="0">
                <a:latin typeface="Tahoma"/>
                <a:cs typeface="Tahoma"/>
              </a:rPr>
              <a:t> </a:t>
            </a:r>
            <a:r>
              <a:rPr sz="1100" i="1" spc="-100" dirty="0">
                <a:latin typeface="Arial"/>
                <a:cs typeface="Arial"/>
              </a:rPr>
              <a:t>C</a:t>
            </a:r>
            <a:r>
              <a:rPr sz="1100" i="1" spc="190" dirty="0">
                <a:latin typeface="Arial"/>
                <a:cs typeface="Arial"/>
              </a:rPr>
              <a:t> </a:t>
            </a:r>
            <a:r>
              <a:rPr sz="1100" spc="-85" dirty="0">
                <a:latin typeface="Tahoma"/>
                <a:cs typeface="Tahoma"/>
              </a:rPr>
              <a:t>se</a:t>
            </a:r>
            <a:r>
              <a:rPr sz="1100" spc="20" dirty="0">
                <a:latin typeface="Tahoma"/>
                <a:cs typeface="Tahoma"/>
              </a:rPr>
              <a:t> </a:t>
            </a:r>
            <a:r>
              <a:rPr sz="1100" spc="-70" dirty="0">
                <a:latin typeface="Tahoma"/>
                <a:cs typeface="Tahoma"/>
              </a:rPr>
              <a:t>expresa</a:t>
            </a:r>
            <a:r>
              <a:rPr sz="1100" spc="20" dirty="0">
                <a:latin typeface="Tahoma"/>
                <a:cs typeface="Tahoma"/>
              </a:rPr>
              <a:t> </a:t>
            </a:r>
            <a:r>
              <a:rPr sz="1100" spc="-75" dirty="0">
                <a:latin typeface="Tahoma"/>
                <a:cs typeface="Tahoma"/>
              </a:rPr>
              <a:t>en</a:t>
            </a:r>
            <a:r>
              <a:rPr sz="1100" spc="20" dirty="0">
                <a:latin typeface="Tahoma"/>
                <a:cs typeface="Tahoma"/>
              </a:rPr>
              <a:t> </a:t>
            </a:r>
            <a:r>
              <a:rPr sz="1100" spc="-50" dirty="0">
                <a:latin typeface="Tahoma"/>
                <a:cs typeface="Tahoma"/>
              </a:rPr>
              <a:t>forma</a:t>
            </a:r>
            <a:r>
              <a:rPr sz="1100" spc="20" dirty="0">
                <a:latin typeface="Tahoma"/>
                <a:cs typeface="Tahoma"/>
              </a:rPr>
              <a:t> </a:t>
            </a:r>
            <a:r>
              <a:rPr sz="1100" spc="-35" dirty="0">
                <a:latin typeface="Tahoma"/>
                <a:cs typeface="Tahoma"/>
              </a:rPr>
              <a:t>polar </a:t>
            </a:r>
            <a:r>
              <a:rPr sz="1100" spc="-330" dirty="0">
                <a:latin typeface="Tahoma"/>
                <a:cs typeface="Tahoma"/>
              </a:rPr>
              <a:t> </a:t>
            </a:r>
            <a:r>
              <a:rPr sz="1100" spc="-45" dirty="0">
                <a:latin typeface="Tahoma"/>
                <a:cs typeface="Tahoma"/>
              </a:rPr>
              <a:t>y</a:t>
            </a:r>
            <a:r>
              <a:rPr sz="1100" spc="15" dirty="0">
                <a:latin typeface="Tahoma"/>
                <a:cs typeface="Tahoma"/>
              </a:rPr>
              <a:t> </a:t>
            </a:r>
            <a:r>
              <a:rPr sz="1100" i="1" spc="-90" dirty="0">
                <a:latin typeface="Arial"/>
                <a:cs typeface="Arial"/>
              </a:rPr>
              <a:t>a</a:t>
            </a:r>
            <a:r>
              <a:rPr sz="1100" i="1" spc="65" dirty="0">
                <a:latin typeface="Arial"/>
                <a:cs typeface="Arial"/>
              </a:rPr>
              <a:t> </a:t>
            </a:r>
            <a:r>
              <a:rPr sz="1100" spc="-75" dirty="0">
                <a:latin typeface="Tahoma"/>
                <a:cs typeface="Tahoma"/>
              </a:rPr>
              <a:t>en</a:t>
            </a:r>
            <a:r>
              <a:rPr sz="1100" spc="20" dirty="0">
                <a:latin typeface="Tahoma"/>
                <a:cs typeface="Tahoma"/>
              </a:rPr>
              <a:t> </a:t>
            </a:r>
            <a:r>
              <a:rPr sz="1100" spc="-50" dirty="0">
                <a:latin typeface="Tahoma"/>
                <a:cs typeface="Tahoma"/>
              </a:rPr>
              <a:t>forma</a:t>
            </a:r>
            <a:r>
              <a:rPr sz="1100" spc="15" dirty="0">
                <a:latin typeface="Tahoma"/>
                <a:cs typeface="Tahoma"/>
              </a:rPr>
              <a:t> </a:t>
            </a:r>
            <a:r>
              <a:rPr sz="1100" spc="-40" dirty="0">
                <a:latin typeface="Tahoma"/>
                <a:cs typeface="Tahoma"/>
              </a:rPr>
              <a:t>rectangular</a:t>
            </a:r>
            <a:endParaRPr sz="1100" dirty="0">
              <a:latin typeface="Tahoma"/>
              <a:cs typeface="Tahoma"/>
            </a:endParaRPr>
          </a:p>
          <a:p>
            <a:pPr marL="533400" algn="ctr">
              <a:lnSpc>
                <a:spcPts val="440"/>
              </a:lnSpc>
            </a:pPr>
            <a:r>
              <a:rPr sz="800" i="1" spc="30" dirty="0">
                <a:latin typeface="Arial"/>
                <a:cs typeface="Arial"/>
              </a:rPr>
              <a:t>j</a:t>
            </a:r>
            <a:r>
              <a:rPr sz="800" i="1" spc="30" dirty="0">
                <a:latin typeface="Calibri"/>
                <a:cs typeface="Calibri"/>
              </a:rPr>
              <a:t>θ</a:t>
            </a:r>
            <a:endParaRPr sz="800" dirty="0">
              <a:latin typeface="Calibri"/>
              <a:cs typeface="Calibri"/>
            </a:endParaRPr>
          </a:p>
          <a:p>
            <a:pPr marL="1757045">
              <a:lnSpc>
                <a:spcPts val="915"/>
              </a:lnSpc>
            </a:pPr>
            <a:r>
              <a:rPr sz="1100" i="1" spc="-100" dirty="0">
                <a:latin typeface="Arial"/>
                <a:cs typeface="Arial"/>
              </a:rPr>
              <a:t>C</a:t>
            </a:r>
            <a:r>
              <a:rPr sz="1100" i="1" spc="95" dirty="0">
                <a:latin typeface="Arial"/>
                <a:cs typeface="Arial"/>
              </a:rPr>
              <a:t> </a:t>
            </a:r>
            <a:r>
              <a:rPr sz="1100" spc="45" dirty="0">
                <a:latin typeface="Tahoma"/>
                <a:cs typeface="Tahoma"/>
              </a:rPr>
              <a:t>=</a:t>
            </a:r>
            <a:r>
              <a:rPr sz="1100" spc="-65" dirty="0">
                <a:latin typeface="Tahoma"/>
                <a:cs typeface="Tahoma"/>
              </a:rPr>
              <a:t> </a:t>
            </a:r>
            <a:r>
              <a:rPr sz="1100" i="1" spc="-20" dirty="0">
                <a:latin typeface="Arial"/>
                <a:cs typeface="Arial"/>
              </a:rPr>
              <a:t>|C|e</a:t>
            </a:r>
            <a:endParaRPr sz="1100" dirty="0">
              <a:latin typeface="Arial"/>
              <a:cs typeface="Arial"/>
            </a:endParaRPr>
          </a:p>
          <a:p>
            <a:pPr marL="50800">
              <a:lnSpc>
                <a:spcPct val="100000"/>
              </a:lnSpc>
              <a:spcBef>
                <a:spcPts val="680"/>
              </a:spcBef>
            </a:pPr>
            <a:r>
              <a:rPr sz="1100" spc="-45" dirty="0">
                <a:latin typeface="Tahoma"/>
                <a:cs typeface="Tahoma"/>
              </a:rPr>
              <a:t>y</a:t>
            </a:r>
            <a:endParaRPr sz="1100" dirty="0">
              <a:latin typeface="Tahoma"/>
              <a:cs typeface="Tahoma"/>
            </a:endParaRPr>
          </a:p>
          <a:p>
            <a:pPr marL="1737360">
              <a:lnSpc>
                <a:spcPct val="100000"/>
              </a:lnSpc>
              <a:spcBef>
                <a:spcPts val="35"/>
              </a:spcBef>
            </a:pPr>
            <a:r>
              <a:rPr sz="1100" i="1" spc="-90" dirty="0">
                <a:latin typeface="Arial"/>
                <a:cs typeface="Arial"/>
              </a:rPr>
              <a:t>a</a:t>
            </a:r>
            <a:r>
              <a:rPr sz="1100" i="1" spc="5" dirty="0">
                <a:latin typeface="Arial"/>
                <a:cs typeface="Arial"/>
              </a:rPr>
              <a:t> </a:t>
            </a:r>
            <a:r>
              <a:rPr sz="1100" spc="45" dirty="0">
                <a:latin typeface="Tahoma"/>
                <a:cs typeface="Tahoma"/>
              </a:rPr>
              <a:t>=</a:t>
            </a:r>
            <a:r>
              <a:rPr sz="1100" spc="-40" dirty="0">
                <a:latin typeface="Tahoma"/>
                <a:cs typeface="Tahoma"/>
              </a:rPr>
              <a:t> </a:t>
            </a:r>
            <a:r>
              <a:rPr sz="1100" i="1" spc="5" dirty="0">
                <a:latin typeface="Arial"/>
                <a:cs typeface="Arial"/>
              </a:rPr>
              <a:t>r</a:t>
            </a:r>
            <a:r>
              <a:rPr sz="1100" i="1" spc="55" dirty="0">
                <a:latin typeface="Arial"/>
                <a:cs typeface="Arial"/>
              </a:rPr>
              <a:t> </a:t>
            </a:r>
            <a:r>
              <a:rPr sz="1100" spc="45" dirty="0">
                <a:latin typeface="Tahoma"/>
                <a:cs typeface="Tahoma"/>
              </a:rPr>
              <a:t>+</a:t>
            </a:r>
            <a:r>
              <a:rPr sz="1100" spc="-105" dirty="0">
                <a:latin typeface="Tahoma"/>
                <a:cs typeface="Tahoma"/>
              </a:rPr>
              <a:t> </a:t>
            </a:r>
            <a:r>
              <a:rPr sz="1100" i="1" spc="145" dirty="0">
                <a:latin typeface="Arial"/>
                <a:cs typeface="Arial"/>
              </a:rPr>
              <a:t>j</a:t>
            </a:r>
            <a:r>
              <a:rPr sz="1100" i="1" spc="-220" dirty="0">
                <a:latin typeface="Verdana"/>
                <a:cs typeface="Verdana"/>
              </a:rPr>
              <a:t>ω</a:t>
            </a:r>
            <a:r>
              <a:rPr sz="1200" spc="-22" baseline="-10416" dirty="0">
                <a:latin typeface="Tahoma"/>
                <a:cs typeface="Tahoma"/>
              </a:rPr>
              <a:t>0</a:t>
            </a:r>
            <a:endParaRPr sz="1200" baseline="-10416" dirty="0">
              <a:latin typeface="Tahoma"/>
              <a:cs typeface="Tahoma"/>
            </a:endParaRPr>
          </a:p>
          <a:p>
            <a:pPr marL="50800">
              <a:lnSpc>
                <a:spcPts val="1110"/>
              </a:lnSpc>
              <a:spcBef>
                <a:spcPts val="685"/>
              </a:spcBef>
            </a:pPr>
            <a:r>
              <a:rPr sz="1100" spc="-40" dirty="0">
                <a:latin typeface="Tahoma"/>
                <a:cs typeface="Tahoma"/>
              </a:rPr>
              <a:t>Entonces</a:t>
            </a:r>
            <a:endParaRPr sz="1100" dirty="0">
              <a:latin typeface="Tahoma"/>
              <a:cs typeface="Tahoma"/>
            </a:endParaRPr>
          </a:p>
          <a:p>
            <a:pPr algn="ctr">
              <a:lnSpc>
                <a:spcPts val="1110"/>
              </a:lnSpc>
            </a:pPr>
            <a:r>
              <a:rPr sz="1650" i="1" spc="-44" baseline="-22727" dirty="0">
                <a:latin typeface="Arial"/>
                <a:cs typeface="Arial"/>
              </a:rPr>
              <a:t>Ce</a:t>
            </a:r>
            <a:r>
              <a:rPr sz="800" i="1" spc="-30" dirty="0">
                <a:latin typeface="Arial"/>
                <a:cs typeface="Arial"/>
              </a:rPr>
              <a:t>at</a:t>
            </a:r>
            <a:r>
              <a:rPr sz="800" i="1" spc="5" dirty="0">
                <a:latin typeface="Arial"/>
                <a:cs typeface="Arial"/>
              </a:rPr>
              <a:t> </a:t>
            </a:r>
            <a:r>
              <a:rPr sz="1650" spc="67" baseline="-22727" dirty="0">
                <a:latin typeface="Tahoma"/>
                <a:cs typeface="Tahoma"/>
              </a:rPr>
              <a:t>=</a:t>
            </a:r>
            <a:r>
              <a:rPr sz="1650" spc="-60" baseline="-22727" dirty="0">
                <a:latin typeface="Tahoma"/>
                <a:cs typeface="Tahoma"/>
              </a:rPr>
              <a:t> </a:t>
            </a:r>
            <a:r>
              <a:rPr sz="1650" i="1" spc="15" baseline="-22727" dirty="0">
                <a:latin typeface="Arial"/>
                <a:cs typeface="Arial"/>
              </a:rPr>
              <a:t>|C|e</a:t>
            </a:r>
            <a:r>
              <a:rPr sz="800" i="1" spc="10" dirty="0">
                <a:latin typeface="Arial"/>
                <a:cs typeface="Arial"/>
              </a:rPr>
              <a:t>j</a:t>
            </a:r>
            <a:r>
              <a:rPr sz="800" i="1" spc="10" dirty="0">
                <a:latin typeface="Calibri"/>
                <a:cs typeface="Calibri"/>
              </a:rPr>
              <a:t>θ</a:t>
            </a:r>
            <a:r>
              <a:rPr sz="1650" i="1" spc="15" baseline="-22727" dirty="0">
                <a:latin typeface="Arial"/>
                <a:cs typeface="Arial"/>
              </a:rPr>
              <a:t>e</a:t>
            </a:r>
            <a:r>
              <a:rPr sz="800" spc="10" dirty="0">
                <a:latin typeface="Tahoma"/>
                <a:cs typeface="Tahoma"/>
              </a:rPr>
              <a:t>(</a:t>
            </a:r>
            <a:r>
              <a:rPr sz="800" i="1" spc="10" dirty="0">
                <a:latin typeface="Arial"/>
                <a:cs typeface="Arial"/>
              </a:rPr>
              <a:t>r</a:t>
            </a:r>
            <a:r>
              <a:rPr sz="800" i="1" spc="-135" dirty="0">
                <a:latin typeface="Arial"/>
                <a:cs typeface="Arial"/>
              </a:rPr>
              <a:t> </a:t>
            </a:r>
            <a:r>
              <a:rPr sz="800" spc="50" dirty="0">
                <a:latin typeface="Tahoma"/>
                <a:cs typeface="Tahoma"/>
              </a:rPr>
              <a:t>+</a:t>
            </a:r>
            <a:r>
              <a:rPr sz="800" i="1" spc="50" dirty="0">
                <a:latin typeface="Arial"/>
                <a:cs typeface="Arial"/>
              </a:rPr>
              <a:t>j</a:t>
            </a:r>
            <a:r>
              <a:rPr sz="800" i="1" spc="50" dirty="0">
                <a:latin typeface="Calibri"/>
                <a:cs typeface="Calibri"/>
              </a:rPr>
              <a:t>ω</a:t>
            </a:r>
            <a:r>
              <a:rPr sz="900" spc="75" baseline="-9259" dirty="0">
                <a:latin typeface="Tahoma"/>
                <a:cs typeface="Tahoma"/>
              </a:rPr>
              <a:t>0</a:t>
            </a:r>
            <a:r>
              <a:rPr sz="800" spc="50" dirty="0">
                <a:latin typeface="Tahoma"/>
                <a:cs typeface="Tahoma"/>
              </a:rPr>
              <a:t>)</a:t>
            </a:r>
            <a:r>
              <a:rPr sz="800" i="1" spc="50" dirty="0">
                <a:latin typeface="Arial"/>
                <a:cs typeface="Arial"/>
              </a:rPr>
              <a:t>t</a:t>
            </a:r>
            <a:r>
              <a:rPr sz="800" i="1" spc="190" dirty="0">
                <a:latin typeface="Arial"/>
                <a:cs typeface="Arial"/>
              </a:rPr>
              <a:t> </a:t>
            </a:r>
            <a:r>
              <a:rPr sz="1650" spc="67" baseline="-22727" dirty="0">
                <a:latin typeface="Tahoma"/>
                <a:cs typeface="Tahoma"/>
              </a:rPr>
              <a:t>=</a:t>
            </a:r>
            <a:r>
              <a:rPr sz="1650" spc="-52" baseline="-22727" dirty="0">
                <a:latin typeface="Tahoma"/>
                <a:cs typeface="Tahoma"/>
              </a:rPr>
              <a:t> </a:t>
            </a:r>
            <a:r>
              <a:rPr sz="1650" i="1" spc="44" baseline="-22727" dirty="0">
                <a:latin typeface="Arial"/>
                <a:cs typeface="Arial"/>
              </a:rPr>
              <a:t>|C|e</a:t>
            </a:r>
            <a:r>
              <a:rPr sz="800" i="1" spc="30" dirty="0">
                <a:latin typeface="Arial"/>
                <a:cs typeface="Arial"/>
              </a:rPr>
              <a:t>rt</a:t>
            </a:r>
            <a:r>
              <a:rPr sz="1650" i="1" spc="44" baseline="-22727" dirty="0">
                <a:latin typeface="Arial"/>
                <a:cs typeface="Arial"/>
              </a:rPr>
              <a:t>e</a:t>
            </a:r>
            <a:r>
              <a:rPr sz="800" i="1" spc="30" dirty="0">
                <a:latin typeface="Arial"/>
                <a:cs typeface="Arial"/>
              </a:rPr>
              <a:t>j</a:t>
            </a:r>
            <a:r>
              <a:rPr sz="800" spc="30" dirty="0">
                <a:latin typeface="Tahoma"/>
                <a:cs typeface="Tahoma"/>
              </a:rPr>
              <a:t>(</a:t>
            </a:r>
            <a:r>
              <a:rPr sz="800" i="1" spc="30" dirty="0">
                <a:latin typeface="Calibri"/>
                <a:cs typeface="Calibri"/>
              </a:rPr>
              <a:t>ω</a:t>
            </a:r>
            <a:r>
              <a:rPr sz="900" spc="44" baseline="-9259" dirty="0">
                <a:latin typeface="Tahoma"/>
                <a:cs typeface="Tahoma"/>
              </a:rPr>
              <a:t>0</a:t>
            </a:r>
            <a:r>
              <a:rPr sz="800" i="1" spc="30" dirty="0">
                <a:latin typeface="Arial"/>
                <a:cs typeface="Arial"/>
              </a:rPr>
              <a:t>t</a:t>
            </a:r>
            <a:r>
              <a:rPr sz="800" spc="30" dirty="0">
                <a:latin typeface="Tahoma"/>
                <a:cs typeface="Tahoma"/>
              </a:rPr>
              <a:t>+</a:t>
            </a:r>
            <a:r>
              <a:rPr sz="800" i="1" spc="30" dirty="0">
                <a:latin typeface="Calibri"/>
                <a:cs typeface="Calibri"/>
              </a:rPr>
              <a:t>θ</a:t>
            </a:r>
            <a:r>
              <a:rPr sz="800" spc="30" dirty="0">
                <a:latin typeface="Tahoma"/>
                <a:cs typeface="Tahoma"/>
              </a:rPr>
              <a:t>)</a:t>
            </a:r>
            <a:endParaRPr sz="800" dirty="0">
              <a:latin typeface="Tahoma"/>
              <a:cs typeface="Tahoma"/>
            </a:endParaRPr>
          </a:p>
          <a:p>
            <a:pPr marL="50800">
              <a:lnSpc>
                <a:spcPct val="100000"/>
              </a:lnSpc>
              <a:spcBef>
                <a:spcPts val="1135"/>
              </a:spcBef>
            </a:pPr>
            <a:r>
              <a:rPr sz="1100" spc="-45" dirty="0">
                <a:latin typeface="Tahoma"/>
                <a:cs typeface="Tahoma"/>
              </a:rPr>
              <a:t>Usando</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70" dirty="0">
                <a:latin typeface="Tahoma"/>
                <a:cs typeface="Tahoma"/>
              </a:rPr>
              <a:t>de</a:t>
            </a:r>
            <a:r>
              <a:rPr sz="1100" spc="20" dirty="0">
                <a:latin typeface="Tahoma"/>
                <a:cs typeface="Tahoma"/>
              </a:rPr>
              <a:t> </a:t>
            </a:r>
            <a:r>
              <a:rPr sz="1100" spc="-30" dirty="0">
                <a:latin typeface="Tahoma"/>
                <a:cs typeface="Tahoma"/>
              </a:rPr>
              <a:t>Euler</a:t>
            </a:r>
            <a:endParaRPr sz="1100" dirty="0">
              <a:latin typeface="Tahoma"/>
              <a:cs typeface="Tahoma"/>
            </a:endParaRPr>
          </a:p>
          <a:p>
            <a:pPr>
              <a:lnSpc>
                <a:spcPct val="100000"/>
              </a:lnSpc>
              <a:spcBef>
                <a:spcPts val="40"/>
              </a:spcBef>
            </a:pPr>
            <a:endParaRPr sz="900" dirty="0">
              <a:latin typeface="Tahoma"/>
              <a:cs typeface="Tahoma"/>
            </a:endParaRPr>
          </a:p>
          <a:p>
            <a:pPr algn="ctr">
              <a:lnSpc>
                <a:spcPct val="100000"/>
              </a:lnSpc>
            </a:pPr>
            <a:r>
              <a:rPr sz="1100" i="1" spc="-135" dirty="0">
                <a:latin typeface="Arial"/>
                <a:cs typeface="Arial"/>
              </a:rPr>
              <a:t>C</a:t>
            </a:r>
            <a:r>
              <a:rPr sz="1100" i="1" spc="-30" dirty="0">
                <a:latin typeface="Arial"/>
                <a:cs typeface="Arial"/>
              </a:rPr>
              <a:t>e</a:t>
            </a:r>
            <a:r>
              <a:rPr sz="1200" i="1" spc="30" baseline="31250" dirty="0">
                <a:latin typeface="Arial"/>
                <a:cs typeface="Arial"/>
              </a:rPr>
              <a:t>at</a:t>
            </a:r>
            <a:r>
              <a:rPr sz="1200" i="1" baseline="31250" dirty="0">
                <a:latin typeface="Arial"/>
                <a:cs typeface="Arial"/>
              </a:rPr>
              <a:t> </a:t>
            </a:r>
            <a:r>
              <a:rPr sz="1200" i="1" spc="-52" baseline="31250" dirty="0">
                <a:latin typeface="Arial"/>
                <a:cs typeface="Arial"/>
              </a:rPr>
              <a:t> </a:t>
            </a:r>
            <a:r>
              <a:rPr sz="1100" spc="45" dirty="0">
                <a:latin typeface="Tahoma"/>
                <a:cs typeface="Tahoma"/>
              </a:rPr>
              <a:t>=</a:t>
            </a:r>
            <a:r>
              <a:rPr sz="1100" spc="-40" dirty="0">
                <a:latin typeface="Tahoma"/>
                <a:cs typeface="Tahoma"/>
              </a:rPr>
              <a:t> </a:t>
            </a:r>
            <a:r>
              <a:rPr sz="1100" i="1" spc="15" dirty="0">
                <a:latin typeface="Arial"/>
                <a:cs typeface="Arial"/>
              </a:rPr>
              <a:t>|</a:t>
            </a:r>
            <a:r>
              <a:rPr sz="1100" i="1" spc="30" dirty="0">
                <a:latin typeface="Arial"/>
                <a:cs typeface="Arial"/>
              </a:rPr>
              <a:t>C</a:t>
            </a:r>
            <a:r>
              <a:rPr sz="1100" i="1" spc="15" dirty="0">
                <a:latin typeface="Arial"/>
                <a:cs typeface="Arial"/>
              </a:rPr>
              <a:t>|</a:t>
            </a:r>
            <a:r>
              <a:rPr sz="1100" i="1" spc="-60" dirty="0">
                <a:latin typeface="Arial"/>
                <a:cs typeface="Arial"/>
              </a:rPr>
              <a:t>e</a:t>
            </a:r>
            <a:r>
              <a:rPr sz="1200" i="1" spc="75" baseline="31250" dirty="0">
                <a:latin typeface="Arial"/>
                <a:cs typeface="Arial"/>
              </a:rPr>
              <a:t>rt</a:t>
            </a:r>
            <a:r>
              <a:rPr sz="1200" i="1" spc="97" baseline="31250" dirty="0">
                <a:latin typeface="Arial"/>
                <a:cs typeface="Arial"/>
              </a:rPr>
              <a:t> </a:t>
            </a:r>
            <a:r>
              <a:rPr sz="1100" spc="-40" dirty="0">
                <a:latin typeface="Tahoma"/>
                <a:cs typeface="Tahoma"/>
              </a:rPr>
              <a:t>cos(</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145" dirty="0">
                <a:latin typeface="Verdana"/>
                <a:cs typeface="Verdana"/>
              </a:rPr>
              <a:t>θ</a:t>
            </a:r>
            <a:r>
              <a:rPr sz="1100" dirty="0">
                <a:latin typeface="Tahoma"/>
                <a:cs typeface="Tahoma"/>
              </a:rPr>
              <a:t>)</a:t>
            </a:r>
            <a:r>
              <a:rPr sz="1100" spc="-105" dirty="0">
                <a:latin typeface="Tahoma"/>
                <a:cs typeface="Tahoma"/>
              </a:rPr>
              <a:t> </a:t>
            </a:r>
            <a:r>
              <a:rPr sz="1100" spc="45" dirty="0">
                <a:latin typeface="Tahoma"/>
                <a:cs typeface="Tahoma"/>
              </a:rPr>
              <a:t>+</a:t>
            </a:r>
            <a:r>
              <a:rPr sz="1100" spc="-105" dirty="0">
                <a:latin typeface="Tahoma"/>
                <a:cs typeface="Tahoma"/>
              </a:rPr>
              <a:t> </a:t>
            </a:r>
            <a:r>
              <a:rPr sz="1100" i="1" spc="145" dirty="0">
                <a:latin typeface="Arial"/>
                <a:cs typeface="Arial"/>
              </a:rPr>
              <a:t>j</a:t>
            </a:r>
            <a:r>
              <a:rPr sz="1100" i="1" spc="15" dirty="0">
                <a:latin typeface="Arial"/>
                <a:cs typeface="Arial"/>
              </a:rPr>
              <a:t>|</a:t>
            </a:r>
            <a:r>
              <a:rPr sz="1100" i="1" spc="30" dirty="0">
                <a:latin typeface="Arial"/>
                <a:cs typeface="Arial"/>
              </a:rPr>
              <a:t>C</a:t>
            </a:r>
            <a:r>
              <a:rPr sz="1100" i="1" spc="15" dirty="0">
                <a:latin typeface="Arial"/>
                <a:cs typeface="Arial"/>
              </a:rPr>
              <a:t>|</a:t>
            </a:r>
            <a:r>
              <a:rPr sz="1100" i="1" spc="-60" dirty="0">
                <a:latin typeface="Arial"/>
                <a:cs typeface="Arial"/>
              </a:rPr>
              <a:t>e</a:t>
            </a:r>
            <a:r>
              <a:rPr sz="1200" i="1" spc="75" baseline="31250" dirty="0">
                <a:latin typeface="Arial"/>
                <a:cs typeface="Arial"/>
              </a:rPr>
              <a:t>rt</a:t>
            </a:r>
            <a:r>
              <a:rPr sz="1200" i="1" spc="97" baseline="31250" dirty="0">
                <a:latin typeface="Arial"/>
                <a:cs typeface="Arial"/>
              </a:rPr>
              <a:t> </a:t>
            </a:r>
            <a:r>
              <a:rPr sz="1100" spc="-55" dirty="0">
                <a:latin typeface="Tahoma"/>
                <a:cs typeface="Tahoma"/>
              </a:rPr>
              <a:t>sen(</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145" dirty="0">
                <a:latin typeface="Verdana"/>
                <a:cs typeface="Verdana"/>
              </a:rPr>
              <a:t>θ</a:t>
            </a:r>
            <a:r>
              <a:rPr sz="1100" dirty="0">
                <a:latin typeface="Tahoma"/>
                <a:cs typeface="Tahoma"/>
              </a:rPr>
              <a:t>)</a:t>
            </a: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3" name="object 3"/>
          <p:cNvSpPr/>
          <p:nvPr/>
        </p:nvSpPr>
        <p:spPr>
          <a:xfrm>
            <a:off x="1063995" y="584607"/>
            <a:ext cx="2604135" cy="842010"/>
          </a:xfrm>
          <a:custGeom>
            <a:avLst/>
            <a:gdLst/>
            <a:ahLst/>
            <a:cxnLst/>
            <a:rect l="l" t="t" r="r" b="b"/>
            <a:pathLst>
              <a:path w="2604135" h="842010">
                <a:moveTo>
                  <a:pt x="0" y="0"/>
                </a:moveTo>
                <a:lnTo>
                  <a:pt x="2604036" y="0"/>
                </a:lnTo>
              </a:path>
              <a:path w="2604135" h="842010">
                <a:moveTo>
                  <a:pt x="0" y="842011"/>
                </a:moveTo>
                <a:lnTo>
                  <a:pt x="2604036" y="842011"/>
                </a:lnTo>
              </a:path>
              <a:path w="2604135" h="842010">
                <a:moveTo>
                  <a:pt x="2604036" y="842011"/>
                </a:moveTo>
                <a:lnTo>
                  <a:pt x="2604036" y="0"/>
                </a:lnTo>
              </a:path>
              <a:path w="2604135" h="842010">
                <a:moveTo>
                  <a:pt x="0" y="842011"/>
                </a:moveTo>
                <a:lnTo>
                  <a:pt x="0" y="0"/>
                </a:lnTo>
              </a:path>
              <a:path w="2604135" h="842010">
                <a:moveTo>
                  <a:pt x="0" y="842011"/>
                </a:moveTo>
                <a:lnTo>
                  <a:pt x="2604036" y="842011"/>
                </a:lnTo>
              </a:path>
              <a:path w="2604135" h="842010">
                <a:moveTo>
                  <a:pt x="0" y="842011"/>
                </a:moveTo>
                <a:lnTo>
                  <a:pt x="0" y="0"/>
                </a:lnTo>
              </a:path>
              <a:path w="2604135" h="842010">
                <a:moveTo>
                  <a:pt x="0" y="842011"/>
                </a:moveTo>
                <a:lnTo>
                  <a:pt x="0" y="815347"/>
                </a:lnTo>
              </a:path>
              <a:path w="2604135" h="842010">
                <a:moveTo>
                  <a:pt x="0" y="0"/>
                </a:moveTo>
                <a:lnTo>
                  <a:pt x="0" y="26000"/>
                </a:lnTo>
              </a:path>
              <a:path w="2604135" h="842010">
                <a:moveTo>
                  <a:pt x="521343" y="842011"/>
                </a:moveTo>
                <a:lnTo>
                  <a:pt x="521343" y="815347"/>
                </a:lnTo>
              </a:path>
              <a:path w="2604135" h="842010">
                <a:moveTo>
                  <a:pt x="521343" y="0"/>
                </a:moveTo>
                <a:lnTo>
                  <a:pt x="521343" y="26000"/>
                </a:lnTo>
              </a:path>
              <a:path w="2604135" h="842010">
                <a:moveTo>
                  <a:pt x="1042014" y="842011"/>
                </a:moveTo>
                <a:lnTo>
                  <a:pt x="1042014" y="815347"/>
                </a:lnTo>
              </a:path>
              <a:path w="2604135" h="842010">
                <a:moveTo>
                  <a:pt x="1042014" y="0"/>
                </a:moveTo>
                <a:lnTo>
                  <a:pt x="1042014" y="26000"/>
                </a:lnTo>
              </a:path>
              <a:path w="2604135" h="842010">
                <a:moveTo>
                  <a:pt x="1562685" y="842011"/>
                </a:moveTo>
                <a:lnTo>
                  <a:pt x="1562685" y="815347"/>
                </a:lnTo>
              </a:path>
              <a:path w="2604135" h="842010">
                <a:moveTo>
                  <a:pt x="1562685" y="0"/>
                </a:moveTo>
                <a:lnTo>
                  <a:pt x="1562685" y="26000"/>
                </a:lnTo>
              </a:path>
              <a:path w="2604135" h="842010">
                <a:moveTo>
                  <a:pt x="2083364" y="842011"/>
                </a:moveTo>
                <a:lnTo>
                  <a:pt x="2083364" y="815347"/>
                </a:lnTo>
              </a:path>
              <a:path w="2604135" h="842010">
                <a:moveTo>
                  <a:pt x="2083364" y="0"/>
                </a:moveTo>
                <a:lnTo>
                  <a:pt x="2083364" y="26000"/>
                </a:lnTo>
              </a:path>
              <a:path w="2604135" h="842010">
                <a:moveTo>
                  <a:pt x="2604036" y="842011"/>
                </a:moveTo>
                <a:lnTo>
                  <a:pt x="2604036" y="815347"/>
                </a:lnTo>
              </a:path>
              <a:path w="2604135" h="842010">
                <a:moveTo>
                  <a:pt x="2604036" y="0"/>
                </a:moveTo>
                <a:lnTo>
                  <a:pt x="2604036" y="26000"/>
                </a:lnTo>
              </a:path>
              <a:path w="2604135" h="842010">
                <a:moveTo>
                  <a:pt x="0" y="721345"/>
                </a:moveTo>
                <a:lnTo>
                  <a:pt x="26665" y="721345"/>
                </a:lnTo>
              </a:path>
              <a:path w="2604135" h="842010">
                <a:moveTo>
                  <a:pt x="2604036" y="721345"/>
                </a:moveTo>
                <a:lnTo>
                  <a:pt x="2577371" y="721345"/>
                </a:lnTo>
              </a:path>
              <a:path w="2604135" h="842010">
                <a:moveTo>
                  <a:pt x="0" y="420677"/>
                </a:moveTo>
                <a:lnTo>
                  <a:pt x="26665" y="420677"/>
                </a:lnTo>
              </a:path>
              <a:path w="2604135" h="842010">
                <a:moveTo>
                  <a:pt x="2604036" y="420677"/>
                </a:moveTo>
                <a:lnTo>
                  <a:pt x="2577371" y="420677"/>
                </a:lnTo>
              </a:path>
              <a:path w="2604135" h="842010">
                <a:moveTo>
                  <a:pt x="0" y="120001"/>
                </a:moveTo>
                <a:lnTo>
                  <a:pt x="26665" y="120001"/>
                </a:lnTo>
              </a:path>
              <a:path w="2604135" h="842010">
                <a:moveTo>
                  <a:pt x="2604036" y="120001"/>
                </a:moveTo>
                <a:lnTo>
                  <a:pt x="2577371" y="120001"/>
                </a:lnTo>
              </a:path>
            </a:pathLst>
          </a:custGeom>
          <a:ln w="4000">
            <a:solidFill>
              <a:srgbClr val="000000"/>
            </a:solidFill>
          </a:ln>
        </p:spPr>
        <p:txBody>
          <a:bodyPr wrap="square" lIns="0" tIns="0" rIns="0" bIns="0" rtlCol="0"/>
          <a:lstStyle/>
          <a:p>
            <a:endParaRPr/>
          </a:p>
        </p:txBody>
      </p:sp>
      <p:sp>
        <p:nvSpPr>
          <p:cNvPr id="4" name="object 4"/>
          <p:cNvSpPr txBox="1"/>
          <p:nvPr/>
        </p:nvSpPr>
        <p:spPr>
          <a:xfrm>
            <a:off x="1029295" y="1430590"/>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0</a:t>
            </a:r>
            <a:endParaRPr sz="600">
              <a:latin typeface="Microsoft Sans Serif"/>
              <a:cs typeface="Microsoft Sans Serif"/>
            </a:endParaRPr>
          </a:p>
        </p:txBody>
      </p:sp>
      <p:sp>
        <p:nvSpPr>
          <p:cNvPr id="5" name="object 5"/>
          <p:cNvSpPr txBox="1"/>
          <p:nvPr/>
        </p:nvSpPr>
        <p:spPr>
          <a:xfrm>
            <a:off x="1550638" y="1430590"/>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2</a:t>
            </a:r>
            <a:endParaRPr sz="600">
              <a:latin typeface="Microsoft Sans Serif"/>
              <a:cs typeface="Microsoft Sans Serif"/>
            </a:endParaRPr>
          </a:p>
        </p:txBody>
      </p:sp>
      <p:sp>
        <p:nvSpPr>
          <p:cNvPr id="6" name="object 6"/>
          <p:cNvSpPr txBox="1"/>
          <p:nvPr/>
        </p:nvSpPr>
        <p:spPr>
          <a:xfrm>
            <a:off x="2071309" y="1430590"/>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4</a:t>
            </a:r>
            <a:endParaRPr sz="600">
              <a:latin typeface="Microsoft Sans Serif"/>
              <a:cs typeface="Microsoft Sans Serif"/>
            </a:endParaRPr>
          </a:p>
        </p:txBody>
      </p:sp>
      <p:sp>
        <p:nvSpPr>
          <p:cNvPr id="7" name="object 7"/>
          <p:cNvSpPr txBox="1"/>
          <p:nvPr/>
        </p:nvSpPr>
        <p:spPr>
          <a:xfrm>
            <a:off x="2591980" y="1430590"/>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6</a:t>
            </a:r>
            <a:endParaRPr sz="600">
              <a:latin typeface="Microsoft Sans Serif"/>
              <a:cs typeface="Microsoft Sans Serif"/>
            </a:endParaRPr>
          </a:p>
        </p:txBody>
      </p:sp>
      <p:sp>
        <p:nvSpPr>
          <p:cNvPr id="8" name="object 8"/>
          <p:cNvSpPr txBox="1"/>
          <p:nvPr/>
        </p:nvSpPr>
        <p:spPr>
          <a:xfrm>
            <a:off x="3112660" y="1430590"/>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8</a:t>
            </a:r>
            <a:endParaRPr sz="600">
              <a:latin typeface="Microsoft Sans Serif"/>
              <a:cs typeface="Microsoft Sans Serif"/>
            </a:endParaRPr>
          </a:p>
        </p:txBody>
      </p:sp>
      <p:sp>
        <p:nvSpPr>
          <p:cNvPr id="9" name="object 9"/>
          <p:cNvSpPr txBox="1"/>
          <p:nvPr/>
        </p:nvSpPr>
        <p:spPr>
          <a:xfrm>
            <a:off x="3611331" y="1430590"/>
            <a:ext cx="11493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10</a:t>
            </a:r>
            <a:endParaRPr sz="600">
              <a:latin typeface="Microsoft Sans Serif"/>
              <a:cs typeface="Microsoft Sans Serif"/>
            </a:endParaRPr>
          </a:p>
        </p:txBody>
      </p:sp>
      <p:sp>
        <p:nvSpPr>
          <p:cNvPr id="10" name="object 10"/>
          <p:cNvSpPr txBox="1"/>
          <p:nvPr/>
        </p:nvSpPr>
        <p:spPr>
          <a:xfrm>
            <a:off x="937959" y="641243"/>
            <a:ext cx="150495" cy="723265"/>
          </a:xfrm>
          <a:prstGeom prst="rect">
            <a:avLst/>
          </a:prstGeom>
        </p:spPr>
        <p:txBody>
          <a:bodyPr vert="horz" wrap="square" lIns="0" tIns="16510" rIns="0" bIns="0" rtlCol="0">
            <a:spAutoFit/>
          </a:bodyPr>
          <a:lstStyle/>
          <a:p>
            <a:pPr marL="59055">
              <a:lnSpc>
                <a:spcPct val="100000"/>
              </a:lnSpc>
              <a:spcBef>
                <a:spcPts val="130"/>
              </a:spcBef>
            </a:pPr>
            <a:r>
              <a:rPr sz="600" spc="15" dirty="0">
                <a:latin typeface="Microsoft Sans Serif"/>
                <a:cs typeface="Microsoft Sans Serif"/>
              </a:rPr>
              <a:t>5</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5"/>
              </a:spcBef>
            </a:pPr>
            <a:endParaRPr sz="750">
              <a:latin typeface="Microsoft Sans Serif"/>
              <a:cs typeface="Microsoft Sans Serif"/>
            </a:endParaRPr>
          </a:p>
          <a:p>
            <a:pPr marL="59055">
              <a:lnSpc>
                <a:spcPct val="100000"/>
              </a:lnSpc>
            </a:pPr>
            <a:r>
              <a:rPr sz="600" spc="15" dirty="0">
                <a:latin typeface="Microsoft Sans Serif"/>
                <a:cs typeface="Microsoft Sans Serif"/>
              </a:rPr>
              <a:t>0</a:t>
            </a:r>
            <a:endParaRPr sz="600">
              <a:latin typeface="Microsoft Sans Serif"/>
              <a:cs typeface="Microsoft Sans Serif"/>
            </a:endParaRPr>
          </a:p>
          <a:p>
            <a:pPr>
              <a:lnSpc>
                <a:spcPct val="100000"/>
              </a:lnSpc>
            </a:pPr>
            <a:endParaRPr sz="700">
              <a:latin typeface="Microsoft Sans Serif"/>
              <a:cs typeface="Microsoft Sans Serif"/>
            </a:endParaRPr>
          </a:p>
          <a:p>
            <a:pPr>
              <a:lnSpc>
                <a:spcPct val="100000"/>
              </a:lnSpc>
              <a:spcBef>
                <a:spcPts val="5"/>
              </a:spcBef>
            </a:pPr>
            <a:endParaRPr sz="750">
              <a:latin typeface="Microsoft Sans Serif"/>
              <a:cs typeface="Microsoft Sans Serif"/>
            </a:endParaRPr>
          </a:p>
          <a:p>
            <a:pPr marL="12700">
              <a:lnSpc>
                <a:spcPct val="100000"/>
              </a:lnSpc>
            </a:pPr>
            <a:r>
              <a:rPr sz="600" spc="145" dirty="0">
                <a:latin typeface="Microsoft Sans Serif"/>
                <a:cs typeface="Microsoft Sans Serif"/>
              </a:rPr>
              <a:t>−5</a:t>
            </a:r>
            <a:endParaRPr sz="600">
              <a:latin typeface="Microsoft Sans Serif"/>
              <a:cs typeface="Microsoft Sans Serif"/>
            </a:endParaRPr>
          </a:p>
        </p:txBody>
      </p:sp>
      <p:grpSp>
        <p:nvGrpSpPr>
          <p:cNvPr id="11" name="object 11"/>
          <p:cNvGrpSpPr/>
          <p:nvPr/>
        </p:nvGrpSpPr>
        <p:grpSpPr>
          <a:xfrm>
            <a:off x="1056661" y="582606"/>
            <a:ext cx="2619375" cy="847725"/>
            <a:chOff x="1056661" y="582606"/>
            <a:chExt cx="2619375" cy="847725"/>
          </a:xfrm>
        </p:grpSpPr>
        <p:sp>
          <p:nvSpPr>
            <p:cNvPr id="12" name="object 12"/>
            <p:cNvSpPr/>
            <p:nvPr/>
          </p:nvSpPr>
          <p:spPr>
            <a:xfrm>
              <a:off x="1063995" y="584607"/>
              <a:ext cx="2604135" cy="842010"/>
            </a:xfrm>
            <a:custGeom>
              <a:avLst/>
              <a:gdLst/>
              <a:ahLst/>
              <a:cxnLst/>
              <a:rect l="l" t="t" r="r" b="b"/>
              <a:pathLst>
                <a:path w="2604135" h="842010">
                  <a:moveTo>
                    <a:pt x="0" y="0"/>
                  </a:moveTo>
                  <a:lnTo>
                    <a:pt x="2604036" y="0"/>
                  </a:lnTo>
                </a:path>
                <a:path w="2604135" h="842010">
                  <a:moveTo>
                    <a:pt x="0" y="842011"/>
                  </a:moveTo>
                  <a:lnTo>
                    <a:pt x="2604036" y="842011"/>
                  </a:lnTo>
                </a:path>
                <a:path w="2604135" h="842010">
                  <a:moveTo>
                    <a:pt x="2604036" y="842011"/>
                  </a:moveTo>
                  <a:lnTo>
                    <a:pt x="2604036" y="0"/>
                  </a:lnTo>
                </a:path>
                <a:path w="2604135" h="842010">
                  <a:moveTo>
                    <a:pt x="0" y="842011"/>
                  </a:moveTo>
                  <a:lnTo>
                    <a:pt x="0" y="0"/>
                  </a:lnTo>
                </a:path>
              </a:pathLst>
            </a:custGeom>
            <a:ln w="4000">
              <a:solidFill>
                <a:srgbClr val="000000"/>
              </a:solidFill>
            </a:ln>
          </p:spPr>
          <p:txBody>
            <a:bodyPr wrap="square" lIns="0" tIns="0" rIns="0" bIns="0" rtlCol="0"/>
            <a:lstStyle/>
            <a:p>
              <a:endParaRPr/>
            </a:p>
          </p:txBody>
        </p:sp>
        <p:sp>
          <p:nvSpPr>
            <p:cNvPr id="13" name="object 13"/>
            <p:cNvSpPr/>
            <p:nvPr/>
          </p:nvSpPr>
          <p:spPr>
            <a:xfrm>
              <a:off x="1064661" y="643943"/>
              <a:ext cx="2603500" cy="778510"/>
            </a:xfrm>
            <a:custGeom>
              <a:avLst/>
              <a:gdLst/>
              <a:ahLst/>
              <a:cxnLst/>
              <a:rect l="l" t="t" r="r" b="b"/>
              <a:pathLst>
                <a:path w="2603500" h="778510">
                  <a:moveTo>
                    <a:pt x="0" y="344004"/>
                  </a:moveTo>
                  <a:lnTo>
                    <a:pt x="26000" y="318004"/>
                  </a:lnTo>
                  <a:lnTo>
                    <a:pt x="52000" y="301340"/>
                  </a:lnTo>
                  <a:lnTo>
                    <a:pt x="78001" y="298668"/>
                  </a:lnTo>
                  <a:lnTo>
                    <a:pt x="104001" y="312004"/>
                  </a:lnTo>
                  <a:lnTo>
                    <a:pt x="130001" y="338004"/>
                  </a:lnTo>
                  <a:lnTo>
                    <a:pt x="156002" y="371341"/>
                  </a:lnTo>
                  <a:lnTo>
                    <a:pt x="182002" y="402669"/>
                  </a:lnTo>
                  <a:lnTo>
                    <a:pt x="208002" y="425341"/>
                  </a:lnTo>
                  <a:lnTo>
                    <a:pt x="234003" y="433341"/>
                  </a:lnTo>
                  <a:lnTo>
                    <a:pt x="260003" y="422669"/>
                  </a:lnTo>
                  <a:lnTo>
                    <a:pt x="286003" y="396669"/>
                  </a:lnTo>
                  <a:lnTo>
                    <a:pt x="312004" y="360668"/>
                  </a:lnTo>
                  <a:lnTo>
                    <a:pt x="338004" y="323340"/>
                  </a:lnTo>
                  <a:lnTo>
                    <a:pt x="364003" y="294004"/>
                  </a:lnTo>
                  <a:lnTo>
                    <a:pt x="390003" y="280003"/>
                  </a:lnTo>
                  <a:lnTo>
                    <a:pt x="416004" y="286003"/>
                  </a:lnTo>
                  <a:lnTo>
                    <a:pt x="442004" y="311340"/>
                  </a:lnTo>
                  <a:lnTo>
                    <a:pt x="468004" y="349340"/>
                  </a:lnTo>
                  <a:lnTo>
                    <a:pt x="494005" y="392669"/>
                  </a:lnTo>
                  <a:lnTo>
                    <a:pt x="520677" y="429341"/>
                  </a:lnTo>
                  <a:lnTo>
                    <a:pt x="546677" y="450670"/>
                  </a:lnTo>
                  <a:lnTo>
                    <a:pt x="572678" y="450670"/>
                  </a:lnTo>
                  <a:lnTo>
                    <a:pt x="598678" y="428005"/>
                  </a:lnTo>
                  <a:lnTo>
                    <a:pt x="624679" y="388005"/>
                  </a:lnTo>
                  <a:lnTo>
                    <a:pt x="650679" y="339340"/>
                  </a:lnTo>
                  <a:lnTo>
                    <a:pt x="676679" y="294668"/>
                  </a:lnTo>
                  <a:lnTo>
                    <a:pt x="702680" y="264667"/>
                  </a:lnTo>
                  <a:lnTo>
                    <a:pt x="728680" y="257339"/>
                  </a:lnTo>
                  <a:lnTo>
                    <a:pt x="754680" y="276003"/>
                  </a:lnTo>
                  <a:lnTo>
                    <a:pt x="780681" y="316668"/>
                  </a:lnTo>
                  <a:lnTo>
                    <a:pt x="806681" y="370005"/>
                  </a:lnTo>
                  <a:lnTo>
                    <a:pt x="832681" y="424005"/>
                  </a:lnTo>
                  <a:lnTo>
                    <a:pt x="858682" y="464006"/>
                  </a:lnTo>
                  <a:lnTo>
                    <a:pt x="884682" y="480006"/>
                  </a:lnTo>
                  <a:lnTo>
                    <a:pt x="910682" y="467342"/>
                  </a:lnTo>
                  <a:lnTo>
                    <a:pt x="936683" y="427341"/>
                  </a:lnTo>
                  <a:lnTo>
                    <a:pt x="962683" y="369341"/>
                  </a:lnTo>
                  <a:lnTo>
                    <a:pt x="988684" y="306668"/>
                  </a:lnTo>
                  <a:lnTo>
                    <a:pt x="1014684" y="255339"/>
                  </a:lnTo>
                  <a:lnTo>
                    <a:pt x="1041348" y="228667"/>
                  </a:lnTo>
                  <a:lnTo>
                    <a:pt x="1067349" y="234003"/>
                  </a:lnTo>
                  <a:lnTo>
                    <a:pt x="1093349" y="271339"/>
                  </a:lnTo>
                  <a:lnTo>
                    <a:pt x="1119349" y="332668"/>
                  </a:lnTo>
                  <a:lnTo>
                    <a:pt x="1145350" y="404005"/>
                  </a:lnTo>
                  <a:lnTo>
                    <a:pt x="1171350" y="467342"/>
                  </a:lnTo>
                  <a:lnTo>
                    <a:pt x="1197350" y="506671"/>
                  </a:lnTo>
                  <a:lnTo>
                    <a:pt x="1223351" y="511343"/>
                  </a:lnTo>
                  <a:lnTo>
                    <a:pt x="1249351" y="478670"/>
                  </a:lnTo>
                  <a:lnTo>
                    <a:pt x="1275352" y="415341"/>
                  </a:lnTo>
                  <a:lnTo>
                    <a:pt x="1301352" y="336004"/>
                  </a:lnTo>
                  <a:lnTo>
                    <a:pt x="1327352" y="260003"/>
                  </a:lnTo>
                  <a:lnTo>
                    <a:pt x="1353353" y="206002"/>
                  </a:lnTo>
                  <a:lnTo>
                    <a:pt x="1379353" y="188666"/>
                  </a:lnTo>
                  <a:lnTo>
                    <a:pt x="1405353" y="213338"/>
                  </a:lnTo>
                  <a:lnTo>
                    <a:pt x="1431354" y="276667"/>
                  </a:lnTo>
                  <a:lnTo>
                    <a:pt x="1457354" y="364005"/>
                  </a:lnTo>
                  <a:lnTo>
                    <a:pt x="1483354" y="454006"/>
                  </a:lnTo>
                  <a:lnTo>
                    <a:pt x="1509355" y="524007"/>
                  </a:lnTo>
                  <a:lnTo>
                    <a:pt x="1535355" y="556671"/>
                  </a:lnTo>
                  <a:lnTo>
                    <a:pt x="1562020" y="542007"/>
                  </a:lnTo>
                  <a:lnTo>
                    <a:pt x="1588020" y="481342"/>
                  </a:lnTo>
                  <a:lnTo>
                    <a:pt x="1614020" y="388005"/>
                  </a:lnTo>
                  <a:lnTo>
                    <a:pt x="1640021" y="284003"/>
                  </a:lnTo>
                  <a:lnTo>
                    <a:pt x="1666021" y="196002"/>
                  </a:lnTo>
                  <a:lnTo>
                    <a:pt x="1692021" y="145338"/>
                  </a:lnTo>
                  <a:lnTo>
                    <a:pt x="1718022" y="146002"/>
                  </a:lnTo>
                  <a:lnTo>
                    <a:pt x="1744022" y="201338"/>
                  </a:lnTo>
                  <a:lnTo>
                    <a:pt x="1770022" y="298668"/>
                  </a:lnTo>
                  <a:lnTo>
                    <a:pt x="1796023" y="416005"/>
                  </a:lnTo>
                  <a:lnTo>
                    <a:pt x="1822023" y="524007"/>
                  </a:lnTo>
                  <a:lnTo>
                    <a:pt x="1848023" y="596008"/>
                  </a:lnTo>
                  <a:lnTo>
                    <a:pt x="1874024" y="612008"/>
                  </a:lnTo>
                  <a:lnTo>
                    <a:pt x="1900024" y="566007"/>
                  </a:lnTo>
                  <a:lnTo>
                    <a:pt x="1926025" y="467342"/>
                  </a:lnTo>
                  <a:lnTo>
                    <a:pt x="1952025" y="337340"/>
                  </a:lnTo>
                  <a:lnTo>
                    <a:pt x="1978025" y="208666"/>
                  </a:lnTo>
                  <a:lnTo>
                    <a:pt x="2004026" y="112665"/>
                  </a:lnTo>
                  <a:lnTo>
                    <a:pt x="2030026" y="75337"/>
                  </a:lnTo>
                  <a:lnTo>
                    <a:pt x="2056026" y="107337"/>
                  </a:lnTo>
                  <a:lnTo>
                    <a:pt x="2082699" y="204666"/>
                  </a:lnTo>
                  <a:lnTo>
                    <a:pt x="2108699" y="345340"/>
                  </a:lnTo>
                  <a:lnTo>
                    <a:pt x="2134699" y="495342"/>
                  </a:lnTo>
                  <a:lnTo>
                    <a:pt x="2160700" y="618008"/>
                  </a:lnTo>
                  <a:lnTo>
                    <a:pt x="2186700" y="681345"/>
                  </a:lnTo>
                  <a:lnTo>
                    <a:pt x="2212701" y="667345"/>
                  </a:lnTo>
                  <a:lnTo>
                    <a:pt x="2238701" y="576671"/>
                  </a:lnTo>
                  <a:lnTo>
                    <a:pt x="2264701" y="427341"/>
                  </a:lnTo>
                  <a:lnTo>
                    <a:pt x="2290702" y="256003"/>
                  </a:lnTo>
                  <a:lnTo>
                    <a:pt x="2316702" y="104001"/>
                  </a:lnTo>
                  <a:lnTo>
                    <a:pt x="2342702" y="10000"/>
                  </a:lnTo>
                  <a:lnTo>
                    <a:pt x="2368703" y="0"/>
                  </a:lnTo>
                  <a:lnTo>
                    <a:pt x="2394703" y="80001"/>
                  </a:lnTo>
                  <a:lnTo>
                    <a:pt x="2420703" y="234003"/>
                  </a:lnTo>
                  <a:lnTo>
                    <a:pt x="2446704" y="425341"/>
                  </a:lnTo>
                  <a:lnTo>
                    <a:pt x="2472704" y="609344"/>
                  </a:lnTo>
                  <a:lnTo>
                    <a:pt x="2498704" y="738010"/>
                  </a:lnTo>
                  <a:lnTo>
                    <a:pt x="2524705" y="778010"/>
                  </a:lnTo>
                  <a:lnTo>
                    <a:pt x="2550705" y="715345"/>
                  </a:lnTo>
                  <a:lnTo>
                    <a:pt x="2576706" y="561343"/>
                  </a:lnTo>
                  <a:lnTo>
                    <a:pt x="2603370" y="351340"/>
                  </a:lnTo>
                </a:path>
              </a:pathLst>
            </a:custGeom>
            <a:ln w="16000">
              <a:solidFill>
                <a:srgbClr val="0000FF"/>
              </a:solidFill>
            </a:ln>
          </p:spPr>
          <p:txBody>
            <a:bodyPr wrap="square" lIns="0" tIns="0" rIns="0" bIns="0" rtlCol="0"/>
            <a:lstStyle/>
            <a:p>
              <a:endParaRPr/>
            </a:p>
          </p:txBody>
        </p:sp>
        <p:sp>
          <p:nvSpPr>
            <p:cNvPr id="14" name="object 14"/>
            <p:cNvSpPr/>
            <p:nvPr/>
          </p:nvSpPr>
          <p:spPr>
            <a:xfrm>
              <a:off x="1064661" y="584607"/>
              <a:ext cx="2534920" cy="843280"/>
            </a:xfrm>
            <a:custGeom>
              <a:avLst/>
              <a:gdLst/>
              <a:ahLst/>
              <a:cxnLst/>
              <a:rect l="l" t="t" r="r" b="b"/>
              <a:pathLst>
                <a:path w="2534920" h="843280">
                  <a:moveTo>
                    <a:pt x="0" y="360676"/>
                  </a:moveTo>
                  <a:lnTo>
                    <a:pt x="26000" y="359340"/>
                  </a:lnTo>
                  <a:lnTo>
                    <a:pt x="52000" y="358004"/>
                  </a:lnTo>
                  <a:lnTo>
                    <a:pt x="78001" y="356676"/>
                  </a:lnTo>
                  <a:lnTo>
                    <a:pt x="104001" y="355340"/>
                  </a:lnTo>
                  <a:lnTo>
                    <a:pt x="130001" y="354004"/>
                  </a:lnTo>
                  <a:lnTo>
                    <a:pt x="156002" y="352676"/>
                  </a:lnTo>
                  <a:lnTo>
                    <a:pt x="182002" y="351340"/>
                  </a:lnTo>
                  <a:lnTo>
                    <a:pt x="208002" y="350004"/>
                  </a:lnTo>
                  <a:lnTo>
                    <a:pt x="234003" y="348676"/>
                  </a:lnTo>
                  <a:lnTo>
                    <a:pt x="260003" y="347340"/>
                  </a:lnTo>
                  <a:lnTo>
                    <a:pt x="286003" y="346004"/>
                  </a:lnTo>
                  <a:lnTo>
                    <a:pt x="312004" y="344004"/>
                  </a:lnTo>
                  <a:lnTo>
                    <a:pt x="338004" y="342676"/>
                  </a:lnTo>
                  <a:lnTo>
                    <a:pt x="364003" y="341340"/>
                  </a:lnTo>
                  <a:lnTo>
                    <a:pt x="390003" y="339340"/>
                  </a:lnTo>
                  <a:lnTo>
                    <a:pt x="416004" y="338004"/>
                  </a:lnTo>
                  <a:lnTo>
                    <a:pt x="442004" y="336004"/>
                  </a:lnTo>
                  <a:lnTo>
                    <a:pt x="468004" y="334676"/>
                  </a:lnTo>
                  <a:lnTo>
                    <a:pt x="494005" y="332676"/>
                  </a:lnTo>
                  <a:lnTo>
                    <a:pt x="520677" y="330676"/>
                  </a:lnTo>
                  <a:lnTo>
                    <a:pt x="546677" y="329340"/>
                  </a:lnTo>
                  <a:lnTo>
                    <a:pt x="572678" y="327340"/>
                  </a:lnTo>
                  <a:lnTo>
                    <a:pt x="780681" y="311340"/>
                  </a:lnTo>
                  <a:lnTo>
                    <a:pt x="806681" y="308676"/>
                  </a:lnTo>
                  <a:lnTo>
                    <a:pt x="832681" y="306676"/>
                  </a:lnTo>
                  <a:lnTo>
                    <a:pt x="858682" y="304004"/>
                  </a:lnTo>
                  <a:lnTo>
                    <a:pt x="884682" y="302004"/>
                  </a:lnTo>
                  <a:lnTo>
                    <a:pt x="910682" y="299340"/>
                  </a:lnTo>
                  <a:lnTo>
                    <a:pt x="936683" y="297340"/>
                  </a:lnTo>
                  <a:lnTo>
                    <a:pt x="962683" y="294676"/>
                  </a:lnTo>
                  <a:lnTo>
                    <a:pt x="988684" y="292004"/>
                  </a:lnTo>
                  <a:lnTo>
                    <a:pt x="1014684" y="289340"/>
                  </a:lnTo>
                  <a:lnTo>
                    <a:pt x="1041348" y="286675"/>
                  </a:lnTo>
                  <a:lnTo>
                    <a:pt x="1067349" y="284003"/>
                  </a:lnTo>
                  <a:lnTo>
                    <a:pt x="1093349" y="281339"/>
                  </a:lnTo>
                  <a:lnTo>
                    <a:pt x="1119349" y="278675"/>
                  </a:lnTo>
                  <a:lnTo>
                    <a:pt x="1145350" y="276003"/>
                  </a:lnTo>
                  <a:lnTo>
                    <a:pt x="1171350" y="272675"/>
                  </a:lnTo>
                  <a:lnTo>
                    <a:pt x="1197350" y="270003"/>
                  </a:lnTo>
                  <a:lnTo>
                    <a:pt x="1223351" y="266675"/>
                  </a:lnTo>
                  <a:lnTo>
                    <a:pt x="1249351" y="263339"/>
                  </a:lnTo>
                  <a:lnTo>
                    <a:pt x="1275352" y="260675"/>
                  </a:lnTo>
                  <a:lnTo>
                    <a:pt x="1301352" y="257339"/>
                  </a:lnTo>
                  <a:lnTo>
                    <a:pt x="1327352" y="254003"/>
                  </a:lnTo>
                  <a:lnTo>
                    <a:pt x="1353353" y="250675"/>
                  </a:lnTo>
                  <a:lnTo>
                    <a:pt x="1379353" y="247339"/>
                  </a:lnTo>
                  <a:lnTo>
                    <a:pt x="1405353" y="243339"/>
                  </a:lnTo>
                  <a:lnTo>
                    <a:pt x="1431354" y="240003"/>
                  </a:lnTo>
                  <a:lnTo>
                    <a:pt x="1457354" y="236675"/>
                  </a:lnTo>
                  <a:lnTo>
                    <a:pt x="1483354" y="232675"/>
                  </a:lnTo>
                  <a:lnTo>
                    <a:pt x="1509355" y="228675"/>
                  </a:lnTo>
                  <a:lnTo>
                    <a:pt x="1535355" y="224675"/>
                  </a:lnTo>
                  <a:lnTo>
                    <a:pt x="1562020" y="220675"/>
                  </a:lnTo>
                  <a:lnTo>
                    <a:pt x="1588020" y="216674"/>
                  </a:lnTo>
                  <a:lnTo>
                    <a:pt x="1614020" y="212674"/>
                  </a:lnTo>
                  <a:lnTo>
                    <a:pt x="1640021" y="208674"/>
                  </a:lnTo>
                  <a:lnTo>
                    <a:pt x="1666021" y="204674"/>
                  </a:lnTo>
                  <a:lnTo>
                    <a:pt x="1692021" y="200002"/>
                  </a:lnTo>
                  <a:lnTo>
                    <a:pt x="1718022" y="195338"/>
                  </a:lnTo>
                  <a:lnTo>
                    <a:pt x="1744022" y="190674"/>
                  </a:lnTo>
                  <a:lnTo>
                    <a:pt x="1770022" y="186674"/>
                  </a:lnTo>
                  <a:lnTo>
                    <a:pt x="1796023" y="181338"/>
                  </a:lnTo>
                  <a:lnTo>
                    <a:pt x="1822023" y="176674"/>
                  </a:lnTo>
                  <a:lnTo>
                    <a:pt x="1848023" y="172002"/>
                  </a:lnTo>
                  <a:lnTo>
                    <a:pt x="1874024" y="166674"/>
                  </a:lnTo>
                  <a:lnTo>
                    <a:pt x="1900024" y="162002"/>
                  </a:lnTo>
                  <a:lnTo>
                    <a:pt x="1926025" y="156674"/>
                  </a:lnTo>
                  <a:lnTo>
                    <a:pt x="1952025" y="151338"/>
                  </a:lnTo>
                  <a:lnTo>
                    <a:pt x="1978025" y="146002"/>
                  </a:lnTo>
                  <a:lnTo>
                    <a:pt x="2004026" y="140001"/>
                  </a:lnTo>
                  <a:lnTo>
                    <a:pt x="2030026" y="134673"/>
                  </a:lnTo>
                  <a:lnTo>
                    <a:pt x="2056026" y="128673"/>
                  </a:lnTo>
                  <a:lnTo>
                    <a:pt x="2082699" y="122673"/>
                  </a:lnTo>
                  <a:lnTo>
                    <a:pt x="2108699" y="116673"/>
                  </a:lnTo>
                  <a:lnTo>
                    <a:pt x="2134699" y="110673"/>
                  </a:lnTo>
                  <a:lnTo>
                    <a:pt x="2160700" y="104673"/>
                  </a:lnTo>
                  <a:lnTo>
                    <a:pt x="2186700" y="98001"/>
                  </a:lnTo>
                  <a:lnTo>
                    <a:pt x="2212701" y="91337"/>
                  </a:lnTo>
                  <a:lnTo>
                    <a:pt x="2238701" y="84673"/>
                  </a:lnTo>
                  <a:lnTo>
                    <a:pt x="2264701" y="78001"/>
                  </a:lnTo>
                  <a:lnTo>
                    <a:pt x="2290702" y="71336"/>
                  </a:lnTo>
                  <a:lnTo>
                    <a:pt x="2316702" y="64000"/>
                  </a:lnTo>
                  <a:lnTo>
                    <a:pt x="2342702" y="56672"/>
                  </a:lnTo>
                  <a:lnTo>
                    <a:pt x="2368703" y="49336"/>
                  </a:lnTo>
                  <a:lnTo>
                    <a:pt x="2394703" y="42000"/>
                  </a:lnTo>
                  <a:lnTo>
                    <a:pt x="2420703" y="34000"/>
                  </a:lnTo>
                  <a:lnTo>
                    <a:pt x="2446704" y="26672"/>
                  </a:lnTo>
                  <a:lnTo>
                    <a:pt x="2472704" y="18672"/>
                  </a:lnTo>
                  <a:lnTo>
                    <a:pt x="2498704" y="10672"/>
                  </a:lnTo>
                  <a:lnTo>
                    <a:pt x="2524705" y="2000"/>
                  </a:lnTo>
                  <a:lnTo>
                    <a:pt x="2532705" y="0"/>
                  </a:lnTo>
                </a:path>
                <a:path w="2534920" h="843280">
                  <a:moveTo>
                    <a:pt x="0" y="480678"/>
                  </a:moveTo>
                  <a:lnTo>
                    <a:pt x="26000" y="482006"/>
                  </a:lnTo>
                  <a:lnTo>
                    <a:pt x="52000" y="483342"/>
                  </a:lnTo>
                  <a:lnTo>
                    <a:pt x="78001" y="484678"/>
                  </a:lnTo>
                  <a:lnTo>
                    <a:pt x="104001" y="486006"/>
                  </a:lnTo>
                  <a:lnTo>
                    <a:pt x="130001" y="487342"/>
                  </a:lnTo>
                  <a:lnTo>
                    <a:pt x="156002" y="488678"/>
                  </a:lnTo>
                  <a:lnTo>
                    <a:pt x="182002" y="490006"/>
                  </a:lnTo>
                  <a:lnTo>
                    <a:pt x="208002" y="491342"/>
                  </a:lnTo>
                  <a:lnTo>
                    <a:pt x="234003" y="492678"/>
                  </a:lnTo>
                  <a:lnTo>
                    <a:pt x="260003" y="494006"/>
                  </a:lnTo>
                  <a:lnTo>
                    <a:pt x="286003" y="495342"/>
                  </a:lnTo>
                  <a:lnTo>
                    <a:pt x="312004" y="497342"/>
                  </a:lnTo>
                  <a:lnTo>
                    <a:pt x="338004" y="498678"/>
                  </a:lnTo>
                  <a:lnTo>
                    <a:pt x="364003" y="500006"/>
                  </a:lnTo>
                  <a:lnTo>
                    <a:pt x="390003" y="502006"/>
                  </a:lnTo>
                  <a:lnTo>
                    <a:pt x="416004" y="503342"/>
                  </a:lnTo>
                  <a:lnTo>
                    <a:pt x="442004" y="505342"/>
                  </a:lnTo>
                  <a:lnTo>
                    <a:pt x="468004" y="506679"/>
                  </a:lnTo>
                  <a:lnTo>
                    <a:pt x="494005" y="508679"/>
                  </a:lnTo>
                  <a:lnTo>
                    <a:pt x="520677" y="510679"/>
                  </a:lnTo>
                  <a:lnTo>
                    <a:pt x="546677" y="512007"/>
                  </a:lnTo>
                  <a:lnTo>
                    <a:pt x="572678" y="514007"/>
                  </a:lnTo>
                  <a:lnTo>
                    <a:pt x="780681" y="530007"/>
                  </a:lnTo>
                  <a:lnTo>
                    <a:pt x="806681" y="532679"/>
                  </a:lnTo>
                  <a:lnTo>
                    <a:pt x="832681" y="534679"/>
                  </a:lnTo>
                  <a:lnTo>
                    <a:pt x="858682" y="537343"/>
                  </a:lnTo>
                  <a:lnTo>
                    <a:pt x="884682" y="539343"/>
                  </a:lnTo>
                  <a:lnTo>
                    <a:pt x="910682" y="542007"/>
                  </a:lnTo>
                  <a:lnTo>
                    <a:pt x="936683" y="544007"/>
                  </a:lnTo>
                  <a:lnTo>
                    <a:pt x="962683" y="546679"/>
                  </a:lnTo>
                  <a:lnTo>
                    <a:pt x="988684" y="549343"/>
                  </a:lnTo>
                  <a:lnTo>
                    <a:pt x="1014684" y="552007"/>
                  </a:lnTo>
                  <a:lnTo>
                    <a:pt x="1041348" y="554679"/>
                  </a:lnTo>
                  <a:lnTo>
                    <a:pt x="1067349" y="557343"/>
                  </a:lnTo>
                  <a:lnTo>
                    <a:pt x="1093349" y="560007"/>
                  </a:lnTo>
                  <a:lnTo>
                    <a:pt x="1119349" y="562679"/>
                  </a:lnTo>
                  <a:lnTo>
                    <a:pt x="1145350" y="565343"/>
                  </a:lnTo>
                  <a:lnTo>
                    <a:pt x="1171350" y="568679"/>
                  </a:lnTo>
                  <a:lnTo>
                    <a:pt x="1197350" y="571343"/>
                  </a:lnTo>
                  <a:lnTo>
                    <a:pt x="1223351" y="574679"/>
                  </a:lnTo>
                  <a:lnTo>
                    <a:pt x="1249351" y="578007"/>
                  </a:lnTo>
                  <a:lnTo>
                    <a:pt x="1275352" y="580680"/>
                  </a:lnTo>
                  <a:lnTo>
                    <a:pt x="1301352" y="584008"/>
                  </a:lnTo>
                  <a:lnTo>
                    <a:pt x="1327352" y="587344"/>
                  </a:lnTo>
                  <a:lnTo>
                    <a:pt x="1353353" y="590680"/>
                  </a:lnTo>
                  <a:lnTo>
                    <a:pt x="1379353" y="594008"/>
                  </a:lnTo>
                  <a:lnTo>
                    <a:pt x="1405353" y="598008"/>
                  </a:lnTo>
                  <a:lnTo>
                    <a:pt x="1431354" y="601344"/>
                  </a:lnTo>
                  <a:lnTo>
                    <a:pt x="1457354" y="604680"/>
                  </a:lnTo>
                  <a:lnTo>
                    <a:pt x="1483354" y="608680"/>
                  </a:lnTo>
                  <a:lnTo>
                    <a:pt x="1509355" y="612680"/>
                  </a:lnTo>
                  <a:lnTo>
                    <a:pt x="1535355" y="616680"/>
                  </a:lnTo>
                  <a:lnTo>
                    <a:pt x="1562020" y="620680"/>
                  </a:lnTo>
                  <a:lnTo>
                    <a:pt x="1588020" y="624680"/>
                  </a:lnTo>
                  <a:lnTo>
                    <a:pt x="1614020" y="628680"/>
                  </a:lnTo>
                  <a:lnTo>
                    <a:pt x="1640021" y="632680"/>
                  </a:lnTo>
                  <a:lnTo>
                    <a:pt x="1666021" y="636680"/>
                  </a:lnTo>
                  <a:lnTo>
                    <a:pt x="1692021" y="641344"/>
                  </a:lnTo>
                  <a:lnTo>
                    <a:pt x="1718022" y="646008"/>
                  </a:lnTo>
                  <a:lnTo>
                    <a:pt x="1744022" y="650681"/>
                  </a:lnTo>
                  <a:lnTo>
                    <a:pt x="1770022" y="654681"/>
                  </a:lnTo>
                  <a:lnTo>
                    <a:pt x="1796023" y="660009"/>
                  </a:lnTo>
                  <a:lnTo>
                    <a:pt x="1822023" y="664681"/>
                  </a:lnTo>
                  <a:lnTo>
                    <a:pt x="1848023" y="669345"/>
                  </a:lnTo>
                  <a:lnTo>
                    <a:pt x="1874024" y="674681"/>
                  </a:lnTo>
                  <a:lnTo>
                    <a:pt x="1900024" y="679345"/>
                  </a:lnTo>
                  <a:lnTo>
                    <a:pt x="1926025" y="684681"/>
                  </a:lnTo>
                  <a:lnTo>
                    <a:pt x="1952025" y="690009"/>
                  </a:lnTo>
                  <a:lnTo>
                    <a:pt x="1978025" y="695345"/>
                  </a:lnTo>
                  <a:lnTo>
                    <a:pt x="2004026" y="701345"/>
                  </a:lnTo>
                  <a:lnTo>
                    <a:pt x="2030026" y="706681"/>
                  </a:lnTo>
                  <a:lnTo>
                    <a:pt x="2056026" y="712681"/>
                  </a:lnTo>
                  <a:lnTo>
                    <a:pt x="2082699" y="718681"/>
                  </a:lnTo>
                  <a:lnTo>
                    <a:pt x="2108699" y="724682"/>
                  </a:lnTo>
                  <a:lnTo>
                    <a:pt x="2134699" y="730682"/>
                  </a:lnTo>
                  <a:lnTo>
                    <a:pt x="2160700" y="736682"/>
                  </a:lnTo>
                  <a:lnTo>
                    <a:pt x="2186700" y="743346"/>
                  </a:lnTo>
                  <a:lnTo>
                    <a:pt x="2212701" y="750010"/>
                  </a:lnTo>
                  <a:lnTo>
                    <a:pt x="2238701" y="756682"/>
                  </a:lnTo>
                  <a:lnTo>
                    <a:pt x="2264701" y="763346"/>
                  </a:lnTo>
                  <a:lnTo>
                    <a:pt x="2290702" y="770010"/>
                  </a:lnTo>
                  <a:lnTo>
                    <a:pt x="2316702" y="777346"/>
                  </a:lnTo>
                  <a:lnTo>
                    <a:pt x="2342702" y="784682"/>
                  </a:lnTo>
                  <a:lnTo>
                    <a:pt x="2368703" y="792010"/>
                  </a:lnTo>
                  <a:lnTo>
                    <a:pt x="2394703" y="799347"/>
                  </a:lnTo>
                  <a:lnTo>
                    <a:pt x="2420703" y="807347"/>
                  </a:lnTo>
                  <a:lnTo>
                    <a:pt x="2446704" y="814683"/>
                  </a:lnTo>
                  <a:lnTo>
                    <a:pt x="2472704" y="822683"/>
                  </a:lnTo>
                  <a:lnTo>
                    <a:pt x="2498704" y="830683"/>
                  </a:lnTo>
                  <a:lnTo>
                    <a:pt x="2524705" y="839347"/>
                  </a:lnTo>
                  <a:lnTo>
                    <a:pt x="2534705" y="842683"/>
                  </a:lnTo>
                </a:path>
              </a:pathLst>
            </a:custGeom>
            <a:ln w="4000">
              <a:solidFill>
                <a:srgbClr val="000000"/>
              </a:solidFill>
              <a:prstDash val="lgDash"/>
            </a:ln>
          </p:spPr>
          <p:txBody>
            <a:bodyPr wrap="square" lIns="0" tIns="0" rIns="0" bIns="0" rtlCol="0"/>
            <a:lstStyle/>
            <a:p>
              <a:endParaRPr/>
            </a:p>
          </p:txBody>
        </p:sp>
        <p:sp>
          <p:nvSpPr>
            <p:cNvPr id="15" name="object 15"/>
            <p:cNvSpPr/>
            <p:nvPr/>
          </p:nvSpPr>
          <p:spPr>
            <a:xfrm>
              <a:off x="1064661" y="1005284"/>
              <a:ext cx="2603500" cy="0"/>
            </a:xfrm>
            <a:custGeom>
              <a:avLst/>
              <a:gdLst/>
              <a:ahLst/>
              <a:cxnLst/>
              <a:rect l="l" t="t" r="r" b="b"/>
              <a:pathLst>
                <a:path w="2603500">
                  <a:moveTo>
                    <a:pt x="0" y="0"/>
                  </a:moveTo>
                  <a:lnTo>
                    <a:pt x="2603370" y="0"/>
                  </a:lnTo>
                </a:path>
              </a:pathLst>
            </a:custGeom>
            <a:ln w="4000">
              <a:solidFill>
                <a:srgbClr val="000000"/>
              </a:solidFill>
            </a:ln>
          </p:spPr>
          <p:txBody>
            <a:bodyPr wrap="square" lIns="0" tIns="0" rIns="0" bIns="0" rtlCol="0"/>
            <a:lstStyle/>
            <a:p>
              <a:endParaRPr/>
            </a:p>
          </p:txBody>
        </p:sp>
      </p:grpSp>
      <p:sp>
        <p:nvSpPr>
          <p:cNvPr id="16" name="object 16"/>
          <p:cNvSpPr txBox="1"/>
          <p:nvPr/>
        </p:nvSpPr>
        <p:spPr>
          <a:xfrm>
            <a:off x="2294648" y="428576"/>
            <a:ext cx="143510" cy="121920"/>
          </a:xfrm>
          <a:prstGeom prst="rect">
            <a:avLst/>
          </a:prstGeom>
        </p:spPr>
        <p:txBody>
          <a:bodyPr vert="horz" wrap="square" lIns="0" tIns="16510" rIns="0" bIns="0" rtlCol="0">
            <a:spAutoFit/>
          </a:bodyPr>
          <a:lstStyle/>
          <a:p>
            <a:pPr marL="12700">
              <a:lnSpc>
                <a:spcPct val="100000"/>
              </a:lnSpc>
              <a:spcBef>
                <a:spcPts val="130"/>
              </a:spcBef>
            </a:pPr>
            <a:r>
              <a:rPr sz="600" spc="10" dirty="0">
                <a:latin typeface="Microsoft Sans Serif"/>
                <a:cs typeface="Microsoft Sans Serif"/>
              </a:rPr>
              <a:t>r&gt;0</a:t>
            </a:r>
            <a:endParaRPr sz="600">
              <a:latin typeface="Microsoft Sans Serif"/>
              <a:cs typeface="Microsoft Sans Serif"/>
            </a:endParaRPr>
          </a:p>
        </p:txBody>
      </p:sp>
      <p:sp>
        <p:nvSpPr>
          <p:cNvPr id="17" name="object 17"/>
          <p:cNvSpPr/>
          <p:nvPr/>
        </p:nvSpPr>
        <p:spPr>
          <a:xfrm>
            <a:off x="1064661" y="1778623"/>
            <a:ext cx="2603500" cy="842010"/>
          </a:xfrm>
          <a:custGeom>
            <a:avLst/>
            <a:gdLst/>
            <a:ahLst/>
            <a:cxnLst/>
            <a:rect l="l" t="t" r="r" b="b"/>
            <a:pathLst>
              <a:path w="2603500" h="842010">
                <a:moveTo>
                  <a:pt x="0" y="0"/>
                </a:moveTo>
                <a:lnTo>
                  <a:pt x="2603370" y="0"/>
                </a:lnTo>
              </a:path>
              <a:path w="2603500" h="842010">
                <a:moveTo>
                  <a:pt x="0" y="842013"/>
                </a:moveTo>
                <a:lnTo>
                  <a:pt x="2603370" y="842013"/>
                </a:lnTo>
              </a:path>
              <a:path w="2603500" h="842010">
                <a:moveTo>
                  <a:pt x="2603370" y="842013"/>
                </a:moveTo>
                <a:lnTo>
                  <a:pt x="2603370" y="0"/>
                </a:lnTo>
              </a:path>
              <a:path w="2603500" h="842010">
                <a:moveTo>
                  <a:pt x="0" y="842013"/>
                </a:moveTo>
                <a:lnTo>
                  <a:pt x="0" y="0"/>
                </a:lnTo>
              </a:path>
              <a:path w="2603500" h="842010">
                <a:moveTo>
                  <a:pt x="0" y="842013"/>
                </a:moveTo>
                <a:lnTo>
                  <a:pt x="2603370" y="842013"/>
                </a:lnTo>
              </a:path>
              <a:path w="2603500" h="842010">
                <a:moveTo>
                  <a:pt x="0" y="842013"/>
                </a:moveTo>
                <a:lnTo>
                  <a:pt x="0" y="0"/>
                </a:lnTo>
              </a:path>
              <a:path w="2603500" h="842010">
                <a:moveTo>
                  <a:pt x="0" y="842013"/>
                </a:moveTo>
                <a:lnTo>
                  <a:pt x="0" y="815347"/>
                </a:lnTo>
              </a:path>
              <a:path w="2603500" h="842010">
                <a:moveTo>
                  <a:pt x="0" y="0"/>
                </a:moveTo>
                <a:lnTo>
                  <a:pt x="0" y="26000"/>
                </a:lnTo>
              </a:path>
            </a:pathLst>
          </a:custGeom>
          <a:ln w="4000">
            <a:solidFill>
              <a:srgbClr val="000000"/>
            </a:solidFill>
          </a:ln>
        </p:spPr>
        <p:txBody>
          <a:bodyPr wrap="square" lIns="0" tIns="0" rIns="0" bIns="0" rtlCol="0"/>
          <a:lstStyle/>
          <a:p>
            <a:endParaRPr/>
          </a:p>
        </p:txBody>
      </p:sp>
      <p:sp>
        <p:nvSpPr>
          <p:cNvPr id="18" name="object 18"/>
          <p:cNvSpPr txBox="1"/>
          <p:nvPr/>
        </p:nvSpPr>
        <p:spPr>
          <a:xfrm>
            <a:off x="1029960"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0</a:t>
            </a:r>
            <a:endParaRPr sz="600">
              <a:latin typeface="Microsoft Sans Serif"/>
              <a:cs typeface="Microsoft Sans Serif"/>
            </a:endParaRPr>
          </a:p>
        </p:txBody>
      </p:sp>
      <p:sp>
        <p:nvSpPr>
          <p:cNvPr id="19" name="object 19"/>
          <p:cNvSpPr/>
          <p:nvPr/>
        </p:nvSpPr>
        <p:spPr>
          <a:xfrm>
            <a:off x="1064661" y="1778623"/>
            <a:ext cx="2603500" cy="842010"/>
          </a:xfrm>
          <a:custGeom>
            <a:avLst/>
            <a:gdLst/>
            <a:ahLst/>
            <a:cxnLst/>
            <a:rect l="l" t="t" r="r" b="b"/>
            <a:pathLst>
              <a:path w="2603500" h="842010">
                <a:moveTo>
                  <a:pt x="520677" y="842013"/>
                </a:moveTo>
                <a:lnTo>
                  <a:pt x="520677" y="815347"/>
                </a:lnTo>
              </a:path>
              <a:path w="2603500" h="842010">
                <a:moveTo>
                  <a:pt x="520677" y="0"/>
                </a:moveTo>
                <a:lnTo>
                  <a:pt x="520677" y="26000"/>
                </a:lnTo>
              </a:path>
              <a:path w="2603500" h="842010">
                <a:moveTo>
                  <a:pt x="1041348" y="842013"/>
                </a:moveTo>
                <a:lnTo>
                  <a:pt x="1041348" y="815347"/>
                </a:lnTo>
              </a:path>
              <a:path w="2603500" h="842010">
                <a:moveTo>
                  <a:pt x="1041348" y="0"/>
                </a:moveTo>
                <a:lnTo>
                  <a:pt x="1041348" y="26000"/>
                </a:lnTo>
              </a:path>
              <a:path w="2603500" h="842010">
                <a:moveTo>
                  <a:pt x="1562020" y="842013"/>
                </a:moveTo>
                <a:lnTo>
                  <a:pt x="1562020" y="815347"/>
                </a:lnTo>
              </a:path>
              <a:path w="2603500" h="842010">
                <a:moveTo>
                  <a:pt x="1562020" y="0"/>
                </a:moveTo>
                <a:lnTo>
                  <a:pt x="1562020" y="26000"/>
                </a:lnTo>
              </a:path>
              <a:path w="2603500" h="842010">
                <a:moveTo>
                  <a:pt x="2082699" y="842013"/>
                </a:moveTo>
                <a:lnTo>
                  <a:pt x="2082699" y="815347"/>
                </a:lnTo>
              </a:path>
              <a:path w="2603500" h="842010">
                <a:moveTo>
                  <a:pt x="2082699" y="0"/>
                </a:moveTo>
                <a:lnTo>
                  <a:pt x="2082699" y="26000"/>
                </a:lnTo>
              </a:path>
              <a:path w="2603500" h="842010">
                <a:moveTo>
                  <a:pt x="2603370" y="842013"/>
                </a:moveTo>
                <a:lnTo>
                  <a:pt x="2603370" y="815347"/>
                </a:lnTo>
              </a:path>
              <a:path w="2603500" h="842010">
                <a:moveTo>
                  <a:pt x="2603370" y="0"/>
                </a:moveTo>
                <a:lnTo>
                  <a:pt x="2603370" y="26000"/>
                </a:lnTo>
              </a:path>
              <a:path w="2603500" h="842010">
                <a:moveTo>
                  <a:pt x="0" y="842013"/>
                </a:moveTo>
                <a:lnTo>
                  <a:pt x="26000" y="842013"/>
                </a:lnTo>
              </a:path>
              <a:path w="2603500" h="842010">
                <a:moveTo>
                  <a:pt x="2603370" y="842013"/>
                </a:moveTo>
                <a:lnTo>
                  <a:pt x="2576706" y="842013"/>
                </a:lnTo>
              </a:path>
              <a:path w="2603500" h="842010">
                <a:moveTo>
                  <a:pt x="0" y="631344"/>
                </a:moveTo>
                <a:lnTo>
                  <a:pt x="26000" y="631344"/>
                </a:lnTo>
              </a:path>
              <a:path w="2603500" h="842010">
                <a:moveTo>
                  <a:pt x="2603370" y="631344"/>
                </a:moveTo>
                <a:lnTo>
                  <a:pt x="2576706" y="631344"/>
                </a:lnTo>
              </a:path>
              <a:path w="2603500" h="842010">
                <a:moveTo>
                  <a:pt x="0" y="420676"/>
                </a:moveTo>
                <a:lnTo>
                  <a:pt x="26000" y="420676"/>
                </a:lnTo>
              </a:path>
              <a:path w="2603500" h="842010">
                <a:moveTo>
                  <a:pt x="2603370" y="420676"/>
                </a:moveTo>
                <a:lnTo>
                  <a:pt x="2576706" y="420676"/>
                </a:lnTo>
              </a:path>
              <a:path w="2603500" h="842010">
                <a:moveTo>
                  <a:pt x="0" y="210002"/>
                </a:moveTo>
                <a:lnTo>
                  <a:pt x="26000" y="210002"/>
                </a:lnTo>
              </a:path>
              <a:path w="2603500" h="842010">
                <a:moveTo>
                  <a:pt x="2603370" y="210002"/>
                </a:moveTo>
                <a:lnTo>
                  <a:pt x="2576706" y="210002"/>
                </a:lnTo>
              </a:path>
              <a:path w="2603500" h="842010">
                <a:moveTo>
                  <a:pt x="0" y="0"/>
                </a:moveTo>
                <a:lnTo>
                  <a:pt x="26000" y="0"/>
                </a:lnTo>
              </a:path>
              <a:path w="2603500" h="842010">
                <a:moveTo>
                  <a:pt x="2603370" y="0"/>
                </a:moveTo>
                <a:lnTo>
                  <a:pt x="2576706" y="0"/>
                </a:lnTo>
              </a:path>
            </a:pathLst>
          </a:custGeom>
          <a:ln w="4000">
            <a:solidFill>
              <a:srgbClr val="000000"/>
            </a:solidFill>
          </a:ln>
        </p:spPr>
        <p:txBody>
          <a:bodyPr wrap="square" lIns="0" tIns="0" rIns="0" bIns="0" rtlCol="0"/>
          <a:lstStyle/>
          <a:p>
            <a:endParaRPr/>
          </a:p>
        </p:txBody>
      </p:sp>
      <p:sp>
        <p:nvSpPr>
          <p:cNvPr id="20" name="object 20"/>
          <p:cNvSpPr txBox="1"/>
          <p:nvPr/>
        </p:nvSpPr>
        <p:spPr>
          <a:xfrm>
            <a:off x="1550638"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2</a:t>
            </a:r>
            <a:endParaRPr sz="600">
              <a:latin typeface="Microsoft Sans Serif"/>
              <a:cs typeface="Microsoft Sans Serif"/>
            </a:endParaRPr>
          </a:p>
        </p:txBody>
      </p:sp>
      <p:sp>
        <p:nvSpPr>
          <p:cNvPr id="21" name="object 21"/>
          <p:cNvSpPr txBox="1"/>
          <p:nvPr/>
        </p:nvSpPr>
        <p:spPr>
          <a:xfrm>
            <a:off x="2071309"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4</a:t>
            </a:r>
            <a:endParaRPr sz="600">
              <a:latin typeface="Microsoft Sans Serif"/>
              <a:cs typeface="Microsoft Sans Serif"/>
            </a:endParaRPr>
          </a:p>
        </p:txBody>
      </p:sp>
      <p:sp>
        <p:nvSpPr>
          <p:cNvPr id="22" name="object 22"/>
          <p:cNvSpPr txBox="1"/>
          <p:nvPr/>
        </p:nvSpPr>
        <p:spPr>
          <a:xfrm>
            <a:off x="2591980"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6</a:t>
            </a:r>
            <a:endParaRPr sz="600">
              <a:latin typeface="Microsoft Sans Serif"/>
              <a:cs typeface="Microsoft Sans Serif"/>
            </a:endParaRPr>
          </a:p>
        </p:txBody>
      </p:sp>
      <p:sp>
        <p:nvSpPr>
          <p:cNvPr id="23" name="object 23"/>
          <p:cNvSpPr txBox="1"/>
          <p:nvPr/>
        </p:nvSpPr>
        <p:spPr>
          <a:xfrm>
            <a:off x="3112660" y="2624605"/>
            <a:ext cx="7048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8</a:t>
            </a:r>
            <a:endParaRPr sz="600">
              <a:latin typeface="Microsoft Sans Serif"/>
              <a:cs typeface="Microsoft Sans Serif"/>
            </a:endParaRPr>
          </a:p>
        </p:txBody>
      </p:sp>
      <p:sp>
        <p:nvSpPr>
          <p:cNvPr id="24" name="object 24"/>
          <p:cNvSpPr txBox="1"/>
          <p:nvPr/>
        </p:nvSpPr>
        <p:spPr>
          <a:xfrm>
            <a:off x="3611331" y="2624605"/>
            <a:ext cx="114935" cy="121920"/>
          </a:xfrm>
          <a:prstGeom prst="rect">
            <a:avLst/>
          </a:prstGeom>
        </p:spPr>
        <p:txBody>
          <a:bodyPr vert="horz" wrap="square" lIns="0" tIns="16510" rIns="0" bIns="0" rtlCol="0">
            <a:spAutoFit/>
          </a:bodyPr>
          <a:lstStyle/>
          <a:p>
            <a:pPr marL="12700">
              <a:lnSpc>
                <a:spcPct val="100000"/>
              </a:lnSpc>
              <a:spcBef>
                <a:spcPts val="130"/>
              </a:spcBef>
            </a:pPr>
            <a:r>
              <a:rPr sz="600" spc="15" dirty="0">
                <a:latin typeface="Microsoft Sans Serif"/>
                <a:cs typeface="Microsoft Sans Serif"/>
              </a:rPr>
              <a:t>10</a:t>
            </a:r>
            <a:endParaRPr sz="600">
              <a:latin typeface="Microsoft Sans Serif"/>
              <a:cs typeface="Microsoft Sans Serif"/>
            </a:endParaRPr>
          </a:p>
        </p:txBody>
      </p:sp>
      <p:sp>
        <p:nvSpPr>
          <p:cNvPr id="25" name="object 25"/>
          <p:cNvSpPr txBox="1"/>
          <p:nvPr/>
        </p:nvSpPr>
        <p:spPr>
          <a:xfrm>
            <a:off x="871293" y="1715258"/>
            <a:ext cx="217170" cy="963930"/>
          </a:xfrm>
          <a:prstGeom prst="rect">
            <a:avLst/>
          </a:prstGeom>
        </p:spPr>
        <p:txBody>
          <a:bodyPr vert="horz" wrap="square" lIns="0" tIns="16510" rIns="0" bIns="0" rtlCol="0">
            <a:spAutoFit/>
          </a:bodyPr>
          <a:lstStyle/>
          <a:p>
            <a:pPr marR="38100" algn="r">
              <a:lnSpc>
                <a:spcPct val="100000"/>
              </a:lnSpc>
              <a:spcBef>
                <a:spcPts val="130"/>
              </a:spcBef>
            </a:pPr>
            <a:r>
              <a:rPr sz="600" spc="15" dirty="0">
                <a:latin typeface="Microsoft Sans Serif"/>
                <a:cs typeface="Microsoft Sans Serif"/>
              </a:rPr>
              <a:t>1</a:t>
            </a:r>
            <a:endParaRPr sz="600">
              <a:latin typeface="Microsoft Sans Serif"/>
              <a:cs typeface="Microsoft Sans Serif"/>
            </a:endParaRPr>
          </a:p>
          <a:p>
            <a:pPr>
              <a:lnSpc>
                <a:spcPct val="100000"/>
              </a:lnSpc>
              <a:spcBef>
                <a:spcPts val="25"/>
              </a:spcBef>
            </a:pPr>
            <a:endParaRPr sz="800">
              <a:latin typeface="Microsoft Sans Serif"/>
              <a:cs typeface="Microsoft Sans Serif"/>
            </a:endParaRPr>
          </a:p>
          <a:p>
            <a:pPr marR="38100" algn="r">
              <a:lnSpc>
                <a:spcPct val="100000"/>
              </a:lnSpc>
            </a:pPr>
            <a:r>
              <a:rPr sz="600" spc="10" dirty="0">
                <a:latin typeface="Microsoft Sans Serif"/>
                <a:cs typeface="Microsoft Sans Serif"/>
              </a:rPr>
              <a:t>0.5</a:t>
            </a:r>
            <a:endParaRPr sz="600">
              <a:latin typeface="Microsoft Sans Serif"/>
              <a:cs typeface="Microsoft Sans Serif"/>
            </a:endParaRPr>
          </a:p>
          <a:p>
            <a:pPr>
              <a:lnSpc>
                <a:spcPct val="100000"/>
              </a:lnSpc>
              <a:spcBef>
                <a:spcPts val="35"/>
              </a:spcBef>
            </a:pPr>
            <a:endParaRPr sz="800">
              <a:latin typeface="Microsoft Sans Serif"/>
              <a:cs typeface="Microsoft Sans Serif"/>
            </a:endParaRPr>
          </a:p>
          <a:p>
            <a:pPr marR="38100" algn="r">
              <a:lnSpc>
                <a:spcPct val="100000"/>
              </a:lnSpc>
            </a:pPr>
            <a:r>
              <a:rPr sz="600" spc="15" dirty="0">
                <a:latin typeface="Microsoft Sans Serif"/>
                <a:cs typeface="Microsoft Sans Serif"/>
              </a:rPr>
              <a:t>0</a:t>
            </a:r>
            <a:endParaRPr sz="600">
              <a:latin typeface="Microsoft Sans Serif"/>
              <a:cs typeface="Microsoft Sans Serif"/>
            </a:endParaRPr>
          </a:p>
          <a:p>
            <a:pPr>
              <a:lnSpc>
                <a:spcPct val="100000"/>
              </a:lnSpc>
              <a:spcBef>
                <a:spcPts val="30"/>
              </a:spcBef>
            </a:pPr>
            <a:endParaRPr sz="800">
              <a:latin typeface="Microsoft Sans Serif"/>
              <a:cs typeface="Microsoft Sans Serif"/>
            </a:endParaRPr>
          </a:p>
          <a:p>
            <a:pPr marR="5080" algn="r">
              <a:lnSpc>
                <a:spcPct val="100000"/>
              </a:lnSpc>
              <a:spcBef>
                <a:spcPts val="5"/>
              </a:spcBef>
            </a:pPr>
            <a:r>
              <a:rPr sz="600" spc="80" dirty="0">
                <a:latin typeface="Microsoft Sans Serif"/>
                <a:cs typeface="Microsoft Sans Serif"/>
              </a:rPr>
              <a:t>−0.5</a:t>
            </a:r>
            <a:endParaRPr sz="600">
              <a:latin typeface="Microsoft Sans Serif"/>
              <a:cs typeface="Microsoft Sans Serif"/>
            </a:endParaRPr>
          </a:p>
          <a:p>
            <a:pPr>
              <a:lnSpc>
                <a:spcPct val="100000"/>
              </a:lnSpc>
              <a:spcBef>
                <a:spcPts val="30"/>
              </a:spcBef>
            </a:pPr>
            <a:endParaRPr sz="800">
              <a:latin typeface="Microsoft Sans Serif"/>
              <a:cs typeface="Microsoft Sans Serif"/>
            </a:endParaRPr>
          </a:p>
          <a:p>
            <a:pPr marR="5080" algn="r">
              <a:lnSpc>
                <a:spcPct val="100000"/>
              </a:lnSpc>
            </a:pPr>
            <a:r>
              <a:rPr sz="600" spc="145" dirty="0">
                <a:latin typeface="Microsoft Sans Serif"/>
                <a:cs typeface="Microsoft Sans Serif"/>
              </a:rPr>
              <a:t>−1</a:t>
            </a:r>
            <a:endParaRPr sz="600">
              <a:latin typeface="Microsoft Sans Serif"/>
              <a:cs typeface="Microsoft Sans Serif"/>
            </a:endParaRPr>
          </a:p>
        </p:txBody>
      </p:sp>
      <p:grpSp>
        <p:nvGrpSpPr>
          <p:cNvPr id="26" name="object 26"/>
          <p:cNvGrpSpPr/>
          <p:nvPr/>
        </p:nvGrpSpPr>
        <p:grpSpPr>
          <a:xfrm>
            <a:off x="1056661" y="1776623"/>
            <a:ext cx="2619375" cy="846455"/>
            <a:chOff x="1056661" y="1776623"/>
            <a:chExt cx="2619375" cy="846455"/>
          </a:xfrm>
        </p:grpSpPr>
        <p:sp>
          <p:nvSpPr>
            <p:cNvPr id="27" name="object 27"/>
            <p:cNvSpPr/>
            <p:nvPr/>
          </p:nvSpPr>
          <p:spPr>
            <a:xfrm>
              <a:off x="1064661" y="1778623"/>
              <a:ext cx="2603500" cy="842010"/>
            </a:xfrm>
            <a:custGeom>
              <a:avLst/>
              <a:gdLst/>
              <a:ahLst/>
              <a:cxnLst/>
              <a:rect l="l" t="t" r="r" b="b"/>
              <a:pathLst>
                <a:path w="2603500" h="842010">
                  <a:moveTo>
                    <a:pt x="0" y="0"/>
                  </a:moveTo>
                  <a:lnTo>
                    <a:pt x="2603370" y="0"/>
                  </a:lnTo>
                </a:path>
                <a:path w="2603500" h="842010">
                  <a:moveTo>
                    <a:pt x="0" y="842013"/>
                  </a:moveTo>
                  <a:lnTo>
                    <a:pt x="2603370" y="842013"/>
                  </a:lnTo>
                </a:path>
                <a:path w="2603500" h="842010">
                  <a:moveTo>
                    <a:pt x="2603370" y="842013"/>
                  </a:moveTo>
                  <a:lnTo>
                    <a:pt x="2603370" y="0"/>
                  </a:lnTo>
                </a:path>
                <a:path w="2603500" h="842010">
                  <a:moveTo>
                    <a:pt x="0" y="842013"/>
                  </a:moveTo>
                  <a:lnTo>
                    <a:pt x="0" y="0"/>
                  </a:lnTo>
                </a:path>
              </a:pathLst>
            </a:custGeom>
            <a:ln w="4000">
              <a:solidFill>
                <a:srgbClr val="000000"/>
              </a:solidFill>
            </a:ln>
          </p:spPr>
          <p:txBody>
            <a:bodyPr wrap="square" lIns="0" tIns="0" rIns="0" bIns="0" rtlCol="0"/>
            <a:lstStyle/>
            <a:p>
              <a:endParaRPr/>
            </a:p>
          </p:txBody>
        </p:sp>
        <p:sp>
          <p:nvSpPr>
            <p:cNvPr id="28" name="object 28"/>
            <p:cNvSpPr/>
            <p:nvPr/>
          </p:nvSpPr>
          <p:spPr>
            <a:xfrm>
              <a:off x="1064661" y="1810624"/>
              <a:ext cx="2603500" cy="739775"/>
            </a:xfrm>
            <a:custGeom>
              <a:avLst/>
              <a:gdLst/>
              <a:ahLst/>
              <a:cxnLst/>
              <a:rect l="l" t="t" r="r" b="b"/>
              <a:pathLst>
                <a:path w="2603500" h="739775">
                  <a:moveTo>
                    <a:pt x="0" y="269339"/>
                  </a:moveTo>
                  <a:lnTo>
                    <a:pt x="26000" y="96001"/>
                  </a:lnTo>
                  <a:lnTo>
                    <a:pt x="52000" y="0"/>
                  </a:lnTo>
                  <a:lnTo>
                    <a:pt x="78001" y="1336"/>
                  </a:lnTo>
                  <a:lnTo>
                    <a:pt x="104001" y="96001"/>
                  </a:lnTo>
                  <a:lnTo>
                    <a:pt x="130001" y="256675"/>
                  </a:lnTo>
                  <a:lnTo>
                    <a:pt x="156002" y="442676"/>
                  </a:lnTo>
                  <a:lnTo>
                    <a:pt x="182002" y="609344"/>
                  </a:lnTo>
                  <a:lnTo>
                    <a:pt x="208002" y="715345"/>
                  </a:lnTo>
                  <a:lnTo>
                    <a:pt x="234003" y="739346"/>
                  </a:lnTo>
                  <a:lnTo>
                    <a:pt x="260003" y="678010"/>
                  </a:lnTo>
                  <a:lnTo>
                    <a:pt x="286003" y="549343"/>
                  </a:lnTo>
                  <a:lnTo>
                    <a:pt x="312004" y="387341"/>
                  </a:lnTo>
                  <a:lnTo>
                    <a:pt x="338004" y="232003"/>
                  </a:lnTo>
                  <a:lnTo>
                    <a:pt x="364003" y="120001"/>
                  </a:lnTo>
                  <a:lnTo>
                    <a:pt x="390003" y="77337"/>
                  </a:lnTo>
                  <a:lnTo>
                    <a:pt x="416004" y="111337"/>
                  </a:lnTo>
                  <a:lnTo>
                    <a:pt x="442004" y="210674"/>
                  </a:lnTo>
                  <a:lnTo>
                    <a:pt x="468004" y="348675"/>
                  </a:lnTo>
                  <a:lnTo>
                    <a:pt x="494005" y="490677"/>
                  </a:lnTo>
                  <a:lnTo>
                    <a:pt x="520677" y="603344"/>
                  </a:lnTo>
                  <a:lnTo>
                    <a:pt x="546677" y="659345"/>
                  </a:lnTo>
                  <a:lnTo>
                    <a:pt x="572678" y="648010"/>
                  </a:lnTo>
                  <a:lnTo>
                    <a:pt x="598678" y="575343"/>
                  </a:lnTo>
                  <a:lnTo>
                    <a:pt x="624679" y="460676"/>
                  </a:lnTo>
                  <a:lnTo>
                    <a:pt x="650679" y="332675"/>
                  </a:lnTo>
                  <a:lnTo>
                    <a:pt x="676679" y="223339"/>
                  </a:lnTo>
                  <a:lnTo>
                    <a:pt x="702680" y="158002"/>
                  </a:lnTo>
                  <a:lnTo>
                    <a:pt x="728680" y="150674"/>
                  </a:lnTo>
                  <a:lnTo>
                    <a:pt x="754680" y="201338"/>
                  </a:lnTo>
                  <a:lnTo>
                    <a:pt x="780681" y="294674"/>
                  </a:lnTo>
                  <a:lnTo>
                    <a:pt x="806681" y="406676"/>
                  </a:lnTo>
                  <a:lnTo>
                    <a:pt x="832681" y="510008"/>
                  </a:lnTo>
                  <a:lnTo>
                    <a:pt x="858682" y="580678"/>
                  </a:lnTo>
                  <a:lnTo>
                    <a:pt x="884682" y="602009"/>
                  </a:lnTo>
                  <a:lnTo>
                    <a:pt x="910682" y="571343"/>
                  </a:lnTo>
                  <a:lnTo>
                    <a:pt x="936683" y="498008"/>
                  </a:lnTo>
                  <a:lnTo>
                    <a:pt x="962683" y="401341"/>
                  </a:lnTo>
                  <a:lnTo>
                    <a:pt x="988684" y="305340"/>
                  </a:lnTo>
                  <a:lnTo>
                    <a:pt x="1014684" y="233339"/>
                  </a:lnTo>
                  <a:lnTo>
                    <a:pt x="1041348" y="201338"/>
                  </a:lnTo>
                  <a:lnTo>
                    <a:pt x="1067349" y="215338"/>
                  </a:lnTo>
                  <a:lnTo>
                    <a:pt x="1093349" y="271339"/>
                  </a:lnTo>
                  <a:lnTo>
                    <a:pt x="1119349" y="352675"/>
                  </a:lnTo>
                  <a:lnTo>
                    <a:pt x="1145350" y="440007"/>
                  </a:lnTo>
                  <a:lnTo>
                    <a:pt x="1171350" y="511343"/>
                  </a:lnTo>
                  <a:lnTo>
                    <a:pt x="1197350" y="550009"/>
                  </a:lnTo>
                  <a:lnTo>
                    <a:pt x="1223351" y="548677"/>
                  </a:lnTo>
                  <a:lnTo>
                    <a:pt x="1249351" y="509343"/>
                  </a:lnTo>
                  <a:lnTo>
                    <a:pt x="1275352" y="442007"/>
                  </a:lnTo>
                  <a:lnTo>
                    <a:pt x="1301352" y="364675"/>
                  </a:lnTo>
                  <a:lnTo>
                    <a:pt x="1327352" y="296005"/>
                  </a:lnTo>
                  <a:lnTo>
                    <a:pt x="1353353" y="252675"/>
                  </a:lnTo>
                  <a:lnTo>
                    <a:pt x="1379353" y="243339"/>
                  </a:lnTo>
                  <a:lnTo>
                    <a:pt x="1405353" y="269339"/>
                  </a:lnTo>
                  <a:lnTo>
                    <a:pt x="1431354" y="323340"/>
                  </a:lnTo>
                  <a:lnTo>
                    <a:pt x="1457354" y="390675"/>
                  </a:lnTo>
                  <a:lnTo>
                    <a:pt x="1483354" y="454676"/>
                  </a:lnTo>
                  <a:lnTo>
                    <a:pt x="1509355" y="500677"/>
                  </a:lnTo>
                  <a:lnTo>
                    <a:pt x="1535355" y="518008"/>
                  </a:lnTo>
                  <a:lnTo>
                    <a:pt x="1562020" y="503342"/>
                  </a:lnTo>
                  <a:lnTo>
                    <a:pt x="1588020" y="462007"/>
                  </a:lnTo>
                  <a:lnTo>
                    <a:pt x="1614020" y="404007"/>
                  </a:lnTo>
                  <a:lnTo>
                    <a:pt x="1640021" y="345340"/>
                  </a:lnTo>
                  <a:lnTo>
                    <a:pt x="1666021" y="299340"/>
                  </a:lnTo>
                  <a:lnTo>
                    <a:pt x="1692021" y="276003"/>
                  </a:lnTo>
                  <a:lnTo>
                    <a:pt x="1718022" y="281339"/>
                  </a:lnTo>
                  <a:lnTo>
                    <a:pt x="1744022" y="312005"/>
                  </a:lnTo>
                  <a:lnTo>
                    <a:pt x="1770022" y="360006"/>
                  </a:lnTo>
                  <a:lnTo>
                    <a:pt x="1796023" y="412676"/>
                  </a:lnTo>
                  <a:lnTo>
                    <a:pt x="1822023" y="458007"/>
                  </a:lnTo>
                  <a:lnTo>
                    <a:pt x="1848023" y="484677"/>
                  </a:lnTo>
                  <a:lnTo>
                    <a:pt x="1874024" y="487342"/>
                  </a:lnTo>
                  <a:lnTo>
                    <a:pt x="1900024" y="466008"/>
                  </a:lnTo>
                  <a:lnTo>
                    <a:pt x="1926025" y="426676"/>
                  </a:lnTo>
                  <a:lnTo>
                    <a:pt x="1952025" y="380675"/>
                  </a:lnTo>
                  <a:lnTo>
                    <a:pt x="1978025" y="337340"/>
                  </a:lnTo>
                  <a:lnTo>
                    <a:pt x="2004026" y="308674"/>
                  </a:lnTo>
                  <a:lnTo>
                    <a:pt x="2030026" y="300005"/>
                  </a:lnTo>
                  <a:lnTo>
                    <a:pt x="2056026" y="313340"/>
                  </a:lnTo>
                  <a:lnTo>
                    <a:pt x="2082699" y="344006"/>
                  </a:lnTo>
                  <a:lnTo>
                    <a:pt x="2108699" y="384006"/>
                  </a:lnTo>
                  <a:lnTo>
                    <a:pt x="2134699" y="424007"/>
                  </a:lnTo>
                  <a:lnTo>
                    <a:pt x="2160700" y="453342"/>
                  </a:lnTo>
                  <a:lnTo>
                    <a:pt x="2186700" y="466676"/>
                  </a:lnTo>
                  <a:lnTo>
                    <a:pt x="2212701" y="460007"/>
                  </a:lnTo>
                  <a:lnTo>
                    <a:pt x="2238701" y="436676"/>
                  </a:lnTo>
                  <a:lnTo>
                    <a:pt x="2264701" y="402675"/>
                  </a:lnTo>
                  <a:lnTo>
                    <a:pt x="2290702" y="366675"/>
                  </a:lnTo>
                  <a:lnTo>
                    <a:pt x="2316702" y="337340"/>
                  </a:lnTo>
                  <a:lnTo>
                    <a:pt x="2342702" y="321340"/>
                  </a:lnTo>
                  <a:lnTo>
                    <a:pt x="2368703" y="322006"/>
                  </a:lnTo>
                  <a:lnTo>
                    <a:pt x="2394703" y="339340"/>
                  </a:lnTo>
                  <a:lnTo>
                    <a:pt x="2420703" y="367341"/>
                  </a:lnTo>
                  <a:lnTo>
                    <a:pt x="2446704" y="399341"/>
                  </a:lnTo>
                  <a:lnTo>
                    <a:pt x="2472704" y="427341"/>
                  </a:lnTo>
                  <a:lnTo>
                    <a:pt x="2498704" y="445342"/>
                  </a:lnTo>
                  <a:lnTo>
                    <a:pt x="2524705" y="448676"/>
                  </a:lnTo>
                  <a:lnTo>
                    <a:pt x="2550705" y="438007"/>
                  </a:lnTo>
                  <a:lnTo>
                    <a:pt x="2576706" y="415341"/>
                  </a:lnTo>
                  <a:lnTo>
                    <a:pt x="2603370" y="387341"/>
                  </a:lnTo>
                </a:path>
              </a:pathLst>
            </a:custGeom>
            <a:ln w="16000">
              <a:solidFill>
                <a:srgbClr val="0000FF"/>
              </a:solidFill>
            </a:ln>
          </p:spPr>
          <p:txBody>
            <a:bodyPr wrap="square" lIns="0" tIns="0" rIns="0" bIns="0" rtlCol="0"/>
            <a:lstStyle/>
            <a:p>
              <a:endParaRPr/>
            </a:p>
          </p:txBody>
        </p:sp>
        <p:sp>
          <p:nvSpPr>
            <p:cNvPr id="29" name="object 29"/>
            <p:cNvSpPr/>
            <p:nvPr/>
          </p:nvSpPr>
          <p:spPr>
            <a:xfrm>
              <a:off x="1064661" y="1778623"/>
              <a:ext cx="2603500" cy="842010"/>
            </a:xfrm>
            <a:custGeom>
              <a:avLst/>
              <a:gdLst/>
              <a:ahLst/>
              <a:cxnLst/>
              <a:rect l="l" t="t" r="r" b="b"/>
              <a:pathLst>
                <a:path w="2603500" h="842010">
                  <a:moveTo>
                    <a:pt x="0" y="0"/>
                  </a:moveTo>
                  <a:lnTo>
                    <a:pt x="0" y="0"/>
                  </a:lnTo>
                  <a:lnTo>
                    <a:pt x="130001" y="40000"/>
                  </a:lnTo>
                  <a:lnTo>
                    <a:pt x="156002" y="47336"/>
                  </a:lnTo>
                  <a:lnTo>
                    <a:pt x="182002" y="54672"/>
                  </a:lnTo>
                  <a:lnTo>
                    <a:pt x="208002" y="62000"/>
                  </a:lnTo>
                  <a:lnTo>
                    <a:pt x="234003" y="69336"/>
                  </a:lnTo>
                  <a:lnTo>
                    <a:pt x="260003" y="76001"/>
                  </a:lnTo>
                  <a:lnTo>
                    <a:pt x="286003" y="82673"/>
                  </a:lnTo>
                  <a:lnTo>
                    <a:pt x="312004" y="89337"/>
                  </a:lnTo>
                  <a:lnTo>
                    <a:pt x="338004" y="96001"/>
                  </a:lnTo>
                  <a:lnTo>
                    <a:pt x="364003" y="102673"/>
                  </a:lnTo>
                  <a:lnTo>
                    <a:pt x="390003" y="108673"/>
                  </a:lnTo>
                  <a:lnTo>
                    <a:pt x="416004" y="114673"/>
                  </a:lnTo>
                  <a:lnTo>
                    <a:pt x="442004" y="121337"/>
                  </a:lnTo>
                  <a:lnTo>
                    <a:pt x="468004" y="126673"/>
                  </a:lnTo>
                  <a:lnTo>
                    <a:pt x="494005" y="132673"/>
                  </a:lnTo>
                  <a:lnTo>
                    <a:pt x="520677" y="138673"/>
                  </a:lnTo>
                  <a:lnTo>
                    <a:pt x="546677" y="144001"/>
                  </a:lnTo>
                  <a:lnTo>
                    <a:pt x="572678" y="149338"/>
                  </a:lnTo>
                  <a:lnTo>
                    <a:pt x="598678" y="154674"/>
                  </a:lnTo>
                  <a:lnTo>
                    <a:pt x="624679" y="160002"/>
                  </a:lnTo>
                  <a:lnTo>
                    <a:pt x="650679" y="165338"/>
                  </a:lnTo>
                  <a:lnTo>
                    <a:pt x="676679" y="170674"/>
                  </a:lnTo>
                  <a:lnTo>
                    <a:pt x="702680" y="175338"/>
                  </a:lnTo>
                  <a:lnTo>
                    <a:pt x="728680" y="180002"/>
                  </a:lnTo>
                  <a:lnTo>
                    <a:pt x="754680" y="184674"/>
                  </a:lnTo>
                  <a:lnTo>
                    <a:pt x="780681" y="189338"/>
                  </a:lnTo>
                  <a:lnTo>
                    <a:pt x="806681" y="194002"/>
                  </a:lnTo>
                  <a:lnTo>
                    <a:pt x="832681" y="198674"/>
                  </a:lnTo>
                  <a:lnTo>
                    <a:pt x="858682" y="203338"/>
                  </a:lnTo>
                  <a:lnTo>
                    <a:pt x="884682" y="207338"/>
                  </a:lnTo>
                  <a:lnTo>
                    <a:pt x="910682" y="211338"/>
                  </a:lnTo>
                  <a:lnTo>
                    <a:pt x="936683" y="216002"/>
                  </a:lnTo>
                  <a:lnTo>
                    <a:pt x="962683" y="220003"/>
                  </a:lnTo>
                  <a:lnTo>
                    <a:pt x="988684" y="224003"/>
                  </a:lnTo>
                  <a:lnTo>
                    <a:pt x="1014684" y="228003"/>
                  </a:lnTo>
                  <a:lnTo>
                    <a:pt x="1041348" y="231339"/>
                  </a:lnTo>
                  <a:lnTo>
                    <a:pt x="1067349" y="235339"/>
                  </a:lnTo>
                  <a:lnTo>
                    <a:pt x="1093349" y="238675"/>
                  </a:lnTo>
                  <a:lnTo>
                    <a:pt x="1119349" y="242675"/>
                  </a:lnTo>
                  <a:lnTo>
                    <a:pt x="1145350" y="246003"/>
                  </a:lnTo>
                  <a:lnTo>
                    <a:pt x="1171350" y="249339"/>
                  </a:lnTo>
                  <a:lnTo>
                    <a:pt x="1197350" y="252675"/>
                  </a:lnTo>
                  <a:lnTo>
                    <a:pt x="1223351" y="256003"/>
                  </a:lnTo>
                  <a:lnTo>
                    <a:pt x="1249351" y="259339"/>
                  </a:lnTo>
                  <a:lnTo>
                    <a:pt x="1275352" y="262675"/>
                  </a:lnTo>
                  <a:lnTo>
                    <a:pt x="1301352" y="266003"/>
                  </a:lnTo>
                  <a:lnTo>
                    <a:pt x="1327352" y="268675"/>
                  </a:lnTo>
                  <a:lnTo>
                    <a:pt x="1353353" y="272003"/>
                  </a:lnTo>
                  <a:lnTo>
                    <a:pt x="1379353" y="274675"/>
                  </a:lnTo>
                  <a:lnTo>
                    <a:pt x="1405353" y="278003"/>
                  </a:lnTo>
                  <a:lnTo>
                    <a:pt x="1431354" y="280675"/>
                  </a:lnTo>
                  <a:lnTo>
                    <a:pt x="1457354" y="283339"/>
                  </a:lnTo>
                  <a:lnTo>
                    <a:pt x="1483354" y="286003"/>
                  </a:lnTo>
                  <a:lnTo>
                    <a:pt x="1509355" y="288675"/>
                  </a:lnTo>
                  <a:lnTo>
                    <a:pt x="1535355" y="291340"/>
                  </a:lnTo>
                  <a:lnTo>
                    <a:pt x="1562020" y="294004"/>
                  </a:lnTo>
                  <a:lnTo>
                    <a:pt x="1588020" y="296676"/>
                  </a:lnTo>
                  <a:lnTo>
                    <a:pt x="1614020" y="298676"/>
                  </a:lnTo>
                  <a:lnTo>
                    <a:pt x="1640021" y="301340"/>
                  </a:lnTo>
                  <a:lnTo>
                    <a:pt x="1666021" y="303340"/>
                  </a:lnTo>
                  <a:lnTo>
                    <a:pt x="1692021" y="306004"/>
                  </a:lnTo>
                  <a:lnTo>
                    <a:pt x="1718022" y="308004"/>
                  </a:lnTo>
                  <a:lnTo>
                    <a:pt x="1744022" y="310676"/>
                  </a:lnTo>
                  <a:lnTo>
                    <a:pt x="1770022" y="312676"/>
                  </a:lnTo>
                  <a:lnTo>
                    <a:pt x="1796023" y="314676"/>
                  </a:lnTo>
                  <a:lnTo>
                    <a:pt x="1822023" y="316676"/>
                  </a:lnTo>
                  <a:lnTo>
                    <a:pt x="1848023" y="318676"/>
                  </a:lnTo>
                  <a:lnTo>
                    <a:pt x="1874024" y="320674"/>
                  </a:lnTo>
                  <a:lnTo>
                    <a:pt x="2004026" y="330674"/>
                  </a:lnTo>
                  <a:lnTo>
                    <a:pt x="2030026" y="332006"/>
                  </a:lnTo>
                  <a:lnTo>
                    <a:pt x="2056026" y="334006"/>
                  </a:lnTo>
                  <a:lnTo>
                    <a:pt x="2082699" y="336006"/>
                  </a:lnTo>
                  <a:lnTo>
                    <a:pt x="2108699" y="337340"/>
                  </a:lnTo>
                  <a:lnTo>
                    <a:pt x="2134699" y="339340"/>
                  </a:lnTo>
                  <a:lnTo>
                    <a:pt x="2160700" y="340675"/>
                  </a:lnTo>
                  <a:lnTo>
                    <a:pt x="2186700" y="342006"/>
                  </a:lnTo>
                  <a:lnTo>
                    <a:pt x="2212701" y="344006"/>
                  </a:lnTo>
                  <a:lnTo>
                    <a:pt x="2238701" y="345340"/>
                  </a:lnTo>
                  <a:lnTo>
                    <a:pt x="2264701" y="346675"/>
                  </a:lnTo>
                  <a:lnTo>
                    <a:pt x="2290702" y="348006"/>
                  </a:lnTo>
                  <a:lnTo>
                    <a:pt x="2316702" y="350006"/>
                  </a:lnTo>
                  <a:lnTo>
                    <a:pt x="2342702" y="351340"/>
                  </a:lnTo>
                  <a:lnTo>
                    <a:pt x="2368703" y="352675"/>
                  </a:lnTo>
                  <a:lnTo>
                    <a:pt x="2394703" y="354006"/>
                  </a:lnTo>
                  <a:lnTo>
                    <a:pt x="2420703" y="355340"/>
                  </a:lnTo>
                  <a:lnTo>
                    <a:pt x="2446704" y="356675"/>
                  </a:lnTo>
                  <a:lnTo>
                    <a:pt x="2472704" y="358006"/>
                  </a:lnTo>
                  <a:lnTo>
                    <a:pt x="2498704" y="358675"/>
                  </a:lnTo>
                  <a:lnTo>
                    <a:pt x="2524705" y="360006"/>
                  </a:lnTo>
                  <a:lnTo>
                    <a:pt x="2550705" y="361340"/>
                  </a:lnTo>
                  <a:lnTo>
                    <a:pt x="2576706" y="362675"/>
                  </a:lnTo>
                  <a:lnTo>
                    <a:pt x="2603370" y="364006"/>
                  </a:lnTo>
                </a:path>
                <a:path w="2603500" h="842010">
                  <a:moveTo>
                    <a:pt x="0" y="842013"/>
                  </a:moveTo>
                  <a:lnTo>
                    <a:pt x="26000" y="833347"/>
                  </a:lnTo>
                  <a:lnTo>
                    <a:pt x="52000" y="825347"/>
                  </a:lnTo>
                  <a:lnTo>
                    <a:pt x="78001" y="817347"/>
                  </a:lnTo>
                  <a:lnTo>
                    <a:pt x="104001" y="809347"/>
                  </a:lnTo>
                  <a:lnTo>
                    <a:pt x="130001" y="801347"/>
                  </a:lnTo>
                  <a:lnTo>
                    <a:pt x="156002" y="794012"/>
                  </a:lnTo>
                  <a:lnTo>
                    <a:pt x="182002" y="786681"/>
                  </a:lnTo>
                  <a:lnTo>
                    <a:pt x="208002" y="779346"/>
                  </a:lnTo>
                  <a:lnTo>
                    <a:pt x="234003" y="772012"/>
                  </a:lnTo>
                  <a:lnTo>
                    <a:pt x="260003" y="765346"/>
                  </a:lnTo>
                  <a:lnTo>
                    <a:pt x="286003" y="758680"/>
                  </a:lnTo>
                  <a:lnTo>
                    <a:pt x="312004" y="752012"/>
                  </a:lnTo>
                  <a:lnTo>
                    <a:pt x="338004" y="745346"/>
                  </a:lnTo>
                  <a:lnTo>
                    <a:pt x="364003" y="738680"/>
                  </a:lnTo>
                  <a:lnTo>
                    <a:pt x="390003" y="732680"/>
                  </a:lnTo>
                  <a:lnTo>
                    <a:pt x="416004" y="726680"/>
                  </a:lnTo>
                  <a:lnTo>
                    <a:pt x="442004" y="720011"/>
                  </a:lnTo>
                  <a:lnTo>
                    <a:pt x="468004" y="714680"/>
                  </a:lnTo>
                  <a:lnTo>
                    <a:pt x="494005" y="708680"/>
                  </a:lnTo>
                  <a:lnTo>
                    <a:pt x="520677" y="702680"/>
                  </a:lnTo>
                  <a:lnTo>
                    <a:pt x="546677" y="697345"/>
                  </a:lnTo>
                  <a:lnTo>
                    <a:pt x="572678" y="692011"/>
                  </a:lnTo>
                  <a:lnTo>
                    <a:pt x="598678" y="686679"/>
                  </a:lnTo>
                  <a:lnTo>
                    <a:pt x="624679" y="681345"/>
                  </a:lnTo>
                  <a:lnTo>
                    <a:pt x="650679" y="676010"/>
                  </a:lnTo>
                  <a:lnTo>
                    <a:pt x="676679" y="670679"/>
                  </a:lnTo>
                  <a:lnTo>
                    <a:pt x="702680" y="666010"/>
                  </a:lnTo>
                  <a:lnTo>
                    <a:pt x="728680" y="661345"/>
                  </a:lnTo>
                  <a:lnTo>
                    <a:pt x="754680" y="656679"/>
                  </a:lnTo>
                  <a:lnTo>
                    <a:pt x="780681" y="652010"/>
                  </a:lnTo>
                  <a:lnTo>
                    <a:pt x="806681" y="647344"/>
                  </a:lnTo>
                  <a:lnTo>
                    <a:pt x="832681" y="642679"/>
                  </a:lnTo>
                  <a:lnTo>
                    <a:pt x="858682" y="638010"/>
                  </a:lnTo>
                  <a:lnTo>
                    <a:pt x="884682" y="634010"/>
                  </a:lnTo>
                  <a:lnTo>
                    <a:pt x="910682" y="630010"/>
                  </a:lnTo>
                  <a:lnTo>
                    <a:pt x="936683" y="625344"/>
                  </a:lnTo>
                  <a:lnTo>
                    <a:pt x="962683" y="621344"/>
                  </a:lnTo>
                  <a:lnTo>
                    <a:pt x="988684" y="617344"/>
                  </a:lnTo>
                  <a:lnTo>
                    <a:pt x="1014684" y="613344"/>
                  </a:lnTo>
                  <a:lnTo>
                    <a:pt x="1041348" y="610010"/>
                  </a:lnTo>
                  <a:lnTo>
                    <a:pt x="1067349" y="606009"/>
                  </a:lnTo>
                  <a:lnTo>
                    <a:pt x="1093349" y="602678"/>
                  </a:lnTo>
                  <a:lnTo>
                    <a:pt x="1119349" y="598678"/>
                  </a:lnTo>
                  <a:lnTo>
                    <a:pt x="1145350" y="595344"/>
                  </a:lnTo>
                  <a:lnTo>
                    <a:pt x="1171350" y="592009"/>
                  </a:lnTo>
                  <a:lnTo>
                    <a:pt x="1197350" y="588678"/>
                  </a:lnTo>
                  <a:lnTo>
                    <a:pt x="1223351" y="585344"/>
                  </a:lnTo>
                  <a:lnTo>
                    <a:pt x="1249351" y="582009"/>
                  </a:lnTo>
                  <a:lnTo>
                    <a:pt x="1275352" y="578678"/>
                  </a:lnTo>
                  <a:lnTo>
                    <a:pt x="1301352" y="575343"/>
                  </a:lnTo>
                  <a:lnTo>
                    <a:pt x="1327352" y="572678"/>
                  </a:lnTo>
                  <a:lnTo>
                    <a:pt x="1353353" y="569343"/>
                  </a:lnTo>
                  <a:lnTo>
                    <a:pt x="1379353" y="566678"/>
                  </a:lnTo>
                  <a:lnTo>
                    <a:pt x="1405353" y="563343"/>
                  </a:lnTo>
                  <a:lnTo>
                    <a:pt x="1431354" y="560678"/>
                  </a:lnTo>
                  <a:lnTo>
                    <a:pt x="1457354" y="558009"/>
                  </a:lnTo>
                  <a:lnTo>
                    <a:pt x="1483354" y="555343"/>
                  </a:lnTo>
                  <a:lnTo>
                    <a:pt x="1509355" y="552678"/>
                  </a:lnTo>
                  <a:lnTo>
                    <a:pt x="1535355" y="550009"/>
                  </a:lnTo>
                  <a:lnTo>
                    <a:pt x="1562020" y="547343"/>
                  </a:lnTo>
                  <a:lnTo>
                    <a:pt x="1588020" y="544677"/>
                  </a:lnTo>
                  <a:lnTo>
                    <a:pt x="1614020" y="542677"/>
                  </a:lnTo>
                  <a:lnTo>
                    <a:pt x="1640021" y="540009"/>
                  </a:lnTo>
                  <a:lnTo>
                    <a:pt x="1666021" y="538009"/>
                  </a:lnTo>
                  <a:lnTo>
                    <a:pt x="1692021" y="535343"/>
                  </a:lnTo>
                  <a:lnTo>
                    <a:pt x="1718022" y="533343"/>
                  </a:lnTo>
                  <a:lnTo>
                    <a:pt x="1744022" y="530677"/>
                  </a:lnTo>
                  <a:lnTo>
                    <a:pt x="1770022" y="528677"/>
                  </a:lnTo>
                  <a:lnTo>
                    <a:pt x="2004026" y="510677"/>
                  </a:lnTo>
                  <a:lnTo>
                    <a:pt x="2030026" y="509343"/>
                  </a:lnTo>
                  <a:lnTo>
                    <a:pt x="2056026" y="507343"/>
                  </a:lnTo>
                  <a:lnTo>
                    <a:pt x="2082699" y="505342"/>
                  </a:lnTo>
                  <a:lnTo>
                    <a:pt x="2108699" y="504008"/>
                  </a:lnTo>
                  <a:lnTo>
                    <a:pt x="2134699" y="502008"/>
                  </a:lnTo>
                  <a:lnTo>
                    <a:pt x="2160700" y="500677"/>
                  </a:lnTo>
                  <a:lnTo>
                    <a:pt x="2186700" y="499342"/>
                  </a:lnTo>
                  <a:lnTo>
                    <a:pt x="2212701" y="497342"/>
                  </a:lnTo>
                  <a:lnTo>
                    <a:pt x="2238701" y="496008"/>
                  </a:lnTo>
                  <a:lnTo>
                    <a:pt x="2264701" y="494677"/>
                  </a:lnTo>
                  <a:lnTo>
                    <a:pt x="2290702" y="493342"/>
                  </a:lnTo>
                  <a:lnTo>
                    <a:pt x="2316702" y="491342"/>
                  </a:lnTo>
                  <a:lnTo>
                    <a:pt x="2342702" y="490008"/>
                  </a:lnTo>
                  <a:lnTo>
                    <a:pt x="2368703" y="488677"/>
                  </a:lnTo>
                  <a:lnTo>
                    <a:pt x="2394703" y="487342"/>
                  </a:lnTo>
                  <a:lnTo>
                    <a:pt x="2420703" y="486008"/>
                  </a:lnTo>
                  <a:lnTo>
                    <a:pt x="2446704" y="484677"/>
                  </a:lnTo>
                  <a:lnTo>
                    <a:pt x="2472704" y="483342"/>
                  </a:lnTo>
                  <a:lnTo>
                    <a:pt x="2498704" y="482677"/>
                  </a:lnTo>
                  <a:lnTo>
                    <a:pt x="2524705" y="481342"/>
                  </a:lnTo>
                  <a:lnTo>
                    <a:pt x="2550705" y="480008"/>
                  </a:lnTo>
                  <a:lnTo>
                    <a:pt x="2576706" y="478677"/>
                  </a:lnTo>
                  <a:lnTo>
                    <a:pt x="2603370" y="477342"/>
                  </a:lnTo>
                </a:path>
              </a:pathLst>
            </a:custGeom>
            <a:ln w="4000">
              <a:solidFill>
                <a:srgbClr val="000000"/>
              </a:solidFill>
              <a:prstDash val="lgDash"/>
            </a:ln>
          </p:spPr>
          <p:txBody>
            <a:bodyPr wrap="square" lIns="0" tIns="0" rIns="0" bIns="0" rtlCol="0"/>
            <a:lstStyle/>
            <a:p>
              <a:endParaRPr/>
            </a:p>
          </p:txBody>
        </p:sp>
        <p:sp>
          <p:nvSpPr>
            <p:cNvPr id="30" name="object 30"/>
            <p:cNvSpPr/>
            <p:nvPr/>
          </p:nvSpPr>
          <p:spPr>
            <a:xfrm>
              <a:off x="1064661" y="2199299"/>
              <a:ext cx="2603500" cy="0"/>
            </a:xfrm>
            <a:custGeom>
              <a:avLst/>
              <a:gdLst/>
              <a:ahLst/>
              <a:cxnLst/>
              <a:rect l="l" t="t" r="r" b="b"/>
              <a:pathLst>
                <a:path w="2603500">
                  <a:moveTo>
                    <a:pt x="0" y="0"/>
                  </a:moveTo>
                  <a:lnTo>
                    <a:pt x="2603370" y="0"/>
                  </a:lnTo>
                </a:path>
              </a:pathLst>
            </a:custGeom>
            <a:ln w="4000">
              <a:solidFill>
                <a:srgbClr val="000000"/>
              </a:solidFill>
            </a:ln>
          </p:spPr>
          <p:txBody>
            <a:bodyPr wrap="square" lIns="0" tIns="0" rIns="0" bIns="0" rtlCol="0"/>
            <a:lstStyle/>
            <a:p>
              <a:endParaRPr/>
            </a:p>
          </p:txBody>
        </p:sp>
      </p:grpSp>
      <p:sp>
        <p:nvSpPr>
          <p:cNvPr id="31" name="object 31"/>
          <p:cNvSpPr txBox="1"/>
          <p:nvPr/>
        </p:nvSpPr>
        <p:spPr>
          <a:xfrm>
            <a:off x="2294648" y="1622593"/>
            <a:ext cx="143510" cy="121920"/>
          </a:xfrm>
          <a:prstGeom prst="rect">
            <a:avLst/>
          </a:prstGeom>
        </p:spPr>
        <p:txBody>
          <a:bodyPr vert="horz" wrap="square" lIns="0" tIns="16510" rIns="0" bIns="0" rtlCol="0">
            <a:spAutoFit/>
          </a:bodyPr>
          <a:lstStyle/>
          <a:p>
            <a:pPr marL="12700">
              <a:lnSpc>
                <a:spcPct val="100000"/>
              </a:lnSpc>
              <a:spcBef>
                <a:spcPts val="130"/>
              </a:spcBef>
            </a:pPr>
            <a:r>
              <a:rPr sz="600" spc="10" dirty="0">
                <a:latin typeface="Microsoft Sans Serif"/>
                <a:cs typeface="Microsoft Sans Serif"/>
              </a:rPr>
              <a:t>r&lt;0</a:t>
            </a:r>
            <a:endParaRPr sz="600">
              <a:latin typeface="Microsoft Sans Serif"/>
              <a:cs typeface="Microsoft Sans Serif"/>
            </a:endParaRPr>
          </a:p>
        </p:txBody>
      </p:sp>
      <p:sp>
        <p:nvSpPr>
          <p:cNvPr id="32" name="object 32"/>
          <p:cNvSpPr txBox="1"/>
          <p:nvPr/>
        </p:nvSpPr>
        <p:spPr>
          <a:xfrm>
            <a:off x="296786" y="3019392"/>
            <a:ext cx="4014470" cy="166071"/>
          </a:xfrm>
          <a:prstGeom prst="rect">
            <a:avLst/>
          </a:prstGeom>
        </p:spPr>
        <p:txBody>
          <a:bodyPr vert="horz" wrap="square" lIns="0" tIns="12065" rIns="0" bIns="0" rtlCol="0">
            <a:spAutoFit/>
          </a:bodyPr>
          <a:lstStyle/>
          <a:p>
            <a:pPr marL="38100">
              <a:lnSpc>
                <a:spcPct val="100000"/>
              </a:lnSpc>
              <a:spcBef>
                <a:spcPts val="95"/>
              </a:spcBef>
            </a:pPr>
            <a:r>
              <a:rPr sz="1000" spc="-30" dirty="0">
                <a:solidFill>
                  <a:srgbClr val="3333B2"/>
                </a:solidFill>
                <a:latin typeface="Tahoma"/>
                <a:cs typeface="Tahoma"/>
              </a:rPr>
              <a:t>Figura:</a:t>
            </a:r>
            <a:r>
              <a:rPr sz="1000" spc="20" dirty="0">
                <a:solidFill>
                  <a:srgbClr val="3333B2"/>
                </a:solidFill>
                <a:latin typeface="Tahoma"/>
                <a:cs typeface="Tahoma"/>
              </a:rPr>
              <a:t> </a:t>
            </a:r>
            <a:r>
              <a:rPr sz="1000" spc="-110" dirty="0">
                <a:latin typeface="Tahoma"/>
                <a:cs typeface="Tahoma"/>
              </a:rPr>
              <a:t>Sen</a:t>
            </a:r>
            <a:r>
              <a:rPr lang="es-CO" sz="1000" spc="-110" dirty="0">
                <a:latin typeface="Tahoma"/>
                <a:cs typeface="Tahoma"/>
              </a:rPr>
              <a:t>ñ</a:t>
            </a:r>
            <a:r>
              <a:rPr sz="1000" spc="-110" dirty="0">
                <a:latin typeface="Tahoma"/>
                <a:cs typeface="Tahoma"/>
              </a:rPr>
              <a:t>ales</a:t>
            </a:r>
            <a:r>
              <a:rPr sz="1000" spc="30" dirty="0">
                <a:latin typeface="Tahoma"/>
                <a:cs typeface="Tahoma"/>
              </a:rPr>
              <a:t> </a:t>
            </a:r>
            <a:r>
              <a:rPr sz="1000" spc="-35" dirty="0">
                <a:latin typeface="Tahoma"/>
                <a:cs typeface="Tahoma"/>
              </a:rPr>
              <a:t>sinusoidal</a:t>
            </a:r>
            <a:r>
              <a:rPr sz="1000" spc="25" dirty="0">
                <a:latin typeface="Tahoma"/>
                <a:cs typeface="Tahoma"/>
              </a:rPr>
              <a:t> </a:t>
            </a:r>
            <a:r>
              <a:rPr sz="1000" spc="-40" dirty="0">
                <a:latin typeface="Tahoma"/>
                <a:cs typeface="Tahoma"/>
              </a:rPr>
              <a:t>creciente</a:t>
            </a:r>
            <a:r>
              <a:rPr sz="1000" spc="25" dirty="0">
                <a:latin typeface="Tahoma"/>
                <a:cs typeface="Tahoma"/>
              </a:rPr>
              <a:t> </a:t>
            </a:r>
            <a:r>
              <a:rPr sz="1000" spc="-40" dirty="0">
                <a:latin typeface="Tahoma"/>
                <a:cs typeface="Tahoma"/>
              </a:rPr>
              <a:t>y</a:t>
            </a:r>
            <a:r>
              <a:rPr sz="1000" spc="25" dirty="0">
                <a:latin typeface="Tahoma"/>
                <a:cs typeface="Tahoma"/>
              </a:rPr>
              <a:t> </a:t>
            </a:r>
            <a:r>
              <a:rPr sz="1000" spc="-45" dirty="0">
                <a:latin typeface="Tahoma"/>
                <a:cs typeface="Tahoma"/>
              </a:rPr>
              <a:t>decreciente</a:t>
            </a:r>
            <a:r>
              <a:rPr sz="1000" spc="30" dirty="0">
                <a:latin typeface="Tahoma"/>
                <a:cs typeface="Tahoma"/>
              </a:rPr>
              <a:t> </a:t>
            </a:r>
            <a:r>
              <a:rPr sz="1000" i="1" spc="-45" dirty="0">
                <a:latin typeface="Arial"/>
                <a:cs typeface="Arial"/>
              </a:rPr>
              <a:t>x</a:t>
            </a:r>
            <a:r>
              <a:rPr sz="1000" i="1" spc="-190" dirty="0">
                <a:latin typeface="Arial"/>
                <a:cs typeface="Arial"/>
              </a:rPr>
              <a:t> </a:t>
            </a:r>
            <a:r>
              <a:rPr sz="1000" spc="50" dirty="0">
                <a:latin typeface="Tahoma"/>
                <a:cs typeface="Tahoma"/>
              </a:rPr>
              <a:t>(</a:t>
            </a:r>
            <a:r>
              <a:rPr sz="1000" i="1" spc="50" dirty="0">
                <a:latin typeface="Arial"/>
                <a:cs typeface="Arial"/>
              </a:rPr>
              <a:t>t</a:t>
            </a:r>
            <a:r>
              <a:rPr sz="1000" spc="50" dirty="0">
                <a:latin typeface="Tahoma"/>
                <a:cs typeface="Tahoma"/>
              </a:rPr>
              <a:t>)</a:t>
            </a:r>
            <a:r>
              <a:rPr sz="1000" spc="-25" dirty="0">
                <a:latin typeface="Tahoma"/>
                <a:cs typeface="Tahoma"/>
              </a:rPr>
              <a:t> </a:t>
            </a:r>
            <a:r>
              <a:rPr sz="1000" spc="45" dirty="0">
                <a:latin typeface="Tahoma"/>
                <a:cs typeface="Tahoma"/>
              </a:rPr>
              <a:t>=</a:t>
            </a:r>
            <a:r>
              <a:rPr sz="1000" spc="-35" dirty="0">
                <a:latin typeface="Tahoma"/>
                <a:cs typeface="Tahoma"/>
              </a:rPr>
              <a:t> </a:t>
            </a:r>
            <a:r>
              <a:rPr sz="1000" i="1" spc="-15" dirty="0">
                <a:latin typeface="Arial"/>
                <a:cs typeface="Arial"/>
              </a:rPr>
              <a:t>Ce</a:t>
            </a:r>
            <a:r>
              <a:rPr sz="1050" i="1" spc="-22" baseline="27777" dirty="0">
                <a:latin typeface="Arial"/>
                <a:cs typeface="Arial"/>
              </a:rPr>
              <a:t>rt</a:t>
            </a:r>
            <a:r>
              <a:rPr sz="1050" i="1" spc="112" baseline="27777" dirty="0">
                <a:latin typeface="Arial"/>
                <a:cs typeface="Arial"/>
              </a:rPr>
              <a:t> </a:t>
            </a:r>
            <a:r>
              <a:rPr sz="1000" spc="-30" dirty="0">
                <a:latin typeface="Tahoma"/>
                <a:cs typeface="Tahoma"/>
              </a:rPr>
              <a:t>cos(</a:t>
            </a:r>
            <a:r>
              <a:rPr sz="1000" i="1" spc="-30" dirty="0">
                <a:latin typeface="Verdana"/>
                <a:cs typeface="Verdana"/>
              </a:rPr>
              <a:t>ω</a:t>
            </a:r>
            <a:r>
              <a:rPr sz="1050" spc="-44" baseline="-11904" dirty="0">
                <a:latin typeface="Tahoma"/>
                <a:cs typeface="Tahoma"/>
              </a:rPr>
              <a:t>0</a:t>
            </a:r>
            <a:r>
              <a:rPr sz="1000" i="1" spc="-30" dirty="0">
                <a:latin typeface="Arial"/>
                <a:cs typeface="Arial"/>
              </a:rPr>
              <a:t>t</a:t>
            </a:r>
            <a:r>
              <a:rPr sz="1000" i="1" spc="25" dirty="0">
                <a:latin typeface="Arial"/>
                <a:cs typeface="Arial"/>
              </a:rPr>
              <a:t> </a:t>
            </a:r>
            <a:r>
              <a:rPr sz="1000" spc="45" dirty="0">
                <a:latin typeface="Tahoma"/>
                <a:cs typeface="Tahoma"/>
              </a:rPr>
              <a:t>+</a:t>
            </a:r>
            <a:r>
              <a:rPr sz="1000" spc="-90" dirty="0">
                <a:latin typeface="Tahoma"/>
                <a:cs typeface="Tahoma"/>
              </a:rPr>
              <a:t> </a:t>
            </a:r>
            <a:r>
              <a:rPr sz="1000" i="1" spc="-65" dirty="0">
                <a:latin typeface="Verdana"/>
                <a:cs typeface="Verdana"/>
              </a:rPr>
              <a:t>θ</a:t>
            </a:r>
            <a:r>
              <a:rPr sz="1000" spc="-65" dirty="0">
                <a:latin typeface="Tahoma"/>
                <a:cs typeface="Tahoma"/>
              </a:rPr>
              <a:t>)</a:t>
            </a:r>
            <a:endParaRPr sz="1000" dirty="0">
              <a:latin typeface="Tahoma"/>
              <a:cs typeface="Tahoma"/>
            </a:endParaRPr>
          </a:p>
        </p:txBody>
      </p:sp>
      <p:sp>
        <p:nvSpPr>
          <p:cNvPr id="37" name="object 3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1254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50" dirty="0"/>
              <a:t>discretas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4" name="object 14"/>
          <p:cNvSpPr txBox="1"/>
          <p:nvPr/>
        </p:nvSpPr>
        <p:spPr>
          <a:xfrm>
            <a:off x="514997" y="526693"/>
            <a:ext cx="1763395" cy="1330960"/>
          </a:xfrm>
          <a:prstGeom prst="rect">
            <a:avLst/>
          </a:prstGeom>
        </p:spPr>
        <p:txBody>
          <a:bodyPr vert="horz" wrap="square" lIns="0" tIns="6985" rIns="0" bIns="0" rtlCol="0">
            <a:spAutoFit/>
          </a:bodyPr>
          <a:lstStyle/>
          <a:p>
            <a:pPr marL="38100" marR="30480">
              <a:lnSpc>
                <a:spcPct val="102600"/>
              </a:lnSpc>
              <a:spcBef>
                <a:spcPts val="55"/>
              </a:spcBef>
            </a:pPr>
            <a:r>
              <a:rPr sz="1100" spc="-10" dirty="0">
                <a:latin typeface="Tahoma"/>
                <a:cs typeface="Tahoma"/>
              </a:rPr>
              <a:t>En</a:t>
            </a:r>
            <a:r>
              <a:rPr sz="1100" spc="15" dirty="0">
                <a:latin typeface="Tahoma"/>
                <a:cs typeface="Tahoma"/>
              </a:rPr>
              <a:t> </a:t>
            </a:r>
            <a:r>
              <a:rPr sz="1100" spc="-35" dirty="0">
                <a:latin typeface="Tahoma"/>
                <a:cs typeface="Tahoma"/>
              </a:rPr>
              <a:t>tiem</a:t>
            </a:r>
            <a:r>
              <a:rPr sz="1100" spc="-10" dirty="0">
                <a:latin typeface="Tahoma"/>
                <a:cs typeface="Tahoma"/>
              </a:rPr>
              <a:t>p</a:t>
            </a:r>
            <a:r>
              <a:rPr sz="1100" spc="-55" dirty="0">
                <a:latin typeface="Tahoma"/>
                <a:cs typeface="Tahoma"/>
              </a:rPr>
              <a:t>o</a:t>
            </a:r>
            <a:r>
              <a:rPr sz="1100" spc="15" dirty="0">
                <a:latin typeface="Tahoma"/>
                <a:cs typeface="Tahoma"/>
              </a:rPr>
              <a:t> </a:t>
            </a:r>
            <a:r>
              <a:rPr sz="1100" spc="-35" dirty="0">
                <a:latin typeface="Tahoma"/>
                <a:cs typeface="Tahoma"/>
              </a:rPr>
              <a:t>discret</a:t>
            </a:r>
            <a:r>
              <a:rPr sz="1100" spc="-55" dirty="0">
                <a:latin typeface="Tahoma"/>
                <a:cs typeface="Tahoma"/>
              </a:rPr>
              <a:t>o</a:t>
            </a:r>
            <a:r>
              <a:rPr sz="1100" spc="15" dirty="0">
                <a:latin typeface="Tahoma"/>
                <a:cs typeface="Tahoma"/>
              </a:rPr>
              <a:t> </a:t>
            </a:r>
            <a:r>
              <a:rPr sz="1100" spc="-25" dirty="0">
                <a:latin typeface="Tahoma"/>
                <a:cs typeface="Tahoma"/>
              </a:rPr>
              <a:t>la</a:t>
            </a:r>
            <a:r>
              <a:rPr sz="1100" spc="20"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40" dirty="0">
                <a:latin typeface="Tahoma"/>
                <a:cs typeface="Tahoma"/>
              </a:rPr>
              <a:t>o  </a:t>
            </a:r>
            <a:r>
              <a:rPr sz="1100" spc="-55" dirty="0">
                <a:latin typeface="Tahoma"/>
                <a:cs typeface="Tahoma"/>
              </a:rPr>
              <a:t>secuencia</a:t>
            </a:r>
            <a:r>
              <a:rPr sz="1100" spc="10" dirty="0">
                <a:latin typeface="Tahoma"/>
                <a:cs typeface="Tahoma"/>
              </a:rPr>
              <a:t> </a:t>
            </a:r>
            <a:r>
              <a:rPr sz="1100" spc="-45" dirty="0">
                <a:latin typeface="Tahoma"/>
                <a:cs typeface="Tahoma"/>
              </a:rPr>
              <a:t>exponencial </a:t>
            </a:r>
            <a:r>
              <a:rPr sz="1100" spc="-40" dirty="0">
                <a:latin typeface="Tahoma"/>
                <a:cs typeface="Tahoma"/>
              </a:rPr>
              <a:t> </a:t>
            </a:r>
            <a:r>
              <a:rPr sz="1100" spc="-45" dirty="0">
                <a:latin typeface="Tahoma"/>
                <a:cs typeface="Tahoma"/>
              </a:rPr>
              <a:t>compleja</a:t>
            </a:r>
            <a:r>
              <a:rPr sz="1100" spc="20" dirty="0">
                <a:latin typeface="Tahoma"/>
                <a:cs typeface="Tahoma"/>
              </a:rPr>
              <a:t> </a:t>
            </a:r>
            <a:r>
              <a:rPr sz="1100" spc="-55" dirty="0">
                <a:latin typeface="Tahoma"/>
                <a:cs typeface="Tahoma"/>
              </a:rPr>
              <a:t>es</a:t>
            </a:r>
            <a:r>
              <a:rPr sz="1100" spc="-50" dirty="0">
                <a:latin typeface="Tahoma"/>
                <a:cs typeface="Tahoma"/>
              </a:rPr>
              <a:t>t</a:t>
            </a:r>
            <a:r>
              <a:rPr sz="1100" spc="-595" dirty="0">
                <a:latin typeface="Tahoma"/>
                <a:cs typeface="Tahoma"/>
              </a:rPr>
              <a:t>´</a:t>
            </a:r>
            <a:r>
              <a:rPr sz="1100" spc="-55" dirty="0">
                <a:latin typeface="Tahoma"/>
                <a:cs typeface="Tahoma"/>
              </a:rPr>
              <a:t>a</a:t>
            </a:r>
            <a:r>
              <a:rPr sz="1100" spc="20" dirty="0">
                <a:latin typeface="Tahoma"/>
                <a:cs typeface="Tahoma"/>
              </a:rPr>
              <a:t> </a:t>
            </a:r>
            <a:r>
              <a:rPr sz="1100" spc="-40" dirty="0">
                <a:latin typeface="Tahoma"/>
                <a:cs typeface="Tahoma"/>
              </a:rPr>
              <a:t>definida</a:t>
            </a:r>
            <a:r>
              <a:rPr sz="1100" spc="20" dirty="0">
                <a:latin typeface="Tahoma"/>
                <a:cs typeface="Tahoma"/>
              </a:rPr>
              <a:t> </a:t>
            </a:r>
            <a:r>
              <a:rPr sz="1100" spc="-20" dirty="0">
                <a:latin typeface="Tahoma"/>
                <a:cs typeface="Tahoma"/>
              </a:rPr>
              <a:t>p</a:t>
            </a:r>
            <a:r>
              <a:rPr sz="1100" spc="-90" dirty="0">
                <a:latin typeface="Tahoma"/>
                <a:cs typeface="Tahoma"/>
              </a:rPr>
              <a:t>o</a:t>
            </a:r>
            <a:r>
              <a:rPr sz="1100" spc="-25" dirty="0">
                <a:latin typeface="Tahoma"/>
                <a:cs typeface="Tahoma"/>
              </a:rPr>
              <a:t>r</a:t>
            </a:r>
            <a:endParaRPr sz="1100">
              <a:latin typeface="Tahoma"/>
              <a:cs typeface="Tahoma"/>
            </a:endParaRPr>
          </a:p>
          <a:p>
            <a:pPr>
              <a:lnSpc>
                <a:spcPct val="100000"/>
              </a:lnSpc>
              <a:spcBef>
                <a:spcPts val="45"/>
              </a:spcBef>
            </a:pPr>
            <a:endParaRPr sz="900">
              <a:latin typeface="Tahoma"/>
              <a:cs typeface="Tahoma"/>
            </a:endParaRPr>
          </a:p>
          <a:p>
            <a:pPr marL="533400">
              <a:lnSpc>
                <a:spcPct val="100000"/>
              </a:lnSpc>
            </a:pP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30" dirty="0">
                <a:latin typeface="Arial"/>
                <a:cs typeface="Arial"/>
              </a:rPr>
              <a:t>C</a:t>
            </a:r>
            <a:r>
              <a:rPr sz="1100" i="1" spc="10" dirty="0">
                <a:latin typeface="Verdana"/>
                <a:cs typeface="Verdana"/>
              </a:rPr>
              <a:t>α</a:t>
            </a:r>
            <a:r>
              <a:rPr sz="1200" i="1" spc="75" baseline="31250" dirty="0">
                <a:latin typeface="Arial"/>
                <a:cs typeface="Arial"/>
              </a:rPr>
              <a:t>n</a:t>
            </a:r>
            <a:r>
              <a:rPr sz="1100" i="1" spc="-100" dirty="0">
                <a:latin typeface="Verdana"/>
                <a:cs typeface="Verdana"/>
              </a:rPr>
              <a:t>,</a:t>
            </a:r>
            <a:endParaRPr sz="1100">
              <a:latin typeface="Verdana"/>
              <a:cs typeface="Verdana"/>
            </a:endParaRPr>
          </a:p>
          <a:p>
            <a:pPr marL="38100" marR="43180">
              <a:lnSpc>
                <a:spcPct val="102600"/>
              </a:lnSpc>
              <a:spcBef>
                <a:spcPts val="1095"/>
              </a:spcBef>
            </a:pPr>
            <a:r>
              <a:rPr sz="1100" spc="-60" dirty="0">
                <a:latin typeface="Tahoma"/>
                <a:cs typeface="Tahoma"/>
              </a:rPr>
              <a:t>donde</a:t>
            </a:r>
            <a:r>
              <a:rPr sz="1100" spc="10" dirty="0">
                <a:latin typeface="Tahoma"/>
                <a:cs typeface="Tahoma"/>
              </a:rPr>
              <a:t> </a:t>
            </a:r>
            <a:r>
              <a:rPr sz="1100" i="1" spc="-100" dirty="0">
                <a:latin typeface="Arial"/>
                <a:cs typeface="Arial"/>
              </a:rPr>
              <a:t>C</a:t>
            </a:r>
            <a:r>
              <a:rPr sz="1100" i="1" spc="-20" dirty="0">
                <a:latin typeface="Arial"/>
                <a:cs typeface="Arial"/>
              </a:rPr>
              <a:t> </a:t>
            </a:r>
            <a:r>
              <a:rPr sz="1100" spc="-45" dirty="0">
                <a:latin typeface="Tahoma"/>
                <a:cs typeface="Tahoma"/>
              </a:rPr>
              <a:t>y</a:t>
            </a:r>
            <a:r>
              <a:rPr sz="1100" spc="15" dirty="0">
                <a:latin typeface="Tahoma"/>
                <a:cs typeface="Tahoma"/>
              </a:rPr>
              <a:t> </a:t>
            </a:r>
            <a:r>
              <a:rPr sz="1100" i="1" spc="-90" dirty="0">
                <a:latin typeface="Arial"/>
                <a:cs typeface="Arial"/>
              </a:rPr>
              <a:t>a</a:t>
            </a:r>
            <a:r>
              <a:rPr sz="1100" i="1" spc="60" dirty="0">
                <a:latin typeface="Arial"/>
                <a:cs typeface="Arial"/>
              </a:rPr>
              <a:t> </a:t>
            </a:r>
            <a:r>
              <a:rPr sz="1100" spc="-55" dirty="0">
                <a:latin typeface="Tahoma"/>
                <a:cs typeface="Tahoma"/>
              </a:rPr>
              <a:t>son,</a:t>
            </a:r>
            <a:r>
              <a:rPr sz="1100" spc="10" dirty="0">
                <a:latin typeface="Tahoma"/>
                <a:cs typeface="Tahoma"/>
              </a:rPr>
              <a:t> </a:t>
            </a:r>
            <a:r>
              <a:rPr sz="1100" spc="-75" dirty="0">
                <a:latin typeface="Tahoma"/>
                <a:cs typeface="Tahoma"/>
              </a:rPr>
              <a:t>en</a:t>
            </a:r>
            <a:r>
              <a:rPr sz="1100" spc="15" dirty="0">
                <a:latin typeface="Tahoma"/>
                <a:cs typeface="Tahoma"/>
              </a:rPr>
              <a:t> </a:t>
            </a:r>
            <a:r>
              <a:rPr sz="1100" spc="-55" dirty="0">
                <a:latin typeface="Tahoma"/>
                <a:cs typeface="Tahoma"/>
              </a:rPr>
              <a:t>general, </a:t>
            </a:r>
            <a:r>
              <a:rPr sz="1100" spc="-330" dirty="0">
                <a:latin typeface="Tahoma"/>
                <a:cs typeface="Tahoma"/>
              </a:rPr>
              <a:t> </a:t>
            </a:r>
            <a:r>
              <a:rPr sz="1100" spc="-55" dirty="0">
                <a:latin typeface="Tahoma"/>
                <a:cs typeface="Tahoma"/>
              </a:rPr>
              <a:t>n</a:t>
            </a:r>
            <a:r>
              <a:rPr sz="1100" spc="-610" dirty="0">
                <a:latin typeface="Tahoma"/>
                <a:cs typeface="Tahoma"/>
              </a:rPr>
              <a:t>u</a:t>
            </a:r>
            <a:r>
              <a:rPr sz="1100" spc="-50" dirty="0">
                <a:latin typeface="Tahoma"/>
                <a:cs typeface="Tahoma"/>
              </a:rPr>
              <a:t>´</a:t>
            </a:r>
            <a:r>
              <a:rPr sz="1100" spc="-65" dirty="0">
                <a:latin typeface="Tahoma"/>
                <a:cs typeface="Tahoma"/>
              </a:rPr>
              <a:t>meros</a:t>
            </a:r>
            <a:r>
              <a:rPr sz="1100" spc="20" dirty="0">
                <a:latin typeface="Tahoma"/>
                <a:cs typeface="Tahoma"/>
              </a:rPr>
              <a:t> </a:t>
            </a:r>
            <a:r>
              <a:rPr sz="1100" spc="-45" dirty="0">
                <a:latin typeface="Tahoma"/>
                <a:cs typeface="Tahoma"/>
              </a:rPr>
              <a:t>complejos.</a:t>
            </a:r>
            <a:endParaRPr sz="1100">
              <a:latin typeface="Tahoma"/>
              <a:cs typeface="Tahoma"/>
            </a:endParaRPr>
          </a:p>
        </p:txBody>
      </p:sp>
      <p:pic>
        <p:nvPicPr>
          <p:cNvPr id="15" name="object 15"/>
          <p:cNvPicPr/>
          <p:nvPr/>
        </p:nvPicPr>
        <p:blipFill>
          <a:blip r:embed="rId2" cstate="print"/>
          <a:stretch>
            <a:fillRect/>
          </a:stretch>
        </p:blipFill>
        <p:spPr>
          <a:xfrm>
            <a:off x="2531998" y="1093295"/>
            <a:ext cx="1855045" cy="1188018"/>
          </a:xfrm>
          <a:prstGeom prst="rect">
            <a:avLst/>
          </a:prstGeom>
        </p:spPr>
      </p:pic>
      <p:sp>
        <p:nvSpPr>
          <p:cNvPr id="16" name="object 16"/>
          <p:cNvSpPr txBox="1"/>
          <p:nvPr/>
        </p:nvSpPr>
        <p:spPr>
          <a:xfrm>
            <a:off x="2519298" y="2382487"/>
            <a:ext cx="1543685"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a:t>
            </a:r>
            <a:r>
              <a:rPr sz="1000" spc="-5" dirty="0">
                <a:solidFill>
                  <a:srgbClr val="3333B2"/>
                </a:solidFill>
                <a:latin typeface="Tahoma"/>
                <a:cs typeface="Tahoma"/>
              </a:rPr>
              <a:t> </a:t>
            </a:r>
            <a:r>
              <a:rPr sz="1000" spc="-60" dirty="0">
                <a:latin typeface="Tahoma"/>
                <a:cs typeface="Tahoma"/>
              </a:rPr>
              <a:t>Ingresos</a:t>
            </a:r>
            <a:r>
              <a:rPr sz="1000" dirty="0">
                <a:latin typeface="Tahoma"/>
                <a:cs typeface="Tahoma"/>
              </a:rPr>
              <a:t> </a:t>
            </a:r>
            <a:r>
              <a:rPr sz="1000" spc="-40" dirty="0">
                <a:latin typeface="Tahoma"/>
                <a:cs typeface="Tahoma"/>
              </a:rPr>
              <a:t>del</a:t>
            </a:r>
            <a:r>
              <a:rPr sz="1000" spc="5" dirty="0">
                <a:latin typeface="Tahoma"/>
                <a:cs typeface="Tahoma"/>
              </a:rPr>
              <a:t> </a:t>
            </a:r>
            <a:r>
              <a:rPr sz="1000" spc="-45" dirty="0">
                <a:latin typeface="Tahoma"/>
                <a:cs typeface="Tahoma"/>
              </a:rPr>
              <a:t>mercado </a:t>
            </a:r>
            <a:r>
              <a:rPr sz="1000" spc="-300" dirty="0">
                <a:latin typeface="Tahoma"/>
                <a:cs typeface="Tahoma"/>
              </a:rPr>
              <a:t> </a:t>
            </a:r>
            <a:r>
              <a:rPr sz="1000" spc="-35" dirty="0">
                <a:latin typeface="Tahoma"/>
                <a:cs typeface="Tahoma"/>
              </a:rPr>
              <a:t>online</a:t>
            </a:r>
            <a:r>
              <a:rPr sz="1000" spc="10" dirty="0">
                <a:latin typeface="Tahoma"/>
                <a:cs typeface="Tahoma"/>
              </a:rPr>
              <a:t> </a:t>
            </a:r>
            <a:r>
              <a:rPr sz="1000" spc="-65" dirty="0">
                <a:latin typeface="Tahoma"/>
                <a:cs typeface="Tahoma"/>
              </a:rPr>
              <a:t>de</a:t>
            </a:r>
            <a:r>
              <a:rPr sz="1000" spc="15" dirty="0">
                <a:latin typeface="Tahoma"/>
                <a:cs typeface="Tahoma"/>
              </a:rPr>
              <a:t> </a:t>
            </a:r>
            <a:r>
              <a:rPr sz="1000" spc="-45" dirty="0">
                <a:latin typeface="Tahoma"/>
                <a:cs typeface="Tahoma"/>
              </a:rPr>
              <a:t>viajes</a:t>
            </a:r>
            <a:endParaRPr sz="100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1254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50" dirty="0"/>
              <a:t>discretas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5" name="object 15"/>
          <p:cNvSpPr txBox="1"/>
          <p:nvPr/>
        </p:nvSpPr>
        <p:spPr>
          <a:xfrm>
            <a:off x="502297" y="526693"/>
            <a:ext cx="1788795" cy="1852295"/>
          </a:xfrm>
          <a:prstGeom prst="rect">
            <a:avLst/>
          </a:prstGeom>
        </p:spPr>
        <p:txBody>
          <a:bodyPr vert="horz" wrap="square" lIns="0" tIns="6985" rIns="0" bIns="0" rtlCol="0">
            <a:spAutoFit/>
          </a:bodyPr>
          <a:lstStyle/>
          <a:p>
            <a:pPr marL="50800" marR="43180">
              <a:lnSpc>
                <a:spcPct val="102600"/>
              </a:lnSpc>
              <a:spcBef>
                <a:spcPts val="55"/>
              </a:spcBef>
            </a:pPr>
            <a:r>
              <a:rPr sz="1100" spc="-10" dirty="0">
                <a:latin typeface="Tahoma"/>
                <a:cs typeface="Tahoma"/>
              </a:rPr>
              <a:t>En</a:t>
            </a:r>
            <a:r>
              <a:rPr sz="1100" spc="15" dirty="0">
                <a:latin typeface="Tahoma"/>
                <a:cs typeface="Tahoma"/>
              </a:rPr>
              <a:t> </a:t>
            </a:r>
            <a:r>
              <a:rPr sz="1100" spc="-35" dirty="0">
                <a:latin typeface="Tahoma"/>
                <a:cs typeface="Tahoma"/>
              </a:rPr>
              <a:t>tiem</a:t>
            </a:r>
            <a:r>
              <a:rPr sz="1100" spc="-10" dirty="0">
                <a:latin typeface="Tahoma"/>
                <a:cs typeface="Tahoma"/>
              </a:rPr>
              <a:t>p</a:t>
            </a:r>
            <a:r>
              <a:rPr sz="1100" spc="-55" dirty="0">
                <a:latin typeface="Tahoma"/>
                <a:cs typeface="Tahoma"/>
              </a:rPr>
              <a:t>o</a:t>
            </a:r>
            <a:r>
              <a:rPr sz="1100" spc="15" dirty="0">
                <a:latin typeface="Tahoma"/>
                <a:cs typeface="Tahoma"/>
              </a:rPr>
              <a:t> </a:t>
            </a:r>
            <a:r>
              <a:rPr sz="1100" spc="-35" dirty="0">
                <a:latin typeface="Tahoma"/>
                <a:cs typeface="Tahoma"/>
              </a:rPr>
              <a:t>discret</a:t>
            </a:r>
            <a:r>
              <a:rPr sz="1100" spc="-55" dirty="0">
                <a:latin typeface="Tahoma"/>
                <a:cs typeface="Tahoma"/>
              </a:rPr>
              <a:t>o</a:t>
            </a:r>
            <a:r>
              <a:rPr sz="1100" spc="15" dirty="0">
                <a:latin typeface="Tahoma"/>
                <a:cs typeface="Tahoma"/>
              </a:rPr>
              <a:t> </a:t>
            </a:r>
            <a:r>
              <a:rPr sz="1100" spc="-25" dirty="0">
                <a:latin typeface="Tahoma"/>
                <a:cs typeface="Tahoma"/>
              </a:rPr>
              <a:t>la</a:t>
            </a:r>
            <a:r>
              <a:rPr sz="1100" spc="20"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40" dirty="0">
                <a:latin typeface="Tahoma"/>
                <a:cs typeface="Tahoma"/>
              </a:rPr>
              <a:t>o  </a:t>
            </a:r>
            <a:r>
              <a:rPr sz="1100" spc="-55" dirty="0">
                <a:latin typeface="Tahoma"/>
                <a:cs typeface="Tahoma"/>
              </a:rPr>
              <a:t>secuencia</a:t>
            </a:r>
            <a:r>
              <a:rPr sz="1100" spc="10" dirty="0">
                <a:latin typeface="Tahoma"/>
                <a:cs typeface="Tahoma"/>
              </a:rPr>
              <a:t> </a:t>
            </a:r>
            <a:r>
              <a:rPr sz="1100" spc="-45" dirty="0">
                <a:latin typeface="Tahoma"/>
                <a:cs typeface="Tahoma"/>
              </a:rPr>
              <a:t>exponencial </a:t>
            </a:r>
            <a:r>
              <a:rPr sz="1100" spc="-40" dirty="0">
                <a:latin typeface="Tahoma"/>
                <a:cs typeface="Tahoma"/>
              </a:rPr>
              <a:t> </a:t>
            </a:r>
            <a:r>
              <a:rPr sz="1100" spc="-45" dirty="0">
                <a:latin typeface="Tahoma"/>
                <a:cs typeface="Tahoma"/>
              </a:rPr>
              <a:t>compleja</a:t>
            </a:r>
            <a:r>
              <a:rPr sz="1100" spc="20" dirty="0">
                <a:latin typeface="Tahoma"/>
                <a:cs typeface="Tahoma"/>
              </a:rPr>
              <a:t> </a:t>
            </a:r>
            <a:r>
              <a:rPr sz="1100" spc="-55" dirty="0">
                <a:latin typeface="Tahoma"/>
                <a:cs typeface="Tahoma"/>
              </a:rPr>
              <a:t>es</a:t>
            </a:r>
            <a:r>
              <a:rPr sz="1100" spc="-50" dirty="0">
                <a:latin typeface="Tahoma"/>
                <a:cs typeface="Tahoma"/>
              </a:rPr>
              <a:t>t</a:t>
            </a:r>
            <a:r>
              <a:rPr sz="1100" spc="-595" dirty="0">
                <a:latin typeface="Tahoma"/>
                <a:cs typeface="Tahoma"/>
              </a:rPr>
              <a:t>´</a:t>
            </a:r>
            <a:r>
              <a:rPr sz="1100" spc="-55" dirty="0">
                <a:latin typeface="Tahoma"/>
                <a:cs typeface="Tahoma"/>
              </a:rPr>
              <a:t>a</a:t>
            </a:r>
            <a:r>
              <a:rPr sz="1100" spc="20" dirty="0">
                <a:latin typeface="Tahoma"/>
                <a:cs typeface="Tahoma"/>
              </a:rPr>
              <a:t> </a:t>
            </a:r>
            <a:r>
              <a:rPr sz="1100" spc="-40" dirty="0">
                <a:latin typeface="Tahoma"/>
                <a:cs typeface="Tahoma"/>
              </a:rPr>
              <a:t>definida</a:t>
            </a:r>
            <a:r>
              <a:rPr sz="1100" spc="20" dirty="0">
                <a:latin typeface="Tahoma"/>
                <a:cs typeface="Tahoma"/>
              </a:rPr>
              <a:t> </a:t>
            </a:r>
            <a:r>
              <a:rPr sz="1100" spc="-20" dirty="0">
                <a:latin typeface="Tahoma"/>
                <a:cs typeface="Tahoma"/>
              </a:rPr>
              <a:t>p</a:t>
            </a:r>
            <a:r>
              <a:rPr sz="1100" spc="-90" dirty="0">
                <a:latin typeface="Tahoma"/>
                <a:cs typeface="Tahoma"/>
              </a:rPr>
              <a:t>o</a:t>
            </a:r>
            <a:r>
              <a:rPr sz="1100" spc="-25" dirty="0">
                <a:latin typeface="Tahoma"/>
                <a:cs typeface="Tahoma"/>
              </a:rPr>
              <a:t>r</a:t>
            </a:r>
            <a:endParaRPr sz="1100">
              <a:latin typeface="Tahoma"/>
              <a:cs typeface="Tahoma"/>
            </a:endParaRPr>
          </a:p>
          <a:p>
            <a:pPr>
              <a:lnSpc>
                <a:spcPct val="100000"/>
              </a:lnSpc>
              <a:spcBef>
                <a:spcPts val="45"/>
              </a:spcBef>
            </a:pPr>
            <a:endParaRPr sz="900">
              <a:latin typeface="Tahoma"/>
              <a:cs typeface="Tahoma"/>
            </a:endParaRPr>
          </a:p>
          <a:p>
            <a:pPr marL="546100">
              <a:lnSpc>
                <a:spcPct val="100000"/>
              </a:lnSpc>
            </a:pP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30" dirty="0">
                <a:latin typeface="Arial"/>
                <a:cs typeface="Arial"/>
              </a:rPr>
              <a:t>C</a:t>
            </a:r>
            <a:r>
              <a:rPr sz="1100" i="1" spc="10" dirty="0">
                <a:latin typeface="Verdana"/>
                <a:cs typeface="Verdana"/>
              </a:rPr>
              <a:t>α</a:t>
            </a:r>
            <a:r>
              <a:rPr sz="1200" i="1" spc="75" baseline="31250" dirty="0">
                <a:latin typeface="Arial"/>
                <a:cs typeface="Arial"/>
              </a:rPr>
              <a:t>n</a:t>
            </a:r>
            <a:r>
              <a:rPr sz="1100" i="1" spc="-100" dirty="0">
                <a:latin typeface="Verdana"/>
                <a:cs typeface="Verdana"/>
              </a:rPr>
              <a:t>,</a:t>
            </a:r>
            <a:endParaRPr sz="1100">
              <a:latin typeface="Verdana"/>
              <a:cs typeface="Verdana"/>
            </a:endParaRPr>
          </a:p>
          <a:p>
            <a:pPr marL="50800" marR="55880">
              <a:lnSpc>
                <a:spcPct val="102600"/>
              </a:lnSpc>
              <a:spcBef>
                <a:spcPts val="1095"/>
              </a:spcBef>
            </a:pPr>
            <a:r>
              <a:rPr sz="1100" spc="-60" dirty="0">
                <a:latin typeface="Tahoma"/>
                <a:cs typeface="Tahoma"/>
              </a:rPr>
              <a:t>donde</a:t>
            </a:r>
            <a:r>
              <a:rPr sz="1100" spc="10" dirty="0">
                <a:latin typeface="Tahoma"/>
                <a:cs typeface="Tahoma"/>
              </a:rPr>
              <a:t> </a:t>
            </a:r>
            <a:r>
              <a:rPr sz="1100" i="1" spc="-100" dirty="0">
                <a:latin typeface="Arial"/>
                <a:cs typeface="Arial"/>
              </a:rPr>
              <a:t>C</a:t>
            </a:r>
            <a:r>
              <a:rPr sz="1100" i="1" spc="-20" dirty="0">
                <a:latin typeface="Arial"/>
                <a:cs typeface="Arial"/>
              </a:rPr>
              <a:t> </a:t>
            </a:r>
            <a:r>
              <a:rPr sz="1100" spc="-45" dirty="0">
                <a:latin typeface="Tahoma"/>
                <a:cs typeface="Tahoma"/>
              </a:rPr>
              <a:t>y</a:t>
            </a:r>
            <a:r>
              <a:rPr sz="1100" spc="15" dirty="0">
                <a:latin typeface="Tahoma"/>
                <a:cs typeface="Tahoma"/>
              </a:rPr>
              <a:t> </a:t>
            </a:r>
            <a:r>
              <a:rPr sz="1100" i="1" spc="-90" dirty="0">
                <a:latin typeface="Arial"/>
                <a:cs typeface="Arial"/>
              </a:rPr>
              <a:t>a</a:t>
            </a:r>
            <a:r>
              <a:rPr sz="1100" i="1" spc="60" dirty="0">
                <a:latin typeface="Arial"/>
                <a:cs typeface="Arial"/>
              </a:rPr>
              <a:t> </a:t>
            </a:r>
            <a:r>
              <a:rPr sz="1100" spc="-55" dirty="0">
                <a:latin typeface="Tahoma"/>
                <a:cs typeface="Tahoma"/>
              </a:rPr>
              <a:t>son,</a:t>
            </a:r>
            <a:r>
              <a:rPr sz="1100" spc="10" dirty="0">
                <a:latin typeface="Tahoma"/>
                <a:cs typeface="Tahoma"/>
              </a:rPr>
              <a:t> </a:t>
            </a:r>
            <a:r>
              <a:rPr sz="1100" spc="-75" dirty="0">
                <a:latin typeface="Tahoma"/>
                <a:cs typeface="Tahoma"/>
              </a:rPr>
              <a:t>en</a:t>
            </a:r>
            <a:r>
              <a:rPr sz="1100" spc="15" dirty="0">
                <a:latin typeface="Tahoma"/>
                <a:cs typeface="Tahoma"/>
              </a:rPr>
              <a:t> </a:t>
            </a:r>
            <a:r>
              <a:rPr sz="1100" spc="-55" dirty="0">
                <a:latin typeface="Tahoma"/>
                <a:cs typeface="Tahoma"/>
              </a:rPr>
              <a:t>general, </a:t>
            </a:r>
            <a:r>
              <a:rPr sz="1100" spc="-330" dirty="0">
                <a:latin typeface="Tahoma"/>
                <a:cs typeface="Tahoma"/>
              </a:rPr>
              <a:t> </a:t>
            </a:r>
            <a:r>
              <a:rPr sz="1100" spc="-55" dirty="0">
                <a:latin typeface="Tahoma"/>
                <a:cs typeface="Tahoma"/>
              </a:rPr>
              <a:t>n</a:t>
            </a:r>
            <a:r>
              <a:rPr sz="1100" spc="-610" dirty="0">
                <a:latin typeface="Tahoma"/>
                <a:cs typeface="Tahoma"/>
              </a:rPr>
              <a:t>u</a:t>
            </a:r>
            <a:r>
              <a:rPr sz="1100" spc="-50" dirty="0">
                <a:latin typeface="Tahoma"/>
                <a:cs typeface="Tahoma"/>
              </a:rPr>
              <a:t>´</a:t>
            </a:r>
            <a:r>
              <a:rPr sz="1100" spc="-65" dirty="0">
                <a:latin typeface="Tahoma"/>
                <a:cs typeface="Tahoma"/>
              </a:rPr>
              <a:t>meros</a:t>
            </a:r>
            <a:r>
              <a:rPr sz="1100" spc="20" dirty="0">
                <a:latin typeface="Tahoma"/>
                <a:cs typeface="Tahoma"/>
              </a:rPr>
              <a:t> </a:t>
            </a:r>
            <a:r>
              <a:rPr sz="1100" spc="-45" dirty="0">
                <a:latin typeface="Tahoma"/>
                <a:cs typeface="Tahoma"/>
              </a:rPr>
              <a:t>complejos.</a:t>
            </a:r>
            <a:endParaRPr sz="1100">
              <a:latin typeface="Tahoma"/>
              <a:cs typeface="Tahoma"/>
            </a:endParaRPr>
          </a:p>
          <a:p>
            <a:pPr marL="50800">
              <a:lnSpc>
                <a:spcPct val="100000"/>
              </a:lnSpc>
              <a:spcBef>
                <a:spcPts val="335"/>
              </a:spcBef>
            </a:pPr>
            <a:r>
              <a:rPr sz="1100" spc="-55" dirty="0">
                <a:latin typeface="Tahoma"/>
                <a:cs typeface="Tahoma"/>
              </a:rPr>
              <a:t>Se</a:t>
            </a:r>
            <a:r>
              <a:rPr sz="1100" spc="5" dirty="0">
                <a:latin typeface="Tahoma"/>
                <a:cs typeface="Tahoma"/>
              </a:rPr>
              <a:t> </a:t>
            </a:r>
            <a:r>
              <a:rPr sz="1100" spc="-70" dirty="0">
                <a:latin typeface="Tahoma"/>
                <a:cs typeface="Tahoma"/>
              </a:rPr>
              <a:t>puede</a:t>
            </a:r>
            <a:r>
              <a:rPr sz="1100" spc="10" dirty="0">
                <a:latin typeface="Tahoma"/>
                <a:cs typeface="Tahoma"/>
              </a:rPr>
              <a:t> </a:t>
            </a:r>
            <a:r>
              <a:rPr sz="1100" spc="-35" dirty="0">
                <a:latin typeface="Tahoma"/>
                <a:cs typeface="Tahoma"/>
              </a:rPr>
              <a:t>escribir</a:t>
            </a:r>
            <a:r>
              <a:rPr sz="1100" spc="10" dirty="0">
                <a:latin typeface="Tahoma"/>
                <a:cs typeface="Tahoma"/>
              </a:rPr>
              <a:t> </a:t>
            </a:r>
            <a:r>
              <a:rPr sz="1100" spc="-50" dirty="0">
                <a:latin typeface="Tahoma"/>
                <a:cs typeface="Tahoma"/>
              </a:rPr>
              <a:t>como</a:t>
            </a:r>
            <a:endParaRPr sz="1100">
              <a:latin typeface="Tahoma"/>
              <a:cs typeface="Tahoma"/>
            </a:endParaRPr>
          </a:p>
          <a:p>
            <a:pPr>
              <a:lnSpc>
                <a:spcPct val="100000"/>
              </a:lnSpc>
              <a:spcBef>
                <a:spcPts val="45"/>
              </a:spcBef>
            </a:pPr>
            <a:endParaRPr sz="900">
              <a:latin typeface="Tahoma"/>
              <a:cs typeface="Tahoma"/>
            </a:endParaRPr>
          </a:p>
          <a:p>
            <a:pPr marL="522605">
              <a:lnSpc>
                <a:spcPct val="100000"/>
              </a:lnSpc>
            </a:pP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30" dirty="0">
                <a:latin typeface="Arial"/>
                <a:cs typeface="Arial"/>
              </a:rPr>
              <a:t>C</a:t>
            </a:r>
            <a:r>
              <a:rPr sz="1100" i="1" spc="-60" dirty="0">
                <a:latin typeface="Arial"/>
                <a:cs typeface="Arial"/>
              </a:rPr>
              <a:t>e</a:t>
            </a:r>
            <a:r>
              <a:rPr sz="1200" i="1" spc="135" baseline="31250" dirty="0">
                <a:latin typeface="Calibri"/>
                <a:cs typeface="Calibri"/>
              </a:rPr>
              <a:t>β</a:t>
            </a:r>
            <a:r>
              <a:rPr sz="1200" i="1" spc="75" baseline="31250" dirty="0">
                <a:latin typeface="Arial"/>
                <a:cs typeface="Arial"/>
              </a:rPr>
              <a:t>n</a:t>
            </a:r>
            <a:r>
              <a:rPr sz="1100" i="1" spc="-100" dirty="0">
                <a:latin typeface="Verdana"/>
                <a:cs typeface="Verdana"/>
              </a:rPr>
              <a:t>,</a:t>
            </a:r>
            <a:endParaRPr sz="1100">
              <a:latin typeface="Verdana"/>
              <a:cs typeface="Verdana"/>
            </a:endParaRPr>
          </a:p>
        </p:txBody>
      </p:sp>
      <p:sp>
        <p:nvSpPr>
          <p:cNvPr id="16" name="object 16"/>
          <p:cNvSpPr txBox="1"/>
          <p:nvPr/>
        </p:nvSpPr>
        <p:spPr>
          <a:xfrm>
            <a:off x="540397" y="2497961"/>
            <a:ext cx="371475" cy="191770"/>
          </a:xfrm>
          <a:prstGeom prst="rect">
            <a:avLst/>
          </a:prstGeom>
        </p:spPr>
        <p:txBody>
          <a:bodyPr vert="horz" wrap="square" lIns="0" tIns="11430" rIns="0" bIns="0" rtlCol="0">
            <a:spAutoFit/>
          </a:bodyPr>
          <a:lstStyle/>
          <a:p>
            <a:pPr marL="12700">
              <a:lnSpc>
                <a:spcPct val="100000"/>
              </a:lnSpc>
              <a:spcBef>
                <a:spcPts val="90"/>
              </a:spcBef>
            </a:pPr>
            <a:r>
              <a:rPr sz="1100" spc="-60" dirty="0">
                <a:latin typeface="Tahoma"/>
                <a:cs typeface="Tahoma"/>
              </a:rPr>
              <a:t>donde</a:t>
            </a:r>
            <a:endParaRPr sz="1100">
              <a:latin typeface="Tahoma"/>
              <a:cs typeface="Tahoma"/>
            </a:endParaRPr>
          </a:p>
        </p:txBody>
      </p:sp>
      <p:sp>
        <p:nvSpPr>
          <p:cNvPr id="17" name="object 17"/>
          <p:cNvSpPr txBox="1"/>
          <p:nvPr/>
        </p:nvSpPr>
        <p:spPr>
          <a:xfrm>
            <a:off x="1158087" y="2670034"/>
            <a:ext cx="481965" cy="191770"/>
          </a:xfrm>
          <a:prstGeom prst="rect">
            <a:avLst/>
          </a:prstGeom>
        </p:spPr>
        <p:txBody>
          <a:bodyPr vert="horz" wrap="square" lIns="0" tIns="11430" rIns="0" bIns="0" rtlCol="0">
            <a:spAutoFit/>
          </a:bodyPr>
          <a:lstStyle/>
          <a:p>
            <a:pPr marL="38100">
              <a:lnSpc>
                <a:spcPct val="100000"/>
              </a:lnSpc>
              <a:spcBef>
                <a:spcPts val="90"/>
              </a:spcBef>
            </a:pPr>
            <a:r>
              <a:rPr sz="1100" i="1" spc="10" dirty="0">
                <a:latin typeface="Verdana"/>
                <a:cs typeface="Verdana"/>
              </a:rPr>
              <a:t>α</a:t>
            </a:r>
            <a:r>
              <a:rPr sz="1100" i="1" spc="-80" dirty="0">
                <a:latin typeface="Verdana"/>
                <a:cs typeface="Verdana"/>
              </a:rPr>
              <a:t> </a:t>
            </a:r>
            <a:r>
              <a:rPr sz="1100" spc="45" dirty="0">
                <a:latin typeface="Tahoma"/>
                <a:cs typeface="Tahoma"/>
              </a:rPr>
              <a:t>=</a:t>
            </a:r>
            <a:r>
              <a:rPr sz="1100" spc="-40" dirty="0">
                <a:latin typeface="Tahoma"/>
                <a:cs typeface="Tahoma"/>
              </a:rPr>
              <a:t> </a:t>
            </a:r>
            <a:r>
              <a:rPr sz="1100" i="1" spc="-60" dirty="0">
                <a:latin typeface="Arial"/>
                <a:cs typeface="Arial"/>
              </a:rPr>
              <a:t>e</a:t>
            </a:r>
            <a:r>
              <a:rPr sz="1200" i="1" spc="75" baseline="31250" dirty="0">
                <a:latin typeface="Calibri"/>
                <a:cs typeface="Calibri"/>
              </a:rPr>
              <a:t>β</a:t>
            </a:r>
            <a:endParaRPr sz="1200" baseline="31250">
              <a:latin typeface="Calibri"/>
              <a:cs typeface="Calibri"/>
            </a:endParaRPr>
          </a:p>
        </p:txBody>
      </p:sp>
      <p:pic>
        <p:nvPicPr>
          <p:cNvPr id="18" name="object 18"/>
          <p:cNvPicPr/>
          <p:nvPr/>
        </p:nvPicPr>
        <p:blipFill>
          <a:blip r:embed="rId2" cstate="print"/>
          <a:stretch>
            <a:fillRect/>
          </a:stretch>
        </p:blipFill>
        <p:spPr>
          <a:xfrm>
            <a:off x="2531998" y="1093295"/>
            <a:ext cx="1855045" cy="1188018"/>
          </a:xfrm>
          <a:prstGeom prst="rect">
            <a:avLst/>
          </a:prstGeom>
        </p:spPr>
      </p:pic>
      <p:sp>
        <p:nvSpPr>
          <p:cNvPr id="19" name="object 19"/>
          <p:cNvSpPr txBox="1"/>
          <p:nvPr/>
        </p:nvSpPr>
        <p:spPr>
          <a:xfrm>
            <a:off x="2519298" y="2382487"/>
            <a:ext cx="1543685"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a:t>
            </a:r>
            <a:r>
              <a:rPr sz="1000" spc="-5" dirty="0">
                <a:solidFill>
                  <a:srgbClr val="3333B2"/>
                </a:solidFill>
                <a:latin typeface="Tahoma"/>
                <a:cs typeface="Tahoma"/>
              </a:rPr>
              <a:t> </a:t>
            </a:r>
            <a:r>
              <a:rPr sz="1000" spc="-60" dirty="0">
                <a:latin typeface="Tahoma"/>
                <a:cs typeface="Tahoma"/>
              </a:rPr>
              <a:t>Ingresos</a:t>
            </a:r>
            <a:r>
              <a:rPr sz="1000" dirty="0">
                <a:latin typeface="Tahoma"/>
                <a:cs typeface="Tahoma"/>
              </a:rPr>
              <a:t> </a:t>
            </a:r>
            <a:r>
              <a:rPr sz="1000" spc="-40" dirty="0">
                <a:latin typeface="Tahoma"/>
                <a:cs typeface="Tahoma"/>
              </a:rPr>
              <a:t>del</a:t>
            </a:r>
            <a:r>
              <a:rPr sz="1000" spc="5" dirty="0">
                <a:latin typeface="Tahoma"/>
                <a:cs typeface="Tahoma"/>
              </a:rPr>
              <a:t> </a:t>
            </a:r>
            <a:r>
              <a:rPr sz="1000" spc="-45" dirty="0">
                <a:latin typeface="Tahoma"/>
                <a:cs typeface="Tahoma"/>
              </a:rPr>
              <a:t>mercado </a:t>
            </a:r>
            <a:r>
              <a:rPr sz="1000" spc="-300" dirty="0">
                <a:latin typeface="Tahoma"/>
                <a:cs typeface="Tahoma"/>
              </a:rPr>
              <a:t> </a:t>
            </a:r>
            <a:r>
              <a:rPr sz="1000" spc="-35" dirty="0">
                <a:latin typeface="Tahoma"/>
                <a:cs typeface="Tahoma"/>
              </a:rPr>
              <a:t>online</a:t>
            </a:r>
            <a:r>
              <a:rPr sz="1000" spc="10" dirty="0">
                <a:latin typeface="Tahoma"/>
                <a:cs typeface="Tahoma"/>
              </a:rPr>
              <a:t> </a:t>
            </a:r>
            <a:r>
              <a:rPr sz="1000" spc="-65" dirty="0">
                <a:latin typeface="Tahoma"/>
                <a:cs typeface="Tahoma"/>
              </a:rPr>
              <a:t>de</a:t>
            </a:r>
            <a:r>
              <a:rPr sz="1000" spc="15" dirty="0">
                <a:latin typeface="Tahoma"/>
                <a:cs typeface="Tahoma"/>
              </a:rPr>
              <a:t> </a:t>
            </a:r>
            <a:r>
              <a:rPr sz="1000" spc="-45" dirty="0">
                <a:latin typeface="Tahoma"/>
                <a:cs typeface="Tahoma"/>
              </a:rPr>
              <a:t>viajes</a:t>
            </a:r>
            <a:endParaRPr sz="1000">
              <a:latin typeface="Tahoma"/>
              <a:cs typeface="Tahoma"/>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11074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a:t>
            </a:r>
            <a:r>
              <a:rPr spc="-60" dirty="0"/>
              <a:t>onenciales</a:t>
            </a:r>
            <a:r>
              <a:rPr spc="30" dirty="0"/>
              <a:t> </a:t>
            </a:r>
            <a:r>
              <a:rPr spc="-70" dirty="0"/>
              <a:t>reales</a:t>
            </a:r>
          </a:p>
        </p:txBody>
      </p:sp>
      <p:sp>
        <p:nvSpPr>
          <p:cNvPr id="3" name="object 3"/>
          <p:cNvSpPr/>
          <p:nvPr/>
        </p:nvSpPr>
        <p:spPr>
          <a:xfrm>
            <a:off x="1241694" y="690629"/>
            <a:ext cx="2232025" cy="721995"/>
          </a:xfrm>
          <a:custGeom>
            <a:avLst/>
            <a:gdLst/>
            <a:ahLst/>
            <a:cxnLst/>
            <a:rect l="l" t="t" r="r" b="b"/>
            <a:pathLst>
              <a:path w="2232025" h="721994">
                <a:moveTo>
                  <a:pt x="0" y="0"/>
                </a:moveTo>
                <a:lnTo>
                  <a:pt x="2231501" y="0"/>
                </a:lnTo>
              </a:path>
              <a:path w="2232025" h="721994">
                <a:moveTo>
                  <a:pt x="0" y="721737"/>
                </a:moveTo>
                <a:lnTo>
                  <a:pt x="2231501" y="721737"/>
                </a:lnTo>
              </a:path>
              <a:path w="2232025" h="721994">
                <a:moveTo>
                  <a:pt x="2231501" y="721737"/>
                </a:moveTo>
                <a:lnTo>
                  <a:pt x="2231501" y="0"/>
                </a:lnTo>
              </a:path>
              <a:path w="2232025" h="721994">
                <a:moveTo>
                  <a:pt x="0" y="721737"/>
                </a:moveTo>
                <a:lnTo>
                  <a:pt x="0" y="0"/>
                </a:lnTo>
              </a:path>
              <a:path w="2232025" h="721994">
                <a:moveTo>
                  <a:pt x="0" y="721737"/>
                </a:moveTo>
                <a:lnTo>
                  <a:pt x="2231501" y="721737"/>
                </a:lnTo>
              </a:path>
              <a:path w="2232025" h="721994">
                <a:moveTo>
                  <a:pt x="0" y="721737"/>
                </a:moveTo>
                <a:lnTo>
                  <a:pt x="0" y="0"/>
                </a:lnTo>
              </a:path>
              <a:path w="2232025" h="721994">
                <a:moveTo>
                  <a:pt x="0" y="721737"/>
                </a:moveTo>
                <a:lnTo>
                  <a:pt x="0" y="698882"/>
                </a:lnTo>
              </a:path>
              <a:path w="2232025" h="721994">
                <a:moveTo>
                  <a:pt x="0" y="0"/>
                </a:moveTo>
                <a:lnTo>
                  <a:pt x="0" y="22286"/>
                </a:lnTo>
              </a:path>
            </a:pathLst>
          </a:custGeom>
          <a:ln w="3428">
            <a:solidFill>
              <a:srgbClr val="000000"/>
            </a:solidFill>
          </a:ln>
        </p:spPr>
        <p:txBody>
          <a:bodyPr wrap="square" lIns="0" tIns="0" rIns="0" bIns="0" rtlCol="0"/>
          <a:lstStyle/>
          <a:p>
            <a:endParaRPr/>
          </a:p>
        </p:txBody>
      </p:sp>
      <p:sp>
        <p:nvSpPr>
          <p:cNvPr id="4" name="object 4"/>
          <p:cNvSpPr txBox="1"/>
          <p:nvPr/>
        </p:nvSpPr>
        <p:spPr>
          <a:xfrm>
            <a:off x="1210136" y="1413957"/>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0</a:t>
            </a:r>
            <a:endParaRPr sz="500">
              <a:latin typeface="Microsoft Sans Serif"/>
              <a:cs typeface="Microsoft Sans Serif"/>
            </a:endParaRPr>
          </a:p>
        </p:txBody>
      </p:sp>
      <p:sp>
        <p:nvSpPr>
          <p:cNvPr id="5" name="object 5"/>
          <p:cNvSpPr/>
          <p:nvPr/>
        </p:nvSpPr>
        <p:spPr>
          <a:xfrm>
            <a:off x="1687997" y="690629"/>
            <a:ext cx="0" cy="721995"/>
          </a:xfrm>
          <a:custGeom>
            <a:avLst/>
            <a:gdLst/>
            <a:ahLst/>
            <a:cxnLst/>
            <a:rect l="l" t="t" r="r" b="b"/>
            <a:pathLst>
              <a:path h="721994">
                <a:moveTo>
                  <a:pt x="0" y="721737"/>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6" name="object 6"/>
          <p:cNvSpPr txBox="1"/>
          <p:nvPr/>
        </p:nvSpPr>
        <p:spPr>
          <a:xfrm>
            <a:off x="1656439" y="1413957"/>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2</a:t>
            </a:r>
            <a:endParaRPr sz="500">
              <a:latin typeface="Microsoft Sans Serif"/>
              <a:cs typeface="Microsoft Sans Serif"/>
            </a:endParaRPr>
          </a:p>
        </p:txBody>
      </p:sp>
      <p:sp>
        <p:nvSpPr>
          <p:cNvPr id="7" name="object 7"/>
          <p:cNvSpPr/>
          <p:nvPr/>
        </p:nvSpPr>
        <p:spPr>
          <a:xfrm>
            <a:off x="2134295" y="690629"/>
            <a:ext cx="0" cy="721995"/>
          </a:xfrm>
          <a:custGeom>
            <a:avLst/>
            <a:gdLst/>
            <a:ahLst/>
            <a:cxnLst/>
            <a:rect l="l" t="t" r="r" b="b"/>
            <a:pathLst>
              <a:path h="721994">
                <a:moveTo>
                  <a:pt x="0" y="721737"/>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8" name="object 8"/>
          <p:cNvSpPr txBox="1"/>
          <p:nvPr/>
        </p:nvSpPr>
        <p:spPr>
          <a:xfrm>
            <a:off x="2102737" y="1413957"/>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4</a:t>
            </a:r>
            <a:endParaRPr sz="500">
              <a:latin typeface="Microsoft Sans Serif"/>
              <a:cs typeface="Microsoft Sans Serif"/>
            </a:endParaRPr>
          </a:p>
        </p:txBody>
      </p:sp>
      <p:sp>
        <p:nvSpPr>
          <p:cNvPr id="9" name="object 9"/>
          <p:cNvSpPr/>
          <p:nvPr/>
        </p:nvSpPr>
        <p:spPr>
          <a:xfrm>
            <a:off x="2580593" y="690629"/>
            <a:ext cx="0" cy="721995"/>
          </a:xfrm>
          <a:custGeom>
            <a:avLst/>
            <a:gdLst/>
            <a:ahLst/>
            <a:cxnLst/>
            <a:rect l="l" t="t" r="r" b="b"/>
            <a:pathLst>
              <a:path h="721994">
                <a:moveTo>
                  <a:pt x="0" y="721737"/>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10" name="object 10"/>
          <p:cNvSpPr txBox="1"/>
          <p:nvPr/>
        </p:nvSpPr>
        <p:spPr>
          <a:xfrm>
            <a:off x="2549035" y="1413957"/>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6</a:t>
            </a:r>
            <a:endParaRPr sz="500">
              <a:latin typeface="Microsoft Sans Serif"/>
              <a:cs typeface="Microsoft Sans Serif"/>
            </a:endParaRPr>
          </a:p>
        </p:txBody>
      </p:sp>
      <p:sp>
        <p:nvSpPr>
          <p:cNvPr id="11" name="object 11"/>
          <p:cNvSpPr/>
          <p:nvPr/>
        </p:nvSpPr>
        <p:spPr>
          <a:xfrm>
            <a:off x="3026897" y="690629"/>
            <a:ext cx="0" cy="721995"/>
          </a:xfrm>
          <a:custGeom>
            <a:avLst/>
            <a:gdLst/>
            <a:ahLst/>
            <a:cxnLst/>
            <a:rect l="l" t="t" r="r" b="b"/>
            <a:pathLst>
              <a:path h="721994">
                <a:moveTo>
                  <a:pt x="0" y="721737"/>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12" name="object 12"/>
          <p:cNvSpPr txBox="1"/>
          <p:nvPr/>
        </p:nvSpPr>
        <p:spPr>
          <a:xfrm>
            <a:off x="2995340" y="1413957"/>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8</a:t>
            </a:r>
            <a:endParaRPr sz="500">
              <a:latin typeface="Microsoft Sans Serif"/>
              <a:cs typeface="Microsoft Sans Serif"/>
            </a:endParaRPr>
          </a:p>
        </p:txBody>
      </p:sp>
      <p:sp>
        <p:nvSpPr>
          <p:cNvPr id="13" name="object 13"/>
          <p:cNvSpPr/>
          <p:nvPr/>
        </p:nvSpPr>
        <p:spPr>
          <a:xfrm>
            <a:off x="3473195" y="690629"/>
            <a:ext cx="0" cy="721995"/>
          </a:xfrm>
          <a:custGeom>
            <a:avLst/>
            <a:gdLst/>
            <a:ahLst/>
            <a:cxnLst/>
            <a:rect l="l" t="t" r="r" b="b"/>
            <a:pathLst>
              <a:path h="721994">
                <a:moveTo>
                  <a:pt x="0" y="721737"/>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14" name="object 14"/>
          <p:cNvSpPr txBox="1"/>
          <p:nvPr/>
        </p:nvSpPr>
        <p:spPr>
          <a:xfrm>
            <a:off x="3422780"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10</a:t>
            </a:r>
            <a:endParaRPr sz="500">
              <a:latin typeface="Microsoft Sans Serif"/>
              <a:cs typeface="Microsoft Sans Serif"/>
            </a:endParaRPr>
          </a:p>
        </p:txBody>
      </p:sp>
      <p:sp>
        <p:nvSpPr>
          <p:cNvPr id="15" name="object 15"/>
          <p:cNvSpPr/>
          <p:nvPr/>
        </p:nvSpPr>
        <p:spPr>
          <a:xfrm>
            <a:off x="1241694" y="707203"/>
            <a:ext cx="2232025" cy="705485"/>
          </a:xfrm>
          <a:custGeom>
            <a:avLst/>
            <a:gdLst/>
            <a:ahLst/>
            <a:cxnLst/>
            <a:rect l="l" t="t" r="r" b="b"/>
            <a:pathLst>
              <a:path w="2232025" h="705485">
                <a:moveTo>
                  <a:pt x="0" y="705163"/>
                </a:moveTo>
                <a:lnTo>
                  <a:pt x="22286" y="705163"/>
                </a:lnTo>
              </a:path>
              <a:path w="2232025" h="705485">
                <a:moveTo>
                  <a:pt x="2231501" y="705163"/>
                </a:moveTo>
                <a:lnTo>
                  <a:pt x="2208646" y="705163"/>
                </a:lnTo>
              </a:path>
              <a:path w="2232025" h="705485">
                <a:moveTo>
                  <a:pt x="0" y="564018"/>
                </a:moveTo>
                <a:lnTo>
                  <a:pt x="22286" y="564018"/>
                </a:lnTo>
              </a:path>
              <a:path w="2232025" h="705485">
                <a:moveTo>
                  <a:pt x="2231501" y="564018"/>
                </a:moveTo>
                <a:lnTo>
                  <a:pt x="2208646" y="564018"/>
                </a:lnTo>
              </a:path>
              <a:path w="2232025" h="705485">
                <a:moveTo>
                  <a:pt x="0" y="422873"/>
                </a:moveTo>
                <a:lnTo>
                  <a:pt x="22286" y="422873"/>
                </a:lnTo>
              </a:path>
              <a:path w="2232025" h="705485">
                <a:moveTo>
                  <a:pt x="2231501" y="422873"/>
                </a:moveTo>
                <a:lnTo>
                  <a:pt x="2208646" y="422873"/>
                </a:lnTo>
              </a:path>
              <a:path w="2232025" h="705485">
                <a:moveTo>
                  <a:pt x="0" y="281721"/>
                </a:moveTo>
                <a:lnTo>
                  <a:pt x="22286" y="281721"/>
                </a:lnTo>
              </a:path>
              <a:path w="2232025" h="705485">
                <a:moveTo>
                  <a:pt x="2231501" y="281721"/>
                </a:moveTo>
                <a:lnTo>
                  <a:pt x="2208646" y="281721"/>
                </a:lnTo>
              </a:path>
              <a:path w="2232025" h="705485">
                <a:moveTo>
                  <a:pt x="0" y="141145"/>
                </a:moveTo>
                <a:lnTo>
                  <a:pt x="22286" y="141145"/>
                </a:lnTo>
              </a:path>
              <a:path w="2232025" h="705485">
                <a:moveTo>
                  <a:pt x="2231501" y="141145"/>
                </a:moveTo>
                <a:lnTo>
                  <a:pt x="2208646" y="141145"/>
                </a:lnTo>
              </a:path>
              <a:path w="2232025" h="705485">
                <a:moveTo>
                  <a:pt x="0" y="0"/>
                </a:moveTo>
                <a:lnTo>
                  <a:pt x="22286" y="0"/>
                </a:lnTo>
              </a:path>
              <a:path w="2232025" h="705485">
                <a:moveTo>
                  <a:pt x="2231501" y="0"/>
                </a:moveTo>
                <a:lnTo>
                  <a:pt x="2208646" y="0"/>
                </a:lnTo>
              </a:path>
            </a:pathLst>
          </a:custGeom>
          <a:ln w="3428">
            <a:solidFill>
              <a:srgbClr val="000000"/>
            </a:solidFill>
          </a:ln>
        </p:spPr>
        <p:txBody>
          <a:bodyPr wrap="square" lIns="0" tIns="0" rIns="0" bIns="0" rtlCol="0"/>
          <a:lstStyle/>
          <a:p>
            <a:endParaRPr/>
          </a:p>
        </p:txBody>
      </p:sp>
      <p:sp>
        <p:nvSpPr>
          <p:cNvPr id="16" name="object 16"/>
          <p:cNvSpPr txBox="1"/>
          <p:nvPr/>
        </p:nvSpPr>
        <p:spPr>
          <a:xfrm>
            <a:off x="1056989" y="651076"/>
            <a:ext cx="178435" cy="813435"/>
          </a:xfrm>
          <a:prstGeom prst="rect">
            <a:avLst/>
          </a:prstGeom>
        </p:spPr>
        <p:txBody>
          <a:bodyPr vert="horz" wrap="square" lIns="0" tIns="17780" rIns="0" bIns="0" rtlCol="0">
            <a:spAutoFit/>
          </a:bodyPr>
          <a:lstStyle/>
          <a:p>
            <a:pPr marR="5080" algn="r">
              <a:lnSpc>
                <a:spcPct val="100000"/>
              </a:lnSpc>
              <a:spcBef>
                <a:spcPts val="140"/>
              </a:spcBef>
            </a:pPr>
            <a:r>
              <a:rPr sz="500" spc="20" dirty="0">
                <a:latin typeface="Microsoft Sans Serif"/>
                <a:cs typeface="Microsoft Sans Serif"/>
              </a:rPr>
              <a:t>1000</a:t>
            </a:r>
            <a:endParaRPr sz="500">
              <a:latin typeface="Microsoft Sans Serif"/>
              <a:cs typeface="Microsoft Sans Serif"/>
            </a:endParaRPr>
          </a:p>
          <a:p>
            <a:pPr marR="5080" algn="r">
              <a:lnSpc>
                <a:spcPct val="100000"/>
              </a:lnSpc>
              <a:spcBef>
                <a:spcPts val="509"/>
              </a:spcBef>
            </a:pPr>
            <a:r>
              <a:rPr sz="500" spc="20" dirty="0">
                <a:latin typeface="Microsoft Sans Serif"/>
                <a:cs typeface="Microsoft Sans Serif"/>
              </a:rPr>
              <a:t>800</a:t>
            </a:r>
            <a:endParaRPr sz="500">
              <a:latin typeface="Microsoft Sans Serif"/>
              <a:cs typeface="Microsoft Sans Serif"/>
            </a:endParaRPr>
          </a:p>
          <a:p>
            <a:pPr marR="5080" algn="r">
              <a:lnSpc>
                <a:spcPct val="100000"/>
              </a:lnSpc>
              <a:spcBef>
                <a:spcPts val="505"/>
              </a:spcBef>
            </a:pPr>
            <a:r>
              <a:rPr sz="500" spc="20" dirty="0">
                <a:latin typeface="Microsoft Sans Serif"/>
                <a:cs typeface="Microsoft Sans Serif"/>
              </a:rPr>
              <a:t>600</a:t>
            </a:r>
            <a:endParaRPr sz="500">
              <a:latin typeface="Microsoft Sans Serif"/>
              <a:cs typeface="Microsoft Sans Serif"/>
            </a:endParaRPr>
          </a:p>
          <a:p>
            <a:pPr marR="5080" algn="r">
              <a:lnSpc>
                <a:spcPct val="100000"/>
              </a:lnSpc>
              <a:spcBef>
                <a:spcPts val="515"/>
              </a:spcBef>
            </a:pPr>
            <a:r>
              <a:rPr sz="500" spc="20" dirty="0">
                <a:latin typeface="Microsoft Sans Serif"/>
                <a:cs typeface="Microsoft Sans Serif"/>
              </a:rPr>
              <a:t>400</a:t>
            </a:r>
            <a:endParaRPr sz="500">
              <a:latin typeface="Microsoft Sans Serif"/>
              <a:cs typeface="Microsoft Sans Serif"/>
            </a:endParaRPr>
          </a:p>
          <a:p>
            <a:pPr marR="5080" algn="r">
              <a:lnSpc>
                <a:spcPct val="100000"/>
              </a:lnSpc>
              <a:spcBef>
                <a:spcPts val="509"/>
              </a:spcBef>
            </a:pPr>
            <a:r>
              <a:rPr sz="500" spc="20" dirty="0">
                <a:latin typeface="Microsoft Sans Serif"/>
                <a:cs typeface="Microsoft Sans Serif"/>
              </a:rPr>
              <a:t>200</a:t>
            </a:r>
            <a:endParaRPr sz="500">
              <a:latin typeface="Microsoft Sans Serif"/>
              <a:cs typeface="Microsoft Sans Serif"/>
            </a:endParaRPr>
          </a:p>
          <a:p>
            <a:pPr marR="5080" algn="r">
              <a:lnSpc>
                <a:spcPct val="100000"/>
              </a:lnSpc>
              <a:spcBef>
                <a:spcPts val="509"/>
              </a:spcBef>
            </a:pPr>
            <a:r>
              <a:rPr sz="500" spc="20" dirty="0">
                <a:latin typeface="Microsoft Sans Serif"/>
                <a:cs typeface="Microsoft Sans Serif"/>
              </a:rPr>
              <a:t>0</a:t>
            </a:r>
            <a:endParaRPr sz="500">
              <a:latin typeface="Microsoft Sans Serif"/>
              <a:cs typeface="Microsoft Sans Serif"/>
            </a:endParaRPr>
          </a:p>
        </p:txBody>
      </p:sp>
      <p:grpSp>
        <p:nvGrpSpPr>
          <p:cNvPr id="17" name="object 17"/>
          <p:cNvGrpSpPr/>
          <p:nvPr/>
        </p:nvGrpSpPr>
        <p:grpSpPr>
          <a:xfrm>
            <a:off x="1219407" y="668343"/>
            <a:ext cx="2276475" cy="765175"/>
            <a:chOff x="1219407" y="668343"/>
            <a:chExt cx="2276475" cy="765175"/>
          </a:xfrm>
        </p:grpSpPr>
        <p:sp>
          <p:nvSpPr>
            <p:cNvPr id="18" name="object 18"/>
            <p:cNvSpPr/>
            <p:nvPr/>
          </p:nvSpPr>
          <p:spPr>
            <a:xfrm>
              <a:off x="1241694" y="690629"/>
              <a:ext cx="2232025" cy="721995"/>
            </a:xfrm>
            <a:custGeom>
              <a:avLst/>
              <a:gdLst/>
              <a:ahLst/>
              <a:cxnLst/>
              <a:rect l="l" t="t" r="r" b="b"/>
              <a:pathLst>
                <a:path w="2232025" h="721994">
                  <a:moveTo>
                    <a:pt x="0" y="0"/>
                  </a:moveTo>
                  <a:lnTo>
                    <a:pt x="2231501" y="0"/>
                  </a:lnTo>
                </a:path>
                <a:path w="2232025" h="721994">
                  <a:moveTo>
                    <a:pt x="0" y="721737"/>
                  </a:moveTo>
                  <a:lnTo>
                    <a:pt x="2231501" y="721737"/>
                  </a:lnTo>
                </a:path>
                <a:path w="2232025" h="721994">
                  <a:moveTo>
                    <a:pt x="2231501" y="721737"/>
                  </a:moveTo>
                  <a:lnTo>
                    <a:pt x="2231501" y="0"/>
                  </a:lnTo>
                </a:path>
                <a:path w="2232025" h="721994">
                  <a:moveTo>
                    <a:pt x="0" y="721737"/>
                  </a:moveTo>
                  <a:lnTo>
                    <a:pt x="0" y="0"/>
                  </a:lnTo>
                </a:path>
              </a:pathLst>
            </a:custGeom>
            <a:ln w="3428">
              <a:solidFill>
                <a:srgbClr val="000000"/>
              </a:solidFill>
            </a:ln>
          </p:spPr>
          <p:txBody>
            <a:bodyPr wrap="square" lIns="0" tIns="0" rIns="0" bIns="0" rtlCol="0"/>
            <a:lstStyle/>
            <a:p>
              <a:endParaRPr/>
            </a:p>
          </p:txBody>
        </p:sp>
        <p:sp>
          <p:nvSpPr>
            <p:cNvPr id="19" name="object 19"/>
            <p:cNvSpPr/>
            <p:nvPr/>
          </p:nvSpPr>
          <p:spPr>
            <a:xfrm>
              <a:off x="1221122" y="670057"/>
              <a:ext cx="2272665" cy="762000"/>
            </a:xfrm>
            <a:custGeom>
              <a:avLst/>
              <a:gdLst/>
              <a:ahLst/>
              <a:cxnLst/>
              <a:rect l="l" t="t" r="r" b="b"/>
              <a:pathLst>
                <a:path w="2272665" h="762000">
                  <a:moveTo>
                    <a:pt x="41144" y="741171"/>
                  </a:moveTo>
                  <a:lnTo>
                    <a:pt x="39527" y="749176"/>
                  </a:lnTo>
                  <a:lnTo>
                    <a:pt x="35118" y="755715"/>
                  </a:lnTo>
                  <a:lnTo>
                    <a:pt x="28578" y="760126"/>
                  </a:lnTo>
                  <a:lnTo>
                    <a:pt x="20572" y="761743"/>
                  </a:lnTo>
                  <a:lnTo>
                    <a:pt x="12565" y="760126"/>
                  </a:lnTo>
                  <a:lnTo>
                    <a:pt x="6026" y="755715"/>
                  </a:lnTo>
                  <a:lnTo>
                    <a:pt x="1616" y="749176"/>
                  </a:lnTo>
                  <a:lnTo>
                    <a:pt x="0" y="741171"/>
                  </a:lnTo>
                  <a:lnTo>
                    <a:pt x="1616" y="733163"/>
                  </a:lnTo>
                  <a:lnTo>
                    <a:pt x="6026" y="726624"/>
                  </a:lnTo>
                  <a:lnTo>
                    <a:pt x="12565" y="722215"/>
                  </a:lnTo>
                  <a:lnTo>
                    <a:pt x="20572" y="720599"/>
                  </a:lnTo>
                  <a:lnTo>
                    <a:pt x="28578" y="722215"/>
                  </a:lnTo>
                  <a:lnTo>
                    <a:pt x="35118" y="726624"/>
                  </a:lnTo>
                  <a:lnTo>
                    <a:pt x="39527" y="733163"/>
                  </a:lnTo>
                  <a:lnTo>
                    <a:pt x="41144" y="741171"/>
                  </a:lnTo>
                </a:path>
                <a:path w="2272665" h="762000">
                  <a:moveTo>
                    <a:pt x="152576" y="741171"/>
                  </a:moveTo>
                  <a:lnTo>
                    <a:pt x="150959" y="749176"/>
                  </a:lnTo>
                  <a:lnTo>
                    <a:pt x="146550" y="755715"/>
                  </a:lnTo>
                  <a:lnTo>
                    <a:pt x="140011" y="760126"/>
                  </a:lnTo>
                  <a:lnTo>
                    <a:pt x="132004" y="761743"/>
                  </a:lnTo>
                  <a:lnTo>
                    <a:pt x="123997" y="760126"/>
                  </a:lnTo>
                  <a:lnTo>
                    <a:pt x="117458" y="755715"/>
                  </a:lnTo>
                  <a:lnTo>
                    <a:pt x="113049" y="749176"/>
                  </a:lnTo>
                  <a:lnTo>
                    <a:pt x="111432" y="741171"/>
                  </a:lnTo>
                  <a:lnTo>
                    <a:pt x="113049" y="733163"/>
                  </a:lnTo>
                  <a:lnTo>
                    <a:pt x="117458" y="726624"/>
                  </a:lnTo>
                  <a:lnTo>
                    <a:pt x="123997" y="722215"/>
                  </a:lnTo>
                  <a:lnTo>
                    <a:pt x="132004" y="720599"/>
                  </a:lnTo>
                  <a:lnTo>
                    <a:pt x="140011" y="722215"/>
                  </a:lnTo>
                  <a:lnTo>
                    <a:pt x="146550" y="726624"/>
                  </a:lnTo>
                  <a:lnTo>
                    <a:pt x="150959" y="733163"/>
                  </a:lnTo>
                  <a:lnTo>
                    <a:pt x="152576" y="741171"/>
                  </a:lnTo>
                </a:path>
                <a:path w="2272665" h="762000">
                  <a:moveTo>
                    <a:pt x="264008" y="740595"/>
                  </a:moveTo>
                  <a:lnTo>
                    <a:pt x="262391" y="748603"/>
                  </a:lnTo>
                  <a:lnTo>
                    <a:pt x="257982" y="755142"/>
                  </a:lnTo>
                  <a:lnTo>
                    <a:pt x="251443" y="759550"/>
                  </a:lnTo>
                  <a:lnTo>
                    <a:pt x="243436" y="761167"/>
                  </a:lnTo>
                  <a:lnTo>
                    <a:pt x="235429" y="759550"/>
                  </a:lnTo>
                  <a:lnTo>
                    <a:pt x="228890" y="755142"/>
                  </a:lnTo>
                  <a:lnTo>
                    <a:pt x="224481" y="748603"/>
                  </a:lnTo>
                  <a:lnTo>
                    <a:pt x="222864" y="740595"/>
                  </a:lnTo>
                  <a:lnTo>
                    <a:pt x="224481" y="732590"/>
                  </a:lnTo>
                  <a:lnTo>
                    <a:pt x="228890" y="726050"/>
                  </a:lnTo>
                  <a:lnTo>
                    <a:pt x="235429" y="721640"/>
                  </a:lnTo>
                  <a:lnTo>
                    <a:pt x="243436" y="720023"/>
                  </a:lnTo>
                  <a:lnTo>
                    <a:pt x="251443" y="721640"/>
                  </a:lnTo>
                  <a:lnTo>
                    <a:pt x="257982" y="726050"/>
                  </a:lnTo>
                  <a:lnTo>
                    <a:pt x="262391" y="732590"/>
                  </a:lnTo>
                  <a:lnTo>
                    <a:pt x="264008" y="740595"/>
                  </a:lnTo>
                </a:path>
                <a:path w="2272665" h="762000">
                  <a:moveTo>
                    <a:pt x="375439" y="740026"/>
                  </a:moveTo>
                  <a:lnTo>
                    <a:pt x="373822" y="748034"/>
                  </a:lnTo>
                  <a:lnTo>
                    <a:pt x="369414" y="754573"/>
                  </a:lnTo>
                  <a:lnTo>
                    <a:pt x="362875" y="758981"/>
                  </a:lnTo>
                  <a:lnTo>
                    <a:pt x="354867" y="760598"/>
                  </a:lnTo>
                  <a:lnTo>
                    <a:pt x="346862" y="758981"/>
                  </a:lnTo>
                  <a:lnTo>
                    <a:pt x="340322" y="754573"/>
                  </a:lnTo>
                  <a:lnTo>
                    <a:pt x="335912" y="748034"/>
                  </a:lnTo>
                  <a:lnTo>
                    <a:pt x="334295" y="740026"/>
                  </a:lnTo>
                  <a:lnTo>
                    <a:pt x="335912" y="732018"/>
                  </a:lnTo>
                  <a:lnTo>
                    <a:pt x="340322" y="725479"/>
                  </a:lnTo>
                  <a:lnTo>
                    <a:pt x="346862" y="721070"/>
                  </a:lnTo>
                  <a:lnTo>
                    <a:pt x="354867" y="719454"/>
                  </a:lnTo>
                  <a:lnTo>
                    <a:pt x="362875" y="721070"/>
                  </a:lnTo>
                  <a:lnTo>
                    <a:pt x="369414" y="725479"/>
                  </a:lnTo>
                  <a:lnTo>
                    <a:pt x="373822" y="732018"/>
                  </a:lnTo>
                  <a:lnTo>
                    <a:pt x="375439" y="740026"/>
                  </a:lnTo>
                </a:path>
                <a:path w="2272665" h="762000">
                  <a:moveTo>
                    <a:pt x="487447" y="739457"/>
                  </a:moveTo>
                  <a:lnTo>
                    <a:pt x="485830" y="747462"/>
                  </a:lnTo>
                  <a:lnTo>
                    <a:pt x="481419" y="754001"/>
                  </a:lnTo>
                  <a:lnTo>
                    <a:pt x="474880" y="758411"/>
                  </a:lnTo>
                  <a:lnTo>
                    <a:pt x="466875" y="760029"/>
                  </a:lnTo>
                  <a:lnTo>
                    <a:pt x="458867" y="758411"/>
                  </a:lnTo>
                  <a:lnTo>
                    <a:pt x="452328" y="754001"/>
                  </a:lnTo>
                  <a:lnTo>
                    <a:pt x="447919" y="747462"/>
                  </a:lnTo>
                  <a:lnTo>
                    <a:pt x="446303" y="739457"/>
                  </a:lnTo>
                  <a:lnTo>
                    <a:pt x="447919" y="731449"/>
                  </a:lnTo>
                  <a:lnTo>
                    <a:pt x="452328" y="724910"/>
                  </a:lnTo>
                  <a:lnTo>
                    <a:pt x="458867" y="720501"/>
                  </a:lnTo>
                  <a:lnTo>
                    <a:pt x="466875" y="718884"/>
                  </a:lnTo>
                  <a:lnTo>
                    <a:pt x="474880" y="720501"/>
                  </a:lnTo>
                  <a:lnTo>
                    <a:pt x="481419" y="724910"/>
                  </a:lnTo>
                  <a:lnTo>
                    <a:pt x="485830" y="731449"/>
                  </a:lnTo>
                  <a:lnTo>
                    <a:pt x="487447" y="739457"/>
                  </a:lnTo>
                </a:path>
                <a:path w="2272665" h="762000">
                  <a:moveTo>
                    <a:pt x="598879" y="738311"/>
                  </a:moveTo>
                  <a:lnTo>
                    <a:pt x="597262" y="746319"/>
                  </a:lnTo>
                  <a:lnTo>
                    <a:pt x="592852" y="752858"/>
                  </a:lnTo>
                  <a:lnTo>
                    <a:pt x="586312" y="757267"/>
                  </a:lnTo>
                  <a:lnTo>
                    <a:pt x="578307" y="758883"/>
                  </a:lnTo>
                  <a:lnTo>
                    <a:pt x="570299" y="757267"/>
                  </a:lnTo>
                  <a:lnTo>
                    <a:pt x="563760" y="752858"/>
                  </a:lnTo>
                  <a:lnTo>
                    <a:pt x="559352" y="746319"/>
                  </a:lnTo>
                  <a:lnTo>
                    <a:pt x="557735" y="738311"/>
                  </a:lnTo>
                  <a:lnTo>
                    <a:pt x="559352" y="730303"/>
                  </a:lnTo>
                  <a:lnTo>
                    <a:pt x="563760" y="723764"/>
                  </a:lnTo>
                  <a:lnTo>
                    <a:pt x="570299" y="719356"/>
                  </a:lnTo>
                  <a:lnTo>
                    <a:pt x="578307" y="717739"/>
                  </a:lnTo>
                  <a:lnTo>
                    <a:pt x="586312" y="719356"/>
                  </a:lnTo>
                  <a:lnTo>
                    <a:pt x="592852" y="723764"/>
                  </a:lnTo>
                  <a:lnTo>
                    <a:pt x="597262" y="730303"/>
                  </a:lnTo>
                  <a:lnTo>
                    <a:pt x="598879" y="738311"/>
                  </a:lnTo>
                </a:path>
                <a:path w="2272665" h="762000">
                  <a:moveTo>
                    <a:pt x="710311" y="736597"/>
                  </a:moveTo>
                  <a:lnTo>
                    <a:pt x="708694" y="744605"/>
                  </a:lnTo>
                  <a:lnTo>
                    <a:pt x="704284" y="751144"/>
                  </a:lnTo>
                  <a:lnTo>
                    <a:pt x="697744" y="755553"/>
                  </a:lnTo>
                  <a:lnTo>
                    <a:pt x="689739" y="757169"/>
                  </a:lnTo>
                  <a:lnTo>
                    <a:pt x="681731" y="755553"/>
                  </a:lnTo>
                  <a:lnTo>
                    <a:pt x="675192" y="751144"/>
                  </a:lnTo>
                  <a:lnTo>
                    <a:pt x="670784" y="744605"/>
                  </a:lnTo>
                  <a:lnTo>
                    <a:pt x="669167" y="736597"/>
                  </a:lnTo>
                  <a:lnTo>
                    <a:pt x="670784" y="728589"/>
                  </a:lnTo>
                  <a:lnTo>
                    <a:pt x="675192" y="722050"/>
                  </a:lnTo>
                  <a:lnTo>
                    <a:pt x="681731" y="717641"/>
                  </a:lnTo>
                  <a:lnTo>
                    <a:pt x="689739" y="716025"/>
                  </a:lnTo>
                  <a:lnTo>
                    <a:pt x="697744" y="717641"/>
                  </a:lnTo>
                  <a:lnTo>
                    <a:pt x="704284" y="722050"/>
                  </a:lnTo>
                  <a:lnTo>
                    <a:pt x="708694" y="728589"/>
                  </a:lnTo>
                  <a:lnTo>
                    <a:pt x="710311" y="736597"/>
                  </a:lnTo>
                </a:path>
                <a:path w="2272665" h="762000">
                  <a:moveTo>
                    <a:pt x="821744" y="734314"/>
                  </a:moveTo>
                  <a:lnTo>
                    <a:pt x="820126" y="742319"/>
                  </a:lnTo>
                  <a:lnTo>
                    <a:pt x="815716" y="748858"/>
                  </a:lnTo>
                  <a:lnTo>
                    <a:pt x="809177" y="753268"/>
                  </a:lnTo>
                  <a:lnTo>
                    <a:pt x="801171" y="754886"/>
                  </a:lnTo>
                  <a:lnTo>
                    <a:pt x="793163" y="753268"/>
                  </a:lnTo>
                  <a:lnTo>
                    <a:pt x="786624" y="748858"/>
                  </a:lnTo>
                  <a:lnTo>
                    <a:pt x="782216" y="742319"/>
                  </a:lnTo>
                  <a:lnTo>
                    <a:pt x="780599" y="734314"/>
                  </a:lnTo>
                  <a:lnTo>
                    <a:pt x="782216" y="726306"/>
                  </a:lnTo>
                  <a:lnTo>
                    <a:pt x="786624" y="719767"/>
                  </a:lnTo>
                  <a:lnTo>
                    <a:pt x="793163" y="715358"/>
                  </a:lnTo>
                  <a:lnTo>
                    <a:pt x="801171" y="713741"/>
                  </a:lnTo>
                  <a:lnTo>
                    <a:pt x="809177" y="715358"/>
                  </a:lnTo>
                  <a:lnTo>
                    <a:pt x="815716" y="719767"/>
                  </a:lnTo>
                  <a:lnTo>
                    <a:pt x="820126" y="726306"/>
                  </a:lnTo>
                  <a:lnTo>
                    <a:pt x="821744" y="734314"/>
                  </a:lnTo>
                </a:path>
                <a:path w="2272665" h="762000">
                  <a:moveTo>
                    <a:pt x="933745" y="730885"/>
                  </a:moveTo>
                  <a:lnTo>
                    <a:pt x="932128" y="738890"/>
                  </a:lnTo>
                  <a:lnTo>
                    <a:pt x="927720" y="745429"/>
                  </a:lnTo>
                  <a:lnTo>
                    <a:pt x="921181" y="749839"/>
                  </a:lnTo>
                  <a:lnTo>
                    <a:pt x="913173" y="751457"/>
                  </a:lnTo>
                  <a:lnTo>
                    <a:pt x="905165" y="749839"/>
                  </a:lnTo>
                  <a:lnTo>
                    <a:pt x="898626" y="745429"/>
                  </a:lnTo>
                  <a:lnTo>
                    <a:pt x="894217" y="738890"/>
                  </a:lnTo>
                  <a:lnTo>
                    <a:pt x="892601" y="730885"/>
                  </a:lnTo>
                  <a:lnTo>
                    <a:pt x="894217" y="722877"/>
                  </a:lnTo>
                  <a:lnTo>
                    <a:pt x="898626" y="716338"/>
                  </a:lnTo>
                  <a:lnTo>
                    <a:pt x="905165" y="711929"/>
                  </a:lnTo>
                  <a:lnTo>
                    <a:pt x="913173" y="710313"/>
                  </a:lnTo>
                  <a:lnTo>
                    <a:pt x="921181" y="711929"/>
                  </a:lnTo>
                  <a:lnTo>
                    <a:pt x="927720" y="716338"/>
                  </a:lnTo>
                  <a:lnTo>
                    <a:pt x="932128" y="722877"/>
                  </a:lnTo>
                  <a:lnTo>
                    <a:pt x="933745" y="730885"/>
                  </a:lnTo>
                </a:path>
                <a:path w="2272665" h="762000">
                  <a:moveTo>
                    <a:pt x="1045177" y="726311"/>
                  </a:moveTo>
                  <a:lnTo>
                    <a:pt x="1043561" y="734319"/>
                  </a:lnTo>
                  <a:lnTo>
                    <a:pt x="1039152" y="740858"/>
                  </a:lnTo>
                  <a:lnTo>
                    <a:pt x="1032613" y="745267"/>
                  </a:lnTo>
                  <a:lnTo>
                    <a:pt x="1024605" y="746883"/>
                  </a:lnTo>
                  <a:lnTo>
                    <a:pt x="1016597" y="745267"/>
                  </a:lnTo>
                  <a:lnTo>
                    <a:pt x="1010058" y="740858"/>
                  </a:lnTo>
                  <a:lnTo>
                    <a:pt x="1005649" y="734319"/>
                  </a:lnTo>
                  <a:lnTo>
                    <a:pt x="1004033" y="726311"/>
                  </a:lnTo>
                  <a:lnTo>
                    <a:pt x="1005649" y="718303"/>
                  </a:lnTo>
                  <a:lnTo>
                    <a:pt x="1010058" y="711764"/>
                  </a:lnTo>
                  <a:lnTo>
                    <a:pt x="1016597" y="707355"/>
                  </a:lnTo>
                  <a:lnTo>
                    <a:pt x="1024605" y="705739"/>
                  </a:lnTo>
                  <a:lnTo>
                    <a:pt x="1032613" y="707355"/>
                  </a:lnTo>
                  <a:lnTo>
                    <a:pt x="1039152" y="711764"/>
                  </a:lnTo>
                  <a:lnTo>
                    <a:pt x="1043561" y="718303"/>
                  </a:lnTo>
                  <a:lnTo>
                    <a:pt x="1045177" y="726311"/>
                  </a:lnTo>
                </a:path>
                <a:path w="2272665" h="762000">
                  <a:moveTo>
                    <a:pt x="1156609" y="719454"/>
                  </a:moveTo>
                  <a:lnTo>
                    <a:pt x="1154993" y="727462"/>
                  </a:lnTo>
                  <a:lnTo>
                    <a:pt x="1150584" y="734001"/>
                  </a:lnTo>
                  <a:lnTo>
                    <a:pt x="1144045" y="738409"/>
                  </a:lnTo>
                  <a:lnTo>
                    <a:pt x="1136037" y="740026"/>
                  </a:lnTo>
                  <a:lnTo>
                    <a:pt x="1128029" y="738409"/>
                  </a:lnTo>
                  <a:lnTo>
                    <a:pt x="1121490" y="734001"/>
                  </a:lnTo>
                  <a:lnTo>
                    <a:pt x="1117082" y="727462"/>
                  </a:lnTo>
                  <a:lnTo>
                    <a:pt x="1115465" y="719454"/>
                  </a:lnTo>
                  <a:lnTo>
                    <a:pt x="1117082" y="711446"/>
                  </a:lnTo>
                  <a:lnTo>
                    <a:pt x="1121490" y="704907"/>
                  </a:lnTo>
                  <a:lnTo>
                    <a:pt x="1128029" y="700498"/>
                  </a:lnTo>
                  <a:lnTo>
                    <a:pt x="1136037" y="698882"/>
                  </a:lnTo>
                  <a:lnTo>
                    <a:pt x="1144045" y="700498"/>
                  </a:lnTo>
                  <a:lnTo>
                    <a:pt x="1150584" y="704907"/>
                  </a:lnTo>
                  <a:lnTo>
                    <a:pt x="1154993" y="711446"/>
                  </a:lnTo>
                  <a:lnTo>
                    <a:pt x="1156609" y="719454"/>
                  </a:lnTo>
                </a:path>
                <a:path w="2272665" h="762000">
                  <a:moveTo>
                    <a:pt x="1268041" y="710313"/>
                  </a:moveTo>
                  <a:lnTo>
                    <a:pt x="1266425" y="718318"/>
                  </a:lnTo>
                  <a:lnTo>
                    <a:pt x="1262016" y="724857"/>
                  </a:lnTo>
                  <a:lnTo>
                    <a:pt x="1255477" y="729267"/>
                  </a:lnTo>
                  <a:lnTo>
                    <a:pt x="1247469" y="730885"/>
                  </a:lnTo>
                  <a:lnTo>
                    <a:pt x="1239461" y="729267"/>
                  </a:lnTo>
                  <a:lnTo>
                    <a:pt x="1232922" y="724857"/>
                  </a:lnTo>
                  <a:lnTo>
                    <a:pt x="1228514" y="718318"/>
                  </a:lnTo>
                  <a:lnTo>
                    <a:pt x="1226897" y="710313"/>
                  </a:lnTo>
                  <a:lnTo>
                    <a:pt x="1228514" y="702305"/>
                  </a:lnTo>
                  <a:lnTo>
                    <a:pt x="1232922" y="695766"/>
                  </a:lnTo>
                  <a:lnTo>
                    <a:pt x="1239461" y="691357"/>
                  </a:lnTo>
                  <a:lnTo>
                    <a:pt x="1247469" y="689741"/>
                  </a:lnTo>
                  <a:lnTo>
                    <a:pt x="1255477" y="691357"/>
                  </a:lnTo>
                  <a:lnTo>
                    <a:pt x="1262016" y="695766"/>
                  </a:lnTo>
                  <a:lnTo>
                    <a:pt x="1266425" y="702305"/>
                  </a:lnTo>
                  <a:lnTo>
                    <a:pt x="1268041" y="710313"/>
                  </a:lnTo>
                </a:path>
                <a:path w="2272665" h="762000">
                  <a:moveTo>
                    <a:pt x="1380043" y="697167"/>
                  </a:moveTo>
                  <a:lnTo>
                    <a:pt x="1378426" y="705175"/>
                  </a:lnTo>
                  <a:lnTo>
                    <a:pt x="1374018" y="711714"/>
                  </a:lnTo>
                  <a:lnTo>
                    <a:pt x="1367479" y="716123"/>
                  </a:lnTo>
                  <a:lnTo>
                    <a:pt x="1359471" y="717739"/>
                  </a:lnTo>
                  <a:lnTo>
                    <a:pt x="1351466" y="716123"/>
                  </a:lnTo>
                  <a:lnTo>
                    <a:pt x="1344926" y="711714"/>
                  </a:lnTo>
                  <a:lnTo>
                    <a:pt x="1340516" y="705175"/>
                  </a:lnTo>
                  <a:lnTo>
                    <a:pt x="1338899" y="697167"/>
                  </a:lnTo>
                  <a:lnTo>
                    <a:pt x="1340516" y="689159"/>
                  </a:lnTo>
                  <a:lnTo>
                    <a:pt x="1344926" y="682620"/>
                  </a:lnTo>
                  <a:lnTo>
                    <a:pt x="1351466" y="678212"/>
                  </a:lnTo>
                  <a:lnTo>
                    <a:pt x="1359471" y="676595"/>
                  </a:lnTo>
                  <a:lnTo>
                    <a:pt x="1367479" y="678212"/>
                  </a:lnTo>
                  <a:lnTo>
                    <a:pt x="1374018" y="682620"/>
                  </a:lnTo>
                  <a:lnTo>
                    <a:pt x="1378426" y="689159"/>
                  </a:lnTo>
                  <a:lnTo>
                    <a:pt x="1380043" y="697167"/>
                  </a:lnTo>
                </a:path>
                <a:path w="2272665" h="762000">
                  <a:moveTo>
                    <a:pt x="1491475" y="678309"/>
                  </a:moveTo>
                  <a:lnTo>
                    <a:pt x="1489858" y="686317"/>
                  </a:lnTo>
                  <a:lnTo>
                    <a:pt x="1485450" y="692856"/>
                  </a:lnTo>
                  <a:lnTo>
                    <a:pt x="1478911" y="697265"/>
                  </a:lnTo>
                  <a:lnTo>
                    <a:pt x="1470903" y="698882"/>
                  </a:lnTo>
                  <a:lnTo>
                    <a:pt x="1462898" y="697265"/>
                  </a:lnTo>
                  <a:lnTo>
                    <a:pt x="1456358" y="692856"/>
                  </a:lnTo>
                  <a:lnTo>
                    <a:pt x="1451948" y="686317"/>
                  </a:lnTo>
                  <a:lnTo>
                    <a:pt x="1450331" y="678309"/>
                  </a:lnTo>
                  <a:lnTo>
                    <a:pt x="1451948" y="670301"/>
                  </a:lnTo>
                  <a:lnTo>
                    <a:pt x="1456358" y="663762"/>
                  </a:lnTo>
                  <a:lnTo>
                    <a:pt x="1462898" y="659354"/>
                  </a:lnTo>
                  <a:lnTo>
                    <a:pt x="1470903" y="657737"/>
                  </a:lnTo>
                  <a:lnTo>
                    <a:pt x="1478911" y="659354"/>
                  </a:lnTo>
                  <a:lnTo>
                    <a:pt x="1485450" y="663762"/>
                  </a:lnTo>
                  <a:lnTo>
                    <a:pt x="1489858" y="670301"/>
                  </a:lnTo>
                  <a:lnTo>
                    <a:pt x="1491475" y="678309"/>
                  </a:lnTo>
                </a:path>
                <a:path w="2272665" h="762000">
                  <a:moveTo>
                    <a:pt x="1602907" y="652025"/>
                  </a:moveTo>
                  <a:lnTo>
                    <a:pt x="1601291" y="660030"/>
                  </a:lnTo>
                  <a:lnTo>
                    <a:pt x="1596882" y="666570"/>
                  </a:lnTo>
                  <a:lnTo>
                    <a:pt x="1590343" y="670980"/>
                  </a:lnTo>
                  <a:lnTo>
                    <a:pt x="1582335" y="672597"/>
                  </a:lnTo>
                  <a:lnTo>
                    <a:pt x="1574330" y="670980"/>
                  </a:lnTo>
                  <a:lnTo>
                    <a:pt x="1567791" y="666570"/>
                  </a:lnTo>
                  <a:lnTo>
                    <a:pt x="1563380" y="660030"/>
                  </a:lnTo>
                  <a:lnTo>
                    <a:pt x="1561763" y="652025"/>
                  </a:lnTo>
                  <a:lnTo>
                    <a:pt x="1563380" y="644017"/>
                  </a:lnTo>
                  <a:lnTo>
                    <a:pt x="1567791" y="637478"/>
                  </a:lnTo>
                  <a:lnTo>
                    <a:pt x="1574330" y="633070"/>
                  </a:lnTo>
                  <a:lnTo>
                    <a:pt x="1582335" y="631453"/>
                  </a:lnTo>
                  <a:lnTo>
                    <a:pt x="1590343" y="633070"/>
                  </a:lnTo>
                  <a:lnTo>
                    <a:pt x="1596882" y="637478"/>
                  </a:lnTo>
                  <a:lnTo>
                    <a:pt x="1601291" y="644017"/>
                  </a:lnTo>
                  <a:lnTo>
                    <a:pt x="1602907" y="652025"/>
                  </a:lnTo>
                </a:path>
                <a:path w="2272665" h="762000">
                  <a:moveTo>
                    <a:pt x="1714339" y="614310"/>
                  </a:moveTo>
                  <a:lnTo>
                    <a:pt x="1712723" y="622315"/>
                  </a:lnTo>
                  <a:lnTo>
                    <a:pt x="1708314" y="628854"/>
                  </a:lnTo>
                  <a:lnTo>
                    <a:pt x="1701775" y="633264"/>
                  </a:lnTo>
                  <a:lnTo>
                    <a:pt x="1693767" y="634882"/>
                  </a:lnTo>
                  <a:lnTo>
                    <a:pt x="1685762" y="633264"/>
                  </a:lnTo>
                  <a:lnTo>
                    <a:pt x="1679223" y="628854"/>
                  </a:lnTo>
                  <a:lnTo>
                    <a:pt x="1674813" y="622315"/>
                  </a:lnTo>
                  <a:lnTo>
                    <a:pt x="1673195" y="614310"/>
                  </a:lnTo>
                  <a:lnTo>
                    <a:pt x="1674813" y="606302"/>
                  </a:lnTo>
                  <a:lnTo>
                    <a:pt x="1679223" y="599763"/>
                  </a:lnTo>
                  <a:lnTo>
                    <a:pt x="1685762" y="595354"/>
                  </a:lnTo>
                  <a:lnTo>
                    <a:pt x="1693767" y="593738"/>
                  </a:lnTo>
                  <a:lnTo>
                    <a:pt x="1701775" y="595354"/>
                  </a:lnTo>
                  <a:lnTo>
                    <a:pt x="1708314" y="599763"/>
                  </a:lnTo>
                  <a:lnTo>
                    <a:pt x="1712723" y="606302"/>
                  </a:lnTo>
                  <a:lnTo>
                    <a:pt x="1714339" y="614310"/>
                  </a:lnTo>
                </a:path>
                <a:path w="2272665" h="762000">
                  <a:moveTo>
                    <a:pt x="1826348" y="561734"/>
                  </a:moveTo>
                  <a:lnTo>
                    <a:pt x="1824730" y="569742"/>
                  </a:lnTo>
                  <a:lnTo>
                    <a:pt x="1820320" y="576281"/>
                  </a:lnTo>
                  <a:lnTo>
                    <a:pt x="1813781" y="580690"/>
                  </a:lnTo>
                  <a:lnTo>
                    <a:pt x="1805775" y="582306"/>
                  </a:lnTo>
                  <a:lnTo>
                    <a:pt x="1797767" y="580690"/>
                  </a:lnTo>
                  <a:lnTo>
                    <a:pt x="1791228" y="576281"/>
                  </a:lnTo>
                  <a:lnTo>
                    <a:pt x="1786820" y="569742"/>
                  </a:lnTo>
                  <a:lnTo>
                    <a:pt x="1785203" y="561734"/>
                  </a:lnTo>
                  <a:lnTo>
                    <a:pt x="1786820" y="553726"/>
                  </a:lnTo>
                  <a:lnTo>
                    <a:pt x="1791228" y="547187"/>
                  </a:lnTo>
                  <a:lnTo>
                    <a:pt x="1797767" y="542779"/>
                  </a:lnTo>
                  <a:lnTo>
                    <a:pt x="1805775" y="541162"/>
                  </a:lnTo>
                  <a:lnTo>
                    <a:pt x="1813781" y="542779"/>
                  </a:lnTo>
                  <a:lnTo>
                    <a:pt x="1820320" y="547187"/>
                  </a:lnTo>
                  <a:lnTo>
                    <a:pt x="1824730" y="553726"/>
                  </a:lnTo>
                  <a:lnTo>
                    <a:pt x="1826348" y="561734"/>
                  </a:lnTo>
                </a:path>
                <a:path w="2272665" h="762000">
                  <a:moveTo>
                    <a:pt x="1937780" y="486872"/>
                  </a:moveTo>
                  <a:lnTo>
                    <a:pt x="1936162" y="494880"/>
                  </a:lnTo>
                  <a:lnTo>
                    <a:pt x="1931752" y="501419"/>
                  </a:lnTo>
                  <a:lnTo>
                    <a:pt x="1925213" y="505828"/>
                  </a:lnTo>
                  <a:lnTo>
                    <a:pt x="1917208" y="507444"/>
                  </a:lnTo>
                  <a:lnTo>
                    <a:pt x="1909200" y="505828"/>
                  </a:lnTo>
                  <a:lnTo>
                    <a:pt x="1902661" y="501419"/>
                  </a:lnTo>
                  <a:lnTo>
                    <a:pt x="1898252" y="494880"/>
                  </a:lnTo>
                  <a:lnTo>
                    <a:pt x="1896636" y="486872"/>
                  </a:lnTo>
                  <a:lnTo>
                    <a:pt x="1898252" y="478867"/>
                  </a:lnTo>
                  <a:lnTo>
                    <a:pt x="1902661" y="472328"/>
                  </a:lnTo>
                  <a:lnTo>
                    <a:pt x="1909200" y="467918"/>
                  </a:lnTo>
                  <a:lnTo>
                    <a:pt x="1917208" y="466300"/>
                  </a:lnTo>
                  <a:lnTo>
                    <a:pt x="1925213" y="467918"/>
                  </a:lnTo>
                  <a:lnTo>
                    <a:pt x="1931752" y="472328"/>
                  </a:lnTo>
                  <a:lnTo>
                    <a:pt x="1936162" y="478867"/>
                  </a:lnTo>
                  <a:lnTo>
                    <a:pt x="1937780" y="486872"/>
                  </a:lnTo>
                </a:path>
                <a:path w="2272665" h="762000">
                  <a:moveTo>
                    <a:pt x="2049212" y="381159"/>
                  </a:moveTo>
                  <a:lnTo>
                    <a:pt x="2047594" y="389164"/>
                  </a:lnTo>
                  <a:lnTo>
                    <a:pt x="2043184" y="395704"/>
                  </a:lnTo>
                  <a:lnTo>
                    <a:pt x="2036645" y="400114"/>
                  </a:lnTo>
                  <a:lnTo>
                    <a:pt x="2028640" y="401731"/>
                  </a:lnTo>
                  <a:lnTo>
                    <a:pt x="2020632" y="400114"/>
                  </a:lnTo>
                  <a:lnTo>
                    <a:pt x="2014093" y="395704"/>
                  </a:lnTo>
                  <a:lnTo>
                    <a:pt x="2009684" y="389164"/>
                  </a:lnTo>
                  <a:lnTo>
                    <a:pt x="2008068" y="381159"/>
                  </a:lnTo>
                  <a:lnTo>
                    <a:pt x="2009684" y="373151"/>
                  </a:lnTo>
                  <a:lnTo>
                    <a:pt x="2014093" y="366612"/>
                  </a:lnTo>
                  <a:lnTo>
                    <a:pt x="2020632" y="362204"/>
                  </a:lnTo>
                  <a:lnTo>
                    <a:pt x="2028640" y="360587"/>
                  </a:lnTo>
                  <a:lnTo>
                    <a:pt x="2036645" y="362204"/>
                  </a:lnTo>
                  <a:lnTo>
                    <a:pt x="2043184" y="366612"/>
                  </a:lnTo>
                  <a:lnTo>
                    <a:pt x="2047594" y="373151"/>
                  </a:lnTo>
                  <a:lnTo>
                    <a:pt x="2049212" y="381159"/>
                  </a:lnTo>
                </a:path>
                <a:path w="2272665" h="762000">
                  <a:moveTo>
                    <a:pt x="2160644" y="231436"/>
                  </a:moveTo>
                  <a:lnTo>
                    <a:pt x="2159027" y="239444"/>
                  </a:lnTo>
                  <a:lnTo>
                    <a:pt x="2154616" y="245983"/>
                  </a:lnTo>
                  <a:lnTo>
                    <a:pt x="2148077" y="250391"/>
                  </a:lnTo>
                  <a:lnTo>
                    <a:pt x="2140072" y="252008"/>
                  </a:lnTo>
                  <a:lnTo>
                    <a:pt x="2132064" y="250391"/>
                  </a:lnTo>
                  <a:lnTo>
                    <a:pt x="2125525" y="245983"/>
                  </a:lnTo>
                  <a:lnTo>
                    <a:pt x="2121116" y="239444"/>
                  </a:lnTo>
                  <a:lnTo>
                    <a:pt x="2119500" y="231436"/>
                  </a:lnTo>
                  <a:lnTo>
                    <a:pt x="2121116" y="223430"/>
                  </a:lnTo>
                  <a:lnTo>
                    <a:pt x="2125525" y="216891"/>
                  </a:lnTo>
                  <a:lnTo>
                    <a:pt x="2132064" y="212481"/>
                  </a:lnTo>
                  <a:lnTo>
                    <a:pt x="2140072" y="210863"/>
                  </a:lnTo>
                  <a:lnTo>
                    <a:pt x="2148077" y="212481"/>
                  </a:lnTo>
                  <a:lnTo>
                    <a:pt x="2154616" y="216891"/>
                  </a:lnTo>
                  <a:lnTo>
                    <a:pt x="2159027" y="223430"/>
                  </a:lnTo>
                  <a:lnTo>
                    <a:pt x="2160644" y="231436"/>
                  </a:lnTo>
                </a:path>
                <a:path w="2272665" h="762000">
                  <a:moveTo>
                    <a:pt x="2272645" y="20572"/>
                  </a:moveTo>
                  <a:lnTo>
                    <a:pt x="2271029" y="28580"/>
                  </a:lnTo>
                  <a:lnTo>
                    <a:pt x="2266620" y="35119"/>
                  </a:lnTo>
                  <a:lnTo>
                    <a:pt x="2260081" y="39527"/>
                  </a:lnTo>
                  <a:lnTo>
                    <a:pt x="2252073" y="41144"/>
                  </a:lnTo>
                  <a:lnTo>
                    <a:pt x="2244065" y="39527"/>
                  </a:lnTo>
                  <a:lnTo>
                    <a:pt x="2237526" y="35119"/>
                  </a:lnTo>
                  <a:lnTo>
                    <a:pt x="2233118" y="28580"/>
                  </a:lnTo>
                  <a:lnTo>
                    <a:pt x="2231501" y="20572"/>
                  </a:lnTo>
                  <a:lnTo>
                    <a:pt x="2233118" y="12566"/>
                  </a:lnTo>
                  <a:lnTo>
                    <a:pt x="2237526" y="6027"/>
                  </a:lnTo>
                  <a:lnTo>
                    <a:pt x="2244065" y="1617"/>
                  </a:lnTo>
                  <a:lnTo>
                    <a:pt x="2252073" y="0"/>
                  </a:lnTo>
                  <a:lnTo>
                    <a:pt x="2260081" y="1617"/>
                  </a:lnTo>
                  <a:lnTo>
                    <a:pt x="2266620" y="6027"/>
                  </a:lnTo>
                  <a:lnTo>
                    <a:pt x="2271029" y="12566"/>
                  </a:lnTo>
                  <a:lnTo>
                    <a:pt x="2272645" y="20572"/>
                  </a:lnTo>
                </a:path>
              </a:pathLst>
            </a:custGeom>
            <a:ln w="3428">
              <a:solidFill>
                <a:srgbClr val="0000FF"/>
              </a:solidFill>
            </a:ln>
          </p:spPr>
          <p:txBody>
            <a:bodyPr wrap="square" lIns="0" tIns="0" rIns="0" bIns="0" rtlCol="0"/>
            <a:lstStyle/>
            <a:p>
              <a:endParaRPr/>
            </a:p>
          </p:txBody>
        </p:sp>
        <p:sp>
          <p:nvSpPr>
            <p:cNvPr id="20" name="object 20"/>
            <p:cNvSpPr/>
            <p:nvPr/>
          </p:nvSpPr>
          <p:spPr>
            <a:xfrm>
              <a:off x="1239979" y="1411798"/>
              <a:ext cx="114935" cy="0"/>
            </a:xfrm>
            <a:custGeom>
              <a:avLst/>
              <a:gdLst/>
              <a:ahLst/>
              <a:cxnLst/>
              <a:rect l="l" t="t" r="r" b="b"/>
              <a:pathLst>
                <a:path w="114934">
                  <a:moveTo>
                    <a:pt x="0" y="0"/>
                  </a:moveTo>
                  <a:lnTo>
                    <a:pt x="3428" y="0"/>
                  </a:lnTo>
                </a:path>
                <a:path w="114934">
                  <a:moveTo>
                    <a:pt x="111432" y="0"/>
                  </a:moveTo>
                  <a:lnTo>
                    <a:pt x="114860" y="0"/>
                  </a:lnTo>
                </a:path>
              </a:pathLst>
            </a:custGeom>
            <a:ln w="3175">
              <a:solidFill>
                <a:srgbClr val="0000FF"/>
              </a:solidFill>
            </a:ln>
          </p:spPr>
          <p:txBody>
            <a:bodyPr wrap="square" lIns="0" tIns="0" rIns="0" bIns="0" rtlCol="0"/>
            <a:lstStyle/>
            <a:p>
              <a:endParaRPr/>
            </a:p>
          </p:txBody>
        </p:sp>
        <p:sp>
          <p:nvSpPr>
            <p:cNvPr id="21" name="object 21"/>
            <p:cNvSpPr/>
            <p:nvPr/>
          </p:nvSpPr>
          <p:spPr>
            <a:xfrm>
              <a:off x="1464558" y="1410652"/>
              <a:ext cx="0" cy="1905"/>
            </a:xfrm>
            <a:custGeom>
              <a:avLst/>
              <a:gdLst/>
              <a:ahLst/>
              <a:cxnLst/>
              <a:rect l="l" t="t" r="r" b="b"/>
              <a:pathLst>
                <a:path h="1905">
                  <a:moveTo>
                    <a:pt x="-1714" y="857"/>
                  </a:moveTo>
                  <a:lnTo>
                    <a:pt x="1714" y="857"/>
                  </a:lnTo>
                </a:path>
              </a:pathLst>
            </a:custGeom>
            <a:ln w="3175">
              <a:solidFill>
                <a:srgbClr val="0000FF"/>
              </a:solidFill>
            </a:ln>
          </p:spPr>
          <p:txBody>
            <a:bodyPr wrap="square" lIns="0" tIns="0" rIns="0" bIns="0" rtlCol="0"/>
            <a:lstStyle/>
            <a:p>
              <a:endParaRPr/>
            </a:p>
          </p:txBody>
        </p:sp>
        <p:sp>
          <p:nvSpPr>
            <p:cNvPr id="22" name="object 22"/>
            <p:cNvSpPr/>
            <p:nvPr/>
          </p:nvSpPr>
          <p:spPr>
            <a:xfrm>
              <a:off x="1575989" y="1410083"/>
              <a:ext cx="0" cy="2540"/>
            </a:xfrm>
            <a:custGeom>
              <a:avLst/>
              <a:gdLst/>
              <a:ahLst/>
              <a:cxnLst/>
              <a:rect l="l" t="t" r="r" b="b"/>
              <a:pathLst>
                <a:path h="2540">
                  <a:moveTo>
                    <a:pt x="-1714" y="1141"/>
                  </a:moveTo>
                  <a:lnTo>
                    <a:pt x="1714" y="1141"/>
                  </a:lnTo>
                </a:path>
              </a:pathLst>
            </a:custGeom>
            <a:ln w="3175">
              <a:solidFill>
                <a:srgbClr val="0000FF"/>
              </a:solidFill>
            </a:ln>
          </p:spPr>
          <p:txBody>
            <a:bodyPr wrap="square" lIns="0" tIns="0" rIns="0" bIns="0" rtlCol="0"/>
            <a:lstStyle/>
            <a:p>
              <a:endParaRPr/>
            </a:p>
          </p:txBody>
        </p:sp>
        <p:sp>
          <p:nvSpPr>
            <p:cNvPr id="23" name="object 23"/>
            <p:cNvSpPr/>
            <p:nvPr/>
          </p:nvSpPr>
          <p:spPr>
            <a:xfrm>
              <a:off x="1687997" y="1409514"/>
              <a:ext cx="0" cy="3175"/>
            </a:xfrm>
            <a:custGeom>
              <a:avLst/>
              <a:gdLst/>
              <a:ahLst/>
              <a:cxnLst/>
              <a:rect l="l" t="t" r="r" b="b"/>
              <a:pathLst>
                <a:path h="3175">
                  <a:moveTo>
                    <a:pt x="-1714" y="1426"/>
                  </a:moveTo>
                  <a:lnTo>
                    <a:pt x="1714" y="1426"/>
                  </a:lnTo>
                </a:path>
              </a:pathLst>
            </a:custGeom>
            <a:ln w="3175">
              <a:solidFill>
                <a:srgbClr val="0000FF"/>
              </a:solidFill>
            </a:ln>
          </p:spPr>
          <p:txBody>
            <a:bodyPr wrap="square" lIns="0" tIns="0" rIns="0" bIns="0" rtlCol="0"/>
            <a:lstStyle/>
            <a:p>
              <a:endParaRPr/>
            </a:p>
          </p:txBody>
        </p:sp>
        <p:sp>
          <p:nvSpPr>
            <p:cNvPr id="24" name="object 24"/>
            <p:cNvSpPr/>
            <p:nvPr/>
          </p:nvSpPr>
          <p:spPr>
            <a:xfrm>
              <a:off x="1799429" y="1408369"/>
              <a:ext cx="0" cy="4445"/>
            </a:xfrm>
            <a:custGeom>
              <a:avLst/>
              <a:gdLst/>
              <a:ahLst/>
              <a:cxnLst/>
              <a:rect l="l" t="t" r="r" b="b"/>
              <a:pathLst>
                <a:path h="4444">
                  <a:moveTo>
                    <a:pt x="-1714" y="1998"/>
                  </a:moveTo>
                  <a:lnTo>
                    <a:pt x="1714" y="1998"/>
                  </a:lnTo>
                </a:path>
              </a:pathLst>
            </a:custGeom>
            <a:ln w="3997">
              <a:solidFill>
                <a:srgbClr val="0000FF"/>
              </a:solidFill>
            </a:ln>
          </p:spPr>
          <p:txBody>
            <a:bodyPr wrap="square" lIns="0" tIns="0" rIns="0" bIns="0" rtlCol="0"/>
            <a:lstStyle/>
            <a:p>
              <a:endParaRPr/>
            </a:p>
          </p:txBody>
        </p:sp>
        <p:sp>
          <p:nvSpPr>
            <p:cNvPr id="25" name="object 25"/>
            <p:cNvSpPr/>
            <p:nvPr/>
          </p:nvSpPr>
          <p:spPr>
            <a:xfrm>
              <a:off x="1910861" y="1406655"/>
              <a:ext cx="0" cy="5715"/>
            </a:xfrm>
            <a:custGeom>
              <a:avLst/>
              <a:gdLst/>
              <a:ahLst/>
              <a:cxnLst/>
              <a:rect l="l" t="t" r="r" b="b"/>
              <a:pathLst>
                <a:path h="5715">
                  <a:moveTo>
                    <a:pt x="-1714" y="2856"/>
                  </a:moveTo>
                  <a:lnTo>
                    <a:pt x="1714" y="2856"/>
                  </a:lnTo>
                </a:path>
              </a:pathLst>
            </a:custGeom>
            <a:ln w="5712">
              <a:solidFill>
                <a:srgbClr val="0000FF"/>
              </a:solidFill>
            </a:ln>
          </p:spPr>
          <p:txBody>
            <a:bodyPr wrap="square" lIns="0" tIns="0" rIns="0" bIns="0" rtlCol="0"/>
            <a:lstStyle/>
            <a:p>
              <a:endParaRPr/>
            </a:p>
          </p:txBody>
        </p:sp>
        <p:sp>
          <p:nvSpPr>
            <p:cNvPr id="26" name="object 26"/>
            <p:cNvSpPr/>
            <p:nvPr/>
          </p:nvSpPr>
          <p:spPr>
            <a:xfrm>
              <a:off x="2022294" y="690629"/>
              <a:ext cx="1450975" cy="721995"/>
            </a:xfrm>
            <a:custGeom>
              <a:avLst/>
              <a:gdLst/>
              <a:ahLst/>
              <a:cxnLst/>
              <a:rect l="l" t="t" r="r" b="b"/>
              <a:pathLst>
                <a:path w="1450975" h="721994">
                  <a:moveTo>
                    <a:pt x="0" y="721737"/>
                  </a:moveTo>
                  <a:lnTo>
                    <a:pt x="0" y="713741"/>
                  </a:lnTo>
                </a:path>
                <a:path w="1450975" h="721994">
                  <a:moveTo>
                    <a:pt x="112001" y="721737"/>
                  </a:moveTo>
                  <a:lnTo>
                    <a:pt x="112001" y="710313"/>
                  </a:lnTo>
                </a:path>
                <a:path w="1450975" h="721994">
                  <a:moveTo>
                    <a:pt x="223433" y="721737"/>
                  </a:moveTo>
                  <a:lnTo>
                    <a:pt x="223433" y="705739"/>
                  </a:lnTo>
                </a:path>
                <a:path w="1450975" h="721994">
                  <a:moveTo>
                    <a:pt x="334865" y="721737"/>
                  </a:moveTo>
                  <a:lnTo>
                    <a:pt x="334865" y="698882"/>
                  </a:lnTo>
                </a:path>
                <a:path w="1450975" h="721994">
                  <a:moveTo>
                    <a:pt x="446297" y="721737"/>
                  </a:moveTo>
                  <a:lnTo>
                    <a:pt x="446297" y="689741"/>
                  </a:lnTo>
                </a:path>
                <a:path w="1450975" h="721994">
                  <a:moveTo>
                    <a:pt x="558299" y="721737"/>
                  </a:moveTo>
                  <a:lnTo>
                    <a:pt x="558299" y="676595"/>
                  </a:lnTo>
                </a:path>
                <a:path w="1450975" h="721994">
                  <a:moveTo>
                    <a:pt x="669731" y="721737"/>
                  </a:moveTo>
                  <a:lnTo>
                    <a:pt x="669731" y="657737"/>
                  </a:lnTo>
                </a:path>
                <a:path w="1450975" h="721994">
                  <a:moveTo>
                    <a:pt x="781163" y="721737"/>
                  </a:moveTo>
                  <a:lnTo>
                    <a:pt x="781163" y="631453"/>
                  </a:lnTo>
                </a:path>
                <a:path w="1450975" h="721994">
                  <a:moveTo>
                    <a:pt x="892595" y="721737"/>
                  </a:moveTo>
                  <a:lnTo>
                    <a:pt x="892595" y="593738"/>
                  </a:lnTo>
                </a:path>
                <a:path w="1450975" h="721994">
                  <a:moveTo>
                    <a:pt x="1004603" y="721737"/>
                  </a:moveTo>
                  <a:lnTo>
                    <a:pt x="1004603" y="541162"/>
                  </a:lnTo>
                </a:path>
                <a:path w="1450975" h="721994">
                  <a:moveTo>
                    <a:pt x="1116036" y="721737"/>
                  </a:moveTo>
                  <a:lnTo>
                    <a:pt x="1116036" y="466300"/>
                  </a:lnTo>
                </a:path>
                <a:path w="1450975" h="721994">
                  <a:moveTo>
                    <a:pt x="1227468" y="721737"/>
                  </a:moveTo>
                  <a:lnTo>
                    <a:pt x="1227468" y="360587"/>
                  </a:lnTo>
                </a:path>
                <a:path w="1450975" h="721994">
                  <a:moveTo>
                    <a:pt x="1338900" y="721737"/>
                  </a:moveTo>
                  <a:lnTo>
                    <a:pt x="1338900" y="210863"/>
                  </a:lnTo>
                </a:path>
                <a:path w="1450975" h="721994">
                  <a:moveTo>
                    <a:pt x="1450901" y="721737"/>
                  </a:moveTo>
                  <a:lnTo>
                    <a:pt x="1450901" y="0"/>
                  </a:lnTo>
                </a:path>
              </a:pathLst>
            </a:custGeom>
            <a:ln w="3428">
              <a:solidFill>
                <a:srgbClr val="0000FF"/>
              </a:solidFill>
            </a:ln>
          </p:spPr>
          <p:txBody>
            <a:bodyPr wrap="square" lIns="0" tIns="0" rIns="0" bIns="0" rtlCol="0"/>
            <a:lstStyle/>
            <a:p>
              <a:endParaRPr/>
            </a:p>
          </p:txBody>
        </p:sp>
        <p:sp>
          <p:nvSpPr>
            <p:cNvPr id="27" name="object 27"/>
            <p:cNvSpPr/>
            <p:nvPr/>
          </p:nvSpPr>
          <p:spPr>
            <a:xfrm>
              <a:off x="1241694" y="1412367"/>
              <a:ext cx="2232025" cy="0"/>
            </a:xfrm>
            <a:custGeom>
              <a:avLst/>
              <a:gdLst/>
              <a:ahLst/>
              <a:cxnLst/>
              <a:rect l="l" t="t" r="r" b="b"/>
              <a:pathLst>
                <a:path w="2232025">
                  <a:moveTo>
                    <a:pt x="0" y="0"/>
                  </a:moveTo>
                  <a:lnTo>
                    <a:pt x="2231501" y="0"/>
                  </a:lnTo>
                </a:path>
              </a:pathLst>
            </a:custGeom>
            <a:ln w="3428">
              <a:solidFill>
                <a:srgbClr val="000000"/>
              </a:solidFill>
            </a:ln>
          </p:spPr>
          <p:txBody>
            <a:bodyPr wrap="square" lIns="0" tIns="0" rIns="0" bIns="0" rtlCol="0"/>
            <a:lstStyle/>
            <a:p>
              <a:endParaRPr/>
            </a:p>
          </p:txBody>
        </p:sp>
      </p:grpSp>
      <p:sp>
        <p:nvSpPr>
          <p:cNvPr id="28" name="object 28"/>
          <p:cNvSpPr txBox="1"/>
          <p:nvPr/>
        </p:nvSpPr>
        <p:spPr>
          <a:xfrm>
            <a:off x="2302746" y="555073"/>
            <a:ext cx="109220" cy="107950"/>
          </a:xfrm>
          <a:prstGeom prst="rect">
            <a:avLst/>
          </a:prstGeom>
        </p:spPr>
        <p:txBody>
          <a:bodyPr vert="horz" wrap="square" lIns="0" tIns="17780" rIns="0" bIns="0" rtlCol="0">
            <a:spAutoFit/>
          </a:bodyPr>
          <a:lstStyle/>
          <a:p>
            <a:pPr marL="12700">
              <a:lnSpc>
                <a:spcPct val="100000"/>
              </a:lnSpc>
              <a:spcBef>
                <a:spcPts val="140"/>
              </a:spcBef>
            </a:pPr>
            <a:r>
              <a:rPr sz="500" spc="15" dirty="0">
                <a:latin typeface="Microsoft Sans Serif"/>
                <a:cs typeface="Microsoft Sans Serif"/>
              </a:rPr>
              <a:t>(a)</a:t>
            </a:r>
            <a:endParaRPr sz="500">
              <a:latin typeface="Microsoft Sans Serif"/>
              <a:cs typeface="Microsoft Sans Serif"/>
            </a:endParaRPr>
          </a:p>
        </p:txBody>
      </p:sp>
      <p:sp>
        <p:nvSpPr>
          <p:cNvPr id="29" name="object 29"/>
          <p:cNvSpPr/>
          <p:nvPr/>
        </p:nvSpPr>
        <p:spPr>
          <a:xfrm>
            <a:off x="1241694" y="1714091"/>
            <a:ext cx="2232025" cy="721995"/>
          </a:xfrm>
          <a:custGeom>
            <a:avLst/>
            <a:gdLst/>
            <a:ahLst/>
            <a:cxnLst/>
            <a:rect l="l" t="t" r="r" b="b"/>
            <a:pathLst>
              <a:path w="2232025" h="721994">
                <a:moveTo>
                  <a:pt x="0" y="0"/>
                </a:moveTo>
                <a:lnTo>
                  <a:pt x="2231501" y="0"/>
                </a:lnTo>
              </a:path>
              <a:path w="2232025" h="721994">
                <a:moveTo>
                  <a:pt x="0" y="721739"/>
                </a:moveTo>
                <a:lnTo>
                  <a:pt x="2231501" y="721739"/>
                </a:lnTo>
              </a:path>
              <a:path w="2232025" h="721994">
                <a:moveTo>
                  <a:pt x="2231501" y="721739"/>
                </a:moveTo>
                <a:lnTo>
                  <a:pt x="2231501" y="0"/>
                </a:lnTo>
              </a:path>
              <a:path w="2232025" h="721994">
                <a:moveTo>
                  <a:pt x="0" y="721739"/>
                </a:moveTo>
                <a:lnTo>
                  <a:pt x="0" y="0"/>
                </a:lnTo>
              </a:path>
              <a:path w="2232025" h="721994">
                <a:moveTo>
                  <a:pt x="0" y="721739"/>
                </a:moveTo>
                <a:lnTo>
                  <a:pt x="2231501" y="721739"/>
                </a:lnTo>
              </a:path>
              <a:path w="2232025" h="721994">
                <a:moveTo>
                  <a:pt x="0" y="721739"/>
                </a:moveTo>
                <a:lnTo>
                  <a:pt x="0" y="0"/>
                </a:lnTo>
              </a:path>
              <a:path w="2232025" h="721994">
                <a:moveTo>
                  <a:pt x="0" y="721739"/>
                </a:moveTo>
                <a:lnTo>
                  <a:pt x="0" y="698882"/>
                </a:lnTo>
              </a:path>
              <a:path w="2232025" h="721994">
                <a:moveTo>
                  <a:pt x="0" y="0"/>
                </a:moveTo>
                <a:lnTo>
                  <a:pt x="0" y="22286"/>
                </a:lnTo>
              </a:path>
            </a:pathLst>
          </a:custGeom>
          <a:ln w="3428">
            <a:solidFill>
              <a:srgbClr val="000000"/>
            </a:solidFill>
          </a:ln>
        </p:spPr>
        <p:txBody>
          <a:bodyPr wrap="square" lIns="0" tIns="0" rIns="0" bIns="0" rtlCol="0"/>
          <a:lstStyle/>
          <a:p>
            <a:endParaRPr/>
          </a:p>
        </p:txBody>
      </p:sp>
      <p:sp>
        <p:nvSpPr>
          <p:cNvPr id="30" name="object 30"/>
          <p:cNvSpPr txBox="1"/>
          <p:nvPr/>
        </p:nvSpPr>
        <p:spPr>
          <a:xfrm>
            <a:off x="1210136" y="2437418"/>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0</a:t>
            </a:r>
            <a:endParaRPr sz="500">
              <a:latin typeface="Microsoft Sans Serif"/>
              <a:cs typeface="Microsoft Sans Serif"/>
            </a:endParaRPr>
          </a:p>
        </p:txBody>
      </p:sp>
      <p:sp>
        <p:nvSpPr>
          <p:cNvPr id="31" name="object 31"/>
          <p:cNvSpPr/>
          <p:nvPr/>
        </p:nvSpPr>
        <p:spPr>
          <a:xfrm>
            <a:off x="1687997" y="1714091"/>
            <a:ext cx="0" cy="721995"/>
          </a:xfrm>
          <a:custGeom>
            <a:avLst/>
            <a:gdLst/>
            <a:ahLst/>
            <a:cxnLst/>
            <a:rect l="l" t="t" r="r" b="b"/>
            <a:pathLst>
              <a:path h="721994">
                <a:moveTo>
                  <a:pt x="0" y="721739"/>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32" name="object 32"/>
          <p:cNvSpPr txBox="1"/>
          <p:nvPr/>
        </p:nvSpPr>
        <p:spPr>
          <a:xfrm>
            <a:off x="1656439" y="2437418"/>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2</a:t>
            </a:r>
            <a:endParaRPr sz="500">
              <a:latin typeface="Microsoft Sans Serif"/>
              <a:cs typeface="Microsoft Sans Serif"/>
            </a:endParaRPr>
          </a:p>
        </p:txBody>
      </p:sp>
      <p:sp>
        <p:nvSpPr>
          <p:cNvPr id="33" name="object 33"/>
          <p:cNvSpPr/>
          <p:nvPr/>
        </p:nvSpPr>
        <p:spPr>
          <a:xfrm>
            <a:off x="2134295" y="1714091"/>
            <a:ext cx="0" cy="721995"/>
          </a:xfrm>
          <a:custGeom>
            <a:avLst/>
            <a:gdLst/>
            <a:ahLst/>
            <a:cxnLst/>
            <a:rect l="l" t="t" r="r" b="b"/>
            <a:pathLst>
              <a:path h="721994">
                <a:moveTo>
                  <a:pt x="0" y="721739"/>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34" name="object 34"/>
          <p:cNvSpPr txBox="1"/>
          <p:nvPr/>
        </p:nvSpPr>
        <p:spPr>
          <a:xfrm>
            <a:off x="2102737" y="2437418"/>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4</a:t>
            </a:r>
            <a:endParaRPr sz="500">
              <a:latin typeface="Microsoft Sans Serif"/>
              <a:cs typeface="Microsoft Sans Serif"/>
            </a:endParaRPr>
          </a:p>
        </p:txBody>
      </p:sp>
      <p:sp>
        <p:nvSpPr>
          <p:cNvPr id="35" name="object 35"/>
          <p:cNvSpPr/>
          <p:nvPr/>
        </p:nvSpPr>
        <p:spPr>
          <a:xfrm>
            <a:off x="2580593" y="1714091"/>
            <a:ext cx="0" cy="721995"/>
          </a:xfrm>
          <a:custGeom>
            <a:avLst/>
            <a:gdLst/>
            <a:ahLst/>
            <a:cxnLst/>
            <a:rect l="l" t="t" r="r" b="b"/>
            <a:pathLst>
              <a:path h="721994">
                <a:moveTo>
                  <a:pt x="0" y="721739"/>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36" name="object 36"/>
          <p:cNvSpPr txBox="1"/>
          <p:nvPr/>
        </p:nvSpPr>
        <p:spPr>
          <a:xfrm>
            <a:off x="2549035" y="2437418"/>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6</a:t>
            </a:r>
            <a:endParaRPr sz="500">
              <a:latin typeface="Microsoft Sans Serif"/>
              <a:cs typeface="Microsoft Sans Serif"/>
            </a:endParaRPr>
          </a:p>
        </p:txBody>
      </p:sp>
      <p:sp>
        <p:nvSpPr>
          <p:cNvPr id="37" name="object 37"/>
          <p:cNvSpPr/>
          <p:nvPr/>
        </p:nvSpPr>
        <p:spPr>
          <a:xfrm>
            <a:off x="3026897" y="1714091"/>
            <a:ext cx="0" cy="721995"/>
          </a:xfrm>
          <a:custGeom>
            <a:avLst/>
            <a:gdLst/>
            <a:ahLst/>
            <a:cxnLst/>
            <a:rect l="l" t="t" r="r" b="b"/>
            <a:pathLst>
              <a:path h="721994">
                <a:moveTo>
                  <a:pt x="0" y="721739"/>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38" name="object 38"/>
          <p:cNvSpPr txBox="1"/>
          <p:nvPr/>
        </p:nvSpPr>
        <p:spPr>
          <a:xfrm>
            <a:off x="2995340" y="2437418"/>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8</a:t>
            </a:r>
            <a:endParaRPr sz="500">
              <a:latin typeface="Microsoft Sans Serif"/>
              <a:cs typeface="Microsoft Sans Serif"/>
            </a:endParaRPr>
          </a:p>
        </p:txBody>
      </p:sp>
      <p:sp>
        <p:nvSpPr>
          <p:cNvPr id="39" name="object 39"/>
          <p:cNvSpPr/>
          <p:nvPr/>
        </p:nvSpPr>
        <p:spPr>
          <a:xfrm>
            <a:off x="3473195" y="1714091"/>
            <a:ext cx="0" cy="721995"/>
          </a:xfrm>
          <a:custGeom>
            <a:avLst/>
            <a:gdLst/>
            <a:ahLst/>
            <a:cxnLst/>
            <a:rect l="l" t="t" r="r" b="b"/>
            <a:pathLst>
              <a:path h="721994">
                <a:moveTo>
                  <a:pt x="0" y="721739"/>
                </a:moveTo>
                <a:lnTo>
                  <a:pt x="0" y="698882"/>
                </a:lnTo>
              </a:path>
              <a:path h="721994">
                <a:moveTo>
                  <a:pt x="0" y="0"/>
                </a:moveTo>
                <a:lnTo>
                  <a:pt x="0" y="22286"/>
                </a:lnTo>
              </a:path>
            </a:pathLst>
          </a:custGeom>
          <a:ln w="3428">
            <a:solidFill>
              <a:srgbClr val="000000"/>
            </a:solidFill>
          </a:ln>
        </p:spPr>
        <p:txBody>
          <a:bodyPr wrap="square" lIns="0" tIns="0" rIns="0" bIns="0" rtlCol="0"/>
          <a:lstStyle/>
          <a:p>
            <a:endParaRPr/>
          </a:p>
        </p:txBody>
      </p:sp>
      <p:sp>
        <p:nvSpPr>
          <p:cNvPr id="40" name="object 40"/>
          <p:cNvSpPr txBox="1"/>
          <p:nvPr/>
        </p:nvSpPr>
        <p:spPr>
          <a:xfrm>
            <a:off x="3422780"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10</a:t>
            </a:r>
            <a:endParaRPr sz="500">
              <a:latin typeface="Microsoft Sans Serif"/>
              <a:cs typeface="Microsoft Sans Serif"/>
            </a:endParaRPr>
          </a:p>
        </p:txBody>
      </p:sp>
      <p:sp>
        <p:nvSpPr>
          <p:cNvPr id="41" name="object 41"/>
          <p:cNvSpPr/>
          <p:nvPr/>
        </p:nvSpPr>
        <p:spPr>
          <a:xfrm>
            <a:off x="1241694" y="1714091"/>
            <a:ext cx="2232025" cy="721995"/>
          </a:xfrm>
          <a:custGeom>
            <a:avLst/>
            <a:gdLst/>
            <a:ahLst/>
            <a:cxnLst/>
            <a:rect l="l" t="t" r="r" b="b"/>
            <a:pathLst>
              <a:path w="2232025" h="721994">
                <a:moveTo>
                  <a:pt x="0" y="721739"/>
                </a:moveTo>
                <a:lnTo>
                  <a:pt x="22286" y="721739"/>
                </a:lnTo>
              </a:path>
              <a:path w="2232025" h="721994">
                <a:moveTo>
                  <a:pt x="2231501" y="721739"/>
                </a:moveTo>
                <a:lnTo>
                  <a:pt x="2208646" y="721739"/>
                </a:lnTo>
              </a:path>
              <a:path w="2232025" h="721994">
                <a:moveTo>
                  <a:pt x="0" y="577163"/>
                </a:moveTo>
                <a:lnTo>
                  <a:pt x="22286" y="577163"/>
                </a:lnTo>
              </a:path>
              <a:path w="2232025" h="721994">
                <a:moveTo>
                  <a:pt x="2231501" y="577163"/>
                </a:moveTo>
                <a:lnTo>
                  <a:pt x="2208646" y="577163"/>
                </a:lnTo>
              </a:path>
              <a:path w="2232025" h="721994">
                <a:moveTo>
                  <a:pt x="0" y="432588"/>
                </a:moveTo>
                <a:lnTo>
                  <a:pt x="22286" y="432588"/>
                </a:lnTo>
              </a:path>
              <a:path w="2232025" h="721994">
                <a:moveTo>
                  <a:pt x="2231501" y="432588"/>
                </a:moveTo>
                <a:lnTo>
                  <a:pt x="2208646" y="432588"/>
                </a:lnTo>
              </a:path>
              <a:path w="2232025" h="721994">
                <a:moveTo>
                  <a:pt x="0" y="288583"/>
                </a:moveTo>
                <a:lnTo>
                  <a:pt x="22286" y="288583"/>
                </a:lnTo>
              </a:path>
              <a:path w="2232025" h="721994">
                <a:moveTo>
                  <a:pt x="2231501" y="288583"/>
                </a:moveTo>
                <a:lnTo>
                  <a:pt x="2208646" y="288583"/>
                </a:lnTo>
              </a:path>
              <a:path w="2232025" h="721994">
                <a:moveTo>
                  <a:pt x="0" y="144004"/>
                </a:moveTo>
                <a:lnTo>
                  <a:pt x="22286" y="144004"/>
                </a:lnTo>
              </a:path>
              <a:path w="2232025" h="721994">
                <a:moveTo>
                  <a:pt x="2231501" y="144004"/>
                </a:moveTo>
                <a:lnTo>
                  <a:pt x="2208646" y="144004"/>
                </a:lnTo>
              </a:path>
              <a:path w="2232025" h="721994">
                <a:moveTo>
                  <a:pt x="0" y="0"/>
                </a:moveTo>
                <a:lnTo>
                  <a:pt x="22286" y="0"/>
                </a:lnTo>
              </a:path>
              <a:path w="2232025" h="721994">
                <a:moveTo>
                  <a:pt x="2231501" y="0"/>
                </a:moveTo>
                <a:lnTo>
                  <a:pt x="2208646" y="0"/>
                </a:lnTo>
              </a:path>
            </a:pathLst>
          </a:custGeom>
          <a:ln w="3428">
            <a:solidFill>
              <a:srgbClr val="000000"/>
            </a:solidFill>
          </a:ln>
        </p:spPr>
        <p:txBody>
          <a:bodyPr wrap="square" lIns="0" tIns="0" rIns="0" bIns="0" rtlCol="0"/>
          <a:lstStyle/>
          <a:p>
            <a:endParaRPr/>
          </a:p>
        </p:txBody>
      </p:sp>
      <p:sp>
        <p:nvSpPr>
          <p:cNvPr id="42" name="object 42"/>
          <p:cNvSpPr txBox="1"/>
          <p:nvPr/>
        </p:nvSpPr>
        <p:spPr>
          <a:xfrm>
            <a:off x="1114133" y="1657963"/>
            <a:ext cx="121285" cy="829944"/>
          </a:xfrm>
          <a:prstGeom prst="rect">
            <a:avLst/>
          </a:prstGeom>
        </p:spPr>
        <p:txBody>
          <a:bodyPr vert="horz" wrap="square" lIns="0" tIns="17780" rIns="0" bIns="0" rtlCol="0">
            <a:spAutoFit/>
          </a:bodyPr>
          <a:lstStyle/>
          <a:p>
            <a:pPr marL="69215">
              <a:lnSpc>
                <a:spcPct val="100000"/>
              </a:lnSpc>
              <a:spcBef>
                <a:spcPts val="140"/>
              </a:spcBef>
            </a:pPr>
            <a:r>
              <a:rPr sz="500" spc="20" dirty="0">
                <a:latin typeface="Microsoft Sans Serif"/>
                <a:cs typeface="Microsoft Sans Serif"/>
              </a:rPr>
              <a:t>1</a:t>
            </a:r>
            <a:endParaRPr sz="500">
              <a:latin typeface="Microsoft Sans Serif"/>
              <a:cs typeface="Microsoft Sans Serif"/>
            </a:endParaRPr>
          </a:p>
          <a:p>
            <a:pPr marL="12700">
              <a:lnSpc>
                <a:spcPct val="100000"/>
              </a:lnSpc>
              <a:spcBef>
                <a:spcPts val="530"/>
              </a:spcBef>
            </a:pPr>
            <a:r>
              <a:rPr sz="500" spc="15" dirty="0">
                <a:latin typeface="Microsoft Sans Serif"/>
                <a:cs typeface="Microsoft Sans Serif"/>
              </a:rPr>
              <a:t>0.8</a:t>
            </a:r>
            <a:endParaRPr sz="500">
              <a:latin typeface="Microsoft Sans Serif"/>
              <a:cs typeface="Microsoft Sans Serif"/>
            </a:endParaRPr>
          </a:p>
          <a:p>
            <a:pPr>
              <a:lnSpc>
                <a:spcPct val="100000"/>
              </a:lnSpc>
              <a:spcBef>
                <a:spcPts val="30"/>
              </a:spcBef>
            </a:pPr>
            <a:endParaRPr sz="450">
              <a:latin typeface="Microsoft Sans Serif"/>
              <a:cs typeface="Microsoft Sans Serif"/>
            </a:endParaRPr>
          </a:p>
          <a:p>
            <a:pPr marL="12700">
              <a:lnSpc>
                <a:spcPct val="100000"/>
              </a:lnSpc>
            </a:pPr>
            <a:r>
              <a:rPr sz="500" spc="15" dirty="0">
                <a:latin typeface="Microsoft Sans Serif"/>
                <a:cs typeface="Microsoft Sans Serif"/>
              </a:rPr>
              <a:t>0.6</a:t>
            </a:r>
            <a:endParaRPr sz="500">
              <a:latin typeface="Microsoft Sans Serif"/>
              <a:cs typeface="Microsoft Sans Serif"/>
            </a:endParaRPr>
          </a:p>
          <a:p>
            <a:pPr marL="12700">
              <a:lnSpc>
                <a:spcPct val="100000"/>
              </a:lnSpc>
              <a:spcBef>
                <a:spcPts val="535"/>
              </a:spcBef>
            </a:pPr>
            <a:r>
              <a:rPr sz="500" spc="15" dirty="0">
                <a:latin typeface="Microsoft Sans Serif"/>
                <a:cs typeface="Microsoft Sans Serif"/>
              </a:rPr>
              <a:t>0.4</a:t>
            </a:r>
            <a:endParaRPr sz="500">
              <a:latin typeface="Microsoft Sans Serif"/>
              <a:cs typeface="Microsoft Sans Serif"/>
            </a:endParaRPr>
          </a:p>
          <a:p>
            <a:pPr>
              <a:lnSpc>
                <a:spcPct val="100000"/>
              </a:lnSpc>
              <a:spcBef>
                <a:spcPts val="30"/>
              </a:spcBef>
            </a:pPr>
            <a:endParaRPr sz="450">
              <a:latin typeface="Microsoft Sans Serif"/>
              <a:cs typeface="Microsoft Sans Serif"/>
            </a:endParaRPr>
          </a:p>
          <a:p>
            <a:pPr marL="12700">
              <a:lnSpc>
                <a:spcPct val="100000"/>
              </a:lnSpc>
            </a:pPr>
            <a:r>
              <a:rPr sz="500" spc="15" dirty="0">
                <a:latin typeface="Microsoft Sans Serif"/>
                <a:cs typeface="Microsoft Sans Serif"/>
              </a:rPr>
              <a:t>0.2</a:t>
            </a:r>
            <a:endParaRPr sz="500">
              <a:latin typeface="Microsoft Sans Serif"/>
              <a:cs typeface="Microsoft Sans Serif"/>
            </a:endParaRPr>
          </a:p>
          <a:p>
            <a:pPr marL="69215">
              <a:lnSpc>
                <a:spcPct val="100000"/>
              </a:lnSpc>
              <a:spcBef>
                <a:spcPts val="540"/>
              </a:spcBef>
            </a:pPr>
            <a:r>
              <a:rPr sz="500" spc="20" dirty="0">
                <a:latin typeface="Microsoft Sans Serif"/>
                <a:cs typeface="Microsoft Sans Serif"/>
              </a:rPr>
              <a:t>0</a:t>
            </a:r>
            <a:endParaRPr sz="500">
              <a:latin typeface="Microsoft Sans Serif"/>
              <a:cs typeface="Microsoft Sans Serif"/>
            </a:endParaRPr>
          </a:p>
        </p:txBody>
      </p:sp>
      <p:grpSp>
        <p:nvGrpSpPr>
          <p:cNvPr id="43" name="object 43"/>
          <p:cNvGrpSpPr/>
          <p:nvPr/>
        </p:nvGrpSpPr>
        <p:grpSpPr>
          <a:xfrm>
            <a:off x="1219407" y="1691804"/>
            <a:ext cx="2276475" cy="765175"/>
            <a:chOff x="1219407" y="1691804"/>
            <a:chExt cx="2276475" cy="765175"/>
          </a:xfrm>
        </p:grpSpPr>
        <p:sp>
          <p:nvSpPr>
            <p:cNvPr id="44" name="object 44"/>
            <p:cNvSpPr/>
            <p:nvPr/>
          </p:nvSpPr>
          <p:spPr>
            <a:xfrm>
              <a:off x="1241694" y="1714091"/>
              <a:ext cx="2232025" cy="721995"/>
            </a:xfrm>
            <a:custGeom>
              <a:avLst/>
              <a:gdLst/>
              <a:ahLst/>
              <a:cxnLst/>
              <a:rect l="l" t="t" r="r" b="b"/>
              <a:pathLst>
                <a:path w="2232025" h="721994">
                  <a:moveTo>
                    <a:pt x="0" y="0"/>
                  </a:moveTo>
                  <a:lnTo>
                    <a:pt x="2231501" y="0"/>
                  </a:lnTo>
                </a:path>
                <a:path w="2232025" h="721994">
                  <a:moveTo>
                    <a:pt x="0" y="721739"/>
                  </a:moveTo>
                  <a:lnTo>
                    <a:pt x="2231501" y="721739"/>
                  </a:lnTo>
                </a:path>
                <a:path w="2232025" h="721994">
                  <a:moveTo>
                    <a:pt x="2231501" y="721739"/>
                  </a:moveTo>
                  <a:lnTo>
                    <a:pt x="2231501" y="0"/>
                  </a:lnTo>
                </a:path>
                <a:path w="2232025" h="721994">
                  <a:moveTo>
                    <a:pt x="0" y="721739"/>
                  </a:moveTo>
                  <a:lnTo>
                    <a:pt x="0" y="0"/>
                  </a:lnTo>
                </a:path>
              </a:pathLst>
            </a:custGeom>
            <a:ln w="3428">
              <a:solidFill>
                <a:srgbClr val="000000"/>
              </a:solidFill>
            </a:ln>
          </p:spPr>
          <p:txBody>
            <a:bodyPr wrap="square" lIns="0" tIns="0" rIns="0" bIns="0" rtlCol="0"/>
            <a:lstStyle/>
            <a:p>
              <a:endParaRPr/>
            </a:p>
          </p:txBody>
        </p:sp>
        <p:sp>
          <p:nvSpPr>
            <p:cNvPr id="45" name="object 45"/>
            <p:cNvSpPr/>
            <p:nvPr/>
          </p:nvSpPr>
          <p:spPr>
            <a:xfrm>
              <a:off x="1221122" y="1693519"/>
              <a:ext cx="2272665" cy="762000"/>
            </a:xfrm>
            <a:custGeom>
              <a:avLst/>
              <a:gdLst/>
              <a:ahLst/>
              <a:cxnLst/>
              <a:rect l="l" t="t" r="r" b="b"/>
              <a:pathLst>
                <a:path w="2272665" h="762000">
                  <a:moveTo>
                    <a:pt x="41144" y="20572"/>
                  </a:moveTo>
                  <a:lnTo>
                    <a:pt x="39527" y="28580"/>
                  </a:lnTo>
                  <a:lnTo>
                    <a:pt x="35118" y="35119"/>
                  </a:lnTo>
                  <a:lnTo>
                    <a:pt x="28578" y="39527"/>
                  </a:lnTo>
                  <a:lnTo>
                    <a:pt x="20572" y="41144"/>
                  </a:lnTo>
                  <a:lnTo>
                    <a:pt x="12565" y="39527"/>
                  </a:lnTo>
                  <a:lnTo>
                    <a:pt x="6026" y="35119"/>
                  </a:lnTo>
                  <a:lnTo>
                    <a:pt x="1616" y="28580"/>
                  </a:lnTo>
                  <a:lnTo>
                    <a:pt x="0" y="20572"/>
                  </a:lnTo>
                  <a:lnTo>
                    <a:pt x="1616" y="12566"/>
                  </a:lnTo>
                  <a:lnTo>
                    <a:pt x="6026" y="6027"/>
                  </a:lnTo>
                  <a:lnTo>
                    <a:pt x="12565" y="1617"/>
                  </a:lnTo>
                  <a:lnTo>
                    <a:pt x="20572" y="0"/>
                  </a:lnTo>
                  <a:lnTo>
                    <a:pt x="28578" y="1617"/>
                  </a:lnTo>
                  <a:lnTo>
                    <a:pt x="35118" y="6027"/>
                  </a:lnTo>
                  <a:lnTo>
                    <a:pt x="39527" y="12566"/>
                  </a:lnTo>
                  <a:lnTo>
                    <a:pt x="41144" y="20572"/>
                  </a:lnTo>
                </a:path>
                <a:path w="2272665" h="762000">
                  <a:moveTo>
                    <a:pt x="152576" y="231436"/>
                  </a:moveTo>
                  <a:lnTo>
                    <a:pt x="150959" y="239444"/>
                  </a:lnTo>
                  <a:lnTo>
                    <a:pt x="146550" y="245983"/>
                  </a:lnTo>
                  <a:lnTo>
                    <a:pt x="140011" y="250391"/>
                  </a:lnTo>
                  <a:lnTo>
                    <a:pt x="132004" y="252008"/>
                  </a:lnTo>
                  <a:lnTo>
                    <a:pt x="123997" y="250391"/>
                  </a:lnTo>
                  <a:lnTo>
                    <a:pt x="117458" y="245983"/>
                  </a:lnTo>
                  <a:lnTo>
                    <a:pt x="113049" y="239444"/>
                  </a:lnTo>
                  <a:lnTo>
                    <a:pt x="111432" y="231436"/>
                  </a:lnTo>
                  <a:lnTo>
                    <a:pt x="113049" y="223430"/>
                  </a:lnTo>
                  <a:lnTo>
                    <a:pt x="117458" y="216891"/>
                  </a:lnTo>
                  <a:lnTo>
                    <a:pt x="123997" y="212481"/>
                  </a:lnTo>
                  <a:lnTo>
                    <a:pt x="132004" y="210863"/>
                  </a:lnTo>
                  <a:lnTo>
                    <a:pt x="140011" y="212481"/>
                  </a:lnTo>
                  <a:lnTo>
                    <a:pt x="146550" y="216891"/>
                  </a:lnTo>
                  <a:lnTo>
                    <a:pt x="150959" y="223430"/>
                  </a:lnTo>
                  <a:lnTo>
                    <a:pt x="152576" y="231436"/>
                  </a:lnTo>
                </a:path>
                <a:path w="2272665" h="762000">
                  <a:moveTo>
                    <a:pt x="264008" y="381158"/>
                  </a:moveTo>
                  <a:lnTo>
                    <a:pt x="262391" y="389165"/>
                  </a:lnTo>
                  <a:lnTo>
                    <a:pt x="257982" y="395704"/>
                  </a:lnTo>
                  <a:lnTo>
                    <a:pt x="251443" y="400113"/>
                  </a:lnTo>
                  <a:lnTo>
                    <a:pt x="243436" y="401730"/>
                  </a:lnTo>
                  <a:lnTo>
                    <a:pt x="235429" y="400113"/>
                  </a:lnTo>
                  <a:lnTo>
                    <a:pt x="228890" y="395704"/>
                  </a:lnTo>
                  <a:lnTo>
                    <a:pt x="224481" y="389165"/>
                  </a:lnTo>
                  <a:lnTo>
                    <a:pt x="222864" y="381158"/>
                  </a:lnTo>
                  <a:lnTo>
                    <a:pt x="224481" y="373151"/>
                  </a:lnTo>
                  <a:lnTo>
                    <a:pt x="228890" y="366612"/>
                  </a:lnTo>
                  <a:lnTo>
                    <a:pt x="235429" y="362203"/>
                  </a:lnTo>
                  <a:lnTo>
                    <a:pt x="243436" y="360586"/>
                  </a:lnTo>
                  <a:lnTo>
                    <a:pt x="251443" y="362203"/>
                  </a:lnTo>
                  <a:lnTo>
                    <a:pt x="257982" y="366612"/>
                  </a:lnTo>
                  <a:lnTo>
                    <a:pt x="262391" y="373151"/>
                  </a:lnTo>
                  <a:lnTo>
                    <a:pt x="264008" y="381158"/>
                  </a:lnTo>
                </a:path>
                <a:path w="2272665" h="762000">
                  <a:moveTo>
                    <a:pt x="375439" y="486874"/>
                  </a:moveTo>
                  <a:lnTo>
                    <a:pt x="373822" y="494881"/>
                  </a:lnTo>
                  <a:lnTo>
                    <a:pt x="369414" y="501420"/>
                  </a:lnTo>
                  <a:lnTo>
                    <a:pt x="362875" y="505829"/>
                  </a:lnTo>
                  <a:lnTo>
                    <a:pt x="354867" y="507446"/>
                  </a:lnTo>
                  <a:lnTo>
                    <a:pt x="346862" y="505829"/>
                  </a:lnTo>
                  <a:lnTo>
                    <a:pt x="340322" y="501420"/>
                  </a:lnTo>
                  <a:lnTo>
                    <a:pt x="335912" y="494881"/>
                  </a:lnTo>
                  <a:lnTo>
                    <a:pt x="334295" y="486874"/>
                  </a:lnTo>
                  <a:lnTo>
                    <a:pt x="335912" y="478867"/>
                  </a:lnTo>
                  <a:lnTo>
                    <a:pt x="340322" y="472328"/>
                  </a:lnTo>
                  <a:lnTo>
                    <a:pt x="346862" y="467919"/>
                  </a:lnTo>
                  <a:lnTo>
                    <a:pt x="354867" y="466302"/>
                  </a:lnTo>
                  <a:lnTo>
                    <a:pt x="362875" y="467919"/>
                  </a:lnTo>
                  <a:lnTo>
                    <a:pt x="369414" y="472328"/>
                  </a:lnTo>
                  <a:lnTo>
                    <a:pt x="373822" y="478867"/>
                  </a:lnTo>
                  <a:lnTo>
                    <a:pt x="375439" y="486874"/>
                  </a:lnTo>
                </a:path>
                <a:path w="2272665" h="762000">
                  <a:moveTo>
                    <a:pt x="487447" y="561734"/>
                  </a:moveTo>
                  <a:lnTo>
                    <a:pt x="485830" y="569741"/>
                  </a:lnTo>
                  <a:lnTo>
                    <a:pt x="481419" y="576280"/>
                  </a:lnTo>
                  <a:lnTo>
                    <a:pt x="474880" y="580689"/>
                  </a:lnTo>
                  <a:lnTo>
                    <a:pt x="466875" y="582306"/>
                  </a:lnTo>
                  <a:lnTo>
                    <a:pt x="458867" y="580689"/>
                  </a:lnTo>
                  <a:lnTo>
                    <a:pt x="452328" y="576280"/>
                  </a:lnTo>
                  <a:lnTo>
                    <a:pt x="447919" y="569741"/>
                  </a:lnTo>
                  <a:lnTo>
                    <a:pt x="446303" y="561734"/>
                  </a:lnTo>
                  <a:lnTo>
                    <a:pt x="447919" y="553727"/>
                  </a:lnTo>
                  <a:lnTo>
                    <a:pt x="452328" y="547188"/>
                  </a:lnTo>
                  <a:lnTo>
                    <a:pt x="458867" y="542779"/>
                  </a:lnTo>
                  <a:lnTo>
                    <a:pt x="466875" y="541162"/>
                  </a:lnTo>
                  <a:lnTo>
                    <a:pt x="474880" y="542779"/>
                  </a:lnTo>
                  <a:lnTo>
                    <a:pt x="481419" y="547188"/>
                  </a:lnTo>
                  <a:lnTo>
                    <a:pt x="485830" y="553727"/>
                  </a:lnTo>
                  <a:lnTo>
                    <a:pt x="487447" y="561734"/>
                  </a:lnTo>
                </a:path>
                <a:path w="2272665" h="762000">
                  <a:moveTo>
                    <a:pt x="598879" y="614308"/>
                  </a:moveTo>
                  <a:lnTo>
                    <a:pt x="597262" y="622315"/>
                  </a:lnTo>
                  <a:lnTo>
                    <a:pt x="592852" y="628854"/>
                  </a:lnTo>
                  <a:lnTo>
                    <a:pt x="586312" y="633263"/>
                  </a:lnTo>
                  <a:lnTo>
                    <a:pt x="578307" y="634880"/>
                  </a:lnTo>
                  <a:lnTo>
                    <a:pt x="570299" y="633263"/>
                  </a:lnTo>
                  <a:lnTo>
                    <a:pt x="563760" y="628854"/>
                  </a:lnTo>
                  <a:lnTo>
                    <a:pt x="559352" y="622315"/>
                  </a:lnTo>
                  <a:lnTo>
                    <a:pt x="557735" y="614308"/>
                  </a:lnTo>
                  <a:lnTo>
                    <a:pt x="559352" y="606301"/>
                  </a:lnTo>
                  <a:lnTo>
                    <a:pt x="563760" y="599762"/>
                  </a:lnTo>
                  <a:lnTo>
                    <a:pt x="570299" y="595353"/>
                  </a:lnTo>
                  <a:lnTo>
                    <a:pt x="578307" y="593736"/>
                  </a:lnTo>
                  <a:lnTo>
                    <a:pt x="586312" y="595353"/>
                  </a:lnTo>
                  <a:lnTo>
                    <a:pt x="592852" y="599762"/>
                  </a:lnTo>
                  <a:lnTo>
                    <a:pt x="597262" y="606301"/>
                  </a:lnTo>
                  <a:lnTo>
                    <a:pt x="598879" y="614308"/>
                  </a:lnTo>
                </a:path>
                <a:path w="2272665" h="762000">
                  <a:moveTo>
                    <a:pt x="710311" y="652024"/>
                  </a:moveTo>
                  <a:lnTo>
                    <a:pt x="708694" y="660031"/>
                  </a:lnTo>
                  <a:lnTo>
                    <a:pt x="704284" y="666570"/>
                  </a:lnTo>
                  <a:lnTo>
                    <a:pt x="697744" y="670979"/>
                  </a:lnTo>
                  <a:lnTo>
                    <a:pt x="689739" y="672596"/>
                  </a:lnTo>
                  <a:lnTo>
                    <a:pt x="681731" y="670979"/>
                  </a:lnTo>
                  <a:lnTo>
                    <a:pt x="675192" y="666570"/>
                  </a:lnTo>
                  <a:lnTo>
                    <a:pt x="670784" y="660031"/>
                  </a:lnTo>
                  <a:lnTo>
                    <a:pt x="669167" y="652024"/>
                  </a:lnTo>
                  <a:lnTo>
                    <a:pt x="670784" y="644017"/>
                  </a:lnTo>
                  <a:lnTo>
                    <a:pt x="675192" y="637478"/>
                  </a:lnTo>
                  <a:lnTo>
                    <a:pt x="681731" y="633069"/>
                  </a:lnTo>
                  <a:lnTo>
                    <a:pt x="689739" y="631452"/>
                  </a:lnTo>
                  <a:lnTo>
                    <a:pt x="697744" y="633069"/>
                  </a:lnTo>
                  <a:lnTo>
                    <a:pt x="704284" y="637478"/>
                  </a:lnTo>
                  <a:lnTo>
                    <a:pt x="708694" y="644017"/>
                  </a:lnTo>
                  <a:lnTo>
                    <a:pt x="710311" y="652024"/>
                  </a:lnTo>
                </a:path>
                <a:path w="2272665" h="762000">
                  <a:moveTo>
                    <a:pt x="821744" y="678309"/>
                  </a:moveTo>
                  <a:lnTo>
                    <a:pt x="820126" y="686316"/>
                  </a:lnTo>
                  <a:lnTo>
                    <a:pt x="815716" y="692855"/>
                  </a:lnTo>
                  <a:lnTo>
                    <a:pt x="809177" y="697265"/>
                  </a:lnTo>
                  <a:lnTo>
                    <a:pt x="801171" y="698882"/>
                  </a:lnTo>
                  <a:lnTo>
                    <a:pt x="793163" y="697265"/>
                  </a:lnTo>
                  <a:lnTo>
                    <a:pt x="786624" y="692855"/>
                  </a:lnTo>
                  <a:lnTo>
                    <a:pt x="782216" y="686316"/>
                  </a:lnTo>
                  <a:lnTo>
                    <a:pt x="780599" y="678309"/>
                  </a:lnTo>
                  <a:lnTo>
                    <a:pt x="782216" y="670303"/>
                  </a:lnTo>
                  <a:lnTo>
                    <a:pt x="786624" y="663763"/>
                  </a:lnTo>
                  <a:lnTo>
                    <a:pt x="793163" y="659354"/>
                  </a:lnTo>
                  <a:lnTo>
                    <a:pt x="801171" y="657737"/>
                  </a:lnTo>
                  <a:lnTo>
                    <a:pt x="809177" y="659354"/>
                  </a:lnTo>
                  <a:lnTo>
                    <a:pt x="815716" y="663763"/>
                  </a:lnTo>
                  <a:lnTo>
                    <a:pt x="820126" y="670303"/>
                  </a:lnTo>
                  <a:lnTo>
                    <a:pt x="821744" y="678309"/>
                  </a:lnTo>
                </a:path>
                <a:path w="2272665" h="762000">
                  <a:moveTo>
                    <a:pt x="933745" y="697167"/>
                  </a:moveTo>
                  <a:lnTo>
                    <a:pt x="932128" y="705174"/>
                  </a:lnTo>
                  <a:lnTo>
                    <a:pt x="927720" y="711713"/>
                  </a:lnTo>
                  <a:lnTo>
                    <a:pt x="921181" y="716122"/>
                  </a:lnTo>
                  <a:lnTo>
                    <a:pt x="913173" y="717739"/>
                  </a:lnTo>
                  <a:lnTo>
                    <a:pt x="905165" y="716122"/>
                  </a:lnTo>
                  <a:lnTo>
                    <a:pt x="898626" y="711713"/>
                  </a:lnTo>
                  <a:lnTo>
                    <a:pt x="894217" y="705174"/>
                  </a:lnTo>
                  <a:lnTo>
                    <a:pt x="892601" y="697167"/>
                  </a:lnTo>
                  <a:lnTo>
                    <a:pt x="894217" y="689160"/>
                  </a:lnTo>
                  <a:lnTo>
                    <a:pt x="898626" y="682621"/>
                  </a:lnTo>
                  <a:lnTo>
                    <a:pt x="905165" y="678212"/>
                  </a:lnTo>
                  <a:lnTo>
                    <a:pt x="913173" y="676595"/>
                  </a:lnTo>
                  <a:lnTo>
                    <a:pt x="921181" y="678212"/>
                  </a:lnTo>
                  <a:lnTo>
                    <a:pt x="927720" y="682621"/>
                  </a:lnTo>
                  <a:lnTo>
                    <a:pt x="932128" y="689160"/>
                  </a:lnTo>
                  <a:lnTo>
                    <a:pt x="933745" y="697167"/>
                  </a:lnTo>
                </a:path>
                <a:path w="2272665" h="762000">
                  <a:moveTo>
                    <a:pt x="1045177" y="710311"/>
                  </a:moveTo>
                  <a:lnTo>
                    <a:pt x="1043561" y="718318"/>
                  </a:lnTo>
                  <a:lnTo>
                    <a:pt x="1039152" y="724857"/>
                  </a:lnTo>
                  <a:lnTo>
                    <a:pt x="1032613" y="729267"/>
                  </a:lnTo>
                  <a:lnTo>
                    <a:pt x="1024605" y="730883"/>
                  </a:lnTo>
                  <a:lnTo>
                    <a:pt x="1016597" y="729267"/>
                  </a:lnTo>
                  <a:lnTo>
                    <a:pt x="1010058" y="724857"/>
                  </a:lnTo>
                  <a:lnTo>
                    <a:pt x="1005649" y="718318"/>
                  </a:lnTo>
                  <a:lnTo>
                    <a:pt x="1004033" y="710311"/>
                  </a:lnTo>
                  <a:lnTo>
                    <a:pt x="1005649" y="702305"/>
                  </a:lnTo>
                  <a:lnTo>
                    <a:pt x="1010058" y="695765"/>
                  </a:lnTo>
                  <a:lnTo>
                    <a:pt x="1016597" y="691356"/>
                  </a:lnTo>
                  <a:lnTo>
                    <a:pt x="1024605" y="689739"/>
                  </a:lnTo>
                  <a:lnTo>
                    <a:pt x="1032613" y="691356"/>
                  </a:lnTo>
                  <a:lnTo>
                    <a:pt x="1039152" y="695765"/>
                  </a:lnTo>
                  <a:lnTo>
                    <a:pt x="1043561" y="702305"/>
                  </a:lnTo>
                  <a:lnTo>
                    <a:pt x="1045177" y="710311"/>
                  </a:lnTo>
                </a:path>
                <a:path w="2272665" h="762000">
                  <a:moveTo>
                    <a:pt x="1156609" y="719454"/>
                  </a:moveTo>
                  <a:lnTo>
                    <a:pt x="1154993" y="727460"/>
                  </a:lnTo>
                  <a:lnTo>
                    <a:pt x="1150584" y="734000"/>
                  </a:lnTo>
                  <a:lnTo>
                    <a:pt x="1144045" y="738409"/>
                  </a:lnTo>
                  <a:lnTo>
                    <a:pt x="1136037" y="740026"/>
                  </a:lnTo>
                  <a:lnTo>
                    <a:pt x="1128029" y="738409"/>
                  </a:lnTo>
                  <a:lnTo>
                    <a:pt x="1121490" y="734000"/>
                  </a:lnTo>
                  <a:lnTo>
                    <a:pt x="1117082" y="727460"/>
                  </a:lnTo>
                  <a:lnTo>
                    <a:pt x="1115465" y="719454"/>
                  </a:lnTo>
                  <a:lnTo>
                    <a:pt x="1117082" y="711447"/>
                  </a:lnTo>
                  <a:lnTo>
                    <a:pt x="1121490" y="704908"/>
                  </a:lnTo>
                  <a:lnTo>
                    <a:pt x="1128029" y="700498"/>
                  </a:lnTo>
                  <a:lnTo>
                    <a:pt x="1136037" y="698882"/>
                  </a:lnTo>
                  <a:lnTo>
                    <a:pt x="1144045" y="700498"/>
                  </a:lnTo>
                  <a:lnTo>
                    <a:pt x="1150584" y="704908"/>
                  </a:lnTo>
                  <a:lnTo>
                    <a:pt x="1154993" y="711447"/>
                  </a:lnTo>
                  <a:lnTo>
                    <a:pt x="1156609" y="719454"/>
                  </a:lnTo>
                </a:path>
                <a:path w="2272665" h="762000">
                  <a:moveTo>
                    <a:pt x="1268041" y="726311"/>
                  </a:moveTo>
                  <a:lnTo>
                    <a:pt x="1266425" y="734318"/>
                  </a:lnTo>
                  <a:lnTo>
                    <a:pt x="1262016" y="740857"/>
                  </a:lnTo>
                  <a:lnTo>
                    <a:pt x="1255477" y="745266"/>
                  </a:lnTo>
                  <a:lnTo>
                    <a:pt x="1247469" y="746883"/>
                  </a:lnTo>
                  <a:lnTo>
                    <a:pt x="1239461" y="745266"/>
                  </a:lnTo>
                  <a:lnTo>
                    <a:pt x="1232922" y="740857"/>
                  </a:lnTo>
                  <a:lnTo>
                    <a:pt x="1228514" y="734318"/>
                  </a:lnTo>
                  <a:lnTo>
                    <a:pt x="1226897" y="726311"/>
                  </a:lnTo>
                  <a:lnTo>
                    <a:pt x="1228514" y="718304"/>
                  </a:lnTo>
                  <a:lnTo>
                    <a:pt x="1232922" y="711765"/>
                  </a:lnTo>
                  <a:lnTo>
                    <a:pt x="1239461" y="707356"/>
                  </a:lnTo>
                  <a:lnTo>
                    <a:pt x="1247469" y="705739"/>
                  </a:lnTo>
                  <a:lnTo>
                    <a:pt x="1255477" y="707356"/>
                  </a:lnTo>
                  <a:lnTo>
                    <a:pt x="1262016" y="711765"/>
                  </a:lnTo>
                  <a:lnTo>
                    <a:pt x="1266425" y="718304"/>
                  </a:lnTo>
                  <a:lnTo>
                    <a:pt x="1268041" y="726311"/>
                  </a:lnTo>
                </a:path>
                <a:path w="2272665" h="762000">
                  <a:moveTo>
                    <a:pt x="1380043" y="730883"/>
                  </a:moveTo>
                  <a:lnTo>
                    <a:pt x="1378426" y="738890"/>
                  </a:lnTo>
                  <a:lnTo>
                    <a:pt x="1374018" y="745430"/>
                  </a:lnTo>
                  <a:lnTo>
                    <a:pt x="1367479" y="749839"/>
                  </a:lnTo>
                  <a:lnTo>
                    <a:pt x="1359471" y="751456"/>
                  </a:lnTo>
                  <a:lnTo>
                    <a:pt x="1351466" y="749839"/>
                  </a:lnTo>
                  <a:lnTo>
                    <a:pt x="1344926" y="745430"/>
                  </a:lnTo>
                  <a:lnTo>
                    <a:pt x="1340516" y="738890"/>
                  </a:lnTo>
                  <a:lnTo>
                    <a:pt x="1338899" y="730883"/>
                  </a:lnTo>
                  <a:lnTo>
                    <a:pt x="1340516" y="722877"/>
                  </a:lnTo>
                  <a:lnTo>
                    <a:pt x="1344926" y="716337"/>
                  </a:lnTo>
                  <a:lnTo>
                    <a:pt x="1351466" y="711928"/>
                  </a:lnTo>
                  <a:lnTo>
                    <a:pt x="1359471" y="710311"/>
                  </a:lnTo>
                  <a:lnTo>
                    <a:pt x="1367479" y="711928"/>
                  </a:lnTo>
                  <a:lnTo>
                    <a:pt x="1374018" y="716337"/>
                  </a:lnTo>
                  <a:lnTo>
                    <a:pt x="1378426" y="722877"/>
                  </a:lnTo>
                  <a:lnTo>
                    <a:pt x="1380043" y="730883"/>
                  </a:lnTo>
                </a:path>
                <a:path w="2272665" h="762000">
                  <a:moveTo>
                    <a:pt x="1491475" y="734312"/>
                  </a:moveTo>
                  <a:lnTo>
                    <a:pt x="1489858" y="742319"/>
                  </a:lnTo>
                  <a:lnTo>
                    <a:pt x="1485450" y="748858"/>
                  </a:lnTo>
                  <a:lnTo>
                    <a:pt x="1478911" y="753267"/>
                  </a:lnTo>
                  <a:lnTo>
                    <a:pt x="1470903" y="754884"/>
                  </a:lnTo>
                  <a:lnTo>
                    <a:pt x="1462898" y="753267"/>
                  </a:lnTo>
                  <a:lnTo>
                    <a:pt x="1456358" y="748858"/>
                  </a:lnTo>
                  <a:lnTo>
                    <a:pt x="1451948" y="742319"/>
                  </a:lnTo>
                  <a:lnTo>
                    <a:pt x="1450331" y="734312"/>
                  </a:lnTo>
                  <a:lnTo>
                    <a:pt x="1451948" y="726305"/>
                  </a:lnTo>
                  <a:lnTo>
                    <a:pt x="1456358" y="719766"/>
                  </a:lnTo>
                  <a:lnTo>
                    <a:pt x="1462898" y="715357"/>
                  </a:lnTo>
                  <a:lnTo>
                    <a:pt x="1470903" y="713740"/>
                  </a:lnTo>
                  <a:lnTo>
                    <a:pt x="1478911" y="715357"/>
                  </a:lnTo>
                  <a:lnTo>
                    <a:pt x="1485450" y="719766"/>
                  </a:lnTo>
                  <a:lnTo>
                    <a:pt x="1489858" y="726305"/>
                  </a:lnTo>
                  <a:lnTo>
                    <a:pt x="1491475" y="734312"/>
                  </a:lnTo>
                </a:path>
                <a:path w="2272665" h="762000">
                  <a:moveTo>
                    <a:pt x="1602907" y="736597"/>
                  </a:moveTo>
                  <a:lnTo>
                    <a:pt x="1601291" y="744604"/>
                  </a:lnTo>
                  <a:lnTo>
                    <a:pt x="1596882" y="751143"/>
                  </a:lnTo>
                  <a:lnTo>
                    <a:pt x="1590343" y="755552"/>
                  </a:lnTo>
                  <a:lnTo>
                    <a:pt x="1582335" y="757169"/>
                  </a:lnTo>
                  <a:lnTo>
                    <a:pt x="1574330" y="755552"/>
                  </a:lnTo>
                  <a:lnTo>
                    <a:pt x="1567791" y="751143"/>
                  </a:lnTo>
                  <a:lnTo>
                    <a:pt x="1563380" y="744604"/>
                  </a:lnTo>
                  <a:lnTo>
                    <a:pt x="1561763" y="736597"/>
                  </a:lnTo>
                  <a:lnTo>
                    <a:pt x="1563380" y="728590"/>
                  </a:lnTo>
                  <a:lnTo>
                    <a:pt x="1567791" y="722051"/>
                  </a:lnTo>
                  <a:lnTo>
                    <a:pt x="1574330" y="717642"/>
                  </a:lnTo>
                  <a:lnTo>
                    <a:pt x="1582335" y="716025"/>
                  </a:lnTo>
                  <a:lnTo>
                    <a:pt x="1590343" y="717642"/>
                  </a:lnTo>
                  <a:lnTo>
                    <a:pt x="1596882" y="722051"/>
                  </a:lnTo>
                  <a:lnTo>
                    <a:pt x="1601291" y="728590"/>
                  </a:lnTo>
                  <a:lnTo>
                    <a:pt x="1602907" y="736597"/>
                  </a:lnTo>
                </a:path>
                <a:path w="2272665" h="762000">
                  <a:moveTo>
                    <a:pt x="1714339" y="738311"/>
                  </a:moveTo>
                  <a:lnTo>
                    <a:pt x="1712723" y="746318"/>
                  </a:lnTo>
                  <a:lnTo>
                    <a:pt x="1708314" y="752857"/>
                  </a:lnTo>
                  <a:lnTo>
                    <a:pt x="1701775" y="757267"/>
                  </a:lnTo>
                  <a:lnTo>
                    <a:pt x="1693767" y="758883"/>
                  </a:lnTo>
                  <a:lnTo>
                    <a:pt x="1685762" y="757267"/>
                  </a:lnTo>
                  <a:lnTo>
                    <a:pt x="1679223" y="752857"/>
                  </a:lnTo>
                  <a:lnTo>
                    <a:pt x="1674813" y="746318"/>
                  </a:lnTo>
                  <a:lnTo>
                    <a:pt x="1673195" y="738311"/>
                  </a:lnTo>
                  <a:lnTo>
                    <a:pt x="1674813" y="730305"/>
                  </a:lnTo>
                  <a:lnTo>
                    <a:pt x="1679223" y="723765"/>
                  </a:lnTo>
                  <a:lnTo>
                    <a:pt x="1685762" y="719356"/>
                  </a:lnTo>
                  <a:lnTo>
                    <a:pt x="1693767" y="717739"/>
                  </a:lnTo>
                  <a:lnTo>
                    <a:pt x="1701775" y="719356"/>
                  </a:lnTo>
                  <a:lnTo>
                    <a:pt x="1708314" y="723765"/>
                  </a:lnTo>
                  <a:lnTo>
                    <a:pt x="1712723" y="730305"/>
                  </a:lnTo>
                  <a:lnTo>
                    <a:pt x="1714339" y="738311"/>
                  </a:lnTo>
                </a:path>
                <a:path w="2272665" h="762000">
                  <a:moveTo>
                    <a:pt x="1826348" y="739455"/>
                  </a:moveTo>
                  <a:lnTo>
                    <a:pt x="1824730" y="747462"/>
                  </a:lnTo>
                  <a:lnTo>
                    <a:pt x="1820320" y="754001"/>
                  </a:lnTo>
                  <a:lnTo>
                    <a:pt x="1813781" y="758410"/>
                  </a:lnTo>
                  <a:lnTo>
                    <a:pt x="1805775" y="760027"/>
                  </a:lnTo>
                  <a:lnTo>
                    <a:pt x="1797767" y="758410"/>
                  </a:lnTo>
                  <a:lnTo>
                    <a:pt x="1791228" y="754001"/>
                  </a:lnTo>
                  <a:lnTo>
                    <a:pt x="1786820" y="747462"/>
                  </a:lnTo>
                  <a:lnTo>
                    <a:pt x="1785203" y="739455"/>
                  </a:lnTo>
                  <a:lnTo>
                    <a:pt x="1786820" y="731448"/>
                  </a:lnTo>
                  <a:lnTo>
                    <a:pt x="1791228" y="724909"/>
                  </a:lnTo>
                  <a:lnTo>
                    <a:pt x="1797767" y="720500"/>
                  </a:lnTo>
                  <a:lnTo>
                    <a:pt x="1805775" y="718883"/>
                  </a:lnTo>
                  <a:lnTo>
                    <a:pt x="1813781" y="720500"/>
                  </a:lnTo>
                  <a:lnTo>
                    <a:pt x="1820320" y="724909"/>
                  </a:lnTo>
                  <a:lnTo>
                    <a:pt x="1824730" y="731448"/>
                  </a:lnTo>
                  <a:lnTo>
                    <a:pt x="1826348" y="739455"/>
                  </a:lnTo>
                </a:path>
                <a:path w="2272665" h="762000">
                  <a:moveTo>
                    <a:pt x="1937780" y="740026"/>
                  </a:moveTo>
                  <a:lnTo>
                    <a:pt x="1936162" y="748033"/>
                  </a:lnTo>
                  <a:lnTo>
                    <a:pt x="1931752" y="754572"/>
                  </a:lnTo>
                  <a:lnTo>
                    <a:pt x="1925213" y="758981"/>
                  </a:lnTo>
                  <a:lnTo>
                    <a:pt x="1917208" y="760598"/>
                  </a:lnTo>
                  <a:lnTo>
                    <a:pt x="1909200" y="758981"/>
                  </a:lnTo>
                  <a:lnTo>
                    <a:pt x="1902661" y="754572"/>
                  </a:lnTo>
                  <a:lnTo>
                    <a:pt x="1898252" y="748033"/>
                  </a:lnTo>
                  <a:lnTo>
                    <a:pt x="1896636" y="740026"/>
                  </a:lnTo>
                  <a:lnTo>
                    <a:pt x="1898252" y="732019"/>
                  </a:lnTo>
                  <a:lnTo>
                    <a:pt x="1902661" y="725480"/>
                  </a:lnTo>
                  <a:lnTo>
                    <a:pt x="1909200" y="721071"/>
                  </a:lnTo>
                  <a:lnTo>
                    <a:pt x="1917208" y="719454"/>
                  </a:lnTo>
                  <a:lnTo>
                    <a:pt x="1925213" y="721071"/>
                  </a:lnTo>
                  <a:lnTo>
                    <a:pt x="1931752" y="725480"/>
                  </a:lnTo>
                  <a:lnTo>
                    <a:pt x="1936162" y="732019"/>
                  </a:lnTo>
                  <a:lnTo>
                    <a:pt x="1937780" y="740026"/>
                  </a:lnTo>
                </a:path>
                <a:path w="2272665" h="762000">
                  <a:moveTo>
                    <a:pt x="2049212" y="740596"/>
                  </a:moveTo>
                  <a:lnTo>
                    <a:pt x="2047594" y="748603"/>
                  </a:lnTo>
                  <a:lnTo>
                    <a:pt x="2043184" y="755142"/>
                  </a:lnTo>
                  <a:lnTo>
                    <a:pt x="2036645" y="759551"/>
                  </a:lnTo>
                  <a:lnTo>
                    <a:pt x="2028640" y="761168"/>
                  </a:lnTo>
                  <a:lnTo>
                    <a:pt x="2020632" y="759551"/>
                  </a:lnTo>
                  <a:lnTo>
                    <a:pt x="2014093" y="755142"/>
                  </a:lnTo>
                  <a:lnTo>
                    <a:pt x="2009684" y="748603"/>
                  </a:lnTo>
                  <a:lnTo>
                    <a:pt x="2008068" y="740596"/>
                  </a:lnTo>
                  <a:lnTo>
                    <a:pt x="2009684" y="732589"/>
                  </a:lnTo>
                  <a:lnTo>
                    <a:pt x="2014093" y="726050"/>
                  </a:lnTo>
                  <a:lnTo>
                    <a:pt x="2020632" y="721641"/>
                  </a:lnTo>
                  <a:lnTo>
                    <a:pt x="2028640" y="720024"/>
                  </a:lnTo>
                  <a:lnTo>
                    <a:pt x="2036645" y="721641"/>
                  </a:lnTo>
                  <a:lnTo>
                    <a:pt x="2043184" y="726050"/>
                  </a:lnTo>
                  <a:lnTo>
                    <a:pt x="2047594" y="732589"/>
                  </a:lnTo>
                  <a:lnTo>
                    <a:pt x="2049212" y="740596"/>
                  </a:lnTo>
                </a:path>
                <a:path w="2272665" h="762000">
                  <a:moveTo>
                    <a:pt x="2160644" y="741170"/>
                  </a:moveTo>
                  <a:lnTo>
                    <a:pt x="2159027" y="749176"/>
                  </a:lnTo>
                  <a:lnTo>
                    <a:pt x="2154616" y="755716"/>
                  </a:lnTo>
                  <a:lnTo>
                    <a:pt x="2148077" y="760125"/>
                  </a:lnTo>
                  <a:lnTo>
                    <a:pt x="2140072" y="761742"/>
                  </a:lnTo>
                  <a:lnTo>
                    <a:pt x="2132064" y="760125"/>
                  </a:lnTo>
                  <a:lnTo>
                    <a:pt x="2125525" y="755716"/>
                  </a:lnTo>
                  <a:lnTo>
                    <a:pt x="2121116" y="749176"/>
                  </a:lnTo>
                  <a:lnTo>
                    <a:pt x="2119500" y="741170"/>
                  </a:lnTo>
                  <a:lnTo>
                    <a:pt x="2121116" y="733163"/>
                  </a:lnTo>
                  <a:lnTo>
                    <a:pt x="2125525" y="726624"/>
                  </a:lnTo>
                  <a:lnTo>
                    <a:pt x="2132064" y="722214"/>
                  </a:lnTo>
                  <a:lnTo>
                    <a:pt x="2140072" y="720597"/>
                  </a:lnTo>
                  <a:lnTo>
                    <a:pt x="2148077" y="722214"/>
                  </a:lnTo>
                  <a:lnTo>
                    <a:pt x="2154616" y="726624"/>
                  </a:lnTo>
                  <a:lnTo>
                    <a:pt x="2159027" y="733163"/>
                  </a:lnTo>
                  <a:lnTo>
                    <a:pt x="2160644" y="741170"/>
                  </a:lnTo>
                </a:path>
                <a:path w="2272665" h="762000">
                  <a:moveTo>
                    <a:pt x="2272645" y="741170"/>
                  </a:moveTo>
                  <a:lnTo>
                    <a:pt x="2271029" y="749176"/>
                  </a:lnTo>
                  <a:lnTo>
                    <a:pt x="2266620" y="755716"/>
                  </a:lnTo>
                  <a:lnTo>
                    <a:pt x="2260081" y="760125"/>
                  </a:lnTo>
                  <a:lnTo>
                    <a:pt x="2252073" y="761742"/>
                  </a:lnTo>
                  <a:lnTo>
                    <a:pt x="2244065" y="760125"/>
                  </a:lnTo>
                  <a:lnTo>
                    <a:pt x="2237526" y="755716"/>
                  </a:lnTo>
                  <a:lnTo>
                    <a:pt x="2233118" y="749176"/>
                  </a:lnTo>
                  <a:lnTo>
                    <a:pt x="2231501" y="741170"/>
                  </a:lnTo>
                  <a:lnTo>
                    <a:pt x="2233118" y="733163"/>
                  </a:lnTo>
                  <a:lnTo>
                    <a:pt x="2237526" y="726624"/>
                  </a:lnTo>
                  <a:lnTo>
                    <a:pt x="2244065" y="722214"/>
                  </a:lnTo>
                  <a:lnTo>
                    <a:pt x="2252073" y="720597"/>
                  </a:lnTo>
                  <a:lnTo>
                    <a:pt x="2260081" y="722214"/>
                  </a:lnTo>
                  <a:lnTo>
                    <a:pt x="2266620" y="726624"/>
                  </a:lnTo>
                  <a:lnTo>
                    <a:pt x="2271029" y="733163"/>
                  </a:lnTo>
                  <a:lnTo>
                    <a:pt x="2272645" y="741170"/>
                  </a:lnTo>
                </a:path>
              </a:pathLst>
            </a:custGeom>
            <a:ln w="3428">
              <a:solidFill>
                <a:srgbClr val="0000FF"/>
              </a:solidFill>
            </a:ln>
          </p:spPr>
          <p:txBody>
            <a:bodyPr wrap="square" lIns="0" tIns="0" rIns="0" bIns="0" rtlCol="0"/>
            <a:lstStyle/>
            <a:p>
              <a:endParaRPr/>
            </a:p>
          </p:txBody>
        </p:sp>
        <p:sp>
          <p:nvSpPr>
            <p:cNvPr id="46" name="object 46"/>
            <p:cNvSpPr/>
            <p:nvPr/>
          </p:nvSpPr>
          <p:spPr>
            <a:xfrm>
              <a:off x="1241694" y="1714091"/>
              <a:ext cx="1450340" cy="721995"/>
            </a:xfrm>
            <a:custGeom>
              <a:avLst/>
              <a:gdLst/>
              <a:ahLst/>
              <a:cxnLst/>
              <a:rect l="l" t="t" r="r" b="b"/>
              <a:pathLst>
                <a:path w="1450339" h="721994">
                  <a:moveTo>
                    <a:pt x="0" y="721739"/>
                  </a:moveTo>
                  <a:lnTo>
                    <a:pt x="0" y="0"/>
                  </a:lnTo>
                </a:path>
                <a:path w="1450339" h="721994">
                  <a:moveTo>
                    <a:pt x="111432" y="721739"/>
                  </a:moveTo>
                  <a:lnTo>
                    <a:pt x="111432" y="210863"/>
                  </a:lnTo>
                </a:path>
                <a:path w="1450339" h="721994">
                  <a:moveTo>
                    <a:pt x="222864" y="721739"/>
                  </a:moveTo>
                  <a:lnTo>
                    <a:pt x="222864" y="360586"/>
                  </a:lnTo>
                </a:path>
                <a:path w="1450339" h="721994">
                  <a:moveTo>
                    <a:pt x="334295" y="721739"/>
                  </a:moveTo>
                  <a:lnTo>
                    <a:pt x="334295" y="466302"/>
                  </a:lnTo>
                </a:path>
                <a:path w="1450339" h="721994">
                  <a:moveTo>
                    <a:pt x="446303" y="721739"/>
                  </a:moveTo>
                  <a:lnTo>
                    <a:pt x="446303" y="541162"/>
                  </a:lnTo>
                </a:path>
                <a:path w="1450339" h="721994">
                  <a:moveTo>
                    <a:pt x="557735" y="721739"/>
                  </a:moveTo>
                  <a:lnTo>
                    <a:pt x="557735" y="593736"/>
                  </a:lnTo>
                </a:path>
                <a:path w="1450339" h="721994">
                  <a:moveTo>
                    <a:pt x="669167" y="721739"/>
                  </a:moveTo>
                  <a:lnTo>
                    <a:pt x="669167" y="631452"/>
                  </a:lnTo>
                </a:path>
                <a:path w="1450339" h="721994">
                  <a:moveTo>
                    <a:pt x="780599" y="721739"/>
                  </a:moveTo>
                  <a:lnTo>
                    <a:pt x="780599" y="657737"/>
                  </a:lnTo>
                </a:path>
                <a:path w="1450339" h="721994">
                  <a:moveTo>
                    <a:pt x="892601" y="721739"/>
                  </a:moveTo>
                  <a:lnTo>
                    <a:pt x="892601" y="676595"/>
                  </a:lnTo>
                </a:path>
                <a:path w="1450339" h="721994">
                  <a:moveTo>
                    <a:pt x="1004033" y="721739"/>
                  </a:moveTo>
                  <a:lnTo>
                    <a:pt x="1004033" y="689739"/>
                  </a:lnTo>
                </a:path>
                <a:path w="1450339" h="721994">
                  <a:moveTo>
                    <a:pt x="1115465" y="721739"/>
                  </a:moveTo>
                  <a:lnTo>
                    <a:pt x="1115465" y="698882"/>
                  </a:lnTo>
                </a:path>
                <a:path w="1450339" h="721994">
                  <a:moveTo>
                    <a:pt x="1226897" y="721739"/>
                  </a:moveTo>
                  <a:lnTo>
                    <a:pt x="1226897" y="705739"/>
                  </a:lnTo>
                </a:path>
                <a:path w="1450339" h="721994">
                  <a:moveTo>
                    <a:pt x="1338899" y="721739"/>
                  </a:moveTo>
                  <a:lnTo>
                    <a:pt x="1338899" y="710311"/>
                  </a:lnTo>
                </a:path>
                <a:path w="1450339" h="721994">
                  <a:moveTo>
                    <a:pt x="1450331" y="721739"/>
                  </a:moveTo>
                  <a:lnTo>
                    <a:pt x="1450331" y="713740"/>
                  </a:lnTo>
                </a:path>
              </a:pathLst>
            </a:custGeom>
            <a:ln w="3428">
              <a:solidFill>
                <a:srgbClr val="0000FF"/>
              </a:solidFill>
            </a:ln>
          </p:spPr>
          <p:txBody>
            <a:bodyPr wrap="square" lIns="0" tIns="0" rIns="0" bIns="0" rtlCol="0"/>
            <a:lstStyle/>
            <a:p>
              <a:endParaRPr/>
            </a:p>
          </p:txBody>
        </p:sp>
        <p:sp>
          <p:nvSpPr>
            <p:cNvPr id="47" name="object 47"/>
            <p:cNvSpPr/>
            <p:nvPr/>
          </p:nvSpPr>
          <p:spPr>
            <a:xfrm>
              <a:off x="2803457" y="2430116"/>
              <a:ext cx="0" cy="5715"/>
            </a:xfrm>
            <a:custGeom>
              <a:avLst/>
              <a:gdLst/>
              <a:ahLst/>
              <a:cxnLst/>
              <a:rect l="l" t="t" r="r" b="b"/>
              <a:pathLst>
                <a:path h="5714">
                  <a:moveTo>
                    <a:pt x="-1714" y="2856"/>
                  </a:moveTo>
                  <a:lnTo>
                    <a:pt x="1714" y="2856"/>
                  </a:lnTo>
                </a:path>
              </a:pathLst>
            </a:custGeom>
            <a:ln w="5713">
              <a:solidFill>
                <a:srgbClr val="0000FF"/>
              </a:solidFill>
            </a:ln>
          </p:spPr>
          <p:txBody>
            <a:bodyPr wrap="square" lIns="0" tIns="0" rIns="0" bIns="0" rtlCol="0"/>
            <a:lstStyle/>
            <a:p>
              <a:endParaRPr/>
            </a:p>
          </p:txBody>
        </p:sp>
        <p:sp>
          <p:nvSpPr>
            <p:cNvPr id="48" name="object 48"/>
            <p:cNvSpPr/>
            <p:nvPr/>
          </p:nvSpPr>
          <p:spPr>
            <a:xfrm>
              <a:off x="2914889" y="2431831"/>
              <a:ext cx="0" cy="4445"/>
            </a:xfrm>
            <a:custGeom>
              <a:avLst/>
              <a:gdLst/>
              <a:ahLst/>
              <a:cxnLst/>
              <a:rect l="l" t="t" r="r" b="b"/>
              <a:pathLst>
                <a:path h="4444">
                  <a:moveTo>
                    <a:pt x="-1714" y="1999"/>
                  </a:moveTo>
                  <a:lnTo>
                    <a:pt x="1714" y="1999"/>
                  </a:lnTo>
                </a:path>
              </a:pathLst>
            </a:custGeom>
            <a:ln w="3999">
              <a:solidFill>
                <a:srgbClr val="0000FF"/>
              </a:solidFill>
            </a:ln>
          </p:spPr>
          <p:txBody>
            <a:bodyPr wrap="square" lIns="0" tIns="0" rIns="0" bIns="0" rtlCol="0"/>
            <a:lstStyle/>
            <a:p>
              <a:endParaRPr/>
            </a:p>
          </p:txBody>
        </p:sp>
        <p:sp>
          <p:nvSpPr>
            <p:cNvPr id="49" name="object 49"/>
            <p:cNvSpPr/>
            <p:nvPr/>
          </p:nvSpPr>
          <p:spPr>
            <a:xfrm>
              <a:off x="3026897" y="2432974"/>
              <a:ext cx="0" cy="3175"/>
            </a:xfrm>
            <a:custGeom>
              <a:avLst/>
              <a:gdLst/>
              <a:ahLst/>
              <a:cxnLst/>
              <a:rect l="l" t="t" r="r" b="b"/>
              <a:pathLst>
                <a:path h="3175">
                  <a:moveTo>
                    <a:pt x="-1714" y="1427"/>
                  </a:moveTo>
                  <a:lnTo>
                    <a:pt x="1714" y="1427"/>
                  </a:lnTo>
                </a:path>
              </a:pathLst>
            </a:custGeom>
            <a:ln w="3175">
              <a:solidFill>
                <a:srgbClr val="0000FF"/>
              </a:solidFill>
            </a:ln>
          </p:spPr>
          <p:txBody>
            <a:bodyPr wrap="square" lIns="0" tIns="0" rIns="0" bIns="0" rtlCol="0"/>
            <a:lstStyle/>
            <a:p>
              <a:endParaRPr/>
            </a:p>
          </p:txBody>
        </p:sp>
        <p:sp>
          <p:nvSpPr>
            <p:cNvPr id="50" name="object 50"/>
            <p:cNvSpPr/>
            <p:nvPr/>
          </p:nvSpPr>
          <p:spPr>
            <a:xfrm>
              <a:off x="3138330" y="2433545"/>
              <a:ext cx="0" cy="2540"/>
            </a:xfrm>
            <a:custGeom>
              <a:avLst/>
              <a:gdLst/>
              <a:ahLst/>
              <a:cxnLst/>
              <a:rect l="l" t="t" r="r" b="b"/>
              <a:pathLst>
                <a:path h="2539">
                  <a:moveTo>
                    <a:pt x="-1714" y="1142"/>
                  </a:moveTo>
                  <a:lnTo>
                    <a:pt x="1714" y="1142"/>
                  </a:lnTo>
                </a:path>
              </a:pathLst>
            </a:custGeom>
            <a:ln w="3175">
              <a:solidFill>
                <a:srgbClr val="0000FF"/>
              </a:solidFill>
            </a:ln>
          </p:spPr>
          <p:txBody>
            <a:bodyPr wrap="square" lIns="0" tIns="0" rIns="0" bIns="0" rtlCol="0"/>
            <a:lstStyle/>
            <a:p>
              <a:endParaRPr/>
            </a:p>
          </p:txBody>
        </p:sp>
        <p:sp>
          <p:nvSpPr>
            <p:cNvPr id="51" name="object 51"/>
            <p:cNvSpPr/>
            <p:nvPr/>
          </p:nvSpPr>
          <p:spPr>
            <a:xfrm>
              <a:off x="3249762" y="2434116"/>
              <a:ext cx="0" cy="1905"/>
            </a:xfrm>
            <a:custGeom>
              <a:avLst/>
              <a:gdLst/>
              <a:ahLst/>
              <a:cxnLst/>
              <a:rect l="l" t="t" r="r" b="b"/>
              <a:pathLst>
                <a:path h="1905">
                  <a:moveTo>
                    <a:pt x="-1714" y="857"/>
                  </a:moveTo>
                  <a:lnTo>
                    <a:pt x="1714" y="857"/>
                  </a:lnTo>
                </a:path>
              </a:pathLst>
            </a:custGeom>
            <a:ln w="3175">
              <a:solidFill>
                <a:srgbClr val="0000FF"/>
              </a:solidFill>
            </a:ln>
          </p:spPr>
          <p:txBody>
            <a:bodyPr wrap="square" lIns="0" tIns="0" rIns="0" bIns="0" rtlCol="0"/>
            <a:lstStyle/>
            <a:p>
              <a:endParaRPr/>
            </a:p>
          </p:txBody>
        </p:sp>
        <p:sp>
          <p:nvSpPr>
            <p:cNvPr id="52" name="object 52"/>
            <p:cNvSpPr/>
            <p:nvPr/>
          </p:nvSpPr>
          <p:spPr>
            <a:xfrm>
              <a:off x="3359480" y="2435259"/>
              <a:ext cx="115570" cy="0"/>
            </a:xfrm>
            <a:custGeom>
              <a:avLst/>
              <a:gdLst/>
              <a:ahLst/>
              <a:cxnLst/>
              <a:rect l="l" t="t" r="r" b="b"/>
              <a:pathLst>
                <a:path w="115570">
                  <a:moveTo>
                    <a:pt x="0" y="0"/>
                  </a:moveTo>
                  <a:lnTo>
                    <a:pt x="3428" y="0"/>
                  </a:lnTo>
                </a:path>
                <a:path w="115570">
                  <a:moveTo>
                    <a:pt x="112001" y="0"/>
                  </a:moveTo>
                  <a:lnTo>
                    <a:pt x="115430" y="0"/>
                  </a:lnTo>
                </a:path>
              </a:pathLst>
            </a:custGeom>
            <a:ln w="3175">
              <a:solidFill>
                <a:srgbClr val="0000FF"/>
              </a:solidFill>
            </a:ln>
          </p:spPr>
          <p:txBody>
            <a:bodyPr wrap="square" lIns="0" tIns="0" rIns="0" bIns="0" rtlCol="0"/>
            <a:lstStyle/>
            <a:p>
              <a:endParaRPr/>
            </a:p>
          </p:txBody>
        </p:sp>
        <p:sp>
          <p:nvSpPr>
            <p:cNvPr id="53" name="object 53"/>
            <p:cNvSpPr/>
            <p:nvPr/>
          </p:nvSpPr>
          <p:spPr>
            <a:xfrm>
              <a:off x="1241694" y="2435830"/>
              <a:ext cx="2232025" cy="0"/>
            </a:xfrm>
            <a:custGeom>
              <a:avLst/>
              <a:gdLst/>
              <a:ahLst/>
              <a:cxnLst/>
              <a:rect l="l" t="t" r="r" b="b"/>
              <a:pathLst>
                <a:path w="2232025">
                  <a:moveTo>
                    <a:pt x="0" y="0"/>
                  </a:moveTo>
                  <a:lnTo>
                    <a:pt x="2231501" y="0"/>
                  </a:lnTo>
                </a:path>
              </a:pathLst>
            </a:custGeom>
            <a:ln w="3428">
              <a:solidFill>
                <a:srgbClr val="000000"/>
              </a:solidFill>
            </a:ln>
          </p:spPr>
          <p:txBody>
            <a:bodyPr wrap="square" lIns="0" tIns="0" rIns="0" bIns="0" rtlCol="0"/>
            <a:lstStyle/>
            <a:p>
              <a:endParaRPr/>
            </a:p>
          </p:txBody>
        </p:sp>
      </p:grpSp>
      <p:sp>
        <p:nvSpPr>
          <p:cNvPr id="54" name="object 54"/>
          <p:cNvSpPr txBox="1"/>
          <p:nvPr/>
        </p:nvSpPr>
        <p:spPr>
          <a:xfrm>
            <a:off x="2302746" y="1578534"/>
            <a:ext cx="109220" cy="107950"/>
          </a:xfrm>
          <a:prstGeom prst="rect">
            <a:avLst/>
          </a:prstGeom>
        </p:spPr>
        <p:txBody>
          <a:bodyPr vert="horz" wrap="square" lIns="0" tIns="17780" rIns="0" bIns="0" rtlCol="0">
            <a:spAutoFit/>
          </a:bodyPr>
          <a:lstStyle/>
          <a:p>
            <a:pPr marL="12700">
              <a:lnSpc>
                <a:spcPct val="100000"/>
              </a:lnSpc>
              <a:spcBef>
                <a:spcPts val="140"/>
              </a:spcBef>
            </a:pPr>
            <a:r>
              <a:rPr sz="500" spc="15" dirty="0">
                <a:latin typeface="Microsoft Sans Serif"/>
                <a:cs typeface="Microsoft Sans Serif"/>
              </a:rPr>
              <a:t>(b)</a:t>
            </a:r>
            <a:endParaRPr sz="500">
              <a:latin typeface="Microsoft Sans Serif"/>
              <a:cs typeface="Microsoft Sans Serif"/>
            </a:endParaRPr>
          </a:p>
        </p:txBody>
      </p:sp>
      <p:sp>
        <p:nvSpPr>
          <p:cNvPr id="55" name="object 55"/>
          <p:cNvSpPr txBox="1"/>
          <p:nvPr/>
        </p:nvSpPr>
        <p:spPr>
          <a:xfrm>
            <a:off x="497027" y="2794970"/>
            <a:ext cx="3614420" cy="166071"/>
          </a:xfrm>
          <a:prstGeom prst="rect">
            <a:avLst/>
          </a:prstGeom>
        </p:spPr>
        <p:txBody>
          <a:bodyPr vert="horz" wrap="square" lIns="0" tIns="12065" rIns="0" bIns="0" rtlCol="0">
            <a:spAutoFit/>
          </a:bodyPr>
          <a:lstStyle/>
          <a:p>
            <a:pPr marL="381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125" dirty="0">
                <a:latin typeface="Tahoma"/>
                <a:cs typeface="Tahoma"/>
              </a:rPr>
              <a:t>Se</a:t>
            </a:r>
            <a:r>
              <a:rPr lang="es-CO" sz="1000" spc="-125" dirty="0">
                <a:latin typeface="Tahoma"/>
                <a:cs typeface="Tahoma"/>
              </a:rPr>
              <a:t>ñ</a:t>
            </a:r>
            <a:r>
              <a:rPr sz="1000" spc="-125" dirty="0">
                <a:latin typeface="Tahoma"/>
                <a:cs typeface="Tahoma"/>
              </a:rPr>
              <a:t>al</a:t>
            </a:r>
            <a:r>
              <a:rPr sz="1000" spc="25" dirty="0">
                <a:latin typeface="Tahoma"/>
                <a:cs typeface="Tahoma"/>
              </a:rPr>
              <a:t> </a:t>
            </a:r>
            <a:r>
              <a:rPr sz="1000" spc="-40" dirty="0">
                <a:latin typeface="Tahoma"/>
                <a:cs typeface="Tahoma"/>
              </a:rPr>
              <a:t>exponencial</a:t>
            </a:r>
            <a:r>
              <a:rPr sz="1000" spc="25" dirty="0">
                <a:latin typeface="Tahoma"/>
                <a:cs typeface="Tahoma"/>
              </a:rPr>
              <a:t> </a:t>
            </a:r>
            <a:r>
              <a:rPr sz="1000" spc="-40" dirty="0">
                <a:latin typeface="Tahoma"/>
                <a:cs typeface="Tahoma"/>
              </a:rPr>
              <a:t>real</a:t>
            </a:r>
            <a:r>
              <a:rPr sz="1000" spc="30" dirty="0">
                <a:latin typeface="Tahoma"/>
                <a:cs typeface="Tahoma"/>
              </a:rPr>
              <a:t> </a:t>
            </a:r>
            <a:r>
              <a:rPr sz="1000" i="1" spc="-45" dirty="0">
                <a:latin typeface="Arial"/>
                <a:cs typeface="Arial"/>
              </a:rPr>
              <a:t>x</a:t>
            </a:r>
            <a:r>
              <a:rPr sz="1000" i="1" spc="-190" dirty="0">
                <a:latin typeface="Arial"/>
                <a:cs typeface="Arial"/>
              </a:rPr>
              <a:t> </a:t>
            </a:r>
            <a:r>
              <a:rPr sz="1000" spc="-75" dirty="0">
                <a:latin typeface="Tahoma"/>
                <a:cs typeface="Tahoma"/>
              </a:rPr>
              <a:t>[</a:t>
            </a:r>
            <a:r>
              <a:rPr sz="1000" i="1" spc="-75" dirty="0">
                <a:latin typeface="Arial"/>
                <a:cs typeface="Arial"/>
              </a:rPr>
              <a:t>n</a:t>
            </a:r>
            <a:r>
              <a:rPr sz="1000" spc="-75" dirty="0">
                <a:latin typeface="Tahoma"/>
                <a:cs typeface="Tahoma"/>
              </a:rPr>
              <a:t>]</a:t>
            </a:r>
            <a:r>
              <a:rPr sz="1000" spc="-35" dirty="0">
                <a:latin typeface="Tahoma"/>
                <a:cs typeface="Tahoma"/>
              </a:rPr>
              <a:t> </a:t>
            </a:r>
            <a:r>
              <a:rPr sz="1000" spc="45" dirty="0">
                <a:latin typeface="Tahoma"/>
                <a:cs typeface="Tahoma"/>
              </a:rPr>
              <a:t>=</a:t>
            </a:r>
            <a:r>
              <a:rPr sz="1000" spc="-35" dirty="0">
                <a:latin typeface="Tahoma"/>
                <a:cs typeface="Tahoma"/>
              </a:rPr>
              <a:t> </a:t>
            </a:r>
            <a:r>
              <a:rPr sz="1000" i="1" spc="10" dirty="0">
                <a:latin typeface="Arial"/>
                <a:cs typeface="Arial"/>
              </a:rPr>
              <a:t>C</a:t>
            </a:r>
            <a:r>
              <a:rPr sz="1000" i="1" spc="10" dirty="0">
                <a:latin typeface="Verdana"/>
                <a:cs typeface="Verdana"/>
              </a:rPr>
              <a:t>α</a:t>
            </a:r>
            <a:r>
              <a:rPr sz="1050" i="1" spc="15" baseline="27777" dirty="0">
                <a:latin typeface="Arial"/>
                <a:cs typeface="Arial"/>
              </a:rPr>
              <a:t>n</a:t>
            </a:r>
            <a:r>
              <a:rPr sz="1050" i="1" spc="307" baseline="27777" dirty="0">
                <a:latin typeface="Arial"/>
                <a:cs typeface="Arial"/>
              </a:rPr>
              <a:t> </a:t>
            </a:r>
            <a:r>
              <a:rPr sz="1000" spc="-10" dirty="0">
                <a:latin typeface="Tahoma"/>
                <a:cs typeface="Tahoma"/>
              </a:rPr>
              <a:t>(a)</a:t>
            </a:r>
            <a:r>
              <a:rPr sz="1000" i="1" spc="-10" dirty="0">
                <a:latin typeface="Verdana"/>
                <a:cs typeface="Verdana"/>
              </a:rPr>
              <a:t>α</a:t>
            </a:r>
            <a:r>
              <a:rPr sz="1000" i="1" spc="-75" dirty="0">
                <a:latin typeface="Verdana"/>
                <a:cs typeface="Verdana"/>
              </a:rPr>
              <a:t> </a:t>
            </a:r>
            <a:r>
              <a:rPr sz="1000" i="1" spc="-45" dirty="0">
                <a:latin typeface="Verdana"/>
                <a:cs typeface="Verdana"/>
              </a:rPr>
              <a:t>&gt;</a:t>
            </a:r>
            <a:r>
              <a:rPr sz="1000" i="1" spc="-70" dirty="0">
                <a:latin typeface="Verdana"/>
                <a:cs typeface="Verdana"/>
              </a:rPr>
              <a:t> </a:t>
            </a:r>
            <a:r>
              <a:rPr sz="1000" spc="-65" dirty="0">
                <a:latin typeface="Tahoma"/>
                <a:cs typeface="Tahoma"/>
              </a:rPr>
              <a:t>1;</a:t>
            </a:r>
            <a:r>
              <a:rPr sz="1000" spc="20" dirty="0">
                <a:latin typeface="Tahoma"/>
                <a:cs typeface="Tahoma"/>
              </a:rPr>
              <a:t> </a:t>
            </a:r>
            <a:r>
              <a:rPr sz="1000" spc="-20" dirty="0">
                <a:latin typeface="Tahoma"/>
                <a:cs typeface="Tahoma"/>
              </a:rPr>
              <a:t>(b)0</a:t>
            </a:r>
            <a:r>
              <a:rPr sz="1000" spc="-35" dirty="0">
                <a:latin typeface="Tahoma"/>
                <a:cs typeface="Tahoma"/>
              </a:rPr>
              <a:t> </a:t>
            </a:r>
            <a:r>
              <a:rPr sz="1000" i="1" spc="-45" dirty="0">
                <a:latin typeface="Verdana"/>
                <a:cs typeface="Verdana"/>
              </a:rPr>
              <a:t>&lt;</a:t>
            </a:r>
            <a:r>
              <a:rPr sz="1000" i="1" spc="-70" dirty="0">
                <a:latin typeface="Verdana"/>
                <a:cs typeface="Verdana"/>
              </a:rPr>
              <a:t> </a:t>
            </a:r>
            <a:r>
              <a:rPr sz="1000" i="1" spc="10" dirty="0">
                <a:latin typeface="Verdana"/>
                <a:cs typeface="Verdana"/>
              </a:rPr>
              <a:t>α</a:t>
            </a:r>
            <a:r>
              <a:rPr sz="1000" i="1" spc="-70" dirty="0">
                <a:latin typeface="Verdana"/>
                <a:cs typeface="Verdana"/>
              </a:rPr>
              <a:t> </a:t>
            </a:r>
            <a:r>
              <a:rPr sz="1000" i="1" spc="-45" dirty="0">
                <a:latin typeface="Verdana"/>
                <a:cs typeface="Verdana"/>
              </a:rPr>
              <a:t>&lt;</a:t>
            </a:r>
            <a:r>
              <a:rPr sz="1000" i="1" spc="-75" dirty="0">
                <a:latin typeface="Verdana"/>
                <a:cs typeface="Verdana"/>
              </a:rPr>
              <a:t> </a:t>
            </a:r>
            <a:r>
              <a:rPr sz="1000" spc="-50" dirty="0">
                <a:latin typeface="Tahoma"/>
                <a:cs typeface="Tahoma"/>
              </a:rPr>
              <a:t>1</a:t>
            </a:r>
            <a:endParaRPr sz="1000" dirty="0">
              <a:latin typeface="Tahoma"/>
              <a:cs typeface="Tahoma"/>
            </a:endParaRPr>
          </a:p>
        </p:txBody>
      </p:sp>
      <p:sp>
        <p:nvSpPr>
          <p:cNvPr id="60" name="object 6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11074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a:t>
            </a:r>
            <a:r>
              <a:rPr spc="-60" dirty="0"/>
              <a:t>onenciales</a:t>
            </a:r>
            <a:r>
              <a:rPr spc="30" dirty="0"/>
              <a:t> </a:t>
            </a:r>
            <a:r>
              <a:rPr spc="-70" dirty="0"/>
              <a:t>reales</a:t>
            </a:r>
          </a:p>
        </p:txBody>
      </p:sp>
      <p:sp>
        <p:nvSpPr>
          <p:cNvPr id="3" name="object 3"/>
          <p:cNvSpPr/>
          <p:nvPr/>
        </p:nvSpPr>
        <p:spPr>
          <a:xfrm>
            <a:off x="1241694" y="722063"/>
            <a:ext cx="2232025" cy="690880"/>
          </a:xfrm>
          <a:custGeom>
            <a:avLst/>
            <a:gdLst/>
            <a:ahLst/>
            <a:cxnLst/>
            <a:rect l="l" t="t" r="r" b="b"/>
            <a:pathLst>
              <a:path w="2232025" h="690880">
                <a:moveTo>
                  <a:pt x="0" y="0"/>
                </a:moveTo>
                <a:lnTo>
                  <a:pt x="2231501" y="0"/>
                </a:lnTo>
              </a:path>
              <a:path w="2232025" h="690880">
                <a:moveTo>
                  <a:pt x="0" y="690303"/>
                </a:moveTo>
                <a:lnTo>
                  <a:pt x="2231501" y="690303"/>
                </a:lnTo>
              </a:path>
              <a:path w="2232025" h="690880">
                <a:moveTo>
                  <a:pt x="2231501" y="690303"/>
                </a:moveTo>
                <a:lnTo>
                  <a:pt x="2231501" y="0"/>
                </a:lnTo>
              </a:path>
              <a:path w="2232025" h="690880">
                <a:moveTo>
                  <a:pt x="0" y="690303"/>
                </a:moveTo>
                <a:lnTo>
                  <a:pt x="0" y="0"/>
                </a:lnTo>
              </a:path>
              <a:path w="2232025" h="690880">
                <a:moveTo>
                  <a:pt x="0" y="690303"/>
                </a:moveTo>
                <a:lnTo>
                  <a:pt x="2231501" y="690303"/>
                </a:lnTo>
              </a:path>
              <a:path w="2232025" h="690880">
                <a:moveTo>
                  <a:pt x="0" y="690303"/>
                </a:moveTo>
                <a:lnTo>
                  <a:pt x="0" y="0"/>
                </a:lnTo>
              </a:path>
              <a:path w="2232025" h="690880">
                <a:moveTo>
                  <a:pt x="0" y="690303"/>
                </a:moveTo>
                <a:lnTo>
                  <a:pt x="0" y="667447"/>
                </a:lnTo>
              </a:path>
              <a:path w="2232025" h="690880">
                <a:moveTo>
                  <a:pt x="0" y="0"/>
                </a:moveTo>
                <a:lnTo>
                  <a:pt x="0" y="22286"/>
                </a:lnTo>
              </a:path>
            </a:pathLst>
          </a:custGeom>
          <a:ln w="3428">
            <a:solidFill>
              <a:srgbClr val="000000"/>
            </a:solidFill>
          </a:ln>
        </p:spPr>
        <p:txBody>
          <a:bodyPr wrap="square" lIns="0" tIns="0" rIns="0" bIns="0" rtlCol="0"/>
          <a:lstStyle/>
          <a:p>
            <a:endParaRPr/>
          </a:p>
        </p:txBody>
      </p:sp>
      <p:sp>
        <p:nvSpPr>
          <p:cNvPr id="4" name="object 4"/>
          <p:cNvSpPr txBox="1"/>
          <p:nvPr/>
        </p:nvSpPr>
        <p:spPr>
          <a:xfrm>
            <a:off x="1210136" y="1413957"/>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0</a:t>
            </a:r>
            <a:endParaRPr sz="500">
              <a:latin typeface="Microsoft Sans Serif"/>
              <a:cs typeface="Microsoft Sans Serif"/>
            </a:endParaRPr>
          </a:p>
        </p:txBody>
      </p:sp>
      <p:sp>
        <p:nvSpPr>
          <p:cNvPr id="5" name="object 5"/>
          <p:cNvSpPr/>
          <p:nvPr/>
        </p:nvSpPr>
        <p:spPr>
          <a:xfrm>
            <a:off x="1559991"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6" name="object 6"/>
          <p:cNvSpPr txBox="1"/>
          <p:nvPr/>
        </p:nvSpPr>
        <p:spPr>
          <a:xfrm>
            <a:off x="1509575"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10</a:t>
            </a:r>
            <a:endParaRPr sz="500">
              <a:latin typeface="Microsoft Sans Serif"/>
              <a:cs typeface="Microsoft Sans Serif"/>
            </a:endParaRPr>
          </a:p>
        </p:txBody>
      </p:sp>
      <p:sp>
        <p:nvSpPr>
          <p:cNvPr id="7" name="object 7"/>
          <p:cNvSpPr/>
          <p:nvPr/>
        </p:nvSpPr>
        <p:spPr>
          <a:xfrm>
            <a:off x="1878858"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8" name="object 8"/>
          <p:cNvSpPr txBox="1"/>
          <p:nvPr/>
        </p:nvSpPr>
        <p:spPr>
          <a:xfrm>
            <a:off x="1828443"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20</a:t>
            </a:r>
            <a:endParaRPr sz="500">
              <a:latin typeface="Microsoft Sans Serif"/>
              <a:cs typeface="Microsoft Sans Serif"/>
            </a:endParaRPr>
          </a:p>
        </p:txBody>
      </p:sp>
      <p:sp>
        <p:nvSpPr>
          <p:cNvPr id="9" name="object 9"/>
          <p:cNvSpPr/>
          <p:nvPr/>
        </p:nvSpPr>
        <p:spPr>
          <a:xfrm>
            <a:off x="2197726"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10" name="object 10"/>
          <p:cNvSpPr txBox="1"/>
          <p:nvPr/>
        </p:nvSpPr>
        <p:spPr>
          <a:xfrm>
            <a:off x="2147310"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30</a:t>
            </a:r>
            <a:endParaRPr sz="500">
              <a:latin typeface="Microsoft Sans Serif"/>
              <a:cs typeface="Microsoft Sans Serif"/>
            </a:endParaRPr>
          </a:p>
        </p:txBody>
      </p:sp>
      <p:sp>
        <p:nvSpPr>
          <p:cNvPr id="11" name="object 11"/>
          <p:cNvSpPr/>
          <p:nvPr/>
        </p:nvSpPr>
        <p:spPr>
          <a:xfrm>
            <a:off x="2516593"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12" name="object 12"/>
          <p:cNvSpPr txBox="1"/>
          <p:nvPr/>
        </p:nvSpPr>
        <p:spPr>
          <a:xfrm>
            <a:off x="2466178"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40</a:t>
            </a:r>
            <a:endParaRPr sz="500">
              <a:latin typeface="Microsoft Sans Serif"/>
              <a:cs typeface="Microsoft Sans Serif"/>
            </a:endParaRPr>
          </a:p>
        </p:txBody>
      </p:sp>
      <p:sp>
        <p:nvSpPr>
          <p:cNvPr id="13" name="object 13"/>
          <p:cNvSpPr/>
          <p:nvPr/>
        </p:nvSpPr>
        <p:spPr>
          <a:xfrm>
            <a:off x="2835461"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14" name="object 14"/>
          <p:cNvSpPr txBox="1"/>
          <p:nvPr/>
        </p:nvSpPr>
        <p:spPr>
          <a:xfrm>
            <a:off x="2785045"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50</a:t>
            </a:r>
            <a:endParaRPr sz="500">
              <a:latin typeface="Microsoft Sans Serif"/>
              <a:cs typeface="Microsoft Sans Serif"/>
            </a:endParaRPr>
          </a:p>
        </p:txBody>
      </p:sp>
      <p:sp>
        <p:nvSpPr>
          <p:cNvPr id="15" name="object 15"/>
          <p:cNvSpPr/>
          <p:nvPr/>
        </p:nvSpPr>
        <p:spPr>
          <a:xfrm>
            <a:off x="3154328"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16" name="object 16"/>
          <p:cNvSpPr txBox="1"/>
          <p:nvPr/>
        </p:nvSpPr>
        <p:spPr>
          <a:xfrm>
            <a:off x="3103913"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60</a:t>
            </a:r>
            <a:endParaRPr sz="500">
              <a:latin typeface="Microsoft Sans Serif"/>
              <a:cs typeface="Microsoft Sans Serif"/>
            </a:endParaRPr>
          </a:p>
        </p:txBody>
      </p:sp>
      <p:sp>
        <p:nvSpPr>
          <p:cNvPr id="17" name="object 17"/>
          <p:cNvSpPr/>
          <p:nvPr/>
        </p:nvSpPr>
        <p:spPr>
          <a:xfrm>
            <a:off x="3473195" y="722063"/>
            <a:ext cx="0" cy="690880"/>
          </a:xfrm>
          <a:custGeom>
            <a:avLst/>
            <a:gdLst/>
            <a:ahLst/>
            <a:cxnLst/>
            <a:rect l="l" t="t" r="r" b="b"/>
            <a:pathLst>
              <a:path h="690880">
                <a:moveTo>
                  <a:pt x="0" y="690303"/>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18" name="object 18"/>
          <p:cNvSpPr txBox="1"/>
          <p:nvPr/>
        </p:nvSpPr>
        <p:spPr>
          <a:xfrm>
            <a:off x="3422780" y="1413957"/>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70</a:t>
            </a:r>
            <a:endParaRPr sz="500">
              <a:latin typeface="Microsoft Sans Serif"/>
              <a:cs typeface="Microsoft Sans Serif"/>
            </a:endParaRPr>
          </a:p>
        </p:txBody>
      </p:sp>
      <p:sp>
        <p:nvSpPr>
          <p:cNvPr id="19" name="object 19"/>
          <p:cNvSpPr/>
          <p:nvPr/>
        </p:nvSpPr>
        <p:spPr>
          <a:xfrm>
            <a:off x="1241694" y="722063"/>
            <a:ext cx="2232025" cy="690880"/>
          </a:xfrm>
          <a:custGeom>
            <a:avLst/>
            <a:gdLst/>
            <a:ahLst/>
            <a:cxnLst/>
            <a:rect l="l" t="t" r="r" b="b"/>
            <a:pathLst>
              <a:path w="2232025" h="690880">
                <a:moveTo>
                  <a:pt x="0" y="690303"/>
                </a:moveTo>
                <a:lnTo>
                  <a:pt x="22286" y="690303"/>
                </a:lnTo>
              </a:path>
              <a:path w="2232025" h="690880">
                <a:moveTo>
                  <a:pt x="2231501" y="690303"/>
                </a:moveTo>
                <a:lnTo>
                  <a:pt x="2208646" y="690303"/>
                </a:lnTo>
              </a:path>
              <a:path w="2232025" h="690880">
                <a:moveTo>
                  <a:pt x="0" y="517731"/>
                </a:moveTo>
                <a:lnTo>
                  <a:pt x="22286" y="517731"/>
                </a:lnTo>
              </a:path>
              <a:path w="2232025" h="690880">
                <a:moveTo>
                  <a:pt x="2231501" y="517731"/>
                </a:moveTo>
                <a:lnTo>
                  <a:pt x="2208646" y="517731"/>
                </a:lnTo>
              </a:path>
              <a:path w="2232025" h="690880">
                <a:moveTo>
                  <a:pt x="0" y="345151"/>
                </a:moveTo>
                <a:lnTo>
                  <a:pt x="22286" y="345151"/>
                </a:lnTo>
              </a:path>
              <a:path w="2232025" h="690880">
                <a:moveTo>
                  <a:pt x="2231501" y="345151"/>
                </a:moveTo>
                <a:lnTo>
                  <a:pt x="2208646" y="345151"/>
                </a:lnTo>
              </a:path>
              <a:path w="2232025" h="690880">
                <a:moveTo>
                  <a:pt x="0" y="172572"/>
                </a:moveTo>
                <a:lnTo>
                  <a:pt x="22286" y="172572"/>
                </a:lnTo>
              </a:path>
              <a:path w="2232025" h="690880">
                <a:moveTo>
                  <a:pt x="2231501" y="172572"/>
                </a:moveTo>
                <a:lnTo>
                  <a:pt x="2208646" y="172572"/>
                </a:lnTo>
              </a:path>
              <a:path w="2232025" h="690880">
                <a:moveTo>
                  <a:pt x="0" y="0"/>
                </a:moveTo>
                <a:lnTo>
                  <a:pt x="22286" y="0"/>
                </a:lnTo>
              </a:path>
              <a:path w="2232025" h="690880">
                <a:moveTo>
                  <a:pt x="2231501" y="0"/>
                </a:moveTo>
                <a:lnTo>
                  <a:pt x="2208646" y="0"/>
                </a:lnTo>
              </a:path>
            </a:pathLst>
          </a:custGeom>
          <a:ln w="3428">
            <a:solidFill>
              <a:srgbClr val="000000"/>
            </a:solidFill>
          </a:ln>
        </p:spPr>
        <p:txBody>
          <a:bodyPr wrap="square" lIns="0" tIns="0" rIns="0" bIns="0" rtlCol="0"/>
          <a:lstStyle/>
          <a:p>
            <a:endParaRPr/>
          </a:p>
        </p:txBody>
      </p:sp>
      <p:sp>
        <p:nvSpPr>
          <p:cNvPr id="20" name="object 20"/>
          <p:cNvSpPr txBox="1"/>
          <p:nvPr/>
        </p:nvSpPr>
        <p:spPr>
          <a:xfrm>
            <a:off x="1092990" y="665929"/>
            <a:ext cx="170815" cy="798195"/>
          </a:xfrm>
          <a:prstGeom prst="rect">
            <a:avLst/>
          </a:prstGeom>
        </p:spPr>
        <p:txBody>
          <a:bodyPr vert="horz" wrap="square" lIns="0" tIns="17780" rIns="0" bIns="0" rtlCol="0">
            <a:spAutoFit/>
          </a:bodyPr>
          <a:lstStyle/>
          <a:p>
            <a:pPr marL="52069">
              <a:lnSpc>
                <a:spcPct val="100000"/>
              </a:lnSpc>
              <a:spcBef>
                <a:spcPts val="140"/>
              </a:spcBef>
            </a:pPr>
            <a:r>
              <a:rPr sz="500" spc="20" dirty="0">
                <a:latin typeface="Microsoft Sans Serif"/>
                <a:cs typeface="Microsoft Sans Serif"/>
              </a:rPr>
              <a:t>40</a:t>
            </a:r>
            <a:endParaRPr sz="500">
              <a:latin typeface="Microsoft Sans Serif"/>
              <a:cs typeface="Microsoft Sans Serif"/>
            </a:endParaRPr>
          </a:p>
          <a:p>
            <a:pPr>
              <a:lnSpc>
                <a:spcPct val="100000"/>
              </a:lnSpc>
              <a:spcBef>
                <a:spcPts val="20"/>
              </a:spcBef>
            </a:pPr>
            <a:endParaRPr sz="650">
              <a:latin typeface="Microsoft Sans Serif"/>
              <a:cs typeface="Microsoft Sans Serif"/>
            </a:endParaRPr>
          </a:p>
          <a:p>
            <a:pPr marL="52069">
              <a:lnSpc>
                <a:spcPct val="100000"/>
              </a:lnSpc>
            </a:pPr>
            <a:r>
              <a:rPr sz="500" spc="20" dirty="0">
                <a:latin typeface="Microsoft Sans Serif"/>
                <a:cs typeface="Microsoft Sans Serif"/>
              </a:rPr>
              <a:t>20</a:t>
            </a:r>
            <a:endParaRPr sz="500">
              <a:latin typeface="Microsoft Sans Serif"/>
              <a:cs typeface="Microsoft Sans Serif"/>
            </a:endParaRPr>
          </a:p>
          <a:p>
            <a:pPr>
              <a:lnSpc>
                <a:spcPct val="100000"/>
              </a:lnSpc>
              <a:spcBef>
                <a:spcPts val="25"/>
              </a:spcBef>
            </a:pPr>
            <a:endParaRPr sz="650">
              <a:latin typeface="Microsoft Sans Serif"/>
              <a:cs typeface="Microsoft Sans Serif"/>
            </a:endParaRPr>
          </a:p>
          <a:p>
            <a:pPr marL="90805">
              <a:lnSpc>
                <a:spcPct val="100000"/>
              </a:lnSpc>
            </a:pPr>
            <a:r>
              <a:rPr sz="500" spc="20" dirty="0">
                <a:latin typeface="Microsoft Sans Serif"/>
                <a:cs typeface="Microsoft Sans Serif"/>
              </a:rPr>
              <a:t>0</a:t>
            </a:r>
            <a:endParaRPr sz="500">
              <a:latin typeface="Microsoft Sans Serif"/>
              <a:cs typeface="Microsoft Sans Serif"/>
            </a:endParaRPr>
          </a:p>
          <a:p>
            <a:pPr>
              <a:lnSpc>
                <a:spcPct val="100000"/>
              </a:lnSpc>
              <a:spcBef>
                <a:spcPts val="20"/>
              </a:spcBef>
            </a:pPr>
            <a:endParaRPr sz="650">
              <a:latin typeface="Microsoft Sans Serif"/>
              <a:cs typeface="Microsoft Sans Serif"/>
            </a:endParaRPr>
          </a:p>
          <a:p>
            <a:pPr marL="12700">
              <a:lnSpc>
                <a:spcPct val="100000"/>
              </a:lnSpc>
              <a:spcBef>
                <a:spcPts val="5"/>
              </a:spcBef>
            </a:pPr>
            <a:r>
              <a:rPr sz="500" spc="95" dirty="0">
                <a:latin typeface="Microsoft Sans Serif"/>
                <a:cs typeface="Microsoft Sans Serif"/>
              </a:rPr>
              <a:t>−20</a:t>
            </a:r>
            <a:endParaRPr sz="500">
              <a:latin typeface="Microsoft Sans Serif"/>
              <a:cs typeface="Microsoft Sans Serif"/>
            </a:endParaRPr>
          </a:p>
          <a:p>
            <a:pPr>
              <a:lnSpc>
                <a:spcPct val="100000"/>
              </a:lnSpc>
              <a:spcBef>
                <a:spcPts val="20"/>
              </a:spcBef>
            </a:pPr>
            <a:endParaRPr sz="650">
              <a:latin typeface="Microsoft Sans Serif"/>
              <a:cs typeface="Microsoft Sans Serif"/>
            </a:endParaRPr>
          </a:p>
          <a:p>
            <a:pPr marL="12700">
              <a:lnSpc>
                <a:spcPct val="100000"/>
              </a:lnSpc>
            </a:pPr>
            <a:r>
              <a:rPr sz="500" spc="95" dirty="0">
                <a:latin typeface="Microsoft Sans Serif"/>
                <a:cs typeface="Microsoft Sans Serif"/>
              </a:rPr>
              <a:t>−40</a:t>
            </a:r>
            <a:endParaRPr sz="500">
              <a:latin typeface="Microsoft Sans Serif"/>
              <a:cs typeface="Microsoft Sans Serif"/>
            </a:endParaRPr>
          </a:p>
        </p:txBody>
      </p:sp>
      <p:grpSp>
        <p:nvGrpSpPr>
          <p:cNvPr id="21" name="object 21"/>
          <p:cNvGrpSpPr/>
          <p:nvPr/>
        </p:nvGrpSpPr>
        <p:grpSpPr>
          <a:xfrm>
            <a:off x="1214264" y="720349"/>
            <a:ext cx="2286635" cy="694055"/>
            <a:chOff x="1214264" y="720349"/>
            <a:chExt cx="2286635" cy="694055"/>
          </a:xfrm>
        </p:grpSpPr>
        <p:sp>
          <p:nvSpPr>
            <p:cNvPr id="22" name="object 22"/>
            <p:cNvSpPr/>
            <p:nvPr/>
          </p:nvSpPr>
          <p:spPr>
            <a:xfrm>
              <a:off x="1241694" y="722063"/>
              <a:ext cx="2232025" cy="690880"/>
            </a:xfrm>
            <a:custGeom>
              <a:avLst/>
              <a:gdLst/>
              <a:ahLst/>
              <a:cxnLst/>
              <a:rect l="l" t="t" r="r" b="b"/>
              <a:pathLst>
                <a:path w="2232025" h="690880">
                  <a:moveTo>
                    <a:pt x="0" y="0"/>
                  </a:moveTo>
                  <a:lnTo>
                    <a:pt x="2231501" y="0"/>
                  </a:lnTo>
                </a:path>
                <a:path w="2232025" h="690880">
                  <a:moveTo>
                    <a:pt x="0" y="690303"/>
                  </a:moveTo>
                  <a:lnTo>
                    <a:pt x="2231501" y="690303"/>
                  </a:lnTo>
                </a:path>
                <a:path w="2232025" h="690880">
                  <a:moveTo>
                    <a:pt x="2231501" y="690303"/>
                  </a:moveTo>
                  <a:lnTo>
                    <a:pt x="2231501" y="0"/>
                  </a:lnTo>
                </a:path>
                <a:path w="2232025" h="690880">
                  <a:moveTo>
                    <a:pt x="0" y="690303"/>
                  </a:moveTo>
                  <a:lnTo>
                    <a:pt x="0" y="0"/>
                  </a:lnTo>
                </a:path>
              </a:pathLst>
            </a:custGeom>
            <a:ln w="3428">
              <a:solidFill>
                <a:srgbClr val="000000"/>
              </a:solidFill>
            </a:ln>
          </p:spPr>
          <p:txBody>
            <a:bodyPr wrap="square" lIns="0" tIns="0" rIns="0" bIns="0" rtlCol="0"/>
            <a:lstStyle/>
            <a:p>
              <a:endParaRPr/>
            </a:p>
          </p:txBody>
        </p:sp>
        <p:sp>
          <p:nvSpPr>
            <p:cNvPr id="23" name="object 23"/>
            <p:cNvSpPr/>
            <p:nvPr/>
          </p:nvSpPr>
          <p:spPr>
            <a:xfrm>
              <a:off x="1221122" y="783780"/>
              <a:ext cx="2272665" cy="554355"/>
            </a:xfrm>
            <a:custGeom>
              <a:avLst/>
              <a:gdLst/>
              <a:ahLst/>
              <a:cxnLst/>
              <a:rect l="l" t="t" r="r" b="b"/>
              <a:pathLst>
                <a:path w="2272665" h="554355">
                  <a:moveTo>
                    <a:pt x="41144" y="274294"/>
                  </a:moveTo>
                  <a:lnTo>
                    <a:pt x="39527" y="282299"/>
                  </a:lnTo>
                  <a:lnTo>
                    <a:pt x="35118" y="288839"/>
                  </a:lnTo>
                  <a:lnTo>
                    <a:pt x="28578" y="293249"/>
                  </a:lnTo>
                  <a:lnTo>
                    <a:pt x="20572" y="294866"/>
                  </a:lnTo>
                  <a:lnTo>
                    <a:pt x="12565" y="293249"/>
                  </a:lnTo>
                  <a:lnTo>
                    <a:pt x="6026" y="288839"/>
                  </a:lnTo>
                  <a:lnTo>
                    <a:pt x="1616" y="282299"/>
                  </a:lnTo>
                  <a:lnTo>
                    <a:pt x="0" y="274294"/>
                  </a:lnTo>
                  <a:lnTo>
                    <a:pt x="1616" y="266286"/>
                  </a:lnTo>
                  <a:lnTo>
                    <a:pt x="6026" y="259747"/>
                  </a:lnTo>
                  <a:lnTo>
                    <a:pt x="12565" y="255339"/>
                  </a:lnTo>
                  <a:lnTo>
                    <a:pt x="20572" y="253722"/>
                  </a:lnTo>
                  <a:lnTo>
                    <a:pt x="28578" y="255339"/>
                  </a:lnTo>
                  <a:lnTo>
                    <a:pt x="35118" y="259747"/>
                  </a:lnTo>
                  <a:lnTo>
                    <a:pt x="39527" y="266286"/>
                  </a:lnTo>
                  <a:lnTo>
                    <a:pt x="41144" y="274294"/>
                  </a:lnTo>
                </a:path>
                <a:path w="2272665" h="554355">
                  <a:moveTo>
                    <a:pt x="72575" y="292007"/>
                  </a:moveTo>
                  <a:lnTo>
                    <a:pt x="70958" y="300015"/>
                  </a:lnTo>
                  <a:lnTo>
                    <a:pt x="66549" y="306554"/>
                  </a:lnTo>
                  <a:lnTo>
                    <a:pt x="60010" y="310962"/>
                  </a:lnTo>
                  <a:lnTo>
                    <a:pt x="52003" y="312579"/>
                  </a:lnTo>
                  <a:lnTo>
                    <a:pt x="43996" y="310962"/>
                  </a:lnTo>
                  <a:lnTo>
                    <a:pt x="37457" y="306554"/>
                  </a:lnTo>
                  <a:lnTo>
                    <a:pt x="33048" y="300015"/>
                  </a:lnTo>
                  <a:lnTo>
                    <a:pt x="31431" y="292007"/>
                  </a:lnTo>
                  <a:lnTo>
                    <a:pt x="33048" y="283999"/>
                  </a:lnTo>
                  <a:lnTo>
                    <a:pt x="37457" y="277460"/>
                  </a:lnTo>
                  <a:lnTo>
                    <a:pt x="43996" y="273051"/>
                  </a:lnTo>
                  <a:lnTo>
                    <a:pt x="52003" y="271435"/>
                  </a:lnTo>
                  <a:lnTo>
                    <a:pt x="60010" y="273051"/>
                  </a:lnTo>
                  <a:lnTo>
                    <a:pt x="66549" y="277460"/>
                  </a:lnTo>
                  <a:lnTo>
                    <a:pt x="70958" y="283999"/>
                  </a:lnTo>
                  <a:lnTo>
                    <a:pt x="72575" y="292007"/>
                  </a:lnTo>
                </a:path>
                <a:path w="2272665" h="554355">
                  <a:moveTo>
                    <a:pt x="104574" y="273718"/>
                  </a:moveTo>
                  <a:lnTo>
                    <a:pt x="102957" y="281726"/>
                  </a:lnTo>
                  <a:lnTo>
                    <a:pt x="98548" y="288265"/>
                  </a:lnTo>
                  <a:lnTo>
                    <a:pt x="92009" y="292674"/>
                  </a:lnTo>
                  <a:lnTo>
                    <a:pt x="84002" y="294290"/>
                  </a:lnTo>
                  <a:lnTo>
                    <a:pt x="75995" y="292674"/>
                  </a:lnTo>
                  <a:lnTo>
                    <a:pt x="69456" y="288265"/>
                  </a:lnTo>
                  <a:lnTo>
                    <a:pt x="65047" y="281726"/>
                  </a:lnTo>
                  <a:lnTo>
                    <a:pt x="63430" y="273718"/>
                  </a:lnTo>
                  <a:lnTo>
                    <a:pt x="65047" y="265713"/>
                  </a:lnTo>
                  <a:lnTo>
                    <a:pt x="69456" y="259174"/>
                  </a:lnTo>
                  <a:lnTo>
                    <a:pt x="75995" y="254763"/>
                  </a:lnTo>
                  <a:lnTo>
                    <a:pt x="84002" y="253146"/>
                  </a:lnTo>
                  <a:lnTo>
                    <a:pt x="92009" y="254763"/>
                  </a:lnTo>
                  <a:lnTo>
                    <a:pt x="98548" y="259174"/>
                  </a:lnTo>
                  <a:lnTo>
                    <a:pt x="102957" y="265713"/>
                  </a:lnTo>
                  <a:lnTo>
                    <a:pt x="104574" y="273718"/>
                  </a:lnTo>
                </a:path>
                <a:path w="2272665" h="554355">
                  <a:moveTo>
                    <a:pt x="136576" y="293152"/>
                  </a:moveTo>
                  <a:lnTo>
                    <a:pt x="134959" y="301157"/>
                  </a:lnTo>
                  <a:lnTo>
                    <a:pt x="130550" y="307696"/>
                  </a:lnTo>
                  <a:lnTo>
                    <a:pt x="124011" y="312106"/>
                  </a:lnTo>
                  <a:lnTo>
                    <a:pt x="116004" y="313724"/>
                  </a:lnTo>
                  <a:lnTo>
                    <a:pt x="107997" y="312106"/>
                  </a:lnTo>
                  <a:lnTo>
                    <a:pt x="101458" y="307696"/>
                  </a:lnTo>
                  <a:lnTo>
                    <a:pt x="97049" y="301157"/>
                  </a:lnTo>
                  <a:lnTo>
                    <a:pt x="95432" y="293152"/>
                  </a:lnTo>
                  <a:lnTo>
                    <a:pt x="97049" y="285144"/>
                  </a:lnTo>
                  <a:lnTo>
                    <a:pt x="101458" y="278605"/>
                  </a:lnTo>
                  <a:lnTo>
                    <a:pt x="107997" y="274196"/>
                  </a:lnTo>
                  <a:lnTo>
                    <a:pt x="116004" y="272580"/>
                  </a:lnTo>
                  <a:lnTo>
                    <a:pt x="124011" y="274196"/>
                  </a:lnTo>
                  <a:lnTo>
                    <a:pt x="130550" y="278605"/>
                  </a:lnTo>
                  <a:lnTo>
                    <a:pt x="134959" y="285144"/>
                  </a:lnTo>
                  <a:lnTo>
                    <a:pt x="136576" y="293152"/>
                  </a:lnTo>
                </a:path>
                <a:path w="2272665" h="554355">
                  <a:moveTo>
                    <a:pt x="168578" y="272580"/>
                  </a:moveTo>
                  <a:lnTo>
                    <a:pt x="166961" y="280585"/>
                  </a:lnTo>
                  <a:lnTo>
                    <a:pt x="162552" y="287124"/>
                  </a:lnTo>
                  <a:lnTo>
                    <a:pt x="156013" y="291534"/>
                  </a:lnTo>
                  <a:lnTo>
                    <a:pt x="148006" y="293152"/>
                  </a:lnTo>
                  <a:lnTo>
                    <a:pt x="139999" y="291534"/>
                  </a:lnTo>
                  <a:lnTo>
                    <a:pt x="133460" y="287124"/>
                  </a:lnTo>
                  <a:lnTo>
                    <a:pt x="129051" y="280585"/>
                  </a:lnTo>
                  <a:lnTo>
                    <a:pt x="127434" y="272580"/>
                  </a:lnTo>
                  <a:lnTo>
                    <a:pt x="129051" y="264572"/>
                  </a:lnTo>
                  <a:lnTo>
                    <a:pt x="133460" y="258033"/>
                  </a:lnTo>
                  <a:lnTo>
                    <a:pt x="139999" y="253624"/>
                  </a:lnTo>
                  <a:lnTo>
                    <a:pt x="148006" y="252008"/>
                  </a:lnTo>
                  <a:lnTo>
                    <a:pt x="156013" y="253624"/>
                  </a:lnTo>
                  <a:lnTo>
                    <a:pt x="162552" y="258033"/>
                  </a:lnTo>
                  <a:lnTo>
                    <a:pt x="166961" y="264572"/>
                  </a:lnTo>
                  <a:lnTo>
                    <a:pt x="168578" y="272580"/>
                  </a:lnTo>
                </a:path>
                <a:path w="2272665" h="554355">
                  <a:moveTo>
                    <a:pt x="200007" y="294290"/>
                  </a:moveTo>
                  <a:lnTo>
                    <a:pt x="198390" y="302298"/>
                  </a:lnTo>
                  <a:lnTo>
                    <a:pt x="193981" y="308837"/>
                  </a:lnTo>
                  <a:lnTo>
                    <a:pt x="187442" y="313246"/>
                  </a:lnTo>
                  <a:lnTo>
                    <a:pt x="179435" y="314862"/>
                  </a:lnTo>
                  <a:lnTo>
                    <a:pt x="171428" y="313246"/>
                  </a:lnTo>
                  <a:lnTo>
                    <a:pt x="164889" y="308837"/>
                  </a:lnTo>
                  <a:lnTo>
                    <a:pt x="160480" y="302298"/>
                  </a:lnTo>
                  <a:lnTo>
                    <a:pt x="158863" y="294290"/>
                  </a:lnTo>
                  <a:lnTo>
                    <a:pt x="160480" y="286285"/>
                  </a:lnTo>
                  <a:lnTo>
                    <a:pt x="164889" y="279746"/>
                  </a:lnTo>
                  <a:lnTo>
                    <a:pt x="171428" y="275336"/>
                  </a:lnTo>
                  <a:lnTo>
                    <a:pt x="179435" y="273718"/>
                  </a:lnTo>
                  <a:lnTo>
                    <a:pt x="187442" y="275336"/>
                  </a:lnTo>
                  <a:lnTo>
                    <a:pt x="193981" y="279746"/>
                  </a:lnTo>
                  <a:lnTo>
                    <a:pt x="198390" y="286285"/>
                  </a:lnTo>
                  <a:lnTo>
                    <a:pt x="200007" y="294290"/>
                  </a:lnTo>
                </a:path>
                <a:path w="2272665" h="554355">
                  <a:moveTo>
                    <a:pt x="232009" y="271435"/>
                  </a:moveTo>
                  <a:lnTo>
                    <a:pt x="230392" y="279443"/>
                  </a:lnTo>
                  <a:lnTo>
                    <a:pt x="225983" y="285982"/>
                  </a:lnTo>
                  <a:lnTo>
                    <a:pt x="219444" y="290390"/>
                  </a:lnTo>
                  <a:lnTo>
                    <a:pt x="211437" y="292007"/>
                  </a:lnTo>
                  <a:lnTo>
                    <a:pt x="203430" y="290390"/>
                  </a:lnTo>
                  <a:lnTo>
                    <a:pt x="196891" y="285982"/>
                  </a:lnTo>
                  <a:lnTo>
                    <a:pt x="192482" y="279443"/>
                  </a:lnTo>
                  <a:lnTo>
                    <a:pt x="190865" y="271435"/>
                  </a:lnTo>
                  <a:lnTo>
                    <a:pt x="192482" y="263427"/>
                  </a:lnTo>
                  <a:lnTo>
                    <a:pt x="196891" y="256888"/>
                  </a:lnTo>
                  <a:lnTo>
                    <a:pt x="203430" y="252479"/>
                  </a:lnTo>
                  <a:lnTo>
                    <a:pt x="211437" y="250862"/>
                  </a:lnTo>
                  <a:lnTo>
                    <a:pt x="219444" y="252479"/>
                  </a:lnTo>
                  <a:lnTo>
                    <a:pt x="225983" y="256888"/>
                  </a:lnTo>
                  <a:lnTo>
                    <a:pt x="230392" y="263427"/>
                  </a:lnTo>
                  <a:lnTo>
                    <a:pt x="232009" y="271435"/>
                  </a:lnTo>
                </a:path>
                <a:path w="2272665" h="554355">
                  <a:moveTo>
                    <a:pt x="264008" y="295435"/>
                  </a:moveTo>
                  <a:lnTo>
                    <a:pt x="262391" y="303443"/>
                  </a:lnTo>
                  <a:lnTo>
                    <a:pt x="257982" y="309982"/>
                  </a:lnTo>
                  <a:lnTo>
                    <a:pt x="251443" y="314391"/>
                  </a:lnTo>
                  <a:lnTo>
                    <a:pt x="243436" y="316007"/>
                  </a:lnTo>
                  <a:lnTo>
                    <a:pt x="235429" y="314391"/>
                  </a:lnTo>
                  <a:lnTo>
                    <a:pt x="228890" y="309982"/>
                  </a:lnTo>
                  <a:lnTo>
                    <a:pt x="224481" y="303443"/>
                  </a:lnTo>
                  <a:lnTo>
                    <a:pt x="222864" y="295435"/>
                  </a:lnTo>
                  <a:lnTo>
                    <a:pt x="224481" y="287427"/>
                  </a:lnTo>
                  <a:lnTo>
                    <a:pt x="228890" y="280888"/>
                  </a:lnTo>
                  <a:lnTo>
                    <a:pt x="235429" y="276480"/>
                  </a:lnTo>
                  <a:lnTo>
                    <a:pt x="243436" y="274863"/>
                  </a:lnTo>
                  <a:lnTo>
                    <a:pt x="251443" y="276480"/>
                  </a:lnTo>
                  <a:lnTo>
                    <a:pt x="257982" y="280888"/>
                  </a:lnTo>
                  <a:lnTo>
                    <a:pt x="262391" y="287427"/>
                  </a:lnTo>
                  <a:lnTo>
                    <a:pt x="264008" y="295435"/>
                  </a:lnTo>
                </a:path>
                <a:path w="2272665" h="554355">
                  <a:moveTo>
                    <a:pt x="296010" y="270289"/>
                  </a:moveTo>
                  <a:lnTo>
                    <a:pt x="294393" y="278297"/>
                  </a:lnTo>
                  <a:lnTo>
                    <a:pt x="289984" y="284836"/>
                  </a:lnTo>
                  <a:lnTo>
                    <a:pt x="283445" y="289245"/>
                  </a:lnTo>
                  <a:lnTo>
                    <a:pt x="275438" y="290861"/>
                  </a:lnTo>
                  <a:lnTo>
                    <a:pt x="267431" y="289245"/>
                  </a:lnTo>
                  <a:lnTo>
                    <a:pt x="260892" y="284836"/>
                  </a:lnTo>
                  <a:lnTo>
                    <a:pt x="256483" y="278297"/>
                  </a:lnTo>
                  <a:lnTo>
                    <a:pt x="254866" y="270289"/>
                  </a:lnTo>
                  <a:lnTo>
                    <a:pt x="256483" y="262284"/>
                  </a:lnTo>
                  <a:lnTo>
                    <a:pt x="260892" y="255745"/>
                  </a:lnTo>
                  <a:lnTo>
                    <a:pt x="267431" y="251335"/>
                  </a:lnTo>
                  <a:lnTo>
                    <a:pt x="275438" y="249717"/>
                  </a:lnTo>
                  <a:lnTo>
                    <a:pt x="283445" y="251335"/>
                  </a:lnTo>
                  <a:lnTo>
                    <a:pt x="289984" y="255745"/>
                  </a:lnTo>
                  <a:lnTo>
                    <a:pt x="294393" y="262284"/>
                  </a:lnTo>
                  <a:lnTo>
                    <a:pt x="296010" y="270289"/>
                  </a:lnTo>
                </a:path>
                <a:path w="2272665" h="554355">
                  <a:moveTo>
                    <a:pt x="328012" y="296581"/>
                  </a:moveTo>
                  <a:lnTo>
                    <a:pt x="326395" y="304586"/>
                  </a:lnTo>
                  <a:lnTo>
                    <a:pt x="321986" y="311125"/>
                  </a:lnTo>
                  <a:lnTo>
                    <a:pt x="315447" y="315535"/>
                  </a:lnTo>
                  <a:lnTo>
                    <a:pt x="307440" y="317153"/>
                  </a:lnTo>
                  <a:lnTo>
                    <a:pt x="299433" y="315535"/>
                  </a:lnTo>
                  <a:lnTo>
                    <a:pt x="292894" y="311125"/>
                  </a:lnTo>
                  <a:lnTo>
                    <a:pt x="288485" y="304586"/>
                  </a:lnTo>
                  <a:lnTo>
                    <a:pt x="286868" y="296581"/>
                  </a:lnTo>
                  <a:lnTo>
                    <a:pt x="288485" y="288573"/>
                  </a:lnTo>
                  <a:lnTo>
                    <a:pt x="292894" y="282033"/>
                  </a:lnTo>
                  <a:lnTo>
                    <a:pt x="299433" y="277625"/>
                  </a:lnTo>
                  <a:lnTo>
                    <a:pt x="307440" y="276008"/>
                  </a:lnTo>
                  <a:lnTo>
                    <a:pt x="315447" y="277625"/>
                  </a:lnTo>
                  <a:lnTo>
                    <a:pt x="321986" y="282033"/>
                  </a:lnTo>
                  <a:lnTo>
                    <a:pt x="326395" y="288573"/>
                  </a:lnTo>
                  <a:lnTo>
                    <a:pt x="328012" y="296581"/>
                  </a:lnTo>
                </a:path>
                <a:path w="2272665" h="554355">
                  <a:moveTo>
                    <a:pt x="359441" y="269151"/>
                  </a:moveTo>
                  <a:lnTo>
                    <a:pt x="357824" y="277156"/>
                  </a:lnTo>
                  <a:lnTo>
                    <a:pt x="353416" y="283696"/>
                  </a:lnTo>
                  <a:lnTo>
                    <a:pt x="346877" y="288106"/>
                  </a:lnTo>
                  <a:lnTo>
                    <a:pt x="338869" y="289723"/>
                  </a:lnTo>
                  <a:lnTo>
                    <a:pt x="330862" y="288106"/>
                  </a:lnTo>
                  <a:lnTo>
                    <a:pt x="324323" y="283696"/>
                  </a:lnTo>
                  <a:lnTo>
                    <a:pt x="319913" y="277156"/>
                  </a:lnTo>
                  <a:lnTo>
                    <a:pt x="318296" y="269151"/>
                  </a:lnTo>
                  <a:lnTo>
                    <a:pt x="319913" y="261143"/>
                  </a:lnTo>
                  <a:lnTo>
                    <a:pt x="324323" y="254604"/>
                  </a:lnTo>
                  <a:lnTo>
                    <a:pt x="330862" y="250195"/>
                  </a:lnTo>
                  <a:lnTo>
                    <a:pt x="338869" y="248579"/>
                  </a:lnTo>
                  <a:lnTo>
                    <a:pt x="346877" y="250195"/>
                  </a:lnTo>
                  <a:lnTo>
                    <a:pt x="353416" y="254604"/>
                  </a:lnTo>
                  <a:lnTo>
                    <a:pt x="357824" y="261143"/>
                  </a:lnTo>
                  <a:lnTo>
                    <a:pt x="359441" y="269151"/>
                  </a:lnTo>
                </a:path>
                <a:path w="2272665" h="554355">
                  <a:moveTo>
                    <a:pt x="391444" y="297719"/>
                  </a:moveTo>
                  <a:lnTo>
                    <a:pt x="389826" y="305727"/>
                  </a:lnTo>
                  <a:lnTo>
                    <a:pt x="385416" y="312266"/>
                  </a:lnTo>
                  <a:lnTo>
                    <a:pt x="378877" y="316674"/>
                  </a:lnTo>
                  <a:lnTo>
                    <a:pt x="370872" y="318291"/>
                  </a:lnTo>
                  <a:lnTo>
                    <a:pt x="362864" y="316674"/>
                  </a:lnTo>
                  <a:lnTo>
                    <a:pt x="356325" y="312266"/>
                  </a:lnTo>
                  <a:lnTo>
                    <a:pt x="351916" y="305727"/>
                  </a:lnTo>
                  <a:lnTo>
                    <a:pt x="350300" y="297719"/>
                  </a:lnTo>
                  <a:lnTo>
                    <a:pt x="351916" y="289714"/>
                  </a:lnTo>
                  <a:lnTo>
                    <a:pt x="356325" y="283174"/>
                  </a:lnTo>
                  <a:lnTo>
                    <a:pt x="362864" y="278764"/>
                  </a:lnTo>
                  <a:lnTo>
                    <a:pt x="370872" y="277147"/>
                  </a:lnTo>
                  <a:lnTo>
                    <a:pt x="378877" y="278764"/>
                  </a:lnTo>
                  <a:lnTo>
                    <a:pt x="385416" y="283174"/>
                  </a:lnTo>
                  <a:lnTo>
                    <a:pt x="389826" y="289714"/>
                  </a:lnTo>
                  <a:lnTo>
                    <a:pt x="391444" y="297719"/>
                  </a:lnTo>
                </a:path>
                <a:path w="2272665" h="554355">
                  <a:moveTo>
                    <a:pt x="423440" y="267437"/>
                  </a:moveTo>
                  <a:lnTo>
                    <a:pt x="421824" y="275442"/>
                  </a:lnTo>
                  <a:lnTo>
                    <a:pt x="417415" y="281981"/>
                  </a:lnTo>
                  <a:lnTo>
                    <a:pt x="410876" y="286391"/>
                  </a:lnTo>
                  <a:lnTo>
                    <a:pt x="402868" y="288009"/>
                  </a:lnTo>
                  <a:lnTo>
                    <a:pt x="394863" y="286391"/>
                  </a:lnTo>
                  <a:lnTo>
                    <a:pt x="388324" y="281981"/>
                  </a:lnTo>
                  <a:lnTo>
                    <a:pt x="383914" y="275442"/>
                  </a:lnTo>
                  <a:lnTo>
                    <a:pt x="382296" y="267437"/>
                  </a:lnTo>
                  <a:lnTo>
                    <a:pt x="383914" y="259429"/>
                  </a:lnTo>
                  <a:lnTo>
                    <a:pt x="388324" y="252890"/>
                  </a:lnTo>
                  <a:lnTo>
                    <a:pt x="394863" y="248481"/>
                  </a:lnTo>
                  <a:lnTo>
                    <a:pt x="402868" y="246865"/>
                  </a:lnTo>
                  <a:lnTo>
                    <a:pt x="410876" y="248481"/>
                  </a:lnTo>
                  <a:lnTo>
                    <a:pt x="417415" y="252890"/>
                  </a:lnTo>
                  <a:lnTo>
                    <a:pt x="421824" y="259429"/>
                  </a:lnTo>
                  <a:lnTo>
                    <a:pt x="423440" y="267437"/>
                  </a:lnTo>
                </a:path>
                <a:path w="2272665" h="554355">
                  <a:moveTo>
                    <a:pt x="455444" y="299433"/>
                  </a:moveTo>
                  <a:lnTo>
                    <a:pt x="453827" y="307441"/>
                  </a:lnTo>
                  <a:lnTo>
                    <a:pt x="449419" y="313980"/>
                  </a:lnTo>
                  <a:lnTo>
                    <a:pt x="442880" y="318389"/>
                  </a:lnTo>
                  <a:lnTo>
                    <a:pt x="434872" y="320005"/>
                  </a:lnTo>
                  <a:lnTo>
                    <a:pt x="426864" y="318389"/>
                  </a:lnTo>
                  <a:lnTo>
                    <a:pt x="420325" y="313980"/>
                  </a:lnTo>
                  <a:lnTo>
                    <a:pt x="415916" y="307441"/>
                  </a:lnTo>
                  <a:lnTo>
                    <a:pt x="414300" y="299433"/>
                  </a:lnTo>
                  <a:lnTo>
                    <a:pt x="415916" y="291428"/>
                  </a:lnTo>
                  <a:lnTo>
                    <a:pt x="420325" y="284889"/>
                  </a:lnTo>
                  <a:lnTo>
                    <a:pt x="426864" y="280479"/>
                  </a:lnTo>
                  <a:lnTo>
                    <a:pt x="434872" y="278861"/>
                  </a:lnTo>
                  <a:lnTo>
                    <a:pt x="442880" y="280479"/>
                  </a:lnTo>
                  <a:lnTo>
                    <a:pt x="449419" y="284889"/>
                  </a:lnTo>
                  <a:lnTo>
                    <a:pt x="453827" y="291428"/>
                  </a:lnTo>
                  <a:lnTo>
                    <a:pt x="455444" y="299433"/>
                  </a:lnTo>
                </a:path>
                <a:path w="2272665" h="554355">
                  <a:moveTo>
                    <a:pt x="487447" y="266292"/>
                  </a:moveTo>
                  <a:lnTo>
                    <a:pt x="485830" y="274300"/>
                  </a:lnTo>
                  <a:lnTo>
                    <a:pt x="481419" y="280839"/>
                  </a:lnTo>
                  <a:lnTo>
                    <a:pt x="474880" y="285247"/>
                  </a:lnTo>
                  <a:lnTo>
                    <a:pt x="466875" y="286864"/>
                  </a:lnTo>
                  <a:lnTo>
                    <a:pt x="458867" y="285247"/>
                  </a:lnTo>
                  <a:lnTo>
                    <a:pt x="452328" y="280839"/>
                  </a:lnTo>
                  <a:lnTo>
                    <a:pt x="447919" y="274300"/>
                  </a:lnTo>
                  <a:lnTo>
                    <a:pt x="446303" y="266292"/>
                  </a:lnTo>
                  <a:lnTo>
                    <a:pt x="447919" y="258284"/>
                  </a:lnTo>
                  <a:lnTo>
                    <a:pt x="452328" y="251745"/>
                  </a:lnTo>
                  <a:lnTo>
                    <a:pt x="458867" y="247336"/>
                  </a:lnTo>
                  <a:lnTo>
                    <a:pt x="466875" y="245719"/>
                  </a:lnTo>
                  <a:lnTo>
                    <a:pt x="474880" y="247336"/>
                  </a:lnTo>
                  <a:lnTo>
                    <a:pt x="481419" y="251745"/>
                  </a:lnTo>
                  <a:lnTo>
                    <a:pt x="485830" y="258284"/>
                  </a:lnTo>
                  <a:lnTo>
                    <a:pt x="487447" y="266292"/>
                  </a:lnTo>
                </a:path>
                <a:path w="2272665" h="554355">
                  <a:moveTo>
                    <a:pt x="518874" y="301148"/>
                  </a:moveTo>
                  <a:lnTo>
                    <a:pt x="517258" y="309156"/>
                  </a:lnTo>
                  <a:lnTo>
                    <a:pt x="512849" y="315695"/>
                  </a:lnTo>
                  <a:lnTo>
                    <a:pt x="506310" y="320103"/>
                  </a:lnTo>
                  <a:lnTo>
                    <a:pt x="498302" y="321720"/>
                  </a:lnTo>
                  <a:lnTo>
                    <a:pt x="490294" y="320103"/>
                  </a:lnTo>
                  <a:lnTo>
                    <a:pt x="483755" y="315695"/>
                  </a:lnTo>
                  <a:lnTo>
                    <a:pt x="479347" y="309156"/>
                  </a:lnTo>
                  <a:lnTo>
                    <a:pt x="477730" y="301148"/>
                  </a:lnTo>
                  <a:lnTo>
                    <a:pt x="479347" y="293142"/>
                  </a:lnTo>
                  <a:lnTo>
                    <a:pt x="483755" y="286603"/>
                  </a:lnTo>
                  <a:lnTo>
                    <a:pt x="490294" y="282193"/>
                  </a:lnTo>
                  <a:lnTo>
                    <a:pt x="498302" y="280575"/>
                  </a:lnTo>
                  <a:lnTo>
                    <a:pt x="506310" y="282193"/>
                  </a:lnTo>
                  <a:lnTo>
                    <a:pt x="512849" y="286603"/>
                  </a:lnTo>
                  <a:lnTo>
                    <a:pt x="517258" y="293142"/>
                  </a:lnTo>
                  <a:lnTo>
                    <a:pt x="518874" y="301148"/>
                  </a:lnTo>
                </a:path>
                <a:path w="2272665" h="554355">
                  <a:moveTo>
                    <a:pt x="550878" y="264577"/>
                  </a:moveTo>
                  <a:lnTo>
                    <a:pt x="549260" y="272585"/>
                  </a:lnTo>
                  <a:lnTo>
                    <a:pt x="544850" y="279124"/>
                  </a:lnTo>
                  <a:lnTo>
                    <a:pt x="538311" y="283533"/>
                  </a:lnTo>
                  <a:lnTo>
                    <a:pt x="530306" y="285149"/>
                  </a:lnTo>
                  <a:lnTo>
                    <a:pt x="522298" y="283533"/>
                  </a:lnTo>
                  <a:lnTo>
                    <a:pt x="515759" y="279124"/>
                  </a:lnTo>
                  <a:lnTo>
                    <a:pt x="511350" y="272585"/>
                  </a:lnTo>
                  <a:lnTo>
                    <a:pt x="509733" y="264577"/>
                  </a:lnTo>
                  <a:lnTo>
                    <a:pt x="511350" y="256569"/>
                  </a:lnTo>
                  <a:lnTo>
                    <a:pt x="515759" y="250030"/>
                  </a:lnTo>
                  <a:lnTo>
                    <a:pt x="522298" y="245622"/>
                  </a:lnTo>
                  <a:lnTo>
                    <a:pt x="530306" y="244005"/>
                  </a:lnTo>
                  <a:lnTo>
                    <a:pt x="538311" y="245622"/>
                  </a:lnTo>
                  <a:lnTo>
                    <a:pt x="544850" y="250030"/>
                  </a:lnTo>
                  <a:lnTo>
                    <a:pt x="549260" y="256569"/>
                  </a:lnTo>
                  <a:lnTo>
                    <a:pt x="550878" y="264577"/>
                  </a:lnTo>
                </a:path>
                <a:path w="2272665" h="554355">
                  <a:moveTo>
                    <a:pt x="582874" y="302862"/>
                  </a:moveTo>
                  <a:lnTo>
                    <a:pt x="581258" y="310870"/>
                  </a:lnTo>
                  <a:lnTo>
                    <a:pt x="576849" y="317409"/>
                  </a:lnTo>
                  <a:lnTo>
                    <a:pt x="570310" y="321817"/>
                  </a:lnTo>
                  <a:lnTo>
                    <a:pt x="562302" y="323434"/>
                  </a:lnTo>
                  <a:lnTo>
                    <a:pt x="554297" y="321817"/>
                  </a:lnTo>
                  <a:lnTo>
                    <a:pt x="547758" y="317409"/>
                  </a:lnTo>
                  <a:lnTo>
                    <a:pt x="543347" y="310870"/>
                  </a:lnTo>
                  <a:lnTo>
                    <a:pt x="541730" y="302862"/>
                  </a:lnTo>
                  <a:lnTo>
                    <a:pt x="543347" y="294857"/>
                  </a:lnTo>
                  <a:lnTo>
                    <a:pt x="547758" y="288317"/>
                  </a:lnTo>
                  <a:lnTo>
                    <a:pt x="554297" y="283907"/>
                  </a:lnTo>
                  <a:lnTo>
                    <a:pt x="562302" y="282290"/>
                  </a:lnTo>
                  <a:lnTo>
                    <a:pt x="570310" y="283907"/>
                  </a:lnTo>
                  <a:lnTo>
                    <a:pt x="576849" y="288317"/>
                  </a:lnTo>
                  <a:lnTo>
                    <a:pt x="581258" y="294857"/>
                  </a:lnTo>
                  <a:lnTo>
                    <a:pt x="582874" y="302862"/>
                  </a:lnTo>
                </a:path>
                <a:path w="2272665" h="554355">
                  <a:moveTo>
                    <a:pt x="614877" y="262294"/>
                  </a:moveTo>
                  <a:lnTo>
                    <a:pt x="613261" y="270299"/>
                  </a:lnTo>
                  <a:lnTo>
                    <a:pt x="608852" y="276838"/>
                  </a:lnTo>
                  <a:lnTo>
                    <a:pt x="602313" y="281248"/>
                  </a:lnTo>
                  <a:lnTo>
                    <a:pt x="594305" y="282866"/>
                  </a:lnTo>
                  <a:lnTo>
                    <a:pt x="586297" y="281248"/>
                  </a:lnTo>
                  <a:lnTo>
                    <a:pt x="579758" y="276838"/>
                  </a:lnTo>
                  <a:lnTo>
                    <a:pt x="575350" y="270299"/>
                  </a:lnTo>
                  <a:lnTo>
                    <a:pt x="573733" y="262294"/>
                  </a:lnTo>
                  <a:lnTo>
                    <a:pt x="575350" y="254286"/>
                  </a:lnTo>
                  <a:lnTo>
                    <a:pt x="579758" y="247747"/>
                  </a:lnTo>
                  <a:lnTo>
                    <a:pt x="586297" y="243338"/>
                  </a:lnTo>
                  <a:lnTo>
                    <a:pt x="594305" y="241722"/>
                  </a:lnTo>
                  <a:lnTo>
                    <a:pt x="602313" y="243338"/>
                  </a:lnTo>
                  <a:lnTo>
                    <a:pt x="608852" y="247747"/>
                  </a:lnTo>
                  <a:lnTo>
                    <a:pt x="613261" y="254286"/>
                  </a:lnTo>
                  <a:lnTo>
                    <a:pt x="614877" y="262294"/>
                  </a:lnTo>
                </a:path>
                <a:path w="2272665" h="554355">
                  <a:moveTo>
                    <a:pt x="646305" y="305152"/>
                  </a:moveTo>
                  <a:lnTo>
                    <a:pt x="644688" y="313157"/>
                  </a:lnTo>
                  <a:lnTo>
                    <a:pt x="640280" y="319697"/>
                  </a:lnTo>
                  <a:lnTo>
                    <a:pt x="633741" y="324107"/>
                  </a:lnTo>
                  <a:lnTo>
                    <a:pt x="625733" y="325724"/>
                  </a:lnTo>
                  <a:lnTo>
                    <a:pt x="617728" y="324107"/>
                  </a:lnTo>
                  <a:lnTo>
                    <a:pt x="611188" y="319697"/>
                  </a:lnTo>
                  <a:lnTo>
                    <a:pt x="606778" y="313157"/>
                  </a:lnTo>
                  <a:lnTo>
                    <a:pt x="605161" y="305152"/>
                  </a:lnTo>
                  <a:lnTo>
                    <a:pt x="606778" y="297144"/>
                  </a:lnTo>
                  <a:lnTo>
                    <a:pt x="611188" y="290605"/>
                  </a:lnTo>
                  <a:lnTo>
                    <a:pt x="617728" y="286197"/>
                  </a:lnTo>
                  <a:lnTo>
                    <a:pt x="625733" y="284580"/>
                  </a:lnTo>
                  <a:lnTo>
                    <a:pt x="633741" y="286197"/>
                  </a:lnTo>
                  <a:lnTo>
                    <a:pt x="640280" y="290605"/>
                  </a:lnTo>
                  <a:lnTo>
                    <a:pt x="644688" y="297144"/>
                  </a:lnTo>
                  <a:lnTo>
                    <a:pt x="646305" y="305152"/>
                  </a:lnTo>
                </a:path>
                <a:path w="2272665" h="554355">
                  <a:moveTo>
                    <a:pt x="678308" y="260003"/>
                  </a:moveTo>
                  <a:lnTo>
                    <a:pt x="676692" y="268011"/>
                  </a:lnTo>
                  <a:lnTo>
                    <a:pt x="672283" y="274550"/>
                  </a:lnTo>
                  <a:lnTo>
                    <a:pt x="665744" y="278959"/>
                  </a:lnTo>
                  <a:lnTo>
                    <a:pt x="657736" y="280575"/>
                  </a:lnTo>
                  <a:lnTo>
                    <a:pt x="649728" y="278959"/>
                  </a:lnTo>
                  <a:lnTo>
                    <a:pt x="643189" y="274550"/>
                  </a:lnTo>
                  <a:lnTo>
                    <a:pt x="638780" y="268011"/>
                  </a:lnTo>
                  <a:lnTo>
                    <a:pt x="637164" y="260003"/>
                  </a:lnTo>
                  <a:lnTo>
                    <a:pt x="638780" y="251998"/>
                  </a:lnTo>
                  <a:lnTo>
                    <a:pt x="643189" y="245459"/>
                  </a:lnTo>
                  <a:lnTo>
                    <a:pt x="649728" y="241049"/>
                  </a:lnTo>
                  <a:lnTo>
                    <a:pt x="657736" y="239431"/>
                  </a:lnTo>
                  <a:lnTo>
                    <a:pt x="665744" y="241049"/>
                  </a:lnTo>
                  <a:lnTo>
                    <a:pt x="672283" y="245459"/>
                  </a:lnTo>
                  <a:lnTo>
                    <a:pt x="676692" y="251998"/>
                  </a:lnTo>
                  <a:lnTo>
                    <a:pt x="678308" y="260003"/>
                  </a:lnTo>
                </a:path>
                <a:path w="2272665" h="554355">
                  <a:moveTo>
                    <a:pt x="710311" y="307436"/>
                  </a:moveTo>
                  <a:lnTo>
                    <a:pt x="708694" y="315444"/>
                  </a:lnTo>
                  <a:lnTo>
                    <a:pt x="704284" y="321983"/>
                  </a:lnTo>
                  <a:lnTo>
                    <a:pt x="697744" y="326391"/>
                  </a:lnTo>
                  <a:lnTo>
                    <a:pt x="689739" y="328008"/>
                  </a:lnTo>
                  <a:lnTo>
                    <a:pt x="681731" y="326391"/>
                  </a:lnTo>
                  <a:lnTo>
                    <a:pt x="675192" y="321983"/>
                  </a:lnTo>
                  <a:lnTo>
                    <a:pt x="670784" y="315444"/>
                  </a:lnTo>
                  <a:lnTo>
                    <a:pt x="669167" y="307436"/>
                  </a:lnTo>
                  <a:lnTo>
                    <a:pt x="670784" y="299428"/>
                  </a:lnTo>
                  <a:lnTo>
                    <a:pt x="675192" y="292889"/>
                  </a:lnTo>
                  <a:lnTo>
                    <a:pt x="681731" y="288480"/>
                  </a:lnTo>
                  <a:lnTo>
                    <a:pt x="689739" y="286864"/>
                  </a:lnTo>
                  <a:lnTo>
                    <a:pt x="697744" y="288480"/>
                  </a:lnTo>
                  <a:lnTo>
                    <a:pt x="704284" y="292889"/>
                  </a:lnTo>
                  <a:lnTo>
                    <a:pt x="708694" y="299428"/>
                  </a:lnTo>
                  <a:lnTo>
                    <a:pt x="710311" y="307436"/>
                  </a:lnTo>
                </a:path>
                <a:path w="2272665" h="554355">
                  <a:moveTo>
                    <a:pt x="742308" y="257720"/>
                  </a:moveTo>
                  <a:lnTo>
                    <a:pt x="740691" y="265728"/>
                  </a:lnTo>
                  <a:lnTo>
                    <a:pt x="736283" y="272267"/>
                  </a:lnTo>
                  <a:lnTo>
                    <a:pt x="729744" y="276675"/>
                  </a:lnTo>
                  <a:lnTo>
                    <a:pt x="721736" y="278292"/>
                  </a:lnTo>
                  <a:lnTo>
                    <a:pt x="713731" y="276675"/>
                  </a:lnTo>
                  <a:lnTo>
                    <a:pt x="707191" y="272267"/>
                  </a:lnTo>
                  <a:lnTo>
                    <a:pt x="702781" y="265728"/>
                  </a:lnTo>
                  <a:lnTo>
                    <a:pt x="701164" y="257720"/>
                  </a:lnTo>
                  <a:lnTo>
                    <a:pt x="702781" y="249712"/>
                  </a:lnTo>
                  <a:lnTo>
                    <a:pt x="707191" y="243173"/>
                  </a:lnTo>
                  <a:lnTo>
                    <a:pt x="713731" y="238764"/>
                  </a:lnTo>
                  <a:lnTo>
                    <a:pt x="721736" y="237148"/>
                  </a:lnTo>
                  <a:lnTo>
                    <a:pt x="729744" y="238764"/>
                  </a:lnTo>
                  <a:lnTo>
                    <a:pt x="736283" y="243173"/>
                  </a:lnTo>
                  <a:lnTo>
                    <a:pt x="740691" y="249712"/>
                  </a:lnTo>
                  <a:lnTo>
                    <a:pt x="742308" y="257720"/>
                  </a:lnTo>
                </a:path>
                <a:path w="2272665" h="554355">
                  <a:moveTo>
                    <a:pt x="774311" y="309719"/>
                  </a:moveTo>
                  <a:lnTo>
                    <a:pt x="772695" y="317727"/>
                  </a:lnTo>
                  <a:lnTo>
                    <a:pt x="768286" y="324266"/>
                  </a:lnTo>
                  <a:lnTo>
                    <a:pt x="761747" y="328675"/>
                  </a:lnTo>
                  <a:lnTo>
                    <a:pt x="753739" y="330291"/>
                  </a:lnTo>
                  <a:lnTo>
                    <a:pt x="745731" y="328675"/>
                  </a:lnTo>
                  <a:lnTo>
                    <a:pt x="739192" y="324266"/>
                  </a:lnTo>
                  <a:lnTo>
                    <a:pt x="734784" y="317727"/>
                  </a:lnTo>
                  <a:lnTo>
                    <a:pt x="733167" y="309719"/>
                  </a:lnTo>
                  <a:lnTo>
                    <a:pt x="734784" y="301714"/>
                  </a:lnTo>
                  <a:lnTo>
                    <a:pt x="739192" y="295175"/>
                  </a:lnTo>
                  <a:lnTo>
                    <a:pt x="745731" y="290765"/>
                  </a:lnTo>
                  <a:lnTo>
                    <a:pt x="753739" y="289147"/>
                  </a:lnTo>
                  <a:lnTo>
                    <a:pt x="761747" y="290765"/>
                  </a:lnTo>
                  <a:lnTo>
                    <a:pt x="768286" y="295175"/>
                  </a:lnTo>
                  <a:lnTo>
                    <a:pt x="772695" y="301714"/>
                  </a:lnTo>
                  <a:lnTo>
                    <a:pt x="774311" y="309719"/>
                  </a:lnTo>
                </a:path>
                <a:path w="2272665" h="554355">
                  <a:moveTo>
                    <a:pt x="805738" y="255436"/>
                  </a:moveTo>
                  <a:lnTo>
                    <a:pt x="804122" y="263441"/>
                  </a:lnTo>
                  <a:lnTo>
                    <a:pt x="799713" y="269981"/>
                  </a:lnTo>
                  <a:lnTo>
                    <a:pt x="793174" y="274391"/>
                  </a:lnTo>
                  <a:lnTo>
                    <a:pt x="785166" y="276008"/>
                  </a:lnTo>
                  <a:lnTo>
                    <a:pt x="777161" y="274391"/>
                  </a:lnTo>
                  <a:lnTo>
                    <a:pt x="770622" y="269981"/>
                  </a:lnTo>
                  <a:lnTo>
                    <a:pt x="766212" y="263441"/>
                  </a:lnTo>
                  <a:lnTo>
                    <a:pt x="764594" y="255436"/>
                  </a:lnTo>
                  <a:lnTo>
                    <a:pt x="766212" y="247428"/>
                  </a:lnTo>
                  <a:lnTo>
                    <a:pt x="770622" y="240889"/>
                  </a:lnTo>
                  <a:lnTo>
                    <a:pt x="777161" y="236481"/>
                  </a:lnTo>
                  <a:lnTo>
                    <a:pt x="785166" y="234864"/>
                  </a:lnTo>
                  <a:lnTo>
                    <a:pt x="793174" y="236481"/>
                  </a:lnTo>
                  <a:lnTo>
                    <a:pt x="799713" y="240889"/>
                  </a:lnTo>
                  <a:lnTo>
                    <a:pt x="804122" y="247428"/>
                  </a:lnTo>
                  <a:lnTo>
                    <a:pt x="805738" y="255436"/>
                  </a:lnTo>
                </a:path>
                <a:path w="2272665" h="554355">
                  <a:moveTo>
                    <a:pt x="837742" y="312579"/>
                  </a:moveTo>
                  <a:lnTo>
                    <a:pt x="836125" y="320587"/>
                  </a:lnTo>
                  <a:lnTo>
                    <a:pt x="831717" y="327126"/>
                  </a:lnTo>
                  <a:lnTo>
                    <a:pt x="825178" y="331534"/>
                  </a:lnTo>
                  <a:lnTo>
                    <a:pt x="817170" y="333151"/>
                  </a:lnTo>
                  <a:lnTo>
                    <a:pt x="809162" y="331534"/>
                  </a:lnTo>
                  <a:lnTo>
                    <a:pt x="802623" y="327126"/>
                  </a:lnTo>
                  <a:lnTo>
                    <a:pt x="798214" y="320587"/>
                  </a:lnTo>
                  <a:lnTo>
                    <a:pt x="796598" y="312579"/>
                  </a:lnTo>
                  <a:lnTo>
                    <a:pt x="798214" y="304571"/>
                  </a:lnTo>
                  <a:lnTo>
                    <a:pt x="802623" y="298032"/>
                  </a:lnTo>
                  <a:lnTo>
                    <a:pt x="809162" y="293623"/>
                  </a:lnTo>
                  <a:lnTo>
                    <a:pt x="817170" y="292007"/>
                  </a:lnTo>
                  <a:lnTo>
                    <a:pt x="825178" y="293623"/>
                  </a:lnTo>
                  <a:lnTo>
                    <a:pt x="831717" y="298032"/>
                  </a:lnTo>
                  <a:lnTo>
                    <a:pt x="836125" y="304571"/>
                  </a:lnTo>
                  <a:lnTo>
                    <a:pt x="837742" y="312579"/>
                  </a:lnTo>
                </a:path>
                <a:path w="2272665" h="554355">
                  <a:moveTo>
                    <a:pt x="869745" y="252577"/>
                  </a:moveTo>
                  <a:lnTo>
                    <a:pt x="868128" y="260585"/>
                  </a:lnTo>
                  <a:lnTo>
                    <a:pt x="863718" y="267124"/>
                  </a:lnTo>
                  <a:lnTo>
                    <a:pt x="857178" y="271532"/>
                  </a:lnTo>
                  <a:lnTo>
                    <a:pt x="849173" y="273149"/>
                  </a:lnTo>
                  <a:lnTo>
                    <a:pt x="841165" y="271532"/>
                  </a:lnTo>
                  <a:lnTo>
                    <a:pt x="834626" y="267124"/>
                  </a:lnTo>
                  <a:lnTo>
                    <a:pt x="830217" y="260585"/>
                  </a:lnTo>
                  <a:lnTo>
                    <a:pt x="828601" y="252577"/>
                  </a:lnTo>
                  <a:lnTo>
                    <a:pt x="830217" y="244569"/>
                  </a:lnTo>
                  <a:lnTo>
                    <a:pt x="834626" y="238030"/>
                  </a:lnTo>
                  <a:lnTo>
                    <a:pt x="841165" y="233621"/>
                  </a:lnTo>
                  <a:lnTo>
                    <a:pt x="849173" y="232005"/>
                  </a:lnTo>
                  <a:lnTo>
                    <a:pt x="857178" y="233621"/>
                  </a:lnTo>
                  <a:lnTo>
                    <a:pt x="863718" y="238030"/>
                  </a:lnTo>
                  <a:lnTo>
                    <a:pt x="868128" y="244569"/>
                  </a:lnTo>
                  <a:lnTo>
                    <a:pt x="869745" y="252577"/>
                  </a:lnTo>
                </a:path>
                <a:path w="2272665" h="554355">
                  <a:moveTo>
                    <a:pt x="901742" y="315438"/>
                  </a:moveTo>
                  <a:lnTo>
                    <a:pt x="900125" y="323443"/>
                  </a:lnTo>
                  <a:lnTo>
                    <a:pt x="895717" y="329983"/>
                  </a:lnTo>
                  <a:lnTo>
                    <a:pt x="889178" y="334393"/>
                  </a:lnTo>
                  <a:lnTo>
                    <a:pt x="881170" y="336010"/>
                  </a:lnTo>
                  <a:lnTo>
                    <a:pt x="873164" y="334393"/>
                  </a:lnTo>
                  <a:lnTo>
                    <a:pt x="866625" y="329983"/>
                  </a:lnTo>
                  <a:lnTo>
                    <a:pt x="862215" y="323443"/>
                  </a:lnTo>
                  <a:lnTo>
                    <a:pt x="860597" y="315438"/>
                  </a:lnTo>
                  <a:lnTo>
                    <a:pt x="862215" y="307430"/>
                  </a:lnTo>
                  <a:lnTo>
                    <a:pt x="866625" y="300891"/>
                  </a:lnTo>
                  <a:lnTo>
                    <a:pt x="873164" y="296483"/>
                  </a:lnTo>
                  <a:lnTo>
                    <a:pt x="881170" y="294866"/>
                  </a:lnTo>
                  <a:lnTo>
                    <a:pt x="889178" y="296483"/>
                  </a:lnTo>
                  <a:lnTo>
                    <a:pt x="895717" y="300891"/>
                  </a:lnTo>
                  <a:lnTo>
                    <a:pt x="900125" y="307430"/>
                  </a:lnTo>
                  <a:lnTo>
                    <a:pt x="901742" y="315438"/>
                  </a:lnTo>
                </a:path>
                <a:path w="2272665" h="554355">
                  <a:moveTo>
                    <a:pt x="933745" y="249148"/>
                  </a:moveTo>
                  <a:lnTo>
                    <a:pt x="932128" y="257156"/>
                  </a:lnTo>
                  <a:lnTo>
                    <a:pt x="927720" y="263695"/>
                  </a:lnTo>
                  <a:lnTo>
                    <a:pt x="921181" y="268104"/>
                  </a:lnTo>
                  <a:lnTo>
                    <a:pt x="913173" y="269720"/>
                  </a:lnTo>
                  <a:lnTo>
                    <a:pt x="905165" y="268104"/>
                  </a:lnTo>
                  <a:lnTo>
                    <a:pt x="898626" y="263695"/>
                  </a:lnTo>
                  <a:lnTo>
                    <a:pt x="894217" y="257156"/>
                  </a:lnTo>
                  <a:lnTo>
                    <a:pt x="892601" y="249148"/>
                  </a:lnTo>
                  <a:lnTo>
                    <a:pt x="894217" y="241140"/>
                  </a:lnTo>
                  <a:lnTo>
                    <a:pt x="898626" y="234601"/>
                  </a:lnTo>
                  <a:lnTo>
                    <a:pt x="905165" y="230193"/>
                  </a:lnTo>
                  <a:lnTo>
                    <a:pt x="913173" y="228576"/>
                  </a:lnTo>
                  <a:lnTo>
                    <a:pt x="921181" y="230193"/>
                  </a:lnTo>
                  <a:lnTo>
                    <a:pt x="927720" y="234601"/>
                  </a:lnTo>
                  <a:lnTo>
                    <a:pt x="932128" y="241140"/>
                  </a:lnTo>
                  <a:lnTo>
                    <a:pt x="933745" y="249148"/>
                  </a:lnTo>
                </a:path>
                <a:path w="2272665" h="554355">
                  <a:moveTo>
                    <a:pt x="965172" y="318867"/>
                  </a:moveTo>
                  <a:lnTo>
                    <a:pt x="963556" y="326872"/>
                  </a:lnTo>
                  <a:lnTo>
                    <a:pt x="959147" y="333411"/>
                  </a:lnTo>
                  <a:lnTo>
                    <a:pt x="952608" y="337822"/>
                  </a:lnTo>
                  <a:lnTo>
                    <a:pt x="944600" y="339439"/>
                  </a:lnTo>
                  <a:lnTo>
                    <a:pt x="936595" y="337822"/>
                  </a:lnTo>
                  <a:lnTo>
                    <a:pt x="930056" y="333411"/>
                  </a:lnTo>
                  <a:lnTo>
                    <a:pt x="925646" y="326872"/>
                  </a:lnTo>
                  <a:lnTo>
                    <a:pt x="924028" y="318867"/>
                  </a:lnTo>
                  <a:lnTo>
                    <a:pt x="925646" y="310859"/>
                  </a:lnTo>
                  <a:lnTo>
                    <a:pt x="930056" y="304320"/>
                  </a:lnTo>
                  <a:lnTo>
                    <a:pt x="936595" y="299911"/>
                  </a:lnTo>
                  <a:lnTo>
                    <a:pt x="944600" y="298295"/>
                  </a:lnTo>
                  <a:lnTo>
                    <a:pt x="952608" y="299911"/>
                  </a:lnTo>
                  <a:lnTo>
                    <a:pt x="959147" y="304320"/>
                  </a:lnTo>
                  <a:lnTo>
                    <a:pt x="963556" y="310859"/>
                  </a:lnTo>
                  <a:lnTo>
                    <a:pt x="965172" y="318867"/>
                  </a:lnTo>
                </a:path>
                <a:path w="2272665" h="554355">
                  <a:moveTo>
                    <a:pt x="997176" y="245719"/>
                  </a:moveTo>
                  <a:lnTo>
                    <a:pt x="995559" y="253727"/>
                  </a:lnTo>
                  <a:lnTo>
                    <a:pt x="991150" y="260266"/>
                  </a:lnTo>
                  <a:lnTo>
                    <a:pt x="984611" y="264675"/>
                  </a:lnTo>
                  <a:lnTo>
                    <a:pt x="976603" y="266292"/>
                  </a:lnTo>
                  <a:lnTo>
                    <a:pt x="968595" y="264675"/>
                  </a:lnTo>
                  <a:lnTo>
                    <a:pt x="962056" y="260266"/>
                  </a:lnTo>
                  <a:lnTo>
                    <a:pt x="957648" y="253727"/>
                  </a:lnTo>
                  <a:lnTo>
                    <a:pt x="956031" y="245719"/>
                  </a:lnTo>
                  <a:lnTo>
                    <a:pt x="957648" y="237711"/>
                  </a:lnTo>
                  <a:lnTo>
                    <a:pt x="962056" y="231172"/>
                  </a:lnTo>
                  <a:lnTo>
                    <a:pt x="968595" y="226764"/>
                  </a:lnTo>
                  <a:lnTo>
                    <a:pt x="976603" y="225147"/>
                  </a:lnTo>
                  <a:lnTo>
                    <a:pt x="984611" y="226764"/>
                  </a:lnTo>
                  <a:lnTo>
                    <a:pt x="991150" y="231172"/>
                  </a:lnTo>
                  <a:lnTo>
                    <a:pt x="995559" y="237711"/>
                  </a:lnTo>
                  <a:lnTo>
                    <a:pt x="997176" y="245719"/>
                  </a:lnTo>
                </a:path>
                <a:path w="2272665" h="554355">
                  <a:moveTo>
                    <a:pt x="1029179" y="322296"/>
                  </a:moveTo>
                  <a:lnTo>
                    <a:pt x="1027561" y="330301"/>
                  </a:lnTo>
                  <a:lnTo>
                    <a:pt x="1023151" y="336840"/>
                  </a:lnTo>
                  <a:lnTo>
                    <a:pt x="1016612" y="341250"/>
                  </a:lnTo>
                  <a:lnTo>
                    <a:pt x="1008607" y="342868"/>
                  </a:lnTo>
                  <a:lnTo>
                    <a:pt x="1000599" y="341250"/>
                  </a:lnTo>
                  <a:lnTo>
                    <a:pt x="994060" y="336840"/>
                  </a:lnTo>
                  <a:lnTo>
                    <a:pt x="989651" y="330301"/>
                  </a:lnTo>
                  <a:lnTo>
                    <a:pt x="988035" y="322296"/>
                  </a:lnTo>
                  <a:lnTo>
                    <a:pt x="989651" y="314288"/>
                  </a:lnTo>
                  <a:lnTo>
                    <a:pt x="994060" y="307749"/>
                  </a:lnTo>
                  <a:lnTo>
                    <a:pt x="1000599" y="303340"/>
                  </a:lnTo>
                  <a:lnTo>
                    <a:pt x="1008607" y="301724"/>
                  </a:lnTo>
                  <a:lnTo>
                    <a:pt x="1016612" y="303340"/>
                  </a:lnTo>
                  <a:lnTo>
                    <a:pt x="1023151" y="307749"/>
                  </a:lnTo>
                  <a:lnTo>
                    <a:pt x="1027561" y="314288"/>
                  </a:lnTo>
                  <a:lnTo>
                    <a:pt x="1029179" y="322296"/>
                  </a:lnTo>
                </a:path>
                <a:path w="2272665" h="554355">
                  <a:moveTo>
                    <a:pt x="1061175" y="242291"/>
                  </a:moveTo>
                  <a:lnTo>
                    <a:pt x="1059559" y="250299"/>
                  </a:lnTo>
                  <a:lnTo>
                    <a:pt x="1055150" y="256838"/>
                  </a:lnTo>
                  <a:lnTo>
                    <a:pt x="1048611" y="261246"/>
                  </a:lnTo>
                  <a:lnTo>
                    <a:pt x="1040603" y="262863"/>
                  </a:lnTo>
                  <a:lnTo>
                    <a:pt x="1032598" y="261246"/>
                  </a:lnTo>
                  <a:lnTo>
                    <a:pt x="1026059" y="256838"/>
                  </a:lnTo>
                  <a:lnTo>
                    <a:pt x="1021649" y="250299"/>
                  </a:lnTo>
                  <a:lnTo>
                    <a:pt x="1020031" y="242291"/>
                  </a:lnTo>
                  <a:lnTo>
                    <a:pt x="1021649" y="234283"/>
                  </a:lnTo>
                  <a:lnTo>
                    <a:pt x="1026059" y="227744"/>
                  </a:lnTo>
                  <a:lnTo>
                    <a:pt x="1032598" y="223335"/>
                  </a:lnTo>
                  <a:lnTo>
                    <a:pt x="1040603" y="221719"/>
                  </a:lnTo>
                  <a:lnTo>
                    <a:pt x="1048611" y="223335"/>
                  </a:lnTo>
                  <a:lnTo>
                    <a:pt x="1055150" y="227744"/>
                  </a:lnTo>
                  <a:lnTo>
                    <a:pt x="1059559" y="234283"/>
                  </a:lnTo>
                  <a:lnTo>
                    <a:pt x="1061175" y="242291"/>
                  </a:lnTo>
                </a:path>
                <a:path w="2272665" h="554355">
                  <a:moveTo>
                    <a:pt x="1092609" y="326293"/>
                  </a:moveTo>
                  <a:lnTo>
                    <a:pt x="1090992" y="334301"/>
                  </a:lnTo>
                  <a:lnTo>
                    <a:pt x="1086582" y="340841"/>
                  </a:lnTo>
                  <a:lnTo>
                    <a:pt x="1080043" y="345249"/>
                  </a:lnTo>
                  <a:lnTo>
                    <a:pt x="1072037" y="346866"/>
                  </a:lnTo>
                  <a:lnTo>
                    <a:pt x="1064029" y="345249"/>
                  </a:lnTo>
                  <a:lnTo>
                    <a:pt x="1057490" y="340841"/>
                  </a:lnTo>
                  <a:lnTo>
                    <a:pt x="1053082" y="334301"/>
                  </a:lnTo>
                  <a:lnTo>
                    <a:pt x="1051465" y="326293"/>
                  </a:lnTo>
                  <a:lnTo>
                    <a:pt x="1053082" y="318285"/>
                  </a:lnTo>
                  <a:lnTo>
                    <a:pt x="1057490" y="311746"/>
                  </a:lnTo>
                  <a:lnTo>
                    <a:pt x="1064029" y="307338"/>
                  </a:lnTo>
                  <a:lnTo>
                    <a:pt x="1072037" y="305721"/>
                  </a:lnTo>
                  <a:lnTo>
                    <a:pt x="1080043" y="307338"/>
                  </a:lnTo>
                  <a:lnTo>
                    <a:pt x="1086582" y="311746"/>
                  </a:lnTo>
                  <a:lnTo>
                    <a:pt x="1090992" y="318285"/>
                  </a:lnTo>
                  <a:lnTo>
                    <a:pt x="1092609" y="326293"/>
                  </a:lnTo>
                </a:path>
                <a:path w="2272665" h="554355">
                  <a:moveTo>
                    <a:pt x="1124606" y="237717"/>
                  </a:moveTo>
                  <a:lnTo>
                    <a:pt x="1122989" y="245725"/>
                  </a:lnTo>
                  <a:lnTo>
                    <a:pt x="1118581" y="252264"/>
                  </a:lnTo>
                  <a:lnTo>
                    <a:pt x="1112042" y="256672"/>
                  </a:lnTo>
                  <a:lnTo>
                    <a:pt x="1104034" y="258289"/>
                  </a:lnTo>
                  <a:lnTo>
                    <a:pt x="1096029" y="256672"/>
                  </a:lnTo>
                  <a:lnTo>
                    <a:pt x="1089489" y="252264"/>
                  </a:lnTo>
                  <a:lnTo>
                    <a:pt x="1085079" y="245725"/>
                  </a:lnTo>
                  <a:lnTo>
                    <a:pt x="1083462" y="237717"/>
                  </a:lnTo>
                  <a:lnTo>
                    <a:pt x="1085079" y="229712"/>
                  </a:lnTo>
                  <a:lnTo>
                    <a:pt x="1089489" y="223172"/>
                  </a:lnTo>
                  <a:lnTo>
                    <a:pt x="1096029" y="218762"/>
                  </a:lnTo>
                  <a:lnTo>
                    <a:pt x="1104034" y="217145"/>
                  </a:lnTo>
                  <a:lnTo>
                    <a:pt x="1112042" y="218762"/>
                  </a:lnTo>
                  <a:lnTo>
                    <a:pt x="1118581" y="223172"/>
                  </a:lnTo>
                  <a:lnTo>
                    <a:pt x="1122989" y="229712"/>
                  </a:lnTo>
                  <a:lnTo>
                    <a:pt x="1124606" y="237717"/>
                  </a:lnTo>
                </a:path>
                <a:path w="2272665" h="554355">
                  <a:moveTo>
                    <a:pt x="1156609" y="330867"/>
                  </a:moveTo>
                  <a:lnTo>
                    <a:pt x="1154993" y="338872"/>
                  </a:lnTo>
                  <a:lnTo>
                    <a:pt x="1150584" y="345412"/>
                  </a:lnTo>
                  <a:lnTo>
                    <a:pt x="1144045" y="349822"/>
                  </a:lnTo>
                  <a:lnTo>
                    <a:pt x="1136037" y="351439"/>
                  </a:lnTo>
                  <a:lnTo>
                    <a:pt x="1128029" y="349822"/>
                  </a:lnTo>
                  <a:lnTo>
                    <a:pt x="1121490" y="345412"/>
                  </a:lnTo>
                  <a:lnTo>
                    <a:pt x="1117082" y="338872"/>
                  </a:lnTo>
                  <a:lnTo>
                    <a:pt x="1115465" y="330867"/>
                  </a:lnTo>
                  <a:lnTo>
                    <a:pt x="1117082" y="322859"/>
                  </a:lnTo>
                  <a:lnTo>
                    <a:pt x="1121490" y="316320"/>
                  </a:lnTo>
                  <a:lnTo>
                    <a:pt x="1128029" y="311912"/>
                  </a:lnTo>
                  <a:lnTo>
                    <a:pt x="1136037" y="310295"/>
                  </a:lnTo>
                  <a:lnTo>
                    <a:pt x="1144045" y="311912"/>
                  </a:lnTo>
                  <a:lnTo>
                    <a:pt x="1150584" y="316320"/>
                  </a:lnTo>
                  <a:lnTo>
                    <a:pt x="1154993" y="322859"/>
                  </a:lnTo>
                  <a:lnTo>
                    <a:pt x="1156609" y="330867"/>
                  </a:lnTo>
                </a:path>
                <a:path w="2272665" h="554355">
                  <a:moveTo>
                    <a:pt x="1188613" y="233150"/>
                  </a:moveTo>
                  <a:lnTo>
                    <a:pt x="1186995" y="241155"/>
                  </a:lnTo>
                  <a:lnTo>
                    <a:pt x="1182585" y="247694"/>
                  </a:lnTo>
                  <a:lnTo>
                    <a:pt x="1176046" y="252105"/>
                  </a:lnTo>
                  <a:lnTo>
                    <a:pt x="1168041" y="253722"/>
                  </a:lnTo>
                  <a:lnTo>
                    <a:pt x="1160032" y="252105"/>
                  </a:lnTo>
                  <a:lnTo>
                    <a:pt x="1153493" y="247694"/>
                  </a:lnTo>
                  <a:lnTo>
                    <a:pt x="1149085" y="241155"/>
                  </a:lnTo>
                  <a:lnTo>
                    <a:pt x="1147468" y="233150"/>
                  </a:lnTo>
                  <a:lnTo>
                    <a:pt x="1149085" y="225142"/>
                  </a:lnTo>
                  <a:lnTo>
                    <a:pt x="1153493" y="218603"/>
                  </a:lnTo>
                  <a:lnTo>
                    <a:pt x="1160032" y="214194"/>
                  </a:lnTo>
                  <a:lnTo>
                    <a:pt x="1168041" y="212578"/>
                  </a:lnTo>
                  <a:lnTo>
                    <a:pt x="1176046" y="214194"/>
                  </a:lnTo>
                  <a:lnTo>
                    <a:pt x="1182585" y="218603"/>
                  </a:lnTo>
                  <a:lnTo>
                    <a:pt x="1186995" y="225142"/>
                  </a:lnTo>
                  <a:lnTo>
                    <a:pt x="1188613" y="233150"/>
                  </a:lnTo>
                </a:path>
                <a:path w="2272665" h="554355">
                  <a:moveTo>
                    <a:pt x="1220609" y="335434"/>
                  </a:moveTo>
                  <a:lnTo>
                    <a:pt x="1218993" y="343442"/>
                  </a:lnTo>
                  <a:lnTo>
                    <a:pt x="1214584" y="349981"/>
                  </a:lnTo>
                  <a:lnTo>
                    <a:pt x="1208045" y="354390"/>
                  </a:lnTo>
                  <a:lnTo>
                    <a:pt x="1200037" y="356006"/>
                  </a:lnTo>
                  <a:lnTo>
                    <a:pt x="1192032" y="354390"/>
                  </a:lnTo>
                  <a:lnTo>
                    <a:pt x="1185492" y="349981"/>
                  </a:lnTo>
                  <a:lnTo>
                    <a:pt x="1181082" y="343442"/>
                  </a:lnTo>
                  <a:lnTo>
                    <a:pt x="1179465" y="335434"/>
                  </a:lnTo>
                  <a:lnTo>
                    <a:pt x="1181082" y="327429"/>
                  </a:lnTo>
                  <a:lnTo>
                    <a:pt x="1185492" y="320890"/>
                  </a:lnTo>
                  <a:lnTo>
                    <a:pt x="1192032" y="316480"/>
                  </a:lnTo>
                  <a:lnTo>
                    <a:pt x="1200037" y="314862"/>
                  </a:lnTo>
                  <a:lnTo>
                    <a:pt x="1208045" y="316480"/>
                  </a:lnTo>
                  <a:lnTo>
                    <a:pt x="1214584" y="320890"/>
                  </a:lnTo>
                  <a:lnTo>
                    <a:pt x="1218993" y="327429"/>
                  </a:lnTo>
                  <a:lnTo>
                    <a:pt x="1220609" y="335434"/>
                  </a:lnTo>
                </a:path>
                <a:path w="2272665" h="554355">
                  <a:moveTo>
                    <a:pt x="1252043" y="228007"/>
                  </a:moveTo>
                  <a:lnTo>
                    <a:pt x="1250426" y="236012"/>
                  </a:lnTo>
                  <a:lnTo>
                    <a:pt x="1246016" y="242551"/>
                  </a:lnTo>
                  <a:lnTo>
                    <a:pt x="1239476" y="246961"/>
                  </a:lnTo>
                  <a:lnTo>
                    <a:pt x="1231471" y="248579"/>
                  </a:lnTo>
                  <a:lnTo>
                    <a:pt x="1223463" y="246961"/>
                  </a:lnTo>
                  <a:lnTo>
                    <a:pt x="1216924" y="242551"/>
                  </a:lnTo>
                  <a:lnTo>
                    <a:pt x="1212516" y="236012"/>
                  </a:lnTo>
                  <a:lnTo>
                    <a:pt x="1210899" y="228007"/>
                  </a:lnTo>
                  <a:lnTo>
                    <a:pt x="1212516" y="219999"/>
                  </a:lnTo>
                  <a:lnTo>
                    <a:pt x="1216924" y="213460"/>
                  </a:lnTo>
                  <a:lnTo>
                    <a:pt x="1223463" y="209051"/>
                  </a:lnTo>
                  <a:lnTo>
                    <a:pt x="1231471" y="207435"/>
                  </a:lnTo>
                  <a:lnTo>
                    <a:pt x="1239476" y="209051"/>
                  </a:lnTo>
                  <a:lnTo>
                    <a:pt x="1246016" y="213460"/>
                  </a:lnTo>
                  <a:lnTo>
                    <a:pt x="1250426" y="219999"/>
                  </a:lnTo>
                  <a:lnTo>
                    <a:pt x="1252043" y="228007"/>
                  </a:lnTo>
                </a:path>
                <a:path w="2272665" h="554355">
                  <a:moveTo>
                    <a:pt x="1284040" y="341153"/>
                  </a:moveTo>
                  <a:lnTo>
                    <a:pt x="1282423" y="349159"/>
                  </a:lnTo>
                  <a:lnTo>
                    <a:pt x="1278015" y="355698"/>
                  </a:lnTo>
                  <a:lnTo>
                    <a:pt x="1271476" y="360108"/>
                  </a:lnTo>
                  <a:lnTo>
                    <a:pt x="1263468" y="361725"/>
                  </a:lnTo>
                  <a:lnTo>
                    <a:pt x="1255462" y="360108"/>
                  </a:lnTo>
                  <a:lnTo>
                    <a:pt x="1248923" y="355698"/>
                  </a:lnTo>
                  <a:lnTo>
                    <a:pt x="1244513" y="349159"/>
                  </a:lnTo>
                  <a:lnTo>
                    <a:pt x="1242895" y="341153"/>
                  </a:lnTo>
                  <a:lnTo>
                    <a:pt x="1244513" y="333145"/>
                  </a:lnTo>
                  <a:lnTo>
                    <a:pt x="1248923" y="326606"/>
                  </a:lnTo>
                  <a:lnTo>
                    <a:pt x="1255462" y="322198"/>
                  </a:lnTo>
                  <a:lnTo>
                    <a:pt x="1263468" y="320581"/>
                  </a:lnTo>
                  <a:lnTo>
                    <a:pt x="1271476" y="322198"/>
                  </a:lnTo>
                  <a:lnTo>
                    <a:pt x="1278015" y="326606"/>
                  </a:lnTo>
                  <a:lnTo>
                    <a:pt x="1282423" y="333145"/>
                  </a:lnTo>
                  <a:lnTo>
                    <a:pt x="1284040" y="341153"/>
                  </a:lnTo>
                </a:path>
                <a:path w="2272665" h="554355">
                  <a:moveTo>
                    <a:pt x="1316043" y="222288"/>
                  </a:moveTo>
                  <a:lnTo>
                    <a:pt x="1314426" y="230296"/>
                  </a:lnTo>
                  <a:lnTo>
                    <a:pt x="1310018" y="236835"/>
                  </a:lnTo>
                  <a:lnTo>
                    <a:pt x="1303479" y="241243"/>
                  </a:lnTo>
                  <a:lnTo>
                    <a:pt x="1295471" y="242860"/>
                  </a:lnTo>
                  <a:lnTo>
                    <a:pt x="1287463" y="241243"/>
                  </a:lnTo>
                  <a:lnTo>
                    <a:pt x="1280924" y="236835"/>
                  </a:lnTo>
                  <a:lnTo>
                    <a:pt x="1276515" y="230296"/>
                  </a:lnTo>
                  <a:lnTo>
                    <a:pt x="1274899" y="222288"/>
                  </a:lnTo>
                  <a:lnTo>
                    <a:pt x="1276515" y="214283"/>
                  </a:lnTo>
                  <a:lnTo>
                    <a:pt x="1280924" y="207743"/>
                  </a:lnTo>
                  <a:lnTo>
                    <a:pt x="1287463" y="203333"/>
                  </a:lnTo>
                  <a:lnTo>
                    <a:pt x="1295471" y="201716"/>
                  </a:lnTo>
                  <a:lnTo>
                    <a:pt x="1303479" y="203333"/>
                  </a:lnTo>
                  <a:lnTo>
                    <a:pt x="1310018" y="207743"/>
                  </a:lnTo>
                  <a:lnTo>
                    <a:pt x="1314426" y="214283"/>
                  </a:lnTo>
                  <a:lnTo>
                    <a:pt x="1316043" y="222288"/>
                  </a:lnTo>
                </a:path>
                <a:path w="2272665" h="554355">
                  <a:moveTo>
                    <a:pt x="1348046" y="346866"/>
                  </a:moveTo>
                  <a:lnTo>
                    <a:pt x="1346429" y="354874"/>
                  </a:lnTo>
                  <a:lnTo>
                    <a:pt x="1342019" y="361413"/>
                  </a:lnTo>
                  <a:lnTo>
                    <a:pt x="1335479" y="365821"/>
                  </a:lnTo>
                  <a:lnTo>
                    <a:pt x="1327474" y="367438"/>
                  </a:lnTo>
                  <a:lnTo>
                    <a:pt x="1319466" y="365821"/>
                  </a:lnTo>
                  <a:lnTo>
                    <a:pt x="1312927" y="361413"/>
                  </a:lnTo>
                  <a:lnTo>
                    <a:pt x="1308519" y="354874"/>
                  </a:lnTo>
                  <a:lnTo>
                    <a:pt x="1306902" y="346866"/>
                  </a:lnTo>
                  <a:lnTo>
                    <a:pt x="1308519" y="338858"/>
                  </a:lnTo>
                  <a:lnTo>
                    <a:pt x="1312927" y="332319"/>
                  </a:lnTo>
                  <a:lnTo>
                    <a:pt x="1319466" y="327910"/>
                  </a:lnTo>
                  <a:lnTo>
                    <a:pt x="1327474" y="326293"/>
                  </a:lnTo>
                  <a:lnTo>
                    <a:pt x="1335479" y="327910"/>
                  </a:lnTo>
                  <a:lnTo>
                    <a:pt x="1342019" y="332319"/>
                  </a:lnTo>
                  <a:lnTo>
                    <a:pt x="1346429" y="338858"/>
                  </a:lnTo>
                  <a:lnTo>
                    <a:pt x="1348046" y="346866"/>
                  </a:lnTo>
                </a:path>
                <a:path w="2272665" h="554355">
                  <a:moveTo>
                    <a:pt x="1380043" y="216006"/>
                  </a:moveTo>
                  <a:lnTo>
                    <a:pt x="1378426" y="224012"/>
                  </a:lnTo>
                  <a:lnTo>
                    <a:pt x="1374018" y="230551"/>
                  </a:lnTo>
                  <a:lnTo>
                    <a:pt x="1367479" y="234961"/>
                  </a:lnTo>
                  <a:lnTo>
                    <a:pt x="1359471" y="236579"/>
                  </a:lnTo>
                  <a:lnTo>
                    <a:pt x="1351466" y="234961"/>
                  </a:lnTo>
                  <a:lnTo>
                    <a:pt x="1344926" y="230551"/>
                  </a:lnTo>
                  <a:lnTo>
                    <a:pt x="1340516" y="224012"/>
                  </a:lnTo>
                  <a:lnTo>
                    <a:pt x="1338899" y="216006"/>
                  </a:lnTo>
                  <a:lnTo>
                    <a:pt x="1340516" y="207998"/>
                  </a:lnTo>
                  <a:lnTo>
                    <a:pt x="1344926" y="201459"/>
                  </a:lnTo>
                  <a:lnTo>
                    <a:pt x="1351466" y="197051"/>
                  </a:lnTo>
                  <a:lnTo>
                    <a:pt x="1359471" y="195434"/>
                  </a:lnTo>
                  <a:lnTo>
                    <a:pt x="1367479" y="197051"/>
                  </a:lnTo>
                  <a:lnTo>
                    <a:pt x="1374018" y="201459"/>
                  </a:lnTo>
                  <a:lnTo>
                    <a:pt x="1378426" y="207998"/>
                  </a:lnTo>
                  <a:lnTo>
                    <a:pt x="1380043" y="216006"/>
                  </a:lnTo>
                </a:path>
                <a:path w="2272665" h="554355">
                  <a:moveTo>
                    <a:pt x="1411477" y="353723"/>
                  </a:moveTo>
                  <a:lnTo>
                    <a:pt x="1409859" y="361731"/>
                  </a:lnTo>
                  <a:lnTo>
                    <a:pt x="1405449" y="368270"/>
                  </a:lnTo>
                  <a:lnTo>
                    <a:pt x="1398910" y="372679"/>
                  </a:lnTo>
                  <a:lnTo>
                    <a:pt x="1390905" y="374295"/>
                  </a:lnTo>
                  <a:lnTo>
                    <a:pt x="1382897" y="372679"/>
                  </a:lnTo>
                  <a:lnTo>
                    <a:pt x="1376358" y="368270"/>
                  </a:lnTo>
                  <a:lnTo>
                    <a:pt x="1371949" y="361731"/>
                  </a:lnTo>
                  <a:lnTo>
                    <a:pt x="1370333" y="353723"/>
                  </a:lnTo>
                  <a:lnTo>
                    <a:pt x="1371949" y="345715"/>
                  </a:lnTo>
                  <a:lnTo>
                    <a:pt x="1376358" y="339176"/>
                  </a:lnTo>
                  <a:lnTo>
                    <a:pt x="1382897" y="334767"/>
                  </a:lnTo>
                  <a:lnTo>
                    <a:pt x="1390905" y="333151"/>
                  </a:lnTo>
                  <a:lnTo>
                    <a:pt x="1398910" y="334767"/>
                  </a:lnTo>
                  <a:lnTo>
                    <a:pt x="1405449" y="339176"/>
                  </a:lnTo>
                  <a:lnTo>
                    <a:pt x="1409859" y="345715"/>
                  </a:lnTo>
                  <a:lnTo>
                    <a:pt x="1411477" y="353723"/>
                  </a:lnTo>
                </a:path>
                <a:path w="2272665" h="554355">
                  <a:moveTo>
                    <a:pt x="1443473" y="209149"/>
                  </a:moveTo>
                  <a:lnTo>
                    <a:pt x="1441857" y="217154"/>
                  </a:lnTo>
                  <a:lnTo>
                    <a:pt x="1437448" y="223694"/>
                  </a:lnTo>
                  <a:lnTo>
                    <a:pt x="1430909" y="228104"/>
                  </a:lnTo>
                  <a:lnTo>
                    <a:pt x="1422901" y="229721"/>
                  </a:lnTo>
                  <a:lnTo>
                    <a:pt x="1414896" y="228104"/>
                  </a:lnTo>
                  <a:lnTo>
                    <a:pt x="1408357" y="223694"/>
                  </a:lnTo>
                  <a:lnTo>
                    <a:pt x="1403947" y="217154"/>
                  </a:lnTo>
                  <a:lnTo>
                    <a:pt x="1402329" y="209149"/>
                  </a:lnTo>
                  <a:lnTo>
                    <a:pt x="1403947" y="201141"/>
                  </a:lnTo>
                  <a:lnTo>
                    <a:pt x="1408357" y="194602"/>
                  </a:lnTo>
                  <a:lnTo>
                    <a:pt x="1414896" y="190194"/>
                  </a:lnTo>
                  <a:lnTo>
                    <a:pt x="1422901" y="188577"/>
                  </a:lnTo>
                  <a:lnTo>
                    <a:pt x="1430909" y="190194"/>
                  </a:lnTo>
                  <a:lnTo>
                    <a:pt x="1437448" y="194602"/>
                  </a:lnTo>
                  <a:lnTo>
                    <a:pt x="1441857" y="201141"/>
                  </a:lnTo>
                  <a:lnTo>
                    <a:pt x="1443473" y="209149"/>
                  </a:lnTo>
                </a:path>
                <a:path w="2272665" h="554355">
                  <a:moveTo>
                    <a:pt x="1475477" y="360580"/>
                  </a:moveTo>
                  <a:lnTo>
                    <a:pt x="1473860" y="368588"/>
                  </a:lnTo>
                  <a:lnTo>
                    <a:pt x="1469452" y="375127"/>
                  </a:lnTo>
                  <a:lnTo>
                    <a:pt x="1462913" y="379536"/>
                  </a:lnTo>
                  <a:lnTo>
                    <a:pt x="1454905" y="381152"/>
                  </a:lnTo>
                  <a:lnTo>
                    <a:pt x="1446897" y="379536"/>
                  </a:lnTo>
                  <a:lnTo>
                    <a:pt x="1440358" y="375127"/>
                  </a:lnTo>
                  <a:lnTo>
                    <a:pt x="1435949" y="368588"/>
                  </a:lnTo>
                  <a:lnTo>
                    <a:pt x="1434333" y="360580"/>
                  </a:lnTo>
                  <a:lnTo>
                    <a:pt x="1435949" y="352572"/>
                  </a:lnTo>
                  <a:lnTo>
                    <a:pt x="1440358" y="346033"/>
                  </a:lnTo>
                  <a:lnTo>
                    <a:pt x="1446897" y="341625"/>
                  </a:lnTo>
                  <a:lnTo>
                    <a:pt x="1454905" y="340008"/>
                  </a:lnTo>
                  <a:lnTo>
                    <a:pt x="1462913" y="341625"/>
                  </a:lnTo>
                  <a:lnTo>
                    <a:pt x="1469452" y="346033"/>
                  </a:lnTo>
                  <a:lnTo>
                    <a:pt x="1473860" y="352572"/>
                  </a:lnTo>
                  <a:lnTo>
                    <a:pt x="1475477" y="360580"/>
                  </a:lnTo>
                </a:path>
                <a:path w="2272665" h="554355">
                  <a:moveTo>
                    <a:pt x="1507480" y="201716"/>
                  </a:moveTo>
                  <a:lnTo>
                    <a:pt x="1505863" y="209724"/>
                  </a:lnTo>
                  <a:lnTo>
                    <a:pt x="1501452" y="216263"/>
                  </a:lnTo>
                  <a:lnTo>
                    <a:pt x="1494913" y="220671"/>
                  </a:lnTo>
                  <a:lnTo>
                    <a:pt x="1486908" y="222288"/>
                  </a:lnTo>
                  <a:lnTo>
                    <a:pt x="1478900" y="220671"/>
                  </a:lnTo>
                  <a:lnTo>
                    <a:pt x="1472361" y="216263"/>
                  </a:lnTo>
                  <a:lnTo>
                    <a:pt x="1467952" y="209724"/>
                  </a:lnTo>
                  <a:lnTo>
                    <a:pt x="1466336" y="201716"/>
                  </a:lnTo>
                  <a:lnTo>
                    <a:pt x="1467952" y="193711"/>
                  </a:lnTo>
                  <a:lnTo>
                    <a:pt x="1472361" y="187171"/>
                  </a:lnTo>
                  <a:lnTo>
                    <a:pt x="1478900" y="182761"/>
                  </a:lnTo>
                  <a:lnTo>
                    <a:pt x="1486908" y="181144"/>
                  </a:lnTo>
                  <a:lnTo>
                    <a:pt x="1494913" y="182761"/>
                  </a:lnTo>
                  <a:lnTo>
                    <a:pt x="1501452" y="187171"/>
                  </a:lnTo>
                  <a:lnTo>
                    <a:pt x="1505863" y="193711"/>
                  </a:lnTo>
                  <a:lnTo>
                    <a:pt x="1507480" y="201716"/>
                  </a:lnTo>
                </a:path>
                <a:path w="2272665" h="554355">
                  <a:moveTo>
                    <a:pt x="1538907" y="368583"/>
                  </a:moveTo>
                  <a:lnTo>
                    <a:pt x="1537291" y="376588"/>
                  </a:lnTo>
                  <a:lnTo>
                    <a:pt x="1532882" y="383127"/>
                  </a:lnTo>
                  <a:lnTo>
                    <a:pt x="1526343" y="387537"/>
                  </a:lnTo>
                  <a:lnTo>
                    <a:pt x="1518335" y="389155"/>
                  </a:lnTo>
                  <a:lnTo>
                    <a:pt x="1510327" y="387537"/>
                  </a:lnTo>
                  <a:lnTo>
                    <a:pt x="1503788" y="383127"/>
                  </a:lnTo>
                  <a:lnTo>
                    <a:pt x="1499380" y="376588"/>
                  </a:lnTo>
                  <a:lnTo>
                    <a:pt x="1497763" y="368583"/>
                  </a:lnTo>
                  <a:lnTo>
                    <a:pt x="1499380" y="360575"/>
                  </a:lnTo>
                  <a:lnTo>
                    <a:pt x="1503788" y="354036"/>
                  </a:lnTo>
                  <a:lnTo>
                    <a:pt x="1510327" y="349627"/>
                  </a:lnTo>
                  <a:lnTo>
                    <a:pt x="1518335" y="348011"/>
                  </a:lnTo>
                  <a:lnTo>
                    <a:pt x="1526343" y="349627"/>
                  </a:lnTo>
                  <a:lnTo>
                    <a:pt x="1532882" y="354036"/>
                  </a:lnTo>
                  <a:lnTo>
                    <a:pt x="1537291" y="360575"/>
                  </a:lnTo>
                  <a:lnTo>
                    <a:pt x="1538907" y="368583"/>
                  </a:lnTo>
                </a:path>
                <a:path w="2272665" h="554355">
                  <a:moveTo>
                    <a:pt x="1570911" y="193144"/>
                  </a:moveTo>
                  <a:lnTo>
                    <a:pt x="1569293" y="201152"/>
                  </a:lnTo>
                  <a:lnTo>
                    <a:pt x="1564883" y="207691"/>
                  </a:lnTo>
                  <a:lnTo>
                    <a:pt x="1558344" y="212100"/>
                  </a:lnTo>
                  <a:lnTo>
                    <a:pt x="1550339" y="213716"/>
                  </a:lnTo>
                  <a:lnTo>
                    <a:pt x="1542331" y="212100"/>
                  </a:lnTo>
                  <a:lnTo>
                    <a:pt x="1535792" y="207691"/>
                  </a:lnTo>
                  <a:lnTo>
                    <a:pt x="1531383" y="201152"/>
                  </a:lnTo>
                  <a:lnTo>
                    <a:pt x="1529766" y="193144"/>
                  </a:lnTo>
                  <a:lnTo>
                    <a:pt x="1531383" y="185139"/>
                  </a:lnTo>
                  <a:lnTo>
                    <a:pt x="1535792" y="178600"/>
                  </a:lnTo>
                  <a:lnTo>
                    <a:pt x="1542331" y="174189"/>
                  </a:lnTo>
                  <a:lnTo>
                    <a:pt x="1550339" y="172572"/>
                  </a:lnTo>
                  <a:lnTo>
                    <a:pt x="1558344" y="174189"/>
                  </a:lnTo>
                  <a:lnTo>
                    <a:pt x="1564883" y="178600"/>
                  </a:lnTo>
                  <a:lnTo>
                    <a:pt x="1569293" y="185139"/>
                  </a:lnTo>
                  <a:lnTo>
                    <a:pt x="1570911" y="193144"/>
                  </a:lnTo>
                </a:path>
                <a:path w="2272665" h="554355">
                  <a:moveTo>
                    <a:pt x="1602907" y="377155"/>
                  </a:moveTo>
                  <a:lnTo>
                    <a:pt x="1601291" y="385160"/>
                  </a:lnTo>
                  <a:lnTo>
                    <a:pt x="1596882" y="391699"/>
                  </a:lnTo>
                  <a:lnTo>
                    <a:pt x="1590343" y="396109"/>
                  </a:lnTo>
                  <a:lnTo>
                    <a:pt x="1582335" y="397727"/>
                  </a:lnTo>
                  <a:lnTo>
                    <a:pt x="1574330" y="396109"/>
                  </a:lnTo>
                  <a:lnTo>
                    <a:pt x="1567791" y="391699"/>
                  </a:lnTo>
                  <a:lnTo>
                    <a:pt x="1563380" y="385160"/>
                  </a:lnTo>
                  <a:lnTo>
                    <a:pt x="1561763" y="377155"/>
                  </a:lnTo>
                  <a:lnTo>
                    <a:pt x="1563380" y="369147"/>
                  </a:lnTo>
                  <a:lnTo>
                    <a:pt x="1567791" y="362608"/>
                  </a:lnTo>
                  <a:lnTo>
                    <a:pt x="1574330" y="358199"/>
                  </a:lnTo>
                  <a:lnTo>
                    <a:pt x="1582335" y="356582"/>
                  </a:lnTo>
                  <a:lnTo>
                    <a:pt x="1590343" y="358199"/>
                  </a:lnTo>
                  <a:lnTo>
                    <a:pt x="1596882" y="362608"/>
                  </a:lnTo>
                  <a:lnTo>
                    <a:pt x="1601291" y="369147"/>
                  </a:lnTo>
                  <a:lnTo>
                    <a:pt x="1602907" y="377155"/>
                  </a:lnTo>
                </a:path>
                <a:path w="2272665" h="554355">
                  <a:moveTo>
                    <a:pt x="1634910" y="184003"/>
                  </a:moveTo>
                  <a:lnTo>
                    <a:pt x="1633294" y="192011"/>
                  </a:lnTo>
                  <a:lnTo>
                    <a:pt x="1628885" y="198550"/>
                  </a:lnTo>
                  <a:lnTo>
                    <a:pt x="1622346" y="202959"/>
                  </a:lnTo>
                  <a:lnTo>
                    <a:pt x="1614338" y="204575"/>
                  </a:lnTo>
                  <a:lnTo>
                    <a:pt x="1606330" y="202959"/>
                  </a:lnTo>
                  <a:lnTo>
                    <a:pt x="1599791" y="198550"/>
                  </a:lnTo>
                  <a:lnTo>
                    <a:pt x="1595383" y="192011"/>
                  </a:lnTo>
                  <a:lnTo>
                    <a:pt x="1593766" y="184003"/>
                  </a:lnTo>
                  <a:lnTo>
                    <a:pt x="1595383" y="175995"/>
                  </a:lnTo>
                  <a:lnTo>
                    <a:pt x="1599791" y="169456"/>
                  </a:lnTo>
                  <a:lnTo>
                    <a:pt x="1606330" y="165048"/>
                  </a:lnTo>
                  <a:lnTo>
                    <a:pt x="1614338" y="163431"/>
                  </a:lnTo>
                  <a:lnTo>
                    <a:pt x="1622346" y="165048"/>
                  </a:lnTo>
                  <a:lnTo>
                    <a:pt x="1628885" y="169456"/>
                  </a:lnTo>
                  <a:lnTo>
                    <a:pt x="1633294" y="175995"/>
                  </a:lnTo>
                  <a:lnTo>
                    <a:pt x="1634910" y="184003"/>
                  </a:lnTo>
                </a:path>
                <a:path w="2272665" h="554355">
                  <a:moveTo>
                    <a:pt x="1666914" y="386865"/>
                  </a:moveTo>
                  <a:lnTo>
                    <a:pt x="1665296" y="394873"/>
                  </a:lnTo>
                  <a:lnTo>
                    <a:pt x="1660886" y="401412"/>
                  </a:lnTo>
                  <a:lnTo>
                    <a:pt x="1654347" y="405820"/>
                  </a:lnTo>
                  <a:lnTo>
                    <a:pt x="1646342" y="407437"/>
                  </a:lnTo>
                  <a:lnTo>
                    <a:pt x="1638334" y="405820"/>
                  </a:lnTo>
                  <a:lnTo>
                    <a:pt x="1631795" y="401412"/>
                  </a:lnTo>
                  <a:lnTo>
                    <a:pt x="1627386" y="394873"/>
                  </a:lnTo>
                  <a:lnTo>
                    <a:pt x="1625770" y="386865"/>
                  </a:lnTo>
                  <a:lnTo>
                    <a:pt x="1627386" y="378859"/>
                  </a:lnTo>
                  <a:lnTo>
                    <a:pt x="1631795" y="372320"/>
                  </a:lnTo>
                  <a:lnTo>
                    <a:pt x="1638334" y="367910"/>
                  </a:lnTo>
                  <a:lnTo>
                    <a:pt x="1646342" y="366292"/>
                  </a:lnTo>
                  <a:lnTo>
                    <a:pt x="1654347" y="367910"/>
                  </a:lnTo>
                  <a:lnTo>
                    <a:pt x="1660886" y="372320"/>
                  </a:lnTo>
                  <a:lnTo>
                    <a:pt x="1665296" y="378859"/>
                  </a:lnTo>
                  <a:lnTo>
                    <a:pt x="1666914" y="386865"/>
                  </a:lnTo>
                </a:path>
                <a:path w="2272665" h="554355">
                  <a:moveTo>
                    <a:pt x="1698341" y="174286"/>
                  </a:moveTo>
                  <a:lnTo>
                    <a:pt x="1696725" y="182294"/>
                  </a:lnTo>
                  <a:lnTo>
                    <a:pt x="1692316" y="188833"/>
                  </a:lnTo>
                  <a:lnTo>
                    <a:pt x="1685777" y="193242"/>
                  </a:lnTo>
                  <a:lnTo>
                    <a:pt x="1677769" y="194858"/>
                  </a:lnTo>
                  <a:lnTo>
                    <a:pt x="1669761" y="193242"/>
                  </a:lnTo>
                  <a:lnTo>
                    <a:pt x="1663222" y="188833"/>
                  </a:lnTo>
                  <a:lnTo>
                    <a:pt x="1658813" y="182294"/>
                  </a:lnTo>
                  <a:lnTo>
                    <a:pt x="1657197" y="174286"/>
                  </a:lnTo>
                  <a:lnTo>
                    <a:pt x="1658813" y="166281"/>
                  </a:lnTo>
                  <a:lnTo>
                    <a:pt x="1663222" y="159742"/>
                  </a:lnTo>
                  <a:lnTo>
                    <a:pt x="1669761" y="155332"/>
                  </a:lnTo>
                  <a:lnTo>
                    <a:pt x="1677769" y="153714"/>
                  </a:lnTo>
                  <a:lnTo>
                    <a:pt x="1685777" y="155332"/>
                  </a:lnTo>
                  <a:lnTo>
                    <a:pt x="1692316" y="159742"/>
                  </a:lnTo>
                  <a:lnTo>
                    <a:pt x="1696725" y="166281"/>
                  </a:lnTo>
                  <a:lnTo>
                    <a:pt x="1698341" y="174286"/>
                  </a:lnTo>
                </a:path>
                <a:path w="2272665" h="554355">
                  <a:moveTo>
                    <a:pt x="1730344" y="397727"/>
                  </a:moveTo>
                  <a:lnTo>
                    <a:pt x="1728727" y="405732"/>
                  </a:lnTo>
                  <a:lnTo>
                    <a:pt x="1724317" y="412271"/>
                  </a:lnTo>
                  <a:lnTo>
                    <a:pt x="1717777" y="416681"/>
                  </a:lnTo>
                  <a:lnTo>
                    <a:pt x="1709772" y="418299"/>
                  </a:lnTo>
                  <a:lnTo>
                    <a:pt x="1701764" y="416681"/>
                  </a:lnTo>
                  <a:lnTo>
                    <a:pt x="1695225" y="412271"/>
                  </a:lnTo>
                  <a:lnTo>
                    <a:pt x="1690817" y="405732"/>
                  </a:lnTo>
                  <a:lnTo>
                    <a:pt x="1689200" y="397727"/>
                  </a:lnTo>
                  <a:lnTo>
                    <a:pt x="1690817" y="389719"/>
                  </a:lnTo>
                  <a:lnTo>
                    <a:pt x="1695225" y="383180"/>
                  </a:lnTo>
                  <a:lnTo>
                    <a:pt x="1701764" y="378771"/>
                  </a:lnTo>
                  <a:lnTo>
                    <a:pt x="1709772" y="377155"/>
                  </a:lnTo>
                  <a:lnTo>
                    <a:pt x="1717777" y="378771"/>
                  </a:lnTo>
                  <a:lnTo>
                    <a:pt x="1724317" y="383180"/>
                  </a:lnTo>
                  <a:lnTo>
                    <a:pt x="1728727" y="389719"/>
                  </a:lnTo>
                  <a:lnTo>
                    <a:pt x="1730344" y="397727"/>
                  </a:lnTo>
                </a:path>
                <a:path w="2272665" h="554355">
                  <a:moveTo>
                    <a:pt x="1762341" y="162862"/>
                  </a:moveTo>
                  <a:lnTo>
                    <a:pt x="1760724" y="170867"/>
                  </a:lnTo>
                  <a:lnTo>
                    <a:pt x="1756316" y="177406"/>
                  </a:lnTo>
                  <a:lnTo>
                    <a:pt x="1749777" y="181817"/>
                  </a:lnTo>
                  <a:lnTo>
                    <a:pt x="1741769" y="183434"/>
                  </a:lnTo>
                  <a:lnTo>
                    <a:pt x="1733764" y="181817"/>
                  </a:lnTo>
                  <a:lnTo>
                    <a:pt x="1727224" y="177406"/>
                  </a:lnTo>
                  <a:lnTo>
                    <a:pt x="1722814" y="170867"/>
                  </a:lnTo>
                  <a:lnTo>
                    <a:pt x="1721197" y="162862"/>
                  </a:lnTo>
                  <a:lnTo>
                    <a:pt x="1722814" y="154854"/>
                  </a:lnTo>
                  <a:lnTo>
                    <a:pt x="1727224" y="148315"/>
                  </a:lnTo>
                  <a:lnTo>
                    <a:pt x="1733764" y="143906"/>
                  </a:lnTo>
                  <a:lnTo>
                    <a:pt x="1741769" y="142290"/>
                  </a:lnTo>
                  <a:lnTo>
                    <a:pt x="1749777" y="143906"/>
                  </a:lnTo>
                  <a:lnTo>
                    <a:pt x="1756316" y="148315"/>
                  </a:lnTo>
                  <a:lnTo>
                    <a:pt x="1760724" y="154854"/>
                  </a:lnTo>
                  <a:lnTo>
                    <a:pt x="1762341" y="162862"/>
                  </a:lnTo>
                </a:path>
                <a:path w="2272665" h="554355">
                  <a:moveTo>
                    <a:pt x="1794344" y="409151"/>
                  </a:moveTo>
                  <a:lnTo>
                    <a:pt x="1792728" y="417159"/>
                  </a:lnTo>
                  <a:lnTo>
                    <a:pt x="1788319" y="423698"/>
                  </a:lnTo>
                  <a:lnTo>
                    <a:pt x="1781780" y="428107"/>
                  </a:lnTo>
                  <a:lnTo>
                    <a:pt x="1773772" y="429723"/>
                  </a:lnTo>
                  <a:lnTo>
                    <a:pt x="1765764" y="428107"/>
                  </a:lnTo>
                  <a:lnTo>
                    <a:pt x="1759225" y="423698"/>
                  </a:lnTo>
                  <a:lnTo>
                    <a:pt x="1754817" y="417159"/>
                  </a:lnTo>
                  <a:lnTo>
                    <a:pt x="1753200" y="409151"/>
                  </a:lnTo>
                  <a:lnTo>
                    <a:pt x="1754817" y="401146"/>
                  </a:lnTo>
                  <a:lnTo>
                    <a:pt x="1759225" y="394607"/>
                  </a:lnTo>
                  <a:lnTo>
                    <a:pt x="1765764" y="390196"/>
                  </a:lnTo>
                  <a:lnTo>
                    <a:pt x="1773772" y="388579"/>
                  </a:lnTo>
                  <a:lnTo>
                    <a:pt x="1781780" y="390196"/>
                  </a:lnTo>
                  <a:lnTo>
                    <a:pt x="1788319" y="394607"/>
                  </a:lnTo>
                  <a:lnTo>
                    <a:pt x="1792728" y="401146"/>
                  </a:lnTo>
                  <a:lnTo>
                    <a:pt x="1794344" y="409151"/>
                  </a:lnTo>
                </a:path>
                <a:path w="2272665" h="554355">
                  <a:moveTo>
                    <a:pt x="1826348" y="150286"/>
                  </a:moveTo>
                  <a:lnTo>
                    <a:pt x="1824730" y="158294"/>
                  </a:lnTo>
                  <a:lnTo>
                    <a:pt x="1820320" y="164833"/>
                  </a:lnTo>
                  <a:lnTo>
                    <a:pt x="1813781" y="169241"/>
                  </a:lnTo>
                  <a:lnTo>
                    <a:pt x="1805775" y="170858"/>
                  </a:lnTo>
                  <a:lnTo>
                    <a:pt x="1797767" y="169241"/>
                  </a:lnTo>
                  <a:lnTo>
                    <a:pt x="1791228" y="164833"/>
                  </a:lnTo>
                  <a:lnTo>
                    <a:pt x="1786820" y="158294"/>
                  </a:lnTo>
                  <a:lnTo>
                    <a:pt x="1785203" y="150286"/>
                  </a:lnTo>
                  <a:lnTo>
                    <a:pt x="1786820" y="142280"/>
                  </a:lnTo>
                  <a:lnTo>
                    <a:pt x="1791228" y="135741"/>
                  </a:lnTo>
                  <a:lnTo>
                    <a:pt x="1797767" y="131331"/>
                  </a:lnTo>
                  <a:lnTo>
                    <a:pt x="1805775" y="129713"/>
                  </a:lnTo>
                  <a:lnTo>
                    <a:pt x="1813781" y="131331"/>
                  </a:lnTo>
                  <a:lnTo>
                    <a:pt x="1820320" y="135741"/>
                  </a:lnTo>
                  <a:lnTo>
                    <a:pt x="1824730" y="142280"/>
                  </a:lnTo>
                  <a:lnTo>
                    <a:pt x="1826348" y="150286"/>
                  </a:lnTo>
                </a:path>
                <a:path w="2272665" h="554355">
                  <a:moveTo>
                    <a:pt x="1857775" y="422297"/>
                  </a:moveTo>
                  <a:lnTo>
                    <a:pt x="1856158" y="430305"/>
                  </a:lnTo>
                  <a:lnTo>
                    <a:pt x="1851750" y="436844"/>
                  </a:lnTo>
                  <a:lnTo>
                    <a:pt x="1845211" y="441252"/>
                  </a:lnTo>
                  <a:lnTo>
                    <a:pt x="1837203" y="442869"/>
                  </a:lnTo>
                  <a:lnTo>
                    <a:pt x="1829195" y="441252"/>
                  </a:lnTo>
                  <a:lnTo>
                    <a:pt x="1822656" y="436844"/>
                  </a:lnTo>
                  <a:lnTo>
                    <a:pt x="1818247" y="430305"/>
                  </a:lnTo>
                  <a:lnTo>
                    <a:pt x="1816631" y="422297"/>
                  </a:lnTo>
                  <a:lnTo>
                    <a:pt x="1818247" y="414289"/>
                  </a:lnTo>
                  <a:lnTo>
                    <a:pt x="1822656" y="407750"/>
                  </a:lnTo>
                  <a:lnTo>
                    <a:pt x="1829195" y="403341"/>
                  </a:lnTo>
                  <a:lnTo>
                    <a:pt x="1837203" y="401725"/>
                  </a:lnTo>
                  <a:lnTo>
                    <a:pt x="1845211" y="403341"/>
                  </a:lnTo>
                  <a:lnTo>
                    <a:pt x="1851750" y="407750"/>
                  </a:lnTo>
                  <a:lnTo>
                    <a:pt x="1856158" y="414289"/>
                  </a:lnTo>
                  <a:lnTo>
                    <a:pt x="1857775" y="422297"/>
                  </a:lnTo>
                </a:path>
                <a:path w="2272665" h="554355">
                  <a:moveTo>
                    <a:pt x="1889778" y="137147"/>
                  </a:moveTo>
                  <a:lnTo>
                    <a:pt x="1888161" y="145152"/>
                  </a:lnTo>
                  <a:lnTo>
                    <a:pt x="1883751" y="151691"/>
                  </a:lnTo>
                  <a:lnTo>
                    <a:pt x="1877211" y="156101"/>
                  </a:lnTo>
                  <a:lnTo>
                    <a:pt x="1869206" y="157719"/>
                  </a:lnTo>
                  <a:lnTo>
                    <a:pt x="1861198" y="156101"/>
                  </a:lnTo>
                  <a:lnTo>
                    <a:pt x="1854659" y="151691"/>
                  </a:lnTo>
                  <a:lnTo>
                    <a:pt x="1850250" y="145152"/>
                  </a:lnTo>
                  <a:lnTo>
                    <a:pt x="1848634" y="137147"/>
                  </a:lnTo>
                  <a:lnTo>
                    <a:pt x="1850250" y="129139"/>
                  </a:lnTo>
                  <a:lnTo>
                    <a:pt x="1854659" y="122600"/>
                  </a:lnTo>
                  <a:lnTo>
                    <a:pt x="1861198" y="118191"/>
                  </a:lnTo>
                  <a:lnTo>
                    <a:pt x="1869206" y="116575"/>
                  </a:lnTo>
                  <a:lnTo>
                    <a:pt x="1877211" y="118191"/>
                  </a:lnTo>
                  <a:lnTo>
                    <a:pt x="1883751" y="122600"/>
                  </a:lnTo>
                  <a:lnTo>
                    <a:pt x="1888161" y="129139"/>
                  </a:lnTo>
                  <a:lnTo>
                    <a:pt x="1889778" y="137147"/>
                  </a:lnTo>
                </a:path>
                <a:path w="2272665" h="554355">
                  <a:moveTo>
                    <a:pt x="1921775" y="436580"/>
                  </a:moveTo>
                  <a:lnTo>
                    <a:pt x="1920158" y="444588"/>
                  </a:lnTo>
                  <a:lnTo>
                    <a:pt x="1915750" y="451128"/>
                  </a:lnTo>
                  <a:lnTo>
                    <a:pt x="1909211" y="455536"/>
                  </a:lnTo>
                  <a:lnTo>
                    <a:pt x="1901203" y="457153"/>
                  </a:lnTo>
                  <a:lnTo>
                    <a:pt x="1893197" y="455536"/>
                  </a:lnTo>
                  <a:lnTo>
                    <a:pt x="1886658" y="451128"/>
                  </a:lnTo>
                  <a:lnTo>
                    <a:pt x="1882248" y="444588"/>
                  </a:lnTo>
                  <a:lnTo>
                    <a:pt x="1880630" y="436580"/>
                  </a:lnTo>
                  <a:lnTo>
                    <a:pt x="1882248" y="428575"/>
                  </a:lnTo>
                  <a:lnTo>
                    <a:pt x="1886658" y="422036"/>
                  </a:lnTo>
                  <a:lnTo>
                    <a:pt x="1893197" y="417626"/>
                  </a:lnTo>
                  <a:lnTo>
                    <a:pt x="1901203" y="416008"/>
                  </a:lnTo>
                  <a:lnTo>
                    <a:pt x="1909211" y="417626"/>
                  </a:lnTo>
                  <a:lnTo>
                    <a:pt x="1915750" y="422036"/>
                  </a:lnTo>
                  <a:lnTo>
                    <a:pt x="1920158" y="428575"/>
                  </a:lnTo>
                  <a:lnTo>
                    <a:pt x="1921775" y="436580"/>
                  </a:lnTo>
                </a:path>
                <a:path w="2272665" h="554355">
                  <a:moveTo>
                    <a:pt x="1953778" y="121718"/>
                  </a:moveTo>
                  <a:lnTo>
                    <a:pt x="1952161" y="129723"/>
                  </a:lnTo>
                  <a:lnTo>
                    <a:pt x="1947753" y="136262"/>
                  </a:lnTo>
                  <a:lnTo>
                    <a:pt x="1941214" y="140672"/>
                  </a:lnTo>
                  <a:lnTo>
                    <a:pt x="1933206" y="142290"/>
                  </a:lnTo>
                  <a:lnTo>
                    <a:pt x="1925198" y="140672"/>
                  </a:lnTo>
                  <a:lnTo>
                    <a:pt x="1918659" y="136262"/>
                  </a:lnTo>
                  <a:lnTo>
                    <a:pt x="1914250" y="129723"/>
                  </a:lnTo>
                  <a:lnTo>
                    <a:pt x="1912634" y="121718"/>
                  </a:lnTo>
                  <a:lnTo>
                    <a:pt x="1914250" y="113710"/>
                  </a:lnTo>
                  <a:lnTo>
                    <a:pt x="1918659" y="107171"/>
                  </a:lnTo>
                  <a:lnTo>
                    <a:pt x="1925198" y="102762"/>
                  </a:lnTo>
                  <a:lnTo>
                    <a:pt x="1933206" y="101146"/>
                  </a:lnTo>
                  <a:lnTo>
                    <a:pt x="1941214" y="102762"/>
                  </a:lnTo>
                  <a:lnTo>
                    <a:pt x="1947753" y="107171"/>
                  </a:lnTo>
                  <a:lnTo>
                    <a:pt x="1952161" y="113710"/>
                  </a:lnTo>
                  <a:lnTo>
                    <a:pt x="1953778" y="121718"/>
                  </a:lnTo>
                </a:path>
                <a:path w="2272665" h="554355">
                  <a:moveTo>
                    <a:pt x="1985205" y="452586"/>
                  </a:moveTo>
                  <a:lnTo>
                    <a:pt x="1983589" y="460591"/>
                  </a:lnTo>
                  <a:lnTo>
                    <a:pt x="1979180" y="467130"/>
                  </a:lnTo>
                  <a:lnTo>
                    <a:pt x="1972641" y="471540"/>
                  </a:lnTo>
                  <a:lnTo>
                    <a:pt x="1964633" y="473158"/>
                  </a:lnTo>
                  <a:lnTo>
                    <a:pt x="1956628" y="471540"/>
                  </a:lnTo>
                  <a:lnTo>
                    <a:pt x="1950089" y="467130"/>
                  </a:lnTo>
                  <a:lnTo>
                    <a:pt x="1945679" y="460591"/>
                  </a:lnTo>
                  <a:lnTo>
                    <a:pt x="1944061" y="452586"/>
                  </a:lnTo>
                  <a:lnTo>
                    <a:pt x="1945679" y="444578"/>
                  </a:lnTo>
                  <a:lnTo>
                    <a:pt x="1950089" y="438039"/>
                  </a:lnTo>
                  <a:lnTo>
                    <a:pt x="1956628" y="433630"/>
                  </a:lnTo>
                  <a:lnTo>
                    <a:pt x="1964633" y="432013"/>
                  </a:lnTo>
                  <a:lnTo>
                    <a:pt x="1972641" y="433630"/>
                  </a:lnTo>
                  <a:lnTo>
                    <a:pt x="1979180" y="438039"/>
                  </a:lnTo>
                  <a:lnTo>
                    <a:pt x="1983589" y="444578"/>
                  </a:lnTo>
                  <a:lnTo>
                    <a:pt x="1985205" y="452586"/>
                  </a:lnTo>
                </a:path>
                <a:path w="2272665" h="554355">
                  <a:moveTo>
                    <a:pt x="2017209" y="105713"/>
                  </a:moveTo>
                  <a:lnTo>
                    <a:pt x="2015592" y="113721"/>
                  </a:lnTo>
                  <a:lnTo>
                    <a:pt x="2011184" y="120260"/>
                  </a:lnTo>
                  <a:lnTo>
                    <a:pt x="2004644" y="124668"/>
                  </a:lnTo>
                  <a:lnTo>
                    <a:pt x="1996636" y="126285"/>
                  </a:lnTo>
                  <a:lnTo>
                    <a:pt x="1988628" y="124668"/>
                  </a:lnTo>
                  <a:lnTo>
                    <a:pt x="1982089" y="120260"/>
                  </a:lnTo>
                  <a:lnTo>
                    <a:pt x="1977681" y="113721"/>
                  </a:lnTo>
                  <a:lnTo>
                    <a:pt x="1976064" y="105713"/>
                  </a:lnTo>
                  <a:lnTo>
                    <a:pt x="1977681" y="97708"/>
                  </a:lnTo>
                  <a:lnTo>
                    <a:pt x="1982089" y="91168"/>
                  </a:lnTo>
                  <a:lnTo>
                    <a:pt x="1988628" y="86758"/>
                  </a:lnTo>
                  <a:lnTo>
                    <a:pt x="1996636" y="85141"/>
                  </a:lnTo>
                  <a:lnTo>
                    <a:pt x="2004644" y="86758"/>
                  </a:lnTo>
                  <a:lnTo>
                    <a:pt x="2011184" y="91168"/>
                  </a:lnTo>
                  <a:lnTo>
                    <a:pt x="2015592" y="97708"/>
                  </a:lnTo>
                  <a:lnTo>
                    <a:pt x="2017209" y="105713"/>
                  </a:lnTo>
                </a:path>
                <a:path w="2272665" h="554355">
                  <a:moveTo>
                    <a:pt x="2049212" y="469729"/>
                  </a:moveTo>
                  <a:lnTo>
                    <a:pt x="2047594" y="477734"/>
                  </a:lnTo>
                  <a:lnTo>
                    <a:pt x="2043184" y="484273"/>
                  </a:lnTo>
                  <a:lnTo>
                    <a:pt x="2036645" y="488684"/>
                  </a:lnTo>
                  <a:lnTo>
                    <a:pt x="2028640" y="490301"/>
                  </a:lnTo>
                  <a:lnTo>
                    <a:pt x="2020632" y="488684"/>
                  </a:lnTo>
                  <a:lnTo>
                    <a:pt x="2014093" y="484273"/>
                  </a:lnTo>
                  <a:lnTo>
                    <a:pt x="2009684" y="477734"/>
                  </a:lnTo>
                  <a:lnTo>
                    <a:pt x="2008068" y="469729"/>
                  </a:lnTo>
                  <a:lnTo>
                    <a:pt x="2009684" y="461721"/>
                  </a:lnTo>
                  <a:lnTo>
                    <a:pt x="2014093" y="455182"/>
                  </a:lnTo>
                  <a:lnTo>
                    <a:pt x="2020632" y="450773"/>
                  </a:lnTo>
                  <a:lnTo>
                    <a:pt x="2028640" y="449157"/>
                  </a:lnTo>
                  <a:lnTo>
                    <a:pt x="2036645" y="450773"/>
                  </a:lnTo>
                  <a:lnTo>
                    <a:pt x="2043184" y="455182"/>
                  </a:lnTo>
                  <a:lnTo>
                    <a:pt x="2047594" y="461721"/>
                  </a:lnTo>
                  <a:lnTo>
                    <a:pt x="2049212" y="469729"/>
                  </a:lnTo>
                </a:path>
                <a:path w="2272665" h="554355">
                  <a:moveTo>
                    <a:pt x="2081208" y="87431"/>
                  </a:moveTo>
                  <a:lnTo>
                    <a:pt x="2079592" y="95436"/>
                  </a:lnTo>
                  <a:lnTo>
                    <a:pt x="2075183" y="101975"/>
                  </a:lnTo>
                  <a:lnTo>
                    <a:pt x="2068644" y="106386"/>
                  </a:lnTo>
                  <a:lnTo>
                    <a:pt x="2060636" y="108003"/>
                  </a:lnTo>
                  <a:lnTo>
                    <a:pt x="2052631" y="106386"/>
                  </a:lnTo>
                  <a:lnTo>
                    <a:pt x="2046092" y="101975"/>
                  </a:lnTo>
                  <a:lnTo>
                    <a:pt x="2041682" y="95436"/>
                  </a:lnTo>
                  <a:lnTo>
                    <a:pt x="2040064" y="87431"/>
                  </a:lnTo>
                  <a:lnTo>
                    <a:pt x="2041682" y="79423"/>
                  </a:lnTo>
                  <a:lnTo>
                    <a:pt x="2046092" y="72884"/>
                  </a:lnTo>
                  <a:lnTo>
                    <a:pt x="2052631" y="68475"/>
                  </a:lnTo>
                  <a:lnTo>
                    <a:pt x="2060636" y="66859"/>
                  </a:lnTo>
                  <a:lnTo>
                    <a:pt x="2068644" y="68475"/>
                  </a:lnTo>
                  <a:lnTo>
                    <a:pt x="2075183" y="72884"/>
                  </a:lnTo>
                  <a:lnTo>
                    <a:pt x="2079592" y="79423"/>
                  </a:lnTo>
                  <a:lnTo>
                    <a:pt x="2081208" y="87431"/>
                  </a:lnTo>
                </a:path>
                <a:path w="2272665" h="554355">
                  <a:moveTo>
                    <a:pt x="2113212" y="488587"/>
                  </a:moveTo>
                  <a:lnTo>
                    <a:pt x="2111595" y="496592"/>
                  </a:lnTo>
                  <a:lnTo>
                    <a:pt x="2107187" y="503131"/>
                  </a:lnTo>
                  <a:lnTo>
                    <a:pt x="2100648" y="507541"/>
                  </a:lnTo>
                  <a:lnTo>
                    <a:pt x="2092640" y="509159"/>
                  </a:lnTo>
                  <a:lnTo>
                    <a:pt x="2084632" y="507541"/>
                  </a:lnTo>
                  <a:lnTo>
                    <a:pt x="2078093" y="503131"/>
                  </a:lnTo>
                  <a:lnTo>
                    <a:pt x="2073684" y="496592"/>
                  </a:lnTo>
                  <a:lnTo>
                    <a:pt x="2072067" y="488587"/>
                  </a:lnTo>
                  <a:lnTo>
                    <a:pt x="2073684" y="480579"/>
                  </a:lnTo>
                  <a:lnTo>
                    <a:pt x="2078093" y="474040"/>
                  </a:lnTo>
                  <a:lnTo>
                    <a:pt x="2084632" y="469631"/>
                  </a:lnTo>
                  <a:lnTo>
                    <a:pt x="2092640" y="468015"/>
                  </a:lnTo>
                  <a:lnTo>
                    <a:pt x="2100648" y="469631"/>
                  </a:lnTo>
                  <a:lnTo>
                    <a:pt x="2107187" y="474040"/>
                  </a:lnTo>
                  <a:lnTo>
                    <a:pt x="2111595" y="480579"/>
                  </a:lnTo>
                  <a:lnTo>
                    <a:pt x="2113212" y="488587"/>
                  </a:lnTo>
                </a:path>
                <a:path w="2272665" h="554355">
                  <a:moveTo>
                    <a:pt x="2144639" y="67428"/>
                  </a:moveTo>
                  <a:lnTo>
                    <a:pt x="2143022" y="75436"/>
                  </a:lnTo>
                  <a:lnTo>
                    <a:pt x="2138614" y="81975"/>
                  </a:lnTo>
                  <a:lnTo>
                    <a:pt x="2132075" y="86384"/>
                  </a:lnTo>
                  <a:lnTo>
                    <a:pt x="2124067" y="88000"/>
                  </a:lnTo>
                  <a:lnTo>
                    <a:pt x="2116062" y="86384"/>
                  </a:lnTo>
                  <a:lnTo>
                    <a:pt x="2109522" y="81975"/>
                  </a:lnTo>
                  <a:lnTo>
                    <a:pt x="2105112" y="75436"/>
                  </a:lnTo>
                  <a:lnTo>
                    <a:pt x="2103495" y="67428"/>
                  </a:lnTo>
                  <a:lnTo>
                    <a:pt x="2105112" y="59420"/>
                  </a:lnTo>
                  <a:lnTo>
                    <a:pt x="2109522" y="52881"/>
                  </a:lnTo>
                  <a:lnTo>
                    <a:pt x="2116062" y="48472"/>
                  </a:lnTo>
                  <a:lnTo>
                    <a:pt x="2124067" y="46856"/>
                  </a:lnTo>
                  <a:lnTo>
                    <a:pt x="2132075" y="48472"/>
                  </a:lnTo>
                  <a:lnTo>
                    <a:pt x="2138614" y="52881"/>
                  </a:lnTo>
                  <a:lnTo>
                    <a:pt x="2143022" y="59420"/>
                  </a:lnTo>
                  <a:lnTo>
                    <a:pt x="2144639" y="67428"/>
                  </a:lnTo>
                </a:path>
                <a:path w="2272665" h="554355">
                  <a:moveTo>
                    <a:pt x="2176642" y="509728"/>
                  </a:moveTo>
                  <a:lnTo>
                    <a:pt x="2175026" y="517736"/>
                  </a:lnTo>
                  <a:lnTo>
                    <a:pt x="2170617" y="524275"/>
                  </a:lnTo>
                  <a:lnTo>
                    <a:pt x="2164078" y="528684"/>
                  </a:lnTo>
                  <a:lnTo>
                    <a:pt x="2156070" y="530300"/>
                  </a:lnTo>
                  <a:lnTo>
                    <a:pt x="2148062" y="528684"/>
                  </a:lnTo>
                  <a:lnTo>
                    <a:pt x="2141523" y="524275"/>
                  </a:lnTo>
                  <a:lnTo>
                    <a:pt x="2137115" y="517736"/>
                  </a:lnTo>
                  <a:lnTo>
                    <a:pt x="2135498" y="509728"/>
                  </a:lnTo>
                  <a:lnTo>
                    <a:pt x="2137115" y="501720"/>
                  </a:lnTo>
                  <a:lnTo>
                    <a:pt x="2141523" y="495181"/>
                  </a:lnTo>
                  <a:lnTo>
                    <a:pt x="2148062" y="490772"/>
                  </a:lnTo>
                  <a:lnTo>
                    <a:pt x="2156070" y="489156"/>
                  </a:lnTo>
                  <a:lnTo>
                    <a:pt x="2164078" y="490772"/>
                  </a:lnTo>
                  <a:lnTo>
                    <a:pt x="2170617" y="495181"/>
                  </a:lnTo>
                  <a:lnTo>
                    <a:pt x="2175026" y="501720"/>
                  </a:lnTo>
                  <a:lnTo>
                    <a:pt x="2176642" y="509728"/>
                  </a:lnTo>
                </a:path>
                <a:path w="2272665" h="554355">
                  <a:moveTo>
                    <a:pt x="2208646" y="45142"/>
                  </a:moveTo>
                  <a:lnTo>
                    <a:pt x="2207028" y="53150"/>
                  </a:lnTo>
                  <a:lnTo>
                    <a:pt x="2202618" y="59689"/>
                  </a:lnTo>
                  <a:lnTo>
                    <a:pt x="2196079" y="64097"/>
                  </a:lnTo>
                  <a:lnTo>
                    <a:pt x="2188074" y="65714"/>
                  </a:lnTo>
                  <a:lnTo>
                    <a:pt x="2180066" y="64097"/>
                  </a:lnTo>
                  <a:lnTo>
                    <a:pt x="2173526" y="59689"/>
                  </a:lnTo>
                  <a:lnTo>
                    <a:pt x="2169118" y="53150"/>
                  </a:lnTo>
                  <a:lnTo>
                    <a:pt x="2167501" y="45142"/>
                  </a:lnTo>
                  <a:lnTo>
                    <a:pt x="2169118" y="37134"/>
                  </a:lnTo>
                  <a:lnTo>
                    <a:pt x="2173526" y="30594"/>
                  </a:lnTo>
                  <a:lnTo>
                    <a:pt x="2180066" y="26186"/>
                  </a:lnTo>
                  <a:lnTo>
                    <a:pt x="2188074" y="24569"/>
                  </a:lnTo>
                  <a:lnTo>
                    <a:pt x="2196079" y="26186"/>
                  </a:lnTo>
                  <a:lnTo>
                    <a:pt x="2202618" y="30594"/>
                  </a:lnTo>
                  <a:lnTo>
                    <a:pt x="2207028" y="37134"/>
                  </a:lnTo>
                  <a:lnTo>
                    <a:pt x="2208646" y="45142"/>
                  </a:lnTo>
                </a:path>
                <a:path w="2272665" h="554355">
                  <a:moveTo>
                    <a:pt x="2240642" y="533160"/>
                  </a:moveTo>
                  <a:lnTo>
                    <a:pt x="2239026" y="541165"/>
                  </a:lnTo>
                  <a:lnTo>
                    <a:pt x="2234617" y="547704"/>
                  </a:lnTo>
                  <a:lnTo>
                    <a:pt x="2228078" y="552114"/>
                  </a:lnTo>
                  <a:lnTo>
                    <a:pt x="2220070" y="553732"/>
                  </a:lnTo>
                  <a:lnTo>
                    <a:pt x="2212065" y="552114"/>
                  </a:lnTo>
                  <a:lnTo>
                    <a:pt x="2205526" y="547704"/>
                  </a:lnTo>
                  <a:lnTo>
                    <a:pt x="2201115" y="541165"/>
                  </a:lnTo>
                  <a:lnTo>
                    <a:pt x="2199498" y="533160"/>
                  </a:lnTo>
                  <a:lnTo>
                    <a:pt x="2201115" y="525152"/>
                  </a:lnTo>
                  <a:lnTo>
                    <a:pt x="2205526" y="518613"/>
                  </a:lnTo>
                  <a:lnTo>
                    <a:pt x="2212065" y="514204"/>
                  </a:lnTo>
                  <a:lnTo>
                    <a:pt x="2220070" y="512588"/>
                  </a:lnTo>
                  <a:lnTo>
                    <a:pt x="2228078" y="514204"/>
                  </a:lnTo>
                  <a:lnTo>
                    <a:pt x="2234617" y="518613"/>
                  </a:lnTo>
                  <a:lnTo>
                    <a:pt x="2239026" y="525152"/>
                  </a:lnTo>
                  <a:lnTo>
                    <a:pt x="2240642" y="533160"/>
                  </a:lnTo>
                </a:path>
                <a:path w="2272665" h="554355">
                  <a:moveTo>
                    <a:pt x="2272645" y="20572"/>
                  </a:moveTo>
                  <a:lnTo>
                    <a:pt x="2271029" y="28577"/>
                  </a:lnTo>
                  <a:lnTo>
                    <a:pt x="2266620" y="35116"/>
                  </a:lnTo>
                  <a:lnTo>
                    <a:pt x="2260081" y="39526"/>
                  </a:lnTo>
                  <a:lnTo>
                    <a:pt x="2252073" y="41144"/>
                  </a:lnTo>
                  <a:lnTo>
                    <a:pt x="2244065" y="39526"/>
                  </a:lnTo>
                  <a:lnTo>
                    <a:pt x="2237526" y="35116"/>
                  </a:lnTo>
                  <a:lnTo>
                    <a:pt x="2233118" y="28577"/>
                  </a:lnTo>
                  <a:lnTo>
                    <a:pt x="2231501" y="20572"/>
                  </a:lnTo>
                  <a:lnTo>
                    <a:pt x="2233118" y="12564"/>
                  </a:lnTo>
                  <a:lnTo>
                    <a:pt x="2237526" y="6025"/>
                  </a:lnTo>
                  <a:lnTo>
                    <a:pt x="2244065" y="1616"/>
                  </a:lnTo>
                  <a:lnTo>
                    <a:pt x="2252073" y="0"/>
                  </a:lnTo>
                  <a:lnTo>
                    <a:pt x="2260081" y="1616"/>
                  </a:lnTo>
                  <a:lnTo>
                    <a:pt x="2266620" y="6025"/>
                  </a:lnTo>
                  <a:lnTo>
                    <a:pt x="2271029" y="12564"/>
                  </a:lnTo>
                  <a:lnTo>
                    <a:pt x="2272645" y="20572"/>
                  </a:lnTo>
                </a:path>
              </a:pathLst>
            </a:custGeom>
            <a:ln w="13714">
              <a:solidFill>
                <a:srgbClr val="0000FF"/>
              </a:solidFill>
            </a:ln>
          </p:spPr>
          <p:txBody>
            <a:bodyPr wrap="square" lIns="0" tIns="0" rIns="0" bIns="0" rtlCol="0"/>
            <a:lstStyle/>
            <a:p>
              <a:endParaRPr/>
            </a:p>
          </p:txBody>
        </p:sp>
        <p:sp>
          <p:nvSpPr>
            <p:cNvPr id="24" name="object 24"/>
            <p:cNvSpPr/>
            <p:nvPr/>
          </p:nvSpPr>
          <p:spPr>
            <a:xfrm>
              <a:off x="1241694" y="1058074"/>
              <a:ext cx="0" cy="9525"/>
            </a:xfrm>
            <a:custGeom>
              <a:avLst/>
              <a:gdLst/>
              <a:ahLst/>
              <a:cxnLst/>
              <a:rect l="l" t="t" r="r" b="b"/>
              <a:pathLst>
                <a:path h="9525">
                  <a:moveTo>
                    <a:pt x="-6857" y="4570"/>
                  </a:moveTo>
                  <a:lnTo>
                    <a:pt x="6857" y="4570"/>
                  </a:lnTo>
                </a:path>
              </a:pathLst>
            </a:custGeom>
            <a:ln w="9140">
              <a:solidFill>
                <a:srgbClr val="0000FF"/>
              </a:solidFill>
            </a:ln>
          </p:spPr>
          <p:txBody>
            <a:bodyPr wrap="square" lIns="0" tIns="0" rIns="0" bIns="0" rtlCol="0"/>
            <a:lstStyle/>
            <a:p>
              <a:endParaRPr/>
            </a:p>
          </p:txBody>
        </p:sp>
        <p:sp>
          <p:nvSpPr>
            <p:cNvPr id="25" name="object 25"/>
            <p:cNvSpPr/>
            <p:nvPr/>
          </p:nvSpPr>
          <p:spPr>
            <a:xfrm>
              <a:off x="1273125" y="1067215"/>
              <a:ext cx="0" cy="8890"/>
            </a:xfrm>
            <a:custGeom>
              <a:avLst/>
              <a:gdLst/>
              <a:ahLst/>
              <a:cxnLst/>
              <a:rect l="l" t="t" r="r" b="b"/>
              <a:pathLst>
                <a:path h="8890">
                  <a:moveTo>
                    <a:pt x="-6857" y="4285"/>
                  </a:moveTo>
                  <a:lnTo>
                    <a:pt x="6857" y="4285"/>
                  </a:lnTo>
                </a:path>
              </a:pathLst>
            </a:custGeom>
            <a:ln w="8571">
              <a:solidFill>
                <a:srgbClr val="0000FF"/>
              </a:solidFill>
            </a:ln>
          </p:spPr>
          <p:txBody>
            <a:bodyPr wrap="square" lIns="0" tIns="0" rIns="0" bIns="0" rtlCol="0"/>
            <a:lstStyle/>
            <a:p>
              <a:endParaRPr/>
            </a:p>
          </p:txBody>
        </p:sp>
        <p:sp>
          <p:nvSpPr>
            <p:cNvPr id="26" name="object 26"/>
            <p:cNvSpPr/>
            <p:nvPr/>
          </p:nvSpPr>
          <p:spPr>
            <a:xfrm>
              <a:off x="1305124" y="1057498"/>
              <a:ext cx="0" cy="10160"/>
            </a:xfrm>
            <a:custGeom>
              <a:avLst/>
              <a:gdLst/>
              <a:ahLst/>
              <a:cxnLst/>
              <a:rect l="l" t="t" r="r" b="b"/>
              <a:pathLst>
                <a:path h="10159">
                  <a:moveTo>
                    <a:pt x="-6857" y="4858"/>
                  </a:moveTo>
                  <a:lnTo>
                    <a:pt x="6857" y="4858"/>
                  </a:lnTo>
                </a:path>
              </a:pathLst>
            </a:custGeom>
            <a:ln w="9716">
              <a:solidFill>
                <a:srgbClr val="0000FF"/>
              </a:solidFill>
            </a:ln>
          </p:spPr>
          <p:txBody>
            <a:bodyPr wrap="square" lIns="0" tIns="0" rIns="0" bIns="0" rtlCol="0"/>
            <a:lstStyle/>
            <a:p>
              <a:endParaRPr/>
            </a:p>
          </p:txBody>
        </p:sp>
        <p:sp>
          <p:nvSpPr>
            <p:cNvPr id="27" name="object 27"/>
            <p:cNvSpPr/>
            <p:nvPr/>
          </p:nvSpPr>
          <p:spPr>
            <a:xfrm>
              <a:off x="1337126" y="1067215"/>
              <a:ext cx="0" cy="10160"/>
            </a:xfrm>
            <a:custGeom>
              <a:avLst/>
              <a:gdLst/>
              <a:ahLst/>
              <a:cxnLst/>
              <a:rect l="l" t="t" r="r" b="b"/>
              <a:pathLst>
                <a:path h="10159">
                  <a:moveTo>
                    <a:pt x="-6857" y="4858"/>
                  </a:moveTo>
                  <a:lnTo>
                    <a:pt x="6857" y="4858"/>
                  </a:lnTo>
                </a:path>
              </a:pathLst>
            </a:custGeom>
            <a:ln w="9716">
              <a:solidFill>
                <a:srgbClr val="0000FF"/>
              </a:solidFill>
            </a:ln>
          </p:spPr>
          <p:txBody>
            <a:bodyPr wrap="square" lIns="0" tIns="0" rIns="0" bIns="0" rtlCol="0"/>
            <a:lstStyle/>
            <a:p>
              <a:endParaRPr/>
            </a:p>
          </p:txBody>
        </p:sp>
        <p:sp>
          <p:nvSpPr>
            <p:cNvPr id="28" name="object 28"/>
            <p:cNvSpPr/>
            <p:nvPr/>
          </p:nvSpPr>
          <p:spPr>
            <a:xfrm>
              <a:off x="1369128" y="1056360"/>
              <a:ext cx="0" cy="11430"/>
            </a:xfrm>
            <a:custGeom>
              <a:avLst/>
              <a:gdLst/>
              <a:ahLst/>
              <a:cxnLst/>
              <a:rect l="l" t="t" r="r" b="b"/>
              <a:pathLst>
                <a:path h="11430">
                  <a:moveTo>
                    <a:pt x="-6857" y="5427"/>
                  </a:moveTo>
                  <a:lnTo>
                    <a:pt x="6857" y="5427"/>
                  </a:lnTo>
                </a:path>
              </a:pathLst>
            </a:custGeom>
            <a:ln w="10855">
              <a:solidFill>
                <a:srgbClr val="0000FF"/>
              </a:solidFill>
            </a:ln>
          </p:spPr>
          <p:txBody>
            <a:bodyPr wrap="square" lIns="0" tIns="0" rIns="0" bIns="0" rtlCol="0"/>
            <a:lstStyle/>
            <a:p>
              <a:endParaRPr/>
            </a:p>
          </p:txBody>
        </p:sp>
        <p:sp>
          <p:nvSpPr>
            <p:cNvPr id="29" name="object 29"/>
            <p:cNvSpPr/>
            <p:nvPr/>
          </p:nvSpPr>
          <p:spPr>
            <a:xfrm>
              <a:off x="1400557" y="1067215"/>
              <a:ext cx="0" cy="11430"/>
            </a:xfrm>
            <a:custGeom>
              <a:avLst/>
              <a:gdLst/>
              <a:ahLst/>
              <a:cxnLst/>
              <a:rect l="l" t="t" r="r" b="b"/>
              <a:pathLst>
                <a:path h="11430">
                  <a:moveTo>
                    <a:pt x="-6857" y="5427"/>
                  </a:moveTo>
                  <a:lnTo>
                    <a:pt x="6857" y="5427"/>
                  </a:lnTo>
                </a:path>
              </a:pathLst>
            </a:custGeom>
            <a:ln w="10855">
              <a:solidFill>
                <a:srgbClr val="0000FF"/>
              </a:solidFill>
            </a:ln>
          </p:spPr>
          <p:txBody>
            <a:bodyPr wrap="square" lIns="0" tIns="0" rIns="0" bIns="0" rtlCol="0"/>
            <a:lstStyle/>
            <a:p>
              <a:endParaRPr/>
            </a:p>
          </p:txBody>
        </p:sp>
        <p:sp>
          <p:nvSpPr>
            <p:cNvPr id="30" name="object 30"/>
            <p:cNvSpPr/>
            <p:nvPr/>
          </p:nvSpPr>
          <p:spPr>
            <a:xfrm>
              <a:off x="1425701" y="1061215"/>
              <a:ext cx="45720" cy="12065"/>
            </a:xfrm>
            <a:custGeom>
              <a:avLst/>
              <a:gdLst/>
              <a:ahLst/>
              <a:cxnLst/>
              <a:rect l="l" t="t" r="r" b="b"/>
              <a:pathLst>
                <a:path w="45719" h="12065">
                  <a:moveTo>
                    <a:pt x="0" y="0"/>
                  </a:moveTo>
                  <a:lnTo>
                    <a:pt x="13714" y="0"/>
                  </a:lnTo>
                </a:path>
                <a:path w="45719" h="12065">
                  <a:moveTo>
                    <a:pt x="31999" y="12000"/>
                  </a:moveTo>
                  <a:lnTo>
                    <a:pt x="45713" y="12000"/>
                  </a:lnTo>
                </a:path>
              </a:pathLst>
            </a:custGeom>
            <a:ln w="12000">
              <a:solidFill>
                <a:srgbClr val="0000FF"/>
              </a:solidFill>
            </a:ln>
          </p:spPr>
          <p:txBody>
            <a:bodyPr wrap="square" lIns="0" tIns="0" rIns="0" bIns="0" rtlCol="0"/>
            <a:lstStyle/>
            <a:p>
              <a:endParaRPr/>
            </a:p>
          </p:txBody>
        </p:sp>
        <p:sp>
          <p:nvSpPr>
            <p:cNvPr id="31" name="object 31"/>
            <p:cNvSpPr/>
            <p:nvPr/>
          </p:nvSpPr>
          <p:spPr>
            <a:xfrm>
              <a:off x="1496560" y="1054070"/>
              <a:ext cx="0" cy="13335"/>
            </a:xfrm>
            <a:custGeom>
              <a:avLst/>
              <a:gdLst/>
              <a:ahLst/>
              <a:cxnLst/>
              <a:rect l="l" t="t" r="r" b="b"/>
              <a:pathLst>
                <a:path h="13334">
                  <a:moveTo>
                    <a:pt x="-6857" y="6572"/>
                  </a:moveTo>
                  <a:lnTo>
                    <a:pt x="6857" y="6572"/>
                  </a:lnTo>
                </a:path>
              </a:pathLst>
            </a:custGeom>
            <a:ln w="13145">
              <a:solidFill>
                <a:srgbClr val="0000FF"/>
              </a:solidFill>
            </a:ln>
          </p:spPr>
          <p:txBody>
            <a:bodyPr wrap="square" lIns="0" tIns="0" rIns="0" bIns="0" rtlCol="0"/>
            <a:lstStyle/>
            <a:p>
              <a:endParaRPr/>
            </a:p>
          </p:txBody>
        </p:sp>
        <p:sp>
          <p:nvSpPr>
            <p:cNvPr id="32" name="object 32"/>
            <p:cNvSpPr/>
            <p:nvPr/>
          </p:nvSpPr>
          <p:spPr>
            <a:xfrm>
              <a:off x="1528562" y="1067215"/>
              <a:ext cx="0" cy="13335"/>
            </a:xfrm>
            <a:custGeom>
              <a:avLst/>
              <a:gdLst/>
              <a:ahLst/>
              <a:cxnLst/>
              <a:rect l="l" t="t" r="r" b="b"/>
              <a:pathLst>
                <a:path h="13334">
                  <a:moveTo>
                    <a:pt x="-6857" y="6572"/>
                  </a:moveTo>
                  <a:lnTo>
                    <a:pt x="6857" y="6572"/>
                  </a:lnTo>
                </a:path>
              </a:pathLst>
            </a:custGeom>
            <a:ln w="13145">
              <a:solidFill>
                <a:srgbClr val="0000FF"/>
              </a:solidFill>
            </a:ln>
          </p:spPr>
          <p:txBody>
            <a:bodyPr wrap="square" lIns="0" tIns="0" rIns="0" bIns="0" rtlCol="0"/>
            <a:lstStyle/>
            <a:p>
              <a:endParaRPr/>
            </a:p>
          </p:txBody>
        </p:sp>
        <p:sp>
          <p:nvSpPr>
            <p:cNvPr id="33" name="object 33"/>
            <p:cNvSpPr/>
            <p:nvPr/>
          </p:nvSpPr>
          <p:spPr>
            <a:xfrm>
              <a:off x="1559991" y="1052931"/>
              <a:ext cx="0" cy="14604"/>
            </a:xfrm>
            <a:custGeom>
              <a:avLst/>
              <a:gdLst/>
              <a:ahLst/>
              <a:cxnLst/>
              <a:rect l="l" t="t" r="r" b="b"/>
              <a:pathLst>
                <a:path h="14605">
                  <a:moveTo>
                    <a:pt x="-6857" y="7141"/>
                  </a:moveTo>
                  <a:lnTo>
                    <a:pt x="6857" y="7141"/>
                  </a:lnTo>
                </a:path>
              </a:pathLst>
            </a:custGeom>
            <a:ln w="14283">
              <a:solidFill>
                <a:srgbClr val="0000FF"/>
              </a:solidFill>
            </a:ln>
          </p:spPr>
          <p:txBody>
            <a:bodyPr wrap="square" lIns="0" tIns="0" rIns="0" bIns="0" rtlCol="0"/>
            <a:lstStyle/>
            <a:p>
              <a:endParaRPr/>
            </a:p>
          </p:txBody>
        </p:sp>
        <p:sp>
          <p:nvSpPr>
            <p:cNvPr id="34" name="object 34"/>
            <p:cNvSpPr/>
            <p:nvPr/>
          </p:nvSpPr>
          <p:spPr>
            <a:xfrm>
              <a:off x="1591994" y="1067215"/>
              <a:ext cx="0" cy="14604"/>
            </a:xfrm>
            <a:custGeom>
              <a:avLst/>
              <a:gdLst/>
              <a:ahLst/>
              <a:cxnLst/>
              <a:rect l="l" t="t" r="r" b="b"/>
              <a:pathLst>
                <a:path h="14605">
                  <a:moveTo>
                    <a:pt x="-6857" y="7141"/>
                  </a:moveTo>
                  <a:lnTo>
                    <a:pt x="6857" y="7141"/>
                  </a:lnTo>
                </a:path>
              </a:pathLst>
            </a:custGeom>
            <a:ln w="14283">
              <a:solidFill>
                <a:srgbClr val="0000FF"/>
              </a:solidFill>
            </a:ln>
          </p:spPr>
          <p:txBody>
            <a:bodyPr wrap="square" lIns="0" tIns="0" rIns="0" bIns="0" rtlCol="0"/>
            <a:lstStyle/>
            <a:p>
              <a:endParaRPr/>
            </a:p>
          </p:txBody>
        </p:sp>
        <p:sp>
          <p:nvSpPr>
            <p:cNvPr id="35" name="object 35"/>
            <p:cNvSpPr/>
            <p:nvPr/>
          </p:nvSpPr>
          <p:spPr>
            <a:xfrm>
              <a:off x="1623990" y="1051217"/>
              <a:ext cx="0" cy="16510"/>
            </a:xfrm>
            <a:custGeom>
              <a:avLst/>
              <a:gdLst/>
              <a:ahLst/>
              <a:cxnLst/>
              <a:rect l="l" t="t" r="r" b="b"/>
              <a:pathLst>
                <a:path h="16509">
                  <a:moveTo>
                    <a:pt x="-6857" y="7999"/>
                  </a:moveTo>
                  <a:lnTo>
                    <a:pt x="6857" y="7999"/>
                  </a:lnTo>
                </a:path>
              </a:pathLst>
            </a:custGeom>
            <a:ln w="15998">
              <a:solidFill>
                <a:srgbClr val="0000FF"/>
              </a:solidFill>
            </a:ln>
          </p:spPr>
          <p:txBody>
            <a:bodyPr wrap="square" lIns="0" tIns="0" rIns="0" bIns="0" rtlCol="0"/>
            <a:lstStyle/>
            <a:p>
              <a:endParaRPr/>
            </a:p>
          </p:txBody>
        </p:sp>
        <p:sp>
          <p:nvSpPr>
            <p:cNvPr id="36" name="object 36"/>
            <p:cNvSpPr/>
            <p:nvPr/>
          </p:nvSpPr>
          <p:spPr>
            <a:xfrm>
              <a:off x="1655994" y="1067215"/>
              <a:ext cx="0" cy="16510"/>
            </a:xfrm>
            <a:custGeom>
              <a:avLst/>
              <a:gdLst/>
              <a:ahLst/>
              <a:cxnLst/>
              <a:rect l="l" t="t" r="r" b="b"/>
              <a:pathLst>
                <a:path h="16509">
                  <a:moveTo>
                    <a:pt x="-6857" y="7999"/>
                  </a:moveTo>
                  <a:lnTo>
                    <a:pt x="6857" y="7999"/>
                  </a:lnTo>
                </a:path>
              </a:pathLst>
            </a:custGeom>
            <a:ln w="15998">
              <a:solidFill>
                <a:srgbClr val="0000FF"/>
              </a:solidFill>
            </a:ln>
          </p:spPr>
          <p:txBody>
            <a:bodyPr wrap="square" lIns="0" tIns="0" rIns="0" bIns="0" rtlCol="0"/>
            <a:lstStyle/>
            <a:p>
              <a:endParaRPr/>
            </a:p>
          </p:txBody>
        </p:sp>
        <p:sp>
          <p:nvSpPr>
            <p:cNvPr id="37" name="object 37"/>
            <p:cNvSpPr/>
            <p:nvPr/>
          </p:nvSpPr>
          <p:spPr>
            <a:xfrm>
              <a:off x="1687997" y="1050072"/>
              <a:ext cx="0" cy="17145"/>
            </a:xfrm>
            <a:custGeom>
              <a:avLst/>
              <a:gdLst/>
              <a:ahLst/>
              <a:cxnLst/>
              <a:rect l="l" t="t" r="r" b="b"/>
              <a:pathLst>
                <a:path h="17144">
                  <a:moveTo>
                    <a:pt x="-6857" y="8571"/>
                  </a:moveTo>
                  <a:lnTo>
                    <a:pt x="6857" y="8571"/>
                  </a:lnTo>
                </a:path>
              </a:pathLst>
            </a:custGeom>
            <a:ln w="17143">
              <a:solidFill>
                <a:srgbClr val="0000FF"/>
              </a:solidFill>
            </a:ln>
          </p:spPr>
          <p:txBody>
            <a:bodyPr wrap="square" lIns="0" tIns="0" rIns="0" bIns="0" rtlCol="0"/>
            <a:lstStyle/>
            <a:p>
              <a:endParaRPr/>
            </a:p>
          </p:txBody>
        </p:sp>
        <p:sp>
          <p:nvSpPr>
            <p:cNvPr id="38" name="object 38"/>
            <p:cNvSpPr/>
            <p:nvPr/>
          </p:nvSpPr>
          <p:spPr>
            <a:xfrm>
              <a:off x="1719424" y="1067215"/>
              <a:ext cx="0" cy="17780"/>
            </a:xfrm>
            <a:custGeom>
              <a:avLst/>
              <a:gdLst/>
              <a:ahLst/>
              <a:cxnLst/>
              <a:rect l="l" t="t" r="r" b="b"/>
              <a:pathLst>
                <a:path h="17780">
                  <a:moveTo>
                    <a:pt x="-6857" y="8856"/>
                  </a:moveTo>
                  <a:lnTo>
                    <a:pt x="6857" y="8856"/>
                  </a:lnTo>
                </a:path>
              </a:pathLst>
            </a:custGeom>
            <a:ln w="17712">
              <a:solidFill>
                <a:srgbClr val="0000FF"/>
              </a:solidFill>
            </a:ln>
          </p:spPr>
          <p:txBody>
            <a:bodyPr wrap="square" lIns="0" tIns="0" rIns="0" bIns="0" rtlCol="0"/>
            <a:lstStyle/>
            <a:p>
              <a:endParaRPr/>
            </a:p>
          </p:txBody>
        </p:sp>
        <p:sp>
          <p:nvSpPr>
            <p:cNvPr id="39" name="object 39"/>
            <p:cNvSpPr/>
            <p:nvPr/>
          </p:nvSpPr>
          <p:spPr>
            <a:xfrm>
              <a:off x="1751428" y="1048357"/>
              <a:ext cx="0" cy="19050"/>
            </a:xfrm>
            <a:custGeom>
              <a:avLst/>
              <a:gdLst/>
              <a:ahLst/>
              <a:cxnLst/>
              <a:rect l="l" t="t" r="r" b="b"/>
              <a:pathLst>
                <a:path h="19050">
                  <a:moveTo>
                    <a:pt x="-6857" y="9428"/>
                  </a:moveTo>
                  <a:lnTo>
                    <a:pt x="6857" y="9428"/>
                  </a:lnTo>
                </a:path>
              </a:pathLst>
            </a:custGeom>
            <a:ln w="18857">
              <a:solidFill>
                <a:srgbClr val="0000FF"/>
              </a:solidFill>
            </a:ln>
          </p:spPr>
          <p:txBody>
            <a:bodyPr wrap="square" lIns="0" tIns="0" rIns="0" bIns="0" rtlCol="0"/>
            <a:lstStyle/>
            <a:p>
              <a:endParaRPr/>
            </a:p>
          </p:txBody>
        </p:sp>
        <p:sp>
          <p:nvSpPr>
            <p:cNvPr id="40" name="object 40"/>
            <p:cNvSpPr/>
            <p:nvPr/>
          </p:nvSpPr>
          <p:spPr>
            <a:xfrm>
              <a:off x="1783424" y="1067215"/>
              <a:ext cx="0" cy="19685"/>
            </a:xfrm>
            <a:custGeom>
              <a:avLst/>
              <a:gdLst/>
              <a:ahLst/>
              <a:cxnLst/>
              <a:rect l="l" t="t" r="r" b="b"/>
              <a:pathLst>
                <a:path h="19684">
                  <a:moveTo>
                    <a:pt x="-6857" y="9713"/>
                  </a:moveTo>
                  <a:lnTo>
                    <a:pt x="6857" y="9713"/>
                  </a:lnTo>
                </a:path>
              </a:pathLst>
            </a:custGeom>
            <a:ln w="19426">
              <a:solidFill>
                <a:srgbClr val="0000FF"/>
              </a:solidFill>
            </a:ln>
          </p:spPr>
          <p:txBody>
            <a:bodyPr wrap="square" lIns="0" tIns="0" rIns="0" bIns="0" rtlCol="0"/>
            <a:lstStyle/>
            <a:p>
              <a:endParaRPr/>
            </a:p>
          </p:txBody>
        </p:sp>
        <p:sp>
          <p:nvSpPr>
            <p:cNvPr id="41" name="object 41"/>
            <p:cNvSpPr/>
            <p:nvPr/>
          </p:nvSpPr>
          <p:spPr>
            <a:xfrm>
              <a:off x="1815427" y="1046074"/>
              <a:ext cx="0" cy="21590"/>
            </a:xfrm>
            <a:custGeom>
              <a:avLst/>
              <a:gdLst/>
              <a:ahLst/>
              <a:cxnLst/>
              <a:rect l="l" t="t" r="r" b="b"/>
              <a:pathLst>
                <a:path h="21590">
                  <a:moveTo>
                    <a:pt x="-6857" y="10570"/>
                  </a:moveTo>
                  <a:lnTo>
                    <a:pt x="6857" y="10570"/>
                  </a:lnTo>
                </a:path>
              </a:pathLst>
            </a:custGeom>
            <a:ln w="21141">
              <a:solidFill>
                <a:srgbClr val="0000FF"/>
              </a:solidFill>
            </a:ln>
          </p:spPr>
          <p:txBody>
            <a:bodyPr wrap="square" lIns="0" tIns="0" rIns="0" bIns="0" rtlCol="0"/>
            <a:lstStyle/>
            <a:p>
              <a:endParaRPr/>
            </a:p>
          </p:txBody>
        </p:sp>
        <p:sp>
          <p:nvSpPr>
            <p:cNvPr id="42" name="object 42"/>
            <p:cNvSpPr/>
            <p:nvPr/>
          </p:nvSpPr>
          <p:spPr>
            <a:xfrm>
              <a:off x="1846855" y="1067215"/>
              <a:ext cx="0" cy="22225"/>
            </a:xfrm>
            <a:custGeom>
              <a:avLst/>
              <a:gdLst/>
              <a:ahLst/>
              <a:cxnLst/>
              <a:rect l="l" t="t" r="r" b="b"/>
              <a:pathLst>
                <a:path h="22225">
                  <a:moveTo>
                    <a:pt x="-6857" y="10858"/>
                  </a:moveTo>
                  <a:lnTo>
                    <a:pt x="6857" y="10858"/>
                  </a:lnTo>
                </a:path>
              </a:pathLst>
            </a:custGeom>
            <a:ln w="21717">
              <a:solidFill>
                <a:srgbClr val="0000FF"/>
              </a:solidFill>
            </a:ln>
          </p:spPr>
          <p:txBody>
            <a:bodyPr wrap="square" lIns="0" tIns="0" rIns="0" bIns="0" rtlCol="0"/>
            <a:lstStyle/>
            <a:p>
              <a:endParaRPr/>
            </a:p>
          </p:txBody>
        </p:sp>
        <p:sp>
          <p:nvSpPr>
            <p:cNvPr id="43" name="object 43"/>
            <p:cNvSpPr/>
            <p:nvPr/>
          </p:nvSpPr>
          <p:spPr>
            <a:xfrm>
              <a:off x="1878858" y="1043783"/>
              <a:ext cx="0" cy="23495"/>
            </a:xfrm>
            <a:custGeom>
              <a:avLst/>
              <a:gdLst/>
              <a:ahLst/>
              <a:cxnLst/>
              <a:rect l="l" t="t" r="r" b="b"/>
              <a:pathLst>
                <a:path h="23494">
                  <a:moveTo>
                    <a:pt x="-6857" y="11715"/>
                  </a:moveTo>
                  <a:lnTo>
                    <a:pt x="6857" y="11715"/>
                  </a:lnTo>
                </a:path>
              </a:pathLst>
            </a:custGeom>
            <a:ln w="23431">
              <a:solidFill>
                <a:srgbClr val="0000FF"/>
              </a:solidFill>
            </a:ln>
          </p:spPr>
          <p:txBody>
            <a:bodyPr wrap="square" lIns="0" tIns="0" rIns="0" bIns="0" rtlCol="0"/>
            <a:lstStyle/>
            <a:p>
              <a:endParaRPr/>
            </a:p>
          </p:txBody>
        </p:sp>
        <p:sp>
          <p:nvSpPr>
            <p:cNvPr id="44" name="object 44"/>
            <p:cNvSpPr/>
            <p:nvPr/>
          </p:nvSpPr>
          <p:spPr>
            <a:xfrm>
              <a:off x="1910861" y="1067215"/>
              <a:ext cx="0" cy="24130"/>
            </a:xfrm>
            <a:custGeom>
              <a:avLst/>
              <a:gdLst/>
              <a:ahLst/>
              <a:cxnLst/>
              <a:rect l="l" t="t" r="r" b="b"/>
              <a:pathLst>
                <a:path h="24130">
                  <a:moveTo>
                    <a:pt x="-6857" y="12000"/>
                  </a:moveTo>
                  <a:lnTo>
                    <a:pt x="6857" y="12000"/>
                  </a:lnTo>
                </a:path>
              </a:pathLst>
            </a:custGeom>
            <a:ln w="24000">
              <a:solidFill>
                <a:srgbClr val="0000FF"/>
              </a:solidFill>
            </a:ln>
          </p:spPr>
          <p:txBody>
            <a:bodyPr wrap="square" lIns="0" tIns="0" rIns="0" bIns="0" rtlCol="0"/>
            <a:lstStyle/>
            <a:p>
              <a:endParaRPr/>
            </a:p>
          </p:txBody>
        </p:sp>
        <p:sp>
          <p:nvSpPr>
            <p:cNvPr id="45" name="object 45"/>
            <p:cNvSpPr/>
            <p:nvPr/>
          </p:nvSpPr>
          <p:spPr>
            <a:xfrm>
              <a:off x="1942858" y="1041500"/>
              <a:ext cx="0" cy="26034"/>
            </a:xfrm>
            <a:custGeom>
              <a:avLst/>
              <a:gdLst/>
              <a:ahLst/>
              <a:cxnLst/>
              <a:rect l="l" t="t" r="r" b="b"/>
              <a:pathLst>
                <a:path h="26034">
                  <a:moveTo>
                    <a:pt x="-6857" y="12857"/>
                  </a:moveTo>
                  <a:lnTo>
                    <a:pt x="6857" y="12857"/>
                  </a:lnTo>
                </a:path>
              </a:pathLst>
            </a:custGeom>
            <a:ln w="25715">
              <a:solidFill>
                <a:srgbClr val="0000FF"/>
              </a:solidFill>
            </a:ln>
          </p:spPr>
          <p:txBody>
            <a:bodyPr wrap="square" lIns="0" tIns="0" rIns="0" bIns="0" rtlCol="0"/>
            <a:lstStyle/>
            <a:p>
              <a:endParaRPr/>
            </a:p>
          </p:txBody>
        </p:sp>
        <p:sp>
          <p:nvSpPr>
            <p:cNvPr id="46" name="object 46"/>
            <p:cNvSpPr/>
            <p:nvPr/>
          </p:nvSpPr>
          <p:spPr>
            <a:xfrm>
              <a:off x="1974861" y="1067215"/>
              <a:ext cx="0" cy="26670"/>
            </a:xfrm>
            <a:custGeom>
              <a:avLst/>
              <a:gdLst/>
              <a:ahLst/>
              <a:cxnLst/>
              <a:rect l="l" t="t" r="r" b="b"/>
              <a:pathLst>
                <a:path h="26669">
                  <a:moveTo>
                    <a:pt x="-6857" y="13142"/>
                  </a:moveTo>
                  <a:lnTo>
                    <a:pt x="6857" y="13142"/>
                  </a:lnTo>
                </a:path>
              </a:pathLst>
            </a:custGeom>
            <a:ln w="26284">
              <a:solidFill>
                <a:srgbClr val="0000FF"/>
              </a:solidFill>
            </a:ln>
          </p:spPr>
          <p:txBody>
            <a:bodyPr wrap="square" lIns="0" tIns="0" rIns="0" bIns="0" rtlCol="0"/>
            <a:lstStyle/>
            <a:p>
              <a:endParaRPr/>
            </a:p>
          </p:txBody>
        </p:sp>
        <p:sp>
          <p:nvSpPr>
            <p:cNvPr id="47" name="object 47"/>
            <p:cNvSpPr/>
            <p:nvPr/>
          </p:nvSpPr>
          <p:spPr>
            <a:xfrm>
              <a:off x="2006289" y="804352"/>
              <a:ext cx="1467485" cy="513080"/>
            </a:xfrm>
            <a:custGeom>
              <a:avLst/>
              <a:gdLst/>
              <a:ahLst/>
              <a:cxnLst/>
              <a:rect l="l" t="t" r="r" b="b"/>
              <a:pathLst>
                <a:path w="1467485" h="513080">
                  <a:moveTo>
                    <a:pt x="0" y="262863"/>
                  </a:moveTo>
                  <a:lnTo>
                    <a:pt x="0" y="234864"/>
                  </a:lnTo>
                </a:path>
                <a:path w="1467485" h="513080">
                  <a:moveTo>
                    <a:pt x="32003" y="262863"/>
                  </a:moveTo>
                  <a:lnTo>
                    <a:pt x="32003" y="292007"/>
                  </a:lnTo>
                </a:path>
                <a:path w="1467485" h="513080">
                  <a:moveTo>
                    <a:pt x="64006" y="262863"/>
                  </a:moveTo>
                  <a:lnTo>
                    <a:pt x="64006" y="232005"/>
                  </a:lnTo>
                </a:path>
                <a:path w="1467485" h="513080">
                  <a:moveTo>
                    <a:pt x="96003" y="262863"/>
                  </a:moveTo>
                  <a:lnTo>
                    <a:pt x="96003" y="294866"/>
                  </a:lnTo>
                </a:path>
                <a:path w="1467485" h="513080">
                  <a:moveTo>
                    <a:pt x="128006" y="262863"/>
                  </a:moveTo>
                  <a:lnTo>
                    <a:pt x="128006" y="228576"/>
                  </a:lnTo>
                </a:path>
                <a:path w="1467485" h="513080">
                  <a:moveTo>
                    <a:pt x="159433" y="262863"/>
                  </a:moveTo>
                  <a:lnTo>
                    <a:pt x="159433" y="298295"/>
                  </a:lnTo>
                </a:path>
                <a:path w="1467485" h="513080">
                  <a:moveTo>
                    <a:pt x="191437" y="262863"/>
                  </a:moveTo>
                  <a:lnTo>
                    <a:pt x="191437" y="225147"/>
                  </a:lnTo>
                </a:path>
                <a:path w="1467485" h="513080">
                  <a:moveTo>
                    <a:pt x="223440" y="262863"/>
                  </a:moveTo>
                  <a:lnTo>
                    <a:pt x="223440" y="301724"/>
                  </a:lnTo>
                </a:path>
                <a:path w="1467485" h="513080">
                  <a:moveTo>
                    <a:pt x="255436" y="262863"/>
                  </a:moveTo>
                  <a:lnTo>
                    <a:pt x="255436" y="221719"/>
                  </a:lnTo>
                </a:path>
                <a:path w="1467485" h="513080">
                  <a:moveTo>
                    <a:pt x="286870" y="262863"/>
                  </a:moveTo>
                  <a:lnTo>
                    <a:pt x="286870" y="305721"/>
                  </a:lnTo>
                </a:path>
                <a:path w="1467485" h="513080">
                  <a:moveTo>
                    <a:pt x="318867" y="262863"/>
                  </a:moveTo>
                  <a:lnTo>
                    <a:pt x="318867" y="217145"/>
                  </a:lnTo>
                </a:path>
                <a:path w="1467485" h="513080">
                  <a:moveTo>
                    <a:pt x="350870" y="262863"/>
                  </a:moveTo>
                  <a:lnTo>
                    <a:pt x="350870" y="310295"/>
                  </a:lnTo>
                </a:path>
                <a:path w="1467485" h="513080">
                  <a:moveTo>
                    <a:pt x="382874" y="262863"/>
                  </a:moveTo>
                  <a:lnTo>
                    <a:pt x="382874" y="212578"/>
                  </a:lnTo>
                </a:path>
                <a:path w="1467485" h="513080">
                  <a:moveTo>
                    <a:pt x="414870" y="262863"/>
                  </a:moveTo>
                  <a:lnTo>
                    <a:pt x="414870" y="314862"/>
                  </a:lnTo>
                </a:path>
                <a:path w="1467485" h="513080">
                  <a:moveTo>
                    <a:pt x="446304" y="262863"/>
                  </a:moveTo>
                  <a:lnTo>
                    <a:pt x="446304" y="207435"/>
                  </a:lnTo>
                </a:path>
                <a:path w="1467485" h="513080">
                  <a:moveTo>
                    <a:pt x="478301" y="262863"/>
                  </a:moveTo>
                  <a:lnTo>
                    <a:pt x="478301" y="320581"/>
                  </a:lnTo>
                </a:path>
                <a:path w="1467485" h="513080">
                  <a:moveTo>
                    <a:pt x="510304" y="262863"/>
                  </a:moveTo>
                  <a:lnTo>
                    <a:pt x="510304" y="201716"/>
                  </a:lnTo>
                </a:path>
                <a:path w="1467485" h="513080">
                  <a:moveTo>
                    <a:pt x="542307" y="262863"/>
                  </a:moveTo>
                  <a:lnTo>
                    <a:pt x="542307" y="326293"/>
                  </a:lnTo>
                </a:path>
                <a:path w="1467485" h="513080">
                  <a:moveTo>
                    <a:pt x="574304" y="262863"/>
                  </a:moveTo>
                  <a:lnTo>
                    <a:pt x="574304" y="195434"/>
                  </a:lnTo>
                </a:path>
                <a:path w="1467485" h="513080">
                  <a:moveTo>
                    <a:pt x="605738" y="262863"/>
                  </a:moveTo>
                  <a:lnTo>
                    <a:pt x="605738" y="333151"/>
                  </a:lnTo>
                </a:path>
                <a:path w="1467485" h="513080">
                  <a:moveTo>
                    <a:pt x="637734" y="262863"/>
                  </a:moveTo>
                  <a:lnTo>
                    <a:pt x="637734" y="188577"/>
                  </a:lnTo>
                </a:path>
                <a:path w="1467485" h="513080">
                  <a:moveTo>
                    <a:pt x="669738" y="262863"/>
                  </a:moveTo>
                  <a:lnTo>
                    <a:pt x="669738" y="340008"/>
                  </a:lnTo>
                </a:path>
                <a:path w="1467485" h="513080">
                  <a:moveTo>
                    <a:pt x="701741" y="262863"/>
                  </a:moveTo>
                  <a:lnTo>
                    <a:pt x="701741" y="181144"/>
                  </a:lnTo>
                </a:path>
                <a:path w="1467485" h="513080">
                  <a:moveTo>
                    <a:pt x="733168" y="262863"/>
                  </a:moveTo>
                  <a:lnTo>
                    <a:pt x="733168" y="348011"/>
                  </a:lnTo>
                </a:path>
                <a:path w="1467485" h="513080">
                  <a:moveTo>
                    <a:pt x="765172" y="262863"/>
                  </a:moveTo>
                  <a:lnTo>
                    <a:pt x="765172" y="172572"/>
                  </a:lnTo>
                </a:path>
                <a:path w="1467485" h="513080">
                  <a:moveTo>
                    <a:pt x="797168" y="262863"/>
                  </a:moveTo>
                  <a:lnTo>
                    <a:pt x="797168" y="356582"/>
                  </a:lnTo>
                </a:path>
                <a:path w="1467485" h="513080">
                  <a:moveTo>
                    <a:pt x="829171" y="262863"/>
                  </a:moveTo>
                  <a:lnTo>
                    <a:pt x="829171" y="163431"/>
                  </a:lnTo>
                </a:path>
                <a:path w="1467485" h="513080">
                  <a:moveTo>
                    <a:pt x="861175" y="262863"/>
                  </a:moveTo>
                  <a:lnTo>
                    <a:pt x="861175" y="366292"/>
                  </a:lnTo>
                </a:path>
                <a:path w="1467485" h="513080">
                  <a:moveTo>
                    <a:pt x="892602" y="262863"/>
                  </a:moveTo>
                  <a:lnTo>
                    <a:pt x="892602" y="153714"/>
                  </a:lnTo>
                </a:path>
                <a:path w="1467485" h="513080">
                  <a:moveTo>
                    <a:pt x="924605" y="262863"/>
                  </a:moveTo>
                  <a:lnTo>
                    <a:pt x="924605" y="377155"/>
                  </a:lnTo>
                </a:path>
                <a:path w="1467485" h="513080">
                  <a:moveTo>
                    <a:pt x="956602" y="262863"/>
                  </a:moveTo>
                  <a:lnTo>
                    <a:pt x="956602" y="142290"/>
                  </a:lnTo>
                </a:path>
                <a:path w="1467485" h="513080">
                  <a:moveTo>
                    <a:pt x="988605" y="262863"/>
                  </a:moveTo>
                  <a:lnTo>
                    <a:pt x="988605" y="388579"/>
                  </a:lnTo>
                </a:path>
                <a:path w="1467485" h="513080">
                  <a:moveTo>
                    <a:pt x="1020609" y="262863"/>
                  </a:moveTo>
                  <a:lnTo>
                    <a:pt x="1020609" y="129713"/>
                  </a:lnTo>
                </a:path>
                <a:path w="1467485" h="513080">
                  <a:moveTo>
                    <a:pt x="1052036" y="262863"/>
                  </a:moveTo>
                  <a:lnTo>
                    <a:pt x="1052036" y="401725"/>
                  </a:lnTo>
                </a:path>
                <a:path w="1467485" h="513080">
                  <a:moveTo>
                    <a:pt x="1084039" y="262863"/>
                  </a:moveTo>
                  <a:lnTo>
                    <a:pt x="1084039" y="116575"/>
                  </a:lnTo>
                </a:path>
                <a:path w="1467485" h="513080">
                  <a:moveTo>
                    <a:pt x="1116036" y="262863"/>
                  </a:moveTo>
                  <a:lnTo>
                    <a:pt x="1116036" y="416008"/>
                  </a:lnTo>
                </a:path>
                <a:path w="1467485" h="513080">
                  <a:moveTo>
                    <a:pt x="1148039" y="262863"/>
                  </a:moveTo>
                  <a:lnTo>
                    <a:pt x="1148039" y="101146"/>
                  </a:lnTo>
                </a:path>
                <a:path w="1467485" h="513080">
                  <a:moveTo>
                    <a:pt x="1179466" y="262863"/>
                  </a:moveTo>
                  <a:lnTo>
                    <a:pt x="1179466" y="432013"/>
                  </a:lnTo>
                </a:path>
                <a:path w="1467485" h="513080">
                  <a:moveTo>
                    <a:pt x="1211470" y="262863"/>
                  </a:moveTo>
                  <a:lnTo>
                    <a:pt x="1211470" y="85141"/>
                  </a:lnTo>
                </a:path>
                <a:path w="1467485" h="513080">
                  <a:moveTo>
                    <a:pt x="1243473" y="262863"/>
                  </a:moveTo>
                  <a:lnTo>
                    <a:pt x="1243473" y="449157"/>
                  </a:lnTo>
                </a:path>
                <a:path w="1467485" h="513080">
                  <a:moveTo>
                    <a:pt x="1275469" y="262863"/>
                  </a:moveTo>
                  <a:lnTo>
                    <a:pt x="1275469" y="66859"/>
                  </a:lnTo>
                </a:path>
                <a:path w="1467485" h="513080">
                  <a:moveTo>
                    <a:pt x="1307473" y="262863"/>
                  </a:moveTo>
                  <a:lnTo>
                    <a:pt x="1307473" y="468015"/>
                  </a:lnTo>
                </a:path>
                <a:path w="1467485" h="513080">
                  <a:moveTo>
                    <a:pt x="1338900" y="262863"/>
                  </a:moveTo>
                  <a:lnTo>
                    <a:pt x="1338900" y="46856"/>
                  </a:lnTo>
                </a:path>
                <a:path w="1467485" h="513080">
                  <a:moveTo>
                    <a:pt x="1370903" y="262863"/>
                  </a:moveTo>
                  <a:lnTo>
                    <a:pt x="1370903" y="489156"/>
                  </a:lnTo>
                </a:path>
                <a:path w="1467485" h="513080">
                  <a:moveTo>
                    <a:pt x="1402907" y="262863"/>
                  </a:moveTo>
                  <a:lnTo>
                    <a:pt x="1402907" y="24569"/>
                  </a:lnTo>
                </a:path>
                <a:path w="1467485" h="513080">
                  <a:moveTo>
                    <a:pt x="1434903" y="262863"/>
                  </a:moveTo>
                  <a:lnTo>
                    <a:pt x="1434903" y="512588"/>
                  </a:lnTo>
                </a:path>
                <a:path w="1467485" h="513080">
                  <a:moveTo>
                    <a:pt x="1466906" y="262863"/>
                  </a:moveTo>
                  <a:lnTo>
                    <a:pt x="1466906" y="0"/>
                  </a:lnTo>
                </a:path>
              </a:pathLst>
            </a:custGeom>
            <a:ln w="13714">
              <a:solidFill>
                <a:srgbClr val="0000FF"/>
              </a:solidFill>
            </a:ln>
          </p:spPr>
          <p:txBody>
            <a:bodyPr wrap="square" lIns="0" tIns="0" rIns="0" bIns="0" rtlCol="0"/>
            <a:lstStyle/>
            <a:p>
              <a:endParaRPr/>
            </a:p>
          </p:txBody>
        </p:sp>
        <p:sp>
          <p:nvSpPr>
            <p:cNvPr id="48" name="object 48"/>
            <p:cNvSpPr/>
            <p:nvPr/>
          </p:nvSpPr>
          <p:spPr>
            <a:xfrm>
              <a:off x="1241694" y="1067215"/>
              <a:ext cx="2232025" cy="0"/>
            </a:xfrm>
            <a:custGeom>
              <a:avLst/>
              <a:gdLst/>
              <a:ahLst/>
              <a:cxnLst/>
              <a:rect l="l" t="t" r="r" b="b"/>
              <a:pathLst>
                <a:path w="2232025">
                  <a:moveTo>
                    <a:pt x="0" y="0"/>
                  </a:moveTo>
                  <a:lnTo>
                    <a:pt x="2231501" y="0"/>
                  </a:lnTo>
                </a:path>
              </a:pathLst>
            </a:custGeom>
            <a:ln w="3428">
              <a:solidFill>
                <a:srgbClr val="000000"/>
              </a:solidFill>
            </a:ln>
          </p:spPr>
          <p:txBody>
            <a:bodyPr wrap="square" lIns="0" tIns="0" rIns="0" bIns="0" rtlCol="0"/>
            <a:lstStyle/>
            <a:p>
              <a:endParaRPr/>
            </a:p>
          </p:txBody>
        </p:sp>
      </p:grpSp>
      <p:sp>
        <p:nvSpPr>
          <p:cNvPr id="49" name="object 49"/>
          <p:cNvSpPr txBox="1"/>
          <p:nvPr/>
        </p:nvSpPr>
        <p:spPr>
          <a:xfrm>
            <a:off x="2301601" y="553358"/>
            <a:ext cx="111125" cy="140970"/>
          </a:xfrm>
          <a:prstGeom prst="rect">
            <a:avLst/>
          </a:prstGeom>
        </p:spPr>
        <p:txBody>
          <a:bodyPr vert="horz" wrap="square" lIns="0" tIns="13335" rIns="0" bIns="0" rtlCol="0">
            <a:spAutoFit/>
          </a:bodyPr>
          <a:lstStyle/>
          <a:p>
            <a:pPr marL="12700">
              <a:lnSpc>
                <a:spcPct val="100000"/>
              </a:lnSpc>
              <a:spcBef>
                <a:spcPts val="105"/>
              </a:spcBef>
            </a:pPr>
            <a:r>
              <a:rPr sz="750" dirty="0">
                <a:latin typeface="Microsoft Sans Serif"/>
                <a:cs typeface="Microsoft Sans Serif"/>
              </a:rPr>
              <a:t>a)</a:t>
            </a:r>
            <a:endParaRPr sz="750">
              <a:latin typeface="Microsoft Sans Serif"/>
              <a:cs typeface="Microsoft Sans Serif"/>
            </a:endParaRPr>
          </a:p>
        </p:txBody>
      </p:sp>
      <p:sp>
        <p:nvSpPr>
          <p:cNvPr id="50" name="object 50"/>
          <p:cNvSpPr/>
          <p:nvPr/>
        </p:nvSpPr>
        <p:spPr>
          <a:xfrm>
            <a:off x="1241694" y="1745525"/>
            <a:ext cx="2232025" cy="690880"/>
          </a:xfrm>
          <a:custGeom>
            <a:avLst/>
            <a:gdLst/>
            <a:ahLst/>
            <a:cxnLst/>
            <a:rect l="l" t="t" r="r" b="b"/>
            <a:pathLst>
              <a:path w="2232025" h="690880">
                <a:moveTo>
                  <a:pt x="0" y="0"/>
                </a:moveTo>
                <a:lnTo>
                  <a:pt x="2231501" y="0"/>
                </a:lnTo>
              </a:path>
              <a:path w="2232025" h="690880">
                <a:moveTo>
                  <a:pt x="0" y="690304"/>
                </a:moveTo>
                <a:lnTo>
                  <a:pt x="2231501" y="690304"/>
                </a:lnTo>
              </a:path>
              <a:path w="2232025" h="690880">
                <a:moveTo>
                  <a:pt x="2231501" y="690304"/>
                </a:moveTo>
                <a:lnTo>
                  <a:pt x="2231501" y="0"/>
                </a:lnTo>
              </a:path>
              <a:path w="2232025" h="690880">
                <a:moveTo>
                  <a:pt x="0" y="690304"/>
                </a:moveTo>
                <a:lnTo>
                  <a:pt x="0" y="0"/>
                </a:lnTo>
              </a:path>
              <a:path w="2232025" h="690880">
                <a:moveTo>
                  <a:pt x="0" y="690304"/>
                </a:moveTo>
                <a:lnTo>
                  <a:pt x="2231501" y="690304"/>
                </a:lnTo>
              </a:path>
              <a:path w="2232025" h="690880">
                <a:moveTo>
                  <a:pt x="0" y="690304"/>
                </a:moveTo>
                <a:lnTo>
                  <a:pt x="0" y="0"/>
                </a:lnTo>
              </a:path>
              <a:path w="2232025" h="690880">
                <a:moveTo>
                  <a:pt x="0" y="690304"/>
                </a:moveTo>
                <a:lnTo>
                  <a:pt x="0" y="667447"/>
                </a:lnTo>
              </a:path>
              <a:path w="2232025" h="690880">
                <a:moveTo>
                  <a:pt x="0" y="0"/>
                </a:moveTo>
                <a:lnTo>
                  <a:pt x="0" y="22286"/>
                </a:lnTo>
              </a:path>
            </a:pathLst>
          </a:custGeom>
          <a:ln w="3428">
            <a:solidFill>
              <a:srgbClr val="000000"/>
            </a:solidFill>
          </a:ln>
        </p:spPr>
        <p:txBody>
          <a:bodyPr wrap="square" lIns="0" tIns="0" rIns="0" bIns="0" rtlCol="0"/>
          <a:lstStyle/>
          <a:p>
            <a:endParaRPr/>
          </a:p>
        </p:txBody>
      </p:sp>
      <p:sp>
        <p:nvSpPr>
          <p:cNvPr id="51" name="object 51"/>
          <p:cNvSpPr txBox="1"/>
          <p:nvPr/>
        </p:nvSpPr>
        <p:spPr>
          <a:xfrm>
            <a:off x="1210136" y="2437418"/>
            <a:ext cx="641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0</a:t>
            </a:r>
            <a:endParaRPr sz="500">
              <a:latin typeface="Microsoft Sans Serif"/>
              <a:cs typeface="Microsoft Sans Serif"/>
            </a:endParaRPr>
          </a:p>
        </p:txBody>
      </p:sp>
      <p:sp>
        <p:nvSpPr>
          <p:cNvPr id="52" name="object 52"/>
          <p:cNvSpPr/>
          <p:nvPr/>
        </p:nvSpPr>
        <p:spPr>
          <a:xfrm>
            <a:off x="1559991"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53" name="object 53"/>
          <p:cNvSpPr txBox="1"/>
          <p:nvPr/>
        </p:nvSpPr>
        <p:spPr>
          <a:xfrm>
            <a:off x="1509575"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10</a:t>
            </a:r>
            <a:endParaRPr sz="500">
              <a:latin typeface="Microsoft Sans Serif"/>
              <a:cs typeface="Microsoft Sans Serif"/>
            </a:endParaRPr>
          </a:p>
        </p:txBody>
      </p:sp>
      <p:sp>
        <p:nvSpPr>
          <p:cNvPr id="54" name="object 54"/>
          <p:cNvSpPr/>
          <p:nvPr/>
        </p:nvSpPr>
        <p:spPr>
          <a:xfrm>
            <a:off x="1878858"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55" name="object 55"/>
          <p:cNvSpPr txBox="1"/>
          <p:nvPr/>
        </p:nvSpPr>
        <p:spPr>
          <a:xfrm>
            <a:off x="1828443"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20</a:t>
            </a:r>
            <a:endParaRPr sz="500">
              <a:latin typeface="Microsoft Sans Serif"/>
              <a:cs typeface="Microsoft Sans Serif"/>
            </a:endParaRPr>
          </a:p>
        </p:txBody>
      </p:sp>
      <p:sp>
        <p:nvSpPr>
          <p:cNvPr id="56" name="object 56"/>
          <p:cNvSpPr/>
          <p:nvPr/>
        </p:nvSpPr>
        <p:spPr>
          <a:xfrm>
            <a:off x="2197726"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57" name="object 57"/>
          <p:cNvSpPr txBox="1"/>
          <p:nvPr/>
        </p:nvSpPr>
        <p:spPr>
          <a:xfrm>
            <a:off x="2147310"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30</a:t>
            </a:r>
            <a:endParaRPr sz="500">
              <a:latin typeface="Microsoft Sans Serif"/>
              <a:cs typeface="Microsoft Sans Serif"/>
            </a:endParaRPr>
          </a:p>
        </p:txBody>
      </p:sp>
      <p:sp>
        <p:nvSpPr>
          <p:cNvPr id="58" name="object 58"/>
          <p:cNvSpPr/>
          <p:nvPr/>
        </p:nvSpPr>
        <p:spPr>
          <a:xfrm>
            <a:off x="2516593"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59" name="object 59"/>
          <p:cNvSpPr txBox="1"/>
          <p:nvPr/>
        </p:nvSpPr>
        <p:spPr>
          <a:xfrm>
            <a:off x="2466178"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40</a:t>
            </a:r>
            <a:endParaRPr sz="500">
              <a:latin typeface="Microsoft Sans Serif"/>
              <a:cs typeface="Microsoft Sans Serif"/>
            </a:endParaRPr>
          </a:p>
        </p:txBody>
      </p:sp>
      <p:sp>
        <p:nvSpPr>
          <p:cNvPr id="60" name="object 60"/>
          <p:cNvSpPr/>
          <p:nvPr/>
        </p:nvSpPr>
        <p:spPr>
          <a:xfrm>
            <a:off x="2835461"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61" name="object 61"/>
          <p:cNvSpPr txBox="1"/>
          <p:nvPr/>
        </p:nvSpPr>
        <p:spPr>
          <a:xfrm>
            <a:off x="2785045"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50</a:t>
            </a:r>
            <a:endParaRPr sz="500">
              <a:latin typeface="Microsoft Sans Serif"/>
              <a:cs typeface="Microsoft Sans Serif"/>
            </a:endParaRPr>
          </a:p>
        </p:txBody>
      </p:sp>
      <p:sp>
        <p:nvSpPr>
          <p:cNvPr id="62" name="object 62"/>
          <p:cNvSpPr/>
          <p:nvPr/>
        </p:nvSpPr>
        <p:spPr>
          <a:xfrm>
            <a:off x="3154328"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63" name="object 63"/>
          <p:cNvSpPr txBox="1"/>
          <p:nvPr/>
        </p:nvSpPr>
        <p:spPr>
          <a:xfrm>
            <a:off x="3103913"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60</a:t>
            </a:r>
            <a:endParaRPr sz="500">
              <a:latin typeface="Microsoft Sans Serif"/>
              <a:cs typeface="Microsoft Sans Serif"/>
            </a:endParaRPr>
          </a:p>
        </p:txBody>
      </p:sp>
      <p:sp>
        <p:nvSpPr>
          <p:cNvPr id="64" name="object 64"/>
          <p:cNvSpPr/>
          <p:nvPr/>
        </p:nvSpPr>
        <p:spPr>
          <a:xfrm>
            <a:off x="3473195" y="1745525"/>
            <a:ext cx="0" cy="690880"/>
          </a:xfrm>
          <a:custGeom>
            <a:avLst/>
            <a:gdLst/>
            <a:ahLst/>
            <a:cxnLst/>
            <a:rect l="l" t="t" r="r" b="b"/>
            <a:pathLst>
              <a:path h="690880">
                <a:moveTo>
                  <a:pt x="0" y="690304"/>
                </a:moveTo>
                <a:lnTo>
                  <a:pt x="0" y="667447"/>
                </a:lnTo>
              </a:path>
              <a:path h="690880">
                <a:moveTo>
                  <a:pt x="0" y="0"/>
                </a:moveTo>
                <a:lnTo>
                  <a:pt x="0" y="22286"/>
                </a:lnTo>
              </a:path>
            </a:pathLst>
          </a:custGeom>
          <a:ln w="3428">
            <a:solidFill>
              <a:srgbClr val="000000"/>
            </a:solidFill>
          </a:ln>
        </p:spPr>
        <p:txBody>
          <a:bodyPr wrap="square" lIns="0" tIns="0" rIns="0" bIns="0" rtlCol="0"/>
          <a:lstStyle/>
          <a:p>
            <a:endParaRPr/>
          </a:p>
        </p:txBody>
      </p:sp>
      <p:sp>
        <p:nvSpPr>
          <p:cNvPr id="65" name="object 65"/>
          <p:cNvSpPr txBox="1"/>
          <p:nvPr/>
        </p:nvSpPr>
        <p:spPr>
          <a:xfrm>
            <a:off x="3422780" y="2437418"/>
            <a:ext cx="102235" cy="107950"/>
          </a:xfrm>
          <a:prstGeom prst="rect">
            <a:avLst/>
          </a:prstGeom>
        </p:spPr>
        <p:txBody>
          <a:bodyPr vert="horz" wrap="square" lIns="0" tIns="17780" rIns="0" bIns="0" rtlCol="0">
            <a:spAutoFit/>
          </a:bodyPr>
          <a:lstStyle/>
          <a:p>
            <a:pPr marL="12700">
              <a:lnSpc>
                <a:spcPct val="100000"/>
              </a:lnSpc>
              <a:spcBef>
                <a:spcPts val="140"/>
              </a:spcBef>
            </a:pPr>
            <a:r>
              <a:rPr sz="500" spc="20" dirty="0">
                <a:latin typeface="Microsoft Sans Serif"/>
                <a:cs typeface="Microsoft Sans Serif"/>
              </a:rPr>
              <a:t>70</a:t>
            </a:r>
            <a:endParaRPr sz="500">
              <a:latin typeface="Microsoft Sans Serif"/>
              <a:cs typeface="Microsoft Sans Serif"/>
            </a:endParaRPr>
          </a:p>
        </p:txBody>
      </p:sp>
      <p:sp>
        <p:nvSpPr>
          <p:cNvPr id="66" name="object 66"/>
          <p:cNvSpPr/>
          <p:nvPr/>
        </p:nvSpPr>
        <p:spPr>
          <a:xfrm>
            <a:off x="1241694" y="1745525"/>
            <a:ext cx="2232025" cy="690880"/>
          </a:xfrm>
          <a:custGeom>
            <a:avLst/>
            <a:gdLst/>
            <a:ahLst/>
            <a:cxnLst/>
            <a:rect l="l" t="t" r="r" b="b"/>
            <a:pathLst>
              <a:path w="2232025" h="690880">
                <a:moveTo>
                  <a:pt x="0" y="690304"/>
                </a:moveTo>
                <a:lnTo>
                  <a:pt x="22286" y="690304"/>
                </a:lnTo>
              </a:path>
              <a:path w="2232025" h="690880">
                <a:moveTo>
                  <a:pt x="2231501" y="690304"/>
                </a:moveTo>
                <a:lnTo>
                  <a:pt x="2208646" y="690304"/>
                </a:lnTo>
              </a:path>
              <a:path w="2232025" h="690880">
                <a:moveTo>
                  <a:pt x="0" y="517729"/>
                </a:moveTo>
                <a:lnTo>
                  <a:pt x="22286" y="517729"/>
                </a:lnTo>
              </a:path>
              <a:path w="2232025" h="690880">
                <a:moveTo>
                  <a:pt x="2231501" y="517729"/>
                </a:moveTo>
                <a:lnTo>
                  <a:pt x="2208646" y="517729"/>
                </a:lnTo>
              </a:path>
              <a:path w="2232025" h="690880">
                <a:moveTo>
                  <a:pt x="0" y="345151"/>
                </a:moveTo>
                <a:lnTo>
                  <a:pt x="22286" y="345151"/>
                </a:lnTo>
              </a:path>
              <a:path w="2232025" h="690880">
                <a:moveTo>
                  <a:pt x="2231501" y="345151"/>
                </a:moveTo>
                <a:lnTo>
                  <a:pt x="2208646" y="345151"/>
                </a:lnTo>
              </a:path>
              <a:path w="2232025" h="690880">
                <a:moveTo>
                  <a:pt x="0" y="172572"/>
                </a:moveTo>
                <a:lnTo>
                  <a:pt x="22286" y="172572"/>
                </a:lnTo>
              </a:path>
              <a:path w="2232025" h="690880">
                <a:moveTo>
                  <a:pt x="2231501" y="172572"/>
                </a:moveTo>
                <a:lnTo>
                  <a:pt x="2208646" y="172572"/>
                </a:lnTo>
              </a:path>
              <a:path w="2232025" h="690880">
                <a:moveTo>
                  <a:pt x="0" y="0"/>
                </a:moveTo>
                <a:lnTo>
                  <a:pt x="22286" y="0"/>
                </a:lnTo>
              </a:path>
              <a:path w="2232025" h="690880">
                <a:moveTo>
                  <a:pt x="2231501" y="0"/>
                </a:moveTo>
                <a:lnTo>
                  <a:pt x="2208646" y="0"/>
                </a:lnTo>
              </a:path>
            </a:pathLst>
          </a:custGeom>
          <a:ln w="3428">
            <a:solidFill>
              <a:srgbClr val="000000"/>
            </a:solidFill>
          </a:ln>
        </p:spPr>
        <p:txBody>
          <a:bodyPr wrap="square" lIns="0" tIns="0" rIns="0" bIns="0" rtlCol="0"/>
          <a:lstStyle/>
          <a:p>
            <a:endParaRPr/>
          </a:p>
        </p:txBody>
      </p:sp>
      <p:sp>
        <p:nvSpPr>
          <p:cNvPr id="67" name="object 67"/>
          <p:cNvSpPr txBox="1"/>
          <p:nvPr/>
        </p:nvSpPr>
        <p:spPr>
          <a:xfrm>
            <a:off x="1074132" y="1689390"/>
            <a:ext cx="189865" cy="798195"/>
          </a:xfrm>
          <a:prstGeom prst="rect">
            <a:avLst/>
          </a:prstGeom>
        </p:spPr>
        <p:txBody>
          <a:bodyPr vert="horz" wrap="square" lIns="0" tIns="17780" rIns="0" bIns="0" rtlCol="0">
            <a:spAutoFit/>
          </a:bodyPr>
          <a:lstStyle/>
          <a:p>
            <a:pPr marR="33655" algn="r">
              <a:lnSpc>
                <a:spcPct val="100000"/>
              </a:lnSpc>
              <a:spcBef>
                <a:spcPts val="140"/>
              </a:spcBef>
            </a:pPr>
            <a:r>
              <a:rPr sz="500" spc="20" dirty="0">
                <a:latin typeface="Microsoft Sans Serif"/>
                <a:cs typeface="Microsoft Sans Serif"/>
              </a:rPr>
              <a:t>1</a:t>
            </a:r>
            <a:endParaRPr sz="500">
              <a:latin typeface="Microsoft Sans Serif"/>
              <a:cs typeface="Microsoft Sans Serif"/>
            </a:endParaRPr>
          </a:p>
          <a:p>
            <a:pPr>
              <a:lnSpc>
                <a:spcPct val="100000"/>
              </a:lnSpc>
              <a:spcBef>
                <a:spcPts val="20"/>
              </a:spcBef>
            </a:pPr>
            <a:endParaRPr sz="650">
              <a:latin typeface="Microsoft Sans Serif"/>
              <a:cs typeface="Microsoft Sans Serif"/>
            </a:endParaRPr>
          </a:p>
          <a:p>
            <a:pPr marR="34290" algn="r">
              <a:lnSpc>
                <a:spcPct val="100000"/>
              </a:lnSpc>
            </a:pPr>
            <a:r>
              <a:rPr sz="500" spc="15" dirty="0">
                <a:latin typeface="Microsoft Sans Serif"/>
                <a:cs typeface="Microsoft Sans Serif"/>
              </a:rPr>
              <a:t>0.5</a:t>
            </a:r>
            <a:endParaRPr sz="500">
              <a:latin typeface="Microsoft Sans Serif"/>
              <a:cs typeface="Microsoft Sans Serif"/>
            </a:endParaRPr>
          </a:p>
          <a:p>
            <a:pPr>
              <a:lnSpc>
                <a:spcPct val="100000"/>
              </a:lnSpc>
              <a:spcBef>
                <a:spcPts val="25"/>
              </a:spcBef>
            </a:pPr>
            <a:endParaRPr sz="650">
              <a:latin typeface="Microsoft Sans Serif"/>
              <a:cs typeface="Microsoft Sans Serif"/>
            </a:endParaRPr>
          </a:p>
          <a:p>
            <a:pPr marR="33655" algn="r">
              <a:lnSpc>
                <a:spcPct val="100000"/>
              </a:lnSpc>
            </a:pPr>
            <a:r>
              <a:rPr sz="500" spc="20" dirty="0">
                <a:latin typeface="Microsoft Sans Serif"/>
                <a:cs typeface="Microsoft Sans Serif"/>
              </a:rPr>
              <a:t>0</a:t>
            </a:r>
            <a:endParaRPr sz="500">
              <a:latin typeface="Microsoft Sans Serif"/>
              <a:cs typeface="Microsoft Sans Serif"/>
            </a:endParaRPr>
          </a:p>
          <a:p>
            <a:pPr>
              <a:lnSpc>
                <a:spcPct val="100000"/>
              </a:lnSpc>
              <a:spcBef>
                <a:spcPts val="20"/>
              </a:spcBef>
            </a:pPr>
            <a:endParaRPr sz="650">
              <a:latin typeface="Microsoft Sans Serif"/>
              <a:cs typeface="Microsoft Sans Serif"/>
            </a:endParaRPr>
          </a:p>
          <a:p>
            <a:pPr marR="5080" algn="r">
              <a:lnSpc>
                <a:spcPct val="100000"/>
              </a:lnSpc>
              <a:spcBef>
                <a:spcPts val="5"/>
              </a:spcBef>
            </a:pPr>
            <a:r>
              <a:rPr sz="500" spc="75" dirty="0">
                <a:latin typeface="Microsoft Sans Serif"/>
                <a:cs typeface="Microsoft Sans Serif"/>
              </a:rPr>
              <a:t>−0.5</a:t>
            </a:r>
            <a:endParaRPr sz="500">
              <a:latin typeface="Microsoft Sans Serif"/>
              <a:cs typeface="Microsoft Sans Serif"/>
            </a:endParaRPr>
          </a:p>
          <a:p>
            <a:pPr>
              <a:lnSpc>
                <a:spcPct val="100000"/>
              </a:lnSpc>
              <a:spcBef>
                <a:spcPts val="20"/>
              </a:spcBef>
            </a:pPr>
            <a:endParaRPr sz="650">
              <a:latin typeface="Microsoft Sans Serif"/>
              <a:cs typeface="Microsoft Sans Serif"/>
            </a:endParaRPr>
          </a:p>
          <a:p>
            <a:pPr marR="5080" algn="r">
              <a:lnSpc>
                <a:spcPct val="100000"/>
              </a:lnSpc>
            </a:pPr>
            <a:r>
              <a:rPr sz="500" spc="135" dirty="0">
                <a:latin typeface="Microsoft Sans Serif"/>
                <a:cs typeface="Microsoft Sans Serif"/>
              </a:rPr>
              <a:t>−1</a:t>
            </a:r>
            <a:endParaRPr sz="500">
              <a:latin typeface="Microsoft Sans Serif"/>
              <a:cs typeface="Microsoft Sans Serif"/>
            </a:endParaRPr>
          </a:p>
        </p:txBody>
      </p:sp>
      <p:grpSp>
        <p:nvGrpSpPr>
          <p:cNvPr id="68" name="object 68"/>
          <p:cNvGrpSpPr/>
          <p:nvPr/>
        </p:nvGrpSpPr>
        <p:grpSpPr>
          <a:xfrm>
            <a:off x="1214264" y="1718096"/>
            <a:ext cx="2286635" cy="719455"/>
            <a:chOff x="1214264" y="1718096"/>
            <a:chExt cx="2286635" cy="719455"/>
          </a:xfrm>
        </p:grpSpPr>
        <p:pic>
          <p:nvPicPr>
            <p:cNvPr id="69" name="object 69"/>
            <p:cNvPicPr/>
            <p:nvPr/>
          </p:nvPicPr>
          <p:blipFill>
            <a:blip r:embed="rId2" cstate="print"/>
            <a:stretch>
              <a:fillRect/>
            </a:stretch>
          </p:blipFill>
          <p:spPr>
            <a:xfrm>
              <a:off x="1214264" y="1718096"/>
              <a:ext cx="2286360" cy="719448"/>
            </a:xfrm>
            <a:prstGeom prst="rect">
              <a:avLst/>
            </a:prstGeom>
          </p:spPr>
        </p:pic>
        <p:sp>
          <p:nvSpPr>
            <p:cNvPr id="70" name="object 70"/>
            <p:cNvSpPr/>
            <p:nvPr/>
          </p:nvSpPr>
          <p:spPr>
            <a:xfrm>
              <a:off x="1241694" y="2090677"/>
              <a:ext cx="2232025" cy="0"/>
            </a:xfrm>
            <a:custGeom>
              <a:avLst/>
              <a:gdLst/>
              <a:ahLst/>
              <a:cxnLst/>
              <a:rect l="l" t="t" r="r" b="b"/>
              <a:pathLst>
                <a:path w="2232025">
                  <a:moveTo>
                    <a:pt x="0" y="0"/>
                  </a:moveTo>
                  <a:lnTo>
                    <a:pt x="2231501" y="0"/>
                  </a:lnTo>
                </a:path>
              </a:pathLst>
            </a:custGeom>
            <a:ln w="3428">
              <a:solidFill>
                <a:srgbClr val="000000"/>
              </a:solidFill>
            </a:ln>
          </p:spPr>
          <p:txBody>
            <a:bodyPr wrap="square" lIns="0" tIns="0" rIns="0" bIns="0" rtlCol="0"/>
            <a:lstStyle/>
            <a:p>
              <a:endParaRPr/>
            </a:p>
          </p:txBody>
        </p:sp>
      </p:grpSp>
      <p:sp>
        <p:nvSpPr>
          <p:cNvPr id="71" name="object 71"/>
          <p:cNvSpPr txBox="1"/>
          <p:nvPr/>
        </p:nvSpPr>
        <p:spPr>
          <a:xfrm>
            <a:off x="2301601" y="1576820"/>
            <a:ext cx="111125" cy="140970"/>
          </a:xfrm>
          <a:prstGeom prst="rect">
            <a:avLst/>
          </a:prstGeom>
        </p:spPr>
        <p:txBody>
          <a:bodyPr vert="horz" wrap="square" lIns="0" tIns="13335" rIns="0" bIns="0" rtlCol="0">
            <a:spAutoFit/>
          </a:bodyPr>
          <a:lstStyle/>
          <a:p>
            <a:pPr marL="12700">
              <a:lnSpc>
                <a:spcPct val="100000"/>
              </a:lnSpc>
              <a:spcBef>
                <a:spcPts val="105"/>
              </a:spcBef>
            </a:pPr>
            <a:r>
              <a:rPr sz="750" dirty="0">
                <a:latin typeface="Microsoft Sans Serif"/>
                <a:cs typeface="Microsoft Sans Serif"/>
              </a:rPr>
              <a:t>b)</a:t>
            </a:r>
            <a:endParaRPr sz="750">
              <a:latin typeface="Microsoft Sans Serif"/>
              <a:cs typeface="Microsoft Sans Serif"/>
            </a:endParaRPr>
          </a:p>
        </p:txBody>
      </p:sp>
      <p:sp>
        <p:nvSpPr>
          <p:cNvPr id="72" name="object 72"/>
          <p:cNvSpPr txBox="1"/>
          <p:nvPr/>
        </p:nvSpPr>
        <p:spPr>
          <a:xfrm>
            <a:off x="398614" y="2794970"/>
            <a:ext cx="3811270" cy="166071"/>
          </a:xfrm>
          <a:prstGeom prst="rect">
            <a:avLst/>
          </a:prstGeom>
        </p:spPr>
        <p:txBody>
          <a:bodyPr vert="horz" wrap="square" lIns="0" tIns="12065" rIns="0" bIns="0" rtlCol="0">
            <a:spAutoFit/>
          </a:bodyPr>
          <a:lstStyle/>
          <a:p>
            <a:pPr marL="381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125" dirty="0">
                <a:latin typeface="Tahoma"/>
                <a:cs typeface="Tahoma"/>
              </a:rPr>
              <a:t>Se</a:t>
            </a:r>
            <a:r>
              <a:rPr lang="es-CO" sz="1000" spc="-125" dirty="0">
                <a:latin typeface="Tahoma"/>
                <a:cs typeface="Tahoma"/>
              </a:rPr>
              <a:t>ñ</a:t>
            </a:r>
            <a:r>
              <a:rPr sz="1000" spc="-125" dirty="0">
                <a:latin typeface="Tahoma"/>
                <a:cs typeface="Tahoma"/>
              </a:rPr>
              <a:t>al</a:t>
            </a:r>
            <a:r>
              <a:rPr sz="1000" spc="25" dirty="0">
                <a:latin typeface="Tahoma"/>
                <a:cs typeface="Tahoma"/>
              </a:rPr>
              <a:t> </a:t>
            </a:r>
            <a:r>
              <a:rPr sz="1000" spc="-40" dirty="0">
                <a:latin typeface="Tahoma"/>
                <a:cs typeface="Tahoma"/>
              </a:rPr>
              <a:t>exponencial</a:t>
            </a:r>
            <a:r>
              <a:rPr sz="1000" spc="25" dirty="0">
                <a:latin typeface="Tahoma"/>
                <a:cs typeface="Tahoma"/>
              </a:rPr>
              <a:t> </a:t>
            </a:r>
            <a:r>
              <a:rPr sz="1000" spc="-40" dirty="0">
                <a:latin typeface="Tahoma"/>
                <a:cs typeface="Tahoma"/>
              </a:rPr>
              <a:t>real</a:t>
            </a:r>
            <a:r>
              <a:rPr sz="1000" spc="30" dirty="0">
                <a:latin typeface="Tahoma"/>
                <a:cs typeface="Tahoma"/>
              </a:rPr>
              <a:t> </a:t>
            </a:r>
            <a:r>
              <a:rPr sz="1000" i="1" spc="-45" dirty="0">
                <a:latin typeface="Arial"/>
                <a:cs typeface="Arial"/>
              </a:rPr>
              <a:t>x</a:t>
            </a:r>
            <a:r>
              <a:rPr sz="1000" i="1" spc="-190" dirty="0">
                <a:latin typeface="Arial"/>
                <a:cs typeface="Arial"/>
              </a:rPr>
              <a:t> </a:t>
            </a:r>
            <a:r>
              <a:rPr sz="1000" spc="-75" dirty="0">
                <a:latin typeface="Tahoma"/>
                <a:cs typeface="Tahoma"/>
              </a:rPr>
              <a:t>[</a:t>
            </a:r>
            <a:r>
              <a:rPr sz="1000" i="1" spc="-75" dirty="0">
                <a:latin typeface="Arial"/>
                <a:cs typeface="Arial"/>
              </a:rPr>
              <a:t>n</a:t>
            </a:r>
            <a:r>
              <a:rPr sz="1000" spc="-75" dirty="0">
                <a:latin typeface="Tahoma"/>
                <a:cs typeface="Tahoma"/>
              </a:rPr>
              <a:t>]</a:t>
            </a:r>
            <a:r>
              <a:rPr sz="1000" spc="-30" dirty="0">
                <a:latin typeface="Tahoma"/>
                <a:cs typeface="Tahoma"/>
              </a:rPr>
              <a:t> </a:t>
            </a:r>
            <a:r>
              <a:rPr sz="1000" spc="45" dirty="0">
                <a:latin typeface="Tahoma"/>
                <a:cs typeface="Tahoma"/>
              </a:rPr>
              <a:t>=</a:t>
            </a:r>
            <a:r>
              <a:rPr sz="1000" spc="-35" dirty="0">
                <a:latin typeface="Tahoma"/>
                <a:cs typeface="Tahoma"/>
              </a:rPr>
              <a:t> </a:t>
            </a:r>
            <a:r>
              <a:rPr sz="1000" i="1" spc="10" dirty="0">
                <a:latin typeface="Arial"/>
                <a:cs typeface="Arial"/>
              </a:rPr>
              <a:t>C</a:t>
            </a:r>
            <a:r>
              <a:rPr sz="1000" i="1" spc="10" dirty="0">
                <a:latin typeface="Verdana"/>
                <a:cs typeface="Verdana"/>
              </a:rPr>
              <a:t>α</a:t>
            </a:r>
            <a:r>
              <a:rPr sz="1050" i="1" spc="15" baseline="27777" dirty="0">
                <a:latin typeface="Arial"/>
                <a:cs typeface="Arial"/>
              </a:rPr>
              <a:t>n</a:t>
            </a:r>
            <a:r>
              <a:rPr sz="1050" i="1" spc="307" baseline="27777" dirty="0">
                <a:latin typeface="Arial"/>
                <a:cs typeface="Arial"/>
              </a:rPr>
              <a:t> </a:t>
            </a:r>
            <a:r>
              <a:rPr sz="1000" spc="-10" dirty="0">
                <a:latin typeface="Tahoma"/>
                <a:cs typeface="Tahoma"/>
              </a:rPr>
              <a:t>(a)</a:t>
            </a:r>
            <a:r>
              <a:rPr sz="1000" i="1" spc="-10" dirty="0">
                <a:latin typeface="Verdana"/>
                <a:cs typeface="Verdana"/>
              </a:rPr>
              <a:t>α</a:t>
            </a:r>
            <a:r>
              <a:rPr sz="1000" i="1" spc="-65" dirty="0">
                <a:latin typeface="Verdana"/>
                <a:cs typeface="Verdana"/>
              </a:rPr>
              <a:t> </a:t>
            </a:r>
            <a:r>
              <a:rPr sz="1000" i="1" spc="-45" dirty="0">
                <a:latin typeface="Verdana"/>
                <a:cs typeface="Verdana"/>
              </a:rPr>
              <a:t>&lt;</a:t>
            </a:r>
            <a:r>
              <a:rPr sz="1000" i="1" spc="-75" dirty="0">
                <a:latin typeface="Verdana"/>
                <a:cs typeface="Verdana"/>
              </a:rPr>
              <a:t> </a:t>
            </a:r>
            <a:r>
              <a:rPr sz="1000" i="1" spc="20" dirty="0">
                <a:latin typeface="Arial"/>
                <a:cs typeface="Arial"/>
              </a:rPr>
              <a:t>−</a:t>
            </a:r>
            <a:r>
              <a:rPr sz="1000" spc="20" dirty="0">
                <a:latin typeface="Tahoma"/>
                <a:cs typeface="Tahoma"/>
              </a:rPr>
              <a:t>1; (b)</a:t>
            </a:r>
            <a:r>
              <a:rPr sz="1000" i="1" spc="20" dirty="0">
                <a:latin typeface="Arial"/>
                <a:cs typeface="Arial"/>
              </a:rPr>
              <a:t>−</a:t>
            </a:r>
            <a:r>
              <a:rPr sz="1000" spc="20" dirty="0">
                <a:latin typeface="Tahoma"/>
                <a:cs typeface="Tahoma"/>
              </a:rPr>
              <a:t>1</a:t>
            </a:r>
            <a:r>
              <a:rPr sz="1000" spc="-35" dirty="0">
                <a:latin typeface="Tahoma"/>
                <a:cs typeface="Tahoma"/>
              </a:rPr>
              <a:t> </a:t>
            </a:r>
            <a:r>
              <a:rPr sz="1000" i="1" spc="-45" dirty="0">
                <a:latin typeface="Verdana"/>
                <a:cs typeface="Verdana"/>
              </a:rPr>
              <a:t>&lt;</a:t>
            </a:r>
            <a:r>
              <a:rPr sz="1000" i="1" spc="-70" dirty="0">
                <a:latin typeface="Verdana"/>
                <a:cs typeface="Verdana"/>
              </a:rPr>
              <a:t> </a:t>
            </a:r>
            <a:r>
              <a:rPr sz="1000" i="1" spc="10" dirty="0">
                <a:latin typeface="Verdana"/>
                <a:cs typeface="Verdana"/>
              </a:rPr>
              <a:t>α</a:t>
            </a:r>
            <a:r>
              <a:rPr sz="1000" i="1" spc="-75" dirty="0">
                <a:latin typeface="Verdana"/>
                <a:cs typeface="Verdana"/>
              </a:rPr>
              <a:t> </a:t>
            </a:r>
            <a:r>
              <a:rPr sz="1000" i="1" spc="-45" dirty="0">
                <a:latin typeface="Verdana"/>
                <a:cs typeface="Verdana"/>
              </a:rPr>
              <a:t>&lt;</a:t>
            </a:r>
            <a:r>
              <a:rPr sz="1000" i="1" spc="-70" dirty="0">
                <a:latin typeface="Verdana"/>
                <a:cs typeface="Verdana"/>
              </a:rPr>
              <a:t> </a:t>
            </a:r>
            <a:r>
              <a:rPr sz="1000" spc="-50" dirty="0">
                <a:latin typeface="Tahoma"/>
                <a:cs typeface="Tahoma"/>
              </a:rPr>
              <a:t>0</a:t>
            </a:r>
            <a:endParaRPr sz="1000" dirty="0">
              <a:latin typeface="Tahoma"/>
              <a:cs typeface="Tahoma"/>
            </a:endParaRPr>
          </a:p>
        </p:txBody>
      </p:sp>
      <p:sp>
        <p:nvSpPr>
          <p:cNvPr id="77" name="object 7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876040" cy="232756"/>
          </a:xfrm>
          <a:prstGeom prst="rect">
            <a:avLst/>
          </a:prstGeom>
        </p:spPr>
        <p:txBody>
          <a:bodyPr vert="horz" wrap="square" lIns="0" tIns="17145" rIns="0" bIns="0" rtlCol="0">
            <a:spAutoFit/>
          </a:bodyPr>
          <a:lstStyle/>
          <a:p>
            <a:pPr marL="12700">
              <a:lnSpc>
                <a:spcPct val="100000"/>
              </a:lnSpc>
              <a:spcBef>
                <a:spcPts val="135"/>
              </a:spcBef>
            </a:pPr>
            <a:r>
              <a:rPr spc="-60" dirty="0">
                <a:solidFill>
                  <a:schemeClr val="tx1"/>
                </a:solidFill>
              </a:rPr>
              <a:t>Se</a:t>
            </a:r>
            <a:r>
              <a:rPr spc="-780" dirty="0">
                <a:solidFill>
                  <a:schemeClr val="tx1"/>
                </a:solidFill>
              </a:rPr>
              <a:t>n</a:t>
            </a:r>
            <a:r>
              <a:rPr spc="-60" dirty="0">
                <a:solidFill>
                  <a:schemeClr val="tx1"/>
                </a:solidFill>
              </a:rPr>
              <a:t>˜</a:t>
            </a:r>
            <a:r>
              <a:rPr spc="-65" dirty="0">
                <a:solidFill>
                  <a:schemeClr val="tx1"/>
                </a:solidFill>
              </a:rPr>
              <a:t>ales</a:t>
            </a:r>
            <a:r>
              <a:rPr spc="30" dirty="0">
                <a:solidFill>
                  <a:schemeClr val="tx1"/>
                </a:solidFill>
              </a:rPr>
              <a:t> </a:t>
            </a:r>
            <a:r>
              <a:rPr spc="-45" dirty="0">
                <a:solidFill>
                  <a:schemeClr val="tx1"/>
                </a:solidFill>
              </a:rPr>
              <a:t>continuas</a:t>
            </a:r>
            <a:r>
              <a:rPr spc="30" dirty="0">
                <a:solidFill>
                  <a:schemeClr val="tx1"/>
                </a:solidFill>
              </a:rPr>
              <a:t> </a:t>
            </a:r>
            <a:r>
              <a:rPr spc="-75" dirty="0">
                <a:solidFill>
                  <a:schemeClr val="tx1"/>
                </a:solidFill>
              </a:rPr>
              <a:t>ex</a:t>
            </a:r>
            <a:r>
              <a:rPr spc="-45" dirty="0">
                <a:solidFill>
                  <a:schemeClr val="tx1"/>
                </a:solidFill>
              </a:rPr>
              <a:t>p</a:t>
            </a:r>
            <a:r>
              <a:rPr spc="-55" dirty="0">
                <a:solidFill>
                  <a:schemeClr val="tx1"/>
                </a:solidFill>
              </a:rPr>
              <a:t>onencia</a:t>
            </a:r>
            <a:r>
              <a:rPr spc="10" dirty="0">
                <a:solidFill>
                  <a:schemeClr val="tx1"/>
                </a:solidFill>
              </a:rPr>
              <a:t>l</a:t>
            </a:r>
            <a:r>
              <a:rPr spc="30" dirty="0">
                <a:solidFill>
                  <a:schemeClr val="tx1"/>
                </a:solidFill>
              </a:rPr>
              <a:t> </a:t>
            </a:r>
            <a:r>
              <a:rPr spc="-50" dirty="0">
                <a:solidFill>
                  <a:schemeClr val="tx1"/>
                </a:solidFill>
              </a:rPr>
              <a:t>compleja</a:t>
            </a:r>
            <a:r>
              <a:rPr spc="30" dirty="0">
                <a:solidFill>
                  <a:schemeClr val="tx1"/>
                </a:solidFill>
              </a:rPr>
              <a:t> </a:t>
            </a:r>
            <a:r>
              <a:rPr spc="-60" dirty="0">
                <a:solidFill>
                  <a:schemeClr val="tx1"/>
                </a:solidFill>
              </a:rPr>
              <a:t>y</a:t>
            </a:r>
            <a:r>
              <a:rPr spc="30" dirty="0">
                <a:solidFill>
                  <a:schemeClr val="tx1"/>
                </a:solidFill>
              </a:rPr>
              <a:t> </a:t>
            </a:r>
            <a:r>
              <a:rPr spc="-45" dirty="0">
                <a:solidFill>
                  <a:schemeClr val="tx1"/>
                </a:solidFill>
              </a:rPr>
              <a:t>sinusoidal</a:t>
            </a:r>
          </a:p>
        </p:txBody>
      </p:sp>
      <p:grpSp>
        <p:nvGrpSpPr>
          <p:cNvPr id="3" name="object 3"/>
          <p:cNvGrpSpPr/>
          <p:nvPr/>
        </p:nvGrpSpPr>
        <p:grpSpPr>
          <a:xfrm>
            <a:off x="87743" y="365734"/>
            <a:ext cx="4483735" cy="782320"/>
            <a:chOff x="87743" y="365734"/>
            <a:chExt cx="4483735" cy="782320"/>
          </a:xfrm>
        </p:grpSpPr>
        <p:sp>
          <p:nvSpPr>
            <p:cNvPr id="4" name="object 4"/>
            <p:cNvSpPr/>
            <p:nvPr/>
          </p:nvSpPr>
          <p:spPr>
            <a:xfrm>
              <a:off x="87743" y="365734"/>
              <a:ext cx="4432935" cy="187960"/>
            </a:xfrm>
            <a:custGeom>
              <a:avLst/>
              <a:gdLst/>
              <a:ahLst/>
              <a:cxnLst/>
              <a:rect l="l" t="t" r="r" b="b"/>
              <a:pathLst>
                <a:path w="4432935" h="187959">
                  <a:moveTo>
                    <a:pt x="4381765" y="0"/>
                  </a:moveTo>
                  <a:lnTo>
                    <a:pt x="50800" y="0"/>
                  </a:lnTo>
                  <a:lnTo>
                    <a:pt x="31075" y="4008"/>
                  </a:lnTo>
                  <a:lnTo>
                    <a:pt x="14922" y="14922"/>
                  </a:lnTo>
                  <a:lnTo>
                    <a:pt x="4008" y="31075"/>
                  </a:lnTo>
                  <a:lnTo>
                    <a:pt x="0" y="50800"/>
                  </a:lnTo>
                  <a:lnTo>
                    <a:pt x="0" y="187823"/>
                  </a:lnTo>
                  <a:lnTo>
                    <a:pt x="4432566" y="187823"/>
                  </a:lnTo>
                  <a:lnTo>
                    <a:pt x="4432566" y="50800"/>
                  </a:lnTo>
                  <a:lnTo>
                    <a:pt x="4428558" y="31075"/>
                  </a:lnTo>
                  <a:lnTo>
                    <a:pt x="4417643" y="14922"/>
                  </a:lnTo>
                  <a:lnTo>
                    <a:pt x="4401490" y="4008"/>
                  </a:lnTo>
                  <a:lnTo>
                    <a:pt x="4381765" y="0"/>
                  </a:lnTo>
                  <a:close/>
                </a:path>
              </a:pathLst>
            </a:custGeom>
            <a:solidFill>
              <a:srgbClr val="D6D6EF"/>
            </a:solidFill>
          </p:spPr>
          <p:txBody>
            <a:bodyPr wrap="square" lIns="0" tIns="0" rIns="0" bIns="0" rtlCol="0"/>
            <a:lstStyle/>
            <a:p>
              <a:endParaRPr/>
            </a:p>
          </p:txBody>
        </p:sp>
        <p:pic>
          <p:nvPicPr>
            <p:cNvPr id="5" name="object 5"/>
            <p:cNvPicPr/>
            <p:nvPr/>
          </p:nvPicPr>
          <p:blipFill>
            <a:blip r:embed="rId2" cstate="print"/>
            <a:stretch>
              <a:fillRect/>
            </a:stretch>
          </p:blipFill>
          <p:spPr>
            <a:xfrm>
              <a:off x="87744" y="540905"/>
              <a:ext cx="4432565" cy="50609"/>
            </a:xfrm>
            <a:prstGeom prst="rect">
              <a:avLst/>
            </a:prstGeom>
          </p:spPr>
        </p:pic>
        <p:pic>
          <p:nvPicPr>
            <p:cNvPr id="6" name="object 6"/>
            <p:cNvPicPr/>
            <p:nvPr/>
          </p:nvPicPr>
          <p:blipFill>
            <a:blip r:embed="rId3" cstate="print"/>
            <a:stretch>
              <a:fillRect/>
            </a:stretch>
          </p:blipFill>
          <p:spPr>
            <a:xfrm>
              <a:off x="138544" y="1046226"/>
              <a:ext cx="101600" cy="101600"/>
            </a:xfrm>
            <a:prstGeom prst="rect">
              <a:avLst/>
            </a:prstGeom>
          </p:spPr>
        </p:pic>
        <p:pic>
          <p:nvPicPr>
            <p:cNvPr id="7" name="object 7"/>
            <p:cNvPicPr/>
            <p:nvPr/>
          </p:nvPicPr>
          <p:blipFill>
            <a:blip r:embed="rId4" cstate="print"/>
            <a:stretch>
              <a:fillRect/>
            </a:stretch>
          </p:blipFill>
          <p:spPr>
            <a:xfrm>
              <a:off x="189344" y="1033526"/>
              <a:ext cx="4381715" cy="114300"/>
            </a:xfrm>
            <a:prstGeom prst="rect">
              <a:avLst/>
            </a:prstGeom>
          </p:spPr>
        </p:pic>
        <p:pic>
          <p:nvPicPr>
            <p:cNvPr id="8" name="object 8"/>
            <p:cNvPicPr/>
            <p:nvPr/>
          </p:nvPicPr>
          <p:blipFill>
            <a:blip r:embed="rId5" cstate="print"/>
            <a:stretch>
              <a:fillRect/>
            </a:stretch>
          </p:blipFill>
          <p:spPr>
            <a:xfrm>
              <a:off x="4520310" y="409981"/>
              <a:ext cx="50749" cy="636244"/>
            </a:xfrm>
            <a:prstGeom prst="rect">
              <a:avLst/>
            </a:prstGeom>
          </p:spPr>
        </p:pic>
        <p:sp>
          <p:nvSpPr>
            <p:cNvPr id="9" name="object 9"/>
            <p:cNvSpPr/>
            <p:nvPr/>
          </p:nvSpPr>
          <p:spPr>
            <a:xfrm>
              <a:off x="87743" y="585187"/>
              <a:ext cx="4432935" cy="512445"/>
            </a:xfrm>
            <a:custGeom>
              <a:avLst/>
              <a:gdLst/>
              <a:ahLst/>
              <a:cxnLst/>
              <a:rect l="l" t="t" r="r" b="b"/>
              <a:pathLst>
                <a:path w="4432935" h="512444">
                  <a:moveTo>
                    <a:pt x="4432566" y="0"/>
                  </a:moveTo>
                  <a:lnTo>
                    <a:pt x="0" y="0"/>
                  </a:lnTo>
                  <a:lnTo>
                    <a:pt x="0" y="461038"/>
                  </a:lnTo>
                  <a:lnTo>
                    <a:pt x="4008" y="480763"/>
                  </a:lnTo>
                  <a:lnTo>
                    <a:pt x="14922" y="496916"/>
                  </a:lnTo>
                  <a:lnTo>
                    <a:pt x="31075" y="507830"/>
                  </a:lnTo>
                  <a:lnTo>
                    <a:pt x="50800" y="511838"/>
                  </a:lnTo>
                  <a:lnTo>
                    <a:pt x="4381765" y="511838"/>
                  </a:lnTo>
                  <a:lnTo>
                    <a:pt x="4401490" y="507830"/>
                  </a:lnTo>
                  <a:lnTo>
                    <a:pt x="4417643" y="496916"/>
                  </a:lnTo>
                  <a:lnTo>
                    <a:pt x="4428558" y="480763"/>
                  </a:lnTo>
                  <a:lnTo>
                    <a:pt x="4432566" y="461038"/>
                  </a:lnTo>
                  <a:lnTo>
                    <a:pt x="4432566" y="0"/>
                  </a:lnTo>
                  <a:close/>
                </a:path>
              </a:pathLst>
            </a:custGeom>
            <a:solidFill>
              <a:srgbClr val="EAEAF7"/>
            </a:solidFill>
          </p:spPr>
          <p:txBody>
            <a:bodyPr wrap="square" lIns="0" tIns="0" rIns="0" bIns="0" rtlCol="0"/>
            <a:lstStyle/>
            <a:p>
              <a:endParaRPr/>
            </a:p>
          </p:txBody>
        </p:sp>
        <p:sp>
          <p:nvSpPr>
            <p:cNvPr id="10" name="object 10"/>
            <p:cNvSpPr/>
            <p:nvPr/>
          </p:nvSpPr>
          <p:spPr>
            <a:xfrm>
              <a:off x="4520310" y="448069"/>
              <a:ext cx="0" cy="617220"/>
            </a:xfrm>
            <a:custGeom>
              <a:avLst/>
              <a:gdLst/>
              <a:ahLst/>
              <a:cxnLst/>
              <a:rect l="l" t="t" r="r" b="b"/>
              <a:pathLst>
                <a:path h="617219">
                  <a:moveTo>
                    <a:pt x="0" y="617206"/>
                  </a:moveTo>
                  <a:lnTo>
                    <a:pt x="0" y="0"/>
                  </a:lnTo>
                </a:path>
              </a:pathLst>
            </a:custGeom>
            <a:ln w="3175">
              <a:solidFill>
                <a:srgbClr val="7F7F7F"/>
              </a:solidFill>
            </a:ln>
          </p:spPr>
          <p:txBody>
            <a:bodyPr wrap="square" lIns="0" tIns="0" rIns="0" bIns="0" rtlCol="0"/>
            <a:lstStyle/>
            <a:p>
              <a:endParaRPr/>
            </a:p>
          </p:txBody>
        </p:sp>
        <p:sp>
          <p:nvSpPr>
            <p:cNvPr id="11" name="object 11"/>
            <p:cNvSpPr/>
            <p:nvPr/>
          </p:nvSpPr>
          <p:spPr>
            <a:xfrm>
              <a:off x="4520310" y="43536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2" name="object 12"/>
            <p:cNvSpPr/>
            <p:nvPr/>
          </p:nvSpPr>
          <p:spPr>
            <a:xfrm>
              <a:off x="4520310" y="42266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3" name="object 13"/>
            <p:cNvSpPr/>
            <p:nvPr/>
          </p:nvSpPr>
          <p:spPr>
            <a:xfrm>
              <a:off x="4520310" y="40996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4" name="object 14"/>
          <p:cNvSpPr txBox="1"/>
          <p:nvPr/>
        </p:nvSpPr>
        <p:spPr>
          <a:xfrm>
            <a:off x="113144" y="313508"/>
            <a:ext cx="3201670" cy="745490"/>
          </a:xfrm>
          <a:prstGeom prst="rect">
            <a:avLst/>
          </a:prstGeom>
        </p:spPr>
        <p:txBody>
          <a:bodyPr vert="horz" wrap="square" lIns="0" tIns="43180" rIns="0" bIns="0" rtlCol="0">
            <a:spAutoFit/>
          </a:bodyPr>
          <a:lstStyle/>
          <a:p>
            <a:pPr marL="25400">
              <a:lnSpc>
                <a:spcPct val="100000"/>
              </a:lnSpc>
              <a:spcBef>
                <a:spcPts val="340"/>
              </a:spcBef>
            </a:pPr>
            <a:r>
              <a:rPr sz="1200" spc="-40" dirty="0">
                <a:latin typeface="Tahoma"/>
                <a:cs typeface="Tahoma"/>
              </a:rPr>
              <a:t>Definicion</a:t>
            </a:r>
            <a:endParaRPr sz="1200" dirty="0">
              <a:latin typeface="Tahoma"/>
              <a:cs typeface="Tahoma"/>
            </a:endParaRPr>
          </a:p>
          <a:p>
            <a:pPr marL="25400">
              <a:lnSpc>
                <a:spcPct val="100000"/>
              </a:lnSpc>
              <a:spcBef>
                <a:spcPts val="215"/>
              </a:spcBef>
            </a:pPr>
            <a:r>
              <a:rPr sz="1200" spc="-10" dirty="0">
                <a:cs typeface="Tahoma"/>
              </a:rPr>
              <a:t>La</a:t>
            </a:r>
            <a:r>
              <a:rPr sz="1200" spc="20" dirty="0">
                <a:cs typeface="Tahoma"/>
              </a:rPr>
              <a:t> </a:t>
            </a:r>
            <a:r>
              <a:rPr sz="1200" spc="-145" dirty="0">
                <a:cs typeface="Tahoma"/>
              </a:rPr>
              <a:t>se</a:t>
            </a:r>
            <a:r>
              <a:rPr lang="es-MX" sz="1200" spc="-145" dirty="0">
                <a:cs typeface="Tahoma"/>
              </a:rPr>
              <a:t>ñ</a:t>
            </a:r>
            <a:r>
              <a:rPr sz="1200" spc="-145" dirty="0">
                <a:cs typeface="Tahoma"/>
              </a:rPr>
              <a:t>al</a:t>
            </a:r>
            <a:r>
              <a:rPr sz="1200" spc="25" dirty="0">
                <a:cs typeface="Tahoma"/>
              </a:rPr>
              <a:t> </a:t>
            </a:r>
            <a:r>
              <a:rPr sz="1200" spc="-35" dirty="0">
                <a:cs typeface="Tahoma"/>
              </a:rPr>
              <a:t>continua</a:t>
            </a:r>
            <a:r>
              <a:rPr sz="1200" spc="20" dirty="0">
                <a:cs typeface="Tahoma"/>
              </a:rPr>
              <a:t> </a:t>
            </a:r>
            <a:r>
              <a:rPr sz="1200" spc="-45" dirty="0">
                <a:cs typeface="Tahoma"/>
              </a:rPr>
              <a:t>exponencial</a:t>
            </a:r>
            <a:r>
              <a:rPr sz="1200" spc="20" dirty="0">
                <a:cs typeface="Tahoma"/>
              </a:rPr>
              <a:t> </a:t>
            </a:r>
            <a:r>
              <a:rPr sz="1200" spc="-45" dirty="0">
                <a:cs typeface="Tahoma"/>
              </a:rPr>
              <a:t>compleja</a:t>
            </a:r>
            <a:r>
              <a:rPr sz="1200" spc="20" dirty="0">
                <a:cs typeface="Tahoma"/>
              </a:rPr>
              <a:t> </a:t>
            </a:r>
            <a:r>
              <a:rPr sz="1200" spc="-85" dirty="0">
                <a:cs typeface="Tahoma"/>
              </a:rPr>
              <a:t>es</a:t>
            </a:r>
            <a:r>
              <a:rPr sz="1200" spc="25" dirty="0">
                <a:cs typeface="Tahoma"/>
              </a:rPr>
              <a:t> </a:t>
            </a:r>
            <a:r>
              <a:rPr sz="1200" spc="-70" dirty="0">
                <a:cs typeface="Tahoma"/>
              </a:rPr>
              <a:t>de</a:t>
            </a:r>
            <a:r>
              <a:rPr sz="1200" spc="20" dirty="0">
                <a:cs typeface="Tahoma"/>
              </a:rPr>
              <a:t> </a:t>
            </a:r>
            <a:r>
              <a:rPr sz="1200" spc="-25" dirty="0">
                <a:cs typeface="Tahoma"/>
              </a:rPr>
              <a:t>la</a:t>
            </a:r>
            <a:r>
              <a:rPr sz="1200" spc="25" dirty="0">
                <a:cs typeface="Tahoma"/>
              </a:rPr>
              <a:t> </a:t>
            </a:r>
            <a:r>
              <a:rPr sz="1200" spc="-50" dirty="0">
                <a:cs typeface="Tahoma"/>
              </a:rPr>
              <a:t>forma</a:t>
            </a:r>
            <a:endParaRPr sz="1200" dirty="0">
              <a:cs typeface="Tahoma"/>
            </a:endParaRPr>
          </a:p>
          <a:p>
            <a:pPr>
              <a:lnSpc>
                <a:spcPct val="100000"/>
              </a:lnSpc>
              <a:spcBef>
                <a:spcPts val="45"/>
              </a:spcBef>
            </a:pPr>
            <a:endParaRPr sz="900" dirty="0">
              <a:latin typeface="Tahoma"/>
              <a:cs typeface="Tahoma"/>
            </a:endParaRPr>
          </a:p>
          <a:p>
            <a:pPr marL="1816735">
              <a:lnSpc>
                <a:spcPct val="100000"/>
              </a:lnSpc>
            </a:pP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30" dirty="0">
                <a:latin typeface="Arial"/>
                <a:cs typeface="Arial"/>
              </a:rPr>
              <a:t>C</a:t>
            </a:r>
            <a:r>
              <a:rPr sz="1100" i="1" spc="-60" dirty="0">
                <a:latin typeface="Arial"/>
                <a:cs typeface="Arial"/>
              </a:rPr>
              <a:t>e</a:t>
            </a:r>
            <a:r>
              <a:rPr sz="1200" i="1" spc="37" baseline="31250" dirty="0">
                <a:latin typeface="Arial"/>
                <a:cs typeface="Arial"/>
              </a:rPr>
              <a:t>a</a:t>
            </a:r>
            <a:r>
              <a:rPr sz="1200" i="1" spc="172" baseline="31250" dirty="0">
                <a:latin typeface="Arial"/>
                <a:cs typeface="Arial"/>
              </a:rPr>
              <a:t>t</a:t>
            </a:r>
            <a:r>
              <a:rPr sz="1100" i="1" spc="-100" dirty="0">
                <a:latin typeface="Verdana"/>
                <a:cs typeface="Verdana"/>
              </a:rPr>
              <a:t>,</a:t>
            </a:r>
            <a:endParaRPr sz="1100" dirty="0">
              <a:latin typeface="Verdana"/>
              <a:cs typeface="Verdana"/>
            </a:endParaRPr>
          </a:p>
        </p:txBody>
      </p:sp>
      <p:grpSp>
        <p:nvGrpSpPr>
          <p:cNvPr id="15" name="object 15"/>
          <p:cNvGrpSpPr/>
          <p:nvPr/>
        </p:nvGrpSpPr>
        <p:grpSpPr>
          <a:xfrm>
            <a:off x="1505692" y="1344595"/>
            <a:ext cx="1677035" cy="1323975"/>
            <a:chOff x="1505692" y="1344595"/>
            <a:chExt cx="1677035" cy="1323975"/>
          </a:xfrm>
        </p:grpSpPr>
        <p:sp>
          <p:nvSpPr>
            <p:cNvPr id="16" name="object 16"/>
            <p:cNvSpPr/>
            <p:nvPr/>
          </p:nvSpPr>
          <p:spPr>
            <a:xfrm>
              <a:off x="1507279" y="1346183"/>
              <a:ext cx="1673860" cy="1320800"/>
            </a:xfrm>
            <a:custGeom>
              <a:avLst/>
              <a:gdLst/>
              <a:ahLst/>
              <a:cxnLst/>
              <a:rect l="l" t="t" r="r" b="b"/>
              <a:pathLst>
                <a:path w="1673860" h="1320800">
                  <a:moveTo>
                    <a:pt x="0" y="1320431"/>
                  </a:moveTo>
                  <a:lnTo>
                    <a:pt x="0" y="0"/>
                  </a:lnTo>
                </a:path>
                <a:path w="1673860" h="1320800">
                  <a:moveTo>
                    <a:pt x="0" y="0"/>
                  </a:moveTo>
                  <a:lnTo>
                    <a:pt x="0" y="0"/>
                  </a:lnTo>
                </a:path>
                <a:path w="1673860" h="1320800">
                  <a:moveTo>
                    <a:pt x="238715" y="1320431"/>
                  </a:moveTo>
                  <a:lnTo>
                    <a:pt x="238715" y="0"/>
                  </a:lnTo>
                </a:path>
                <a:path w="1673860" h="1320800">
                  <a:moveTo>
                    <a:pt x="238715" y="0"/>
                  </a:moveTo>
                  <a:lnTo>
                    <a:pt x="238715" y="0"/>
                  </a:lnTo>
                </a:path>
                <a:path w="1673860" h="1320800">
                  <a:moveTo>
                    <a:pt x="477858" y="1320431"/>
                  </a:moveTo>
                  <a:lnTo>
                    <a:pt x="477858" y="0"/>
                  </a:lnTo>
                </a:path>
                <a:path w="1673860" h="1320800">
                  <a:moveTo>
                    <a:pt x="477858" y="0"/>
                  </a:moveTo>
                  <a:lnTo>
                    <a:pt x="477858" y="0"/>
                  </a:lnTo>
                </a:path>
                <a:path w="1673860" h="1320800">
                  <a:moveTo>
                    <a:pt x="717001" y="1320431"/>
                  </a:moveTo>
                  <a:lnTo>
                    <a:pt x="717001" y="0"/>
                  </a:lnTo>
                </a:path>
                <a:path w="1673860" h="1320800">
                  <a:moveTo>
                    <a:pt x="717001" y="0"/>
                  </a:moveTo>
                  <a:lnTo>
                    <a:pt x="717001" y="0"/>
                  </a:lnTo>
                </a:path>
                <a:path w="1673860" h="1320800">
                  <a:moveTo>
                    <a:pt x="956145" y="1320431"/>
                  </a:moveTo>
                  <a:lnTo>
                    <a:pt x="956145" y="0"/>
                  </a:lnTo>
                </a:path>
                <a:path w="1673860" h="1320800">
                  <a:moveTo>
                    <a:pt x="956145" y="0"/>
                  </a:moveTo>
                  <a:lnTo>
                    <a:pt x="956145" y="0"/>
                  </a:lnTo>
                </a:path>
                <a:path w="1673860" h="1320800">
                  <a:moveTo>
                    <a:pt x="1195288" y="1320431"/>
                  </a:moveTo>
                  <a:lnTo>
                    <a:pt x="1195288" y="0"/>
                  </a:lnTo>
                </a:path>
                <a:path w="1673860" h="1320800">
                  <a:moveTo>
                    <a:pt x="1195288" y="0"/>
                  </a:moveTo>
                  <a:lnTo>
                    <a:pt x="1195288" y="0"/>
                  </a:lnTo>
                </a:path>
                <a:path w="1673860" h="1320800">
                  <a:moveTo>
                    <a:pt x="1434431" y="1320431"/>
                  </a:moveTo>
                  <a:lnTo>
                    <a:pt x="1434431" y="0"/>
                  </a:lnTo>
                </a:path>
                <a:path w="1673860" h="1320800">
                  <a:moveTo>
                    <a:pt x="1434431" y="0"/>
                  </a:moveTo>
                  <a:lnTo>
                    <a:pt x="1434431" y="0"/>
                  </a:lnTo>
                </a:path>
                <a:path w="1673860" h="1320800">
                  <a:moveTo>
                    <a:pt x="1673574" y="1320431"/>
                  </a:moveTo>
                  <a:lnTo>
                    <a:pt x="1673574" y="0"/>
                  </a:lnTo>
                </a:path>
                <a:path w="1673860" h="1320800">
                  <a:moveTo>
                    <a:pt x="1673574" y="0"/>
                  </a:moveTo>
                  <a:lnTo>
                    <a:pt x="1673574" y="0"/>
                  </a:lnTo>
                </a:path>
                <a:path w="1673860" h="1320800">
                  <a:moveTo>
                    <a:pt x="0" y="1320431"/>
                  </a:moveTo>
                  <a:lnTo>
                    <a:pt x="1673574" y="1320431"/>
                  </a:lnTo>
                </a:path>
                <a:path w="1673860" h="1320800">
                  <a:moveTo>
                    <a:pt x="1673574" y="1320431"/>
                  </a:moveTo>
                  <a:lnTo>
                    <a:pt x="1673574" y="1320431"/>
                  </a:lnTo>
                </a:path>
                <a:path w="1673860" h="1320800">
                  <a:moveTo>
                    <a:pt x="0" y="1100146"/>
                  </a:moveTo>
                  <a:lnTo>
                    <a:pt x="1673574" y="1100146"/>
                  </a:lnTo>
                </a:path>
                <a:path w="1673860" h="1320800">
                  <a:moveTo>
                    <a:pt x="1673574" y="1100146"/>
                  </a:moveTo>
                  <a:lnTo>
                    <a:pt x="1673574" y="1100146"/>
                  </a:lnTo>
                </a:path>
                <a:path w="1673860" h="1320800">
                  <a:moveTo>
                    <a:pt x="0" y="880288"/>
                  </a:moveTo>
                  <a:lnTo>
                    <a:pt x="1673574" y="880288"/>
                  </a:lnTo>
                </a:path>
                <a:path w="1673860" h="1320800">
                  <a:moveTo>
                    <a:pt x="1673574" y="880288"/>
                  </a:moveTo>
                  <a:lnTo>
                    <a:pt x="1673574" y="880288"/>
                  </a:lnTo>
                </a:path>
                <a:path w="1673860" h="1320800">
                  <a:moveTo>
                    <a:pt x="0" y="660004"/>
                  </a:moveTo>
                  <a:lnTo>
                    <a:pt x="1673574" y="660004"/>
                  </a:lnTo>
                </a:path>
                <a:path w="1673860" h="1320800">
                  <a:moveTo>
                    <a:pt x="1673574" y="660004"/>
                  </a:moveTo>
                  <a:lnTo>
                    <a:pt x="1673574" y="660004"/>
                  </a:lnTo>
                </a:path>
                <a:path w="1673860" h="1320800">
                  <a:moveTo>
                    <a:pt x="0" y="440146"/>
                  </a:moveTo>
                  <a:lnTo>
                    <a:pt x="1673574" y="440146"/>
                  </a:lnTo>
                </a:path>
                <a:path w="1673860" h="1320800">
                  <a:moveTo>
                    <a:pt x="1673574" y="440146"/>
                  </a:moveTo>
                  <a:lnTo>
                    <a:pt x="1673574" y="440146"/>
                  </a:lnTo>
                </a:path>
                <a:path w="1673860" h="1320800">
                  <a:moveTo>
                    <a:pt x="0" y="219857"/>
                  </a:moveTo>
                  <a:lnTo>
                    <a:pt x="1673574" y="219857"/>
                  </a:lnTo>
                </a:path>
                <a:path w="1673860" h="1320800">
                  <a:moveTo>
                    <a:pt x="1673574" y="219857"/>
                  </a:moveTo>
                  <a:lnTo>
                    <a:pt x="1673574" y="219857"/>
                  </a:lnTo>
                </a:path>
                <a:path w="1673860" h="1320800">
                  <a:moveTo>
                    <a:pt x="0" y="0"/>
                  </a:moveTo>
                  <a:lnTo>
                    <a:pt x="1673574" y="0"/>
                  </a:lnTo>
                </a:path>
                <a:path w="1673860" h="1320800">
                  <a:moveTo>
                    <a:pt x="1673574" y="0"/>
                  </a:moveTo>
                  <a:lnTo>
                    <a:pt x="1673574" y="0"/>
                  </a:lnTo>
                </a:path>
              </a:pathLst>
            </a:custGeom>
            <a:ln w="3175">
              <a:solidFill>
                <a:srgbClr val="000000"/>
              </a:solidFill>
              <a:prstDash val="dash"/>
            </a:ln>
          </p:spPr>
          <p:txBody>
            <a:bodyPr wrap="square" lIns="0" tIns="0" rIns="0" bIns="0" rtlCol="0"/>
            <a:lstStyle/>
            <a:p>
              <a:endParaRPr/>
            </a:p>
          </p:txBody>
        </p:sp>
        <p:sp>
          <p:nvSpPr>
            <p:cNvPr id="17" name="object 17"/>
            <p:cNvSpPr/>
            <p:nvPr/>
          </p:nvSpPr>
          <p:spPr>
            <a:xfrm>
              <a:off x="1507279" y="1346183"/>
              <a:ext cx="1673860" cy="1320800"/>
            </a:xfrm>
            <a:custGeom>
              <a:avLst/>
              <a:gdLst/>
              <a:ahLst/>
              <a:cxnLst/>
              <a:rect l="l" t="t" r="r" b="b"/>
              <a:pathLst>
                <a:path w="1673860" h="1320800">
                  <a:moveTo>
                    <a:pt x="0" y="0"/>
                  </a:moveTo>
                  <a:lnTo>
                    <a:pt x="1673574" y="0"/>
                  </a:lnTo>
                </a:path>
                <a:path w="1673860" h="1320800">
                  <a:moveTo>
                    <a:pt x="0" y="1320431"/>
                  </a:moveTo>
                  <a:lnTo>
                    <a:pt x="1673574" y="1320431"/>
                  </a:lnTo>
                </a:path>
                <a:path w="1673860" h="1320800">
                  <a:moveTo>
                    <a:pt x="1673574" y="1320431"/>
                  </a:moveTo>
                  <a:lnTo>
                    <a:pt x="1673574" y="0"/>
                  </a:lnTo>
                </a:path>
                <a:path w="1673860" h="1320800">
                  <a:moveTo>
                    <a:pt x="0" y="1320431"/>
                  </a:moveTo>
                  <a:lnTo>
                    <a:pt x="0" y="0"/>
                  </a:lnTo>
                </a:path>
                <a:path w="1673860" h="1320800">
                  <a:moveTo>
                    <a:pt x="0" y="1320431"/>
                  </a:moveTo>
                  <a:lnTo>
                    <a:pt x="1673574" y="1320431"/>
                  </a:lnTo>
                </a:path>
                <a:path w="1673860" h="1320800">
                  <a:moveTo>
                    <a:pt x="0" y="1320431"/>
                  </a:moveTo>
                  <a:lnTo>
                    <a:pt x="0" y="0"/>
                  </a:lnTo>
                </a:path>
                <a:path w="1673860" h="1320800">
                  <a:moveTo>
                    <a:pt x="0" y="1320431"/>
                  </a:moveTo>
                  <a:lnTo>
                    <a:pt x="0" y="1303289"/>
                  </a:lnTo>
                </a:path>
                <a:path w="1673860" h="1320800">
                  <a:moveTo>
                    <a:pt x="0" y="0"/>
                  </a:moveTo>
                  <a:lnTo>
                    <a:pt x="0" y="16714"/>
                  </a:lnTo>
                </a:path>
              </a:pathLst>
            </a:custGeom>
            <a:ln w="3175">
              <a:solidFill>
                <a:srgbClr val="000000"/>
              </a:solidFill>
            </a:ln>
          </p:spPr>
          <p:txBody>
            <a:bodyPr wrap="square" lIns="0" tIns="0" rIns="0" bIns="0" rtlCol="0"/>
            <a:lstStyle/>
            <a:p>
              <a:endParaRPr/>
            </a:p>
          </p:txBody>
        </p:sp>
      </p:grpSp>
      <p:sp>
        <p:nvSpPr>
          <p:cNvPr id="18" name="object 18"/>
          <p:cNvSpPr txBox="1"/>
          <p:nvPr/>
        </p:nvSpPr>
        <p:spPr>
          <a:xfrm>
            <a:off x="1480437" y="2664630"/>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19" name="object 19"/>
          <p:cNvSpPr/>
          <p:nvPr/>
        </p:nvSpPr>
        <p:spPr>
          <a:xfrm>
            <a:off x="1745995" y="1346183"/>
            <a:ext cx="0" cy="1320800"/>
          </a:xfrm>
          <a:custGeom>
            <a:avLst/>
            <a:gdLst/>
            <a:ahLst/>
            <a:cxnLst/>
            <a:rect l="l" t="t" r="r" b="b"/>
            <a:pathLst>
              <a:path h="1320800">
                <a:moveTo>
                  <a:pt x="0" y="1320431"/>
                </a:moveTo>
                <a:lnTo>
                  <a:pt x="0" y="1303289"/>
                </a:lnTo>
              </a:path>
              <a:path h="1320800">
                <a:moveTo>
                  <a:pt x="0" y="0"/>
                </a:moveTo>
                <a:lnTo>
                  <a:pt x="0" y="16714"/>
                </a:lnTo>
              </a:path>
            </a:pathLst>
          </a:custGeom>
          <a:ln w="3175">
            <a:solidFill>
              <a:srgbClr val="000000"/>
            </a:solidFill>
          </a:ln>
        </p:spPr>
        <p:txBody>
          <a:bodyPr wrap="square" lIns="0" tIns="0" rIns="0" bIns="0" rtlCol="0"/>
          <a:lstStyle/>
          <a:p>
            <a:endParaRPr/>
          </a:p>
        </p:txBody>
      </p:sp>
      <p:sp>
        <p:nvSpPr>
          <p:cNvPr id="20" name="object 20"/>
          <p:cNvSpPr txBox="1"/>
          <p:nvPr/>
        </p:nvSpPr>
        <p:spPr>
          <a:xfrm>
            <a:off x="1690438" y="2664630"/>
            <a:ext cx="11176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100</a:t>
            </a:r>
            <a:endParaRPr sz="400">
              <a:latin typeface="Microsoft Sans Serif"/>
              <a:cs typeface="Microsoft Sans Serif"/>
            </a:endParaRPr>
          </a:p>
        </p:txBody>
      </p:sp>
      <p:sp>
        <p:nvSpPr>
          <p:cNvPr id="21" name="object 21"/>
          <p:cNvSpPr/>
          <p:nvPr/>
        </p:nvSpPr>
        <p:spPr>
          <a:xfrm>
            <a:off x="1985138" y="1346183"/>
            <a:ext cx="0" cy="1320800"/>
          </a:xfrm>
          <a:custGeom>
            <a:avLst/>
            <a:gdLst/>
            <a:ahLst/>
            <a:cxnLst/>
            <a:rect l="l" t="t" r="r" b="b"/>
            <a:pathLst>
              <a:path h="1320800">
                <a:moveTo>
                  <a:pt x="0" y="1320431"/>
                </a:moveTo>
                <a:lnTo>
                  <a:pt x="0" y="1303289"/>
                </a:lnTo>
              </a:path>
              <a:path h="1320800">
                <a:moveTo>
                  <a:pt x="0" y="0"/>
                </a:moveTo>
                <a:lnTo>
                  <a:pt x="0" y="16714"/>
                </a:lnTo>
              </a:path>
            </a:pathLst>
          </a:custGeom>
          <a:ln w="3175">
            <a:solidFill>
              <a:srgbClr val="000000"/>
            </a:solidFill>
          </a:ln>
        </p:spPr>
        <p:txBody>
          <a:bodyPr wrap="square" lIns="0" tIns="0" rIns="0" bIns="0" rtlCol="0"/>
          <a:lstStyle/>
          <a:p>
            <a:endParaRPr/>
          </a:p>
        </p:txBody>
      </p:sp>
      <p:sp>
        <p:nvSpPr>
          <p:cNvPr id="22" name="object 22"/>
          <p:cNvSpPr txBox="1"/>
          <p:nvPr/>
        </p:nvSpPr>
        <p:spPr>
          <a:xfrm>
            <a:off x="1929583" y="2664630"/>
            <a:ext cx="11176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200</a:t>
            </a:r>
            <a:endParaRPr sz="400">
              <a:latin typeface="Microsoft Sans Serif"/>
              <a:cs typeface="Microsoft Sans Serif"/>
            </a:endParaRPr>
          </a:p>
        </p:txBody>
      </p:sp>
      <p:sp>
        <p:nvSpPr>
          <p:cNvPr id="23" name="object 23"/>
          <p:cNvSpPr/>
          <p:nvPr/>
        </p:nvSpPr>
        <p:spPr>
          <a:xfrm>
            <a:off x="2224281" y="1346183"/>
            <a:ext cx="478790" cy="1320800"/>
          </a:xfrm>
          <a:custGeom>
            <a:avLst/>
            <a:gdLst/>
            <a:ahLst/>
            <a:cxnLst/>
            <a:rect l="l" t="t" r="r" b="b"/>
            <a:pathLst>
              <a:path w="478789" h="1320800">
                <a:moveTo>
                  <a:pt x="0" y="1320431"/>
                </a:moveTo>
                <a:lnTo>
                  <a:pt x="0" y="1303289"/>
                </a:lnTo>
              </a:path>
              <a:path w="478789" h="1320800">
                <a:moveTo>
                  <a:pt x="0" y="0"/>
                </a:moveTo>
                <a:lnTo>
                  <a:pt x="0" y="16714"/>
                </a:lnTo>
              </a:path>
              <a:path w="478789" h="1320800">
                <a:moveTo>
                  <a:pt x="239143" y="1320431"/>
                </a:moveTo>
                <a:lnTo>
                  <a:pt x="239143" y="1303289"/>
                </a:lnTo>
              </a:path>
              <a:path w="478789" h="1320800">
                <a:moveTo>
                  <a:pt x="239143" y="0"/>
                </a:moveTo>
                <a:lnTo>
                  <a:pt x="239143" y="16714"/>
                </a:lnTo>
              </a:path>
              <a:path w="478789" h="1320800">
                <a:moveTo>
                  <a:pt x="478286" y="1320431"/>
                </a:moveTo>
                <a:lnTo>
                  <a:pt x="478286" y="1303289"/>
                </a:lnTo>
              </a:path>
              <a:path w="478789" h="1320800">
                <a:moveTo>
                  <a:pt x="478286" y="0"/>
                </a:moveTo>
                <a:lnTo>
                  <a:pt x="478286" y="16714"/>
                </a:lnTo>
              </a:path>
            </a:pathLst>
          </a:custGeom>
          <a:ln w="3175">
            <a:solidFill>
              <a:srgbClr val="000000"/>
            </a:solidFill>
          </a:ln>
        </p:spPr>
        <p:txBody>
          <a:bodyPr wrap="square" lIns="0" tIns="0" rIns="0" bIns="0" rtlCol="0"/>
          <a:lstStyle/>
          <a:p>
            <a:endParaRPr/>
          </a:p>
        </p:txBody>
      </p:sp>
      <p:sp>
        <p:nvSpPr>
          <p:cNvPr id="24" name="object 24"/>
          <p:cNvSpPr txBox="1"/>
          <p:nvPr/>
        </p:nvSpPr>
        <p:spPr>
          <a:xfrm>
            <a:off x="2647012" y="2664630"/>
            <a:ext cx="11176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500</a:t>
            </a:r>
            <a:endParaRPr sz="400">
              <a:latin typeface="Microsoft Sans Serif"/>
              <a:cs typeface="Microsoft Sans Serif"/>
            </a:endParaRPr>
          </a:p>
        </p:txBody>
      </p:sp>
      <p:sp>
        <p:nvSpPr>
          <p:cNvPr id="25" name="object 25"/>
          <p:cNvSpPr/>
          <p:nvPr/>
        </p:nvSpPr>
        <p:spPr>
          <a:xfrm>
            <a:off x="2941711" y="1346183"/>
            <a:ext cx="0" cy="1320800"/>
          </a:xfrm>
          <a:custGeom>
            <a:avLst/>
            <a:gdLst/>
            <a:ahLst/>
            <a:cxnLst/>
            <a:rect l="l" t="t" r="r" b="b"/>
            <a:pathLst>
              <a:path h="1320800">
                <a:moveTo>
                  <a:pt x="0" y="1320431"/>
                </a:moveTo>
                <a:lnTo>
                  <a:pt x="0" y="1303289"/>
                </a:lnTo>
              </a:path>
              <a:path h="1320800">
                <a:moveTo>
                  <a:pt x="0" y="0"/>
                </a:moveTo>
                <a:lnTo>
                  <a:pt x="0" y="16714"/>
                </a:lnTo>
              </a:path>
            </a:pathLst>
          </a:custGeom>
          <a:ln w="3175">
            <a:solidFill>
              <a:srgbClr val="000000"/>
            </a:solidFill>
          </a:ln>
        </p:spPr>
        <p:txBody>
          <a:bodyPr wrap="square" lIns="0" tIns="0" rIns="0" bIns="0" rtlCol="0"/>
          <a:lstStyle/>
          <a:p>
            <a:endParaRPr/>
          </a:p>
        </p:txBody>
      </p:sp>
      <p:sp>
        <p:nvSpPr>
          <p:cNvPr id="26" name="object 26"/>
          <p:cNvSpPr txBox="1"/>
          <p:nvPr/>
        </p:nvSpPr>
        <p:spPr>
          <a:xfrm>
            <a:off x="2886156" y="2664630"/>
            <a:ext cx="11176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600</a:t>
            </a:r>
            <a:endParaRPr sz="400">
              <a:latin typeface="Microsoft Sans Serif"/>
              <a:cs typeface="Microsoft Sans Serif"/>
            </a:endParaRPr>
          </a:p>
        </p:txBody>
      </p:sp>
      <p:sp>
        <p:nvSpPr>
          <p:cNvPr id="27" name="object 27"/>
          <p:cNvSpPr/>
          <p:nvPr/>
        </p:nvSpPr>
        <p:spPr>
          <a:xfrm>
            <a:off x="3180854" y="1346183"/>
            <a:ext cx="0" cy="1320800"/>
          </a:xfrm>
          <a:custGeom>
            <a:avLst/>
            <a:gdLst/>
            <a:ahLst/>
            <a:cxnLst/>
            <a:rect l="l" t="t" r="r" b="b"/>
            <a:pathLst>
              <a:path h="1320800">
                <a:moveTo>
                  <a:pt x="0" y="1320431"/>
                </a:moveTo>
                <a:lnTo>
                  <a:pt x="0" y="1303289"/>
                </a:lnTo>
              </a:path>
              <a:path h="1320800">
                <a:moveTo>
                  <a:pt x="0" y="0"/>
                </a:moveTo>
                <a:lnTo>
                  <a:pt x="0" y="16714"/>
                </a:lnTo>
              </a:path>
            </a:pathLst>
          </a:custGeom>
          <a:ln w="3175">
            <a:solidFill>
              <a:srgbClr val="000000"/>
            </a:solidFill>
          </a:ln>
        </p:spPr>
        <p:txBody>
          <a:bodyPr wrap="square" lIns="0" tIns="0" rIns="0" bIns="0" rtlCol="0"/>
          <a:lstStyle/>
          <a:p>
            <a:endParaRPr/>
          </a:p>
        </p:txBody>
      </p:sp>
      <p:sp>
        <p:nvSpPr>
          <p:cNvPr id="28" name="object 28"/>
          <p:cNvSpPr txBox="1"/>
          <p:nvPr/>
        </p:nvSpPr>
        <p:spPr>
          <a:xfrm>
            <a:off x="3125299" y="2664630"/>
            <a:ext cx="11176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700</a:t>
            </a:r>
            <a:endParaRPr sz="400">
              <a:latin typeface="Microsoft Sans Serif"/>
              <a:cs typeface="Microsoft Sans Serif"/>
            </a:endParaRPr>
          </a:p>
        </p:txBody>
      </p:sp>
      <p:sp>
        <p:nvSpPr>
          <p:cNvPr id="29" name="object 29"/>
          <p:cNvSpPr/>
          <p:nvPr/>
        </p:nvSpPr>
        <p:spPr>
          <a:xfrm>
            <a:off x="1507279" y="2666614"/>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30" name="object 30"/>
          <p:cNvSpPr txBox="1"/>
          <p:nvPr/>
        </p:nvSpPr>
        <p:spPr>
          <a:xfrm>
            <a:off x="1451295" y="2621344"/>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31" name="object 31"/>
          <p:cNvSpPr/>
          <p:nvPr/>
        </p:nvSpPr>
        <p:spPr>
          <a:xfrm>
            <a:off x="1507279" y="2446329"/>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32" name="object 32"/>
          <p:cNvSpPr txBox="1"/>
          <p:nvPr/>
        </p:nvSpPr>
        <p:spPr>
          <a:xfrm>
            <a:off x="1451295" y="2401058"/>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a:t>
            </a:r>
            <a:endParaRPr sz="400">
              <a:latin typeface="Microsoft Sans Serif"/>
              <a:cs typeface="Microsoft Sans Serif"/>
            </a:endParaRPr>
          </a:p>
        </p:txBody>
      </p:sp>
      <p:sp>
        <p:nvSpPr>
          <p:cNvPr id="33" name="object 33"/>
          <p:cNvSpPr/>
          <p:nvPr/>
        </p:nvSpPr>
        <p:spPr>
          <a:xfrm>
            <a:off x="1507279" y="2226472"/>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34" name="object 34"/>
          <p:cNvSpPr txBox="1"/>
          <p:nvPr/>
        </p:nvSpPr>
        <p:spPr>
          <a:xfrm>
            <a:off x="1451295" y="2181202"/>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4</a:t>
            </a:r>
            <a:endParaRPr sz="400">
              <a:latin typeface="Microsoft Sans Serif"/>
              <a:cs typeface="Microsoft Sans Serif"/>
            </a:endParaRPr>
          </a:p>
        </p:txBody>
      </p:sp>
      <p:sp>
        <p:nvSpPr>
          <p:cNvPr id="35" name="object 35"/>
          <p:cNvSpPr/>
          <p:nvPr/>
        </p:nvSpPr>
        <p:spPr>
          <a:xfrm>
            <a:off x="1507279" y="2006187"/>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36" name="object 36"/>
          <p:cNvSpPr txBox="1"/>
          <p:nvPr/>
        </p:nvSpPr>
        <p:spPr>
          <a:xfrm>
            <a:off x="1451295" y="1960912"/>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6</a:t>
            </a:r>
            <a:endParaRPr sz="400">
              <a:latin typeface="Microsoft Sans Serif"/>
              <a:cs typeface="Microsoft Sans Serif"/>
            </a:endParaRPr>
          </a:p>
        </p:txBody>
      </p:sp>
      <p:sp>
        <p:nvSpPr>
          <p:cNvPr id="37" name="object 37"/>
          <p:cNvSpPr/>
          <p:nvPr/>
        </p:nvSpPr>
        <p:spPr>
          <a:xfrm>
            <a:off x="1507279" y="1786330"/>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38" name="object 38"/>
          <p:cNvSpPr txBox="1"/>
          <p:nvPr/>
        </p:nvSpPr>
        <p:spPr>
          <a:xfrm>
            <a:off x="1451295" y="1741055"/>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8</a:t>
            </a:r>
            <a:endParaRPr sz="400">
              <a:latin typeface="Microsoft Sans Serif"/>
              <a:cs typeface="Microsoft Sans Serif"/>
            </a:endParaRPr>
          </a:p>
        </p:txBody>
      </p:sp>
      <p:sp>
        <p:nvSpPr>
          <p:cNvPr id="39" name="object 39"/>
          <p:cNvSpPr/>
          <p:nvPr/>
        </p:nvSpPr>
        <p:spPr>
          <a:xfrm>
            <a:off x="1507279" y="1566040"/>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40" name="object 40"/>
          <p:cNvSpPr txBox="1"/>
          <p:nvPr/>
        </p:nvSpPr>
        <p:spPr>
          <a:xfrm>
            <a:off x="1422579" y="1520771"/>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10</a:t>
            </a:r>
            <a:endParaRPr sz="400">
              <a:latin typeface="Microsoft Sans Serif"/>
              <a:cs typeface="Microsoft Sans Serif"/>
            </a:endParaRPr>
          </a:p>
        </p:txBody>
      </p:sp>
      <p:sp>
        <p:nvSpPr>
          <p:cNvPr id="41" name="object 41"/>
          <p:cNvSpPr/>
          <p:nvPr/>
        </p:nvSpPr>
        <p:spPr>
          <a:xfrm>
            <a:off x="1507279" y="1346183"/>
            <a:ext cx="1673860" cy="0"/>
          </a:xfrm>
          <a:custGeom>
            <a:avLst/>
            <a:gdLst/>
            <a:ahLst/>
            <a:cxnLst/>
            <a:rect l="l" t="t" r="r" b="b"/>
            <a:pathLst>
              <a:path w="1673860">
                <a:moveTo>
                  <a:pt x="0" y="0"/>
                </a:moveTo>
                <a:lnTo>
                  <a:pt x="16714" y="0"/>
                </a:lnTo>
              </a:path>
              <a:path w="1673860">
                <a:moveTo>
                  <a:pt x="1673574" y="0"/>
                </a:moveTo>
                <a:lnTo>
                  <a:pt x="1656433" y="0"/>
                </a:lnTo>
              </a:path>
            </a:pathLst>
          </a:custGeom>
          <a:ln w="3175">
            <a:solidFill>
              <a:srgbClr val="000000"/>
            </a:solidFill>
          </a:ln>
        </p:spPr>
        <p:txBody>
          <a:bodyPr wrap="square" lIns="0" tIns="0" rIns="0" bIns="0" rtlCol="0"/>
          <a:lstStyle/>
          <a:p>
            <a:endParaRPr/>
          </a:p>
        </p:txBody>
      </p:sp>
      <p:sp>
        <p:nvSpPr>
          <p:cNvPr id="42" name="object 42"/>
          <p:cNvSpPr txBox="1"/>
          <p:nvPr/>
        </p:nvSpPr>
        <p:spPr>
          <a:xfrm>
            <a:off x="1422579" y="1300913"/>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12</a:t>
            </a:r>
            <a:endParaRPr sz="400">
              <a:latin typeface="Microsoft Sans Serif"/>
              <a:cs typeface="Microsoft Sans Serif"/>
            </a:endParaRPr>
          </a:p>
        </p:txBody>
      </p:sp>
      <p:grpSp>
        <p:nvGrpSpPr>
          <p:cNvPr id="43" name="object 43"/>
          <p:cNvGrpSpPr/>
          <p:nvPr/>
        </p:nvGrpSpPr>
        <p:grpSpPr>
          <a:xfrm>
            <a:off x="1499565" y="1338469"/>
            <a:ext cx="1689100" cy="1334770"/>
            <a:chOff x="1499565" y="1338469"/>
            <a:chExt cx="1689100" cy="1334770"/>
          </a:xfrm>
        </p:grpSpPr>
        <p:sp>
          <p:nvSpPr>
            <p:cNvPr id="44" name="object 44"/>
            <p:cNvSpPr/>
            <p:nvPr/>
          </p:nvSpPr>
          <p:spPr>
            <a:xfrm>
              <a:off x="1507280" y="1346183"/>
              <a:ext cx="1673860" cy="1320800"/>
            </a:xfrm>
            <a:custGeom>
              <a:avLst/>
              <a:gdLst/>
              <a:ahLst/>
              <a:cxnLst/>
              <a:rect l="l" t="t" r="r" b="b"/>
              <a:pathLst>
                <a:path w="1673860" h="1320800">
                  <a:moveTo>
                    <a:pt x="0" y="0"/>
                  </a:moveTo>
                  <a:lnTo>
                    <a:pt x="1673574" y="0"/>
                  </a:lnTo>
                </a:path>
                <a:path w="1673860" h="1320800">
                  <a:moveTo>
                    <a:pt x="0" y="1320431"/>
                  </a:moveTo>
                  <a:lnTo>
                    <a:pt x="1673574" y="1320431"/>
                  </a:lnTo>
                </a:path>
                <a:path w="1673860" h="1320800">
                  <a:moveTo>
                    <a:pt x="1673574" y="1320431"/>
                  </a:moveTo>
                  <a:lnTo>
                    <a:pt x="1673574" y="0"/>
                  </a:lnTo>
                </a:path>
                <a:path w="1673860" h="1320800">
                  <a:moveTo>
                    <a:pt x="0" y="1320431"/>
                  </a:moveTo>
                  <a:lnTo>
                    <a:pt x="0" y="0"/>
                  </a:lnTo>
                </a:path>
              </a:pathLst>
            </a:custGeom>
            <a:ln w="3175">
              <a:solidFill>
                <a:srgbClr val="000000"/>
              </a:solidFill>
            </a:ln>
          </p:spPr>
          <p:txBody>
            <a:bodyPr wrap="square" lIns="0" tIns="0" rIns="0" bIns="0" rtlCol="0"/>
            <a:lstStyle/>
            <a:p>
              <a:endParaRPr/>
            </a:p>
          </p:txBody>
        </p:sp>
        <p:sp>
          <p:nvSpPr>
            <p:cNvPr id="45" name="object 45"/>
            <p:cNvSpPr/>
            <p:nvPr/>
          </p:nvSpPr>
          <p:spPr>
            <a:xfrm>
              <a:off x="1507280" y="1346183"/>
              <a:ext cx="1673860" cy="1319530"/>
            </a:xfrm>
            <a:custGeom>
              <a:avLst/>
              <a:gdLst/>
              <a:ahLst/>
              <a:cxnLst/>
              <a:rect l="l" t="t" r="r" b="b"/>
              <a:pathLst>
                <a:path w="1673860" h="1319530">
                  <a:moveTo>
                    <a:pt x="958716" y="1296432"/>
                  </a:moveTo>
                  <a:lnTo>
                    <a:pt x="960861" y="1296432"/>
                  </a:lnTo>
                  <a:lnTo>
                    <a:pt x="963432" y="1296860"/>
                  </a:lnTo>
                  <a:lnTo>
                    <a:pt x="965571" y="1296860"/>
                  </a:lnTo>
                  <a:lnTo>
                    <a:pt x="968143" y="1297288"/>
                  </a:lnTo>
                  <a:lnTo>
                    <a:pt x="970287" y="1297288"/>
                  </a:lnTo>
                  <a:lnTo>
                    <a:pt x="972859" y="1297718"/>
                  </a:lnTo>
                  <a:lnTo>
                    <a:pt x="975430" y="1297718"/>
                  </a:lnTo>
                  <a:lnTo>
                    <a:pt x="977575" y="1298146"/>
                  </a:lnTo>
                  <a:lnTo>
                    <a:pt x="980146" y="1298146"/>
                  </a:lnTo>
                  <a:lnTo>
                    <a:pt x="982286" y="1298574"/>
                  </a:lnTo>
                  <a:lnTo>
                    <a:pt x="984857" y="1298574"/>
                  </a:lnTo>
                  <a:lnTo>
                    <a:pt x="987002" y="1299004"/>
                  </a:lnTo>
                  <a:lnTo>
                    <a:pt x="989573" y="1299004"/>
                  </a:lnTo>
                  <a:lnTo>
                    <a:pt x="992145" y="1299432"/>
                  </a:lnTo>
                  <a:lnTo>
                    <a:pt x="994289" y="1299432"/>
                  </a:lnTo>
                  <a:lnTo>
                    <a:pt x="996861" y="1299860"/>
                  </a:lnTo>
                  <a:lnTo>
                    <a:pt x="999000" y="1299860"/>
                  </a:lnTo>
                  <a:lnTo>
                    <a:pt x="1001571" y="1300290"/>
                  </a:lnTo>
                  <a:lnTo>
                    <a:pt x="1004143" y="1300290"/>
                  </a:lnTo>
                  <a:lnTo>
                    <a:pt x="1006287" y="1300718"/>
                  </a:lnTo>
                  <a:lnTo>
                    <a:pt x="1008859" y="1300718"/>
                  </a:lnTo>
                  <a:lnTo>
                    <a:pt x="1011003" y="1301145"/>
                  </a:lnTo>
                  <a:lnTo>
                    <a:pt x="1013575" y="1301145"/>
                  </a:lnTo>
                  <a:lnTo>
                    <a:pt x="1015714" y="1301575"/>
                  </a:lnTo>
                  <a:lnTo>
                    <a:pt x="1020857" y="1301575"/>
                  </a:lnTo>
                  <a:lnTo>
                    <a:pt x="1023002" y="1302003"/>
                  </a:lnTo>
                  <a:lnTo>
                    <a:pt x="1025573" y="1302003"/>
                  </a:lnTo>
                  <a:lnTo>
                    <a:pt x="1027718" y="1302431"/>
                  </a:lnTo>
                  <a:lnTo>
                    <a:pt x="1030289" y="1302431"/>
                  </a:lnTo>
                  <a:lnTo>
                    <a:pt x="1032429" y="1302861"/>
                  </a:lnTo>
                  <a:lnTo>
                    <a:pt x="1037572" y="1302861"/>
                  </a:lnTo>
                  <a:lnTo>
                    <a:pt x="1039716" y="1303289"/>
                  </a:lnTo>
                  <a:lnTo>
                    <a:pt x="1042288" y="1303289"/>
                  </a:lnTo>
                  <a:lnTo>
                    <a:pt x="1044432" y="1303717"/>
                  </a:lnTo>
                  <a:lnTo>
                    <a:pt x="1049143" y="1303717"/>
                  </a:lnTo>
                  <a:lnTo>
                    <a:pt x="1051714" y="1304147"/>
                  </a:lnTo>
                  <a:lnTo>
                    <a:pt x="1056430" y="1304147"/>
                  </a:lnTo>
                  <a:lnTo>
                    <a:pt x="1059002" y="1304575"/>
                  </a:lnTo>
                  <a:lnTo>
                    <a:pt x="1061146" y="1304575"/>
                  </a:lnTo>
                  <a:lnTo>
                    <a:pt x="1063718" y="1305003"/>
                  </a:lnTo>
                  <a:lnTo>
                    <a:pt x="1068429" y="1305003"/>
                  </a:lnTo>
                  <a:lnTo>
                    <a:pt x="1071000" y="1305432"/>
                  </a:lnTo>
                  <a:lnTo>
                    <a:pt x="1075716" y="1305432"/>
                  </a:lnTo>
                  <a:lnTo>
                    <a:pt x="1077861" y="1305860"/>
                  </a:lnTo>
                  <a:lnTo>
                    <a:pt x="1083004" y="1305860"/>
                  </a:lnTo>
                  <a:lnTo>
                    <a:pt x="1085143" y="1306288"/>
                  </a:lnTo>
                  <a:lnTo>
                    <a:pt x="1089859" y="1306288"/>
                  </a:lnTo>
                  <a:lnTo>
                    <a:pt x="1092430" y="1306718"/>
                  </a:lnTo>
                  <a:lnTo>
                    <a:pt x="1097146" y="1306718"/>
                  </a:lnTo>
                  <a:lnTo>
                    <a:pt x="1099718" y="1307146"/>
                  </a:lnTo>
                  <a:lnTo>
                    <a:pt x="1106573" y="1307146"/>
                  </a:lnTo>
                  <a:lnTo>
                    <a:pt x="1109145" y="1307574"/>
                  </a:lnTo>
                  <a:lnTo>
                    <a:pt x="1113861" y="1307574"/>
                  </a:lnTo>
                  <a:lnTo>
                    <a:pt x="1116432" y="1308004"/>
                  </a:lnTo>
                  <a:lnTo>
                    <a:pt x="1123288" y="1308004"/>
                  </a:lnTo>
                  <a:lnTo>
                    <a:pt x="1125859" y="1308432"/>
                  </a:lnTo>
                  <a:lnTo>
                    <a:pt x="1130575" y="1308432"/>
                  </a:lnTo>
                  <a:lnTo>
                    <a:pt x="1133147" y="1308860"/>
                  </a:lnTo>
                  <a:lnTo>
                    <a:pt x="1140002" y="1308860"/>
                  </a:lnTo>
                  <a:lnTo>
                    <a:pt x="1142573" y="1309290"/>
                  </a:lnTo>
                  <a:lnTo>
                    <a:pt x="1149861" y="1309290"/>
                  </a:lnTo>
                  <a:lnTo>
                    <a:pt x="1152000" y="1309718"/>
                  </a:lnTo>
                  <a:lnTo>
                    <a:pt x="1159288" y="1309718"/>
                  </a:lnTo>
                  <a:lnTo>
                    <a:pt x="1161859" y="1310145"/>
                  </a:lnTo>
                  <a:lnTo>
                    <a:pt x="1168715" y="1310145"/>
                  </a:lnTo>
                  <a:lnTo>
                    <a:pt x="1171286" y="1310575"/>
                  </a:lnTo>
                  <a:lnTo>
                    <a:pt x="1180718" y="1310575"/>
                  </a:lnTo>
                  <a:lnTo>
                    <a:pt x="1183289" y="1311003"/>
                  </a:lnTo>
                  <a:lnTo>
                    <a:pt x="1190572" y="1311003"/>
                  </a:lnTo>
                  <a:lnTo>
                    <a:pt x="1192716" y="1311431"/>
                  </a:lnTo>
                  <a:lnTo>
                    <a:pt x="1202575" y="1311431"/>
                  </a:lnTo>
                  <a:lnTo>
                    <a:pt x="1204715" y="1311861"/>
                  </a:lnTo>
                  <a:lnTo>
                    <a:pt x="1214147" y="1311861"/>
                  </a:lnTo>
                  <a:lnTo>
                    <a:pt x="1216718" y="1312289"/>
                  </a:lnTo>
                  <a:lnTo>
                    <a:pt x="1228716" y="1312289"/>
                  </a:lnTo>
                  <a:lnTo>
                    <a:pt x="1230861" y="1312717"/>
                  </a:lnTo>
                  <a:lnTo>
                    <a:pt x="1240715" y="1312717"/>
                  </a:lnTo>
                  <a:lnTo>
                    <a:pt x="1242859" y="1313147"/>
                  </a:lnTo>
                  <a:lnTo>
                    <a:pt x="1257429" y="1313147"/>
                  </a:lnTo>
                  <a:lnTo>
                    <a:pt x="1259574" y="1313575"/>
                  </a:lnTo>
                  <a:lnTo>
                    <a:pt x="1271572" y="1313575"/>
                  </a:lnTo>
                  <a:lnTo>
                    <a:pt x="1274143" y="1314003"/>
                  </a:lnTo>
                  <a:lnTo>
                    <a:pt x="1288286" y="1314003"/>
                  </a:lnTo>
                  <a:lnTo>
                    <a:pt x="1290858" y="1314433"/>
                  </a:lnTo>
                  <a:lnTo>
                    <a:pt x="1305000" y="1314433"/>
                  </a:lnTo>
                  <a:lnTo>
                    <a:pt x="1307572" y="1314860"/>
                  </a:lnTo>
                  <a:lnTo>
                    <a:pt x="1324286" y="1314860"/>
                  </a:lnTo>
                  <a:lnTo>
                    <a:pt x="1326858" y="1315288"/>
                  </a:lnTo>
                  <a:lnTo>
                    <a:pt x="1345717" y="1315288"/>
                  </a:lnTo>
                  <a:lnTo>
                    <a:pt x="1348288" y="1315718"/>
                  </a:lnTo>
                  <a:lnTo>
                    <a:pt x="1369718" y="1315718"/>
                  </a:lnTo>
                  <a:lnTo>
                    <a:pt x="1372290" y="1316146"/>
                  </a:lnTo>
                  <a:lnTo>
                    <a:pt x="1393715" y="1316146"/>
                  </a:lnTo>
                  <a:lnTo>
                    <a:pt x="1395859" y="1316574"/>
                  </a:lnTo>
                  <a:lnTo>
                    <a:pt x="1422433" y="1316574"/>
                  </a:lnTo>
                  <a:lnTo>
                    <a:pt x="1424572" y="1317004"/>
                  </a:lnTo>
                  <a:lnTo>
                    <a:pt x="1453290" y="1317004"/>
                  </a:lnTo>
                  <a:lnTo>
                    <a:pt x="1455861" y="1317432"/>
                  </a:lnTo>
                  <a:lnTo>
                    <a:pt x="1491861" y="1317432"/>
                  </a:lnTo>
                  <a:lnTo>
                    <a:pt x="1494001" y="1317860"/>
                  </a:lnTo>
                  <a:lnTo>
                    <a:pt x="1534717" y="1317860"/>
                  </a:lnTo>
                  <a:lnTo>
                    <a:pt x="1537288" y="1318290"/>
                  </a:lnTo>
                  <a:lnTo>
                    <a:pt x="1587431" y="1318290"/>
                  </a:lnTo>
                  <a:lnTo>
                    <a:pt x="1589576" y="1318718"/>
                  </a:lnTo>
                  <a:lnTo>
                    <a:pt x="1656433" y="1318718"/>
                  </a:lnTo>
                  <a:lnTo>
                    <a:pt x="1659004" y="1319145"/>
                  </a:lnTo>
                  <a:lnTo>
                    <a:pt x="1673574" y="1319145"/>
                  </a:lnTo>
                </a:path>
                <a:path w="1673860" h="1319530">
                  <a:moveTo>
                    <a:pt x="243858" y="844288"/>
                  </a:moveTo>
                  <a:lnTo>
                    <a:pt x="246002" y="849004"/>
                  </a:lnTo>
                  <a:lnTo>
                    <a:pt x="248574" y="853715"/>
                  </a:lnTo>
                  <a:lnTo>
                    <a:pt x="250713" y="858004"/>
                  </a:lnTo>
                  <a:lnTo>
                    <a:pt x="253285" y="862715"/>
                  </a:lnTo>
                  <a:lnTo>
                    <a:pt x="255429" y="867431"/>
                  </a:lnTo>
                  <a:lnTo>
                    <a:pt x="258001" y="871715"/>
                  </a:lnTo>
                  <a:lnTo>
                    <a:pt x="260572" y="876431"/>
                  </a:lnTo>
                  <a:lnTo>
                    <a:pt x="262717" y="880715"/>
                  </a:lnTo>
                  <a:lnTo>
                    <a:pt x="265288" y="885004"/>
                  </a:lnTo>
                  <a:lnTo>
                    <a:pt x="267427" y="889288"/>
                  </a:lnTo>
                  <a:lnTo>
                    <a:pt x="269999" y="893572"/>
                  </a:lnTo>
                  <a:lnTo>
                    <a:pt x="272143" y="897861"/>
                  </a:lnTo>
                  <a:lnTo>
                    <a:pt x="274715" y="902145"/>
                  </a:lnTo>
                  <a:lnTo>
                    <a:pt x="277286" y="906429"/>
                  </a:lnTo>
                  <a:lnTo>
                    <a:pt x="279431" y="910287"/>
                  </a:lnTo>
                  <a:lnTo>
                    <a:pt x="282002" y="914576"/>
                  </a:lnTo>
                  <a:lnTo>
                    <a:pt x="284142" y="918433"/>
                  </a:lnTo>
                  <a:lnTo>
                    <a:pt x="286713" y="922717"/>
                  </a:lnTo>
                  <a:lnTo>
                    <a:pt x="289285" y="926574"/>
                  </a:lnTo>
                  <a:lnTo>
                    <a:pt x="291429" y="930431"/>
                  </a:lnTo>
                  <a:lnTo>
                    <a:pt x="294001" y="934288"/>
                  </a:lnTo>
                  <a:lnTo>
                    <a:pt x="296145" y="938146"/>
                  </a:lnTo>
                  <a:lnTo>
                    <a:pt x="298717" y="942003"/>
                  </a:lnTo>
                  <a:lnTo>
                    <a:pt x="300856" y="945860"/>
                  </a:lnTo>
                  <a:lnTo>
                    <a:pt x="303428" y="949290"/>
                  </a:lnTo>
                  <a:lnTo>
                    <a:pt x="305999" y="953147"/>
                  </a:lnTo>
                  <a:lnTo>
                    <a:pt x="308144" y="956572"/>
                  </a:lnTo>
                  <a:lnTo>
                    <a:pt x="310715" y="960430"/>
                  </a:lnTo>
                  <a:lnTo>
                    <a:pt x="312860" y="963860"/>
                  </a:lnTo>
                  <a:lnTo>
                    <a:pt x="315431" y="967290"/>
                  </a:lnTo>
                  <a:lnTo>
                    <a:pt x="317570" y="971147"/>
                  </a:lnTo>
                  <a:lnTo>
                    <a:pt x="320142" y="974572"/>
                  </a:lnTo>
                  <a:lnTo>
                    <a:pt x="322713" y="978003"/>
                  </a:lnTo>
                  <a:lnTo>
                    <a:pt x="324858" y="981433"/>
                  </a:lnTo>
                  <a:lnTo>
                    <a:pt x="327429" y="984859"/>
                  </a:lnTo>
                  <a:lnTo>
                    <a:pt x="329574" y="987861"/>
                  </a:lnTo>
                  <a:lnTo>
                    <a:pt x="332145" y="991288"/>
                  </a:lnTo>
                  <a:lnTo>
                    <a:pt x="334717" y="994717"/>
                  </a:lnTo>
                  <a:lnTo>
                    <a:pt x="336856" y="997716"/>
                  </a:lnTo>
                  <a:lnTo>
                    <a:pt x="339428" y="1001146"/>
                  </a:lnTo>
                  <a:lnTo>
                    <a:pt x="341572" y="1004145"/>
                  </a:lnTo>
                  <a:lnTo>
                    <a:pt x="344144" y="1007574"/>
                  </a:lnTo>
                  <a:lnTo>
                    <a:pt x="346288" y="1010574"/>
                  </a:lnTo>
                  <a:lnTo>
                    <a:pt x="348860" y="1013575"/>
                  </a:lnTo>
                  <a:lnTo>
                    <a:pt x="351431" y="1016574"/>
                  </a:lnTo>
                  <a:lnTo>
                    <a:pt x="353570" y="1019574"/>
                  </a:lnTo>
                  <a:lnTo>
                    <a:pt x="356142" y="1022575"/>
                  </a:lnTo>
                  <a:lnTo>
                    <a:pt x="358286" y="1025574"/>
                  </a:lnTo>
                  <a:lnTo>
                    <a:pt x="360858" y="1028574"/>
                  </a:lnTo>
                  <a:lnTo>
                    <a:pt x="363002" y="1031575"/>
                  </a:lnTo>
                  <a:lnTo>
                    <a:pt x="365574" y="1034146"/>
                  </a:lnTo>
                  <a:lnTo>
                    <a:pt x="368145" y="1037146"/>
                  </a:lnTo>
                  <a:lnTo>
                    <a:pt x="370285" y="1040145"/>
                  </a:lnTo>
                  <a:lnTo>
                    <a:pt x="372856" y="1042716"/>
                  </a:lnTo>
                  <a:lnTo>
                    <a:pt x="375001" y="1045718"/>
                  </a:lnTo>
                  <a:lnTo>
                    <a:pt x="377572" y="1048289"/>
                  </a:lnTo>
                  <a:lnTo>
                    <a:pt x="379717" y="1050861"/>
                  </a:lnTo>
                  <a:lnTo>
                    <a:pt x="382288" y="1053432"/>
                  </a:lnTo>
                  <a:lnTo>
                    <a:pt x="384860" y="1056431"/>
                  </a:lnTo>
                  <a:lnTo>
                    <a:pt x="386999" y="1059003"/>
                  </a:lnTo>
                  <a:lnTo>
                    <a:pt x="389571" y="1061574"/>
                  </a:lnTo>
                  <a:lnTo>
                    <a:pt x="391715" y="1064146"/>
                  </a:lnTo>
                  <a:lnTo>
                    <a:pt x="394287" y="1066717"/>
                  </a:lnTo>
                  <a:lnTo>
                    <a:pt x="396858" y="1069289"/>
                  </a:lnTo>
                  <a:lnTo>
                    <a:pt x="399003" y="1071860"/>
                  </a:lnTo>
                  <a:lnTo>
                    <a:pt x="401574" y="1074004"/>
                  </a:lnTo>
                  <a:lnTo>
                    <a:pt x="403713" y="1076575"/>
                  </a:lnTo>
                  <a:lnTo>
                    <a:pt x="406285" y="1079146"/>
                  </a:lnTo>
                  <a:lnTo>
                    <a:pt x="408429" y="1081288"/>
                  </a:lnTo>
                  <a:lnTo>
                    <a:pt x="411001" y="1083859"/>
                  </a:lnTo>
                  <a:lnTo>
                    <a:pt x="413572" y="1086003"/>
                  </a:lnTo>
                  <a:lnTo>
                    <a:pt x="415717" y="1088574"/>
                  </a:lnTo>
                  <a:lnTo>
                    <a:pt x="418288" y="1090718"/>
                  </a:lnTo>
                  <a:lnTo>
                    <a:pt x="430287" y="1101859"/>
                  </a:lnTo>
                  <a:lnTo>
                    <a:pt x="432431" y="1104003"/>
                  </a:lnTo>
                  <a:lnTo>
                    <a:pt x="435003" y="1106146"/>
                  </a:lnTo>
                  <a:lnTo>
                    <a:pt x="437142" y="1108288"/>
                  </a:lnTo>
                  <a:lnTo>
                    <a:pt x="439713" y="1110432"/>
                  </a:lnTo>
                  <a:lnTo>
                    <a:pt x="442285" y="1112575"/>
                  </a:lnTo>
                  <a:lnTo>
                    <a:pt x="444429" y="1114717"/>
                  </a:lnTo>
                  <a:lnTo>
                    <a:pt x="447001" y="1116860"/>
                  </a:lnTo>
                  <a:lnTo>
                    <a:pt x="449145" y="1118574"/>
                  </a:lnTo>
                  <a:lnTo>
                    <a:pt x="451717" y="1120717"/>
                  </a:lnTo>
                  <a:lnTo>
                    <a:pt x="453856" y="1122861"/>
                  </a:lnTo>
                  <a:lnTo>
                    <a:pt x="456428" y="1124574"/>
                  </a:lnTo>
                  <a:lnTo>
                    <a:pt x="458999" y="1126718"/>
                  </a:lnTo>
                  <a:lnTo>
                    <a:pt x="461144" y="1128432"/>
                  </a:lnTo>
                  <a:lnTo>
                    <a:pt x="463715" y="1130575"/>
                  </a:lnTo>
                  <a:lnTo>
                    <a:pt x="465860" y="1132289"/>
                  </a:lnTo>
                  <a:lnTo>
                    <a:pt x="468431" y="1134432"/>
                  </a:lnTo>
                  <a:lnTo>
                    <a:pt x="470571" y="1136146"/>
                  </a:lnTo>
                  <a:lnTo>
                    <a:pt x="473142" y="1137859"/>
                  </a:lnTo>
                  <a:lnTo>
                    <a:pt x="475713" y="1139575"/>
                  </a:lnTo>
                  <a:lnTo>
                    <a:pt x="477858" y="1141717"/>
                  </a:lnTo>
                  <a:lnTo>
                    <a:pt x="480430" y="1143432"/>
                  </a:lnTo>
                  <a:lnTo>
                    <a:pt x="482574" y="1145146"/>
                  </a:lnTo>
                  <a:lnTo>
                    <a:pt x="485146" y="1146859"/>
                  </a:lnTo>
                  <a:lnTo>
                    <a:pt x="487717" y="1148575"/>
                  </a:lnTo>
                  <a:lnTo>
                    <a:pt x="489856" y="1150289"/>
                  </a:lnTo>
                  <a:lnTo>
                    <a:pt x="492428" y="1152002"/>
                  </a:lnTo>
                  <a:lnTo>
                    <a:pt x="494572" y="1153718"/>
                  </a:lnTo>
                  <a:lnTo>
                    <a:pt x="497144" y="1155432"/>
                  </a:lnTo>
                  <a:lnTo>
                    <a:pt x="499288" y="1156717"/>
                  </a:lnTo>
                  <a:lnTo>
                    <a:pt x="501860" y="1158431"/>
                  </a:lnTo>
                  <a:lnTo>
                    <a:pt x="504431" y="1160147"/>
                  </a:lnTo>
                  <a:lnTo>
                    <a:pt x="506571" y="1161860"/>
                  </a:lnTo>
                  <a:lnTo>
                    <a:pt x="509142" y="1163146"/>
                  </a:lnTo>
                  <a:lnTo>
                    <a:pt x="511287" y="1164859"/>
                  </a:lnTo>
                  <a:lnTo>
                    <a:pt x="513858" y="1166575"/>
                  </a:lnTo>
                  <a:lnTo>
                    <a:pt x="516003" y="1167861"/>
                  </a:lnTo>
                  <a:lnTo>
                    <a:pt x="518574" y="1169574"/>
                  </a:lnTo>
                  <a:lnTo>
                    <a:pt x="521146" y="1170860"/>
                  </a:lnTo>
                  <a:lnTo>
                    <a:pt x="523285" y="1172574"/>
                  </a:lnTo>
                  <a:lnTo>
                    <a:pt x="525856" y="1173859"/>
                  </a:lnTo>
                  <a:lnTo>
                    <a:pt x="528001" y="1175575"/>
                  </a:lnTo>
                  <a:lnTo>
                    <a:pt x="530572" y="1176861"/>
                  </a:lnTo>
                  <a:lnTo>
                    <a:pt x="533144" y="1178147"/>
                  </a:lnTo>
                  <a:lnTo>
                    <a:pt x="535288" y="1179860"/>
                  </a:lnTo>
                  <a:lnTo>
                    <a:pt x="537860" y="1181146"/>
                  </a:lnTo>
                  <a:lnTo>
                    <a:pt x="539999" y="1182432"/>
                  </a:lnTo>
                  <a:lnTo>
                    <a:pt x="542571" y="1183717"/>
                  </a:lnTo>
                  <a:lnTo>
                    <a:pt x="544715" y="1185003"/>
                  </a:lnTo>
                  <a:lnTo>
                    <a:pt x="547287" y="1186289"/>
                  </a:lnTo>
                  <a:lnTo>
                    <a:pt x="549858" y="1188002"/>
                  </a:lnTo>
                  <a:lnTo>
                    <a:pt x="552003" y="1189288"/>
                  </a:lnTo>
                  <a:lnTo>
                    <a:pt x="554574" y="1190574"/>
                  </a:lnTo>
                  <a:lnTo>
                    <a:pt x="556714" y="1191860"/>
                  </a:lnTo>
                  <a:lnTo>
                    <a:pt x="559285" y="1193145"/>
                  </a:lnTo>
                  <a:lnTo>
                    <a:pt x="561430" y="1194431"/>
                  </a:lnTo>
                  <a:lnTo>
                    <a:pt x="564001" y="1195717"/>
                  </a:lnTo>
                  <a:lnTo>
                    <a:pt x="566572" y="1196574"/>
                  </a:lnTo>
                  <a:lnTo>
                    <a:pt x="568717" y="1197860"/>
                  </a:lnTo>
                  <a:lnTo>
                    <a:pt x="571288" y="1199146"/>
                  </a:lnTo>
                  <a:lnTo>
                    <a:pt x="573428" y="1200432"/>
                  </a:lnTo>
                  <a:lnTo>
                    <a:pt x="575999" y="1201717"/>
                  </a:lnTo>
                  <a:lnTo>
                    <a:pt x="578571" y="1203003"/>
                  </a:lnTo>
                  <a:lnTo>
                    <a:pt x="580715" y="1203861"/>
                  </a:lnTo>
                  <a:lnTo>
                    <a:pt x="583287" y="1205147"/>
                  </a:lnTo>
                  <a:lnTo>
                    <a:pt x="585431" y="1206432"/>
                  </a:lnTo>
                  <a:lnTo>
                    <a:pt x="588003" y="1207288"/>
                  </a:lnTo>
                  <a:lnTo>
                    <a:pt x="590142" y="1208574"/>
                  </a:lnTo>
                  <a:lnTo>
                    <a:pt x="592714" y="1209432"/>
                  </a:lnTo>
                  <a:lnTo>
                    <a:pt x="595285" y="1210717"/>
                  </a:lnTo>
                  <a:lnTo>
                    <a:pt x="597430" y="1212003"/>
                  </a:lnTo>
                  <a:lnTo>
                    <a:pt x="600001" y="1212861"/>
                  </a:lnTo>
                  <a:lnTo>
                    <a:pt x="602146" y="1214147"/>
                  </a:lnTo>
                  <a:lnTo>
                    <a:pt x="604717" y="1215002"/>
                  </a:lnTo>
                  <a:lnTo>
                    <a:pt x="606857" y="1216288"/>
                  </a:lnTo>
                  <a:lnTo>
                    <a:pt x="609428" y="1217146"/>
                  </a:lnTo>
                  <a:lnTo>
                    <a:pt x="611999" y="1218004"/>
                  </a:lnTo>
                  <a:lnTo>
                    <a:pt x="614144" y="1219290"/>
                  </a:lnTo>
                  <a:lnTo>
                    <a:pt x="616715" y="1220145"/>
                  </a:lnTo>
                  <a:lnTo>
                    <a:pt x="618860" y="1221003"/>
                  </a:lnTo>
                  <a:lnTo>
                    <a:pt x="621431" y="1222289"/>
                  </a:lnTo>
                  <a:lnTo>
                    <a:pt x="624003" y="1223147"/>
                  </a:lnTo>
                  <a:lnTo>
                    <a:pt x="626142" y="1224002"/>
                  </a:lnTo>
                  <a:lnTo>
                    <a:pt x="628714" y="1224860"/>
                  </a:lnTo>
                  <a:lnTo>
                    <a:pt x="630858" y="1226146"/>
                  </a:lnTo>
                  <a:lnTo>
                    <a:pt x="633430" y="1227004"/>
                  </a:lnTo>
                  <a:lnTo>
                    <a:pt x="635574" y="1227860"/>
                  </a:lnTo>
                  <a:lnTo>
                    <a:pt x="638146" y="1228717"/>
                  </a:lnTo>
                  <a:lnTo>
                    <a:pt x="640717" y="1229575"/>
                  </a:lnTo>
                  <a:lnTo>
                    <a:pt x="642857" y="1230431"/>
                  </a:lnTo>
                  <a:lnTo>
                    <a:pt x="645428" y="1231289"/>
                  </a:lnTo>
                  <a:lnTo>
                    <a:pt x="647573" y="1232575"/>
                  </a:lnTo>
                  <a:lnTo>
                    <a:pt x="650144" y="1233432"/>
                  </a:lnTo>
                  <a:lnTo>
                    <a:pt x="652289" y="1234288"/>
                  </a:lnTo>
                  <a:lnTo>
                    <a:pt x="654860" y="1235146"/>
                  </a:lnTo>
                  <a:lnTo>
                    <a:pt x="657431" y="1236004"/>
                  </a:lnTo>
                  <a:lnTo>
                    <a:pt x="659571" y="1236432"/>
                  </a:lnTo>
                  <a:lnTo>
                    <a:pt x="662142" y="1237290"/>
                  </a:lnTo>
                  <a:lnTo>
                    <a:pt x="664287" y="1238145"/>
                  </a:lnTo>
                  <a:lnTo>
                    <a:pt x="666858" y="1239003"/>
                  </a:lnTo>
                  <a:lnTo>
                    <a:pt x="669430" y="1239861"/>
                  </a:lnTo>
                  <a:lnTo>
                    <a:pt x="671574" y="1240717"/>
                  </a:lnTo>
                  <a:lnTo>
                    <a:pt x="674146" y="1241575"/>
                  </a:lnTo>
                  <a:lnTo>
                    <a:pt x="676285" y="1242432"/>
                  </a:lnTo>
                  <a:lnTo>
                    <a:pt x="678857" y="1242860"/>
                  </a:lnTo>
                  <a:lnTo>
                    <a:pt x="681001" y="1243718"/>
                  </a:lnTo>
                  <a:lnTo>
                    <a:pt x="683573" y="1244574"/>
                  </a:lnTo>
                  <a:lnTo>
                    <a:pt x="686144" y="1245432"/>
                  </a:lnTo>
                  <a:lnTo>
                    <a:pt x="688289" y="1246290"/>
                  </a:lnTo>
                  <a:lnTo>
                    <a:pt x="690860" y="1246717"/>
                  </a:lnTo>
                  <a:lnTo>
                    <a:pt x="693000" y="1247575"/>
                  </a:lnTo>
                  <a:lnTo>
                    <a:pt x="695571" y="1248431"/>
                  </a:lnTo>
                  <a:lnTo>
                    <a:pt x="697716" y="1248861"/>
                  </a:lnTo>
                  <a:lnTo>
                    <a:pt x="700287" y="1249717"/>
                  </a:lnTo>
                  <a:lnTo>
                    <a:pt x="702858" y="1250575"/>
                  </a:lnTo>
                  <a:lnTo>
                    <a:pt x="705003" y="1251002"/>
                  </a:lnTo>
                  <a:lnTo>
                    <a:pt x="707574" y="1251860"/>
                  </a:lnTo>
                  <a:lnTo>
                    <a:pt x="709714" y="1252288"/>
                  </a:lnTo>
                  <a:lnTo>
                    <a:pt x="712285" y="1253146"/>
                  </a:lnTo>
                  <a:lnTo>
                    <a:pt x="714430" y="1254004"/>
                  </a:lnTo>
                  <a:lnTo>
                    <a:pt x="717001" y="1254432"/>
                  </a:lnTo>
                  <a:lnTo>
                    <a:pt x="719573" y="1255290"/>
                  </a:lnTo>
                  <a:lnTo>
                    <a:pt x="721717" y="1255717"/>
                  </a:lnTo>
                  <a:lnTo>
                    <a:pt x="724289" y="1256575"/>
                  </a:lnTo>
                  <a:lnTo>
                    <a:pt x="726428" y="1257003"/>
                  </a:lnTo>
                  <a:lnTo>
                    <a:pt x="729000" y="1257861"/>
                  </a:lnTo>
                  <a:lnTo>
                    <a:pt x="731571" y="1258289"/>
                  </a:lnTo>
                  <a:lnTo>
                    <a:pt x="733716" y="1258717"/>
                  </a:lnTo>
                  <a:lnTo>
                    <a:pt x="736287" y="1259575"/>
                  </a:lnTo>
                  <a:lnTo>
                    <a:pt x="738432" y="1260002"/>
                  </a:lnTo>
                  <a:lnTo>
                    <a:pt x="741003" y="1260860"/>
                  </a:lnTo>
                  <a:lnTo>
                    <a:pt x="743142" y="1261288"/>
                  </a:lnTo>
                  <a:lnTo>
                    <a:pt x="745714" y="1261718"/>
                  </a:lnTo>
                  <a:lnTo>
                    <a:pt x="748285" y="1262574"/>
                  </a:lnTo>
                  <a:lnTo>
                    <a:pt x="750430" y="1263004"/>
                  </a:lnTo>
                  <a:lnTo>
                    <a:pt x="753001" y="1263432"/>
                  </a:lnTo>
                  <a:lnTo>
                    <a:pt x="755146" y="1264290"/>
                  </a:lnTo>
                  <a:lnTo>
                    <a:pt x="757717" y="1264717"/>
                  </a:lnTo>
                  <a:lnTo>
                    <a:pt x="759857" y="1265145"/>
                  </a:lnTo>
                  <a:lnTo>
                    <a:pt x="762428" y="1266003"/>
                  </a:lnTo>
                  <a:lnTo>
                    <a:pt x="765000" y="1266431"/>
                  </a:lnTo>
                  <a:lnTo>
                    <a:pt x="767144" y="1266861"/>
                  </a:lnTo>
                  <a:lnTo>
                    <a:pt x="769716" y="1267289"/>
                  </a:lnTo>
                  <a:lnTo>
                    <a:pt x="771860" y="1268147"/>
                  </a:lnTo>
                  <a:lnTo>
                    <a:pt x="774432" y="1268575"/>
                  </a:lnTo>
                  <a:lnTo>
                    <a:pt x="777003" y="1269002"/>
                  </a:lnTo>
                  <a:lnTo>
                    <a:pt x="779143" y="1269432"/>
                  </a:lnTo>
                  <a:lnTo>
                    <a:pt x="781714" y="1269860"/>
                  </a:lnTo>
                  <a:lnTo>
                    <a:pt x="783859" y="1270718"/>
                  </a:lnTo>
                  <a:lnTo>
                    <a:pt x="786430" y="1271146"/>
                  </a:lnTo>
                  <a:lnTo>
                    <a:pt x="788575" y="1271574"/>
                  </a:lnTo>
                  <a:lnTo>
                    <a:pt x="791146" y="1272004"/>
                  </a:lnTo>
                  <a:lnTo>
                    <a:pt x="793717" y="1272432"/>
                  </a:lnTo>
                  <a:lnTo>
                    <a:pt x="795857" y="1272860"/>
                  </a:lnTo>
                  <a:lnTo>
                    <a:pt x="798428" y="1273290"/>
                  </a:lnTo>
                  <a:lnTo>
                    <a:pt x="800573" y="1273717"/>
                  </a:lnTo>
                  <a:lnTo>
                    <a:pt x="803144" y="1274145"/>
                  </a:lnTo>
                  <a:lnTo>
                    <a:pt x="805289" y="1275003"/>
                  </a:lnTo>
                  <a:lnTo>
                    <a:pt x="807860" y="1275431"/>
                  </a:lnTo>
                  <a:lnTo>
                    <a:pt x="810432" y="1275861"/>
                  </a:lnTo>
                  <a:lnTo>
                    <a:pt x="812571" y="1276289"/>
                  </a:lnTo>
                  <a:lnTo>
                    <a:pt x="815143" y="1276717"/>
                  </a:lnTo>
                  <a:lnTo>
                    <a:pt x="817287" y="1277147"/>
                  </a:lnTo>
                  <a:lnTo>
                    <a:pt x="819859" y="1277575"/>
                  </a:lnTo>
                  <a:lnTo>
                    <a:pt x="822430" y="1278003"/>
                  </a:lnTo>
                  <a:lnTo>
                    <a:pt x="824575" y="1278432"/>
                  </a:lnTo>
                  <a:lnTo>
                    <a:pt x="827146" y="1278860"/>
                  </a:lnTo>
                  <a:lnTo>
                    <a:pt x="829285" y="1279288"/>
                  </a:lnTo>
                  <a:lnTo>
                    <a:pt x="831857" y="1279718"/>
                  </a:lnTo>
                  <a:lnTo>
                    <a:pt x="834001" y="1280146"/>
                  </a:lnTo>
                  <a:lnTo>
                    <a:pt x="836573" y="1280146"/>
                  </a:lnTo>
                  <a:lnTo>
                    <a:pt x="839144" y="1280574"/>
                  </a:lnTo>
                  <a:lnTo>
                    <a:pt x="841289" y="1281004"/>
                  </a:lnTo>
                  <a:lnTo>
                    <a:pt x="843860" y="1281432"/>
                  </a:lnTo>
                  <a:lnTo>
                    <a:pt x="846000" y="1281860"/>
                  </a:lnTo>
                  <a:lnTo>
                    <a:pt x="848571" y="1282290"/>
                  </a:lnTo>
                  <a:lnTo>
                    <a:pt x="850716" y="1282717"/>
                  </a:lnTo>
                  <a:lnTo>
                    <a:pt x="853287" y="1283145"/>
                  </a:lnTo>
                  <a:lnTo>
                    <a:pt x="855859" y="1283575"/>
                  </a:lnTo>
                  <a:lnTo>
                    <a:pt x="858003" y="1283575"/>
                  </a:lnTo>
                  <a:lnTo>
                    <a:pt x="860575" y="1284003"/>
                  </a:lnTo>
                  <a:lnTo>
                    <a:pt x="862714" y="1284431"/>
                  </a:lnTo>
                  <a:lnTo>
                    <a:pt x="865286" y="1284861"/>
                  </a:lnTo>
                  <a:lnTo>
                    <a:pt x="867857" y="1285289"/>
                  </a:lnTo>
                  <a:lnTo>
                    <a:pt x="870002" y="1285717"/>
                  </a:lnTo>
                  <a:lnTo>
                    <a:pt x="872573" y="1285717"/>
                  </a:lnTo>
                  <a:lnTo>
                    <a:pt x="874718" y="1286147"/>
                  </a:lnTo>
                  <a:lnTo>
                    <a:pt x="877289" y="1286575"/>
                  </a:lnTo>
                  <a:lnTo>
                    <a:pt x="879428" y="1287003"/>
                  </a:lnTo>
                  <a:lnTo>
                    <a:pt x="882000" y="1287432"/>
                  </a:lnTo>
                  <a:lnTo>
                    <a:pt x="884571" y="1287432"/>
                  </a:lnTo>
                  <a:lnTo>
                    <a:pt x="886716" y="1287860"/>
                  </a:lnTo>
                  <a:lnTo>
                    <a:pt x="889287" y="1288288"/>
                  </a:lnTo>
                  <a:lnTo>
                    <a:pt x="891432" y="1288718"/>
                  </a:lnTo>
                  <a:lnTo>
                    <a:pt x="894003" y="1288718"/>
                  </a:lnTo>
                  <a:lnTo>
                    <a:pt x="896143" y="1289146"/>
                  </a:lnTo>
                  <a:lnTo>
                    <a:pt x="898714" y="1289574"/>
                  </a:lnTo>
                  <a:lnTo>
                    <a:pt x="901286" y="1289574"/>
                  </a:lnTo>
                  <a:lnTo>
                    <a:pt x="903430" y="1290004"/>
                  </a:lnTo>
                  <a:lnTo>
                    <a:pt x="906002" y="1290432"/>
                  </a:lnTo>
                  <a:lnTo>
                    <a:pt x="908146" y="1290860"/>
                  </a:lnTo>
                  <a:lnTo>
                    <a:pt x="910718" y="1290860"/>
                  </a:lnTo>
                  <a:lnTo>
                    <a:pt x="913289" y="1291290"/>
                  </a:lnTo>
                  <a:lnTo>
                    <a:pt x="915428" y="1291717"/>
                  </a:lnTo>
                  <a:lnTo>
                    <a:pt x="918000" y="1291717"/>
                  </a:lnTo>
                  <a:lnTo>
                    <a:pt x="920144" y="1292145"/>
                  </a:lnTo>
                  <a:lnTo>
                    <a:pt x="922716" y="1292575"/>
                  </a:lnTo>
                  <a:lnTo>
                    <a:pt x="924860" y="1292575"/>
                  </a:lnTo>
                  <a:lnTo>
                    <a:pt x="927432" y="1293003"/>
                  </a:lnTo>
                  <a:lnTo>
                    <a:pt x="930003" y="1293431"/>
                  </a:lnTo>
                  <a:lnTo>
                    <a:pt x="932143" y="1293431"/>
                  </a:lnTo>
                  <a:lnTo>
                    <a:pt x="934714" y="1293861"/>
                  </a:lnTo>
                  <a:lnTo>
                    <a:pt x="936859" y="1293861"/>
                  </a:lnTo>
                  <a:lnTo>
                    <a:pt x="939430" y="1294289"/>
                  </a:lnTo>
                  <a:lnTo>
                    <a:pt x="941575" y="1294717"/>
                  </a:lnTo>
                  <a:lnTo>
                    <a:pt x="944146" y="1294717"/>
                  </a:lnTo>
                  <a:lnTo>
                    <a:pt x="946718" y="1295147"/>
                  </a:lnTo>
                  <a:lnTo>
                    <a:pt x="948857" y="1295147"/>
                  </a:lnTo>
                  <a:lnTo>
                    <a:pt x="951429" y="1295575"/>
                  </a:lnTo>
                  <a:lnTo>
                    <a:pt x="953573" y="1296003"/>
                  </a:lnTo>
                  <a:lnTo>
                    <a:pt x="956145" y="1296003"/>
                  </a:lnTo>
                  <a:lnTo>
                    <a:pt x="958716" y="1296432"/>
                  </a:lnTo>
                </a:path>
                <a:path w="1673860" h="1319530">
                  <a:moveTo>
                    <a:pt x="0" y="0"/>
                  </a:moveTo>
                  <a:lnTo>
                    <a:pt x="2143" y="12857"/>
                  </a:lnTo>
                  <a:lnTo>
                    <a:pt x="4714" y="26146"/>
                  </a:lnTo>
                  <a:lnTo>
                    <a:pt x="6858" y="39003"/>
                  </a:lnTo>
                  <a:lnTo>
                    <a:pt x="9429" y="51428"/>
                  </a:lnTo>
                  <a:lnTo>
                    <a:pt x="11571" y="64285"/>
                  </a:lnTo>
                  <a:lnTo>
                    <a:pt x="14142" y="76716"/>
                  </a:lnTo>
                  <a:lnTo>
                    <a:pt x="16714" y="89146"/>
                  </a:lnTo>
                  <a:lnTo>
                    <a:pt x="18857" y="101144"/>
                  </a:lnTo>
                  <a:lnTo>
                    <a:pt x="21429" y="113575"/>
                  </a:lnTo>
                  <a:lnTo>
                    <a:pt x="23572" y="125573"/>
                  </a:lnTo>
                  <a:lnTo>
                    <a:pt x="26144" y="137144"/>
                  </a:lnTo>
                  <a:lnTo>
                    <a:pt x="28285" y="149143"/>
                  </a:lnTo>
                  <a:lnTo>
                    <a:pt x="30857" y="160714"/>
                  </a:lnTo>
                  <a:lnTo>
                    <a:pt x="33428" y="172285"/>
                  </a:lnTo>
                  <a:lnTo>
                    <a:pt x="35572" y="183857"/>
                  </a:lnTo>
                  <a:lnTo>
                    <a:pt x="38143" y="195002"/>
                  </a:lnTo>
                  <a:lnTo>
                    <a:pt x="40287" y="206146"/>
                  </a:lnTo>
                  <a:lnTo>
                    <a:pt x="42858" y="217286"/>
                  </a:lnTo>
                  <a:lnTo>
                    <a:pt x="45000" y="228430"/>
                  </a:lnTo>
                  <a:lnTo>
                    <a:pt x="47571" y="239143"/>
                  </a:lnTo>
                  <a:lnTo>
                    <a:pt x="50142" y="249860"/>
                  </a:lnTo>
                  <a:lnTo>
                    <a:pt x="52286" y="260573"/>
                  </a:lnTo>
                  <a:lnTo>
                    <a:pt x="54857" y="271286"/>
                  </a:lnTo>
                  <a:lnTo>
                    <a:pt x="57001" y="281571"/>
                  </a:lnTo>
                  <a:lnTo>
                    <a:pt x="59572" y="291857"/>
                  </a:lnTo>
                  <a:lnTo>
                    <a:pt x="62144" y="302143"/>
                  </a:lnTo>
                  <a:lnTo>
                    <a:pt x="64285" y="312429"/>
                  </a:lnTo>
                  <a:lnTo>
                    <a:pt x="66857" y="322287"/>
                  </a:lnTo>
                  <a:lnTo>
                    <a:pt x="69000" y="332146"/>
                  </a:lnTo>
                  <a:lnTo>
                    <a:pt x="71572" y="342000"/>
                  </a:lnTo>
                  <a:lnTo>
                    <a:pt x="73715" y="351859"/>
                  </a:lnTo>
                  <a:lnTo>
                    <a:pt x="76287" y="361286"/>
                  </a:lnTo>
                  <a:lnTo>
                    <a:pt x="78858" y="370718"/>
                  </a:lnTo>
                  <a:lnTo>
                    <a:pt x="81000" y="380572"/>
                  </a:lnTo>
                  <a:lnTo>
                    <a:pt x="83571" y="389572"/>
                  </a:lnTo>
                  <a:lnTo>
                    <a:pt x="85715" y="399004"/>
                  </a:lnTo>
                  <a:lnTo>
                    <a:pt x="88286" y="408004"/>
                  </a:lnTo>
                  <a:lnTo>
                    <a:pt x="90430" y="417430"/>
                  </a:lnTo>
                  <a:lnTo>
                    <a:pt x="93001" y="426004"/>
                  </a:lnTo>
                  <a:lnTo>
                    <a:pt x="95572" y="435004"/>
                  </a:lnTo>
                  <a:lnTo>
                    <a:pt x="97714" y="444004"/>
                  </a:lnTo>
                  <a:lnTo>
                    <a:pt x="100285" y="452572"/>
                  </a:lnTo>
                  <a:lnTo>
                    <a:pt x="102429" y="461145"/>
                  </a:lnTo>
                  <a:lnTo>
                    <a:pt x="105000" y="469718"/>
                  </a:lnTo>
                  <a:lnTo>
                    <a:pt x="107572" y="478286"/>
                  </a:lnTo>
                  <a:lnTo>
                    <a:pt x="109715" y="486859"/>
                  </a:lnTo>
                  <a:lnTo>
                    <a:pt x="112287" y="495000"/>
                  </a:lnTo>
                  <a:lnTo>
                    <a:pt x="114428" y="503147"/>
                  </a:lnTo>
                  <a:lnTo>
                    <a:pt x="117000" y="511288"/>
                  </a:lnTo>
                  <a:lnTo>
                    <a:pt x="119143" y="519429"/>
                  </a:lnTo>
                  <a:lnTo>
                    <a:pt x="121715" y="527143"/>
                  </a:lnTo>
                  <a:lnTo>
                    <a:pt x="124286" y="535289"/>
                  </a:lnTo>
                  <a:lnTo>
                    <a:pt x="126430" y="543004"/>
                  </a:lnTo>
                  <a:lnTo>
                    <a:pt x="129001" y="550718"/>
                  </a:lnTo>
                  <a:lnTo>
                    <a:pt x="131143" y="558432"/>
                  </a:lnTo>
                  <a:lnTo>
                    <a:pt x="133714" y="566147"/>
                  </a:lnTo>
                  <a:lnTo>
                    <a:pt x="135858" y="573429"/>
                  </a:lnTo>
                  <a:lnTo>
                    <a:pt x="138429" y="580716"/>
                  </a:lnTo>
                  <a:lnTo>
                    <a:pt x="141000" y="588431"/>
                  </a:lnTo>
                  <a:lnTo>
                    <a:pt x="143144" y="595718"/>
                  </a:lnTo>
                  <a:lnTo>
                    <a:pt x="145715" y="602574"/>
                  </a:lnTo>
                  <a:lnTo>
                    <a:pt x="147857" y="609861"/>
                  </a:lnTo>
                  <a:lnTo>
                    <a:pt x="150428" y="617143"/>
                  </a:lnTo>
                  <a:lnTo>
                    <a:pt x="153000" y="624004"/>
                  </a:lnTo>
                  <a:lnTo>
                    <a:pt x="155143" y="630859"/>
                  </a:lnTo>
                  <a:lnTo>
                    <a:pt x="157715" y="637715"/>
                  </a:lnTo>
                  <a:lnTo>
                    <a:pt x="159858" y="644575"/>
                  </a:lnTo>
                  <a:lnTo>
                    <a:pt x="162430" y="651431"/>
                  </a:lnTo>
                  <a:lnTo>
                    <a:pt x="164571" y="657859"/>
                  </a:lnTo>
                  <a:lnTo>
                    <a:pt x="167143" y="664715"/>
                  </a:lnTo>
                  <a:lnTo>
                    <a:pt x="169714" y="671143"/>
                  </a:lnTo>
                  <a:lnTo>
                    <a:pt x="171858" y="677572"/>
                  </a:lnTo>
                  <a:lnTo>
                    <a:pt x="174429" y="684001"/>
                  </a:lnTo>
                  <a:lnTo>
                    <a:pt x="176573" y="690429"/>
                  </a:lnTo>
                  <a:lnTo>
                    <a:pt x="179144" y="696431"/>
                  </a:lnTo>
                  <a:lnTo>
                    <a:pt x="181285" y="702859"/>
                  </a:lnTo>
                  <a:lnTo>
                    <a:pt x="183857" y="708861"/>
                  </a:lnTo>
                  <a:lnTo>
                    <a:pt x="186428" y="714858"/>
                  </a:lnTo>
                  <a:lnTo>
                    <a:pt x="188572" y="720859"/>
                  </a:lnTo>
                  <a:lnTo>
                    <a:pt x="191143" y="726861"/>
                  </a:lnTo>
                  <a:lnTo>
                    <a:pt x="193287" y="732858"/>
                  </a:lnTo>
                  <a:lnTo>
                    <a:pt x="195858" y="738860"/>
                  </a:lnTo>
                  <a:lnTo>
                    <a:pt x="198430" y="744429"/>
                  </a:lnTo>
                  <a:lnTo>
                    <a:pt x="200571" y="750004"/>
                  </a:lnTo>
                  <a:lnTo>
                    <a:pt x="203143" y="756001"/>
                  </a:lnTo>
                  <a:lnTo>
                    <a:pt x="205286" y="761576"/>
                  </a:lnTo>
                  <a:lnTo>
                    <a:pt x="207858" y="767145"/>
                  </a:lnTo>
                  <a:lnTo>
                    <a:pt x="210001" y="772715"/>
                  </a:lnTo>
                  <a:lnTo>
                    <a:pt x="212573" y="777858"/>
                  </a:lnTo>
                  <a:lnTo>
                    <a:pt x="215144" y="783433"/>
                  </a:lnTo>
                  <a:lnTo>
                    <a:pt x="217286" y="788576"/>
                  </a:lnTo>
                  <a:lnTo>
                    <a:pt x="219857" y="794145"/>
                  </a:lnTo>
                  <a:lnTo>
                    <a:pt x="222001" y="799288"/>
                  </a:lnTo>
                  <a:lnTo>
                    <a:pt x="224572" y="804431"/>
                  </a:lnTo>
                  <a:lnTo>
                    <a:pt x="226716" y="809574"/>
                  </a:lnTo>
                  <a:lnTo>
                    <a:pt x="229287" y="814717"/>
                  </a:lnTo>
                  <a:lnTo>
                    <a:pt x="231858" y="819860"/>
                  </a:lnTo>
                  <a:lnTo>
                    <a:pt x="233999" y="824576"/>
                  </a:lnTo>
                  <a:lnTo>
                    <a:pt x="236570" y="829718"/>
                  </a:lnTo>
                  <a:lnTo>
                    <a:pt x="238715" y="834429"/>
                  </a:lnTo>
                  <a:lnTo>
                    <a:pt x="241286" y="839145"/>
                  </a:lnTo>
                  <a:lnTo>
                    <a:pt x="243858" y="844288"/>
                  </a:lnTo>
                </a:path>
              </a:pathLst>
            </a:custGeom>
            <a:ln w="15428">
              <a:solidFill>
                <a:srgbClr val="0000FF"/>
              </a:solidFill>
            </a:ln>
          </p:spPr>
          <p:txBody>
            <a:bodyPr wrap="square" lIns="0" tIns="0" rIns="0" bIns="0" rtlCol="0"/>
            <a:lstStyle/>
            <a:p>
              <a:endParaRPr/>
            </a:p>
          </p:txBody>
        </p:sp>
      </p:grpSp>
      <p:sp>
        <p:nvSpPr>
          <p:cNvPr id="46" name="object 46"/>
          <p:cNvSpPr txBox="1"/>
          <p:nvPr/>
        </p:nvSpPr>
        <p:spPr>
          <a:xfrm>
            <a:off x="2168726" y="2664630"/>
            <a:ext cx="350520" cy="148590"/>
          </a:xfrm>
          <a:prstGeom prst="rect">
            <a:avLst/>
          </a:prstGeom>
        </p:spPr>
        <p:txBody>
          <a:bodyPr vert="horz" wrap="square" lIns="0" tIns="13335" rIns="0" bIns="0" rtlCol="0">
            <a:spAutoFit/>
          </a:bodyPr>
          <a:lstStyle/>
          <a:p>
            <a:pPr marL="12700">
              <a:lnSpc>
                <a:spcPct val="100000"/>
              </a:lnSpc>
              <a:spcBef>
                <a:spcPts val="105"/>
              </a:spcBef>
              <a:tabLst>
                <a:tab pos="251460" algn="l"/>
              </a:tabLst>
            </a:pPr>
            <a:r>
              <a:rPr sz="400" dirty="0">
                <a:latin typeface="Microsoft Sans Serif"/>
                <a:cs typeface="Microsoft Sans Serif"/>
              </a:rPr>
              <a:t>300	400</a:t>
            </a:r>
            <a:endParaRPr sz="400">
              <a:latin typeface="Microsoft Sans Serif"/>
              <a:cs typeface="Microsoft Sans Serif"/>
            </a:endParaRPr>
          </a:p>
          <a:p>
            <a:pPr marL="45720">
              <a:lnSpc>
                <a:spcPct val="100000"/>
              </a:lnSpc>
            </a:pPr>
            <a:r>
              <a:rPr sz="400" dirty="0">
                <a:latin typeface="Microsoft Sans Serif"/>
                <a:cs typeface="Microsoft Sans Serif"/>
              </a:rPr>
              <a:t>tiempo(ms)</a:t>
            </a:r>
            <a:endParaRPr sz="400">
              <a:latin typeface="Microsoft Sans Serif"/>
              <a:cs typeface="Microsoft Sans Serif"/>
            </a:endParaRPr>
          </a:p>
        </p:txBody>
      </p:sp>
      <p:sp>
        <p:nvSpPr>
          <p:cNvPr id="47" name="object 47"/>
          <p:cNvSpPr txBox="1"/>
          <p:nvPr/>
        </p:nvSpPr>
        <p:spPr>
          <a:xfrm>
            <a:off x="1340880" y="1884699"/>
            <a:ext cx="83185" cy="243204"/>
          </a:xfrm>
          <a:prstGeom prst="rect">
            <a:avLst/>
          </a:prstGeom>
        </p:spPr>
        <p:txBody>
          <a:bodyPr vert="vert270" wrap="square" lIns="0" tIns="8255" rIns="0" bIns="0" rtlCol="0">
            <a:spAutoFit/>
          </a:bodyPr>
          <a:lstStyle/>
          <a:p>
            <a:pPr marL="12700">
              <a:lnSpc>
                <a:spcPct val="100000"/>
              </a:lnSpc>
              <a:spcBef>
                <a:spcPts val="65"/>
              </a:spcBef>
            </a:pPr>
            <a:r>
              <a:rPr sz="400" dirty="0">
                <a:latin typeface="Microsoft Sans Serif"/>
                <a:cs typeface="Microsoft Sans Serif"/>
              </a:rPr>
              <a:t>voltaje(V)</a:t>
            </a:r>
            <a:endParaRPr sz="400">
              <a:latin typeface="Microsoft Sans Serif"/>
              <a:cs typeface="Microsoft Sans Serif"/>
            </a:endParaRPr>
          </a:p>
        </p:txBody>
      </p:sp>
      <p:sp>
        <p:nvSpPr>
          <p:cNvPr id="48" name="object 48"/>
          <p:cNvSpPr txBox="1"/>
          <p:nvPr/>
        </p:nvSpPr>
        <p:spPr>
          <a:xfrm>
            <a:off x="1314945" y="2966318"/>
            <a:ext cx="1978660" cy="177800"/>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45" dirty="0">
                <a:latin typeface="Tahoma"/>
                <a:cs typeface="Tahoma"/>
              </a:rPr>
              <a:t>Descarga</a:t>
            </a:r>
            <a:r>
              <a:rPr sz="1000" spc="25" dirty="0">
                <a:latin typeface="Tahoma"/>
                <a:cs typeface="Tahoma"/>
              </a:rPr>
              <a:t> </a:t>
            </a:r>
            <a:r>
              <a:rPr sz="1000" spc="-65" dirty="0">
                <a:latin typeface="Tahoma"/>
                <a:cs typeface="Tahoma"/>
              </a:rPr>
              <a:t>de</a:t>
            </a:r>
            <a:r>
              <a:rPr sz="1000" spc="25" dirty="0">
                <a:latin typeface="Tahoma"/>
                <a:cs typeface="Tahoma"/>
              </a:rPr>
              <a:t> </a:t>
            </a:r>
            <a:r>
              <a:rPr sz="1000" spc="-45" dirty="0">
                <a:latin typeface="Tahoma"/>
                <a:cs typeface="Tahoma"/>
              </a:rPr>
              <a:t>un</a:t>
            </a:r>
            <a:r>
              <a:rPr sz="1000" spc="20" dirty="0">
                <a:latin typeface="Tahoma"/>
                <a:cs typeface="Tahoma"/>
              </a:rPr>
              <a:t> </a:t>
            </a:r>
            <a:r>
              <a:rPr sz="1000" spc="-50" dirty="0">
                <a:latin typeface="Tahoma"/>
                <a:cs typeface="Tahoma"/>
              </a:rPr>
              <a:t>condensador.</a:t>
            </a:r>
            <a:endParaRPr sz="1000">
              <a:latin typeface="Tahoma"/>
              <a:cs typeface="Tahoma"/>
            </a:endParaRPr>
          </a:p>
        </p:txBody>
      </p:sp>
      <p:sp>
        <p:nvSpPr>
          <p:cNvPr id="53" name="object 5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8971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55" dirty="0"/>
              <a:t>sinusoidales</a:t>
            </a:r>
          </a:p>
        </p:txBody>
      </p:sp>
      <p:sp>
        <p:nvSpPr>
          <p:cNvPr id="14" name="object 14"/>
          <p:cNvSpPr txBox="1"/>
          <p:nvPr/>
        </p:nvSpPr>
        <p:spPr>
          <a:xfrm>
            <a:off x="540384" y="698714"/>
            <a:ext cx="1086485" cy="363855"/>
          </a:xfrm>
          <a:prstGeom prst="rect">
            <a:avLst/>
          </a:prstGeom>
        </p:spPr>
        <p:txBody>
          <a:bodyPr vert="horz" wrap="square" lIns="0" tIns="6985" rIns="0" bIns="0" rtlCol="0">
            <a:spAutoFit/>
          </a:bodyPr>
          <a:lstStyle/>
          <a:p>
            <a:pPr marL="12700" marR="5715">
              <a:lnSpc>
                <a:spcPct val="102600"/>
              </a:lnSpc>
              <a:spcBef>
                <a:spcPts val="55"/>
              </a:spcBef>
            </a:pPr>
            <a:r>
              <a:rPr sz="1100" dirty="0">
                <a:latin typeface="Tahoma"/>
                <a:cs typeface="Tahoma"/>
              </a:rPr>
              <a:t>Si</a:t>
            </a:r>
            <a:r>
              <a:rPr sz="1100" spc="20" dirty="0">
                <a:latin typeface="Tahoma"/>
                <a:cs typeface="Tahoma"/>
              </a:rPr>
              <a:t> </a:t>
            </a:r>
            <a:r>
              <a:rPr sz="1100" i="1" spc="-70" dirty="0">
                <a:latin typeface="Verdana"/>
                <a:cs typeface="Verdana"/>
              </a:rPr>
              <a:t>β</a:t>
            </a:r>
            <a:r>
              <a:rPr sz="1100" i="1" spc="35" dirty="0">
                <a:latin typeface="Verdana"/>
                <a:cs typeface="Verdana"/>
              </a:rPr>
              <a:t> </a:t>
            </a:r>
            <a:r>
              <a:rPr sz="1100" spc="-85" dirty="0">
                <a:latin typeface="Tahoma"/>
                <a:cs typeface="Tahoma"/>
              </a:rPr>
              <a:t>es</a:t>
            </a:r>
            <a:r>
              <a:rPr sz="1100" spc="20" dirty="0">
                <a:latin typeface="Tahoma"/>
                <a:cs typeface="Tahoma"/>
              </a:rPr>
              <a:t> </a:t>
            </a:r>
            <a:r>
              <a:rPr sz="1100" spc="-50" dirty="0">
                <a:latin typeface="Tahoma"/>
                <a:cs typeface="Tahoma"/>
              </a:rPr>
              <a:t>puramente  </a:t>
            </a:r>
            <a:r>
              <a:rPr sz="1100" spc="-40" dirty="0">
                <a:latin typeface="Tahoma"/>
                <a:cs typeface="Tahoma"/>
              </a:rPr>
              <a:t>imaginaria</a:t>
            </a:r>
            <a:endParaRPr sz="1100">
              <a:latin typeface="Tahoma"/>
              <a:cs typeface="Tahoma"/>
            </a:endParaRPr>
          </a:p>
        </p:txBody>
      </p:sp>
      <p:sp>
        <p:nvSpPr>
          <p:cNvPr id="15" name="object 15"/>
          <p:cNvSpPr txBox="1"/>
          <p:nvPr/>
        </p:nvSpPr>
        <p:spPr>
          <a:xfrm>
            <a:off x="643356" y="1182038"/>
            <a:ext cx="1154430" cy="191770"/>
          </a:xfrm>
          <a:prstGeom prst="rect">
            <a:avLst/>
          </a:prstGeom>
        </p:spPr>
        <p:txBody>
          <a:bodyPr vert="horz" wrap="square" lIns="0" tIns="11430" rIns="0" bIns="0" rtlCol="0">
            <a:spAutoFit/>
          </a:bodyPr>
          <a:lstStyle/>
          <a:p>
            <a:pPr marL="38100">
              <a:lnSpc>
                <a:spcPct val="100000"/>
              </a:lnSpc>
              <a:spcBef>
                <a:spcPts val="90"/>
              </a:spcBef>
            </a:pP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60" dirty="0">
                <a:latin typeface="Arial"/>
                <a:cs typeface="Arial"/>
              </a:rPr>
              <a:t>e</a:t>
            </a:r>
            <a:r>
              <a:rPr sz="1200" i="1" spc="135" baseline="31250" dirty="0">
                <a:latin typeface="Calibri"/>
                <a:cs typeface="Calibri"/>
              </a:rPr>
              <a:t>β</a:t>
            </a:r>
            <a:r>
              <a:rPr sz="1200" i="1" spc="-15" baseline="31250" dirty="0">
                <a:latin typeface="Arial"/>
                <a:cs typeface="Arial"/>
              </a:rPr>
              <a:t>n</a:t>
            </a:r>
            <a:r>
              <a:rPr sz="1200" i="1" baseline="31250" dirty="0">
                <a:latin typeface="Arial"/>
                <a:cs typeface="Arial"/>
              </a:rPr>
              <a:t> </a:t>
            </a:r>
            <a:r>
              <a:rPr sz="1200" i="1" spc="-120" baseline="31250" dirty="0">
                <a:latin typeface="Arial"/>
                <a:cs typeface="Arial"/>
              </a:rPr>
              <a:t> </a:t>
            </a:r>
            <a:r>
              <a:rPr sz="1100" spc="45" dirty="0">
                <a:latin typeface="Tahoma"/>
                <a:cs typeface="Tahoma"/>
              </a:rPr>
              <a:t>=</a:t>
            </a:r>
            <a:r>
              <a:rPr sz="1100" spc="-40" dirty="0">
                <a:latin typeface="Tahoma"/>
                <a:cs typeface="Tahoma"/>
              </a:rPr>
              <a:t> </a:t>
            </a: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spc="52" baseline="32407" dirty="0">
                <a:latin typeface="Tahoma"/>
                <a:cs typeface="Tahoma"/>
              </a:rPr>
              <a:t>0</a:t>
            </a:r>
            <a:r>
              <a:rPr sz="1200" i="1" spc="-15" baseline="31250" dirty="0">
                <a:latin typeface="Arial"/>
                <a:cs typeface="Arial"/>
              </a:rPr>
              <a:t>n</a:t>
            </a:r>
            <a:endParaRPr sz="1200" baseline="31250">
              <a:latin typeface="Arial"/>
              <a:cs typeface="Arial"/>
            </a:endParaRPr>
          </a:p>
        </p:txBody>
      </p:sp>
      <p:sp>
        <p:nvSpPr>
          <p:cNvPr id="16" name="object 16"/>
          <p:cNvSpPr/>
          <p:nvPr/>
        </p:nvSpPr>
        <p:spPr>
          <a:xfrm>
            <a:off x="2471631" y="840664"/>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 w="1786889" h="379094">
                <a:moveTo>
                  <a:pt x="0" y="378723"/>
                </a:moveTo>
                <a:lnTo>
                  <a:pt x="1786758" y="378723"/>
                </a:lnTo>
              </a:path>
              <a:path w="1786889" h="379094">
                <a:moveTo>
                  <a:pt x="0" y="378723"/>
                </a:moveTo>
                <a:lnTo>
                  <a:pt x="0" y="0"/>
                </a:lnTo>
              </a:path>
              <a:path w="1786889" h="379094">
                <a:moveTo>
                  <a:pt x="0" y="378723"/>
                </a:moveTo>
                <a:lnTo>
                  <a:pt x="0" y="360393"/>
                </a:lnTo>
              </a:path>
              <a:path w="1786889" h="379094">
                <a:moveTo>
                  <a:pt x="0" y="0"/>
                </a:moveTo>
                <a:lnTo>
                  <a:pt x="0" y="17814"/>
                </a:lnTo>
              </a:path>
            </a:pathLst>
          </a:custGeom>
          <a:ln w="3175">
            <a:solidFill>
              <a:srgbClr val="000000"/>
            </a:solidFill>
          </a:ln>
        </p:spPr>
        <p:txBody>
          <a:bodyPr wrap="square" lIns="0" tIns="0" rIns="0" bIns="0" rtlCol="0"/>
          <a:lstStyle/>
          <a:p>
            <a:endParaRPr/>
          </a:p>
        </p:txBody>
      </p:sp>
      <p:sp>
        <p:nvSpPr>
          <p:cNvPr id="17" name="object 17"/>
          <p:cNvSpPr txBox="1"/>
          <p:nvPr/>
        </p:nvSpPr>
        <p:spPr>
          <a:xfrm>
            <a:off x="2441645" y="1219787"/>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0</a:t>
            </a:r>
            <a:endParaRPr sz="500">
              <a:latin typeface="Microsoft Sans Serif"/>
              <a:cs typeface="Microsoft Sans Serif"/>
            </a:endParaRPr>
          </a:p>
        </p:txBody>
      </p:sp>
      <p:sp>
        <p:nvSpPr>
          <p:cNvPr id="18" name="object 18"/>
          <p:cNvSpPr/>
          <p:nvPr/>
        </p:nvSpPr>
        <p:spPr>
          <a:xfrm>
            <a:off x="2917929" y="840664"/>
            <a:ext cx="0" cy="379095"/>
          </a:xfrm>
          <a:custGeom>
            <a:avLst/>
            <a:gdLst/>
            <a:ahLst/>
            <a:cxnLst/>
            <a:rect l="l" t="t" r="r" b="b"/>
            <a:pathLst>
              <a:path h="379094">
                <a:moveTo>
                  <a:pt x="0" y="378723"/>
                </a:moveTo>
                <a:lnTo>
                  <a:pt x="0" y="360393"/>
                </a:lnTo>
              </a:path>
              <a:path h="379094">
                <a:moveTo>
                  <a:pt x="0" y="0"/>
                </a:moveTo>
                <a:lnTo>
                  <a:pt x="0" y="17814"/>
                </a:lnTo>
              </a:path>
            </a:pathLst>
          </a:custGeom>
          <a:ln w="3175">
            <a:solidFill>
              <a:srgbClr val="000000"/>
            </a:solidFill>
          </a:ln>
        </p:spPr>
        <p:txBody>
          <a:bodyPr wrap="square" lIns="0" tIns="0" rIns="0" bIns="0" rtlCol="0"/>
          <a:lstStyle/>
          <a:p>
            <a:endParaRPr/>
          </a:p>
        </p:txBody>
      </p:sp>
      <p:sp>
        <p:nvSpPr>
          <p:cNvPr id="19" name="object 19"/>
          <p:cNvSpPr txBox="1"/>
          <p:nvPr/>
        </p:nvSpPr>
        <p:spPr>
          <a:xfrm>
            <a:off x="2887943" y="1219787"/>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5</a:t>
            </a:r>
            <a:endParaRPr sz="500">
              <a:latin typeface="Microsoft Sans Serif"/>
              <a:cs typeface="Microsoft Sans Serif"/>
            </a:endParaRPr>
          </a:p>
        </p:txBody>
      </p:sp>
      <p:sp>
        <p:nvSpPr>
          <p:cNvPr id="20" name="object 20"/>
          <p:cNvSpPr/>
          <p:nvPr/>
        </p:nvSpPr>
        <p:spPr>
          <a:xfrm>
            <a:off x="3364747" y="840664"/>
            <a:ext cx="447040" cy="379095"/>
          </a:xfrm>
          <a:custGeom>
            <a:avLst/>
            <a:gdLst/>
            <a:ahLst/>
            <a:cxnLst/>
            <a:rect l="l" t="t" r="r" b="b"/>
            <a:pathLst>
              <a:path w="447039" h="379094">
                <a:moveTo>
                  <a:pt x="0" y="378723"/>
                </a:moveTo>
                <a:lnTo>
                  <a:pt x="0" y="360393"/>
                </a:lnTo>
              </a:path>
              <a:path w="447039" h="379094">
                <a:moveTo>
                  <a:pt x="0" y="0"/>
                </a:moveTo>
                <a:lnTo>
                  <a:pt x="0" y="17814"/>
                </a:lnTo>
              </a:path>
              <a:path w="447039" h="379094">
                <a:moveTo>
                  <a:pt x="446818" y="378723"/>
                </a:moveTo>
                <a:lnTo>
                  <a:pt x="446818" y="360393"/>
                </a:lnTo>
              </a:path>
              <a:path w="447039" h="379094">
                <a:moveTo>
                  <a:pt x="446818" y="0"/>
                </a:moveTo>
                <a:lnTo>
                  <a:pt x="446818" y="17814"/>
                </a:lnTo>
              </a:path>
            </a:pathLst>
          </a:custGeom>
          <a:ln w="3175">
            <a:solidFill>
              <a:srgbClr val="000000"/>
            </a:solidFill>
          </a:ln>
        </p:spPr>
        <p:txBody>
          <a:bodyPr wrap="square" lIns="0" tIns="0" rIns="0" bIns="0" rtlCol="0"/>
          <a:lstStyle/>
          <a:p>
            <a:endParaRPr/>
          </a:p>
        </p:txBody>
      </p:sp>
      <p:sp>
        <p:nvSpPr>
          <p:cNvPr id="21" name="object 21"/>
          <p:cNvSpPr txBox="1"/>
          <p:nvPr/>
        </p:nvSpPr>
        <p:spPr>
          <a:xfrm>
            <a:off x="3764293" y="1219787"/>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15</a:t>
            </a:r>
            <a:endParaRPr sz="500">
              <a:latin typeface="Microsoft Sans Serif"/>
              <a:cs typeface="Microsoft Sans Serif"/>
            </a:endParaRPr>
          </a:p>
        </p:txBody>
      </p:sp>
      <p:sp>
        <p:nvSpPr>
          <p:cNvPr id="22" name="object 22"/>
          <p:cNvSpPr/>
          <p:nvPr/>
        </p:nvSpPr>
        <p:spPr>
          <a:xfrm>
            <a:off x="4258390" y="840664"/>
            <a:ext cx="0" cy="379095"/>
          </a:xfrm>
          <a:custGeom>
            <a:avLst/>
            <a:gdLst/>
            <a:ahLst/>
            <a:cxnLst/>
            <a:rect l="l" t="t" r="r" b="b"/>
            <a:pathLst>
              <a:path h="379094">
                <a:moveTo>
                  <a:pt x="0" y="378723"/>
                </a:moveTo>
                <a:lnTo>
                  <a:pt x="0" y="360393"/>
                </a:lnTo>
              </a:path>
              <a:path h="379094">
                <a:moveTo>
                  <a:pt x="0" y="0"/>
                </a:moveTo>
                <a:lnTo>
                  <a:pt x="0" y="17814"/>
                </a:lnTo>
              </a:path>
            </a:pathLst>
          </a:custGeom>
          <a:ln w="3175">
            <a:solidFill>
              <a:srgbClr val="000000"/>
            </a:solidFill>
          </a:ln>
        </p:spPr>
        <p:txBody>
          <a:bodyPr wrap="square" lIns="0" tIns="0" rIns="0" bIns="0" rtlCol="0"/>
          <a:lstStyle/>
          <a:p>
            <a:endParaRPr/>
          </a:p>
        </p:txBody>
      </p:sp>
      <p:sp>
        <p:nvSpPr>
          <p:cNvPr id="23" name="object 23"/>
          <p:cNvSpPr txBox="1"/>
          <p:nvPr/>
        </p:nvSpPr>
        <p:spPr>
          <a:xfrm>
            <a:off x="4211118" y="1219787"/>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20</a:t>
            </a:r>
            <a:endParaRPr sz="500">
              <a:latin typeface="Microsoft Sans Serif"/>
              <a:cs typeface="Microsoft Sans Serif"/>
            </a:endParaRPr>
          </a:p>
        </p:txBody>
      </p:sp>
      <p:sp>
        <p:nvSpPr>
          <p:cNvPr id="24" name="object 24"/>
          <p:cNvSpPr/>
          <p:nvPr/>
        </p:nvSpPr>
        <p:spPr>
          <a:xfrm>
            <a:off x="2471631" y="1156007"/>
            <a:ext cx="1786889" cy="0"/>
          </a:xfrm>
          <a:custGeom>
            <a:avLst/>
            <a:gdLst/>
            <a:ahLst/>
            <a:cxnLst/>
            <a:rect l="l" t="t" r="r" b="b"/>
            <a:pathLst>
              <a:path w="1786889">
                <a:moveTo>
                  <a:pt x="0" y="0"/>
                </a:moveTo>
                <a:lnTo>
                  <a:pt x="17809" y="0"/>
                </a:lnTo>
              </a:path>
              <a:path w="1786889">
                <a:moveTo>
                  <a:pt x="1786758" y="0"/>
                </a:moveTo>
                <a:lnTo>
                  <a:pt x="1768422" y="0"/>
                </a:lnTo>
              </a:path>
            </a:pathLst>
          </a:custGeom>
          <a:ln w="3175">
            <a:solidFill>
              <a:srgbClr val="000000"/>
            </a:solidFill>
          </a:ln>
        </p:spPr>
        <p:txBody>
          <a:bodyPr wrap="square" lIns="0" tIns="0" rIns="0" bIns="0" rtlCol="0"/>
          <a:lstStyle/>
          <a:p>
            <a:endParaRPr/>
          </a:p>
        </p:txBody>
      </p:sp>
      <p:sp>
        <p:nvSpPr>
          <p:cNvPr id="25" name="object 25"/>
          <p:cNvSpPr txBox="1"/>
          <p:nvPr/>
        </p:nvSpPr>
        <p:spPr>
          <a:xfrm>
            <a:off x="2369358" y="1103498"/>
            <a:ext cx="123825" cy="100965"/>
          </a:xfrm>
          <a:prstGeom prst="rect">
            <a:avLst/>
          </a:prstGeom>
        </p:spPr>
        <p:txBody>
          <a:bodyPr vert="horz" wrap="square" lIns="0" tIns="12065" rIns="0" bIns="0" rtlCol="0">
            <a:spAutoFit/>
          </a:bodyPr>
          <a:lstStyle/>
          <a:p>
            <a:pPr marL="12700">
              <a:lnSpc>
                <a:spcPct val="100000"/>
              </a:lnSpc>
              <a:spcBef>
                <a:spcPts val="95"/>
              </a:spcBef>
            </a:pPr>
            <a:r>
              <a:rPr sz="500" spc="100" dirty="0">
                <a:latin typeface="Microsoft Sans Serif"/>
                <a:cs typeface="Microsoft Sans Serif"/>
              </a:rPr>
              <a:t>−1</a:t>
            </a:r>
            <a:endParaRPr sz="500">
              <a:latin typeface="Microsoft Sans Serif"/>
              <a:cs typeface="Microsoft Sans Serif"/>
            </a:endParaRPr>
          </a:p>
        </p:txBody>
      </p:sp>
      <p:sp>
        <p:nvSpPr>
          <p:cNvPr id="26" name="object 26"/>
          <p:cNvSpPr/>
          <p:nvPr/>
        </p:nvSpPr>
        <p:spPr>
          <a:xfrm>
            <a:off x="2471631" y="903522"/>
            <a:ext cx="1786889" cy="126364"/>
          </a:xfrm>
          <a:custGeom>
            <a:avLst/>
            <a:gdLst/>
            <a:ahLst/>
            <a:cxnLst/>
            <a:rect l="l" t="t" r="r" b="b"/>
            <a:pathLst>
              <a:path w="1786889" h="126365">
                <a:moveTo>
                  <a:pt x="0" y="126245"/>
                </a:moveTo>
                <a:lnTo>
                  <a:pt x="17809" y="126245"/>
                </a:lnTo>
              </a:path>
              <a:path w="1786889" h="126365">
                <a:moveTo>
                  <a:pt x="1786758" y="126245"/>
                </a:moveTo>
                <a:lnTo>
                  <a:pt x="1768422" y="126245"/>
                </a:lnTo>
              </a:path>
              <a:path w="1786889" h="126365">
                <a:moveTo>
                  <a:pt x="0" y="0"/>
                </a:moveTo>
                <a:lnTo>
                  <a:pt x="17809" y="0"/>
                </a:lnTo>
              </a:path>
              <a:path w="1786889" h="126365">
                <a:moveTo>
                  <a:pt x="1786758" y="0"/>
                </a:moveTo>
                <a:lnTo>
                  <a:pt x="1768422" y="0"/>
                </a:lnTo>
              </a:path>
            </a:pathLst>
          </a:custGeom>
          <a:ln w="3175">
            <a:solidFill>
              <a:srgbClr val="000000"/>
            </a:solidFill>
          </a:ln>
        </p:spPr>
        <p:txBody>
          <a:bodyPr wrap="square" lIns="0" tIns="0" rIns="0" bIns="0" rtlCol="0"/>
          <a:lstStyle/>
          <a:p>
            <a:endParaRPr/>
          </a:p>
        </p:txBody>
      </p:sp>
      <p:sp>
        <p:nvSpPr>
          <p:cNvPr id="27" name="object 27"/>
          <p:cNvSpPr txBox="1"/>
          <p:nvPr/>
        </p:nvSpPr>
        <p:spPr>
          <a:xfrm>
            <a:off x="2406025" y="851014"/>
            <a:ext cx="60960" cy="227329"/>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a:t>
            </a:r>
            <a:endParaRPr sz="500">
              <a:latin typeface="Microsoft Sans Serif"/>
              <a:cs typeface="Microsoft Sans Serif"/>
            </a:endParaRPr>
          </a:p>
          <a:p>
            <a:pPr marL="12700">
              <a:lnSpc>
                <a:spcPct val="100000"/>
              </a:lnSpc>
              <a:spcBef>
                <a:spcPts val="390"/>
              </a:spcBef>
            </a:pPr>
            <a:r>
              <a:rPr sz="500" spc="-5" dirty="0">
                <a:latin typeface="Microsoft Sans Serif"/>
                <a:cs typeface="Microsoft Sans Serif"/>
              </a:rPr>
              <a:t>0</a:t>
            </a:r>
            <a:endParaRPr sz="500">
              <a:latin typeface="Microsoft Sans Serif"/>
              <a:cs typeface="Microsoft Sans Serif"/>
            </a:endParaRPr>
          </a:p>
        </p:txBody>
      </p:sp>
      <p:grpSp>
        <p:nvGrpSpPr>
          <p:cNvPr id="28" name="object 28"/>
          <p:cNvGrpSpPr/>
          <p:nvPr/>
        </p:nvGrpSpPr>
        <p:grpSpPr>
          <a:xfrm>
            <a:off x="2451202" y="839092"/>
            <a:ext cx="1828164" cy="382270"/>
            <a:chOff x="2451202" y="839092"/>
            <a:chExt cx="1828164" cy="382270"/>
          </a:xfrm>
        </p:grpSpPr>
        <p:sp>
          <p:nvSpPr>
            <p:cNvPr id="29" name="object 29"/>
            <p:cNvSpPr/>
            <p:nvPr/>
          </p:nvSpPr>
          <p:spPr>
            <a:xfrm>
              <a:off x="2471631" y="840664"/>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Lst>
            </a:custGeom>
            <a:ln w="3175">
              <a:solidFill>
                <a:srgbClr val="000000"/>
              </a:solidFill>
            </a:ln>
          </p:spPr>
          <p:txBody>
            <a:bodyPr wrap="square" lIns="0" tIns="0" rIns="0" bIns="0" rtlCol="0"/>
            <a:lstStyle/>
            <a:p>
              <a:endParaRPr/>
            </a:p>
          </p:txBody>
        </p:sp>
        <p:sp>
          <p:nvSpPr>
            <p:cNvPr id="30" name="object 30"/>
            <p:cNvSpPr/>
            <p:nvPr/>
          </p:nvSpPr>
          <p:spPr>
            <a:xfrm>
              <a:off x="2452774" y="884665"/>
              <a:ext cx="1824989" cy="290195"/>
            </a:xfrm>
            <a:custGeom>
              <a:avLst/>
              <a:gdLst/>
              <a:ahLst/>
              <a:cxnLst/>
              <a:rect l="l" t="t" r="r" b="b"/>
              <a:pathLst>
                <a:path w="1824989" h="290194">
                  <a:moveTo>
                    <a:pt x="37715" y="18857"/>
                  </a:moveTo>
                  <a:lnTo>
                    <a:pt x="36233" y="26198"/>
                  </a:lnTo>
                  <a:lnTo>
                    <a:pt x="32191" y="32192"/>
                  </a:lnTo>
                  <a:lnTo>
                    <a:pt x="26197" y="36233"/>
                  </a:lnTo>
                  <a:lnTo>
                    <a:pt x="18857" y="37715"/>
                  </a:lnTo>
                  <a:lnTo>
                    <a:pt x="11518" y="36233"/>
                  </a:lnTo>
                  <a:lnTo>
                    <a:pt x="5523" y="32192"/>
                  </a:lnTo>
                  <a:lnTo>
                    <a:pt x="1482" y="26198"/>
                  </a:lnTo>
                  <a:lnTo>
                    <a:pt x="0" y="18857"/>
                  </a:lnTo>
                  <a:lnTo>
                    <a:pt x="1482" y="11519"/>
                  </a:lnTo>
                  <a:lnTo>
                    <a:pt x="5523" y="5525"/>
                  </a:lnTo>
                  <a:lnTo>
                    <a:pt x="11518" y="1482"/>
                  </a:lnTo>
                  <a:lnTo>
                    <a:pt x="18857" y="0"/>
                  </a:lnTo>
                  <a:lnTo>
                    <a:pt x="26197" y="1482"/>
                  </a:lnTo>
                  <a:lnTo>
                    <a:pt x="32191" y="5525"/>
                  </a:lnTo>
                  <a:lnTo>
                    <a:pt x="36233" y="11519"/>
                  </a:lnTo>
                  <a:lnTo>
                    <a:pt x="37715" y="18857"/>
                  </a:lnTo>
                </a:path>
                <a:path w="1824989" h="290194">
                  <a:moveTo>
                    <a:pt x="126763" y="35621"/>
                  </a:moveTo>
                  <a:lnTo>
                    <a:pt x="125281" y="42962"/>
                  </a:lnTo>
                  <a:lnTo>
                    <a:pt x="121239" y="48956"/>
                  </a:lnTo>
                  <a:lnTo>
                    <a:pt x="115245" y="52997"/>
                  </a:lnTo>
                  <a:lnTo>
                    <a:pt x="107905" y="54479"/>
                  </a:lnTo>
                  <a:lnTo>
                    <a:pt x="100566" y="52997"/>
                  </a:lnTo>
                  <a:lnTo>
                    <a:pt x="94571" y="48956"/>
                  </a:lnTo>
                  <a:lnTo>
                    <a:pt x="90530" y="42962"/>
                  </a:lnTo>
                  <a:lnTo>
                    <a:pt x="89048" y="35621"/>
                  </a:lnTo>
                  <a:lnTo>
                    <a:pt x="90530" y="28281"/>
                  </a:lnTo>
                  <a:lnTo>
                    <a:pt x="94571" y="22287"/>
                  </a:lnTo>
                  <a:lnTo>
                    <a:pt x="100566" y="18246"/>
                  </a:lnTo>
                  <a:lnTo>
                    <a:pt x="107905" y="16764"/>
                  </a:lnTo>
                  <a:lnTo>
                    <a:pt x="115245" y="18246"/>
                  </a:lnTo>
                  <a:lnTo>
                    <a:pt x="121239" y="22287"/>
                  </a:lnTo>
                  <a:lnTo>
                    <a:pt x="125281" y="28281"/>
                  </a:lnTo>
                  <a:lnTo>
                    <a:pt x="126763" y="35621"/>
                  </a:lnTo>
                </a:path>
                <a:path w="1824989" h="290194">
                  <a:moveTo>
                    <a:pt x="216336" y="82244"/>
                  </a:moveTo>
                  <a:lnTo>
                    <a:pt x="214854" y="89582"/>
                  </a:lnTo>
                  <a:lnTo>
                    <a:pt x="210812" y="95576"/>
                  </a:lnTo>
                  <a:lnTo>
                    <a:pt x="204818" y="99619"/>
                  </a:lnTo>
                  <a:lnTo>
                    <a:pt x="197479" y="101101"/>
                  </a:lnTo>
                  <a:lnTo>
                    <a:pt x="190139" y="99619"/>
                  </a:lnTo>
                  <a:lnTo>
                    <a:pt x="184145" y="95576"/>
                  </a:lnTo>
                  <a:lnTo>
                    <a:pt x="180103" y="89582"/>
                  </a:lnTo>
                  <a:lnTo>
                    <a:pt x="178621" y="82244"/>
                  </a:lnTo>
                  <a:lnTo>
                    <a:pt x="180103" y="74903"/>
                  </a:lnTo>
                  <a:lnTo>
                    <a:pt x="184145" y="68909"/>
                  </a:lnTo>
                  <a:lnTo>
                    <a:pt x="190139" y="64868"/>
                  </a:lnTo>
                  <a:lnTo>
                    <a:pt x="197479" y="63386"/>
                  </a:lnTo>
                  <a:lnTo>
                    <a:pt x="204818" y="64868"/>
                  </a:lnTo>
                  <a:lnTo>
                    <a:pt x="210812" y="68909"/>
                  </a:lnTo>
                  <a:lnTo>
                    <a:pt x="214854" y="74903"/>
                  </a:lnTo>
                  <a:lnTo>
                    <a:pt x="216336" y="82244"/>
                  </a:lnTo>
                </a:path>
                <a:path w="1824989" h="290194">
                  <a:moveTo>
                    <a:pt x="305387" y="145102"/>
                  </a:moveTo>
                  <a:lnTo>
                    <a:pt x="303905" y="152440"/>
                  </a:lnTo>
                  <a:lnTo>
                    <a:pt x="299863" y="158435"/>
                  </a:lnTo>
                  <a:lnTo>
                    <a:pt x="293869" y="162477"/>
                  </a:lnTo>
                  <a:lnTo>
                    <a:pt x="286529" y="163960"/>
                  </a:lnTo>
                  <a:lnTo>
                    <a:pt x="279190" y="162477"/>
                  </a:lnTo>
                  <a:lnTo>
                    <a:pt x="273196" y="158435"/>
                  </a:lnTo>
                  <a:lnTo>
                    <a:pt x="269154" y="152440"/>
                  </a:lnTo>
                  <a:lnTo>
                    <a:pt x="267672" y="145102"/>
                  </a:lnTo>
                  <a:lnTo>
                    <a:pt x="269154" y="137762"/>
                  </a:lnTo>
                  <a:lnTo>
                    <a:pt x="273196" y="131768"/>
                  </a:lnTo>
                  <a:lnTo>
                    <a:pt x="279190" y="127727"/>
                  </a:lnTo>
                  <a:lnTo>
                    <a:pt x="286529" y="126245"/>
                  </a:lnTo>
                  <a:lnTo>
                    <a:pt x="293869" y="127727"/>
                  </a:lnTo>
                  <a:lnTo>
                    <a:pt x="299863" y="131768"/>
                  </a:lnTo>
                  <a:lnTo>
                    <a:pt x="303905" y="137762"/>
                  </a:lnTo>
                  <a:lnTo>
                    <a:pt x="305387" y="145102"/>
                  </a:lnTo>
                </a:path>
                <a:path w="1824989" h="290194">
                  <a:moveTo>
                    <a:pt x="394961" y="208483"/>
                  </a:moveTo>
                  <a:lnTo>
                    <a:pt x="393479" y="215823"/>
                  </a:lnTo>
                  <a:lnTo>
                    <a:pt x="389438" y="221817"/>
                  </a:lnTo>
                  <a:lnTo>
                    <a:pt x="383444" y="225859"/>
                  </a:lnTo>
                  <a:lnTo>
                    <a:pt x="376103" y="227340"/>
                  </a:lnTo>
                  <a:lnTo>
                    <a:pt x="368762" y="225859"/>
                  </a:lnTo>
                  <a:lnTo>
                    <a:pt x="362768" y="221817"/>
                  </a:lnTo>
                  <a:lnTo>
                    <a:pt x="358727" y="215823"/>
                  </a:lnTo>
                  <a:lnTo>
                    <a:pt x="357245" y="208483"/>
                  </a:lnTo>
                  <a:lnTo>
                    <a:pt x="358727" y="201142"/>
                  </a:lnTo>
                  <a:lnTo>
                    <a:pt x="362768" y="195148"/>
                  </a:lnTo>
                  <a:lnTo>
                    <a:pt x="368762" y="191107"/>
                  </a:lnTo>
                  <a:lnTo>
                    <a:pt x="376103" y="189625"/>
                  </a:lnTo>
                  <a:lnTo>
                    <a:pt x="383444" y="191107"/>
                  </a:lnTo>
                  <a:lnTo>
                    <a:pt x="389438" y="195148"/>
                  </a:lnTo>
                  <a:lnTo>
                    <a:pt x="393479" y="201142"/>
                  </a:lnTo>
                  <a:lnTo>
                    <a:pt x="394961" y="208483"/>
                  </a:lnTo>
                </a:path>
                <a:path w="1824989" h="290194">
                  <a:moveTo>
                    <a:pt x="484012" y="254577"/>
                  </a:moveTo>
                  <a:lnTo>
                    <a:pt x="482530" y="261918"/>
                  </a:lnTo>
                  <a:lnTo>
                    <a:pt x="478487" y="267912"/>
                  </a:lnTo>
                  <a:lnTo>
                    <a:pt x="472493" y="271953"/>
                  </a:lnTo>
                  <a:lnTo>
                    <a:pt x="465155" y="273435"/>
                  </a:lnTo>
                  <a:lnTo>
                    <a:pt x="457814" y="271953"/>
                  </a:lnTo>
                  <a:lnTo>
                    <a:pt x="451820" y="267912"/>
                  </a:lnTo>
                  <a:lnTo>
                    <a:pt x="447779" y="261918"/>
                  </a:lnTo>
                  <a:lnTo>
                    <a:pt x="446297" y="254577"/>
                  </a:lnTo>
                  <a:lnTo>
                    <a:pt x="447779" y="247239"/>
                  </a:lnTo>
                  <a:lnTo>
                    <a:pt x="451820" y="241245"/>
                  </a:lnTo>
                  <a:lnTo>
                    <a:pt x="457814" y="237202"/>
                  </a:lnTo>
                  <a:lnTo>
                    <a:pt x="465155" y="235719"/>
                  </a:lnTo>
                  <a:lnTo>
                    <a:pt x="472493" y="237202"/>
                  </a:lnTo>
                  <a:lnTo>
                    <a:pt x="478487" y="241245"/>
                  </a:lnTo>
                  <a:lnTo>
                    <a:pt x="482530" y="247239"/>
                  </a:lnTo>
                  <a:lnTo>
                    <a:pt x="484012" y="254577"/>
                  </a:lnTo>
                </a:path>
                <a:path w="1824989" h="290194">
                  <a:moveTo>
                    <a:pt x="573586" y="271341"/>
                  </a:moveTo>
                  <a:lnTo>
                    <a:pt x="572103" y="278682"/>
                  </a:lnTo>
                  <a:lnTo>
                    <a:pt x="568061" y="284676"/>
                  </a:lnTo>
                  <a:lnTo>
                    <a:pt x="562066" y="288717"/>
                  </a:lnTo>
                  <a:lnTo>
                    <a:pt x="554728" y="290199"/>
                  </a:lnTo>
                  <a:lnTo>
                    <a:pt x="547388" y="288717"/>
                  </a:lnTo>
                  <a:lnTo>
                    <a:pt x="541394" y="284676"/>
                  </a:lnTo>
                  <a:lnTo>
                    <a:pt x="537353" y="278682"/>
                  </a:lnTo>
                  <a:lnTo>
                    <a:pt x="535871" y="271341"/>
                  </a:lnTo>
                  <a:lnTo>
                    <a:pt x="537353" y="264001"/>
                  </a:lnTo>
                  <a:lnTo>
                    <a:pt x="541394" y="258007"/>
                  </a:lnTo>
                  <a:lnTo>
                    <a:pt x="547388" y="253966"/>
                  </a:lnTo>
                  <a:lnTo>
                    <a:pt x="554728" y="252484"/>
                  </a:lnTo>
                  <a:lnTo>
                    <a:pt x="562066" y="253966"/>
                  </a:lnTo>
                  <a:lnTo>
                    <a:pt x="568061" y="258007"/>
                  </a:lnTo>
                  <a:lnTo>
                    <a:pt x="572103" y="264001"/>
                  </a:lnTo>
                  <a:lnTo>
                    <a:pt x="573586" y="271341"/>
                  </a:lnTo>
                </a:path>
                <a:path w="1824989" h="290194">
                  <a:moveTo>
                    <a:pt x="662632" y="254577"/>
                  </a:moveTo>
                  <a:lnTo>
                    <a:pt x="661150" y="261918"/>
                  </a:lnTo>
                  <a:lnTo>
                    <a:pt x="657109" y="267912"/>
                  </a:lnTo>
                  <a:lnTo>
                    <a:pt x="651115" y="271953"/>
                  </a:lnTo>
                  <a:lnTo>
                    <a:pt x="643774" y="273435"/>
                  </a:lnTo>
                  <a:lnTo>
                    <a:pt x="636436" y="271953"/>
                  </a:lnTo>
                  <a:lnTo>
                    <a:pt x="630442" y="267912"/>
                  </a:lnTo>
                  <a:lnTo>
                    <a:pt x="626399" y="261918"/>
                  </a:lnTo>
                  <a:lnTo>
                    <a:pt x="624916" y="254577"/>
                  </a:lnTo>
                  <a:lnTo>
                    <a:pt x="626399" y="247239"/>
                  </a:lnTo>
                  <a:lnTo>
                    <a:pt x="630442" y="241245"/>
                  </a:lnTo>
                  <a:lnTo>
                    <a:pt x="636436" y="237202"/>
                  </a:lnTo>
                  <a:lnTo>
                    <a:pt x="643774" y="235719"/>
                  </a:lnTo>
                  <a:lnTo>
                    <a:pt x="651115" y="237202"/>
                  </a:lnTo>
                  <a:lnTo>
                    <a:pt x="657109" y="241245"/>
                  </a:lnTo>
                  <a:lnTo>
                    <a:pt x="661150" y="247239"/>
                  </a:lnTo>
                  <a:lnTo>
                    <a:pt x="662632" y="254577"/>
                  </a:lnTo>
                </a:path>
                <a:path w="1824989" h="290194">
                  <a:moveTo>
                    <a:pt x="752205" y="208483"/>
                  </a:moveTo>
                  <a:lnTo>
                    <a:pt x="750723" y="215823"/>
                  </a:lnTo>
                  <a:lnTo>
                    <a:pt x="746682" y="221817"/>
                  </a:lnTo>
                  <a:lnTo>
                    <a:pt x="740688" y="225859"/>
                  </a:lnTo>
                  <a:lnTo>
                    <a:pt x="733347" y="227340"/>
                  </a:lnTo>
                  <a:lnTo>
                    <a:pt x="726010" y="225859"/>
                  </a:lnTo>
                  <a:lnTo>
                    <a:pt x="720015" y="221817"/>
                  </a:lnTo>
                  <a:lnTo>
                    <a:pt x="715973" y="215823"/>
                  </a:lnTo>
                  <a:lnTo>
                    <a:pt x="714490" y="208483"/>
                  </a:lnTo>
                  <a:lnTo>
                    <a:pt x="715973" y="201142"/>
                  </a:lnTo>
                  <a:lnTo>
                    <a:pt x="720015" y="195148"/>
                  </a:lnTo>
                  <a:lnTo>
                    <a:pt x="726010" y="191107"/>
                  </a:lnTo>
                  <a:lnTo>
                    <a:pt x="733347" y="189625"/>
                  </a:lnTo>
                  <a:lnTo>
                    <a:pt x="740688" y="191107"/>
                  </a:lnTo>
                  <a:lnTo>
                    <a:pt x="746682" y="195148"/>
                  </a:lnTo>
                  <a:lnTo>
                    <a:pt x="750723" y="201142"/>
                  </a:lnTo>
                  <a:lnTo>
                    <a:pt x="752205" y="208483"/>
                  </a:lnTo>
                </a:path>
                <a:path w="1824989" h="290194">
                  <a:moveTo>
                    <a:pt x="841257" y="145102"/>
                  </a:moveTo>
                  <a:lnTo>
                    <a:pt x="839775" y="152440"/>
                  </a:lnTo>
                  <a:lnTo>
                    <a:pt x="835734" y="158435"/>
                  </a:lnTo>
                  <a:lnTo>
                    <a:pt x="829740" y="162477"/>
                  </a:lnTo>
                  <a:lnTo>
                    <a:pt x="822399" y="163960"/>
                  </a:lnTo>
                  <a:lnTo>
                    <a:pt x="815059" y="162477"/>
                  </a:lnTo>
                  <a:lnTo>
                    <a:pt x="809065" y="158435"/>
                  </a:lnTo>
                  <a:lnTo>
                    <a:pt x="805024" y="152440"/>
                  </a:lnTo>
                  <a:lnTo>
                    <a:pt x="803542" y="145102"/>
                  </a:lnTo>
                  <a:lnTo>
                    <a:pt x="805024" y="137762"/>
                  </a:lnTo>
                  <a:lnTo>
                    <a:pt x="809065" y="131768"/>
                  </a:lnTo>
                  <a:lnTo>
                    <a:pt x="815059" y="127727"/>
                  </a:lnTo>
                  <a:lnTo>
                    <a:pt x="822399" y="126245"/>
                  </a:lnTo>
                  <a:lnTo>
                    <a:pt x="829740" y="127727"/>
                  </a:lnTo>
                  <a:lnTo>
                    <a:pt x="835734" y="131768"/>
                  </a:lnTo>
                  <a:lnTo>
                    <a:pt x="839775" y="137762"/>
                  </a:lnTo>
                  <a:lnTo>
                    <a:pt x="841257" y="145102"/>
                  </a:lnTo>
                </a:path>
                <a:path w="1824989" h="290194">
                  <a:moveTo>
                    <a:pt x="930831" y="82244"/>
                  </a:moveTo>
                  <a:lnTo>
                    <a:pt x="929349" y="89582"/>
                  </a:lnTo>
                  <a:lnTo>
                    <a:pt x="925308" y="95576"/>
                  </a:lnTo>
                  <a:lnTo>
                    <a:pt x="919314" y="99619"/>
                  </a:lnTo>
                  <a:lnTo>
                    <a:pt x="911973" y="101101"/>
                  </a:lnTo>
                  <a:lnTo>
                    <a:pt x="904632" y="99619"/>
                  </a:lnTo>
                  <a:lnTo>
                    <a:pt x="898638" y="95576"/>
                  </a:lnTo>
                  <a:lnTo>
                    <a:pt x="894597" y="89582"/>
                  </a:lnTo>
                  <a:lnTo>
                    <a:pt x="893115" y="82244"/>
                  </a:lnTo>
                  <a:lnTo>
                    <a:pt x="894597" y="74903"/>
                  </a:lnTo>
                  <a:lnTo>
                    <a:pt x="898638" y="68909"/>
                  </a:lnTo>
                  <a:lnTo>
                    <a:pt x="904632" y="64868"/>
                  </a:lnTo>
                  <a:lnTo>
                    <a:pt x="911973" y="63386"/>
                  </a:lnTo>
                  <a:lnTo>
                    <a:pt x="919314" y="64868"/>
                  </a:lnTo>
                  <a:lnTo>
                    <a:pt x="925308" y="68909"/>
                  </a:lnTo>
                  <a:lnTo>
                    <a:pt x="929349" y="74903"/>
                  </a:lnTo>
                  <a:lnTo>
                    <a:pt x="930831" y="82244"/>
                  </a:lnTo>
                </a:path>
                <a:path w="1824989" h="290194">
                  <a:moveTo>
                    <a:pt x="1020404" y="35621"/>
                  </a:moveTo>
                  <a:lnTo>
                    <a:pt x="1018922" y="42962"/>
                  </a:lnTo>
                  <a:lnTo>
                    <a:pt x="1014881" y="48956"/>
                  </a:lnTo>
                  <a:lnTo>
                    <a:pt x="1008887" y="52997"/>
                  </a:lnTo>
                  <a:lnTo>
                    <a:pt x="1001546" y="54479"/>
                  </a:lnTo>
                  <a:lnTo>
                    <a:pt x="994206" y="52997"/>
                  </a:lnTo>
                  <a:lnTo>
                    <a:pt x="988212" y="48956"/>
                  </a:lnTo>
                  <a:lnTo>
                    <a:pt x="984171" y="42962"/>
                  </a:lnTo>
                  <a:lnTo>
                    <a:pt x="982689" y="35621"/>
                  </a:lnTo>
                  <a:lnTo>
                    <a:pt x="984171" y="28281"/>
                  </a:lnTo>
                  <a:lnTo>
                    <a:pt x="988212" y="22287"/>
                  </a:lnTo>
                  <a:lnTo>
                    <a:pt x="994206" y="18246"/>
                  </a:lnTo>
                  <a:lnTo>
                    <a:pt x="1001546" y="16764"/>
                  </a:lnTo>
                  <a:lnTo>
                    <a:pt x="1008887" y="18246"/>
                  </a:lnTo>
                  <a:lnTo>
                    <a:pt x="1014881" y="22287"/>
                  </a:lnTo>
                  <a:lnTo>
                    <a:pt x="1018922" y="28281"/>
                  </a:lnTo>
                  <a:lnTo>
                    <a:pt x="1020404" y="35621"/>
                  </a:lnTo>
                </a:path>
                <a:path w="1824989" h="290194">
                  <a:moveTo>
                    <a:pt x="1109456" y="18857"/>
                  </a:moveTo>
                  <a:lnTo>
                    <a:pt x="1107973" y="26198"/>
                  </a:lnTo>
                  <a:lnTo>
                    <a:pt x="1103931" y="32192"/>
                  </a:lnTo>
                  <a:lnTo>
                    <a:pt x="1097936" y="36233"/>
                  </a:lnTo>
                  <a:lnTo>
                    <a:pt x="1090598" y="37715"/>
                  </a:lnTo>
                  <a:lnTo>
                    <a:pt x="1083258" y="36233"/>
                  </a:lnTo>
                  <a:lnTo>
                    <a:pt x="1077264" y="32192"/>
                  </a:lnTo>
                  <a:lnTo>
                    <a:pt x="1073223" y="26198"/>
                  </a:lnTo>
                  <a:lnTo>
                    <a:pt x="1071741" y="18857"/>
                  </a:lnTo>
                  <a:lnTo>
                    <a:pt x="1073223" y="11519"/>
                  </a:lnTo>
                  <a:lnTo>
                    <a:pt x="1077264" y="5525"/>
                  </a:lnTo>
                  <a:lnTo>
                    <a:pt x="1083258" y="1482"/>
                  </a:lnTo>
                  <a:lnTo>
                    <a:pt x="1090598" y="0"/>
                  </a:lnTo>
                  <a:lnTo>
                    <a:pt x="1097936" y="1482"/>
                  </a:lnTo>
                  <a:lnTo>
                    <a:pt x="1103931" y="5525"/>
                  </a:lnTo>
                  <a:lnTo>
                    <a:pt x="1107973" y="11519"/>
                  </a:lnTo>
                  <a:lnTo>
                    <a:pt x="1109456" y="18857"/>
                  </a:lnTo>
                </a:path>
                <a:path w="1824989" h="290194">
                  <a:moveTo>
                    <a:pt x="1199030" y="35621"/>
                  </a:moveTo>
                  <a:lnTo>
                    <a:pt x="1197547" y="42962"/>
                  </a:lnTo>
                  <a:lnTo>
                    <a:pt x="1193504" y="48956"/>
                  </a:lnTo>
                  <a:lnTo>
                    <a:pt x="1187510" y="52997"/>
                  </a:lnTo>
                  <a:lnTo>
                    <a:pt x="1180172" y="54479"/>
                  </a:lnTo>
                  <a:lnTo>
                    <a:pt x="1172831" y="52997"/>
                  </a:lnTo>
                  <a:lnTo>
                    <a:pt x="1166837" y="48956"/>
                  </a:lnTo>
                  <a:lnTo>
                    <a:pt x="1162796" y="42962"/>
                  </a:lnTo>
                  <a:lnTo>
                    <a:pt x="1161314" y="35621"/>
                  </a:lnTo>
                  <a:lnTo>
                    <a:pt x="1162796" y="28281"/>
                  </a:lnTo>
                  <a:lnTo>
                    <a:pt x="1166837" y="22287"/>
                  </a:lnTo>
                  <a:lnTo>
                    <a:pt x="1172831" y="18246"/>
                  </a:lnTo>
                  <a:lnTo>
                    <a:pt x="1180172" y="16764"/>
                  </a:lnTo>
                  <a:lnTo>
                    <a:pt x="1187510" y="18246"/>
                  </a:lnTo>
                  <a:lnTo>
                    <a:pt x="1193504" y="22287"/>
                  </a:lnTo>
                  <a:lnTo>
                    <a:pt x="1197547" y="28281"/>
                  </a:lnTo>
                  <a:lnTo>
                    <a:pt x="1199030" y="35621"/>
                  </a:lnTo>
                </a:path>
                <a:path w="1824989" h="290194">
                  <a:moveTo>
                    <a:pt x="1288075" y="81716"/>
                  </a:moveTo>
                  <a:lnTo>
                    <a:pt x="1286593" y="89056"/>
                  </a:lnTo>
                  <a:lnTo>
                    <a:pt x="1282552" y="95050"/>
                  </a:lnTo>
                  <a:lnTo>
                    <a:pt x="1276558" y="99092"/>
                  </a:lnTo>
                  <a:lnTo>
                    <a:pt x="1269217" y="100573"/>
                  </a:lnTo>
                  <a:lnTo>
                    <a:pt x="1261880" y="99092"/>
                  </a:lnTo>
                  <a:lnTo>
                    <a:pt x="1255885" y="95050"/>
                  </a:lnTo>
                  <a:lnTo>
                    <a:pt x="1251843" y="89056"/>
                  </a:lnTo>
                  <a:lnTo>
                    <a:pt x="1250360" y="81716"/>
                  </a:lnTo>
                  <a:lnTo>
                    <a:pt x="1251843" y="74378"/>
                  </a:lnTo>
                  <a:lnTo>
                    <a:pt x="1255885" y="68383"/>
                  </a:lnTo>
                  <a:lnTo>
                    <a:pt x="1261880" y="64341"/>
                  </a:lnTo>
                  <a:lnTo>
                    <a:pt x="1269217" y="62858"/>
                  </a:lnTo>
                  <a:lnTo>
                    <a:pt x="1276558" y="64341"/>
                  </a:lnTo>
                  <a:lnTo>
                    <a:pt x="1282552" y="68383"/>
                  </a:lnTo>
                  <a:lnTo>
                    <a:pt x="1286593" y="74378"/>
                  </a:lnTo>
                  <a:lnTo>
                    <a:pt x="1288075" y="81716"/>
                  </a:lnTo>
                </a:path>
                <a:path w="1824989" h="290194">
                  <a:moveTo>
                    <a:pt x="1377649" y="145102"/>
                  </a:moveTo>
                  <a:lnTo>
                    <a:pt x="1376167" y="152440"/>
                  </a:lnTo>
                  <a:lnTo>
                    <a:pt x="1372126" y="158435"/>
                  </a:lnTo>
                  <a:lnTo>
                    <a:pt x="1366132" y="162477"/>
                  </a:lnTo>
                  <a:lnTo>
                    <a:pt x="1358791" y="163960"/>
                  </a:lnTo>
                  <a:lnTo>
                    <a:pt x="1351453" y="162477"/>
                  </a:lnTo>
                  <a:lnTo>
                    <a:pt x="1345459" y="158435"/>
                  </a:lnTo>
                  <a:lnTo>
                    <a:pt x="1341416" y="152440"/>
                  </a:lnTo>
                  <a:lnTo>
                    <a:pt x="1339933" y="145102"/>
                  </a:lnTo>
                  <a:lnTo>
                    <a:pt x="1341416" y="137762"/>
                  </a:lnTo>
                  <a:lnTo>
                    <a:pt x="1345459" y="131768"/>
                  </a:lnTo>
                  <a:lnTo>
                    <a:pt x="1351453" y="127727"/>
                  </a:lnTo>
                  <a:lnTo>
                    <a:pt x="1358791" y="126245"/>
                  </a:lnTo>
                  <a:lnTo>
                    <a:pt x="1366132" y="127727"/>
                  </a:lnTo>
                  <a:lnTo>
                    <a:pt x="1372126" y="131768"/>
                  </a:lnTo>
                  <a:lnTo>
                    <a:pt x="1376167" y="137762"/>
                  </a:lnTo>
                  <a:lnTo>
                    <a:pt x="1377649" y="145102"/>
                  </a:lnTo>
                </a:path>
                <a:path w="1824989" h="290194">
                  <a:moveTo>
                    <a:pt x="1466701" y="207961"/>
                  </a:moveTo>
                  <a:lnTo>
                    <a:pt x="1465219" y="215299"/>
                  </a:lnTo>
                  <a:lnTo>
                    <a:pt x="1461178" y="221293"/>
                  </a:lnTo>
                  <a:lnTo>
                    <a:pt x="1455184" y="225336"/>
                  </a:lnTo>
                  <a:lnTo>
                    <a:pt x="1447843" y="226819"/>
                  </a:lnTo>
                  <a:lnTo>
                    <a:pt x="1440502" y="225336"/>
                  </a:lnTo>
                  <a:lnTo>
                    <a:pt x="1434508" y="221293"/>
                  </a:lnTo>
                  <a:lnTo>
                    <a:pt x="1430467" y="215299"/>
                  </a:lnTo>
                  <a:lnTo>
                    <a:pt x="1428985" y="207961"/>
                  </a:lnTo>
                  <a:lnTo>
                    <a:pt x="1430467" y="200620"/>
                  </a:lnTo>
                  <a:lnTo>
                    <a:pt x="1434508" y="194626"/>
                  </a:lnTo>
                  <a:lnTo>
                    <a:pt x="1440502" y="190585"/>
                  </a:lnTo>
                  <a:lnTo>
                    <a:pt x="1447843" y="189103"/>
                  </a:lnTo>
                  <a:lnTo>
                    <a:pt x="1455184" y="190585"/>
                  </a:lnTo>
                  <a:lnTo>
                    <a:pt x="1461178" y="194626"/>
                  </a:lnTo>
                  <a:lnTo>
                    <a:pt x="1465219" y="200620"/>
                  </a:lnTo>
                  <a:lnTo>
                    <a:pt x="1466701" y="207961"/>
                  </a:lnTo>
                </a:path>
                <a:path w="1824989" h="290194">
                  <a:moveTo>
                    <a:pt x="1556274" y="254577"/>
                  </a:moveTo>
                  <a:lnTo>
                    <a:pt x="1554792" y="261918"/>
                  </a:lnTo>
                  <a:lnTo>
                    <a:pt x="1550751" y="267912"/>
                  </a:lnTo>
                  <a:lnTo>
                    <a:pt x="1544757" y="271953"/>
                  </a:lnTo>
                  <a:lnTo>
                    <a:pt x="1537416" y="273435"/>
                  </a:lnTo>
                  <a:lnTo>
                    <a:pt x="1530076" y="271953"/>
                  </a:lnTo>
                  <a:lnTo>
                    <a:pt x="1524082" y="267912"/>
                  </a:lnTo>
                  <a:lnTo>
                    <a:pt x="1520041" y="261918"/>
                  </a:lnTo>
                  <a:lnTo>
                    <a:pt x="1518559" y="254577"/>
                  </a:lnTo>
                  <a:lnTo>
                    <a:pt x="1520041" y="247239"/>
                  </a:lnTo>
                  <a:lnTo>
                    <a:pt x="1524082" y="241245"/>
                  </a:lnTo>
                  <a:lnTo>
                    <a:pt x="1530076" y="237202"/>
                  </a:lnTo>
                  <a:lnTo>
                    <a:pt x="1537416" y="235719"/>
                  </a:lnTo>
                  <a:lnTo>
                    <a:pt x="1544757" y="237202"/>
                  </a:lnTo>
                  <a:lnTo>
                    <a:pt x="1550751" y="241245"/>
                  </a:lnTo>
                  <a:lnTo>
                    <a:pt x="1554792" y="247239"/>
                  </a:lnTo>
                  <a:lnTo>
                    <a:pt x="1556274" y="254577"/>
                  </a:lnTo>
                </a:path>
                <a:path w="1824989" h="290194">
                  <a:moveTo>
                    <a:pt x="1645326" y="271341"/>
                  </a:moveTo>
                  <a:lnTo>
                    <a:pt x="1643843" y="278682"/>
                  </a:lnTo>
                  <a:lnTo>
                    <a:pt x="1639801" y="284676"/>
                  </a:lnTo>
                  <a:lnTo>
                    <a:pt x="1633806" y="288717"/>
                  </a:lnTo>
                  <a:lnTo>
                    <a:pt x="1626468" y="290199"/>
                  </a:lnTo>
                  <a:lnTo>
                    <a:pt x="1619128" y="288717"/>
                  </a:lnTo>
                  <a:lnTo>
                    <a:pt x="1613134" y="284676"/>
                  </a:lnTo>
                  <a:lnTo>
                    <a:pt x="1609093" y="278682"/>
                  </a:lnTo>
                  <a:lnTo>
                    <a:pt x="1607611" y="271341"/>
                  </a:lnTo>
                  <a:lnTo>
                    <a:pt x="1609093" y="264001"/>
                  </a:lnTo>
                  <a:lnTo>
                    <a:pt x="1613134" y="258007"/>
                  </a:lnTo>
                  <a:lnTo>
                    <a:pt x="1619128" y="253966"/>
                  </a:lnTo>
                  <a:lnTo>
                    <a:pt x="1626468" y="252484"/>
                  </a:lnTo>
                  <a:lnTo>
                    <a:pt x="1633806" y="253966"/>
                  </a:lnTo>
                  <a:lnTo>
                    <a:pt x="1639801" y="258007"/>
                  </a:lnTo>
                  <a:lnTo>
                    <a:pt x="1643843" y="264001"/>
                  </a:lnTo>
                  <a:lnTo>
                    <a:pt x="1645326" y="271341"/>
                  </a:lnTo>
                </a:path>
                <a:path w="1824989" h="290194">
                  <a:moveTo>
                    <a:pt x="1734900" y="254577"/>
                  </a:moveTo>
                  <a:lnTo>
                    <a:pt x="1733417" y="261918"/>
                  </a:lnTo>
                  <a:lnTo>
                    <a:pt x="1729374" y="267912"/>
                  </a:lnTo>
                  <a:lnTo>
                    <a:pt x="1723380" y="271953"/>
                  </a:lnTo>
                  <a:lnTo>
                    <a:pt x="1716042" y="273435"/>
                  </a:lnTo>
                  <a:lnTo>
                    <a:pt x="1708701" y="271953"/>
                  </a:lnTo>
                  <a:lnTo>
                    <a:pt x="1702707" y="267912"/>
                  </a:lnTo>
                  <a:lnTo>
                    <a:pt x="1698666" y="261918"/>
                  </a:lnTo>
                  <a:lnTo>
                    <a:pt x="1697184" y="254577"/>
                  </a:lnTo>
                  <a:lnTo>
                    <a:pt x="1698666" y="247239"/>
                  </a:lnTo>
                  <a:lnTo>
                    <a:pt x="1702707" y="241245"/>
                  </a:lnTo>
                  <a:lnTo>
                    <a:pt x="1708701" y="237202"/>
                  </a:lnTo>
                  <a:lnTo>
                    <a:pt x="1716042" y="235719"/>
                  </a:lnTo>
                  <a:lnTo>
                    <a:pt x="1723380" y="237202"/>
                  </a:lnTo>
                  <a:lnTo>
                    <a:pt x="1729374" y="241245"/>
                  </a:lnTo>
                  <a:lnTo>
                    <a:pt x="1733417" y="247239"/>
                  </a:lnTo>
                  <a:lnTo>
                    <a:pt x="1734900" y="254577"/>
                  </a:lnTo>
                </a:path>
                <a:path w="1824989" h="290194">
                  <a:moveTo>
                    <a:pt x="1824473" y="208483"/>
                  </a:moveTo>
                  <a:lnTo>
                    <a:pt x="1822990" y="215823"/>
                  </a:lnTo>
                  <a:lnTo>
                    <a:pt x="1818948" y="221817"/>
                  </a:lnTo>
                  <a:lnTo>
                    <a:pt x="1812953" y="225859"/>
                  </a:lnTo>
                  <a:lnTo>
                    <a:pt x="1805615" y="227340"/>
                  </a:lnTo>
                  <a:lnTo>
                    <a:pt x="1798275" y="225859"/>
                  </a:lnTo>
                  <a:lnTo>
                    <a:pt x="1792281" y="221817"/>
                  </a:lnTo>
                  <a:lnTo>
                    <a:pt x="1788240" y="215823"/>
                  </a:lnTo>
                  <a:lnTo>
                    <a:pt x="1786758" y="208483"/>
                  </a:lnTo>
                  <a:lnTo>
                    <a:pt x="1788240" y="201142"/>
                  </a:lnTo>
                  <a:lnTo>
                    <a:pt x="1792281" y="195148"/>
                  </a:lnTo>
                  <a:lnTo>
                    <a:pt x="1798275" y="191107"/>
                  </a:lnTo>
                  <a:lnTo>
                    <a:pt x="1805615" y="189625"/>
                  </a:lnTo>
                  <a:lnTo>
                    <a:pt x="1812953" y="191107"/>
                  </a:lnTo>
                  <a:lnTo>
                    <a:pt x="1818948" y="195148"/>
                  </a:lnTo>
                  <a:lnTo>
                    <a:pt x="1822990" y="201142"/>
                  </a:lnTo>
                  <a:lnTo>
                    <a:pt x="1824473" y="208483"/>
                  </a:lnTo>
                </a:path>
              </a:pathLst>
            </a:custGeom>
            <a:ln w="3175">
              <a:solidFill>
                <a:srgbClr val="0000FF"/>
              </a:solidFill>
            </a:ln>
          </p:spPr>
          <p:txBody>
            <a:bodyPr wrap="square" lIns="0" tIns="0" rIns="0" bIns="0" rtlCol="0"/>
            <a:lstStyle/>
            <a:p>
              <a:endParaRPr/>
            </a:p>
          </p:txBody>
        </p:sp>
        <p:sp>
          <p:nvSpPr>
            <p:cNvPr id="31" name="object 31"/>
            <p:cNvSpPr/>
            <p:nvPr/>
          </p:nvSpPr>
          <p:spPr>
            <a:xfrm>
              <a:off x="2471631" y="903522"/>
              <a:ext cx="179070" cy="126364"/>
            </a:xfrm>
            <a:custGeom>
              <a:avLst/>
              <a:gdLst/>
              <a:ahLst/>
              <a:cxnLst/>
              <a:rect l="l" t="t" r="r" b="b"/>
              <a:pathLst>
                <a:path w="179069" h="126365">
                  <a:moveTo>
                    <a:pt x="0" y="126245"/>
                  </a:moveTo>
                  <a:lnTo>
                    <a:pt x="0" y="0"/>
                  </a:lnTo>
                </a:path>
                <a:path w="179069" h="126365">
                  <a:moveTo>
                    <a:pt x="89048" y="126245"/>
                  </a:moveTo>
                  <a:lnTo>
                    <a:pt x="89048" y="16764"/>
                  </a:lnTo>
                </a:path>
                <a:path w="179069" h="126365">
                  <a:moveTo>
                    <a:pt x="178621" y="126245"/>
                  </a:moveTo>
                  <a:lnTo>
                    <a:pt x="178621" y="63386"/>
                  </a:lnTo>
                </a:path>
              </a:pathLst>
            </a:custGeom>
            <a:ln w="3175">
              <a:solidFill>
                <a:srgbClr val="0000FF"/>
              </a:solidFill>
            </a:ln>
          </p:spPr>
          <p:txBody>
            <a:bodyPr wrap="square" lIns="0" tIns="0" rIns="0" bIns="0" rtlCol="0"/>
            <a:lstStyle/>
            <a:p>
              <a:endParaRPr/>
            </a:p>
          </p:txBody>
        </p:sp>
        <p:sp>
          <p:nvSpPr>
            <p:cNvPr id="32" name="object 32"/>
            <p:cNvSpPr/>
            <p:nvPr/>
          </p:nvSpPr>
          <p:spPr>
            <a:xfrm>
              <a:off x="2737732" y="1028196"/>
              <a:ext cx="3175" cy="3175"/>
            </a:xfrm>
            <a:custGeom>
              <a:avLst/>
              <a:gdLst/>
              <a:ahLst/>
              <a:cxnLst/>
              <a:rect l="l" t="t" r="r" b="b"/>
              <a:pathLst>
                <a:path w="3175" h="3175">
                  <a:moveTo>
                    <a:pt x="2438" y="0"/>
                  </a:moveTo>
                  <a:lnTo>
                    <a:pt x="704" y="0"/>
                  </a:lnTo>
                  <a:lnTo>
                    <a:pt x="0" y="704"/>
                  </a:lnTo>
                  <a:lnTo>
                    <a:pt x="0" y="2438"/>
                  </a:lnTo>
                  <a:lnTo>
                    <a:pt x="704" y="3142"/>
                  </a:lnTo>
                  <a:lnTo>
                    <a:pt x="2438" y="3142"/>
                  </a:lnTo>
                  <a:lnTo>
                    <a:pt x="3142" y="2438"/>
                  </a:lnTo>
                  <a:lnTo>
                    <a:pt x="3142" y="1571"/>
                  </a:lnTo>
                  <a:lnTo>
                    <a:pt x="3142" y="704"/>
                  </a:lnTo>
                  <a:lnTo>
                    <a:pt x="2438" y="0"/>
                  </a:lnTo>
                  <a:close/>
                </a:path>
              </a:pathLst>
            </a:custGeom>
            <a:solidFill>
              <a:srgbClr val="0000FF"/>
            </a:solidFill>
          </p:spPr>
          <p:txBody>
            <a:bodyPr wrap="square" lIns="0" tIns="0" rIns="0" bIns="0" rtlCol="0"/>
            <a:lstStyle/>
            <a:p>
              <a:endParaRPr/>
            </a:p>
          </p:txBody>
        </p:sp>
        <p:sp>
          <p:nvSpPr>
            <p:cNvPr id="33" name="object 33"/>
            <p:cNvSpPr/>
            <p:nvPr/>
          </p:nvSpPr>
          <p:spPr>
            <a:xfrm>
              <a:off x="2828877" y="1029768"/>
              <a:ext cx="357505" cy="126364"/>
            </a:xfrm>
            <a:custGeom>
              <a:avLst/>
              <a:gdLst/>
              <a:ahLst/>
              <a:cxnLst/>
              <a:rect l="l" t="t" r="r" b="b"/>
              <a:pathLst>
                <a:path w="357505" h="126365">
                  <a:moveTo>
                    <a:pt x="0" y="0"/>
                  </a:moveTo>
                  <a:lnTo>
                    <a:pt x="0" y="63380"/>
                  </a:lnTo>
                </a:path>
                <a:path w="357505" h="126365">
                  <a:moveTo>
                    <a:pt x="89051" y="0"/>
                  </a:moveTo>
                  <a:lnTo>
                    <a:pt x="89051" y="109474"/>
                  </a:lnTo>
                </a:path>
                <a:path w="357505" h="126365">
                  <a:moveTo>
                    <a:pt x="178625" y="0"/>
                  </a:moveTo>
                  <a:lnTo>
                    <a:pt x="178625" y="126239"/>
                  </a:lnTo>
                </a:path>
                <a:path w="357505" h="126365">
                  <a:moveTo>
                    <a:pt x="267670" y="0"/>
                  </a:moveTo>
                  <a:lnTo>
                    <a:pt x="267670" y="109474"/>
                  </a:lnTo>
                </a:path>
                <a:path w="357505" h="126365">
                  <a:moveTo>
                    <a:pt x="357244" y="0"/>
                  </a:moveTo>
                  <a:lnTo>
                    <a:pt x="357244" y="63380"/>
                  </a:lnTo>
                </a:path>
              </a:pathLst>
            </a:custGeom>
            <a:ln w="3175">
              <a:solidFill>
                <a:srgbClr val="0000FF"/>
              </a:solidFill>
            </a:ln>
          </p:spPr>
          <p:txBody>
            <a:bodyPr wrap="square" lIns="0" tIns="0" rIns="0" bIns="0" rtlCol="0"/>
            <a:lstStyle/>
            <a:p>
              <a:endParaRPr/>
            </a:p>
          </p:txBody>
        </p:sp>
        <p:sp>
          <p:nvSpPr>
            <p:cNvPr id="34" name="object 34"/>
            <p:cNvSpPr/>
            <p:nvPr/>
          </p:nvSpPr>
          <p:spPr>
            <a:xfrm>
              <a:off x="3273602" y="1028196"/>
              <a:ext cx="3175" cy="3175"/>
            </a:xfrm>
            <a:custGeom>
              <a:avLst/>
              <a:gdLst/>
              <a:ahLst/>
              <a:cxnLst/>
              <a:rect l="l" t="t" r="r" b="b"/>
              <a:pathLst>
                <a:path w="3175" h="3175">
                  <a:moveTo>
                    <a:pt x="2438" y="0"/>
                  </a:moveTo>
                  <a:lnTo>
                    <a:pt x="704" y="0"/>
                  </a:lnTo>
                  <a:lnTo>
                    <a:pt x="0" y="704"/>
                  </a:lnTo>
                  <a:lnTo>
                    <a:pt x="0" y="2438"/>
                  </a:lnTo>
                  <a:lnTo>
                    <a:pt x="704" y="3142"/>
                  </a:lnTo>
                  <a:lnTo>
                    <a:pt x="2438" y="3142"/>
                  </a:lnTo>
                  <a:lnTo>
                    <a:pt x="3142" y="2438"/>
                  </a:lnTo>
                  <a:lnTo>
                    <a:pt x="3142" y="1571"/>
                  </a:lnTo>
                  <a:lnTo>
                    <a:pt x="3142" y="704"/>
                  </a:lnTo>
                  <a:lnTo>
                    <a:pt x="2438" y="0"/>
                  </a:lnTo>
                  <a:close/>
                </a:path>
              </a:pathLst>
            </a:custGeom>
            <a:solidFill>
              <a:srgbClr val="0000FF"/>
            </a:solidFill>
          </p:spPr>
          <p:txBody>
            <a:bodyPr wrap="square" lIns="0" tIns="0" rIns="0" bIns="0" rtlCol="0"/>
            <a:lstStyle/>
            <a:p>
              <a:endParaRPr/>
            </a:p>
          </p:txBody>
        </p:sp>
        <p:sp>
          <p:nvSpPr>
            <p:cNvPr id="35" name="object 35"/>
            <p:cNvSpPr/>
            <p:nvPr/>
          </p:nvSpPr>
          <p:spPr>
            <a:xfrm>
              <a:off x="3364747" y="903522"/>
              <a:ext cx="357505" cy="126364"/>
            </a:xfrm>
            <a:custGeom>
              <a:avLst/>
              <a:gdLst/>
              <a:ahLst/>
              <a:cxnLst/>
              <a:rect l="l" t="t" r="r" b="b"/>
              <a:pathLst>
                <a:path w="357504" h="126365">
                  <a:moveTo>
                    <a:pt x="0" y="126245"/>
                  </a:moveTo>
                  <a:lnTo>
                    <a:pt x="0" y="63386"/>
                  </a:lnTo>
                </a:path>
                <a:path w="357504" h="126365">
                  <a:moveTo>
                    <a:pt x="89573" y="126245"/>
                  </a:moveTo>
                  <a:lnTo>
                    <a:pt x="89573" y="16764"/>
                  </a:lnTo>
                </a:path>
                <a:path w="357504" h="126365">
                  <a:moveTo>
                    <a:pt x="178625" y="126245"/>
                  </a:moveTo>
                  <a:lnTo>
                    <a:pt x="178625" y="0"/>
                  </a:lnTo>
                </a:path>
                <a:path w="357504" h="126365">
                  <a:moveTo>
                    <a:pt x="268199" y="126245"/>
                  </a:moveTo>
                  <a:lnTo>
                    <a:pt x="268199" y="16764"/>
                  </a:lnTo>
                </a:path>
                <a:path w="357504" h="126365">
                  <a:moveTo>
                    <a:pt x="357244" y="126245"/>
                  </a:moveTo>
                  <a:lnTo>
                    <a:pt x="357244" y="62858"/>
                  </a:lnTo>
                </a:path>
              </a:pathLst>
            </a:custGeom>
            <a:ln w="3175">
              <a:solidFill>
                <a:srgbClr val="0000FF"/>
              </a:solidFill>
            </a:ln>
          </p:spPr>
          <p:txBody>
            <a:bodyPr wrap="square" lIns="0" tIns="0" rIns="0" bIns="0" rtlCol="0"/>
            <a:lstStyle/>
            <a:p>
              <a:endParaRPr/>
            </a:p>
          </p:txBody>
        </p:sp>
        <p:sp>
          <p:nvSpPr>
            <p:cNvPr id="36" name="object 36"/>
            <p:cNvSpPr/>
            <p:nvPr/>
          </p:nvSpPr>
          <p:spPr>
            <a:xfrm>
              <a:off x="3809994" y="1028196"/>
              <a:ext cx="3175" cy="3175"/>
            </a:xfrm>
            <a:custGeom>
              <a:avLst/>
              <a:gdLst/>
              <a:ahLst/>
              <a:cxnLst/>
              <a:rect l="l" t="t" r="r" b="b"/>
              <a:pathLst>
                <a:path w="3175" h="3175">
                  <a:moveTo>
                    <a:pt x="2438" y="0"/>
                  </a:moveTo>
                  <a:lnTo>
                    <a:pt x="704" y="0"/>
                  </a:lnTo>
                  <a:lnTo>
                    <a:pt x="0" y="704"/>
                  </a:lnTo>
                  <a:lnTo>
                    <a:pt x="0" y="2438"/>
                  </a:lnTo>
                  <a:lnTo>
                    <a:pt x="704" y="3142"/>
                  </a:lnTo>
                  <a:lnTo>
                    <a:pt x="2438" y="3142"/>
                  </a:lnTo>
                  <a:lnTo>
                    <a:pt x="3142" y="2438"/>
                  </a:lnTo>
                  <a:lnTo>
                    <a:pt x="3142" y="1571"/>
                  </a:lnTo>
                  <a:lnTo>
                    <a:pt x="3142" y="704"/>
                  </a:lnTo>
                  <a:lnTo>
                    <a:pt x="2438" y="0"/>
                  </a:lnTo>
                  <a:close/>
                </a:path>
              </a:pathLst>
            </a:custGeom>
            <a:solidFill>
              <a:srgbClr val="0000FF"/>
            </a:solidFill>
          </p:spPr>
          <p:txBody>
            <a:bodyPr wrap="square" lIns="0" tIns="0" rIns="0" bIns="0" rtlCol="0"/>
            <a:lstStyle/>
            <a:p>
              <a:endParaRPr/>
            </a:p>
          </p:txBody>
        </p:sp>
        <p:sp>
          <p:nvSpPr>
            <p:cNvPr id="37" name="object 37"/>
            <p:cNvSpPr/>
            <p:nvPr/>
          </p:nvSpPr>
          <p:spPr>
            <a:xfrm>
              <a:off x="3900617" y="1029768"/>
              <a:ext cx="358140" cy="126364"/>
            </a:xfrm>
            <a:custGeom>
              <a:avLst/>
              <a:gdLst/>
              <a:ahLst/>
              <a:cxnLst/>
              <a:rect l="l" t="t" r="r" b="b"/>
              <a:pathLst>
                <a:path w="358139" h="126365">
                  <a:moveTo>
                    <a:pt x="0" y="0"/>
                  </a:moveTo>
                  <a:lnTo>
                    <a:pt x="0" y="62858"/>
                  </a:lnTo>
                </a:path>
                <a:path w="358139" h="126365">
                  <a:moveTo>
                    <a:pt x="89573" y="0"/>
                  </a:moveTo>
                  <a:lnTo>
                    <a:pt x="89573" y="109474"/>
                  </a:lnTo>
                </a:path>
                <a:path w="358139" h="126365">
                  <a:moveTo>
                    <a:pt x="178625" y="0"/>
                  </a:moveTo>
                  <a:lnTo>
                    <a:pt x="178625" y="126239"/>
                  </a:lnTo>
                </a:path>
                <a:path w="358139" h="126365">
                  <a:moveTo>
                    <a:pt x="268199" y="0"/>
                  </a:moveTo>
                  <a:lnTo>
                    <a:pt x="268199" y="109474"/>
                  </a:lnTo>
                </a:path>
                <a:path w="358139" h="126365">
                  <a:moveTo>
                    <a:pt x="357772" y="0"/>
                  </a:moveTo>
                  <a:lnTo>
                    <a:pt x="357772" y="63380"/>
                  </a:lnTo>
                </a:path>
              </a:pathLst>
            </a:custGeom>
            <a:ln w="3175">
              <a:solidFill>
                <a:srgbClr val="0000FF"/>
              </a:solidFill>
            </a:ln>
          </p:spPr>
          <p:txBody>
            <a:bodyPr wrap="square" lIns="0" tIns="0" rIns="0" bIns="0" rtlCol="0"/>
            <a:lstStyle/>
            <a:p>
              <a:endParaRPr/>
            </a:p>
          </p:txBody>
        </p:sp>
        <p:sp>
          <p:nvSpPr>
            <p:cNvPr id="38" name="object 38"/>
            <p:cNvSpPr/>
            <p:nvPr/>
          </p:nvSpPr>
          <p:spPr>
            <a:xfrm>
              <a:off x="2471631" y="1029768"/>
              <a:ext cx="1786889" cy="0"/>
            </a:xfrm>
            <a:custGeom>
              <a:avLst/>
              <a:gdLst/>
              <a:ahLst/>
              <a:cxnLst/>
              <a:rect l="l" t="t" r="r" b="b"/>
              <a:pathLst>
                <a:path w="1786889">
                  <a:moveTo>
                    <a:pt x="0" y="0"/>
                  </a:moveTo>
                  <a:lnTo>
                    <a:pt x="1786758" y="0"/>
                  </a:lnTo>
                </a:path>
              </a:pathLst>
            </a:custGeom>
            <a:ln w="3175">
              <a:solidFill>
                <a:srgbClr val="000000"/>
              </a:solidFill>
            </a:ln>
          </p:spPr>
          <p:txBody>
            <a:bodyPr wrap="square" lIns="0" tIns="0" rIns="0" bIns="0" rtlCol="0"/>
            <a:lstStyle/>
            <a:p>
              <a:endParaRPr/>
            </a:p>
          </p:txBody>
        </p:sp>
      </p:grpSp>
      <p:sp>
        <p:nvSpPr>
          <p:cNvPr id="39" name="object 39"/>
          <p:cNvSpPr txBox="1"/>
          <p:nvPr/>
        </p:nvSpPr>
        <p:spPr>
          <a:xfrm>
            <a:off x="3313810" y="1206172"/>
            <a:ext cx="102235" cy="203835"/>
          </a:xfrm>
          <a:prstGeom prst="rect">
            <a:avLst/>
          </a:prstGeom>
        </p:spPr>
        <p:txBody>
          <a:bodyPr vert="horz" wrap="square" lIns="0" tIns="25400" rIns="0" bIns="0" rtlCol="0">
            <a:spAutoFit/>
          </a:bodyPr>
          <a:lstStyle/>
          <a:p>
            <a:pPr marL="15875">
              <a:lnSpc>
                <a:spcPct val="100000"/>
              </a:lnSpc>
              <a:spcBef>
                <a:spcPts val="200"/>
              </a:spcBef>
            </a:pPr>
            <a:r>
              <a:rPr sz="500" spc="-5" dirty="0">
                <a:latin typeface="Microsoft Sans Serif"/>
                <a:cs typeface="Microsoft Sans Serif"/>
              </a:rPr>
              <a:t>10</a:t>
            </a:r>
            <a:endParaRPr sz="500">
              <a:latin typeface="Microsoft Sans Serif"/>
              <a:cs typeface="Microsoft Sans Serif"/>
            </a:endParaRPr>
          </a:p>
          <a:p>
            <a:pPr marL="12700">
              <a:lnSpc>
                <a:spcPct val="100000"/>
              </a:lnSpc>
              <a:spcBef>
                <a:spcPts val="100"/>
              </a:spcBef>
            </a:pPr>
            <a:r>
              <a:rPr sz="500" spc="-5" dirty="0">
                <a:latin typeface="Microsoft Sans Serif"/>
                <a:cs typeface="Microsoft Sans Serif"/>
              </a:rPr>
              <a:t>(b)</a:t>
            </a:r>
            <a:endParaRPr sz="500">
              <a:latin typeface="Microsoft Sans Serif"/>
              <a:cs typeface="Microsoft Sans Serif"/>
            </a:endParaRPr>
          </a:p>
        </p:txBody>
      </p:sp>
      <p:sp>
        <p:nvSpPr>
          <p:cNvPr id="40" name="object 40"/>
          <p:cNvSpPr txBox="1"/>
          <p:nvPr/>
        </p:nvSpPr>
        <p:spPr>
          <a:xfrm>
            <a:off x="3313810" y="715346"/>
            <a:ext cx="10223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(a)</a:t>
            </a:r>
            <a:endParaRPr sz="500">
              <a:latin typeface="Microsoft Sans Serif"/>
              <a:cs typeface="Microsoft Sans Serif"/>
            </a:endParaRPr>
          </a:p>
        </p:txBody>
      </p:sp>
      <p:sp>
        <p:nvSpPr>
          <p:cNvPr id="41" name="object 41"/>
          <p:cNvSpPr/>
          <p:nvPr/>
        </p:nvSpPr>
        <p:spPr>
          <a:xfrm>
            <a:off x="2471631" y="1434156"/>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 w="1786889" h="379094">
                <a:moveTo>
                  <a:pt x="0" y="378723"/>
                </a:moveTo>
                <a:lnTo>
                  <a:pt x="1786758" y="378723"/>
                </a:lnTo>
              </a:path>
              <a:path w="1786889" h="379094">
                <a:moveTo>
                  <a:pt x="0" y="378723"/>
                </a:moveTo>
                <a:lnTo>
                  <a:pt x="0" y="0"/>
                </a:lnTo>
              </a:path>
              <a:path w="1786889" h="379094">
                <a:moveTo>
                  <a:pt x="0" y="378723"/>
                </a:moveTo>
                <a:lnTo>
                  <a:pt x="0" y="360387"/>
                </a:lnTo>
              </a:path>
              <a:path w="1786889" h="379094">
                <a:moveTo>
                  <a:pt x="0" y="0"/>
                </a:moveTo>
                <a:lnTo>
                  <a:pt x="0" y="17807"/>
                </a:lnTo>
              </a:path>
            </a:pathLst>
          </a:custGeom>
          <a:ln w="3175">
            <a:solidFill>
              <a:srgbClr val="000000"/>
            </a:solidFill>
          </a:ln>
        </p:spPr>
        <p:txBody>
          <a:bodyPr wrap="square" lIns="0" tIns="0" rIns="0" bIns="0" rtlCol="0"/>
          <a:lstStyle/>
          <a:p>
            <a:endParaRPr/>
          </a:p>
        </p:txBody>
      </p:sp>
      <p:sp>
        <p:nvSpPr>
          <p:cNvPr id="42" name="object 42"/>
          <p:cNvSpPr txBox="1"/>
          <p:nvPr/>
        </p:nvSpPr>
        <p:spPr>
          <a:xfrm>
            <a:off x="2441645" y="181327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0</a:t>
            </a:r>
            <a:endParaRPr sz="500">
              <a:latin typeface="Microsoft Sans Serif"/>
              <a:cs typeface="Microsoft Sans Serif"/>
            </a:endParaRPr>
          </a:p>
        </p:txBody>
      </p:sp>
      <p:sp>
        <p:nvSpPr>
          <p:cNvPr id="43" name="object 43"/>
          <p:cNvSpPr/>
          <p:nvPr/>
        </p:nvSpPr>
        <p:spPr>
          <a:xfrm>
            <a:off x="2917929" y="1434156"/>
            <a:ext cx="0" cy="379095"/>
          </a:xfrm>
          <a:custGeom>
            <a:avLst/>
            <a:gdLst/>
            <a:ahLst/>
            <a:cxnLst/>
            <a:rect l="l" t="t" r="r" b="b"/>
            <a:pathLst>
              <a:path h="379094">
                <a:moveTo>
                  <a:pt x="0" y="378723"/>
                </a:moveTo>
                <a:lnTo>
                  <a:pt x="0" y="360387"/>
                </a:lnTo>
              </a:path>
              <a:path h="379094">
                <a:moveTo>
                  <a:pt x="0" y="0"/>
                </a:moveTo>
                <a:lnTo>
                  <a:pt x="0" y="17807"/>
                </a:lnTo>
              </a:path>
            </a:pathLst>
          </a:custGeom>
          <a:ln w="3175">
            <a:solidFill>
              <a:srgbClr val="000000"/>
            </a:solidFill>
          </a:ln>
        </p:spPr>
        <p:txBody>
          <a:bodyPr wrap="square" lIns="0" tIns="0" rIns="0" bIns="0" rtlCol="0"/>
          <a:lstStyle/>
          <a:p>
            <a:endParaRPr/>
          </a:p>
        </p:txBody>
      </p:sp>
      <p:sp>
        <p:nvSpPr>
          <p:cNvPr id="44" name="object 44"/>
          <p:cNvSpPr txBox="1"/>
          <p:nvPr/>
        </p:nvSpPr>
        <p:spPr>
          <a:xfrm>
            <a:off x="2887943" y="181327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5</a:t>
            </a:r>
            <a:endParaRPr sz="500">
              <a:latin typeface="Microsoft Sans Serif"/>
              <a:cs typeface="Microsoft Sans Serif"/>
            </a:endParaRPr>
          </a:p>
        </p:txBody>
      </p:sp>
      <p:sp>
        <p:nvSpPr>
          <p:cNvPr id="45" name="object 45"/>
          <p:cNvSpPr/>
          <p:nvPr/>
        </p:nvSpPr>
        <p:spPr>
          <a:xfrm>
            <a:off x="3364747" y="1434156"/>
            <a:ext cx="447040" cy="379095"/>
          </a:xfrm>
          <a:custGeom>
            <a:avLst/>
            <a:gdLst/>
            <a:ahLst/>
            <a:cxnLst/>
            <a:rect l="l" t="t" r="r" b="b"/>
            <a:pathLst>
              <a:path w="447039" h="379094">
                <a:moveTo>
                  <a:pt x="0" y="378723"/>
                </a:moveTo>
                <a:lnTo>
                  <a:pt x="0" y="360387"/>
                </a:lnTo>
              </a:path>
              <a:path w="447039" h="379094">
                <a:moveTo>
                  <a:pt x="0" y="0"/>
                </a:moveTo>
                <a:lnTo>
                  <a:pt x="0" y="17807"/>
                </a:lnTo>
              </a:path>
              <a:path w="447039" h="379094">
                <a:moveTo>
                  <a:pt x="446818" y="378723"/>
                </a:moveTo>
                <a:lnTo>
                  <a:pt x="446818" y="360387"/>
                </a:lnTo>
              </a:path>
              <a:path w="447039" h="379094">
                <a:moveTo>
                  <a:pt x="446818" y="0"/>
                </a:moveTo>
                <a:lnTo>
                  <a:pt x="446818" y="17807"/>
                </a:lnTo>
              </a:path>
            </a:pathLst>
          </a:custGeom>
          <a:ln w="3175">
            <a:solidFill>
              <a:srgbClr val="000000"/>
            </a:solidFill>
          </a:ln>
        </p:spPr>
        <p:txBody>
          <a:bodyPr wrap="square" lIns="0" tIns="0" rIns="0" bIns="0" rtlCol="0"/>
          <a:lstStyle/>
          <a:p>
            <a:endParaRPr/>
          </a:p>
        </p:txBody>
      </p:sp>
      <p:sp>
        <p:nvSpPr>
          <p:cNvPr id="46" name="object 46"/>
          <p:cNvSpPr txBox="1"/>
          <p:nvPr/>
        </p:nvSpPr>
        <p:spPr>
          <a:xfrm>
            <a:off x="3764293" y="181327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15</a:t>
            </a:r>
            <a:endParaRPr sz="500">
              <a:latin typeface="Microsoft Sans Serif"/>
              <a:cs typeface="Microsoft Sans Serif"/>
            </a:endParaRPr>
          </a:p>
        </p:txBody>
      </p:sp>
      <p:sp>
        <p:nvSpPr>
          <p:cNvPr id="47" name="object 47"/>
          <p:cNvSpPr/>
          <p:nvPr/>
        </p:nvSpPr>
        <p:spPr>
          <a:xfrm>
            <a:off x="4258390" y="1434156"/>
            <a:ext cx="0" cy="379095"/>
          </a:xfrm>
          <a:custGeom>
            <a:avLst/>
            <a:gdLst/>
            <a:ahLst/>
            <a:cxnLst/>
            <a:rect l="l" t="t" r="r" b="b"/>
            <a:pathLst>
              <a:path h="379094">
                <a:moveTo>
                  <a:pt x="0" y="378723"/>
                </a:moveTo>
                <a:lnTo>
                  <a:pt x="0" y="360387"/>
                </a:lnTo>
              </a:path>
              <a:path h="379094">
                <a:moveTo>
                  <a:pt x="0" y="0"/>
                </a:moveTo>
                <a:lnTo>
                  <a:pt x="0" y="17807"/>
                </a:lnTo>
              </a:path>
            </a:pathLst>
          </a:custGeom>
          <a:ln w="3175">
            <a:solidFill>
              <a:srgbClr val="000000"/>
            </a:solidFill>
          </a:ln>
        </p:spPr>
        <p:txBody>
          <a:bodyPr wrap="square" lIns="0" tIns="0" rIns="0" bIns="0" rtlCol="0"/>
          <a:lstStyle/>
          <a:p>
            <a:endParaRPr/>
          </a:p>
        </p:txBody>
      </p:sp>
      <p:sp>
        <p:nvSpPr>
          <p:cNvPr id="48" name="object 48"/>
          <p:cNvSpPr txBox="1"/>
          <p:nvPr/>
        </p:nvSpPr>
        <p:spPr>
          <a:xfrm>
            <a:off x="4211118" y="181327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20</a:t>
            </a:r>
            <a:endParaRPr sz="500">
              <a:latin typeface="Microsoft Sans Serif"/>
              <a:cs typeface="Microsoft Sans Serif"/>
            </a:endParaRPr>
          </a:p>
        </p:txBody>
      </p:sp>
      <p:sp>
        <p:nvSpPr>
          <p:cNvPr id="49" name="object 49"/>
          <p:cNvSpPr/>
          <p:nvPr/>
        </p:nvSpPr>
        <p:spPr>
          <a:xfrm>
            <a:off x="2471631" y="1497015"/>
            <a:ext cx="1786889" cy="252729"/>
          </a:xfrm>
          <a:custGeom>
            <a:avLst/>
            <a:gdLst/>
            <a:ahLst/>
            <a:cxnLst/>
            <a:rect l="l" t="t" r="r" b="b"/>
            <a:pathLst>
              <a:path w="1786889" h="252730">
                <a:moveTo>
                  <a:pt x="0" y="252484"/>
                </a:moveTo>
                <a:lnTo>
                  <a:pt x="17809" y="252484"/>
                </a:lnTo>
              </a:path>
              <a:path w="1786889" h="252730">
                <a:moveTo>
                  <a:pt x="1786758" y="252484"/>
                </a:moveTo>
                <a:lnTo>
                  <a:pt x="1768422" y="252484"/>
                </a:lnTo>
              </a:path>
              <a:path w="1786889" h="252730">
                <a:moveTo>
                  <a:pt x="0" y="126239"/>
                </a:moveTo>
                <a:lnTo>
                  <a:pt x="17809" y="126239"/>
                </a:lnTo>
              </a:path>
              <a:path w="1786889" h="252730">
                <a:moveTo>
                  <a:pt x="1786758" y="126239"/>
                </a:moveTo>
                <a:lnTo>
                  <a:pt x="1768422" y="126239"/>
                </a:lnTo>
              </a:path>
              <a:path w="1786889" h="252730">
                <a:moveTo>
                  <a:pt x="0" y="0"/>
                </a:moveTo>
                <a:lnTo>
                  <a:pt x="17809" y="0"/>
                </a:lnTo>
              </a:path>
              <a:path w="1786889" h="252730">
                <a:moveTo>
                  <a:pt x="1786758" y="0"/>
                </a:moveTo>
                <a:lnTo>
                  <a:pt x="1768422" y="0"/>
                </a:lnTo>
              </a:path>
            </a:pathLst>
          </a:custGeom>
          <a:ln w="3175">
            <a:solidFill>
              <a:srgbClr val="000000"/>
            </a:solidFill>
          </a:ln>
        </p:spPr>
        <p:txBody>
          <a:bodyPr wrap="square" lIns="0" tIns="0" rIns="0" bIns="0" rtlCol="0"/>
          <a:lstStyle/>
          <a:p>
            <a:endParaRPr/>
          </a:p>
        </p:txBody>
      </p:sp>
      <p:sp>
        <p:nvSpPr>
          <p:cNvPr id="50" name="object 50"/>
          <p:cNvSpPr txBox="1"/>
          <p:nvPr/>
        </p:nvSpPr>
        <p:spPr>
          <a:xfrm>
            <a:off x="2369358" y="1444506"/>
            <a:ext cx="123825" cy="353695"/>
          </a:xfrm>
          <a:prstGeom prst="rect">
            <a:avLst/>
          </a:prstGeom>
        </p:spPr>
        <p:txBody>
          <a:bodyPr vert="horz" wrap="square" lIns="0" tIns="12065" rIns="0" bIns="0" rtlCol="0">
            <a:spAutoFit/>
          </a:bodyPr>
          <a:lstStyle/>
          <a:p>
            <a:pPr marL="48895">
              <a:lnSpc>
                <a:spcPct val="100000"/>
              </a:lnSpc>
              <a:spcBef>
                <a:spcPts val="95"/>
              </a:spcBef>
            </a:pPr>
            <a:r>
              <a:rPr sz="500" spc="-5" dirty="0">
                <a:latin typeface="Microsoft Sans Serif"/>
                <a:cs typeface="Microsoft Sans Serif"/>
              </a:rPr>
              <a:t>1</a:t>
            </a:r>
            <a:endParaRPr sz="500">
              <a:latin typeface="Microsoft Sans Serif"/>
              <a:cs typeface="Microsoft Sans Serif"/>
            </a:endParaRPr>
          </a:p>
          <a:p>
            <a:pPr marL="48895">
              <a:lnSpc>
                <a:spcPct val="100000"/>
              </a:lnSpc>
              <a:spcBef>
                <a:spcPts val="390"/>
              </a:spcBef>
            </a:pPr>
            <a:r>
              <a:rPr sz="500" spc="-5" dirty="0">
                <a:latin typeface="Microsoft Sans Serif"/>
                <a:cs typeface="Microsoft Sans Serif"/>
              </a:rPr>
              <a:t>0</a:t>
            </a:r>
            <a:endParaRPr sz="500">
              <a:latin typeface="Microsoft Sans Serif"/>
              <a:cs typeface="Microsoft Sans Serif"/>
            </a:endParaRPr>
          </a:p>
          <a:p>
            <a:pPr marL="12700">
              <a:lnSpc>
                <a:spcPct val="100000"/>
              </a:lnSpc>
              <a:spcBef>
                <a:spcPts val="395"/>
              </a:spcBef>
            </a:pPr>
            <a:r>
              <a:rPr sz="500" spc="100" dirty="0">
                <a:latin typeface="Microsoft Sans Serif"/>
                <a:cs typeface="Microsoft Sans Serif"/>
              </a:rPr>
              <a:t>−1</a:t>
            </a:r>
            <a:endParaRPr sz="500">
              <a:latin typeface="Microsoft Sans Serif"/>
              <a:cs typeface="Microsoft Sans Serif"/>
            </a:endParaRPr>
          </a:p>
        </p:txBody>
      </p:sp>
      <p:grpSp>
        <p:nvGrpSpPr>
          <p:cNvPr id="51" name="object 51"/>
          <p:cNvGrpSpPr/>
          <p:nvPr/>
        </p:nvGrpSpPr>
        <p:grpSpPr>
          <a:xfrm>
            <a:off x="2451202" y="1432585"/>
            <a:ext cx="1828164" cy="382270"/>
            <a:chOff x="2451202" y="1432585"/>
            <a:chExt cx="1828164" cy="382270"/>
          </a:xfrm>
        </p:grpSpPr>
        <p:sp>
          <p:nvSpPr>
            <p:cNvPr id="52" name="object 52"/>
            <p:cNvSpPr/>
            <p:nvPr/>
          </p:nvSpPr>
          <p:spPr>
            <a:xfrm>
              <a:off x="2471631" y="1434156"/>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Lst>
            </a:custGeom>
            <a:ln w="3175">
              <a:solidFill>
                <a:srgbClr val="000000"/>
              </a:solidFill>
            </a:ln>
          </p:spPr>
          <p:txBody>
            <a:bodyPr wrap="square" lIns="0" tIns="0" rIns="0" bIns="0" rtlCol="0"/>
            <a:lstStyle/>
            <a:p>
              <a:endParaRPr/>
            </a:p>
          </p:txBody>
        </p:sp>
        <p:sp>
          <p:nvSpPr>
            <p:cNvPr id="53" name="object 53"/>
            <p:cNvSpPr/>
            <p:nvPr/>
          </p:nvSpPr>
          <p:spPr>
            <a:xfrm>
              <a:off x="2452774" y="1478157"/>
              <a:ext cx="1824989" cy="290195"/>
            </a:xfrm>
            <a:custGeom>
              <a:avLst/>
              <a:gdLst/>
              <a:ahLst/>
              <a:cxnLst/>
              <a:rect l="l" t="t" r="r" b="b"/>
              <a:pathLst>
                <a:path w="1824989" h="290194">
                  <a:moveTo>
                    <a:pt x="37715" y="18857"/>
                  </a:moveTo>
                  <a:lnTo>
                    <a:pt x="36233" y="26198"/>
                  </a:lnTo>
                  <a:lnTo>
                    <a:pt x="32191" y="32192"/>
                  </a:lnTo>
                  <a:lnTo>
                    <a:pt x="26197" y="36233"/>
                  </a:lnTo>
                  <a:lnTo>
                    <a:pt x="18857" y="37715"/>
                  </a:lnTo>
                  <a:lnTo>
                    <a:pt x="11518" y="36233"/>
                  </a:lnTo>
                  <a:lnTo>
                    <a:pt x="5523" y="32192"/>
                  </a:lnTo>
                  <a:lnTo>
                    <a:pt x="1482" y="26198"/>
                  </a:lnTo>
                  <a:lnTo>
                    <a:pt x="0" y="18857"/>
                  </a:lnTo>
                  <a:lnTo>
                    <a:pt x="1482" y="11516"/>
                  </a:lnTo>
                  <a:lnTo>
                    <a:pt x="5523" y="5522"/>
                  </a:lnTo>
                  <a:lnTo>
                    <a:pt x="11518" y="1481"/>
                  </a:lnTo>
                  <a:lnTo>
                    <a:pt x="18857" y="0"/>
                  </a:lnTo>
                  <a:lnTo>
                    <a:pt x="26197" y="1481"/>
                  </a:lnTo>
                  <a:lnTo>
                    <a:pt x="32191" y="5522"/>
                  </a:lnTo>
                  <a:lnTo>
                    <a:pt x="36233" y="11516"/>
                  </a:lnTo>
                  <a:lnTo>
                    <a:pt x="37715" y="18857"/>
                  </a:lnTo>
                </a:path>
                <a:path w="1824989" h="290194">
                  <a:moveTo>
                    <a:pt x="126763" y="58144"/>
                  </a:moveTo>
                  <a:lnTo>
                    <a:pt x="125281" y="65484"/>
                  </a:lnTo>
                  <a:lnTo>
                    <a:pt x="121239" y="71478"/>
                  </a:lnTo>
                  <a:lnTo>
                    <a:pt x="115245" y="75520"/>
                  </a:lnTo>
                  <a:lnTo>
                    <a:pt x="107905" y="77001"/>
                  </a:lnTo>
                  <a:lnTo>
                    <a:pt x="100566" y="75520"/>
                  </a:lnTo>
                  <a:lnTo>
                    <a:pt x="94571" y="71478"/>
                  </a:lnTo>
                  <a:lnTo>
                    <a:pt x="90530" y="65484"/>
                  </a:lnTo>
                  <a:lnTo>
                    <a:pt x="89048" y="58144"/>
                  </a:lnTo>
                  <a:lnTo>
                    <a:pt x="90530" y="50803"/>
                  </a:lnTo>
                  <a:lnTo>
                    <a:pt x="94571" y="44809"/>
                  </a:lnTo>
                  <a:lnTo>
                    <a:pt x="100566" y="40768"/>
                  </a:lnTo>
                  <a:lnTo>
                    <a:pt x="107905" y="39286"/>
                  </a:lnTo>
                  <a:lnTo>
                    <a:pt x="115245" y="40768"/>
                  </a:lnTo>
                  <a:lnTo>
                    <a:pt x="121239" y="44809"/>
                  </a:lnTo>
                  <a:lnTo>
                    <a:pt x="125281" y="50803"/>
                  </a:lnTo>
                  <a:lnTo>
                    <a:pt x="126763" y="58144"/>
                  </a:lnTo>
                </a:path>
                <a:path w="1824989" h="290194">
                  <a:moveTo>
                    <a:pt x="216336" y="151382"/>
                  </a:moveTo>
                  <a:lnTo>
                    <a:pt x="214854" y="158723"/>
                  </a:lnTo>
                  <a:lnTo>
                    <a:pt x="210812" y="164717"/>
                  </a:lnTo>
                  <a:lnTo>
                    <a:pt x="204818" y="168758"/>
                  </a:lnTo>
                  <a:lnTo>
                    <a:pt x="197479" y="170240"/>
                  </a:lnTo>
                  <a:lnTo>
                    <a:pt x="190139" y="168758"/>
                  </a:lnTo>
                  <a:lnTo>
                    <a:pt x="184145" y="164717"/>
                  </a:lnTo>
                  <a:lnTo>
                    <a:pt x="180103" y="158723"/>
                  </a:lnTo>
                  <a:lnTo>
                    <a:pt x="178621" y="151382"/>
                  </a:lnTo>
                  <a:lnTo>
                    <a:pt x="180103" y="144044"/>
                  </a:lnTo>
                  <a:lnTo>
                    <a:pt x="184145" y="138050"/>
                  </a:lnTo>
                  <a:lnTo>
                    <a:pt x="190139" y="134007"/>
                  </a:lnTo>
                  <a:lnTo>
                    <a:pt x="197479" y="132524"/>
                  </a:lnTo>
                  <a:lnTo>
                    <a:pt x="204818" y="134007"/>
                  </a:lnTo>
                  <a:lnTo>
                    <a:pt x="210812" y="138050"/>
                  </a:lnTo>
                  <a:lnTo>
                    <a:pt x="214854" y="144044"/>
                  </a:lnTo>
                  <a:lnTo>
                    <a:pt x="216336" y="151382"/>
                  </a:lnTo>
                </a:path>
                <a:path w="1824989" h="290194">
                  <a:moveTo>
                    <a:pt x="305387" y="240956"/>
                  </a:moveTo>
                  <a:lnTo>
                    <a:pt x="303905" y="248296"/>
                  </a:lnTo>
                  <a:lnTo>
                    <a:pt x="299863" y="254290"/>
                  </a:lnTo>
                  <a:lnTo>
                    <a:pt x="293869" y="258331"/>
                  </a:lnTo>
                  <a:lnTo>
                    <a:pt x="286529" y="259813"/>
                  </a:lnTo>
                  <a:lnTo>
                    <a:pt x="279190" y="258331"/>
                  </a:lnTo>
                  <a:lnTo>
                    <a:pt x="273196" y="254290"/>
                  </a:lnTo>
                  <a:lnTo>
                    <a:pt x="269154" y="248296"/>
                  </a:lnTo>
                  <a:lnTo>
                    <a:pt x="267672" y="240956"/>
                  </a:lnTo>
                  <a:lnTo>
                    <a:pt x="269154" y="233618"/>
                  </a:lnTo>
                  <a:lnTo>
                    <a:pt x="273196" y="227623"/>
                  </a:lnTo>
                  <a:lnTo>
                    <a:pt x="279190" y="223581"/>
                  </a:lnTo>
                  <a:lnTo>
                    <a:pt x="286529" y="222098"/>
                  </a:lnTo>
                  <a:lnTo>
                    <a:pt x="293869" y="223581"/>
                  </a:lnTo>
                  <a:lnTo>
                    <a:pt x="299863" y="227623"/>
                  </a:lnTo>
                  <a:lnTo>
                    <a:pt x="303905" y="233618"/>
                  </a:lnTo>
                  <a:lnTo>
                    <a:pt x="305387" y="240956"/>
                  </a:lnTo>
                </a:path>
                <a:path w="1824989" h="290194">
                  <a:moveTo>
                    <a:pt x="394961" y="270813"/>
                  </a:moveTo>
                  <a:lnTo>
                    <a:pt x="393479" y="278154"/>
                  </a:lnTo>
                  <a:lnTo>
                    <a:pt x="389438" y="284148"/>
                  </a:lnTo>
                  <a:lnTo>
                    <a:pt x="383444" y="288189"/>
                  </a:lnTo>
                  <a:lnTo>
                    <a:pt x="376103" y="289671"/>
                  </a:lnTo>
                  <a:lnTo>
                    <a:pt x="368762" y="288189"/>
                  </a:lnTo>
                  <a:lnTo>
                    <a:pt x="362768" y="284148"/>
                  </a:lnTo>
                  <a:lnTo>
                    <a:pt x="358727" y="278154"/>
                  </a:lnTo>
                  <a:lnTo>
                    <a:pt x="357245" y="270813"/>
                  </a:lnTo>
                  <a:lnTo>
                    <a:pt x="358727" y="263475"/>
                  </a:lnTo>
                  <a:lnTo>
                    <a:pt x="362768" y="257481"/>
                  </a:lnTo>
                  <a:lnTo>
                    <a:pt x="368762" y="253439"/>
                  </a:lnTo>
                  <a:lnTo>
                    <a:pt x="376103" y="251956"/>
                  </a:lnTo>
                  <a:lnTo>
                    <a:pt x="383444" y="253439"/>
                  </a:lnTo>
                  <a:lnTo>
                    <a:pt x="389438" y="257481"/>
                  </a:lnTo>
                  <a:lnTo>
                    <a:pt x="393479" y="263475"/>
                  </a:lnTo>
                  <a:lnTo>
                    <a:pt x="394961" y="270813"/>
                  </a:lnTo>
                </a:path>
                <a:path w="1824989" h="290194">
                  <a:moveTo>
                    <a:pt x="484012" y="222626"/>
                  </a:moveTo>
                  <a:lnTo>
                    <a:pt x="482530" y="229964"/>
                  </a:lnTo>
                  <a:lnTo>
                    <a:pt x="478487" y="235958"/>
                  </a:lnTo>
                  <a:lnTo>
                    <a:pt x="472493" y="240001"/>
                  </a:lnTo>
                  <a:lnTo>
                    <a:pt x="465155" y="241484"/>
                  </a:lnTo>
                  <a:lnTo>
                    <a:pt x="457814" y="240001"/>
                  </a:lnTo>
                  <a:lnTo>
                    <a:pt x="451820" y="235958"/>
                  </a:lnTo>
                  <a:lnTo>
                    <a:pt x="447779" y="229964"/>
                  </a:lnTo>
                  <a:lnTo>
                    <a:pt x="446297" y="222626"/>
                  </a:lnTo>
                  <a:lnTo>
                    <a:pt x="447779" y="215285"/>
                  </a:lnTo>
                  <a:lnTo>
                    <a:pt x="451820" y="209291"/>
                  </a:lnTo>
                  <a:lnTo>
                    <a:pt x="457814" y="205250"/>
                  </a:lnTo>
                  <a:lnTo>
                    <a:pt x="465155" y="203768"/>
                  </a:lnTo>
                  <a:lnTo>
                    <a:pt x="472493" y="205250"/>
                  </a:lnTo>
                  <a:lnTo>
                    <a:pt x="478487" y="209291"/>
                  </a:lnTo>
                  <a:lnTo>
                    <a:pt x="482530" y="215285"/>
                  </a:lnTo>
                  <a:lnTo>
                    <a:pt x="484012" y="222626"/>
                  </a:lnTo>
                </a:path>
                <a:path w="1824989" h="290194">
                  <a:moveTo>
                    <a:pt x="573586" y="126239"/>
                  </a:moveTo>
                  <a:lnTo>
                    <a:pt x="572103" y="133579"/>
                  </a:lnTo>
                  <a:lnTo>
                    <a:pt x="568061" y="139573"/>
                  </a:lnTo>
                  <a:lnTo>
                    <a:pt x="562066" y="143614"/>
                  </a:lnTo>
                  <a:lnTo>
                    <a:pt x="554728" y="145096"/>
                  </a:lnTo>
                  <a:lnTo>
                    <a:pt x="547388" y="143614"/>
                  </a:lnTo>
                  <a:lnTo>
                    <a:pt x="541394" y="139573"/>
                  </a:lnTo>
                  <a:lnTo>
                    <a:pt x="537353" y="133579"/>
                  </a:lnTo>
                  <a:lnTo>
                    <a:pt x="535871" y="126239"/>
                  </a:lnTo>
                  <a:lnTo>
                    <a:pt x="537353" y="118901"/>
                  </a:lnTo>
                  <a:lnTo>
                    <a:pt x="541394" y="112906"/>
                  </a:lnTo>
                  <a:lnTo>
                    <a:pt x="547388" y="108864"/>
                  </a:lnTo>
                  <a:lnTo>
                    <a:pt x="554728" y="107381"/>
                  </a:lnTo>
                  <a:lnTo>
                    <a:pt x="562066" y="108864"/>
                  </a:lnTo>
                  <a:lnTo>
                    <a:pt x="568061" y="112906"/>
                  </a:lnTo>
                  <a:lnTo>
                    <a:pt x="572103" y="118901"/>
                  </a:lnTo>
                  <a:lnTo>
                    <a:pt x="573586" y="126239"/>
                  </a:lnTo>
                </a:path>
                <a:path w="1824989" h="290194">
                  <a:moveTo>
                    <a:pt x="662632" y="41379"/>
                  </a:moveTo>
                  <a:lnTo>
                    <a:pt x="661150" y="48720"/>
                  </a:lnTo>
                  <a:lnTo>
                    <a:pt x="657109" y="54714"/>
                  </a:lnTo>
                  <a:lnTo>
                    <a:pt x="651115" y="58755"/>
                  </a:lnTo>
                  <a:lnTo>
                    <a:pt x="643774" y="60237"/>
                  </a:lnTo>
                  <a:lnTo>
                    <a:pt x="636436" y="58755"/>
                  </a:lnTo>
                  <a:lnTo>
                    <a:pt x="630442" y="54714"/>
                  </a:lnTo>
                  <a:lnTo>
                    <a:pt x="626399" y="48720"/>
                  </a:lnTo>
                  <a:lnTo>
                    <a:pt x="624916" y="41379"/>
                  </a:lnTo>
                  <a:lnTo>
                    <a:pt x="626399" y="34041"/>
                  </a:lnTo>
                  <a:lnTo>
                    <a:pt x="630442" y="28047"/>
                  </a:lnTo>
                  <a:lnTo>
                    <a:pt x="636436" y="24004"/>
                  </a:lnTo>
                  <a:lnTo>
                    <a:pt x="643774" y="22522"/>
                  </a:lnTo>
                  <a:lnTo>
                    <a:pt x="651115" y="24004"/>
                  </a:lnTo>
                  <a:lnTo>
                    <a:pt x="657109" y="28047"/>
                  </a:lnTo>
                  <a:lnTo>
                    <a:pt x="661150" y="34041"/>
                  </a:lnTo>
                  <a:lnTo>
                    <a:pt x="662632" y="41379"/>
                  </a:lnTo>
                </a:path>
                <a:path w="1824989" h="290194">
                  <a:moveTo>
                    <a:pt x="752205" y="21478"/>
                  </a:moveTo>
                  <a:lnTo>
                    <a:pt x="750723" y="28816"/>
                  </a:lnTo>
                  <a:lnTo>
                    <a:pt x="746682" y="34811"/>
                  </a:lnTo>
                  <a:lnTo>
                    <a:pt x="740688" y="38853"/>
                  </a:lnTo>
                  <a:lnTo>
                    <a:pt x="733347" y="40336"/>
                  </a:lnTo>
                  <a:lnTo>
                    <a:pt x="726010" y="38853"/>
                  </a:lnTo>
                  <a:lnTo>
                    <a:pt x="720015" y="34811"/>
                  </a:lnTo>
                  <a:lnTo>
                    <a:pt x="715973" y="28816"/>
                  </a:lnTo>
                  <a:lnTo>
                    <a:pt x="714490" y="21478"/>
                  </a:lnTo>
                  <a:lnTo>
                    <a:pt x="715973" y="14138"/>
                  </a:lnTo>
                  <a:lnTo>
                    <a:pt x="720015" y="8144"/>
                  </a:lnTo>
                  <a:lnTo>
                    <a:pt x="726010" y="4103"/>
                  </a:lnTo>
                  <a:lnTo>
                    <a:pt x="733347" y="2621"/>
                  </a:lnTo>
                  <a:lnTo>
                    <a:pt x="740688" y="4103"/>
                  </a:lnTo>
                  <a:lnTo>
                    <a:pt x="746682" y="8144"/>
                  </a:lnTo>
                  <a:lnTo>
                    <a:pt x="750723" y="14138"/>
                  </a:lnTo>
                  <a:lnTo>
                    <a:pt x="752205" y="21478"/>
                  </a:lnTo>
                </a:path>
                <a:path w="1824989" h="290194">
                  <a:moveTo>
                    <a:pt x="841257" y="78573"/>
                  </a:moveTo>
                  <a:lnTo>
                    <a:pt x="839775" y="85913"/>
                  </a:lnTo>
                  <a:lnTo>
                    <a:pt x="835734" y="91907"/>
                  </a:lnTo>
                  <a:lnTo>
                    <a:pt x="829740" y="95949"/>
                  </a:lnTo>
                  <a:lnTo>
                    <a:pt x="822399" y="97430"/>
                  </a:lnTo>
                  <a:lnTo>
                    <a:pt x="815059" y="95949"/>
                  </a:lnTo>
                  <a:lnTo>
                    <a:pt x="809065" y="91907"/>
                  </a:lnTo>
                  <a:lnTo>
                    <a:pt x="805024" y="85913"/>
                  </a:lnTo>
                  <a:lnTo>
                    <a:pt x="803542" y="78573"/>
                  </a:lnTo>
                  <a:lnTo>
                    <a:pt x="805024" y="71232"/>
                  </a:lnTo>
                  <a:lnTo>
                    <a:pt x="809065" y="65238"/>
                  </a:lnTo>
                  <a:lnTo>
                    <a:pt x="815059" y="61197"/>
                  </a:lnTo>
                  <a:lnTo>
                    <a:pt x="822399" y="59715"/>
                  </a:lnTo>
                  <a:lnTo>
                    <a:pt x="829740" y="61197"/>
                  </a:lnTo>
                  <a:lnTo>
                    <a:pt x="835734" y="65238"/>
                  </a:lnTo>
                  <a:lnTo>
                    <a:pt x="839775" y="71232"/>
                  </a:lnTo>
                  <a:lnTo>
                    <a:pt x="841257" y="78573"/>
                  </a:lnTo>
                </a:path>
                <a:path w="1824989" h="290194">
                  <a:moveTo>
                    <a:pt x="930831" y="176525"/>
                  </a:moveTo>
                  <a:lnTo>
                    <a:pt x="929349" y="183866"/>
                  </a:lnTo>
                  <a:lnTo>
                    <a:pt x="925308" y="189860"/>
                  </a:lnTo>
                  <a:lnTo>
                    <a:pt x="919314" y="193901"/>
                  </a:lnTo>
                  <a:lnTo>
                    <a:pt x="911973" y="195383"/>
                  </a:lnTo>
                  <a:lnTo>
                    <a:pt x="904632" y="193901"/>
                  </a:lnTo>
                  <a:lnTo>
                    <a:pt x="898638" y="189860"/>
                  </a:lnTo>
                  <a:lnTo>
                    <a:pt x="894597" y="183866"/>
                  </a:lnTo>
                  <a:lnTo>
                    <a:pt x="893115" y="176525"/>
                  </a:lnTo>
                  <a:lnTo>
                    <a:pt x="894597" y="169187"/>
                  </a:lnTo>
                  <a:lnTo>
                    <a:pt x="898638" y="163193"/>
                  </a:lnTo>
                  <a:lnTo>
                    <a:pt x="904632" y="159151"/>
                  </a:lnTo>
                  <a:lnTo>
                    <a:pt x="911973" y="157668"/>
                  </a:lnTo>
                  <a:lnTo>
                    <a:pt x="919314" y="159151"/>
                  </a:lnTo>
                  <a:lnTo>
                    <a:pt x="925308" y="163193"/>
                  </a:lnTo>
                  <a:lnTo>
                    <a:pt x="929349" y="169187"/>
                  </a:lnTo>
                  <a:lnTo>
                    <a:pt x="930831" y="176525"/>
                  </a:lnTo>
                </a:path>
                <a:path w="1824989" h="290194">
                  <a:moveTo>
                    <a:pt x="1020404" y="255627"/>
                  </a:moveTo>
                  <a:lnTo>
                    <a:pt x="1018922" y="262965"/>
                  </a:lnTo>
                  <a:lnTo>
                    <a:pt x="1014881" y="268959"/>
                  </a:lnTo>
                  <a:lnTo>
                    <a:pt x="1008887" y="273002"/>
                  </a:lnTo>
                  <a:lnTo>
                    <a:pt x="1001546" y="274484"/>
                  </a:lnTo>
                  <a:lnTo>
                    <a:pt x="994206" y="273002"/>
                  </a:lnTo>
                  <a:lnTo>
                    <a:pt x="988212" y="268959"/>
                  </a:lnTo>
                  <a:lnTo>
                    <a:pt x="984171" y="262965"/>
                  </a:lnTo>
                  <a:lnTo>
                    <a:pt x="982689" y="255627"/>
                  </a:lnTo>
                  <a:lnTo>
                    <a:pt x="984171" y="248286"/>
                  </a:lnTo>
                  <a:lnTo>
                    <a:pt x="988212" y="242292"/>
                  </a:lnTo>
                  <a:lnTo>
                    <a:pt x="994206" y="238251"/>
                  </a:lnTo>
                  <a:lnTo>
                    <a:pt x="1001546" y="236769"/>
                  </a:lnTo>
                  <a:lnTo>
                    <a:pt x="1008887" y="238251"/>
                  </a:lnTo>
                  <a:lnTo>
                    <a:pt x="1014881" y="242292"/>
                  </a:lnTo>
                  <a:lnTo>
                    <a:pt x="1018922" y="248286"/>
                  </a:lnTo>
                  <a:lnTo>
                    <a:pt x="1020404" y="255627"/>
                  </a:lnTo>
                </a:path>
                <a:path w="1824989" h="290194">
                  <a:moveTo>
                    <a:pt x="1109456" y="265577"/>
                  </a:moveTo>
                  <a:lnTo>
                    <a:pt x="1107973" y="272918"/>
                  </a:lnTo>
                  <a:lnTo>
                    <a:pt x="1103931" y="278912"/>
                  </a:lnTo>
                  <a:lnTo>
                    <a:pt x="1097936" y="282953"/>
                  </a:lnTo>
                  <a:lnTo>
                    <a:pt x="1090598" y="284435"/>
                  </a:lnTo>
                  <a:lnTo>
                    <a:pt x="1083258" y="282953"/>
                  </a:lnTo>
                  <a:lnTo>
                    <a:pt x="1077264" y="278912"/>
                  </a:lnTo>
                  <a:lnTo>
                    <a:pt x="1073223" y="272918"/>
                  </a:lnTo>
                  <a:lnTo>
                    <a:pt x="1071741" y="265577"/>
                  </a:lnTo>
                  <a:lnTo>
                    <a:pt x="1073223" y="258237"/>
                  </a:lnTo>
                  <a:lnTo>
                    <a:pt x="1077264" y="252243"/>
                  </a:lnTo>
                  <a:lnTo>
                    <a:pt x="1083258" y="248201"/>
                  </a:lnTo>
                  <a:lnTo>
                    <a:pt x="1090598" y="246720"/>
                  </a:lnTo>
                  <a:lnTo>
                    <a:pt x="1097936" y="248201"/>
                  </a:lnTo>
                  <a:lnTo>
                    <a:pt x="1103931" y="252243"/>
                  </a:lnTo>
                  <a:lnTo>
                    <a:pt x="1107973" y="258237"/>
                  </a:lnTo>
                  <a:lnTo>
                    <a:pt x="1109456" y="265577"/>
                  </a:lnTo>
                </a:path>
                <a:path w="1824989" h="290194">
                  <a:moveTo>
                    <a:pt x="1199030" y="200625"/>
                  </a:moveTo>
                  <a:lnTo>
                    <a:pt x="1197547" y="207963"/>
                  </a:lnTo>
                  <a:lnTo>
                    <a:pt x="1193504" y="213958"/>
                  </a:lnTo>
                  <a:lnTo>
                    <a:pt x="1187510" y="218000"/>
                  </a:lnTo>
                  <a:lnTo>
                    <a:pt x="1180172" y="219483"/>
                  </a:lnTo>
                  <a:lnTo>
                    <a:pt x="1172831" y="218000"/>
                  </a:lnTo>
                  <a:lnTo>
                    <a:pt x="1166837" y="213958"/>
                  </a:lnTo>
                  <a:lnTo>
                    <a:pt x="1162796" y="207963"/>
                  </a:lnTo>
                  <a:lnTo>
                    <a:pt x="1161314" y="200625"/>
                  </a:lnTo>
                  <a:lnTo>
                    <a:pt x="1162796" y="193285"/>
                  </a:lnTo>
                  <a:lnTo>
                    <a:pt x="1166837" y="187291"/>
                  </a:lnTo>
                  <a:lnTo>
                    <a:pt x="1172831" y="183250"/>
                  </a:lnTo>
                  <a:lnTo>
                    <a:pt x="1180172" y="181768"/>
                  </a:lnTo>
                  <a:lnTo>
                    <a:pt x="1187510" y="183250"/>
                  </a:lnTo>
                  <a:lnTo>
                    <a:pt x="1193504" y="187291"/>
                  </a:lnTo>
                  <a:lnTo>
                    <a:pt x="1197547" y="193285"/>
                  </a:lnTo>
                  <a:lnTo>
                    <a:pt x="1199030" y="200625"/>
                  </a:lnTo>
                </a:path>
                <a:path w="1824989" h="290194">
                  <a:moveTo>
                    <a:pt x="1288075" y="101095"/>
                  </a:moveTo>
                  <a:lnTo>
                    <a:pt x="1286593" y="108436"/>
                  </a:lnTo>
                  <a:lnTo>
                    <a:pt x="1282552" y="114430"/>
                  </a:lnTo>
                  <a:lnTo>
                    <a:pt x="1276558" y="118471"/>
                  </a:lnTo>
                  <a:lnTo>
                    <a:pt x="1269217" y="119953"/>
                  </a:lnTo>
                  <a:lnTo>
                    <a:pt x="1261880" y="118471"/>
                  </a:lnTo>
                  <a:lnTo>
                    <a:pt x="1255885" y="114430"/>
                  </a:lnTo>
                  <a:lnTo>
                    <a:pt x="1251843" y="108436"/>
                  </a:lnTo>
                  <a:lnTo>
                    <a:pt x="1250360" y="101095"/>
                  </a:lnTo>
                  <a:lnTo>
                    <a:pt x="1251843" y="93757"/>
                  </a:lnTo>
                  <a:lnTo>
                    <a:pt x="1255885" y="87763"/>
                  </a:lnTo>
                  <a:lnTo>
                    <a:pt x="1261880" y="83720"/>
                  </a:lnTo>
                  <a:lnTo>
                    <a:pt x="1269217" y="82237"/>
                  </a:lnTo>
                  <a:lnTo>
                    <a:pt x="1276558" y="83720"/>
                  </a:lnTo>
                  <a:lnTo>
                    <a:pt x="1282552" y="87763"/>
                  </a:lnTo>
                  <a:lnTo>
                    <a:pt x="1286593" y="93757"/>
                  </a:lnTo>
                  <a:lnTo>
                    <a:pt x="1288075" y="101095"/>
                  </a:lnTo>
                </a:path>
                <a:path w="1824989" h="290194">
                  <a:moveTo>
                    <a:pt x="1377649" y="29336"/>
                  </a:moveTo>
                  <a:lnTo>
                    <a:pt x="1376167" y="36674"/>
                  </a:lnTo>
                  <a:lnTo>
                    <a:pt x="1372126" y="42668"/>
                  </a:lnTo>
                  <a:lnTo>
                    <a:pt x="1366132" y="46711"/>
                  </a:lnTo>
                  <a:lnTo>
                    <a:pt x="1358791" y="48193"/>
                  </a:lnTo>
                  <a:lnTo>
                    <a:pt x="1351453" y="46711"/>
                  </a:lnTo>
                  <a:lnTo>
                    <a:pt x="1345459" y="42668"/>
                  </a:lnTo>
                  <a:lnTo>
                    <a:pt x="1341416" y="36674"/>
                  </a:lnTo>
                  <a:lnTo>
                    <a:pt x="1339933" y="29336"/>
                  </a:lnTo>
                  <a:lnTo>
                    <a:pt x="1341416" y="21995"/>
                  </a:lnTo>
                  <a:lnTo>
                    <a:pt x="1345459" y="16001"/>
                  </a:lnTo>
                  <a:lnTo>
                    <a:pt x="1351453" y="11960"/>
                  </a:lnTo>
                  <a:lnTo>
                    <a:pt x="1358791" y="10478"/>
                  </a:lnTo>
                  <a:lnTo>
                    <a:pt x="1366132" y="11960"/>
                  </a:lnTo>
                  <a:lnTo>
                    <a:pt x="1372126" y="16001"/>
                  </a:lnTo>
                  <a:lnTo>
                    <a:pt x="1376167" y="21995"/>
                  </a:lnTo>
                  <a:lnTo>
                    <a:pt x="1377649" y="29336"/>
                  </a:lnTo>
                </a:path>
                <a:path w="1824989" h="290194">
                  <a:moveTo>
                    <a:pt x="1466701" y="29336"/>
                  </a:moveTo>
                  <a:lnTo>
                    <a:pt x="1465219" y="36674"/>
                  </a:lnTo>
                  <a:lnTo>
                    <a:pt x="1461178" y="42668"/>
                  </a:lnTo>
                  <a:lnTo>
                    <a:pt x="1455184" y="46711"/>
                  </a:lnTo>
                  <a:lnTo>
                    <a:pt x="1447843" y="48193"/>
                  </a:lnTo>
                  <a:lnTo>
                    <a:pt x="1440502" y="46711"/>
                  </a:lnTo>
                  <a:lnTo>
                    <a:pt x="1434508" y="42668"/>
                  </a:lnTo>
                  <a:lnTo>
                    <a:pt x="1430467" y="36674"/>
                  </a:lnTo>
                  <a:lnTo>
                    <a:pt x="1428985" y="29336"/>
                  </a:lnTo>
                  <a:lnTo>
                    <a:pt x="1430467" y="21995"/>
                  </a:lnTo>
                  <a:lnTo>
                    <a:pt x="1434508" y="16001"/>
                  </a:lnTo>
                  <a:lnTo>
                    <a:pt x="1440502" y="11960"/>
                  </a:lnTo>
                  <a:lnTo>
                    <a:pt x="1447843" y="10478"/>
                  </a:lnTo>
                  <a:lnTo>
                    <a:pt x="1455184" y="11960"/>
                  </a:lnTo>
                  <a:lnTo>
                    <a:pt x="1461178" y="16001"/>
                  </a:lnTo>
                  <a:lnTo>
                    <a:pt x="1465219" y="21995"/>
                  </a:lnTo>
                  <a:lnTo>
                    <a:pt x="1466701" y="29336"/>
                  </a:lnTo>
                </a:path>
                <a:path w="1824989" h="290194">
                  <a:moveTo>
                    <a:pt x="1556274" y="101095"/>
                  </a:moveTo>
                  <a:lnTo>
                    <a:pt x="1554792" y="108436"/>
                  </a:lnTo>
                  <a:lnTo>
                    <a:pt x="1550751" y="114430"/>
                  </a:lnTo>
                  <a:lnTo>
                    <a:pt x="1544757" y="118471"/>
                  </a:lnTo>
                  <a:lnTo>
                    <a:pt x="1537416" y="119953"/>
                  </a:lnTo>
                  <a:lnTo>
                    <a:pt x="1530076" y="118471"/>
                  </a:lnTo>
                  <a:lnTo>
                    <a:pt x="1524082" y="114430"/>
                  </a:lnTo>
                  <a:lnTo>
                    <a:pt x="1520041" y="108436"/>
                  </a:lnTo>
                  <a:lnTo>
                    <a:pt x="1518559" y="101095"/>
                  </a:lnTo>
                  <a:lnTo>
                    <a:pt x="1520041" y="93757"/>
                  </a:lnTo>
                  <a:lnTo>
                    <a:pt x="1524082" y="87763"/>
                  </a:lnTo>
                  <a:lnTo>
                    <a:pt x="1530076" y="83720"/>
                  </a:lnTo>
                  <a:lnTo>
                    <a:pt x="1537416" y="82237"/>
                  </a:lnTo>
                  <a:lnTo>
                    <a:pt x="1544757" y="83720"/>
                  </a:lnTo>
                  <a:lnTo>
                    <a:pt x="1550751" y="87763"/>
                  </a:lnTo>
                  <a:lnTo>
                    <a:pt x="1554792" y="93757"/>
                  </a:lnTo>
                  <a:lnTo>
                    <a:pt x="1556274" y="101095"/>
                  </a:lnTo>
                </a:path>
                <a:path w="1824989" h="290194">
                  <a:moveTo>
                    <a:pt x="1645326" y="200625"/>
                  </a:moveTo>
                  <a:lnTo>
                    <a:pt x="1643843" y="207963"/>
                  </a:lnTo>
                  <a:lnTo>
                    <a:pt x="1639801" y="213958"/>
                  </a:lnTo>
                  <a:lnTo>
                    <a:pt x="1633806" y="218000"/>
                  </a:lnTo>
                  <a:lnTo>
                    <a:pt x="1626468" y="219483"/>
                  </a:lnTo>
                  <a:lnTo>
                    <a:pt x="1619128" y="218000"/>
                  </a:lnTo>
                  <a:lnTo>
                    <a:pt x="1613134" y="213958"/>
                  </a:lnTo>
                  <a:lnTo>
                    <a:pt x="1609093" y="207963"/>
                  </a:lnTo>
                  <a:lnTo>
                    <a:pt x="1607611" y="200625"/>
                  </a:lnTo>
                  <a:lnTo>
                    <a:pt x="1609093" y="193285"/>
                  </a:lnTo>
                  <a:lnTo>
                    <a:pt x="1613134" y="187291"/>
                  </a:lnTo>
                  <a:lnTo>
                    <a:pt x="1619128" y="183250"/>
                  </a:lnTo>
                  <a:lnTo>
                    <a:pt x="1626468" y="181768"/>
                  </a:lnTo>
                  <a:lnTo>
                    <a:pt x="1633806" y="183250"/>
                  </a:lnTo>
                  <a:lnTo>
                    <a:pt x="1639801" y="187291"/>
                  </a:lnTo>
                  <a:lnTo>
                    <a:pt x="1643843" y="193285"/>
                  </a:lnTo>
                  <a:lnTo>
                    <a:pt x="1645326" y="200625"/>
                  </a:lnTo>
                </a:path>
                <a:path w="1824989" h="290194">
                  <a:moveTo>
                    <a:pt x="1734900" y="265577"/>
                  </a:moveTo>
                  <a:lnTo>
                    <a:pt x="1733417" y="272918"/>
                  </a:lnTo>
                  <a:lnTo>
                    <a:pt x="1729374" y="278912"/>
                  </a:lnTo>
                  <a:lnTo>
                    <a:pt x="1723380" y="282953"/>
                  </a:lnTo>
                  <a:lnTo>
                    <a:pt x="1716042" y="284435"/>
                  </a:lnTo>
                  <a:lnTo>
                    <a:pt x="1708701" y="282953"/>
                  </a:lnTo>
                  <a:lnTo>
                    <a:pt x="1702707" y="278912"/>
                  </a:lnTo>
                  <a:lnTo>
                    <a:pt x="1698666" y="272918"/>
                  </a:lnTo>
                  <a:lnTo>
                    <a:pt x="1697184" y="265577"/>
                  </a:lnTo>
                  <a:lnTo>
                    <a:pt x="1698666" y="258237"/>
                  </a:lnTo>
                  <a:lnTo>
                    <a:pt x="1702707" y="252243"/>
                  </a:lnTo>
                  <a:lnTo>
                    <a:pt x="1708701" y="248201"/>
                  </a:lnTo>
                  <a:lnTo>
                    <a:pt x="1716042" y="246720"/>
                  </a:lnTo>
                  <a:lnTo>
                    <a:pt x="1723380" y="248201"/>
                  </a:lnTo>
                  <a:lnTo>
                    <a:pt x="1729374" y="252243"/>
                  </a:lnTo>
                  <a:lnTo>
                    <a:pt x="1733417" y="258237"/>
                  </a:lnTo>
                  <a:lnTo>
                    <a:pt x="1734900" y="265577"/>
                  </a:lnTo>
                </a:path>
                <a:path w="1824989" h="290194">
                  <a:moveTo>
                    <a:pt x="1824473" y="255627"/>
                  </a:moveTo>
                  <a:lnTo>
                    <a:pt x="1822990" y="262965"/>
                  </a:lnTo>
                  <a:lnTo>
                    <a:pt x="1818948" y="268959"/>
                  </a:lnTo>
                  <a:lnTo>
                    <a:pt x="1812953" y="273002"/>
                  </a:lnTo>
                  <a:lnTo>
                    <a:pt x="1805615" y="274484"/>
                  </a:lnTo>
                  <a:lnTo>
                    <a:pt x="1798275" y="273002"/>
                  </a:lnTo>
                  <a:lnTo>
                    <a:pt x="1792281" y="268959"/>
                  </a:lnTo>
                  <a:lnTo>
                    <a:pt x="1788240" y="262965"/>
                  </a:lnTo>
                  <a:lnTo>
                    <a:pt x="1786758" y="255627"/>
                  </a:lnTo>
                  <a:lnTo>
                    <a:pt x="1788240" y="248286"/>
                  </a:lnTo>
                  <a:lnTo>
                    <a:pt x="1792281" y="242292"/>
                  </a:lnTo>
                  <a:lnTo>
                    <a:pt x="1798275" y="238251"/>
                  </a:lnTo>
                  <a:lnTo>
                    <a:pt x="1805615" y="236769"/>
                  </a:lnTo>
                  <a:lnTo>
                    <a:pt x="1812953" y="238251"/>
                  </a:lnTo>
                  <a:lnTo>
                    <a:pt x="1818948" y="242292"/>
                  </a:lnTo>
                  <a:lnTo>
                    <a:pt x="1822990" y="248286"/>
                  </a:lnTo>
                  <a:lnTo>
                    <a:pt x="1824473" y="255627"/>
                  </a:lnTo>
                </a:path>
              </a:pathLst>
            </a:custGeom>
            <a:ln w="3175">
              <a:solidFill>
                <a:srgbClr val="0000FF"/>
              </a:solidFill>
            </a:ln>
          </p:spPr>
          <p:txBody>
            <a:bodyPr wrap="square" lIns="0" tIns="0" rIns="0" bIns="0" rtlCol="0"/>
            <a:lstStyle/>
            <a:p>
              <a:endParaRPr/>
            </a:p>
          </p:txBody>
        </p:sp>
        <p:sp>
          <p:nvSpPr>
            <p:cNvPr id="54" name="object 54"/>
            <p:cNvSpPr/>
            <p:nvPr/>
          </p:nvSpPr>
          <p:spPr>
            <a:xfrm>
              <a:off x="2471631" y="1497015"/>
              <a:ext cx="89535" cy="126364"/>
            </a:xfrm>
            <a:custGeom>
              <a:avLst/>
              <a:gdLst/>
              <a:ahLst/>
              <a:cxnLst/>
              <a:rect l="l" t="t" r="r" b="b"/>
              <a:pathLst>
                <a:path w="89535" h="126365">
                  <a:moveTo>
                    <a:pt x="0" y="126239"/>
                  </a:moveTo>
                  <a:lnTo>
                    <a:pt x="0" y="0"/>
                  </a:lnTo>
                </a:path>
                <a:path w="89535" h="126365">
                  <a:moveTo>
                    <a:pt x="89048" y="126239"/>
                  </a:moveTo>
                  <a:lnTo>
                    <a:pt x="89048" y="39286"/>
                  </a:lnTo>
                </a:path>
              </a:pathLst>
            </a:custGeom>
            <a:ln w="3175">
              <a:solidFill>
                <a:srgbClr val="0000FF"/>
              </a:solidFill>
            </a:ln>
          </p:spPr>
          <p:txBody>
            <a:bodyPr wrap="square" lIns="0" tIns="0" rIns="0" bIns="0" rtlCol="0"/>
            <a:lstStyle/>
            <a:p>
              <a:endParaRPr/>
            </a:p>
          </p:txBody>
        </p:sp>
        <p:sp>
          <p:nvSpPr>
            <p:cNvPr id="55" name="object 55"/>
            <p:cNvSpPr/>
            <p:nvPr/>
          </p:nvSpPr>
          <p:spPr>
            <a:xfrm>
              <a:off x="2650253" y="1623254"/>
              <a:ext cx="0" cy="6350"/>
            </a:xfrm>
            <a:custGeom>
              <a:avLst/>
              <a:gdLst/>
              <a:ahLst/>
              <a:cxnLst/>
              <a:rect l="l" t="t" r="r" b="b"/>
              <a:pathLst>
                <a:path h="6350">
                  <a:moveTo>
                    <a:pt x="-1571" y="3142"/>
                  </a:moveTo>
                  <a:lnTo>
                    <a:pt x="1571" y="3142"/>
                  </a:lnTo>
                </a:path>
              </a:pathLst>
            </a:custGeom>
            <a:ln w="6285">
              <a:solidFill>
                <a:srgbClr val="0000FF"/>
              </a:solidFill>
            </a:ln>
          </p:spPr>
          <p:txBody>
            <a:bodyPr wrap="square" lIns="0" tIns="0" rIns="0" bIns="0" rtlCol="0"/>
            <a:lstStyle/>
            <a:p>
              <a:endParaRPr/>
            </a:p>
          </p:txBody>
        </p:sp>
        <p:sp>
          <p:nvSpPr>
            <p:cNvPr id="56" name="object 56"/>
            <p:cNvSpPr/>
            <p:nvPr/>
          </p:nvSpPr>
          <p:spPr>
            <a:xfrm>
              <a:off x="2739304" y="1499636"/>
              <a:ext cx="1519555" cy="249554"/>
            </a:xfrm>
            <a:custGeom>
              <a:avLst/>
              <a:gdLst/>
              <a:ahLst/>
              <a:cxnLst/>
              <a:rect l="l" t="t" r="r" b="b"/>
              <a:pathLst>
                <a:path w="1519554" h="249555">
                  <a:moveTo>
                    <a:pt x="0" y="123617"/>
                  </a:moveTo>
                  <a:lnTo>
                    <a:pt x="0" y="219477"/>
                  </a:lnTo>
                </a:path>
                <a:path w="1519554" h="249555">
                  <a:moveTo>
                    <a:pt x="89573" y="123617"/>
                  </a:moveTo>
                  <a:lnTo>
                    <a:pt x="89573" y="249335"/>
                  </a:lnTo>
                </a:path>
                <a:path w="1519554" h="249555">
                  <a:moveTo>
                    <a:pt x="178625" y="123617"/>
                  </a:moveTo>
                  <a:lnTo>
                    <a:pt x="178625" y="201147"/>
                  </a:lnTo>
                </a:path>
                <a:path w="1519554" h="249555">
                  <a:moveTo>
                    <a:pt x="268199" y="123617"/>
                  </a:moveTo>
                  <a:lnTo>
                    <a:pt x="268199" y="104760"/>
                  </a:lnTo>
                </a:path>
                <a:path w="1519554" h="249555">
                  <a:moveTo>
                    <a:pt x="357244" y="123617"/>
                  </a:moveTo>
                  <a:lnTo>
                    <a:pt x="357244" y="19901"/>
                  </a:lnTo>
                </a:path>
                <a:path w="1519554" h="249555">
                  <a:moveTo>
                    <a:pt x="446818" y="123617"/>
                  </a:moveTo>
                  <a:lnTo>
                    <a:pt x="446818" y="0"/>
                  </a:lnTo>
                </a:path>
                <a:path w="1519554" h="249555">
                  <a:moveTo>
                    <a:pt x="535869" y="123617"/>
                  </a:moveTo>
                  <a:lnTo>
                    <a:pt x="535869" y="57094"/>
                  </a:lnTo>
                </a:path>
                <a:path w="1519554" h="249555">
                  <a:moveTo>
                    <a:pt x="625443" y="123617"/>
                  </a:moveTo>
                  <a:lnTo>
                    <a:pt x="625443" y="155047"/>
                  </a:lnTo>
                </a:path>
                <a:path w="1519554" h="249555">
                  <a:moveTo>
                    <a:pt x="715017" y="123617"/>
                  </a:moveTo>
                  <a:lnTo>
                    <a:pt x="715017" y="234148"/>
                  </a:lnTo>
                </a:path>
                <a:path w="1519554" h="249555">
                  <a:moveTo>
                    <a:pt x="804068" y="123617"/>
                  </a:moveTo>
                  <a:lnTo>
                    <a:pt x="804068" y="244098"/>
                  </a:lnTo>
                </a:path>
                <a:path w="1519554" h="249555">
                  <a:moveTo>
                    <a:pt x="893642" y="123617"/>
                  </a:moveTo>
                  <a:lnTo>
                    <a:pt x="893642" y="179147"/>
                  </a:lnTo>
                </a:path>
                <a:path w="1519554" h="249555">
                  <a:moveTo>
                    <a:pt x="982688" y="123617"/>
                  </a:moveTo>
                  <a:lnTo>
                    <a:pt x="982688" y="79616"/>
                  </a:lnTo>
                </a:path>
                <a:path w="1519554" h="249555">
                  <a:moveTo>
                    <a:pt x="1072261" y="123617"/>
                  </a:moveTo>
                  <a:lnTo>
                    <a:pt x="1072261" y="7857"/>
                  </a:lnTo>
                </a:path>
                <a:path w="1519554" h="249555">
                  <a:moveTo>
                    <a:pt x="1161313" y="123617"/>
                  </a:moveTo>
                  <a:lnTo>
                    <a:pt x="1161313" y="7857"/>
                  </a:lnTo>
                </a:path>
                <a:path w="1519554" h="249555">
                  <a:moveTo>
                    <a:pt x="1250887" y="123617"/>
                  </a:moveTo>
                  <a:lnTo>
                    <a:pt x="1250887" y="79616"/>
                  </a:lnTo>
                </a:path>
                <a:path w="1519554" h="249555">
                  <a:moveTo>
                    <a:pt x="1339938" y="123617"/>
                  </a:moveTo>
                  <a:lnTo>
                    <a:pt x="1339938" y="179147"/>
                  </a:lnTo>
                </a:path>
                <a:path w="1519554" h="249555">
                  <a:moveTo>
                    <a:pt x="1429512" y="123617"/>
                  </a:moveTo>
                  <a:lnTo>
                    <a:pt x="1429512" y="244098"/>
                  </a:lnTo>
                </a:path>
                <a:path w="1519554" h="249555">
                  <a:moveTo>
                    <a:pt x="1519086" y="123617"/>
                  </a:moveTo>
                  <a:lnTo>
                    <a:pt x="1519086" y="234148"/>
                  </a:lnTo>
                </a:path>
              </a:pathLst>
            </a:custGeom>
            <a:ln w="3175">
              <a:solidFill>
                <a:srgbClr val="0000FF"/>
              </a:solidFill>
            </a:ln>
          </p:spPr>
          <p:txBody>
            <a:bodyPr wrap="square" lIns="0" tIns="0" rIns="0" bIns="0" rtlCol="0"/>
            <a:lstStyle/>
            <a:p>
              <a:endParaRPr/>
            </a:p>
          </p:txBody>
        </p:sp>
        <p:sp>
          <p:nvSpPr>
            <p:cNvPr id="57" name="object 57"/>
            <p:cNvSpPr/>
            <p:nvPr/>
          </p:nvSpPr>
          <p:spPr>
            <a:xfrm>
              <a:off x="2471631" y="1623254"/>
              <a:ext cx="1786889" cy="0"/>
            </a:xfrm>
            <a:custGeom>
              <a:avLst/>
              <a:gdLst/>
              <a:ahLst/>
              <a:cxnLst/>
              <a:rect l="l" t="t" r="r" b="b"/>
              <a:pathLst>
                <a:path w="1786889">
                  <a:moveTo>
                    <a:pt x="0" y="0"/>
                  </a:moveTo>
                  <a:lnTo>
                    <a:pt x="1786758" y="0"/>
                  </a:lnTo>
                </a:path>
              </a:pathLst>
            </a:custGeom>
            <a:ln w="3175">
              <a:solidFill>
                <a:srgbClr val="000000"/>
              </a:solidFill>
            </a:ln>
          </p:spPr>
          <p:txBody>
            <a:bodyPr wrap="square" lIns="0" tIns="0" rIns="0" bIns="0" rtlCol="0"/>
            <a:lstStyle/>
            <a:p>
              <a:endParaRPr/>
            </a:p>
          </p:txBody>
        </p:sp>
      </p:grpSp>
      <p:sp>
        <p:nvSpPr>
          <p:cNvPr id="58" name="object 58"/>
          <p:cNvSpPr txBox="1"/>
          <p:nvPr/>
        </p:nvSpPr>
        <p:spPr>
          <a:xfrm>
            <a:off x="3315382" y="1800173"/>
            <a:ext cx="99060" cy="202565"/>
          </a:xfrm>
          <a:prstGeom prst="rect">
            <a:avLst/>
          </a:prstGeom>
        </p:spPr>
        <p:txBody>
          <a:bodyPr vert="horz" wrap="square" lIns="0" tIns="24765" rIns="0" bIns="0" rtlCol="0">
            <a:spAutoFit/>
          </a:bodyPr>
          <a:lstStyle/>
          <a:p>
            <a:pPr marL="14604">
              <a:lnSpc>
                <a:spcPct val="100000"/>
              </a:lnSpc>
              <a:spcBef>
                <a:spcPts val="195"/>
              </a:spcBef>
            </a:pPr>
            <a:r>
              <a:rPr sz="500" spc="-5" dirty="0">
                <a:latin typeface="Microsoft Sans Serif"/>
                <a:cs typeface="Microsoft Sans Serif"/>
              </a:rPr>
              <a:t>10</a:t>
            </a:r>
            <a:endParaRPr sz="500">
              <a:latin typeface="Microsoft Sans Serif"/>
              <a:cs typeface="Microsoft Sans Serif"/>
            </a:endParaRPr>
          </a:p>
          <a:p>
            <a:pPr marL="12700">
              <a:lnSpc>
                <a:spcPct val="100000"/>
              </a:lnSpc>
              <a:spcBef>
                <a:spcPts val="100"/>
              </a:spcBef>
            </a:pPr>
            <a:r>
              <a:rPr sz="500" spc="-5" dirty="0">
                <a:latin typeface="Microsoft Sans Serif"/>
                <a:cs typeface="Microsoft Sans Serif"/>
              </a:rPr>
              <a:t>(c)</a:t>
            </a:r>
            <a:endParaRPr sz="500">
              <a:latin typeface="Microsoft Sans Serif"/>
              <a:cs typeface="Microsoft Sans Serif"/>
            </a:endParaRPr>
          </a:p>
        </p:txBody>
      </p:sp>
      <p:sp>
        <p:nvSpPr>
          <p:cNvPr id="59" name="object 59"/>
          <p:cNvSpPr/>
          <p:nvPr/>
        </p:nvSpPr>
        <p:spPr>
          <a:xfrm>
            <a:off x="2471631" y="2027122"/>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 w="1786889" h="379094">
                <a:moveTo>
                  <a:pt x="0" y="378723"/>
                </a:moveTo>
                <a:lnTo>
                  <a:pt x="1786758" y="378723"/>
                </a:lnTo>
              </a:path>
              <a:path w="1786889" h="379094">
                <a:moveTo>
                  <a:pt x="0" y="378723"/>
                </a:moveTo>
                <a:lnTo>
                  <a:pt x="0" y="0"/>
                </a:lnTo>
              </a:path>
              <a:path w="1786889" h="379094">
                <a:moveTo>
                  <a:pt x="0" y="378723"/>
                </a:moveTo>
                <a:lnTo>
                  <a:pt x="0" y="360391"/>
                </a:lnTo>
              </a:path>
              <a:path w="1786889" h="379094">
                <a:moveTo>
                  <a:pt x="0" y="0"/>
                </a:moveTo>
                <a:lnTo>
                  <a:pt x="0" y="17811"/>
                </a:lnTo>
              </a:path>
            </a:pathLst>
          </a:custGeom>
          <a:ln w="3175">
            <a:solidFill>
              <a:srgbClr val="000000"/>
            </a:solidFill>
          </a:ln>
        </p:spPr>
        <p:txBody>
          <a:bodyPr wrap="square" lIns="0" tIns="0" rIns="0" bIns="0" rtlCol="0"/>
          <a:lstStyle/>
          <a:p>
            <a:endParaRPr/>
          </a:p>
        </p:txBody>
      </p:sp>
      <p:sp>
        <p:nvSpPr>
          <p:cNvPr id="60" name="object 60"/>
          <p:cNvSpPr txBox="1"/>
          <p:nvPr/>
        </p:nvSpPr>
        <p:spPr>
          <a:xfrm>
            <a:off x="2441645" y="240624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0</a:t>
            </a:r>
            <a:endParaRPr sz="500">
              <a:latin typeface="Microsoft Sans Serif"/>
              <a:cs typeface="Microsoft Sans Serif"/>
            </a:endParaRPr>
          </a:p>
        </p:txBody>
      </p:sp>
      <p:sp>
        <p:nvSpPr>
          <p:cNvPr id="61" name="object 61"/>
          <p:cNvSpPr/>
          <p:nvPr/>
        </p:nvSpPr>
        <p:spPr>
          <a:xfrm>
            <a:off x="2917929"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62" name="object 62"/>
          <p:cNvSpPr txBox="1"/>
          <p:nvPr/>
        </p:nvSpPr>
        <p:spPr>
          <a:xfrm>
            <a:off x="2887943" y="240624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5</a:t>
            </a:r>
            <a:endParaRPr sz="500">
              <a:latin typeface="Microsoft Sans Serif"/>
              <a:cs typeface="Microsoft Sans Serif"/>
            </a:endParaRPr>
          </a:p>
        </p:txBody>
      </p:sp>
      <p:sp>
        <p:nvSpPr>
          <p:cNvPr id="63" name="object 63"/>
          <p:cNvSpPr/>
          <p:nvPr/>
        </p:nvSpPr>
        <p:spPr>
          <a:xfrm>
            <a:off x="3364747"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64" name="object 64"/>
          <p:cNvSpPr txBox="1"/>
          <p:nvPr/>
        </p:nvSpPr>
        <p:spPr>
          <a:xfrm>
            <a:off x="3317475" y="240624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10</a:t>
            </a:r>
            <a:endParaRPr sz="500">
              <a:latin typeface="Microsoft Sans Serif"/>
              <a:cs typeface="Microsoft Sans Serif"/>
            </a:endParaRPr>
          </a:p>
        </p:txBody>
      </p:sp>
      <p:sp>
        <p:nvSpPr>
          <p:cNvPr id="65" name="object 65"/>
          <p:cNvSpPr/>
          <p:nvPr/>
        </p:nvSpPr>
        <p:spPr>
          <a:xfrm>
            <a:off x="3811565"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66" name="object 66"/>
          <p:cNvSpPr txBox="1"/>
          <p:nvPr/>
        </p:nvSpPr>
        <p:spPr>
          <a:xfrm>
            <a:off x="3764293" y="240624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15</a:t>
            </a:r>
            <a:endParaRPr sz="500">
              <a:latin typeface="Microsoft Sans Serif"/>
              <a:cs typeface="Microsoft Sans Serif"/>
            </a:endParaRPr>
          </a:p>
        </p:txBody>
      </p:sp>
      <p:sp>
        <p:nvSpPr>
          <p:cNvPr id="67" name="object 67"/>
          <p:cNvSpPr/>
          <p:nvPr/>
        </p:nvSpPr>
        <p:spPr>
          <a:xfrm>
            <a:off x="4258390"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68" name="object 68"/>
          <p:cNvSpPr txBox="1"/>
          <p:nvPr/>
        </p:nvSpPr>
        <p:spPr>
          <a:xfrm>
            <a:off x="4211118" y="240624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20</a:t>
            </a:r>
            <a:endParaRPr sz="500">
              <a:latin typeface="Microsoft Sans Serif"/>
              <a:cs typeface="Microsoft Sans Serif"/>
            </a:endParaRPr>
          </a:p>
        </p:txBody>
      </p:sp>
      <p:sp>
        <p:nvSpPr>
          <p:cNvPr id="69" name="object 69"/>
          <p:cNvSpPr/>
          <p:nvPr/>
        </p:nvSpPr>
        <p:spPr>
          <a:xfrm>
            <a:off x="2471631" y="2089980"/>
            <a:ext cx="1786889" cy="252729"/>
          </a:xfrm>
          <a:custGeom>
            <a:avLst/>
            <a:gdLst/>
            <a:ahLst/>
            <a:cxnLst/>
            <a:rect l="l" t="t" r="r" b="b"/>
            <a:pathLst>
              <a:path w="1786889" h="252730">
                <a:moveTo>
                  <a:pt x="0" y="252483"/>
                </a:moveTo>
                <a:lnTo>
                  <a:pt x="17809" y="252483"/>
                </a:lnTo>
              </a:path>
              <a:path w="1786889" h="252730">
                <a:moveTo>
                  <a:pt x="1786758" y="252483"/>
                </a:moveTo>
                <a:lnTo>
                  <a:pt x="1768422" y="252483"/>
                </a:lnTo>
              </a:path>
              <a:path w="1786889" h="252730">
                <a:moveTo>
                  <a:pt x="0" y="126242"/>
                </a:moveTo>
                <a:lnTo>
                  <a:pt x="17809" y="126242"/>
                </a:lnTo>
              </a:path>
              <a:path w="1786889" h="252730">
                <a:moveTo>
                  <a:pt x="1786758" y="126242"/>
                </a:moveTo>
                <a:lnTo>
                  <a:pt x="1768422" y="126242"/>
                </a:lnTo>
              </a:path>
              <a:path w="1786889" h="252730">
                <a:moveTo>
                  <a:pt x="0" y="0"/>
                </a:moveTo>
                <a:lnTo>
                  <a:pt x="17809" y="0"/>
                </a:lnTo>
              </a:path>
              <a:path w="1786889" h="252730">
                <a:moveTo>
                  <a:pt x="1786758" y="0"/>
                </a:moveTo>
                <a:lnTo>
                  <a:pt x="1768422" y="0"/>
                </a:lnTo>
              </a:path>
            </a:pathLst>
          </a:custGeom>
          <a:ln w="3175">
            <a:solidFill>
              <a:srgbClr val="000000"/>
            </a:solidFill>
          </a:ln>
        </p:spPr>
        <p:txBody>
          <a:bodyPr wrap="square" lIns="0" tIns="0" rIns="0" bIns="0" rtlCol="0"/>
          <a:lstStyle/>
          <a:p>
            <a:endParaRPr/>
          </a:p>
        </p:txBody>
      </p:sp>
      <p:sp>
        <p:nvSpPr>
          <p:cNvPr id="70" name="object 70"/>
          <p:cNvSpPr txBox="1"/>
          <p:nvPr/>
        </p:nvSpPr>
        <p:spPr>
          <a:xfrm>
            <a:off x="2369358" y="2037471"/>
            <a:ext cx="123825" cy="353695"/>
          </a:xfrm>
          <a:prstGeom prst="rect">
            <a:avLst/>
          </a:prstGeom>
        </p:spPr>
        <p:txBody>
          <a:bodyPr vert="horz" wrap="square" lIns="0" tIns="12065" rIns="0" bIns="0" rtlCol="0">
            <a:spAutoFit/>
          </a:bodyPr>
          <a:lstStyle/>
          <a:p>
            <a:pPr marL="48895">
              <a:lnSpc>
                <a:spcPct val="100000"/>
              </a:lnSpc>
              <a:spcBef>
                <a:spcPts val="95"/>
              </a:spcBef>
            </a:pPr>
            <a:r>
              <a:rPr sz="500" spc="-5" dirty="0">
                <a:latin typeface="Microsoft Sans Serif"/>
                <a:cs typeface="Microsoft Sans Serif"/>
              </a:rPr>
              <a:t>1</a:t>
            </a:r>
            <a:endParaRPr sz="500">
              <a:latin typeface="Microsoft Sans Serif"/>
              <a:cs typeface="Microsoft Sans Serif"/>
            </a:endParaRPr>
          </a:p>
          <a:p>
            <a:pPr marL="48895">
              <a:lnSpc>
                <a:spcPct val="100000"/>
              </a:lnSpc>
              <a:spcBef>
                <a:spcPts val="390"/>
              </a:spcBef>
            </a:pPr>
            <a:r>
              <a:rPr sz="500" spc="-5" dirty="0">
                <a:latin typeface="Microsoft Sans Serif"/>
                <a:cs typeface="Microsoft Sans Serif"/>
              </a:rPr>
              <a:t>0</a:t>
            </a:r>
            <a:endParaRPr sz="500">
              <a:latin typeface="Microsoft Sans Serif"/>
              <a:cs typeface="Microsoft Sans Serif"/>
            </a:endParaRPr>
          </a:p>
          <a:p>
            <a:pPr marL="12700">
              <a:lnSpc>
                <a:spcPct val="100000"/>
              </a:lnSpc>
              <a:spcBef>
                <a:spcPts val="395"/>
              </a:spcBef>
            </a:pPr>
            <a:r>
              <a:rPr sz="500" spc="100" dirty="0">
                <a:latin typeface="Microsoft Sans Serif"/>
                <a:cs typeface="Microsoft Sans Serif"/>
              </a:rPr>
              <a:t>−1</a:t>
            </a:r>
            <a:endParaRPr sz="500">
              <a:latin typeface="Microsoft Sans Serif"/>
              <a:cs typeface="Microsoft Sans Serif"/>
            </a:endParaRPr>
          </a:p>
        </p:txBody>
      </p:sp>
      <p:grpSp>
        <p:nvGrpSpPr>
          <p:cNvPr id="71" name="object 71"/>
          <p:cNvGrpSpPr/>
          <p:nvPr/>
        </p:nvGrpSpPr>
        <p:grpSpPr>
          <a:xfrm>
            <a:off x="2451202" y="2025550"/>
            <a:ext cx="1828164" cy="382270"/>
            <a:chOff x="2451202" y="2025550"/>
            <a:chExt cx="1828164" cy="382270"/>
          </a:xfrm>
        </p:grpSpPr>
        <p:sp>
          <p:nvSpPr>
            <p:cNvPr id="72" name="object 72"/>
            <p:cNvSpPr/>
            <p:nvPr/>
          </p:nvSpPr>
          <p:spPr>
            <a:xfrm>
              <a:off x="2471631" y="2027122"/>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Lst>
            </a:custGeom>
            <a:ln w="3175">
              <a:solidFill>
                <a:srgbClr val="000000"/>
              </a:solidFill>
            </a:ln>
          </p:spPr>
          <p:txBody>
            <a:bodyPr wrap="square" lIns="0" tIns="0" rIns="0" bIns="0" rtlCol="0"/>
            <a:lstStyle/>
            <a:p>
              <a:endParaRPr/>
            </a:p>
          </p:txBody>
        </p:sp>
        <p:sp>
          <p:nvSpPr>
            <p:cNvPr id="73" name="object 73"/>
            <p:cNvSpPr/>
            <p:nvPr/>
          </p:nvSpPr>
          <p:spPr>
            <a:xfrm>
              <a:off x="2452774" y="2071123"/>
              <a:ext cx="1824989" cy="290195"/>
            </a:xfrm>
            <a:custGeom>
              <a:avLst/>
              <a:gdLst/>
              <a:ahLst/>
              <a:cxnLst/>
              <a:rect l="l" t="t" r="r" b="b"/>
              <a:pathLst>
                <a:path w="1824989" h="290194">
                  <a:moveTo>
                    <a:pt x="37715" y="18857"/>
                  </a:moveTo>
                  <a:lnTo>
                    <a:pt x="36233" y="26197"/>
                  </a:lnTo>
                  <a:lnTo>
                    <a:pt x="32191" y="32191"/>
                  </a:lnTo>
                  <a:lnTo>
                    <a:pt x="26197" y="36233"/>
                  </a:lnTo>
                  <a:lnTo>
                    <a:pt x="18857" y="37715"/>
                  </a:lnTo>
                  <a:lnTo>
                    <a:pt x="11518" y="36233"/>
                  </a:lnTo>
                  <a:lnTo>
                    <a:pt x="5523" y="32191"/>
                  </a:lnTo>
                  <a:lnTo>
                    <a:pt x="1482" y="26197"/>
                  </a:lnTo>
                  <a:lnTo>
                    <a:pt x="0" y="18857"/>
                  </a:lnTo>
                  <a:lnTo>
                    <a:pt x="1482" y="11518"/>
                  </a:lnTo>
                  <a:lnTo>
                    <a:pt x="5523" y="5523"/>
                  </a:lnTo>
                  <a:lnTo>
                    <a:pt x="11518" y="1482"/>
                  </a:lnTo>
                  <a:lnTo>
                    <a:pt x="18857" y="0"/>
                  </a:lnTo>
                  <a:lnTo>
                    <a:pt x="26197" y="1482"/>
                  </a:lnTo>
                  <a:lnTo>
                    <a:pt x="32191" y="5523"/>
                  </a:lnTo>
                  <a:lnTo>
                    <a:pt x="36233" y="11518"/>
                  </a:lnTo>
                  <a:lnTo>
                    <a:pt x="37715" y="18857"/>
                  </a:lnTo>
                </a:path>
                <a:path w="1824989" h="290194">
                  <a:moveTo>
                    <a:pt x="126763" y="20429"/>
                  </a:moveTo>
                  <a:lnTo>
                    <a:pt x="125281" y="27768"/>
                  </a:lnTo>
                  <a:lnTo>
                    <a:pt x="121239" y="33762"/>
                  </a:lnTo>
                  <a:lnTo>
                    <a:pt x="115245" y="37804"/>
                  </a:lnTo>
                  <a:lnTo>
                    <a:pt x="107905" y="39286"/>
                  </a:lnTo>
                  <a:lnTo>
                    <a:pt x="100566" y="37804"/>
                  </a:lnTo>
                  <a:lnTo>
                    <a:pt x="94571" y="33762"/>
                  </a:lnTo>
                  <a:lnTo>
                    <a:pt x="90530" y="27768"/>
                  </a:lnTo>
                  <a:lnTo>
                    <a:pt x="89048" y="20429"/>
                  </a:lnTo>
                  <a:lnTo>
                    <a:pt x="90530" y="13089"/>
                  </a:lnTo>
                  <a:lnTo>
                    <a:pt x="94571" y="7095"/>
                  </a:lnTo>
                  <a:lnTo>
                    <a:pt x="100566" y="3053"/>
                  </a:lnTo>
                  <a:lnTo>
                    <a:pt x="107905" y="1571"/>
                  </a:lnTo>
                  <a:lnTo>
                    <a:pt x="115245" y="3053"/>
                  </a:lnTo>
                  <a:lnTo>
                    <a:pt x="121239" y="7095"/>
                  </a:lnTo>
                  <a:lnTo>
                    <a:pt x="125281" y="13089"/>
                  </a:lnTo>
                  <a:lnTo>
                    <a:pt x="126763" y="20429"/>
                  </a:lnTo>
                </a:path>
                <a:path w="1824989" h="290194">
                  <a:moveTo>
                    <a:pt x="216336" y="25668"/>
                  </a:moveTo>
                  <a:lnTo>
                    <a:pt x="214854" y="33008"/>
                  </a:lnTo>
                  <a:lnTo>
                    <a:pt x="210812" y="39002"/>
                  </a:lnTo>
                  <a:lnTo>
                    <a:pt x="204818" y="43044"/>
                  </a:lnTo>
                  <a:lnTo>
                    <a:pt x="197479" y="44526"/>
                  </a:lnTo>
                  <a:lnTo>
                    <a:pt x="190139" y="43044"/>
                  </a:lnTo>
                  <a:lnTo>
                    <a:pt x="184145" y="39002"/>
                  </a:lnTo>
                  <a:lnTo>
                    <a:pt x="180103" y="33008"/>
                  </a:lnTo>
                  <a:lnTo>
                    <a:pt x="178621" y="25668"/>
                  </a:lnTo>
                  <a:lnTo>
                    <a:pt x="180103" y="18329"/>
                  </a:lnTo>
                  <a:lnTo>
                    <a:pt x="184145" y="12335"/>
                  </a:lnTo>
                  <a:lnTo>
                    <a:pt x="190139" y="8293"/>
                  </a:lnTo>
                  <a:lnTo>
                    <a:pt x="197479" y="6811"/>
                  </a:lnTo>
                  <a:lnTo>
                    <a:pt x="204818" y="8293"/>
                  </a:lnTo>
                  <a:lnTo>
                    <a:pt x="210812" y="12335"/>
                  </a:lnTo>
                  <a:lnTo>
                    <a:pt x="214854" y="18329"/>
                  </a:lnTo>
                  <a:lnTo>
                    <a:pt x="216336" y="25668"/>
                  </a:lnTo>
                </a:path>
                <a:path w="1824989" h="290194">
                  <a:moveTo>
                    <a:pt x="305387" y="34572"/>
                  </a:moveTo>
                  <a:lnTo>
                    <a:pt x="303905" y="41911"/>
                  </a:lnTo>
                  <a:lnTo>
                    <a:pt x="299863" y="47905"/>
                  </a:lnTo>
                  <a:lnTo>
                    <a:pt x="293869" y="51947"/>
                  </a:lnTo>
                  <a:lnTo>
                    <a:pt x="286529" y="53429"/>
                  </a:lnTo>
                  <a:lnTo>
                    <a:pt x="279190" y="51947"/>
                  </a:lnTo>
                  <a:lnTo>
                    <a:pt x="273196" y="47905"/>
                  </a:lnTo>
                  <a:lnTo>
                    <a:pt x="269154" y="41911"/>
                  </a:lnTo>
                  <a:lnTo>
                    <a:pt x="267672" y="34572"/>
                  </a:lnTo>
                  <a:lnTo>
                    <a:pt x="269154" y="27232"/>
                  </a:lnTo>
                  <a:lnTo>
                    <a:pt x="273196" y="21238"/>
                  </a:lnTo>
                  <a:lnTo>
                    <a:pt x="279190" y="17196"/>
                  </a:lnTo>
                  <a:lnTo>
                    <a:pt x="286529" y="15714"/>
                  </a:lnTo>
                  <a:lnTo>
                    <a:pt x="293869" y="17196"/>
                  </a:lnTo>
                  <a:lnTo>
                    <a:pt x="299863" y="21238"/>
                  </a:lnTo>
                  <a:lnTo>
                    <a:pt x="303905" y="27232"/>
                  </a:lnTo>
                  <a:lnTo>
                    <a:pt x="305387" y="34572"/>
                  </a:lnTo>
                </a:path>
                <a:path w="1824989" h="290194">
                  <a:moveTo>
                    <a:pt x="394961" y="46098"/>
                  </a:moveTo>
                  <a:lnTo>
                    <a:pt x="393479" y="53437"/>
                  </a:lnTo>
                  <a:lnTo>
                    <a:pt x="389438" y="59431"/>
                  </a:lnTo>
                  <a:lnTo>
                    <a:pt x="383444" y="63473"/>
                  </a:lnTo>
                  <a:lnTo>
                    <a:pt x="376103" y="64955"/>
                  </a:lnTo>
                  <a:lnTo>
                    <a:pt x="368762" y="63473"/>
                  </a:lnTo>
                  <a:lnTo>
                    <a:pt x="362768" y="59431"/>
                  </a:lnTo>
                  <a:lnTo>
                    <a:pt x="358727" y="53437"/>
                  </a:lnTo>
                  <a:lnTo>
                    <a:pt x="357245" y="46098"/>
                  </a:lnTo>
                  <a:lnTo>
                    <a:pt x="358727" y="38758"/>
                  </a:lnTo>
                  <a:lnTo>
                    <a:pt x="362768" y="32764"/>
                  </a:lnTo>
                  <a:lnTo>
                    <a:pt x="368762" y="28722"/>
                  </a:lnTo>
                  <a:lnTo>
                    <a:pt x="376103" y="27240"/>
                  </a:lnTo>
                  <a:lnTo>
                    <a:pt x="383444" y="28722"/>
                  </a:lnTo>
                  <a:lnTo>
                    <a:pt x="389438" y="32764"/>
                  </a:lnTo>
                  <a:lnTo>
                    <a:pt x="393479" y="38758"/>
                  </a:lnTo>
                  <a:lnTo>
                    <a:pt x="394961" y="46098"/>
                  </a:lnTo>
                </a:path>
                <a:path w="1824989" h="290194">
                  <a:moveTo>
                    <a:pt x="484012" y="60241"/>
                  </a:moveTo>
                  <a:lnTo>
                    <a:pt x="482530" y="67580"/>
                  </a:lnTo>
                  <a:lnTo>
                    <a:pt x="478487" y="73574"/>
                  </a:lnTo>
                  <a:lnTo>
                    <a:pt x="472493" y="77616"/>
                  </a:lnTo>
                  <a:lnTo>
                    <a:pt x="465155" y="79098"/>
                  </a:lnTo>
                  <a:lnTo>
                    <a:pt x="457814" y="77616"/>
                  </a:lnTo>
                  <a:lnTo>
                    <a:pt x="451820" y="73574"/>
                  </a:lnTo>
                  <a:lnTo>
                    <a:pt x="447779" y="67580"/>
                  </a:lnTo>
                  <a:lnTo>
                    <a:pt x="446297" y="60241"/>
                  </a:lnTo>
                  <a:lnTo>
                    <a:pt x="447779" y="52901"/>
                  </a:lnTo>
                  <a:lnTo>
                    <a:pt x="451820" y="46907"/>
                  </a:lnTo>
                  <a:lnTo>
                    <a:pt x="457814" y="42865"/>
                  </a:lnTo>
                  <a:lnTo>
                    <a:pt x="465155" y="41383"/>
                  </a:lnTo>
                  <a:lnTo>
                    <a:pt x="472493" y="42865"/>
                  </a:lnTo>
                  <a:lnTo>
                    <a:pt x="478487" y="46907"/>
                  </a:lnTo>
                  <a:lnTo>
                    <a:pt x="482530" y="52901"/>
                  </a:lnTo>
                  <a:lnTo>
                    <a:pt x="484012" y="60241"/>
                  </a:lnTo>
                </a:path>
                <a:path w="1824989" h="290194">
                  <a:moveTo>
                    <a:pt x="573586" y="77001"/>
                  </a:moveTo>
                  <a:lnTo>
                    <a:pt x="572103" y="84341"/>
                  </a:lnTo>
                  <a:lnTo>
                    <a:pt x="568061" y="90335"/>
                  </a:lnTo>
                  <a:lnTo>
                    <a:pt x="562066" y="94377"/>
                  </a:lnTo>
                  <a:lnTo>
                    <a:pt x="554728" y="95859"/>
                  </a:lnTo>
                  <a:lnTo>
                    <a:pt x="547388" y="94377"/>
                  </a:lnTo>
                  <a:lnTo>
                    <a:pt x="541394" y="90335"/>
                  </a:lnTo>
                  <a:lnTo>
                    <a:pt x="537353" y="84341"/>
                  </a:lnTo>
                  <a:lnTo>
                    <a:pt x="535871" y="77001"/>
                  </a:lnTo>
                  <a:lnTo>
                    <a:pt x="537353" y="69662"/>
                  </a:lnTo>
                  <a:lnTo>
                    <a:pt x="541394" y="63668"/>
                  </a:lnTo>
                  <a:lnTo>
                    <a:pt x="547388" y="59626"/>
                  </a:lnTo>
                  <a:lnTo>
                    <a:pt x="554728" y="58144"/>
                  </a:lnTo>
                  <a:lnTo>
                    <a:pt x="562066" y="59626"/>
                  </a:lnTo>
                  <a:lnTo>
                    <a:pt x="568061" y="63668"/>
                  </a:lnTo>
                  <a:lnTo>
                    <a:pt x="572103" y="69662"/>
                  </a:lnTo>
                  <a:lnTo>
                    <a:pt x="573586" y="77001"/>
                  </a:lnTo>
                </a:path>
                <a:path w="1824989" h="290194">
                  <a:moveTo>
                    <a:pt x="662632" y="95336"/>
                  </a:moveTo>
                  <a:lnTo>
                    <a:pt x="661150" y="102676"/>
                  </a:lnTo>
                  <a:lnTo>
                    <a:pt x="657109" y="108670"/>
                  </a:lnTo>
                  <a:lnTo>
                    <a:pt x="651115" y="112711"/>
                  </a:lnTo>
                  <a:lnTo>
                    <a:pt x="643774" y="114194"/>
                  </a:lnTo>
                  <a:lnTo>
                    <a:pt x="636436" y="112711"/>
                  </a:lnTo>
                  <a:lnTo>
                    <a:pt x="630442" y="108670"/>
                  </a:lnTo>
                  <a:lnTo>
                    <a:pt x="626399" y="102676"/>
                  </a:lnTo>
                  <a:lnTo>
                    <a:pt x="624916" y="95336"/>
                  </a:lnTo>
                  <a:lnTo>
                    <a:pt x="626399" y="87996"/>
                  </a:lnTo>
                  <a:lnTo>
                    <a:pt x="630442" y="82002"/>
                  </a:lnTo>
                  <a:lnTo>
                    <a:pt x="636436" y="77961"/>
                  </a:lnTo>
                  <a:lnTo>
                    <a:pt x="643774" y="76478"/>
                  </a:lnTo>
                  <a:lnTo>
                    <a:pt x="651115" y="77961"/>
                  </a:lnTo>
                  <a:lnTo>
                    <a:pt x="657109" y="82002"/>
                  </a:lnTo>
                  <a:lnTo>
                    <a:pt x="661150" y="87996"/>
                  </a:lnTo>
                  <a:lnTo>
                    <a:pt x="662632" y="95336"/>
                  </a:lnTo>
                </a:path>
                <a:path w="1824989" h="290194">
                  <a:moveTo>
                    <a:pt x="752205" y="115242"/>
                  </a:moveTo>
                  <a:lnTo>
                    <a:pt x="750723" y="122582"/>
                  </a:lnTo>
                  <a:lnTo>
                    <a:pt x="746682" y="128576"/>
                  </a:lnTo>
                  <a:lnTo>
                    <a:pt x="740688" y="132617"/>
                  </a:lnTo>
                  <a:lnTo>
                    <a:pt x="733347" y="134100"/>
                  </a:lnTo>
                  <a:lnTo>
                    <a:pt x="726010" y="132617"/>
                  </a:lnTo>
                  <a:lnTo>
                    <a:pt x="720015" y="128576"/>
                  </a:lnTo>
                  <a:lnTo>
                    <a:pt x="715973" y="122582"/>
                  </a:lnTo>
                  <a:lnTo>
                    <a:pt x="714490" y="115242"/>
                  </a:lnTo>
                  <a:lnTo>
                    <a:pt x="715973" y="107902"/>
                  </a:lnTo>
                  <a:lnTo>
                    <a:pt x="720015" y="101908"/>
                  </a:lnTo>
                  <a:lnTo>
                    <a:pt x="726010" y="97867"/>
                  </a:lnTo>
                  <a:lnTo>
                    <a:pt x="733347" y="96384"/>
                  </a:lnTo>
                  <a:lnTo>
                    <a:pt x="740688" y="97867"/>
                  </a:lnTo>
                  <a:lnTo>
                    <a:pt x="746682" y="101908"/>
                  </a:lnTo>
                  <a:lnTo>
                    <a:pt x="750723" y="107902"/>
                  </a:lnTo>
                  <a:lnTo>
                    <a:pt x="752205" y="115242"/>
                  </a:lnTo>
                </a:path>
                <a:path w="1824989" h="290194">
                  <a:moveTo>
                    <a:pt x="841257" y="136194"/>
                  </a:moveTo>
                  <a:lnTo>
                    <a:pt x="839775" y="143534"/>
                  </a:lnTo>
                  <a:lnTo>
                    <a:pt x="835734" y="149528"/>
                  </a:lnTo>
                  <a:lnTo>
                    <a:pt x="829740" y="153570"/>
                  </a:lnTo>
                  <a:lnTo>
                    <a:pt x="822399" y="155052"/>
                  </a:lnTo>
                  <a:lnTo>
                    <a:pt x="815059" y="153570"/>
                  </a:lnTo>
                  <a:lnTo>
                    <a:pt x="809065" y="149528"/>
                  </a:lnTo>
                  <a:lnTo>
                    <a:pt x="805024" y="143534"/>
                  </a:lnTo>
                  <a:lnTo>
                    <a:pt x="803542" y="136194"/>
                  </a:lnTo>
                  <a:lnTo>
                    <a:pt x="805024" y="128855"/>
                  </a:lnTo>
                  <a:lnTo>
                    <a:pt x="809065" y="122860"/>
                  </a:lnTo>
                  <a:lnTo>
                    <a:pt x="815059" y="118819"/>
                  </a:lnTo>
                  <a:lnTo>
                    <a:pt x="822399" y="117336"/>
                  </a:lnTo>
                  <a:lnTo>
                    <a:pt x="829740" y="118819"/>
                  </a:lnTo>
                  <a:lnTo>
                    <a:pt x="835734" y="122860"/>
                  </a:lnTo>
                  <a:lnTo>
                    <a:pt x="839775" y="128855"/>
                  </a:lnTo>
                  <a:lnTo>
                    <a:pt x="841257" y="136194"/>
                  </a:lnTo>
                </a:path>
                <a:path w="1824989" h="290194">
                  <a:moveTo>
                    <a:pt x="930831" y="157146"/>
                  </a:moveTo>
                  <a:lnTo>
                    <a:pt x="929349" y="164486"/>
                  </a:lnTo>
                  <a:lnTo>
                    <a:pt x="925308" y="170480"/>
                  </a:lnTo>
                  <a:lnTo>
                    <a:pt x="919314" y="174522"/>
                  </a:lnTo>
                  <a:lnTo>
                    <a:pt x="911973" y="176004"/>
                  </a:lnTo>
                  <a:lnTo>
                    <a:pt x="904632" y="174522"/>
                  </a:lnTo>
                  <a:lnTo>
                    <a:pt x="898638" y="170480"/>
                  </a:lnTo>
                  <a:lnTo>
                    <a:pt x="894597" y="164486"/>
                  </a:lnTo>
                  <a:lnTo>
                    <a:pt x="893115" y="157146"/>
                  </a:lnTo>
                  <a:lnTo>
                    <a:pt x="894597" y="149807"/>
                  </a:lnTo>
                  <a:lnTo>
                    <a:pt x="898638" y="143812"/>
                  </a:lnTo>
                  <a:lnTo>
                    <a:pt x="904632" y="139771"/>
                  </a:lnTo>
                  <a:lnTo>
                    <a:pt x="911973" y="138289"/>
                  </a:lnTo>
                  <a:lnTo>
                    <a:pt x="919314" y="139771"/>
                  </a:lnTo>
                  <a:lnTo>
                    <a:pt x="925308" y="143812"/>
                  </a:lnTo>
                  <a:lnTo>
                    <a:pt x="929349" y="149807"/>
                  </a:lnTo>
                  <a:lnTo>
                    <a:pt x="930831" y="157146"/>
                  </a:lnTo>
                </a:path>
                <a:path w="1824989" h="290194">
                  <a:moveTo>
                    <a:pt x="1020404" y="178101"/>
                  </a:moveTo>
                  <a:lnTo>
                    <a:pt x="1018922" y="185440"/>
                  </a:lnTo>
                  <a:lnTo>
                    <a:pt x="1014881" y="191434"/>
                  </a:lnTo>
                  <a:lnTo>
                    <a:pt x="1008887" y="195476"/>
                  </a:lnTo>
                  <a:lnTo>
                    <a:pt x="1001546" y="196958"/>
                  </a:lnTo>
                  <a:lnTo>
                    <a:pt x="994206" y="195476"/>
                  </a:lnTo>
                  <a:lnTo>
                    <a:pt x="988212" y="191434"/>
                  </a:lnTo>
                  <a:lnTo>
                    <a:pt x="984171" y="185440"/>
                  </a:lnTo>
                  <a:lnTo>
                    <a:pt x="982689" y="178101"/>
                  </a:lnTo>
                  <a:lnTo>
                    <a:pt x="984171" y="170761"/>
                  </a:lnTo>
                  <a:lnTo>
                    <a:pt x="988212" y="164767"/>
                  </a:lnTo>
                  <a:lnTo>
                    <a:pt x="994206" y="160725"/>
                  </a:lnTo>
                  <a:lnTo>
                    <a:pt x="1001546" y="159243"/>
                  </a:lnTo>
                  <a:lnTo>
                    <a:pt x="1008887" y="160725"/>
                  </a:lnTo>
                  <a:lnTo>
                    <a:pt x="1014881" y="164767"/>
                  </a:lnTo>
                  <a:lnTo>
                    <a:pt x="1018922" y="170761"/>
                  </a:lnTo>
                  <a:lnTo>
                    <a:pt x="1020404" y="178101"/>
                  </a:lnTo>
                </a:path>
                <a:path w="1824989" h="290194">
                  <a:moveTo>
                    <a:pt x="1109456" y="197481"/>
                  </a:moveTo>
                  <a:lnTo>
                    <a:pt x="1107973" y="204821"/>
                  </a:lnTo>
                  <a:lnTo>
                    <a:pt x="1103931" y="210815"/>
                  </a:lnTo>
                  <a:lnTo>
                    <a:pt x="1097936" y="214857"/>
                  </a:lnTo>
                  <a:lnTo>
                    <a:pt x="1090598" y="216339"/>
                  </a:lnTo>
                  <a:lnTo>
                    <a:pt x="1083258" y="214857"/>
                  </a:lnTo>
                  <a:lnTo>
                    <a:pt x="1077264" y="210815"/>
                  </a:lnTo>
                  <a:lnTo>
                    <a:pt x="1073223" y="204821"/>
                  </a:lnTo>
                  <a:lnTo>
                    <a:pt x="1071741" y="197481"/>
                  </a:lnTo>
                  <a:lnTo>
                    <a:pt x="1073223" y="190142"/>
                  </a:lnTo>
                  <a:lnTo>
                    <a:pt x="1077264" y="184148"/>
                  </a:lnTo>
                  <a:lnTo>
                    <a:pt x="1083258" y="180106"/>
                  </a:lnTo>
                  <a:lnTo>
                    <a:pt x="1090598" y="178624"/>
                  </a:lnTo>
                  <a:lnTo>
                    <a:pt x="1097936" y="180106"/>
                  </a:lnTo>
                  <a:lnTo>
                    <a:pt x="1103931" y="184148"/>
                  </a:lnTo>
                  <a:lnTo>
                    <a:pt x="1107973" y="190142"/>
                  </a:lnTo>
                  <a:lnTo>
                    <a:pt x="1109456" y="197481"/>
                  </a:lnTo>
                </a:path>
                <a:path w="1824989" h="290194">
                  <a:moveTo>
                    <a:pt x="1199030" y="215816"/>
                  </a:moveTo>
                  <a:lnTo>
                    <a:pt x="1197547" y="223155"/>
                  </a:lnTo>
                  <a:lnTo>
                    <a:pt x="1193504" y="229150"/>
                  </a:lnTo>
                  <a:lnTo>
                    <a:pt x="1187510" y="233191"/>
                  </a:lnTo>
                  <a:lnTo>
                    <a:pt x="1180172" y="234673"/>
                  </a:lnTo>
                  <a:lnTo>
                    <a:pt x="1172831" y="233191"/>
                  </a:lnTo>
                  <a:lnTo>
                    <a:pt x="1166837" y="229150"/>
                  </a:lnTo>
                  <a:lnTo>
                    <a:pt x="1162796" y="223155"/>
                  </a:lnTo>
                  <a:lnTo>
                    <a:pt x="1161314" y="215816"/>
                  </a:lnTo>
                  <a:lnTo>
                    <a:pt x="1162796" y="208476"/>
                  </a:lnTo>
                  <a:lnTo>
                    <a:pt x="1166837" y="202482"/>
                  </a:lnTo>
                  <a:lnTo>
                    <a:pt x="1172831" y="198440"/>
                  </a:lnTo>
                  <a:lnTo>
                    <a:pt x="1180172" y="196958"/>
                  </a:lnTo>
                  <a:lnTo>
                    <a:pt x="1187510" y="198440"/>
                  </a:lnTo>
                  <a:lnTo>
                    <a:pt x="1193504" y="202482"/>
                  </a:lnTo>
                  <a:lnTo>
                    <a:pt x="1197547" y="208476"/>
                  </a:lnTo>
                  <a:lnTo>
                    <a:pt x="1199030" y="215816"/>
                  </a:lnTo>
                </a:path>
                <a:path w="1824989" h="290194">
                  <a:moveTo>
                    <a:pt x="1288075" y="232054"/>
                  </a:moveTo>
                  <a:lnTo>
                    <a:pt x="1286593" y="239393"/>
                  </a:lnTo>
                  <a:lnTo>
                    <a:pt x="1282552" y="245387"/>
                  </a:lnTo>
                  <a:lnTo>
                    <a:pt x="1276558" y="249429"/>
                  </a:lnTo>
                  <a:lnTo>
                    <a:pt x="1269217" y="250911"/>
                  </a:lnTo>
                  <a:lnTo>
                    <a:pt x="1261880" y="249429"/>
                  </a:lnTo>
                  <a:lnTo>
                    <a:pt x="1255885" y="245387"/>
                  </a:lnTo>
                  <a:lnTo>
                    <a:pt x="1251843" y="239393"/>
                  </a:lnTo>
                  <a:lnTo>
                    <a:pt x="1250360" y="232054"/>
                  </a:lnTo>
                  <a:lnTo>
                    <a:pt x="1251843" y="224714"/>
                  </a:lnTo>
                  <a:lnTo>
                    <a:pt x="1255885" y="218720"/>
                  </a:lnTo>
                  <a:lnTo>
                    <a:pt x="1261880" y="214678"/>
                  </a:lnTo>
                  <a:lnTo>
                    <a:pt x="1269217" y="213196"/>
                  </a:lnTo>
                  <a:lnTo>
                    <a:pt x="1276558" y="214678"/>
                  </a:lnTo>
                  <a:lnTo>
                    <a:pt x="1282552" y="218720"/>
                  </a:lnTo>
                  <a:lnTo>
                    <a:pt x="1286593" y="224714"/>
                  </a:lnTo>
                  <a:lnTo>
                    <a:pt x="1288075" y="232054"/>
                  </a:lnTo>
                </a:path>
                <a:path w="1824989" h="290194">
                  <a:moveTo>
                    <a:pt x="1377649" y="246197"/>
                  </a:moveTo>
                  <a:lnTo>
                    <a:pt x="1376167" y="253536"/>
                  </a:lnTo>
                  <a:lnTo>
                    <a:pt x="1372126" y="259530"/>
                  </a:lnTo>
                  <a:lnTo>
                    <a:pt x="1366132" y="263572"/>
                  </a:lnTo>
                  <a:lnTo>
                    <a:pt x="1358791" y="265054"/>
                  </a:lnTo>
                  <a:lnTo>
                    <a:pt x="1351453" y="263572"/>
                  </a:lnTo>
                  <a:lnTo>
                    <a:pt x="1345459" y="259530"/>
                  </a:lnTo>
                  <a:lnTo>
                    <a:pt x="1341416" y="253536"/>
                  </a:lnTo>
                  <a:lnTo>
                    <a:pt x="1339933" y="246197"/>
                  </a:lnTo>
                  <a:lnTo>
                    <a:pt x="1341416" y="238857"/>
                  </a:lnTo>
                  <a:lnTo>
                    <a:pt x="1345459" y="232863"/>
                  </a:lnTo>
                  <a:lnTo>
                    <a:pt x="1351453" y="228821"/>
                  </a:lnTo>
                  <a:lnTo>
                    <a:pt x="1358791" y="227339"/>
                  </a:lnTo>
                  <a:lnTo>
                    <a:pt x="1366132" y="228821"/>
                  </a:lnTo>
                  <a:lnTo>
                    <a:pt x="1372126" y="232863"/>
                  </a:lnTo>
                  <a:lnTo>
                    <a:pt x="1376167" y="238857"/>
                  </a:lnTo>
                  <a:lnTo>
                    <a:pt x="1377649" y="246197"/>
                  </a:lnTo>
                </a:path>
                <a:path w="1824989" h="290194">
                  <a:moveTo>
                    <a:pt x="1466701" y="257197"/>
                  </a:moveTo>
                  <a:lnTo>
                    <a:pt x="1465219" y="264537"/>
                  </a:lnTo>
                  <a:lnTo>
                    <a:pt x="1461178" y="270531"/>
                  </a:lnTo>
                  <a:lnTo>
                    <a:pt x="1455184" y="274572"/>
                  </a:lnTo>
                  <a:lnTo>
                    <a:pt x="1447843" y="276055"/>
                  </a:lnTo>
                  <a:lnTo>
                    <a:pt x="1440502" y="274572"/>
                  </a:lnTo>
                  <a:lnTo>
                    <a:pt x="1434508" y="270531"/>
                  </a:lnTo>
                  <a:lnTo>
                    <a:pt x="1430467" y="264537"/>
                  </a:lnTo>
                  <a:lnTo>
                    <a:pt x="1428985" y="257197"/>
                  </a:lnTo>
                  <a:lnTo>
                    <a:pt x="1430467" y="249857"/>
                  </a:lnTo>
                  <a:lnTo>
                    <a:pt x="1434508" y="243863"/>
                  </a:lnTo>
                  <a:lnTo>
                    <a:pt x="1440502" y="239822"/>
                  </a:lnTo>
                  <a:lnTo>
                    <a:pt x="1447843" y="238339"/>
                  </a:lnTo>
                  <a:lnTo>
                    <a:pt x="1455184" y="239822"/>
                  </a:lnTo>
                  <a:lnTo>
                    <a:pt x="1461178" y="243863"/>
                  </a:lnTo>
                  <a:lnTo>
                    <a:pt x="1465219" y="249857"/>
                  </a:lnTo>
                  <a:lnTo>
                    <a:pt x="1466701" y="257197"/>
                  </a:lnTo>
                </a:path>
                <a:path w="1824989" h="290194">
                  <a:moveTo>
                    <a:pt x="1556274" y="265577"/>
                  </a:moveTo>
                  <a:lnTo>
                    <a:pt x="1554792" y="272917"/>
                  </a:lnTo>
                  <a:lnTo>
                    <a:pt x="1550751" y="278911"/>
                  </a:lnTo>
                  <a:lnTo>
                    <a:pt x="1544757" y="282953"/>
                  </a:lnTo>
                  <a:lnTo>
                    <a:pt x="1537416" y="284435"/>
                  </a:lnTo>
                  <a:lnTo>
                    <a:pt x="1530076" y="282953"/>
                  </a:lnTo>
                  <a:lnTo>
                    <a:pt x="1524082" y="278911"/>
                  </a:lnTo>
                  <a:lnTo>
                    <a:pt x="1520041" y="272917"/>
                  </a:lnTo>
                  <a:lnTo>
                    <a:pt x="1518559" y="265577"/>
                  </a:lnTo>
                  <a:lnTo>
                    <a:pt x="1520041" y="258238"/>
                  </a:lnTo>
                  <a:lnTo>
                    <a:pt x="1524082" y="252244"/>
                  </a:lnTo>
                  <a:lnTo>
                    <a:pt x="1530076" y="248202"/>
                  </a:lnTo>
                  <a:lnTo>
                    <a:pt x="1537416" y="246720"/>
                  </a:lnTo>
                  <a:lnTo>
                    <a:pt x="1544757" y="248202"/>
                  </a:lnTo>
                  <a:lnTo>
                    <a:pt x="1550751" y="252244"/>
                  </a:lnTo>
                  <a:lnTo>
                    <a:pt x="1554792" y="258238"/>
                  </a:lnTo>
                  <a:lnTo>
                    <a:pt x="1556274" y="265577"/>
                  </a:lnTo>
                </a:path>
                <a:path w="1824989" h="290194">
                  <a:moveTo>
                    <a:pt x="1645326" y="270292"/>
                  </a:moveTo>
                  <a:lnTo>
                    <a:pt x="1643843" y="277631"/>
                  </a:lnTo>
                  <a:lnTo>
                    <a:pt x="1639801" y="283625"/>
                  </a:lnTo>
                  <a:lnTo>
                    <a:pt x="1633806" y="287667"/>
                  </a:lnTo>
                  <a:lnTo>
                    <a:pt x="1626468" y="289149"/>
                  </a:lnTo>
                  <a:lnTo>
                    <a:pt x="1619128" y="287667"/>
                  </a:lnTo>
                  <a:lnTo>
                    <a:pt x="1613134" y="283625"/>
                  </a:lnTo>
                  <a:lnTo>
                    <a:pt x="1609093" y="277631"/>
                  </a:lnTo>
                  <a:lnTo>
                    <a:pt x="1607611" y="270292"/>
                  </a:lnTo>
                  <a:lnTo>
                    <a:pt x="1609093" y="262952"/>
                  </a:lnTo>
                  <a:lnTo>
                    <a:pt x="1613134" y="256958"/>
                  </a:lnTo>
                  <a:lnTo>
                    <a:pt x="1619128" y="252916"/>
                  </a:lnTo>
                  <a:lnTo>
                    <a:pt x="1626468" y="251434"/>
                  </a:lnTo>
                  <a:lnTo>
                    <a:pt x="1633806" y="252916"/>
                  </a:lnTo>
                  <a:lnTo>
                    <a:pt x="1639801" y="256958"/>
                  </a:lnTo>
                  <a:lnTo>
                    <a:pt x="1643843" y="262952"/>
                  </a:lnTo>
                  <a:lnTo>
                    <a:pt x="1645326" y="270292"/>
                  </a:lnTo>
                </a:path>
                <a:path w="1824989" h="290194">
                  <a:moveTo>
                    <a:pt x="1734900" y="271340"/>
                  </a:moveTo>
                  <a:lnTo>
                    <a:pt x="1733417" y="278680"/>
                  </a:lnTo>
                  <a:lnTo>
                    <a:pt x="1729374" y="284674"/>
                  </a:lnTo>
                  <a:lnTo>
                    <a:pt x="1723380" y="288716"/>
                  </a:lnTo>
                  <a:lnTo>
                    <a:pt x="1716042" y="290198"/>
                  </a:lnTo>
                  <a:lnTo>
                    <a:pt x="1708701" y="288716"/>
                  </a:lnTo>
                  <a:lnTo>
                    <a:pt x="1702707" y="284674"/>
                  </a:lnTo>
                  <a:lnTo>
                    <a:pt x="1698666" y="278680"/>
                  </a:lnTo>
                  <a:lnTo>
                    <a:pt x="1697184" y="271340"/>
                  </a:lnTo>
                  <a:lnTo>
                    <a:pt x="1698666" y="264001"/>
                  </a:lnTo>
                  <a:lnTo>
                    <a:pt x="1702707" y="258006"/>
                  </a:lnTo>
                  <a:lnTo>
                    <a:pt x="1708701" y="253965"/>
                  </a:lnTo>
                  <a:lnTo>
                    <a:pt x="1716042" y="252483"/>
                  </a:lnTo>
                  <a:lnTo>
                    <a:pt x="1723380" y="253965"/>
                  </a:lnTo>
                  <a:lnTo>
                    <a:pt x="1729374" y="258006"/>
                  </a:lnTo>
                  <a:lnTo>
                    <a:pt x="1733417" y="264001"/>
                  </a:lnTo>
                  <a:lnTo>
                    <a:pt x="1734900" y="271340"/>
                  </a:lnTo>
                </a:path>
                <a:path w="1824989" h="290194">
                  <a:moveTo>
                    <a:pt x="1824473" y="269246"/>
                  </a:moveTo>
                  <a:lnTo>
                    <a:pt x="1822990" y="276585"/>
                  </a:lnTo>
                  <a:lnTo>
                    <a:pt x="1818948" y="282579"/>
                  </a:lnTo>
                  <a:lnTo>
                    <a:pt x="1812953" y="286621"/>
                  </a:lnTo>
                  <a:lnTo>
                    <a:pt x="1805615" y="288103"/>
                  </a:lnTo>
                  <a:lnTo>
                    <a:pt x="1798275" y="286621"/>
                  </a:lnTo>
                  <a:lnTo>
                    <a:pt x="1792281" y="282579"/>
                  </a:lnTo>
                  <a:lnTo>
                    <a:pt x="1788240" y="276585"/>
                  </a:lnTo>
                  <a:lnTo>
                    <a:pt x="1786758" y="269246"/>
                  </a:lnTo>
                  <a:lnTo>
                    <a:pt x="1788240" y="261906"/>
                  </a:lnTo>
                  <a:lnTo>
                    <a:pt x="1792281" y="255912"/>
                  </a:lnTo>
                  <a:lnTo>
                    <a:pt x="1798275" y="251870"/>
                  </a:lnTo>
                  <a:lnTo>
                    <a:pt x="1805615" y="250388"/>
                  </a:lnTo>
                  <a:lnTo>
                    <a:pt x="1812953" y="251870"/>
                  </a:lnTo>
                  <a:lnTo>
                    <a:pt x="1818948" y="255912"/>
                  </a:lnTo>
                  <a:lnTo>
                    <a:pt x="1822990" y="261906"/>
                  </a:lnTo>
                  <a:lnTo>
                    <a:pt x="1824473" y="269246"/>
                  </a:lnTo>
                </a:path>
              </a:pathLst>
            </a:custGeom>
            <a:ln w="3175">
              <a:solidFill>
                <a:srgbClr val="0000FF"/>
              </a:solidFill>
            </a:ln>
          </p:spPr>
          <p:txBody>
            <a:bodyPr wrap="square" lIns="0" tIns="0" rIns="0" bIns="0" rtlCol="0"/>
            <a:lstStyle/>
            <a:p>
              <a:endParaRPr/>
            </a:p>
          </p:txBody>
        </p:sp>
        <p:sp>
          <p:nvSpPr>
            <p:cNvPr id="74" name="object 74"/>
            <p:cNvSpPr/>
            <p:nvPr/>
          </p:nvSpPr>
          <p:spPr>
            <a:xfrm>
              <a:off x="2471631" y="2089981"/>
              <a:ext cx="1786889" cy="252729"/>
            </a:xfrm>
            <a:custGeom>
              <a:avLst/>
              <a:gdLst/>
              <a:ahLst/>
              <a:cxnLst/>
              <a:rect l="l" t="t" r="r" b="b"/>
              <a:pathLst>
                <a:path w="1786889" h="252730">
                  <a:moveTo>
                    <a:pt x="0" y="126242"/>
                  </a:moveTo>
                  <a:lnTo>
                    <a:pt x="0" y="0"/>
                  </a:lnTo>
                </a:path>
                <a:path w="1786889" h="252730">
                  <a:moveTo>
                    <a:pt x="89048" y="126242"/>
                  </a:moveTo>
                  <a:lnTo>
                    <a:pt x="89048" y="1571"/>
                  </a:lnTo>
                </a:path>
                <a:path w="1786889" h="252730">
                  <a:moveTo>
                    <a:pt x="178621" y="126242"/>
                  </a:moveTo>
                  <a:lnTo>
                    <a:pt x="178621" y="6811"/>
                  </a:lnTo>
                </a:path>
                <a:path w="1786889" h="252730">
                  <a:moveTo>
                    <a:pt x="267672" y="126242"/>
                  </a:moveTo>
                  <a:lnTo>
                    <a:pt x="267672" y="15714"/>
                  </a:lnTo>
                </a:path>
                <a:path w="1786889" h="252730">
                  <a:moveTo>
                    <a:pt x="357245" y="126242"/>
                  </a:moveTo>
                  <a:lnTo>
                    <a:pt x="357245" y="27240"/>
                  </a:lnTo>
                </a:path>
                <a:path w="1786889" h="252730">
                  <a:moveTo>
                    <a:pt x="446297" y="126242"/>
                  </a:moveTo>
                  <a:lnTo>
                    <a:pt x="446297" y="41383"/>
                  </a:lnTo>
                </a:path>
                <a:path w="1786889" h="252730">
                  <a:moveTo>
                    <a:pt x="535871" y="126242"/>
                  </a:moveTo>
                  <a:lnTo>
                    <a:pt x="535871" y="58144"/>
                  </a:lnTo>
                </a:path>
                <a:path w="1786889" h="252730">
                  <a:moveTo>
                    <a:pt x="624916" y="126242"/>
                  </a:moveTo>
                  <a:lnTo>
                    <a:pt x="624916" y="76478"/>
                  </a:lnTo>
                </a:path>
                <a:path w="1786889" h="252730">
                  <a:moveTo>
                    <a:pt x="714490" y="126242"/>
                  </a:moveTo>
                  <a:lnTo>
                    <a:pt x="714490" y="96384"/>
                  </a:lnTo>
                </a:path>
                <a:path w="1786889" h="252730">
                  <a:moveTo>
                    <a:pt x="803542" y="126242"/>
                  </a:moveTo>
                  <a:lnTo>
                    <a:pt x="803542" y="117336"/>
                  </a:lnTo>
                </a:path>
                <a:path w="1786889" h="252730">
                  <a:moveTo>
                    <a:pt x="893115" y="126242"/>
                  </a:moveTo>
                  <a:lnTo>
                    <a:pt x="893115" y="138289"/>
                  </a:lnTo>
                </a:path>
                <a:path w="1786889" h="252730">
                  <a:moveTo>
                    <a:pt x="982689" y="126242"/>
                  </a:moveTo>
                  <a:lnTo>
                    <a:pt x="982689" y="159243"/>
                  </a:lnTo>
                </a:path>
                <a:path w="1786889" h="252730">
                  <a:moveTo>
                    <a:pt x="1071741" y="126242"/>
                  </a:moveTo>
                  <a:lnTo>
                    <a:pt x="1071741" y="178624"/>
                  </a:lnTo>
                </a:path>
                <a:path w="1786889" h="252730">
                  <a:moveTo>
                    <a:pt x="1161314" y="126242"/>
                  </a:moveTo>
                  <a:lnTo>
                    <a:pt x="1161314" y="196958"/>
                  </a:lnTo>
                </a:path>
                <a:path w="1786889" h="252730">
                  <a:moveTo>
                    <a:pt x="1250360" y="126242"/>
                  </a:moveTo>
                  <a:lnTo>
                    <a:pt x="1250360" y="213196"/>
                  </a:lnTo>
                </a:path>
                <a:path w="1786889" h="252730">
                  <a:moveTo>
                    <a:pt x="1339933" y="126242"/>
                  </a:moveTo>
                  <a:lnTo>
                    <a:pt x="1339933" y="227339"/>
                  </a:lnTo>
                </a:path>
                <a:path w="1786889" h="252730">
                  <a:moveTo>
                    <a:pt x="1428985" y="126242"/>
                  </a:moveTo>
                  <a:lnTo>
                    <a:pt x="1428985" y="238339"/>
                  </a:lnTo>
                </a:path>
                <a:path w="1786889" h="252730">
                  <a:moveTo>
                    <a:pt x="1518559" y="126242"/>
                  </a:moveTo>
                  <a:lnTo>
                    <a:pt x="1518559" y="246720"/>
                  </a:lnTo>
                </a:path>
                <a:path w="1786889" h="252730">
                  <a:moveTo>
                    <a:pt x="1607611" y="126242"/>
                  </a:moveTo>
                  <a:lnTo>
                    <a:pt x="1607611" y="251434"/>
                  </a:lnTo>
                </a:path>
                <a:path w="1786889" h="252730">
                  <a:moveTo>
                    <a:pt x="1697184" y="126242"/>
                  </a:moveTo>
                  <a:lnTo>
                    <a:pt x="1697184" y="252483"/>
                  </a:lnTo>
                </a:path>
                <a:path w="1786889" h="252730">
                  <a:moveTo>
                    <a:pt x="1786758" y="126242"/>
                  </a:moveTo>
                  <a:lnTo>
                    <a:pt x="1786758" y="250388"/>
                  </a:lnTo>
                </a:path>
              </a:pathLst>
            </a:custGeom>
            <a:ln w="3175">
              <a:solidFill>
                <a:srgbClr val="0000FF"/>
              </a:solidFill>
            </a:ln>
          </p:spPr>
          <p:txBody>
            <a:bodyPr wrap="square" lIns="0" tIns="0" rIns="0" bIns="0" rtlCol="0"/>
            <a:lstStyle/>
            <a:p>
              <a:endParaRPr/>
            </a:p>
          </p:txBody>
        </p:sp>
        <p:sp>
          <p:nvSpPr>
            <p:cNvPr id="75" name="object 75"/>
            <p:cNvSpPr/>
            <p:nvPr/>
          </p:nvSpPr>
          <p:spPr>
            <a:xfrm>
              <a:off x="2471631" y="2216223"/>
              <a:ext cx="1786889" cy="0"/>
            </a:xfrm>
            <a:custGeom>
              <a:avLst/>
              <a:gdLst/>
              <a:ahLst/>
              <a:cxnLst/>
              <a:rect l="l" t="t" r="r" b="b"/>
              <a:pathLst>
                <a:path w="1786889">
                  <a:moveTo>
                    <a:pt x="0" y="0"/>
                  </a:moveTo>
                  <a:lnTo>
                    <a:pt x="1786758" y="0"/>
                  </a:lnTo>
                </a:path>
              </a:pathLst>
            </a:custGeom>
            <a:ln w="3175">
              <a:solidFill>
                <a:srgbClr val="000000"/>
              </a:solidFill>
            </a:ln>
          </p:spPr>
          <p:txBody>
            <a:bodyPr wrap="square" lIns="0" tIns="0" rIns="0" bIns="0" rtlCol="0"/>
            <a:lstStyle/>
            <a:p>
              <a:endParaRPr/>
            </a:p>
          </p:txBody>
        </p:sp>
      </p:grpSp>
      <p:sp>
        <p:nvSpPr>
          <p:cNvPr id="80" name="object 80"/>
          <p:cNvSpPr txBox="1"/>
          <p:nvPr/>
        </p:nvSpPr>
        <p:spPr>
          <a:xfrm>
            <a:off x="2159304" y="2755422"/>
            <a:ext cx="2012314" cy="45720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15" dirty="0">
                <a:solidFill>
                  <a:srgbClr val="3333B2"/>
                </a:solidFill>
                <a:latin typeface="Tahoma"/>
                <a:cs typeface="Tahoma"/>
              </a:rPr>
              <a:t> </a:t>
            </a:r>
            <a:r>
              <a:rPr sz="1000" spc="-45" dirty="0">
                <a:latin typeface="Tahoma"/>
                <a:cs typeface="Tahoma"/>
              </a:rPr>
              <a:t>Se</a:t>
            </a:r>
            <a:r>
              <a:rPr sz="1000" spc="-555" dirty="0">
                <a:latin typeface="Tahoma"/>
                <a:cs typeface="Tahoma"/>
              </a:rPr>
              <a:t>n</a:t>
            </a:r>
            <a:r>
              <a:rPr sz="1000" spc="-45" dirty="0">
                <a:latin typeface="Tahoma"/>
                <a:cs typeface="Tahoma"/>
              </a:rPr>
              <a:t>˜</a:t>
            </a:r>
            <a:r>
              <a:rPr sz="1000" spc="-50" dirty="0">
                <a:latin typeface="Tahoma"/>
                <a:cs typeface="Tahoma"/>
              </a:rPr>
              <a:t>ales</a:t>
            </a:r>
            <a:r>
              <a:rPr sz="1000" spc="20" dirty="0">
                <a:latin typeface="Tahoma"/>
                <a:cs typeface="Tahoma"/>
              </a:rPr>
              <a:t> </a:t>
            </a:r>
            <a:r>
              <a:rPr sz="1000" spc="-40" dirty="0">
                <a:latin typeface="Tahoma"/>
                <a:cs typeface="Tahoma"/>
              </a:rPr>
              <a:t>sinusoid</a:t>
            </a:r>
            <a:r>
              <a:rPr sz="1000" spc="-50" dirty="0">
                <a:latin typeface="Tahoma"/>
                <a:cs typeface="Tahoma"/>
              </a:rPr>
              <a:t>a</a:t>
            </a:r>
            <a:r>
              <a:rPr sz="1000" spc="-40" dirty="0">
                <a:latin typeface="Tahoma"/>
                <a:cs typeface="Tahoma"/>
              </a:rPr>
              <a:t>le</a:t>
            </a:r>
            <a:r>
              <a:rPr sz="1000" spc="-65" dirty="0">
                <a:latin typeface="Tahoma"/>
                <a:cs typeface="Tahoma"/>
              </a:rPr>
              <a:t>s</a:t>
            </a:r>
            <a:r>
              <a:rPr sz="1000" spc="15" dirty="0">
                <a:latin typeface="Tahoma"/>
                <a:cs typeface="Tahoma"/>
              </a:rPr>
              <a:t> </a:t>
            </a:r>
            <a:r>
              <a:rPr sz="1000" spc="-35" dirty="0">
                <a:latin typeface="Tahoma"/>
                <a:cs typeface="Tahoma"/>
              </a:rPr>
              <a:t>discretas.</a:t>
            </a:r>
            <a:endParaRPr sz="1000">
              <a:latin typeface="Tahoma"/>
              <a:cs typeface="Tahoma"/>
            </a:endParaRPr>
          </a:p>
          <a:p>
            <a:pPr marL="12700" marR="181610">
              <a:lnSpc>
                <a:spcPts val="1200"/>
              </a:lnSpc>
              <a:spcBef>
                <a:spcPts val="35"/>
              </a:spcBef>
            </a:pPr>
            <a:r>
              <a:rPr sz="1000" spc="-25" dirty="0">
                <a:latin typeface="Tahoma"/>
                <a:cs typeface="Tahoma"/>
              </a:rPr>
              <a:t>(</a:t>
            </a:r>
            <a:r>
              <a:rPr sz="1000" i="1" spc="-25" dirty="0">
                <a:latin typeface="Arial"/>
                <a:cs typeface="Arial"/>
              </a:rPr>
              <a:t>a</a:t>
            </a:r>
            <a:r>
              <a:rPr sz="1000" spc="-25" dirty="0">
                <a:latin typeface="Tahoma"/>
                <a:cs typeface="Tahoma"/>
              </a:rPr>
              <a:t>)</a:t>
            </a:r>
            <a:r>
              <a:rPr sz="1000" spc="-145" dirty="0">
                <a:latin typeface="Tahoma"/>
                <a:cs typeface="Tahoma"/>
              </a:rPr>
              <a:t> </a:t>
            </a:r>
            <a:r>
              <a:rPr sz="1000" spc="-35" dirty="0">
                <a:latin typeface="Tahoma"/>
                <a:cs typeface="Tahoma"/>
              </a:rPr>
              <a:t>cos(2</a:t>
            </a:r>
            <a:r>
              <a:rPr sz="1000" i="1" spc="-35" dirty="0">
                <a:latin typeface="Verdana"/>
                <a:cs typeface="Verdana"/>
              </a:rPr>
              <a:t>π</a:t>
            </a:r>
            <a:r>
              <a:rPr sz="1000" i="1" spc="-35" dirty="0">
                <a:latin typeface="Arial"/>
                <a:cs typeface="Arial"/>
              </a:rPr>
              <a:t>n</a:t>
            </a:r>
            <a:r>
              <a:rPr sz="1000" i="1" spc="-35" dirty="0">
                <a:latin typeface="Verdana"/>
                <a:cs typeface="Verdana"/>
              </a:rPr>
              <a:t>/</a:t>
            </a:r>
            <a:r>
              <a:rPr sz="1000" spc="-35" dirty="0">
                <a:latin typeface="Tahoma"/>
                <a:cs typeface="Tahoma"/>
              </a:rPr>
              <a:t>12);</a:t>
            </a:r>
            <a:r>
              <a:rPr sz="1000" spc="35" dirty="0">
                <a:latin typeface="Tahoma"/>
                <a:cs typeface="Tahoma"/>
              </a:rPr>
              <a:t> </a:t>
            </a:r>
            <a:r>
              <a:rPr sz="1000" spc="-5" dirty="0">
                <a:latin typeface="Tahoma"/>
                <a:cs typeface="Tahoma"/>
              </a:rPr>
              <a:t>(</a:t>
            </a:r>
            <a:r>
              <a:rPr sz="1000" i="1" spc="-5" dirty="0">
                <a:latin typeface="Arial"/>
                <a:cs typeface="Arial"/>
              </a:rPr>
              <a:t>b</a:t>
            </a:r>
            <a:r>
              <a:rPr sz="1000" spc="-5" dirty="0">
                <a:latin typeface="Tahoma"/>
                <a:cs typeface="Tahoma"/>
              </a:rPr>
              <a:t>)</a:t>
            </a:r>
            <a:r>
              <a:rPr sz="1000" spc="-145" dirty="0">
                <a:latin typeface="Tahoma"/>
                <a:cs typeface="Tahoma"/>
              </a:rPr>
              <a:t> </a:t>
            </a:r>
            <a:r>
              <a:rPr sz="1000" spc="-35" dirty="0">
                <a:latin typeface="Tahoma"/>
                <a:cs typeface="Tahoma"/>
              </a:rPr>
              <a:t>cos(8</a:t>
            </a:r>
            <a:r>
              <a:rPr sz="1000" i="1" spc="-35" dirty="0">
                <a:latin typeface="Verdana"/>
                <a:cs typeface="Verdana"/>
              </a:rPr>
              <a:t>π</a:t>
            </a:r>
            <a:r>
              <a:rPr sz="1000" i="1" spc="-35" dirty="0">
                <a:latin typeface="Arial"/>
                <a:cs typeface="Arial"/>
              </a:rPr>
              <a:t>n</a:t>
            </a:r>
            <a:r>
              <a:rPr sz="1000" i="1" spc="-35" dirty="0">
                <a:latin typeface="Verdana"/>
                <a:cs typeface="Verdana"/>
              </a:rPr>
              <a:t>/</a:t>
            </a:r>
            <a:r>
              <a:rPr sz="1000" spc="-35" dirty="0">
                <a:latin typeface="Tahoma"/>
                <a:cs typeface="Tahoma"/>
              </a:rPr>
              <a:t>31); </a:t>
            </a:r>
            <a:r>
              <a:rPr sz="1000" spc="-295" dirty="0">
                <a:latin typeface="Tahoma"/>
                <a:cs typeface="Tahoma"/>
              </a:rPr>
              <a:t> </a:t>
            </a:r>
            <a:r>
              <a:rPr sz="1000" dirty="0">
                <a:latin typeface="Tahoma"/>
                <a:cs typeface="Tahoma"/>
              </a:rPr>
              <a:t>(</a:t>
            </a:r>
            <a:r>
              <a:rPr sz="1000" i="1" spc="20" dirty="0">
                <a:latin typeface="Arial"/>
                <a:cs typeface="Arial"/>
              </a:rPr>
              <a:t>c</a:t>
            </a:r>
            <a:r>
              <a:rPr sz="1000" dirty="0">
                <a:latin typeface="Tahoma"/>
                <a:cs typeface="Tahoma"/>
              </a:rPr>
              <a:t>)</a:t>
            </a:r>
            <a:r>
              <a:rPr sz="1000" spc="-150" dirty="0">
                <a:latin typeface="Tahoma"/>
                <a:cs typeface="Tahoma"/>
              </a:rPr>
              <a:t> </a:t>
            </a:r>
            <a:r>
              <a:rPr sz="1000" spc="-35" dirty="0">
                <a:latin typeface="Tahoma"/>
                <a:cs typeface="Tahoma"/>
              </a:rPr>
              <a:t>cos(</a:t>
            </a:r>
            <a:r>
              <a:rPr sz="1000" i="1" spc="-30" dirty="0">
                <a:latin typeface="Arial"/>
                <a:cs typeface="Arial"/>
              </a:rPr>
              <a:t>n</a:t>
            </a:r>
            <a:r>
              <a:rPr sz="1000" i="1" spc="40" dirty="0">
                <a:latin typeface="Verdana"/>
                <a:cs typeface="Verdana"/>
              </a:rPr>
              <a:t>/</a:t>
            </a:r>
            <a:r>
              <a:rPr sz="1000" spc="-25" dirty="0">
                <a:latin typeface="Tahoma"/>
                <a:cs typeface="Tahoma"/>
              </a:rPr>
              <a:t>6)</a:t>
            </a:r>
            <a:endParaRPr sz="1000">
              <a:latin typeface="Tahoma"/>
              <a:cs typeface="Tahoma"/>
            </a:endParaRPr>
          </a:p>
        </p:txBody>
      </p:sp>
      <p:sp>
        <p:nvSpPr>
          <p:cNvPr id="81" name="object 8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8971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55" dirty="0"/>
              <a:t>sinusoidales</a:t>
            </a:r>
          </a:p>
        </p:txBody>
      </p:sp>
      <p:sp>
        <p:nvSpPr>
          <p:cNvPr id="14" name="object 14"/>
          <p:cNvSpPr txBox="1"/>
          <p:nvPr/>
        </p:nvSpPr>
        <p:spPr>
          <a:xfrm>
            <a:off x="540384" y="698714"/>
            <a:ext cx="1086485" cy="363855"/>
          </a:xfrm>
          <a:prstGeom prst="rect">
            <a:avLst/>
          </a:prstGeom>
        </p:spPr>
        <p:txBody>
          <a:bodyPr vert="horz" wrap="square" lIns="0" tIns="6985" rIns="0" bIns="0" rtlCol="0">
            <a:spAutoFit/>
          </a:bodyPr>
          <a:lstStyle/>
          <a:p>
            <a:pPr marL="12700" marR="5715">
              <a:lnSpc>
                <a:spcPct val="102600"/>
              </a:lnSpc>
              <a:spcBef>
                <a:spcPts val="55"/>
              </a:spcBef>
            </a:pPr>
            <a:r>
              <a:rPr sz="1100" dirty="0">
                <a:latin typeface="Tahoma"/>
                <a:cs typeface="Tahoma"/>
              </a:rPr>
              <a:t>Si</a:t>
            </a:r>
            <a:r>
              <a:rPr sz="1100" spc="20" dirty="0">
                <a:latin typeface="Tahoma"/>
                <a:cs typeface="Tahoma"/>
              </a:rPr>
              <a:t> </a:t>
            </a:r>
            <a:r>
              <a:rPr sz="1100" i="1" spc="-70" dirty="0">
                <a:latin typeface="Verdana"/>
                <a:cs typeface="Verdana"/>
              </a:rPr>
              <a:t>β</a:t>
            </a:r>
            <a:r>
              <a:rPr sz="1100" i="1" spc="35" dirty="0">
                <a:latin typeface="Verdana"/>
                <a:cs typeface="Verdana"/>
              </a:rPr>
              <a:t> </a:t>
            </a:r>
            <a:r>
              <a:rPr sz="1100" spc="-85" dirty="0">
                <a:latin typeface="Tahoma"/>
                <a:cs typeface="Tahoma"/>
              </a:rPr>
              <a:t>es</a:t>
            </a:r>
            <a:r>
              <a:rPr sz="1100" spc="20" dirty="0">
                <a:latin typeface="Tahoma"/>
                <a:cs typeface="Tahoma"/>
              </a:rPr>
              <a:t> </a:t>
            </a:r>
            <a:r>
              <a:rPr sz="1100" spc="-50" dirty="0">
                <a:latin typeface="Tahoma"/>
                <a:cs typeface="Tahoma"/>
              </a:rPr>
              <a:t>puramente  </a:t>
            </a:r>
            <a:r>
              <a:rPr sz="1100" spc="-40" dirty="0">
                <a:latin typeface="Tahoma"/>
                <a:cs typeface="Tahoma"/>
              </a:rPr>
              <a:t>imaginaria</a:t>
            </a:r>
            <a:endParaRPr sz="1100">
              <a:latin typeface="Tahoma"/>
              <a:cs typeface="Tahoma"/>
            </a:endParaRPr>
          </a:p>
        </p:txBody>
      </p:sp>
      <p:sp>
        <p:nvSpPr>
          <p:cNvPr id="15" name="object 15"/>
          <p:cNvSpPr txBox="1"/>
          <p:nvPr/>
        </p:nvSpPr>
        <p:spPr>
          <a:xfrm>
            <a:off x="643356" y="1182038"/>
            <a:ext cx="1154430" cy="191770"/>
          </a:xfrm>
          <a:prstGeom prst="rect">
            <a:avLst/>
          </a:prstGeom>
        </p:spPr>
        <p:txBody>
          <a:bodyPr vert="horz" wrap="square" lIns="0" tIns="11430" rIns="0" bIns="0" rtlCol="0">
            <a:spAutoFit/>
          </a:bodyPr>
          <a:lstStyle/>
          <a:p>
            <a:pPr marL="38100">
              <a:lnSpc>
                <a:spcPct val="100000"/>
              </a:lnSpc>
              <a:spcBef>
                <a:spcPts val="90"/>
              </a:spcBef>
            </a:pP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60" dirty="0">
                <a:latin typeface="Arial"/>
                <a:cs typeface="Arial"/>
              </a:rPr>
              <a:t>e</a:t>
            </a:r>
            <a:r>
              <a:rPr sz="1200" i="1" spc="135" baseline="31250" dirty="0">
                <a:latin typeface="Calibri"/>
                <a:cs typeface="Calibri"/>
              </a:rPr>
              <a:t>β</a:t>
            </a:r>
            <a:r>
              <a:rPr sz="1200" i="1" spc="-15" baseline="31250" dirty="0">
                <a:latin typeface="Arial"/>
                <a:cs typeface="Arial"/>
              </a:rPr>
              <a:t>n</a:t>
            </a:r>
            <a:r>
              <a:rPr sz="1200" i="1" baseline="31250" dirty="0">
                <a:latin typeface="Arial"/>
                <a:cs typeface="Arial"/>
              </a:rPr>
              <a:t> </a:t>
            </a:r>
            <a:r>
              <a:rPr sz="1200" i="1" spc="-120" baseline="31250" dirty="0">
                <a:latin typeface="Arial"/>
                <a:cs typeface="Arial"/>
              </a:rPr>
              <a:t> </a:t>
            </a:r>
            <a:r>
              <a:rPr sz="1100" spc="45" dirty="0">
                <a:latin typeface="Tahoma"/>
                <a:cs typeface="Tahoma"/>
              </a:rPr>
              <a:t>=</a:t>
            </a:r>
            <a:r>
              <a:rPr sz="1100" spc="-40" dirty="0">
                <a:latin typeface="Tahoma"/>
                <a:cs typeface="Tahoma"/>
              </a:rPr>
              <a:t> </a:t>
            </a: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spc="52" baseline="32407" dirty="0">
                <a:latin typeface="Tahoma"/>
                <a:cs typeface="Tahoma"/>
              </a:rPr>
              <a:t>0</a:t>
            </a:r>
            <a:r>
              <a:rPr sz="1200" i="1" spc="-15" baseline="31250" dirty="0">
                <a:latin typeface="Arial"/>
                <a:cs typeface="Arial"/>
              </a:rPr>
              <a:t>n</a:t>
            </a:r>
            <a:endParaRPr sz="1200" baseline="31250">
              <a:latin typeface="Arial"/>
              <a:cs typeface="Arial"/>
            </a:endParaRPr>
          </a:p>
        </p:txBody>
      </p:sp>
      <p:pic>
        <p:nvPicPr>
          <p:cNvPr id="16" name="object 16"/>
          <p:cNvPicPr/>
          <p:nvPr/>
        </p:nvPicPr>
        <p:blipFill>
          <a:blip r:embed="rId2" cstate="print"/>
          <a:stretch>
            <a:fillRect/>
          </a:stretch>
        </p:blipFill>
        <p:spPr>
          <a:xfrm>
            <a:off x="418553" y="1576743"/>
            <a:ext cx="65265" cy="65265"/>
          </a:xfrm>
          <a:prstGeom prst="rect">
            <a:avLst/>
          </a:prstGeom>
        </p:spPr>
      </p:pic>
      <p:sp>
        <p:nvSpPr>
          <p:cNvPr id="17" name="object 17"/>
          <p:cNvSpPr txBox="1"/>
          <p:nvPr/>
        </p:nvSpPr>
        <p:spPr>
          <a:xfrm>
            <a:off x="540384" y="1493302"/>
            <a:ext cx="1169035" cy="880110"/>
          </a:xfrm>
          <a:prstGeom prst="rect">
            <a:avLst/>
          </a:prstGeom>
        </p:spPr>
        <p:txBody>
          <a:bodyPr vert="horz" wrap="square" lIns="0" tIns="11430" rIns="0" bIns="0" rtlCol="0">
            <a:spAutoFit/>
          </a:bodyPr>
          <a:lstStyle/>
          <a:p>
            <a:pPr marL="12700">
              <a:lnSpc>
                <a:spcPct val="100000"/>
              </a:lnSpc>
              <a:spcBef>
                <a:spcPts val="90"/>
              </a:spcBef>
            </a:pPr>
            <a:r>
              <a:rPr sz="1100" spc="-20" dirty="0" err="1">
                <a:latin typeface="Tahoma"/>
                <a:cs typeface="Tahoma"/>
              </a:rPr>
              <a:t>Esta</a:t>
            </a:r>
            <a:r>
              <a:rPr sz="1100" spc="-30" dirty="0">
                <a:latin typeface="Tahoma"/>
                <a:cs typeface="Tahoma"/>
              </a:rPr>
              <a:t> </a:t>
            </a:r>
            <a:r>
              <a:rPr sz="1100" spc="-145" dirty="0">
                <a:latin typeface="Tahoma"/>
                <a:cs typeface="Tahoma"/>
              </a:rPr>
              <a:t>se</a:t>
            </a:r>
            <a:r>
              <a:rPr lang="es-CO" sz="1100" spc="-145" dirty="0">
                <a:latin typeface="Tahoma"/>
                <a:cs typeface="Tahoma"/>
              </a:rPr>
              <a:t>ñ</a:t>
            </a:r>
            <a:r>
              <a:rPr sz="1100" spc="-145" dirty="0">
                <a:latin typeface="Tahoma"/>
                <a:cs typeface="Tahoma"/>
              </a:rPr>
              <a:t>al</a:t>
            </a:r>
            <a:endParaRPr sz="1100" dirty="0">
              <a:latin typeface="Tahoma"/>
              <a:cs typeface="Tahoma"/>
            </a:endParaRPr>
          </a:p>
          <a:p>
            <a:pPr marL="12700" marR="5080">
              <a:lnSpc>
                <a:spcPct val="102600"/>
              </a:lnSpc>
            </a:pPr>
            <a:r>
              <a:rPr sz="1100" spc="-55" dirty="0">
                <a:latin typeface="Tahoma"/>
                <a:cs typeface="Tahoma"/>
              </a:rPr>
              <a:t>est</a:t>
            </a:r>
            <a:r>
              <a:rPr sz="1100" spc="-590" dirty="0">
                <a:latin typeface="Tahoma"/>
                <a:cs typeface="Tahoma"/>
              </a:rPr>
              <a:t>´</a:t>
            </a:r>
            <a:r>
              <a:rPr sz="1100" spc="-55" dirty="0">
                <a:latin typeface="Tahoma"/>
                <a:cs typeface="Tahoma"/>
              </a:rPr>
              <a:t>a</a:t>
            </a:r>
            <a:r>
              <a:rPr sz="1100" spc="20" dirty="0">
                <a:latin typeface="Tahoma"/>
                <a:cs typeface="Tahoma"/>
              </a:rPr>
              <a:t> </a:t>
            </a:r>
            <a:r>
              <a:rPr sz="1100" spc="-40" dirty="0">
                <a:latin typeface="Tahoma"/>
                <a:cs typeface="Tahoma"/>
              </a:rPr>
              <a:t>relacionada</a:t>
            </a:r>
            <a:r>
              <a:rPr sz="1100" spc="20" dirty="0">
                <a:latin typeface="Tahoma"/>
                <a:cs typeface="Tahoma"/>
              </a:rPr>
              <a:t> </a:t>
            </a:r>
            <a:r>
              <a:rPr sz="1100" spc="-60" dirty="0">
                <a:latin typeface="Tahoma"/>
                <a:cs typeface="Tahoma"/>
              </a:rPr>
              <a:t>en  </a:t>
            </a:r>
            <a:r>
              <a:rPr sz="1100" spc="-50" dirty="0">
                <a:latin typeface="Tahoma"/>
                <a:cs typeface="Tahoma"/>
              </a:rPr>
              <a:t>forma</a:t>
            </a:r>
            <a:r>
              <a:rPr sz="1100" spc="-10" dirty="0">
                <a:latin typeface="Tahoma"/>
                <a:cs typeface="Tahoma"/>
              </a:rPr>
              <a:t> </a:t>
            </a:r>
            <a:r>
              <a:rPr sz="1100" spc="-55" dirty="0">
                <a:latin typeface="Tahoma"/>
                <a:cs typeface="Tahoma"/>
              </a:rPr>
              <a:t>muy</a:t>
            </a:r>
            <a:r>
              <a:rPr sz="1100" spc="-10" dirty="0">
                <a:latin typeface="Tahoma"/>
                <a:cs typeface="Tahoma"/>
              </a:rPr>
              <a:t> </a:t>
            </a:r>
            <a:r>
              <a:rPr sz="1100" spc="-50" dirty="0">
                <a:latin typeface="Tahoma"/>
                <a:cs typeface="Tahoma"/>
              </a:rPr>
              <a:t>estrecha </a:t>
            </a:r>
            <a:r>
              <a:rPr sz="1100" spc="-330" dirty="0">
                <a:latin typeface="Tahoma"/>
                <a:cs typeface="Tahoma"/>
              </a:rPr>
              <a:t> </a:t>
            </a:r>
            <a:r>
              <a:rPr sz="1100" spc="-45" dirty="0">
                <a:latin typeface="Tahoma"/>
                <a:cs typeface="Tahoma"/>
              </a:rPr>
              <a:t>con</a:t>
            </a:r>
            <a:r>
              <a:rPr sz="1100" spc="10" dirty="0">
                <a:latin typeface="Tahoma"/>
                <a:cs typeface="Tahoma"/>
              </a:rPr>
              <a:t> </a:t>
            </a:r>
            <a:r>
              <a:rPr sz="1100" spc="-55" dirty="0">
                <a:latin typeface="Tahoma"/>
                <a:cs typeface="Tahoma"/>
              </a:rPr>
              <a:t>una</a:t>
            </a:r>
            <a:r>
              <a:rPr sz="1100" spc="10" dirty="0">
                <a:latin typeface="Tahoma"/>
                <a:cs typeface="Tahoma"/>
              </a:rPr>
              <a:t> </a:t>
            </a:r>
            <a:r>
              <a:rPr sz="1100" spc="-145" dirty="0">
                <a:latin typeface="Tahoma"/>
                <a:cs typeface="Tahoma"/>
              </a:rPr>
              <a:t>se</a:t>
            </a:r>
            <a:r>
              <a:rPr lang="es-CO" sz="1100" spc="-145" dirty="0">
                <a:latin typeface="Tahoma"/>
                <a:cs typeface="Tahoma"/>
              </a:rPr>
              <a:t>ñ</a:t>
            </a:r>
            <a:r>
              <a:rPr sz="1100" spc="-145" dirty="0">
                <a:latin typeface="Tahoma"/>
                <a:cs typeface="Tahoma"/>
              </a:rPr>
              <a:t>al </a:t>
            </a:r>
            <a:r>
              <a:rPr sz="1100" spc="-140" dirty="0">
                <a:latin typeface="Tahoma"/>
                <a:cs typeface="Tahoma"/>
              </a:rPr>
              <a:t> </a:t>
            </a:r>
            <a:r>
              <a:rPr sz="1100" spc="-40" dirty="0">
                <a:latin typeface="Tahoma"/>
                <a:cs typeface="Tahoma"/>
              </a:rPr>
              <a:t>sinusoidal</a:t>
            </a:r>
            <a:endParaRPr sz="1100" dirty="0">
              <a:latin typeface="Tahoma"/>
              <a:cs typeface="Tahoma"/>
            </a:endParaRPr>
          </a:p>
        </p:txBody>
      </p:sp>
      <p:sp>
        <p:nvSpPr>
          <p:cNvPr id="18" name="object 18"/>
          <p:cNvSpPr txBox="1"/>
          <p:nvPr/>
        </p:nvSpPr>
        <p:spPr>
          <a:xfrm>
            <a:off x="539026" y="2492843"/>
            <a:ext cx="1370965" cy="191770"/>
          </a:xfrm>
          <a:prstGeom prst="rect">
            <a:avLst/>
          </a:prstGeom>
        </p:spPr>
        <p:txBody>
          <a:bodyPr vert="horz" wrap="square" lIns="0" tIns="11430" rIns="0" bIns="0" rtlCol="0">
            <a:spAutoFit/>
          </a:bodyPr>
          <a:lstStyle/>
          <a:p>
            <a:pPr marL="38100">
              <a:lnSpc>
                <a:spcPct val="100000"/>
              </a:lnSpc>
              <a:spcBef>
                <a:spcPts val="90"/>
              </a:spcBef>
            </a:pP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10" dirty="0">
                <a:latin typeface="Arial"/>
                <a:cs typeface="Arial"/>
              </a:rPr>
              <a:t>A</a:t>
            </a:r>
            <a:r>
              <a:rPr sz="1100" i="1" spc="-125" dirty="0">
                <a:latin typeface="Arial"/>
                <a:cs typeface="Arial"/>
              </a:rPr>
              <a:t> </a:t>
            </a:r>
            <a:r>
              <a:rPr sz="1100" spc="-40" dirty="0">
                <a:latin typeface="Tahoma"/>
                <a:cs typeface="Tahoma"/>
              </a:rPr>
              <a:t>cos(</a:t>
            </a:r>
            <a:r>
              <a:rPr sz="1100" i="1" spc="-220" dirty="0">
                <a:latin typeface="Verdana"/>
                <a:cs typeface="Verdana"/>
              </a:rPr>
              <a:t>ω</a:t>
            </a:r>
            <a:r>
              <a:rPr sz="1200" spc="52" baseline="-10416" dirty="0">
                <a:latin typeface="Tahoma"/>
                <a:cs typeface="Tahoma"/>
              </a:rPr>
              <a:t>0</a:t>
            </a:r>
            <a:r>
              <a:rPr sz="1100" i="1" spc="-50" dirty="0">
                <a:latin typeface="Arial"/>
                <a:cs typeface="Arial"/>
              </a:rPr>
              <a:t>n</a:t>
            </a:r>
            <a:r>
              <a:rPr sz="1100" i="1" spc="-45" dirty="0">
                <a:latin typeface="Arial"/>
                <a:cs typeface="Arial"/>
              </a:rPr>
              <a:t> </a:t>
            </a:r>
            <a:r>
              <a:rPr sz="1100" spc="45" dirty="0">
                <a:latin typeface="Tahoma"/>
                <a:cs typeface="Tahoma"/>
              </a:rPr>
              <a:t>+</a:t>
            </a:r>
            <a:r>
              <a:rPr sz="1100" spc="-105" dirty="0">
                <a:latin typeface="Tahoma"/>
                <a:cs typeface="Tahoma"/>
              </a:rPr>
              <a:t> </a:t>
            </a:r>
            <a:r>
              <a:rPr sz="1100" i="1" spc="-220" dirty="0">
                <a:latin typeface="Verdana"/>
                <a:cs typeface="Verdana"/>
              </a:rPr>
              <a:t>φ</a:t>
            </a:r>
            <a:r>
              <a:rPr sz="1100" dirty="0">
                <a:latin typeface="Tahoma"/>
                <a:cs typeface="Tahoma"/>
              </a:rPr>
              <a:t>)</a:t>
            </a:r>
            <a:endParaRPr sz="1100">
              <a:latin typeface="Tahoma"/>
              <a:cs typeface="Tahoma"/>
            </a:endParaRPr>
          </a:p>
        </p:txBody>
      </p:sp>
      <p:sp>
        <p:nvSpPr>
          <p:cNvPr id="19" name="object 19"/>
          <p:cNvSpPr/>
          <p:nvPr/>
        </p:nvSpPr>
        <p:spPr>
          <a:xfrm>
            <a:off x="2471631" y="840664"/>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 w="1786889" h="379094">
                <a:moveTo>
                  <a:pt x="0" y="378723"/>
                </a:moveTo>
                <a:lnTo>
                  <a:pt x="1786758" y="378723"/>
                </a:lnTo>
              </a:path>
              <a:path w="1786889" h="379094">
                <a:moveTo>
                  <a:pt x="0" y="378723"/>
                </a:moveTo>
                <a:lnTo>
                  <a:pt x="0" y="0"/>
                </a:lnTo>
              </a:path>
              <a:path w="1786889" h="379094">
                <a:moveTo>
                  <a:pt x="0" y="378723"/>
                </a:moveTo>
                <a:lnTo>
                  <a:pt x="0" y="360393"/>
                </a:lnTo>
              </a:path>
              <a:path w="1786889" h="379094">
                <a:moveTo>
                  <a:pt x="0" y="0"/>
                </a:moveTo>
                <a:lnTo>
                  <a:pt x="0" y="17814"/>
                </a:lnTo>
              </a:path>
            </a:pathLst>
          </a:custGeom>
          <a:ln w="3175">
            <a:solidFill>
              <a:srgbClr val="000000"/>
            </a:solidFill>
          </a:ln>
        </p:spPr>
        <p:txBody>
          <a:bodyPr wrap="square" lIns="0" tIns="0" rIns="0" bIns="0" rtlCol="0"/>
          <a:lstStyle/>
          <a:p>
            <a:endParaRPr/>
          </a:p>
        </p:txBody>
      </p:sp>
      <p:sp>
        <p:nvSpPr>
          <p:cNvPr id="20" name="object 20"/>
          <p:cNvSpPr txBox="1"/>
          <p:nvPr/>
        </p:nvSpPr>
        <p:spPr>
          <a:xfrm>
            <a:off x="2441645" y="1219787"/>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0</a:t>
            </a:r>
            <a:endParaRPr sz="500">
              <a:latin typeface="Microsoft Sans Serif"/>
              <a:cs typeface="Microsoft Sans Serif"/>
            </a:endParaRPr>
          </a:p>
        </p:txBody>
      </p:sp>
      <p:sp>
        <p:nvSpPr>
          <p:cNvPr id="21" name="object 21"/>
          <p:cNvSpPr/>
          <p:nvPr/>
        </p:nvSpPr>
        <p:spPr>
          <a:xfrm>
            <a:off x="2917929" y="840664"/>
            <a:ext cx="0" cy="379095"/>
          </a:xfrm>
          <a:custGeom>
            <a:avLst/>
            <a:gdLst/>
            <a:ahLst/>
            <a:cxnLst/>
            <a:rect l="l" t="t" r="r" b="b"/>
            <a:pathLst>
              <a:path h="379094">
                <a:moveTo>
                  <a:pt x="0" y="378723"/>
                </a:moveTo>
                <a:lnTo>
                  <a:pt x="0" y="360393"/>
                </a:lnTo>
              </a:path>
              <a:path h="379094">
                <a:moveTo>
                  <a:pt x="0" y="0"/>
                </a:moveTo>
                <a:lnTo>
                  <a:pt x="0" y="17814"/>
                </a:lnTo>
              </a:path>
            </a:pathLst>
          </a:custGeom>
          <a:ln w="3175">
            <a:solidFill>
              <a:srgbClr val="000000"/>
            </a:solidFill>
          </a:ln>
        </p:spPr>
        <p:txBody>
          <a:bodyPr wrap="square" lIns="0" tIns="0" rIns="0" bIns="0" rtlCol="0"/>
          <a:lstStyle/>
          <a:p>
            <a:endParaRPr/>
          </a:p>
        </p:txBody>
      </p:sp>
      <p:sp>
        <p:nvSpPr>
          <p:cNvPr id="22" name="object 22"/>
          <p:cNvSpPr txBox="1"/>
          <p:nvPr/>
        </p:nvSpPr>
        <p:spPr>
          <a:xfrm>
            <a:off x="2887943" y="1219787"/>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5</a:t>
            </a:r>
            <a:endParaRPr sz="500">
              <a:latin typeface="Microsoft Sans Serif"/>
              <a:cs typeface="Microsoft Sans Serif"/>
            </a:endParaRPr>
          </a:p>
        </p:txBody>
      </p:sp>
      <p:sp>
        <p:nvSpPr>
          <p:cNvPr id="23" name="object 23"/>
          <p:cNvSpPr/>
          <p:nvPr/>
        </p:nvSpPr>
        <p:spPr>
          <a:xfrm>
            <a:off x="3364747" y="840664"/>
            <a:ext cx="447040" cy="379095"/>
          </a:xfrm>
          <a:custGeom>
            <a:avLst/>
            <a:gdLst/>
            <a:ahLst/>
            <a:cxnLst/>
            <a:rect l="l" t="t" r="r" b="b"/>
            <a:pathLst>
              <a:path w="447039" h="379094">
                <a:moveTo>
                  <a:pt x="0" y="378723"/>
                </a:moveTo>
                <a:lnTo>
                  <a:pt x="0" y="360393"/>
                </a:lnTo>
              </a:path>
              <a:path w="447039" h="379094">
                <a:moveTo>
                  <a:pt x="0" y="0"/>
                </a:moveTo>
                <a:lnTo>
                  <a:pt x="0" y="17814"/>
                </a:lnTo>
              </a:path>
              <a:path w="447039" h="379094">
                <a:moveTo>
                  <a:pt x="446818" y="378723"/>
                </a:moveTo>
                <a:lnTo>
                  <a:pt x="446818" y="360393"/>
                </a:lnTo>
              </a:path>
              <a:path w="447039" h="379094">
                <a:moveTo>
                  <a:pt x="446818" y="0"/>
                </a:moveTo>
                <a:lnTo>
                  <a:pt x="446818" y="17814"/>
                </a:lnTo>
              </a:path>
            </a:pathLst>
          </a:custGeom>
          <a:ln w="3175">
            <a:solidFill>
              <a:srgbClr val="000000"/>
            </a:solidFill>
          </a:ln>
        </p:spPr>
        <p:txBody>
          <a:bodyPr wrap="square" lIns="0" tIns="0" rIns="0" bIns="0" rtlCol="0"/>
          <a:lstStyle/>
          <a:p>
            <a:endParaRPr/>
          </a:p>
        </p:txBody>
      </p:sp>
      <p:sp>
        <p:nvSpPr>
          <p:cNvPr id="24" name="object 24"/>
          <p:cNvSpPr txBox="1"/>
          <p:nvPr/>
        </p:nvSpPr>
        <p:spPr>
          <a:xfrm>
            <a:off x="3764293" y="1219787"/>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15</a:t>
            </a:r>
            <a:endParaRPr sz="500">
              <a:latin typeface="Microsoft Sans Serif"/>
              <a:cs typeface="Microsoft Sans Serif"/>
            </a:endParaRPr>
          </a:p>
        </p:txBody>
      </p:sp>
      <p:sp>
        <p:nvSpPr>
          <p:cNvPr id="25" name="object 25"/>
          <p:cNvSpPr/>
          <p:nvPr/>
        </p:nvSpPr>
        <p:spPr>
          <a:xfrm>
            <a:off x="4258390" y="840664"/>
            <a:ext cx="0" cy="379095"/>
          </a:xfrm>
          <a:custGeom>
            <a:avLst/>
            <a:gdLst/>
            <a:ahLst/>
            <a:cxnLst/>
            <a:rect l="l" t="t" r="r" b="b"/>
            <a:pathLst>
              <a:path h="379094">
                <a:moveTo>
                  <a:pt x="0" y="378723"/>
                </a:moveTo>
                <a:lnTo>
                  <a:pt x="0" y="360393"/>
                </a:lnTo>
              </a:path>
              <a:path h="379094">
                <a:moveTo>
                  <a:pt x="0" y="0"/>
                </a:moveTo>
                <a:lnTo>
                  <a:pt x="0" y="17814"/>
                </a:lnTo>
              </a:path>
            </a:pathLst>
          </a:custGeom>
          <a:ln w="3175">
            <a:solidFill>
              <a:srgbClr val="000000"/>
            </a:solidFill>
          </a:ln>
        </p:spPr>
        <p:txBody>
          <a:bodyPr wrap="square" lIns="0" tIns="0" rIns="0" bIns="0" rtlCol="0"/>
          <a:lstStyle/>
          <a:p>
            <a:endParaRPr/>
          </a:p>
        </p:txBody>
      </p:sp>
      <p:sp>
        <p:nvSpPr>
          <p:cNvPr id="26" name="object 26"/>
          <p:cNvSpPr txBox="1"/>
          <p:nvPr/>
        </p:nvSpPr>
        <p:spPr>
          <a:xfrm>
            <a:off x="4211118" y="1219787"/>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20</a:t>
            </a:r>
            <a:endParaRPr sz="500">
              <a:latin typeface="Microsoft Sans Serif"/>
              <a:cs typeface="Microsoft Sans Serif"/>
            </a:endParaRPr>
          </a:p>
        </p:txBody>
      </p:sp>
      <p:sp>
        <p:nvSpPr>
          <p:cNvPr id="27" name="object 27"/>
          <p:cNvSpPr/>
          <p:nvPr/>
        </p:nvSpPr>
        <p:spPr>
          <a:xfrm>
            <a:off x="2471631" y="1156007"/>
            <a:ext cx="1786889" cy="0"/>
          </a:xfrm>
          <a:custGeom>
            <a:avLst/>
            <a:gdLst/>
            <a:ahLst/>
            <a:cxnLst/>
            <a:rect l="l" t="t" r="r" b="b"/>
            <a:pathLst>
              <a:path w="1786889">
                <a:moveTo>
                  <a:pt x="0" y="0"/>
                </a:moveTo>
                <a:lnTo>
                  <a:pt x="17809" y="0"/>
                </a:lnTo>
              </a:path>
              <a:path w="1786889">
                <a:moveTo>
                  <a:pt x="1786758" y="0"/>
                </a:moveTo>
                <a:lnTo>
                  <a:pt x="1768422" y="0"/>
                </a:lnTo>
              </a:path>
            </a:pathLst>
          </a:custGeom>
          <a:ln w="3175">
            <a:solidFill>
              <a:srgbClr val="000000"/>
            </a:solidFill>
          </a:ln>
        </p:spPr>
        <p:txBody>
          <a:bodyPr wrap="square" lIns="0" tIns="0" rIns="0" bIns="0" rtlCol="0"/>
          <a:lstStyle/>
          <a:p>
            <a:endParaRPr/>
          </a:p>
        </p:txBody>
      </p:sp>
      <p:sp>
        <p:nvSpPr>
          <p:cNvPr id="28" name="object 28"/>
          <p:cNvSpPr txBox="1"/>
          <p:nvPr/>
        </p:nvSpPr>
        <p:spPr>
          <a:xfrm>
            <a:off x="2369358" y="1103498"/>
            <a:ext cx="123825" cy="100965"/>
          </a:xfrm>
          <a:prstGeom prst="rect">
            <a:avLst/>
          </a:prstGeom>
        </p:spPr>
        <p:txBody>
          <a:bodyPr vert="horz" wrap="square" lIns="0" tIns="12065" rIns="0" bIns="0" rtlCol="0">
            <a:spAutoFit/>
          </a:bodyPr>
          <a:lstStyle/>
          <a:p>
            <a:pPr marL="12700">
              <a:lnSpc>
                <a:spcPct val="100000"/>
              </a:lnSpc>
              <a:spcBef>
                <a:spcPts val="95"/>
              </a:spcBef>
            </a:pPr>
            <a:r>
              <a:rPr sz="500" spc="100" dirty="0">
                <a:latin typeface="Microsoft Sans Serif"/>
                <a:cs typeface="Microsoft Sans Serif"/>
              </a:rPr>
              <a:t>−1</a:t>
            </a:r>
            <a:endParaRPr sz="500">
              <a:latin typeface="Microsoft Sans Serif"/>
              <a:cs typeface="Microsoft Sans Serif"/>
            </a:endParaRPr>
          </a:p>
        </p:txBody>
      </p:sp>
      <p:sp>
        <p:nvSpPr>
          <p:cNvPr id="29" name="object 29"/>
          <p:cNvSpPr/>
          <p:nvPr/>
        </p:nvSpPr>
        <p:spPr>
          <a:xfrm>
            <a:off x="2471631" y="903522"/>
            <a:ext cx="1786889" cy="126364"/>
          </a:xfrm>
          <a:custGeom>
            <a:avLst/>
            <a:gdLst/>
            <a:ahLst/>
            <a:cxnLst/>
            <a:rect l="l" t="t" r="r" b="b"/>
            <a:pathLst>
              <a:path w="1786889" h="126365">
                <a:moveTo>
                  <a:pt x="0" y="126245"/>
                </a:moveTo>
                <a:lnTo>
                  <a:pt x="17809" y="126245"/>
                </a:lnTo>
              </a:path>
              <a:path w="1786889" h="126365">
                <a:moveTo>
                  <a:pt x="1786758" y="126245"/>
                </a:moveTo>
                <a:lnTo>
                  <a:pt x="1768422" y="126245"/>
                </a:lnTo>
              </a:path>
              <a:path w="1786889" h="126365">
                <a:moveTo>
                  <a:pt x="0" y="0"/>
                </a:moveTo>
                <a:lnTo>
                  <a:pt x="17809" y="0"/>
                </a:lnTo>
              </a:path>
              <a:path w="1786889" h="126365">
                <a:moveTo>
                  <a:pt x="1786758" y="0"/>
                </a:moveTo>
                <a:lnTo>
                  <a:pt x="1768422" y="0"/>
                </a:lnTo>
              </a:path>
            </a:pathLst>
          </a:custGeom>
          <a:ln w="3175">
            <a:solidFill>
              <a:srgbClr val="000000"/>
            </a:solidFill>
          </a:ln>
        </p:spPr>
        <p:txBody>
          <a:bodyPr wrap="square" lIns="0" tIns="0" rIns="0" bIns="0" rtlCol="0"/>
          <a:lstStyle/>
          <a:p>
            <a:endParaRPr/>
          </a:p>
        </p:txBody>
      </p:sp>
      <p:sp>
        <p:nvSpPr>
          <p:cNvPr id="30" name="object 30"/>
          <p:cNvSpPr txBox="1"/>
          <p:nvPr/>
        </p:nvSpPr>
        <p:spPr>
          <a:xfrm>
            <a:off x="2406025" y="851014"/>
            <a:ext cx="60960" cy="227329"/>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a:t>
            </a:r>
            <a:endParaRPr sz="500">
              <a:latin typeface="Microsoft Sans Serif"/>
              <a:cs typeface="Microsoft Sans Serif"/>
            </a:endParaRPr>
          </a:p>
          <a:p>
            <a:pPr marL="12700">
              <a:lnSpc>
                <a:spcPct val="100000"/>
              </a:lnSpc>
              <a:spcBef>
                <a:spcPts val="390"/>
              </a:spcBef>
            </a:pPr>
            <a:r>
              <a:rPr sz="500" spc="-5" dirty="0">
                <a:latin typeface="Microsoft Sans Serif"/>
                <a:cs typeface="Microsoft Sans Serif"/>
              </a:rPr>
              <a:t>0</a:t>
            </a:r>
            <a:endParaRPr sz="500">
              <a:latin typeface="Microsoft Sans Serif"/>
              <a:cs typeface="Microsoft Sans Serif"/>
            </a:endParaRPr>
          </a:p>
        </p:txBody>
      </p:sp>
      <p:grpSp>
        <p:nvGrpSpPr>
          <p:cNvPr id="31" name="object 31"/>
          <p:cNvGrpSpPr/>
          <p:nvPr/>
        </p:nvGrpSpPr>
        <p:grpSpPr>
          <a:xfrm>
            <a:off x="2451202" y="839092"/>
            <a:ext cx="1828164" cy="382270"/>
            <a:chOff x="2451202" y="839092"/>
            <a:chExt cx="1828164" cy="382270"/>
          </a:xfrm>
        </p:grpSpPr>
        <p:sp>
          <p:nvSpPr>
            <p:cNvPr id="32" name="object 32"/>
            <p:cNvSpPr/>
            <p:nvPr/>
          </p:nvSpPr>
          <p:spPr>
            <a:xfrm>
              <a:off x="2471631" y="840664"/>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Lst>
            </a:custGeom>
            <a:ln w="3175">
              <a:solidFill>
                <a:srgbClr val="000000"/>
              </a:solidFill>
            </a:ln>
          </p:spPr>
          <p:txBody>
            <a:bodyPr wrap="square" lIns="0" tIns="0" rIns="0" bIns="0" rtlCol="0"/>
            <a:lstStyle/>
            <a:p>
              <a:endParaRPr/>
            </a:p>
          </p:txBody>
        </p:sp>
        <p:sp>
          <p:nvSpPr>
            <p:cNvPr id="33" name="object 33"/>
            <p:cNvSpPr/>
            <p:nvPr/>
          </p:nvSpPr>
          <p:spPr>
            <a:xfrm>
              <a:off x="2452774" y="884665"/>
              <a:ext cx="1824989" cy="290195"/>
            </a:xfrm>
            <a:custGeom>
              <a:avLst/>
              <a:gdLst/>
              <a:ahLst/>
              <a:cxnLst/>
              <a:rect l="l" t="t" r="r" b="b"/>
              <a:pathLst>
                <a:path w="1824989" h="290194">
                  <a:moveTo>
                    <a:pt x="37715" y="18857"/>
                  </a:moveTo>
                  <a:lnTo>
                    <a:pt x="36233" y="26198"/>
                  </a:lnTo>
                  <a:lnTo>
                    <a:pt x="32191" y="32192"/>
                  </a:lnTo>
                  <a:lnTo>
                    <a:pt x="26197" y="36233"/>
                  </a:lnTo>
                  <a:lnTo>
                    <a:pt x="18857" y="37715"/>
                  </a:lnTo>
                  <a:lnTo>
                    <a:pt x="11518" y="36233"/>
                  </a:lnTo>
                  <a:lnTo>
                    <a:pt x="5523" y="32192"/>
                  </a:lnTo>
                  <a:lnTo>
                    <a:pt x="1482" y="26198"/>
                  </a:lnTo>
                  <a:lnTo>
                    <a:pt x="0" y="18857"/>
                  </a:lnTo>
                  <a:lnTo>
                    <a:pt x="1482" y="11519"/>
                  </a:lnTo>
                  <a:lnTo>
                    <a:pt x="5523" y="5525"/>
                  </a:lnTo>
                  <a:lnTo>
                    <a:pt x="11518" y="1482"/>
                  </a:lnTo>
                  <a:lnTo>
                    <a:pt x="18857" y="0"/>
                  </a:lnTo>
                  <a:lnTo>
                    <a:pt x="26197" y="1482"/>
                  </a:lnTo>
                  <a:lnTo>
                    <a:pt x="32191" y="5525"/>
                  </a:lnTo>
                  <a:lnTo>
                    <a:pt x="36233" y="11519"/>
                  </a:lnTo>
                  <a:lnTo>
                    <a:pt x="37715" y="18857"/>
                  </a:lnTo>
                </a:path>
                <a:path w="1824989" h="290194">
                  <a:moveTo>
                    <a:pt x="126763" y="35621"/>
                  </a:moveTo>
                  <a:lnTo>
                    <a:pt x="125281" y="42962"/>
                  </a:lnTo>
                  <a:lnTo>
                    <a:pt x="121239" y="48956"/>
                  </a:lnTo>
                  <a:lnTo>
                    <a:pt x="115245" y="52997"/>
                  </a:lnTo>
                  <a:lnTo>
                    <a:pt x="107905" y="54479"/>
                  </a:lnTo>
                  <a:lnTo>
                    <a:pt x="100566" y="52997"/>
                  </a:lnTo>
                  <a:lnTo>
                    <a:pt x="94571" y="48956"/>
                  </a:lnTo>
                  <a:lnTo>
                    <a:pt x="90530" y="42962"/>
                  </a:lnTo>
                  <a:lnTo>
                    <a:pt x="89048" y="35621"/>
                  </a:lnTo>
                  <a:lnTo>
                    <a:pt x="90530" y="28281"/>
                  </a:lnTo>
                  <a:lnTo>
                    <a:pt x="94571" y="22287"/>
                  </a:lnTo>
                  <a:lnTo>
                    <a:pt x="100566" y="18246"/>
                  </a:lnTo>
                  <a:lnTo>
                    <a:pt x="107905" y="16764"/>
                  </a:lnTo>
                  <a:lnTo>
                    <a:pt x="115245" y="18246"/>
                  </a:lnTo>
                  <a:lnTo>
                    <a:pt x="121239" y="22287"/>
                  </a:lnTo>
                  <a:lnTo>
                    <a:pt x="125281" y="28281"/>
                  </a:lnTo>
                  <a:lnTo>
                    <a:pt x="126763" y="35621"/>
                  </a:lnTo>
                </a:path>
                <a:path w="1824989" h="290194">
                  <a:moveTo>
                    <a:pt x="216336" y="82244"/>
                  </a:moveTo>
                  <a:lnTo>
                    <a:pt x="214854" y="89582"/>
                  </a:lnTo>
                  <a:lnTo>
                    <a:pt x="210812" y="95576"/>
                  </a:lnTo>
                  <a:lnTo>
                    <a:pt x="204818" y="99619"/>
                  </a:lnTo>
                  <a:lnTo>
                    <a:pt x="197479" y="101101"/>
                  </a:lnTo>
                  <a:lnTo>
                    <a:pt x="190139" y="99619"/>
                  </a:lnTo>
                  <a:lnTo>
                    <a:pt x="184145" y="95576"/>
                  </a:lnTo>
                  <a:lnTo>
                    <a:pt x="180103" y="89582"/>
                  </a:lnTo>
                  <a:lnTo>
                    <a:pt x="178621" y="82244"/>
                  </a:lnTo>
                  <a:lnTo>
                    <a:pt x="180103" y="74903"/>
                  </a:lnTo>
                  <a:lnTo>
                    <a:pt x="184145" y="68909"/>
                  </a:lnTo>
                  <a:lnTo>
                    <a:pt x="190139" y="64868"/>
                  </a:lnTo>
                  <a:lnTo>
                    <a:pt x="197479" y="63386"/>
                  </a:lnTo>
                  <a:lnTo>
                    <a:pt x="204818" y="64868"/>
                  </a:lnTo>
                  <a:lnTo>
                    <a:pt x="210812" y="68909"/>
                  </a:lnTo>
                  <a:lnTo>
                    <a:pt x="214854" y="74903"/>
                  </a:lnTo>
                  <a:lnTo>
                    <a:pt x="216336" y="82244"/>
                  </a:lnTo>
                </a:path>
                <a:path w="1824989" h="290194">
                  <a:moveTo>
                    <a:pt x="305387" y="145102"/>
                  </a:moveTo>
                  <a:lnTo>
                    <a:pt x="303905" y="152440"/>
                  </a:lnTo>
                  <a:lnTo>
                    <a:pt x="299863" y="158435"/>
                  </a:lnTo>
                  <a:lnTo>
                    <a:pt x="293869" y="162477"/>
                  </a:lnTo>
                  <a:lnTo>
                    <a:pt x="286529" y="163960"/>
                  </a:lnTo>
                  <a:lnTo>
                    <a:pt x="279190" y="162477"/>
                  </a:lnTo>
                  <a:lnTo>
                    <a:pt x="273196" y="158435"/>
                  </a:lnTo>
                  <a:lnTo>
                    <a:pt x="269154" y="152440"/>
                  </a:lnTo>
                  <a:lnTo>
                    <a:pt x="267672" y="145102"/>
                  </a:lnTo>
                  <a:lnTo>
                    <a:pt x="269154" y="137762"/>
                  </a:lnTo>
                  <a:lnTo>
                    <a:pt x="273196" y="131768"/>
                  </a:lnTo>
                  <a:lnTo>
                    <a:pt x="279190" y="127727"/>
                  </a:lnTo>
                  <a:lnTo>
                    <a:pt x="286529" y="126245"/>
                  </a:lnTo>
                  <a:lnTo>
                    <a:pt x="293869" y="127727"/>
                  </a:lnTo>
                  <a:lnTo>
                    <a:pt x="299863" y="131768"/>
                  </a:lnTo>
                  <a:lnTo>
                    <a:pt x="303905" y="137762"/>
                  </a:lnTo>
                  <a:lnTo>
                    <a:pt x="305387" y="145102"/>
                  </a:lnTo>
                </a:path>
                <a:path w="1824989" h="290194">
                  <a:moveTo>
                    <a:pt x="394961" y="208483"/>
                  </a:moveTo>
                  <a:lnTo>
                    <a:pt x="393479" y="215823"/>
                  </a:lnTo>
                  <a:lnTo>
                    <a:pt x="389438" y="221817"/>
                  </a:lnTo>
                  <a:lnTo>
                    <a:pt x="383444" y="225859"/>
                  </a:lnTo>
                  <a:lnTo>
                    <a:pt x="376103" y="227340"/>
                  </a:lnTo>
                  <a:lnTo>
                    <a:pt x="368762" y="225859"/>
                  </a:lnTo>
                  <a:lnTo>
                    <a:pt x="362768" y="221817"/>
                  </a:lnTo>
                  <a:lnTo>
                    <a:pt x="358727" y="215823"/>
                  </a:lnTo>
                  <a:lnTo>
                    <a:pt x="357245" y="208483"/>
                  </a:lnTo>
                  <a:lnTo>
                    <a:pt x="358727" y="201142"/>
                  </a:lnTo>
                  <a:lnTo>
                    <a:pt x="362768" y="195148"/>
                  </a:lnTo>
                  <a:lnTo>
                    <a:pt x="368762" y="191107"/>
                  </a:lnTo>
                  <a:lnTo>
                    <a:pt x="376103" y="189625"/>
                  </a:lnTo>
                  <a:lnTo>
                    <a:pt x="383444" y="191107"/>
                  </a:lnTo>
                  <a:lnTo>
                    <a:pt x="389438" y="195148"/>
                  </a:lnTo>
                  <a:lnTo>
                    <a:pt x="393479" y="201142"/>
                  </a:lnTo>
                  <a:lnTo>
                    <a:pt x="394961" y="208483"/>
                  </a:lnTo>
                </a:path>
                <a:path w="1824989" h="290194">
                  <a:moveTo>
                    <a:pt x="484012" y="254577"/>
                  </a:moveTo>
                  <a:lnTo>
                    <a:pt x="482530" y="261918"/>
                  </a:lnTo>
                  <a:lnTo>
                    <a:pt x="478487" y="267912"/>
                  </a:lnTo>
                  <a:lnTo>
                    <a:pt x="472493" y="271953"/>
                  </a:lnTo>
                  <a:lnTo>
                    <a:pt x="465155" y="273435"/>
                  </a:lnTo>
                  <a:lnTo>
                    <a:pt x="457814" y="271953"/>
                  </a:lnTo>
                  <a:lnTo>
                    <a:pt x="451820" y="267912"/>
                  </a:lnTo>
                  <a:lnTo>
                    <a:pt x="447779" y="261918"/>
                  </a:lnTo>
                  <a:lnTo>
                    <a:pt x="446297" y="254577"/>
                  </a:lnTo>
                  <a:lnTo>
                    <a:pt x="447779" y="247239"/>
                  </a:lnTo>
                  <a:lnTo>
                    <a:pt x="451820" y="241245"/>
                  </a:lnTo>
                  <a:lnTo>
                    <a:pt x="457814" y="237202"/>
                  </a:lnTo>
                  <a:lnTo>
                    <a:pt x="465155" y="235719"/>
                  </a:lnTo>
                  <a:lnTo>
                    <a:pt x="472493" y="237202"/>
                  </a:lnTo>
                  <a:lnTo>
                    <a:pt x="478487" y="241245"/>
                  </a:lnTo>
                  <a:lnTo>
                    <a:pt x="482530" y="247239"/>
                  </a:lnTo>
                  <a:lnTo>
                    <a:pt x="484012" y="254577"/>
                  </a:lnTo>
                </a:path>
                <a:path w="1824989" h="290194">
                  <a:moveTo>
                    <a:pt x="573586" y="271341"/>
                  </a:moveTo>
                  <a:lnTo>
                    <a:pt x="572103" y="278682"/>
                  </a:lnTo>
                  <a:lnTo>
                    <a:pt x="568061" y="284676"/>
                  </a:lnTo>
                  <a:lnTo>
                    <a:pt x="562066" y="288717"/>
                  </a:lnTo>
                  <a:lnTo>
                    <a:pt x="554728" y="290199"/>
                  </a:lnTo>
                  <a:lnTo>
                    <a:pt x="547388" y="288717"/>
                  </a:lnTo>
                  <a:lnTo>
                    <a:pt x="541394" y="284676"/>
                  </a:lnTo>
                  <a:lnTo>
                    <a:pt x="537353" y="278682"/>
                  </a:lnTo>
                  <a:lnTo>
                    <a:pt x="535871" y="271341"/>
                  </a:lnTo>
                  <a:lnTo>
                    <a:pt x="537353" y="264001"/>
                  </a:lnTo>
                  <a:lnTo>
                    <a:pt x="541394" y="258007"/>
                  </a:lnTo>
                  <a:lnTo>
                    <a:pt x="547388" y="253966"/>
                  </a:lnTo>
                  <a:lnTo>
                    <a:pt x="554728" y="252484"/>
                  </a:lnTo>
                  <a:lnTo>
                    <a:pt x="562066" y="253966"/>
                  </a:lnTo>
                  <a:lnTo>
                    <a:pt x="568061" y="258007"/>
                  </a:lnTo>
                  <a:lnTo>
                    <a:pt x="572103" y="264001"/>
                  </a:lnTo>
                  <a:lnTo>
                    <a:pt x="573586" y="271341"/>
                  </a:lnTo>
                </a:path>
                <a:path w="1824989" h="290194">
                  <a:moveTo>
                    <a:pt x="662632" y="254577"/>
                  </a:moveTo>
                  <a:lnTo>
                    <a:pt x="661150" y="261918"/>
                  </a:lnTo>
                  <a:lnTo>
                    <a:pt x="657109" y="267912"/>
                  </a:lnTo>
                  <a:lnTo>
                    <a:pt x="651115" y="271953"/>
                  </a:lnTo>
                  <a:lnTo>
                    <a:pt x="643774" y="273435"/>
                  </a:lnTo>
                  <a:lnTo>
                    <a:pt x="636436" y="271953"/>
                  </a:lnTo>
                  <a:lnTo>
                    <a:pt x="630442" y="267912"/>
                  </a:lnTo>
                  <a:lnTo>
                    <a:pt x="626399" y="261918"/>
                  </a:lnTo>
                  <a:lnTo>
                    <a:pt x="624916" y="254577"/>
                  </a:lnTo>
                  <a:lnTo>
                    <a:pt x="626399" y="247239"/>
                  </a:lnTo>
                  <a:lnTo>
                    <a:pt x="630442" y="241245"/>
                  </a:lnTo>
                  <a:lnTo>
                    <a:pt x="636436" y="237202"/>
                  </a:lnTo>
                  <a:lnTo>
                    <a:pt x="643774" y="235719"/>
                  </a:lnTo>
                  <a:lnTo>
                    <a:pt x="651115" y="237202"/>
                  </a:lnTo>
                  <a:lnTo>
                    <a:pt x="657109" y="241245"/>
                  </a:lnTo>
                  <a:lnTo>
                    <a:pt x="661150" y="247239"/>
                  </a:lnTo>
                  <a:lnTo>
                    <a:pt x="662632" y="254577"/>
                  </a:lnTo>
                </a:path>
                <a:path w="1824989" h="290194">
                  <a:moveTo>
                    <a:pt x="752205" y="208483"/>
                  </a:moveTo>
                  <a:lnTo>
                    <a:pt x="750723" y="215823"/>
                  </a:lnTo>
                  <a:lnTo>
                    <a:pt x="746682" y="221817"/>
                  </a:lnTo>
                  <a:lnTo>
                    <a:pt x="740688" y="225859"/>
                  </a:lnTo>
                  <a:lnTo>
                    <a:pt x="733347" y="227340"/>
                  </a:lnTo>
                  <a:lnTo>
                    <a:pt x="726010" y="225859"/>
                  </a:lnTo>
                  <a:lnTo>
                    <a:pt x="720015" y="221817"/>
                  </a:lnTo>
                  <a:lnTo>
                    <a:pt x="715973" y="215823"/>
                  </a:lnTo>
                  <a:lnTo>
                    <a:pt x="714490" y="208483"/>
                  </a:lnTo>
                  <a:lnTo>
                    <a:pt x="715973" y="201142"/>
                  </a:lnTo>
                  <a:lnTo>
                    <a:pt x="720015" y="195148"/>
                  </a:lnTo>
                  <a:lnTo>
                    <a:pt x="726010" y="191107"/>
                  </a:lnTo>
                  <a:lnTo>
                    <a:pt x="733347" y="189625"/>
                  </a:lnTo>
                  <a:lnTo>
                    <a:pt x="740688" y="191107"/>
                  </a:lnTo>
                  <a:lnTo>
                    <a:pt x="746682" y="195148"/>
                  </a:lnTo>
                  <a:lnTo>
                    <a:pt x="750723" y="201142"/>
                  </a:lnTo>
                  <a:lnTo>
                    <a:pt x="752205" y="208483"/>
                  </a:lnTo>
                </a:path>
                <a:path w="1824989" h="290194">
                  <a:moveTo>
                    <a:pt x="841257" y="145102"/>
                  </a:moveTo>
                  <a:lnTo>
                    <a:pt x="839775" y="152440"/>
                  </a:lnTo>
                  <a:lnTo>
                    <a:pt x="835734" y="158435"/>
                  </a:lnTo>
                  <a:lnTo>
                    <a:pt x="829740" y="162477"/>
                  </a:lnTo>
                  <a:lnTo>
                    <a:pt x="822399" y="163960"/>
                  </a:lnTo>
                  <a:lnTo>
                    <a:pt x="815059" y="162477"/>
                  </a:lnTo>
                  <a:lnTo>
                    <a:pt x="809065" y="158435"/>
                  </a:lnTo>
                  <a:lnTo>
                    <a:pt x="805024" y="152440"/>
                  </a:lnTo>
                  <a:lnTo>
                    <a:pt x="803542" y="145102"/>
                  </a:lnTo>
                  <a:lnTo>
                    <a:pt x="805024" y="137762"/>
                  </a:lnTo>
                  <a:lnTo>
                    <a:pt x="809065" y="131768"/>
                  </a:lnTo>
                  <a:lnTo>
                    <a:pt x="815059" y="127727"/>
                  </a:lnTo>
                  <a:lnTo>
                    <a:pt x="822399" y="126245"/>
                  </a:lnTo>
                  <a:lnTo>
                    <a:pt x="829740" y="127727"/>
                  </a:lnTo>
                  <a:lnTo>
                    <a:pt x="835734" y="131768"/>
                  </a:lnTo>
                  <a:lnTo>
                    <a:pt x="839775" y="137762"/>
                  </a:lnTo>
                  <a:lnTo>
                    <a:pt x="841257" y="145102"/>
                  </a:lnTo>
                </a:path>
                <a:path w="1824989" h="290194">
                  <a:moveTo>
                    <a:pt x="930831" y="82244"/>
                  </a:moveTo>
                  <a:lnTo>
                    <a:pt x="929349" y="89582"/>
                  </a:lnTo>
                  <a:lnTo>
                    <a:pt x="925308" y="95576"/>
                  </a:lnTo>
                  <a:lnTo>
                    <a:pt x="919314" y="99619"/>
                  </a:lnTo>
                  <a:lnTo>
                    <a:pt x="911973" y="101101"/>
                  </a:lnTo>
                  <a:lnTo>
                    <a:pt x="904632" y="99619"/>
                  </a:lnTo>
                  <a:lnTo>
                    <a:pt x="898638" y="95576"/>
                  </a:lnTo>
                  <a:lnTo>
                    <a:pt x="894597" y="89582"/>
                  </a:lnTo>
                  <a:lnTo>
                    <a:pt x="893115" y="82244"/>
                  </a:lnTo>
                  <a:lnTo>
                    <a:pt x="894597" y="74903"/>
                  </a:lnTo>
                  <a:lnTo>
                    <a:pt x="898638" y="68909"/>
                  </a:lnTo>
                  <a:lnTo>
                    <a:pt x="904632" y="64868"/>
                  </a:lnTo>
                  <a:lnTo>
                    <a:pt x="911973" y="63386"/>
                  </a:lnTo>
                  <a:lnTo>
                    <a:pt x="919314" y="64868"/>
                  </a:lnTo>
                  <a:lnTo>
                    <a:pt x="925308" y="68909"/>
                  </a:lnTo>
                  <a:lnTo>
                    <a:pt x="929349" y="74903"/>
                  </a:lnTo>
                  <a:lnTo>
                    <a:pt x="930831" y="82244"/>
                  </a:lnTo>
                </a:path>
                <a:path w="1824989" h="290194">
                  <a:moveTo>
                    <a:pt x="1020404" y="35621"/>
                  </a:moveTo>
                  <a:lnTo>
                    <a:pt x="1018922" y="42962"/>
                  </a:lnTo>
                  <a:lnTo>
                    <a:pt x="1014881" y="48956"/>
                  </a:lnTo>
                  <a:lnTo>
                    <a:pt x="1008887" y="52997"/>
                  </a:lnTo>
                  <a:lnTo>
                    <a:pt x="1001546" y="54479"/>
                  </a:lnTo>
                  <a:lnTo>
                    <a:pt x="994206" y="52997"/>
                  </a:lnTo>
                  <a:lnTo>
                    <a:pt x="988212" y="48956"/>
                  </a:lnTo>
                  <a:lnTo>
                    <a:pt x="984171" y="42962"/>
                  </a:lnTo>
                  <a:lnTo>
                    <a:pt x="982689" y="35621"/>
                  </a:lnTo>
                  <a:lnTo>
                    <a:pt x="984171" y="28281"/>
                  </a:lnTo>
                  <a:lnTo>
                    <a:pt x="988212" y="22287"/>
                  </a:lnTo>
                  <a:lnTo>
                    <a:pt x="994206" y="18246"/>
                  </a:lnTo>
                  <a:lnTo>
                    <a:pt x="1001546" y="16764"/>
                  </a:lnTo>
                  <a:lnTo>
                    <a:pt x="1008887" y="18246"/>
                  </a:lnTo>
                  <a:lnTo>
                    <a:pt x="1014881" y="22287"/>
                  </a:lnTo>
                  <a:lnTo>
                    <a:pt x="1018922" y="28281"/>
                  </a:lnTo>
                  <a:lnTo>
                    <a:pt x="1020404" y="35621"/>
                  </a:lnTo>
                </a:path>
                <a:path w="1824989" h="290194">
                  <a:moveTo>
                    <a:pt x="1109456" y="18857"/>
                  </a:moveTo>
                  <a:lnTo>
                    <a:pt x="1107973" y="26198"/>
                  </a:lnTo>
                  <a:lnTo>
                    <a:pt x="1103931" y="32192"/>
                  </a:lnTo>
                  <a:lnTo>
                    <a:pt x="1097936" y="36233"/>
                  </a:lnTo>
                  <a:lnTo>
                    <a:pt x="1090598" y="37715"/>
                  </a:lnTo>
                  <a:lnTo>
                    <a:pt x="1083258" y="36233"/>
                  </a:lnTo>
                  <a:lnTo>
                    <a:pt x="1077264" y="32192"/>
                  </a:lnTo>
                  <a:lnTo>
                    <a:pt x="1073223" y="26198"/>
                  </a:lnTo>
                  <a:lnTo>
                    <a:pt x="1071741" y="18857"/>
                  </a:lnTo>
                  <a:lnTo>
                    <a:pt x="1073223" y="11519"/>
                  </a:lnTo>
                  <a:lnTo>
                    <a:pt x="1077264" y="5525"/>
                  </a:lnTo>
                  <a:lnTo>
                    <a:pt x="1083258" y="1482"/>
                  </a:lnTo>
                  <a:lnTo>
                    <a:pt x="1090598" y="0"/>
                  </a:lnTo>
                  <a:lnTo>
                    <a:pt x="1097936" y="1482"/>
                  </a:lnTo>
                  <a:lnTo>
                    <a:pt x="1103931" y="5525"/>
                  </a:lnTo>
                  <a:lnTo>
                    <a:pt x="1107973" y="11519"/>
                  </a:lnTo>
                  <a:lnTo>
                    <a:pt x="1109456" y="18857"/>
                  </a:lnTo>
                </a:path>
                <a:path w="1824989" h="290194">
                  <a:moveTo>
                    <a:pt x="1199030" y="35621"/>
                  </a:moveTo>
                  <a:lnTo>
                    <a:pt x="1197547" y="42962"/>
                  </a:lnTo>
                  <a:lnTo>
                    <a:pt x="1193504" y="48956"/>
                  </a:lnTo>
                  <a:lnTo>
                    <a:pt x="1187510" y="52997"/>
                  </a:lnTo>
                  <a:lnTo>
                    <a:pt x="1180172" y="54479"/>
                  </a:lnTo>
                  <a:lnTo>
                    <a:pt x="1172831" y="52997"/>
                  </a:lnTo>
                  <a:lnTo>
                    <a:pt x="1166837" y="48956"/>
                  </a:lnTo>
                  <a:lnTo>
                    <a:pt x="1162796" y="42962"/>
                  </a:lnTo>
                  <a:lnTo>
                    <a:pt x="1161314" y="35621"/>
                  </a:lnTo>
                  <a:lnTo>
                    <a:pt x="1162796" y="28281"/>
                  </a:lnTo>
                  <a:lnTo>
                    <a:pt x="1166837" y="22287"/>
                  </a:lnTo>
                  <a:lnTo>
                    <a:pt x="1172831" y="18246"/>
                  </a:lnTo>
                  <a:lnTo>
                    <a:pt x="1180172" y="16764"/>
                  </a:lnTo>
                  <a:lnTo>
                    <a:pt x="1187510" y="18246"/>
                  </a:lnTo>
                  <a:lnTo>
                    <a:pt x="1193504" y="22287"/>
                  </a:lnTo>
                  <a:lnTo>
                    <a:pt x="1197547" y="28281"/>
                  </a:lnTo>
                  <a:lnTo>
                    <a:pt x="1199030" y="35621"/>
                  </a:lnTo>
                </a:path>
                <a:path w="1824989" h="290194">
                  <a:moveTo>
                    <a:pt x="1288075" y="81716"/>
                  </a:moveTo>
                  <a:lnTo>
                    <a:pt x="1286593" y="89056"/>
                  </a:lnTo>
                  <a:lnTo>
                    <a:pt x="1282552" y="95050"/>
                  </a:lnTo>
                  <a:lnTo>
                    <a:pt x="1276558" y="99092"/>
                  </a:lnTo>
                  <a:lnTo>
                    <a:pt x="1269217" y="100573"/>
                  </a:lnTo>
                  <a:lnTo>
                    <a:pt x="1261880" y="99092"/>
                  </a:lnTo>
                  <a:lnTo>
                    <a:pt x="1255885" y="95050"/>
                  </a:lnTo>
                  <a:lnTo>
                    <a:pt x="1251843" y="89056"/>
                  </a:lnTo>
                  <a:lnTo>
                    <a:pt x="1250360" y="81716"/>
                  </a:lnTo>
                  <a:lnTo>
                    <a:pt x="1251843" y="74378"/>
                  </a:lnTo>
                  <a:lnTo>
                    <a:pt x="1255885" y="68383"/>
                  </a:lnTo>
                  <a:lnTo>
                    <a:pt x="1261880" y="64341"/>
                  </a:lnTo>
                  <a:lnTo>
                    <a:pt x="1269217" y="62858"/>
                  </a:lnTo>
                  <a:lnTo>
                    <a:pt x="1276558" y="64341"/>
                  </a:lnTo>
                  <a:lnTo>
                    <a:pt x="1282552" y="68383"/>
                  </a:lnTo>
                  <a:lnTo>
                    <a:pt x="1286593" y="74378"/>
                  </a:lnTo>
                  <a:lnTo>
                    <a:pt x="1288075" y="81716"/>
                  </a:lnTo>
                </a:path>
                <a:path w="1824989" h="290194">
                  <a:moveTo>
                    <a:pt x="1377649" y="145102"/>
                  </a:moveTo>
                  <a:lnTo>
                    <a:pt x="1376167" y="152440"/>
                  </a:lnTo>
                  <a:lnTo>
                    <a:pt x="1372126" y="158435"/>
                  </a:lnTo>
                  <a:lnTo>
                    <a:pt x="1366132" y="162477"/>
                  </a:lnTo>
                  <a:lnTo>
                    <a:pt x="1358791" y="163960"/>
                  </a:lnTo>
                  <a:lnTo>
                    <a:pt x="1351453" y="162477"/>
                  </a:lnTo>
                  <a:lnTo>
                    <a:pt x="1345459" y="158435"/>
                  </a:lnTo>
                  <a:lnTo>
                    <a:pt x="1341416" y="152440"/>
                  </a:lnTo>
                  <a:lnTo>
                    <a:pt x="1339933" y="145102"/>
                  </a:lnTo>
                  <a:lnTo>
                    <a:pt x="1341416" y="137762"/>
                  </a:lnTo>
                  <a:lnTo>
                    <a:pt x="1345459" y="131768"/>
                  </a:lnTo>
                  <a:lnTo>
                    <a:pt x="1351453" y="127727"/>
                  </a:lnTo>
                  <a:lnTo>
                    <a:pt x="1358791" y="126245"/>
                  </a:lnTo>
                  <a:lnTo>
                    <a:pt x="1366132" y="127727"/>
                  </a:lnTo>
                  <a:lnTo>
                    <a:pt x="1372126" y="131768"/>
                  </a:lnTo>
                  <a:lnTo>
                    <a:pt x="1376167" y="137762"/>
                  </a:lnTo>
                  <a:lnTo>
                    <a:pt x="1377649" y="145102"/>
                  </a:lnTo>
                </a:path>
                <a:path w="1824989" h="290194">
                  <a:moveTo>
                    <a:pt x="1466701" y="207961"/>
                  </a:moveTo>
                  <a:lnTo>
                    <a:pt x="1465219" y="215299"/>
                  </a:lnTo>
                  <a:lnTo>
                    <a:pt x="1461178" y="221293"/>
                  </a:lnTo>
                  <a:lnTo>
                    <a:pt x="1455184" y="225336"/>
                  </a:lnTo>
                  <a:lnTo>
                    <a:pt x="1447843" y="226819"/>
                  </a:lnTo>
                  <a:lnTo>
                    <a:pt x="1440502" y="225336"/>
                  </a:lnTo>
                  <a:lnTo>
                    <a:pt x="1434508" y="221293"/>
                  </a:lnTo>
                  <a:lnTo>
                    <a:pt x="1430467" y="215299"/>
                  </a:lnTo>
                  <a:lnTo>
                    <a:pt x="1428985" y="207961"/>
                  </a:lnTo>
                  <a:lnTo>
                    <a:pt x="1430467" y="200620"/>
                  </a:lnTo>
                  <a:lnTo>
                    <a:pt x="1434508" y="194626"/>
                  </a:lnTo>
                  <a:lnTo>
                    <a:pt x="1440502" y="190585"/>
                  </a:lnTo>
                  <a:lnTo>
                    <a:pt x="1447843" y="189103"/>
                  </a:lnTo>
                  <a:lnTo>
                    <a:pt x="1455184" y="190585"/>
                  </a:lnTo>
                  <a:lnTo>
                    <a:pt x="1461178" y="194626"/>
                  </a:lnTo>
                  <a:lnTo>
                    <a:pt x="1465219" y="200620"/>
                  </a:lnTo>
                  <a:lnTo>
                    <a:pt x="1466701" y="207961"/>
                  </a:lnTo>
                </a:path>
                <a:path w="1824989" h="290194">
                  <a:moveTo>
                    <a:pt x="1556274" y="254577"/>
                  </a:moveTo>
                  <a:lnTo>
                    <a:pt x="1554792" y="261918"/>
                  </a:lnTo>
                  <a:lnTo>
                    <a:pt x="1550751" y="267912"/>
                  </a:lnTo>
                  <a:lnTo>
                    <a:pt x="1544757" y="271953"/>
                  </a:lnTo>
                  <a:lnTo>
                    <a:pt x="1537416" y="273435"/>
                  </a:lnTo>
                  <a:lnTo>
                    <a:pt x="1530076" y="271953"/>
                  </a:lnTo>
                  <a:lnTo>
                    <a:pt x="1524082" y="267912"/>
                  </a:lnTo>
                  <a:lnTo>
                    <a:pt x="1520041" y="261918"/>
                  </a:lnTo>
                  <a:lnTo>
                    <a:pt x="1518559" y="254577"/>
                  </a:lnTo>
                  <a:lnTo>
                    <a:pt x="1520041" y="247239"/>
                  </a:lnTo>
                  <a:lnTo>
                    <a:pt x="1524082" y="241245"/>
                  </a:lnTo>
                  <a:lnTo>
                    <a:pt x="1530076" y="237202"/>
                  </a:lnTo>
                  <a:lnTo>
                    <a:pt x="1537416" y="235719"/>
                  </a:lnTo>
                  <a:lnTo>
                    <a:pt x="1544757" y="237202"/>
                  </a:lnTo>
                  <a:lnTo>
                    <a:pt x="1550751" y="241245"/>
                  </a:lnTo>
                  <a:lnTo>
                    <a:pt x="1554792" y="247239"/>
                  </a:lnTo>
                  <a:lnTo>
                    <a:pt x="1556274" y="254577"/>
                  </a:lnTo>
                </a:path>
                <a:path w="1824989" h="290194">
                  <a:moveTo>
                    <a:pt x="1645326" y="271341"/>
                  </a:moveTo>
                  <a:lnTo>
                    <a:pt x="1643843" y="278682"/>
                  </a:lnTo>
                  <a:lnTo>
                    <a:pt x="1639801" y="284676"/>
                  </a:lnTo>
                  <a:lnTo>
                    <a:pt x="1633806" y="288717"/>
                  </a:lnTo>
                  <a:lnTo>
                    <a:pt x="1626468" y="290199"/>
                  </a:lnTo>
                  <a:lnTo>
                    <a:pt x="1619128" y="288717"/>
                  </a:lnTo>
                  <a:lnTo>
                    <a:pt x="1613134" y="284676"/>
                  </a:lnTo>
                  <a:lnTo>
                    <a:pt x="1609093" y="278682"/>
                  </a:lnTo>
                  <a:lnTo>
                    <a:pt x="1607611" y="271341"/>
                  </a:lnTo>
                  <a:lnTo>
                    <a:pt x="1609093" y="264001"/>
                  </a:lnTo>
                  <a:lnTo>
                    <a:pt x="1613134" y="258007"/>
                  </a:lnTo>
                  <a:lnTo>
                    <a:pt x="1619128" y="253966"/>
                  </a:lnTo>
                  <a:lnTo>
                    <a:pt x="1626468" y="252484"/>
                  </a:lnTo>
                  <a:lnTo>
                    <a:pt x="1633806" y="253966"/>
                  </a:lnTo>
                  <a:lnTo>
                    <a:pt x="1639801" y="258007"/>
                  </a:lnTo>
                  <a:lnTo>
                    <a:pt x="1643843" y="264001"/>
                  </a:lnTo>
                  <a:lnTo>
                    <a:pt x="1645326" y="271341"/>
                  </a:lnTo>
                </a:path>
                <a:path w="1824989" h="290194">
                  <a:moveTo>
                    <a:pt x="1734900" y="254577"/>
                  </a:moveTo>
                  <a:lnTo>
                    <a:pt x="1733417" y="261918"/>
                  </a:lnTo>
                  <a:lnTo>
                    <a:pt x="1729374" y="267912"/>
                  </a:lnTo>
                  <a:lnTo>
                    <a:pt x="1723380" y="271953"/>
                  </a:lnTo>
                  <a:lnTo>
                    <a:pt x="1716042" y="273435"/>
                  </a:lnTo>
                  <a:lnTo>
                    <a:pt x="1708701" y="271953"/>
                  </a:lnTo>
                  <a:lnTo>
                    <a:pt x="1702707" y="267912"/>
                  </a:lnTo>
                  <a:lnTo>
                    <a:pt x="1698666" y="261918"/>
                  </a:lnTo>
                  <a:lnTo>
                    <a:pt x="1697184" y="254577"/>
                  </a:lnTo>
                  <a:lnTo>
                    <a:pt x="1698666" y="247239"/>
                  </a:lnTo>
                  <a:lnTo>
                    <a:pt x="1702707" y="241245"/>
                  </a:lnTo>
                  <a:lnTo>
                    <a:pt x="1708701" y="237202"/>
                  </a:lnTo>
                  <a:lnTo>
                    <a:pt x="1716042" y="235719"/>
                  </a:lnTo>
                  <a:lnTo>
                    <a:pt x="1723380" y="237202"/>
                  </a:lnTo>
                  <a:lnTo>
                    <a:pt x="1729374" y="241245"/>
                  </a:lnTo>
                  <a:lnTo>
                    <a:pt x="1733417" y="247239"/>
                  </a:lnTo>
                  <a:lnTo>
                    <a:pt x="1734900" y="254577"/>
                  </a:lnTo>
                </a:path>
                <a:path w="1824989" h="290194">
                  <a:moveTo>
                    <a:pt x="1824473" y="208483"/>
                  </a:moveTo>
                  <a:lnTo>
                    <a:pt x="1822990" y="215823"/>
                  </a:lnTo>
                  <a:lnTo>
                    <a:pt x="1818948" y="221817"/>
                  </a:lnTo>
                  <a:lnTo>
                    <a:pt x="1812953" y="225859"/>
                  </a:lnTo>
                  <a:lnTo>
                    <a:pt x="1805615" y="227340"/>
                  </a:lnTo>
                  <a:lnTo>
                    <a:pt x="1798275" y="225859"/>
                  </a:lnTo>
                  <a:lnTo>
                    <a:pt x="1792281" y="221817"/>
                  </a:lnTo>
                  <a:lnTo>
                    <a:pt x="1788240" y="215823"/>
                  </a:lnTo>
                  <a:lnTo>
                    <a:pt x="1786758" y="208483"/>
                  </a:lnTo>
                  <a:lnTo>
                    <a:pt x="1788240" y="201142"/>
                  </a:lnTo>
                  <a:lnTo>
                    <a:pt x="1792281" y="195148"/>
                  </a:lnTo>
                  <a:lnTo>
                    <a:pt x="1798275" y="191107"/>
                  </a:lnTo>
                  <a:lnTo>
                    <a:pt x="1805615" y="189625"/>
                  </a:lnTo>
                  <a:lnTo>
                    <a:pt x="1812953" y="191107"/>
                  </a:lnTo>
                  <a:lnTo>
                    <a:pt x="1818948" y="195148"/>
                  </a:lnTo>
                  <a:lnTo>
                    <a:pt x="1822990" y="201142"/>
                  </a:lnTo>
                  <a:lnTo>
                    <a:pt x="1824473" y="208483"/>
                  </a:lnTo>
                </a:path>
              </a:pathLst>
            </a:custGeom>
            <a:ln w="3175">
              <a:solidFill>
                <a:srgbClr val="0000FF"/>
              </a:solidFill>
            </a:ln>
          </p:spPr>
          <p:txBody>
            <a:bodyPr wrap="square" lIns="0" tIns="0" rIns="0" bIns="0" rtlCol="0"/>
            <a:lstStyle/>
            <a:p>
              <a:endParaRPr/>
            </a:p>
          </p:txBody>
        </p:sp>
        <p:sp>
          <p:nvSpPr>
            <p:cNvPr id="34" name="object 34"/>
            <p:cNvSpPr/>
            <p:nvPr/>
          </p:nvSpPr>
          <p:spPr>
            <a:xfrm>
              <a:off x="2471631" y="903522"/>
              <a:ext cx="179070" cy="126364"/>
            </a:xfrm>
            <a:custGeom>
              <a:avLst/>
              <a:gdLst/>
              <a:ahLst/>
              <a:cxnLst/>
              <a:rect l="l" t="t" r="r" b="b"/>
              <a:pathLst>
                <a:path w="179069" h="126365">
                  <a:moveTo>
                    <a:pt x="0" y="126245"/>
                  </a:moveTo>
                  <a:lnTo>
                    <a:pt x="0" y="0"/>
                  </a:lnTo>
                </a:path>
                <a:path w="179069" h="126365">
                  <a:moveTo>
                    <a:pt x="89048" y="126245"/>
                  </a:moveTo>
                  <a:lnTo>
                    <a:pt x="89048" y="16764"/>
                  </a:lnTo>
                </a:path>
                <a:path w="179069" h="126365">
                  <a:moveTo>
                    <a:pt x="178621" y="126245"/>
                  </a:moveTo>
                  <a:lnTo>
                    <a:pt x="178621" y="63386"/>
                  </a:lnTo>
                </a:path>
              </a:pathLst>
            </a:custGeom>
            <a:ln w="3175">
              <a:solidFill>
                <a:srgbClr val="0000FF"/>
              </a:solidFill>
            </a:ln>
          </p:spPr>
          <p:txBody>
            <a:bodyPr wrap="square" lIns="0" tIns="0" rIns="0" bIns="0" rtlCol="0"/>
            <a:lstStyle/>
            <a:p>
              <a:endParaRPr/>
            </a:p>
          </p:txBody>
        </p:sp>
        <p:sp>
          <p:nvSpPr>
            <p:cNvPr id="35" name="object 35"/>
            <p:cNvSpPr/>
            <p:nvPr/>
          </p:nvSpPr>
          <p:spPr>
            <a:xfrm>
              <a:off x="2737732" y="1028196"/>
              <a:ext cx="3175" cy="3175"/>
            </a:xfrm>
            <a:custGeom>
              <a:avLst/>
              <a:gdLst/>
              <a:ahLst/>
              <a:cxnLst/>
              <a:rect l="l" t="t" r="r" b="b"/>
              <a:pathLst>
                <a:path w="3175" h="3175">
                  <a:moveTo>
                    <a:pt x="2438" y="0"/>
                  </a:moveTo>
                  <a:lnTo>
                    <a:pt x="704" y="0"/>
                  </a:lnTo>
                  <a:lnTo>
                    <a:pt x="0" y="704"/>
                  </a:lnTo>
                  <a:lnTo>
                    <a:pt x="0" y="2438"/>
                  </a:lnTo>
                  <a:lnTo>
                    <a:pt x="704" y="3142"/>
                  </a:lnTo>
                  <a:lnTo>
                    <a:pt x="2438" y="3142"/>
                  </a:lnTo>
                  <a:lnTo>
                    <a:pt x="3142" y="2438"/>
                  </a:lnTo>
                  <a:lnTo>
                    <a:pt x="3142" y="1571"/>
                  </a:lnTo>
                  <a:lnTo>
                    <a:pt x="3142" y="704"/>
                  </a:lnTo>
                  <a:lnTo>
                    <a:pt x="2438" y="0"/>
                  </a:lnTo>
                  <a:close/>
                </a:path>
              </a:pathLst>
            </a:custGeom>
            <a:solidFill>
              <a:srgbClr val="0000FF"/>
            </a:solidFill>
          </p:spPr>
          <p:txBody>
            <a:bodyPr wrap="square" lIns="0" tIns="0" rIns="0" bIns="0" rtlCol="0"/>
            <a:lstStyle/>
            <a:p>
              <a:endParaRPr/>
            </a:p>
          </p:txBody>
        </p:sp>
        <p:sp>
          <p:nvSpPr>
            <p:cNvPr id="36" name="object 36"/>
            <p:cNvSpPr/>
            <p:nvPr/>
          </p:nvSpPr>
          <p:spPr>
            <a:xfrm>
              <a:off x="2828877" y="1029768"/>
              <a:ext cx="357505" cy="126364"/>
            </a:xfrm>
            <a:custGeom>
              <a:avLst/>
              <a:gdLst/>
              <a:ahLst/>
              <a:cxnLst/>
              <a:rect l="l" t="t" r="r" b="b"/>
              <a:pathLst>
                <a:path w="357505" h="126365">
                  <a:moveTo>
                    <a:pt x="0" y="0"/>
                  </a:moveTo>
                  <a:lnTo>
                    <a:pt x="0" y="63380"/>
                  </a:lnTo>
                </a:path>
                <a:path w="357505" h="126365">
                  <a:moveTo>
                    <a:pt x="89051" y="0"/>
                  </a:moveTo>
                  <a:lnTo>
                    <a:pt x="89051" y="109474"/>
                  </a:lnTo>
                </a:path>
                <a:path w="357505" h="126365">
                  <a:moveTo>
                    <a:pt x="178625" y="0"/>
                  </a:moveTo>
                  <a:lnTo>
                    <a:pt x="178625" y="126239"/>
                  </a:lnTo>
                </a:path>
                <a:path w="357505" h="126365">
                  <a:moveTo>
                    <a:pt x="267670" y="0"/>
                  </a:moveTo>
                  <a:lnTo>
                    <a:pt x="267670" y="109474"/>
                  </a:lnTo>
                </a:path>
                <a:path w="357505" h="126365">
                  <a:moveTo>
                    <a:pt x="357244" y="0"/>
                  </a:moveTo>
                  <a:lnTo>
                    <a:pt x="357244" y="63380"/>
                  </a:lnTo>
                </a:path>
              </a:pathLst>
            </a:custGeom>
            <a:ln w="3175">
              <a:solidFill>
                <a:srgbClr val="0000FF"/>
              </a:solidFill>
            </a:ln>
          </p:spPr>
          <p:txBody>
            <a:bodyPr wrap="square" lIns="0" tIns="0" rIns="0" bIns="0" rtlCol="0"/>
            <a:lstStyle/>
            <a:p>
              <a:endParaRPr/>
            </a:p>
          </p:txBody>
        </p:sp>
        <p:sp>
          <p:nvSpPr>
            <p:cNvPr id="37" name="object 37"/>
            <p:cNvSpPr/>
            <p:nvPr/>
          </p:nvSpPr>
          <p:spPr>
            <a:xfrm>
              <a:off x="3273602" y="1028196"/>
              <a:ext cx="3175" cy="3175"/>
            </a:xfrm>
            <a:custGeom>
              <a:avLst/>
              <a:gdLst/>
              <a:ahLst/>
              <a:cxnLst/>
              <a:rect l="l" t="t" r="r" b="b"/>
              <a:pathLst>
                <a:path w="3175" h="3175">
                  <a:moveTo>
                    <a:pt x="2438" y="0"/>
                  </a:moveTo>
                  <a:lnTo>
                    <a:pt x="704" y="0"/>
                  </a:lnTo>
                  <a:lnTo>
                    <a:pt x="0" y="704"/>
                  </a:lnTo>
                  <a:lnTo>
                    <a:pt x="0" y="2438"/>
                  </a:lnTo>
                  <a:lnTo>
                    <a:pt x="704" y="3142"/>
                  </a:lnTo>
                  <a:lnTo>
                    <a:pt x="2438" y="3142"/>
                  </a:lnTo>
                  <a:lnTo>
                    <a:pt x="3142" y="2438"/>
                  </a:lnTo>
                  <a:lnTo>
                    <a:pt x="3142" y="1571"/>
                  </a:lnTo>
                  <a:lnTo>
                    <a:pt x="3142" y="704"/>
                  </a:lnTo>
                  <a:lnTo>
                    <a:pt x="2438" y="0"/>
                  </a:lnTo>
                  <a:close/>
                </a:path>
              </a:pathLst>
            </a:custGeom>
            <a:solidFill>
              <a:srgbClr val="0000FF"/>
            </a:solidFill>
          </p:spPr>
          <p:txBody>
            <a:bodyPr wrap="square" lIns="0" tIns="0" rIns="0" bIns="0" rtlCol="0"/>
            <a:lstStyle/>
            <a:p>
              <a:endParaRPr/>
            </a:p>
          </p:txBody>
        </p:sp>
        <p:sp>
          <p:nvSpPr>
            <p:cNvPr id="38" name="object 38"/>
            <p:cNvSpPr/>
            <p:nvPr/>
          </p:nvSpPr>
          <p:spPr>
            <a:xfrm>
              <a:off x="3364747" y="903522"/>
              <a:ext cx="357505" cy="126364"/>
            </a:xfrm>
            <a:custGeom>
              <a:avLst/>
              <a:gdLst/>
              <a:ahLst/>
              <a:cxnLst/>
              <a:rect l="l" t="t" r="r" b="b"/>
              <a:pathLst>
                <a:path w="357504" h="126365">
                  <a:moveTo>
                    <a:pt x="0" y="126245"/>
                  </a:moveTo>
                  <a:lnTo>
                    <a:pt x="0" y="63386"/>
                  </a:lnTo>
                </a:path>
                <a:path w="357504" h="126365">
                  <a:moveTo>
                    <a:pt x="89573" y="126245"/>
                  </a:moveTo>
                  <a:lnTo>
                    <a:pt x="89573" y="16764"/>
                  </a:lnTo>
                </a:path>
                <a:path w="357504" h="126365">
                  <a:moveTo>
                    <a:pt x="178625" y="126245"/>
                  </a:moveTo>
                  <a:lnTo>
                    <a:pt x="178625" y="0"/>
                  </a:lnTo>
                </a:path>
                <a:path w="357504" h="126365">
                  <a:moveTo>
                    <a:pt x="268199" y="126245"/>
                  </a:moveTo>
                  <a:lnTo>
                    <a:pt x="268199" y="16764"/>
                  </a:lnTo>
                </a:path>
                <a:path w="357504" h="126365">
                  <a:moveTo>
                    <a:pt x="357244" y="126245"/>
                  </a:moveTo>
                  <a:lnTo>
                    <a:pt x="357244" y="62858"/>
                  </a:lnTo>
                </a:path>
              </a:pathLst>
            </a:custGeom>
            <a:ln w="3175">
              <a:solidFill>
                <a:srgbClr val="0000FF"/>
              </a:solidFill>
            </a:ln>
          </p:spPr>
          <p:txBody>
            <a:bodyPr wrap="square" lIns="0" tIns="0" rIns="0" bIns="0" rtlCol="0"/>
            <a:lstStyle/>
            <a:p>
              <a:endParaRPr/>
            </a:p>
          </p:txBody>
        </p:sp>
        <p:sp>
          <p:nvSpPr>
            <p:cNvPr id="39" name="object 39"/>
            <p:cNvSpPr/>
            <p:nvPr/>
          </p:nvSpPr>
          <p:spPr>
            <a:xfrm>
              <a:off x="3809994" y="1028196"/>
              <a:ext cx="3175" cy="3175"/>
            </a:xfrm>
            <a:custGeom>
              <a:avLst/>
              <a:gdLst/>
              <a:ahLst/>
              <a:cxnLst/>
              <a:rect l="l" t="t" r="r" b="b"/>
              <a:pathLst>
                <a:path w="3175" h="3175">
                  <a:moveTo>
                    <a:pt x="2438" y="0"/>
                  </a:moveTo>
                  <a:lnTo>
                    <a:pt x="704" y="0"/>
                  </a:lnTo>
                  <a:lnTo>
                    <a:pt x="0" y="704"/>
                  </a:lnTo>
                  <a:lnTo>
                    <a:pt x="0" y="2438"/>
                  </a:lnTo>
                  <a:lnTo>
                    <a:pt x="704" y="3142"/>
                  </a:lnTo>
                  <a:lnTo>
                    <a:pt x="2438" y="3142"/>
                  </a:lnTo>
                  <a:lnTo>
                    <a:pt x="3142" y="2438"/>
                  </a:lnTo>
                  <a:lnTo>
                    <a:pt x="3142" y="1571"/>
                  </a:lnTo>
                  <a:lnTo>
                    <a:pt x="3142" y="704"/>
                  </a:lnTo>
                  <a:lnTo>
                    <a:pt x="2438" y="0"/>
                  </a:lnTo>
                  <a:close/>
                </a:path>
              </a:pathLst>
            </a:custGeom>
            <a:solidFill>
              <a:srgbClr val="0000FF"/>
            </a:solidFill>
          </p:spPr>
          <p:txBody>
            <a:bodyPr wrap="square" lIns="0" tIns="0" rIns="0" bIns="0" rtlCol="0"/>
            <a:lstStyle/>
            <a:p>
              <a:endParaRPr/>
            </a:p>
          </p:txBody>
        </p:sp>
        <p:sp>
          <p:nvSpPr>
            <p:cNvPr id="40" name="object 40"/>
            <p:cNvSpPr/>
            <p:nvPr/>
          </p:nvSpPr>
          <p:spPr>
            <a:xfrm>
              <a:off x="3900617" y="1029768"/>
              <a:ext cx="358140" cy="126364"/>
            </a:xfrm>
            <a:custGeom>
              <a:avLst/>
              <a:gdLst/>
              <a:ahLst/>
              <a:cxnLst/>
              <a:rect l="l" t="t" r="r" b="b"/>
              <a:pathLst>
                <a:path w="358139" h="126365">
                  <a:moveTo>
                    <a:pt x="0" y="0"/>
                  </a:moveTo>
                  <a:lnTo>
                    <a:pt x="0" y="62858"/>
                  </a:lnTo>
                </a:path>
                <a:path w="358139" h="126365">
                  <a:moveTo>
                    <a:pt x="89573" y="0"/>
                  </a:moveTo>
                  <a:lnTo>
                    <a:pt x="89573" y="109474"/>
                  </a:lnTo>
                </a:path>
                <a:path w="358139" h="126365">
                  <a:moveTo>
                    <a:pt x="178625" y="0"/>
                  </a:moveTo>
                  <a:lnTo>
                    <a:pt x="178625" y="126239"/>
                  </a:lnTo>
                </a:path>
                <a:path w="358139" h="126365">
                  <a:moveTo>
                    <a:pt x="268199" y="0"/>
                  </a:moveTo>
                  <a:lnTo>
                    <a:pt x="268199" y="109474"/>
                  </a:lnTo>
                </a:path>
                <a:path w="358139" h="126365">
                  <a:moveTo>
                    <a:pt x="357772" y="0"/>
                  </a:moveTo>
                  <a:lnTo>
                    <a:pt x="357772" y="63380"/>
                  </a:lnTo>
                </a:path>
              </a:pathLst>
            </a:custGeom>
            <a:ln w="3175">
              <a:solidFill>
                <a:srgbClr val="0000FF"/>
              </a:solidFill>
            </a:ln>
          </p:spPr>
          <p:txBody>
            <a:bodyPr wrap="square" lIns="0" tIns="0" rIns="0" bIns="0" rtlCol="0"/>
            <a:lstStyle/>
            <a:p>
              <a:endParaRPr/>
            </a:p>
          </p:txBody>
        </p:sp>
        <p:sp>
          <p:nvSpPr>
            <p:cNvPr id="41" name="object 41"/>
            <p:cNvSpPr/>
            <p:nvPr/>
          </p:nvSpPr>
          <p:spPr>
            <a:xfrm>
              <a:off x="2471631" y="1029768"/>
              <a:ext cx="1786889" cy="0"/>
            </a:xfrm>
            <a:custGeom>
              <a:avLst/>
              <a:gdLst/>
              <a:ahLst/>
              <a:cxnLst/>
              <a:rect l="l" t="t" r="r" b="b"/>
              <a:pathLst>
                <a:path w="1786889">
                  <a:moveTo>
                    <a:pt x="0" y="0"/>
                  </a:moveTo>
                  <a:lnTo>
                    <a:pt x="1786758" y="0"/>
                  </a:lnTo>
                </a:path>
              </a:pathLst>
            </a:custGeom>
            <a:ln w="3175">
              <a:solidFill>
                <a:srgbClr val="000000"/>
              </a:solidFill>
            </a:ln>
          </p:spPr>
          <p:txBody>
            <a:bodyPr wrap="square" lIns="0" tIns="0" rIns="0" bIns="0" rtlCol="0"/>
            <a:lstStyle/>
            <a:p>
              <a:endParaRPr/>
            </a:p>
          </p:txBody>
        </p:sp>
      </p:grpSp>
      <p:sp>
        <p:nvSpPr>
          <p:cNvPr id="42" name="object 42"/>
          <p:cNvSpPr txBox="1"/>
          <p:nvPr/>
        </p:nvSpPr>
        <p:spPr>
          <a:xfrm>
            <a:off x="3313810" y="1206172"/>
            <a:ext cx="102235" cy="203835"/>
          </a:xfrm>
          <a:prstGeom prst="rect">
            <a:avLst/>
          </a:prstGeom>
        </p:spPr>
        <p:txBody>
          <a:bodyPr vert="horz" wrap="square" lIns="0" tIns="25400" rIns="0" bIns="0" rtlCol="0">
            <a:spAutoFit/>
          </a:bodyPr>
          <a:lstStyle/>
          <a:p>
            <a:pPr marL="15875">
              <a:lnSpc>
                <a:spcPct val="100000"/>
              </a:lnSpc>
              <a:spcBef>
                <a:spcPts val="200"/>
              </a:spcBef>
            </a:pPr>
            <a:r>
              <a:rPr sz="500" spc="-5" dirty="0">
                <a:latin typeface="Microsoft Sans Serif"/>
                <a:cs typeface="Microsoft Sans Serif"/>
              </a:rPr>
              <a:t>10</a:t>
            </a:r>
            <a:endParaRPr sz="500">
              <a:latin typeface="Microsoft Sans Serif"/>
              <a:cs typeface="Microsoft Sans Serif"/>
            </a:endParaRPr>
          </a:p>
          <a:p>
            <a:pPr marL="12700">
              <a:lnSpc>
                <a:spcPct val="100000"/>
              </a:lnSpc>
              <a:spcBef>
                <a:spcPts val="100"/>
              </a:spcBef>
            </a:pPr>
            <a:r>
              <a:rPr sz="500" spc="-5" dirty="0">
                <a:latin typeface="Microsoft Sans Serif"/>
                <a:cs typeface="Microsoft Sans Serif"/>
              </a:rPr>
              <a:t>(b)</a:t>
            </a:r>
            <a:endParaRPr sz="500">
              <a:latin typeface="Microsoft Sans Serif"/>
              <a:cs typeface="Microsoft Sans Serif"/>
            </a:endParaRPr>
          </a:p>
        </p:txBody>
      </p:sp>
      <p:sp>
        <p:nvSpPr>
          <p:cNvPr id="43" name="object 43"/>
          <p:cNvSpPr txBox="1"/>
          <p:nvPr/>
        </p:nvSpPr>
        <p:spPr>
          <a:xfrm>
            <a:off x="3313810" y="715346"/>
            <a:ext cx="10223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(a)</a:t>
            </a:r>
            <a:endParaRPr sz="500">
              <a:latin typeface="Microsoft Sans Serif"/>
              <a:cs typeface="Microsoft Sans Serif"/>
            </a:endParaRPr>
          </a:p>
        </p:txBody>
      </p:sp>
      <p:sp>
        <p:nvSpPr>
          <p:cNvPr id="44" name="object 44"/>
          <p:cNvSpPr/>
          <p:nvPr/>
        </p:nvSpPr>
        <p:spPr>
          <a:xfrm>
            <a:off x="2471631" y="1434156"/>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 w="1786889" h="379094">
                <a:moveTo>
                  <a:pt x="0" y="378723"/>
                </a:moveTo>
                <a:lnTo>
                  <a:pt x="1786758" y="378723"/>
                </a:lnTo>
              </a:path>
              <a:path w="1786889" h="379094">
                <a:moveTo>
                  <a:pt x="0" y="378723"/>
                </a:moveTo>
                <a:lnTo>
                  <a:pt x="0" y="0"/>
                </a:lnTo>
              </a:path>
              <a:path w="1786889" h="379094">
                <a:moveTo>
                  <a:pt x="0" y="378723"/>
                </a:moveTo>
                <a:lnTo>
                  <a:pt x="0" y="360387"/>
                </a:lnTo>
              </a:path>
              <a:path w="1786889" h="379094">
                <a:moveTo>
                  <a:pt x="0" y="0"/>
                </a:moveTo>
                <a:lnTo>
                  <a:pt x="0" y="17807"/>
                </a:lnTo>
              </a:path>
            </a:pathLst>
          </a:custGeom>
          <a:ln w="3175">
            <a:solidFill>
              <a:srgbClr val="000000"/>
            </a:solidFill>
          </a:ln>
        </p:spPr>
        <p:txBody>
          <a:bodyPr wrap="square" lIns="0" tIns="0" rIns="0" bIns="0" rtlCol="0"/>
          <a:lstStyle/>
          <a:p>
            <a:endParaRPr/>
          </a:p>
        </p:txBody>
      </p:sp>
      <p:sp>
        <p:nvSpPr>
          <p:cNvPr id="45" name="object 45"/>
          <p:cNvSpPr txBox="1"/>
          <p:nvPr/>
        </p:nvSpPr>
        <p:spPr>
          <a:xfrm>
            <a:off x="2441645" y="181327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0</a:t>
            </a:r>
            <a:endParaRPr sz="500">
              <a:latin typeface="Microsoft Sans Serif"/>
              <a:cs typeface="Microsoft Sans Serif"/>
            </a:endParaRPr>
          </a:p>
        </p:txBody>
      </p:sp>
      <p:sp>
        <p:nvSpPr>
          <p:cNvPr id="46" name="object 46"/>
          <p:cNvSpPr/>
          <p:nvPr/>
        </p:nvSpPr>
        <p:spPr>
          <a:xfrm>
            <a:off x="2917929" y="1434156"/>
            <a:ext cx="0" cy="379095"/>
          </a:xfrm>
          <a:custGeom>
            <a:avLst/>
            <a:gdLst/>
            <a:ahLst/>
            <a:cxnLst/>
            <a:rect l="l" t="t" r="r" b="b"/>
            <a:pathLst>
              <a:path h="379094">
                <a:moveTo>
                  <a:pt x="0" y="378723"/>
                </a:moveTo>
                <a:lnTo>
                  <a:pt x="0" y="360387"/>
                </a:lnTo>
              </a:path>
              <a:path h="379094">
                <a:moveTo>
                  <a:pt x="0" y="0"/>
                </a:moveTo>
                <a:lnTo>
                  <a:pt x="0" y="17807"/>
                </a:lnTo>
              </a:path>
            </a:pathLst>
          </a:custGeom>
          <a:ln w="3175">
            <a:solidFill>
              <a:srgbClr val="000000"/>
            </a:solidFill>
          </a:ln>
        </p:spPr>
        <p:txBody>
          <a:bodyPr wrap="square" lIns="0" tIns="0" rIns="0" bIns="0" rtlCol="0"/>
          <a:lstStyle/>
          <a:p>
            <a:endParaRPr/>
          </a:p>
        </p:txBody>
      </p:sp>
      <p:sp>
        <p:nvSpPr>
          <p:cNvPr id="47" name="object 47"/>
          <p:cNvSpPr txBox="1"/>
          <p:nvPr/>
        </p:nvSpPr>
        <p:spPr>
          <a:xfrm>
            <a:off x="2887943" y="181327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5</a:t>
            </a:r>
            <a:endParaRPr sz="500">
              <a:latin typeface="Microsoft Sans Serif"/>
              <a:cs typeface="Microsoft Sans Serif"/>
            </a:endParaRPr>
          </a:p>
        </p:txBody>
      </p:sp>
      <p:sp>
        <p:nvSpPr>
          <p:cNvPr id="48" name="object 48"/>
          <p:cNvSpPr/>
          <p:nvPr/>
        </p:nvSpPr>
        <p:spPr>
          <a:xfrm>
            <a:off x="3364747" y="1434156"/>
            <a:ext cx="447040" cy="379095"/>
          </a:xfrm>
          <a:custGeom>
            <a:avLst/>
            <a:gdLst/>
            <a:ahLst/>
            <a:cxnLst/>
            <a:rect l="l" t="t" r="r" b="b"/>
            <a:pathLst>
              <a:path w="447039" h="379094">
                <a:moveTo>
                  <a:pt x="0" y="378723"/>
                </a:moveTo>
                <a:lnTo>
                  <a:pt x="0" y="360387"/>
                </a:lnTo>
              </a:path>
              <a:path w="447039" h="379094">
                <a:moveTo>
                  <a:pt x="0" y="0"/>
                </a:moveTo>
                <a:lnTo>
                  <a:pt x="0" y="17807"/>
                </a:lnTo>
              </a:path>
              <a:path w="447039" h="379094">
                <a:moveTo>
                  <a:pt x="446818" y="378723"/>
                </a:moveTo>
                <a:lnTo>
                  <a:pt x="446818" y="360387"/>
                </a:lnTo>
              </a:path>
              <a:path w="447039" h="379094">
                <a:moveTo>
                  <a:pt x="446818" y="0"/>
                </a:moveTo>
                <a:lnTo>
                  <a:pt x="446818" y="17807"/>
                </a:lnTo>
              </a:path>
            </a:pathLst>
          </a:custGeom>
          <a:ln w="3175">
            <a:solidFill>
              <a:srgbClr val="000000"/>
            </a:solidFill>
          </a:ln>
        </p:spPr>
        <p:txBody>
          <a:bodyPr wrap="square" lIns="0" tIns="0" rIns="0" bIns="0" rtlCol="0"/>
          <a:lstStyle/>
          <a:p>
            <a:endParaRPr/>
          </a:p>
        </p:txBody>
      </p:sp>
      <p:sp>
        <p:nvSpPr>
          <p:cNvPr id="49" name="object 49"/>
          <p:cNvSpPr txBox="1"/>
          <p:nvPr/>
        </p:nvSpPr>
        <p:spPr>
          <a:xfrm>
            <a:off x="3764293" y="181327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15</a:t>
            </a:r>
            <a:endParaRPr sz="500">
              <a:latin typeface="Microsoft Sans Serif"/>
              <a:cs typeface="Microsoft Sans Serif"/>
            </a:endParaRPr>
          </a:p>
        </p:txBody>
      </p:sp>
      <p:sp>
        <p:nvSpPr>
          <p:cNvPr id="50" name="object 50"/>
          <p:cNvSpPr/>
          <p:nvPr/>
        </p:nvSpPr>
        <p:spPr>
          <a:xfrm>
            <a:off x="4258390" y="1434156"/>
            <a:ext cx="0" cy="379095"/>
          </a:xfrm>
          <a:custGeom>
            <a:avLst/>
            <a:gdLst/>
            <a:ahLst/>
            <a:cxnLst/>
            <a:rect l="l" t="t" r="r" b="b"/>
            <a:pathLst>
              <a:path h="379094">
                <a:moveTo>
                  <a:pt x="0" y="378723"/>
                </a:moveTo>
                <a:lnTo>
                  <a:pt x="0" y="360387"/>
                </a:lnTo>
              </a:path>
              <a:path h="379094">
                <a:moveTo>
                  <a:pt x="0" y="0"/>
                </a:moveTo>
                <a:lnTo>
                  <a:pt x="0" y="17807"/>
                </a:lnTo>
              </a:path>
            </a:pathLst>
          </a:custGeom>
          <a:ln w="3175">
            <a:solidFill>
              <a:srgbClr val="000000"/>
            </a:solidFill>
          </a:ln>
        </p:spPr>
        <p:txBody>
          <a:bodyPr wrap="square" lIns="0" tIns="0" rIns="0" bIns="0" rtlCol="0"/>
          <a:lstStyle/>
          <a:p>
            <a:endParaRPr/>
          </a:p>
        </p:txBody>
      </p:sp>
      <p:sp>
        <p:nvSpPr>
          <p:cNvPr id="51" name="object 51"/>
          <p:cNvSpPr txBox="1"/>
          <p:nvPr/>
        </p:nvSpPr>
        <p:spPr>
          <a:xfrm>
            <a:off x="4211118" y="181327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20</a:t>
            </a:r>
            <a:endParaRPr sz="500">
              <a:latin typeface="Microsoft Sans Serif"/>
              <a:cs typeface="Microsoft Sans Serif"/>
            </a:endParaRPr>
          </a:p>
        </p:txBody>
      </p:sp>
      <p:sp>
        <p:nvSpPr>
          <p:cNvPr id="52" name="object 52"/>
          <p:cNvSpPr/>
          <p:nvPr/>
        </p:nvSpPr>
        <p:spPr>
          <a:xfrm>
            <a:off x="2471631" y="1749499"/>
            <a:ext cx="1786889" cy="0"/>
          </a:xfrm>
          <a:custGeom>
            <a:avLst/>
            <a:gdLst/>
            <a:ahLst/>
            <a:cxnLst/>
            <a:rect l="l" t="t" r="r" b="b"/>
            <a:pathLst>
              <a:path w="1786889">
                <a:moveTo>
                  <a:pt x="0" y="0"/>
                </a:moveTo>
                <a:lnTo>
                  <a:pt x="17809" y="0"/>
                </a:lnTo>
              </a:path>
              <a:path w="1786889">
                <a:moveTo>
                  <a:pt x="1786758" y="0"/>
                </a:moveTo>
                <a:lnTo>
                  <a:pt x="1768422" y="0"/>
                </a:lnTo>
              </a:path>
            </a:pathLst>
          </a:custGeom>
          <a:ln w="3175">
            <a:solidFill>
              <a:srgbClr val="000000"/>
            </a:solidFill>
          </a:ln>
        </p:spPr>
        <p:txBody>
          <a:bodyPr wrap="square" lIns="0" tIns="0" rIns="0" bIns="0" rtlCol="0"/>
          <a:lstStyle/>
          <a:p>
            <a:endParaRPr/>
          </a:p>
        </p:txBody>
      </p:sp>
      <p:sp>
        <p:nvSpPr>
          <p:cNvPr id="53" name="object 53"/>
          <p:cNvSpPr txBox="1"/>
          <p:nvPr/>
        </p:nvSpPr>
        <p:spPr>
          <a:xfrm>
            <a:off x="2369358" y="1696984"/>
            <a:ext cx="123825" cy="100965"/>
          </a:xfrm>
          <a:prstGeom prst="rect">
            <a:avLst/>
          </a:prstGeom>
        </p:spPr>
        <p:txBody>
          <a:bodyPr vert="horz" wrap="square" lIns="0" tIns="12065" rIns="0" bIns="0" rtlCol="0">
            <a:spAutoFit/>
          </a:bodyPr>
          <a:lstStyle/>
          <a:p>
            <a:pPr marL="12700">
              <a:lnSpc>
                <a:spcPct val="100000"/>
              </a:lnSpc>
              <a:spcBef>
                <a:spcPts val="95"/>
              </a:spcBef>
            </a:pPr>
            <a:r>
              <a:rPr sz="500" spc="100" dirty="0">
                <a:latin typeface="Microsoft Sans Serif"/>
                <a:cs typeface="Microsoft Sans Serif"/>
              </a:rPr>
              <a:t>−1</a:t>
            </a:r>
            <a:endParaRPr sz="500">
              <a:latin typeface="Microsoft Sans Serif"/>
              <a:cs typeface="Microsoft Sans Serif"/>
            </a:endParaRPr>
          </a:p>
        </p:txBody>
      </p:sp>
      <p:sp>
        <p:nvSpPr>
          <p:cNvPr id="54" name="object 54"/>
          <p:cNvSpPr/>
          <p:nvPr/>
        </p:nvSpPr>
        <p:spPr>
          <a:xfrm>
            <a:off x="2471631" y="1497015"/>
            <a:ext cx="1786889" cy="126364"/>
          </a:xfrm>
          <a:custGeom>
            <a:avLst/>
            <a:gdLst/>
            <a:ahLst/>
            <a:cxnLst/>
            <a:rect l="l" t="t" r="r" b="b"/>
            <a:pathLst>
              <a:path w="1786889" h="126365">
                <a:moveTo>
                  <a:pt x="0" y="126239"/>
                </a:moveTo>
                <a:lnTo>
                  <a:pt x="17809" y="126239"/>
                </a:lnTo>
              </a:path>
              <a:path w="1786889" h="126365">
                <a:moveTo>
                  <a:pt x="1786758" y="126239"/>
                </a:moveTo>
                <a:lnTo>
                  <a:pt x="1768422" y="126239"/>
                </a:lnTo>
              </a:path>
              <a:path w="1786889" h="126365">
                <a:moveTo>
                  <a:pt x="0" y="0"/>
                </a:moveTo>
                <a:lnTo>
                  <a:pt x="17809" y="0"/>
                </a:lnTo>
              </a:path>
              <a:path w="1786889" h="126365">
                <a:moveTo>
                  <a:pt x="1786758" y="0"/>
                </a:moveTo>
                <a:lnTo>
                  <a:pt x="1768422" y="0"/>
                </a:lnTo>
              </a:path>
            </a:pathLst>
          </a:custGeom>
          <a:ln w="3175">
            <a:solidFill>
              <a:srgbClr val="000000"/>
            </a:solidFill>
          </a:ln>
        </p:spPr>
        <p:txBody>
          <a:bodyPr wrap="square" lIns="0" tIns="0" rIns="0" bIns="0" rtlCol="0"/>
          <a:lstStyle/>
          <a:p>
            <a:endParaRPr/>
          </a:p>
        </p:txBody>
      </p:sp>
      <p:sp>
        <p:nvSpPr>
          <p:cNvPr id="55" name="object 55"/>
          <p:cNvSpPr txBox="1"/>
          <p:nvPr/>
        </p:nvSpPr>
        <p:spPr>
          <a:xfrm>
            <a:off x="2406025" y="1444506"/>
            <a:ext cx="60960" cy="227329"/>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a:t>
            </a:r>
            <a:endParaRPr sz="500">
              <a:latin typeface="Microsoft Sans Serif"/>
              <a:cs typeface="Microsoft Sans Serif"/>
            </a:endParaRPr>
          </a:p>
          <a:p>
            <a:pPr marL="12700">
              <a:lnSpc>
                <a:spcPct val="100000"/>
              </a:lnSpc>
              <a:spcBef>
                <a:spcPts val="390"/>
              </a:spcBef>
            </a:pPr>
            <a:r>
              <a:rPr sz="500" spc="-5" dirty="0">
                <a:latin typeface="Microsoft Sans Serif"/>
                <a:cs typeface="Microsoft Sans Serif"/>
              </a:rPr>
              <a:t>0</a:t>
            </a:r>
            <a:endParaRPr sz="500">
              <a:latin typeface="Microsoft Sans Serif"/>
              <a:cs typeface="Microsoft Sans Serif"/>
            </a:endParaRPr>
          </a:p>
        </p:txBody>
      </p:sp>
      <p:grpSp>
        <p:nvGrpSpPr>
          <p:cNvPr id="56" name="object 56"/>
          <p:cNvGrpSpPr/>
          <p:nvPr/>
        </p:nvGrpSpPr>
        <p:grpSpPr>
          <a:xfrm>
            <a:off x="2451202" y="1432585"/>
            <a:ext cx="1828164" cy="382270"/>
            <a:chOff x="2451202" y="1432585"/>
            <a:chExt cx="1828164" cy="382270"/>
          </a:xfrm>
        </p:grpSpPr>
        <p:sp>
          <p:nvSpPr>
            <p:cNvPr id="57" name="object 57"/>
            <p:cNvSpPr/>
            <p:nvPr/>
          </p:nvSpPr>
          <p:spPr>
            <a:xfrm>
              <a:off x="2471631" y="1434156"/>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Lst>
            </a:custGeom>
            <a:ln w="3175">
              <a:solidFill>
                <a:srgbClr val="000000"/>
              </a:solidFill>
            </a:ln>
          </p:spPr>
          <p:txBody>
            <a:bodyPr wrap="square" lIns="0" tIns="0" rIns="0" bIns="0" rtlCol="0"/>
            <a:lstStyle/>
            <a:p>
              <a:endParaRPr/>
            </a:p>
          </p:txBody>
        </p:sp>
        <p:sp>
          <p:nvSpPr>
            <p:cNvPr id="58" name="object 58"/>
            <p:cNvSpPr/>
            <p:nvPr/>
          </p:nvSpPr>
          <p:spPr>
            <a:xfrm>
              <a:off x="2452774" y="1478157"/>
              <a:ext cx="1824989" cy="290195"/>
            </a:xfrm>
            <a:custGeom>
              <a:avLst/>
              <a:gdLst/>
              <a:ahLst/>
              <a:cxnLst/>
              <a:rect l="l" t="t" r="r" b="b"/>
              <a:pathLst>
                <a:path w="1824989" h="290194">
                  <a:moveTo>
                    <a:pt x="37715" y="18857"/>
                  </a:moveTo>
                  <a:lnTo>
                    <a:pt x="36233" y="26198"/>
                  </a:lnTo>
                  <a:lnTo>
                    <a:pt x="32191" y="32192"/>
                  </a:lnTo>
                  <a:lnTo>
                    <a:pt x="26197" y="36233"/>
                  </a:lnTo>
                  <a:lnTo>
                    <a:pt x="18857" y="37715"/>
                  </a:lnTo>
                  <a:lnTo>
                    <a:pt x="11518" y="36233"/>
                  </a:lnTo>
                  <a:lnTo>
                    <a:pt x="5523" y="32192"/>
                  </a:lnTo>
                  <a:lnTo>
                    <a:pt x="1482" y="26198"/>
                  </a:lnTo>
                  <a:lnTo>
                    <a:pt x="0" y="18857"/>
                  </a:lnTo>
                  <a:lnTo>
                    <a:pt x="1482" y="11516"/>
                  </a:lnTo>
                  <a:lnTo>
                    <a:pt x="5523" y="5522"/>
                  </a:lnTo>
                  <a:lnTo>
                    <a:pt x="11518" y="1481"/>
                  </a:lnTo>
                  <a:lnTo>
                    <a:pt x="18857" y="0"/>
                  </a:lnTo>
                  <a:lnTo>
                    <a:pt x="26197" y="1481"/>
                  </a:lnTo>
                  <a:lnTo>
                    <a:pt x="32191" y="5522"/>
                  </a:lnTo>
                  <a:lnTo>
                    <a:pt x="36233" y="11516"/>
                  </a:lnTo>
                  <a:lnTo>
                    <a:pt x="37715" y="18857"/>
                  </a:lnTo>
                </a:path>
                <a:path w="1824989" h="290194">
                  <a:moveTo>
                    <a:pt x="126763" y="58144"/>
                  </a:moveTo>
                  <a:lnTo>
                    <a:pt x="125281" y="65484"/>
                  </a:lnTo>
                  <a:lnTo>
                    <a:pt x="121239" y="71478"/>
                  </a:lnTo>
                  <a:lnTo>
                    <a:pt x="115245" y="75520"/>
                  </a:lnTo>
                  <a:lnTo>
                    <a:pt x="107905" y="77001"/>
                  </a:lnTo>
                  <a:lnTo>
                    <a:pt x="100566" y="75520"/>
                  </a:lnTo>
                  <a:lnTo>
                    <a:pt x="94571" y="71478"/>
                  </a:lnTo>
                  <a:lnTo>
                    <a:pt x="90530" y="65484"/>
                  </a:lnTo>
                  <a:lnTo>
                    <a:pt x="89048" y="58144"/>
                  </a:lnTo>
                  <a:lnTo>
                    <a:pt x="90530" y="50803"/>
                  </a:lnTo>
                  <a:lnTo>
                    <a:pt x="94571" y="44809"/>
                  </a:lnTo>
                  <a:lnTo>
                    <a:pt x="100566" y="40768"/>
                  </a:lnTo>
                  <a:lnTo>
                    <a:pt x="107905" y="39286"/>
                  </a:lnTo>
                  <a:lnTo>
                    <a:pt x="115245" y="40768"/>
                  </a:lnTo>
                  <a:lnTo>
                    <a:pt x="121239" y="44809"/>
                  </a:lnTo>
                  <a:lnTo>
                    <a:pt x="125281" y="50803"/>
                  </a:lnTo>
                  <a:lnTo>
                    <a:pt x="126763" y="58144"/>
                  </a:lnTo>
                </a:path>
                <a:path w="1824989" h="290194">
                  <a:moveTo>
                    <a:pt x="216336" y="151382"/>
                  </a:moveTo>
                  <a:lnTo>
                    <a:pt x="214854" y="158723"/>
                  </a:lnTo>
                  <a:lnTo>
                    <a:pt x="210812" y="164717"/>
                  </a:lnTo>
                  <a:lnTo>
                    <a:pt x="204818" y="168758"/>
                  </a:lnTo>
                  <a:lnTo>
                    <a:pt x="197479" y="170240"/>
                  </a:lnTo>
                  <a:lnTo>
                    <a:pt x="190139" y="168758"/>
                  </a:lnTo>
                  <a:lnTo>
                    <a:pt x="184145" y="164717"/>
                  </a:lnTo>
                  <a:lnTo>
                    <a:pt x="180103" y="158723"/>
                  </a:lnTo>
                  <a:lnTo>
                    <a:pt x="178621" y="151382"/>
                  </a:lnTo>
                  <a:lnTo>
                    <a:pt x="180103" y="144044"/>
                  </a:lnTo>
                  <a:lnTo>
                    <a:pt x="184145" y="138050"/>
                  </a:lnTo>
                  <a:lnTo>
                    <a:pt x="190139" y="134007"/>
                  </a:lnTo>
                  <a:lnTo>
                    <a:pt x="197479" y="132524"/>
                  </a:lnTo>
                  <a:lnTo>
                    <a:pt x="204818" y="134007"/>
                  </a:lnTo>
                  <a:lnTo>
                    <a:pt x="210812" y="138050"/>
                  </a:lnTo>
                  <a:lnTo>
                    <a:pt x="214854" y="144044"/>
                  </a:lnTo>
                  <a:lnTo>
                    <a:pt x="216336" y="151382"/>
                  </a:lnTo>
                </a:path>
                <a:path w="1824989" h="290194">
                  <a:moveTo>
                    <a:pt x="305387" y="240956"/>
                  </a:moveTo>
                  <a:lnTo>
                    <a:pt x="303905" y="248296"/>
                  </a:lnTo>
                  <a:lnTo>
                    <a:pt x="299863" y="254290"/>
                  </a:lnTo>
                  <a:lnTo>
                    <a:pt x="293869" y="258331"/>
                  </a:lnTo>
                  <a:lnTo>
                    <a:pt x="286529" y="259813"/>
                  </a:lnTo>
                  <a:lnTo>
                    <a:pt x="279190" y="258331"/>
                  </a:lnTo>
                  <a:lnTo>
                    <a:pt x="273196" y="254290"/>
                  </a:lnTo>
                  <a:lnTo>
                    <a:pt x="269154" y="248296"/>
                  </a:lnTo>
                  <a:lnTo>
                    <a:pt x="267672" y="240956"/>
                  </a:lnTo>
                  <a:lnTo>
                    <a:pt x="269154" y="233618"/>
                  </a:lnTo>
                  <a:lnTo>
                    <a:pt x="273196" y="227623"/>
                  </a:lnTo>
                  <a:lnTo>
                    <a:pt x="279190" y="223581"/>
                  </a:lnTo>
                  <a:lnTo>
                    <a:pt x="286529" y="222098"/>
                  </a:lnTo>
                  <a:lnTo>
                    <a:pt x="293869" y="223581"/>
                  </a:lnTo>
                  <a:lnTo>
                    <a:pt x="299863" y="227623"/>
                  </a:lnTo>
                  <a:lnTo>
                    <a:pt x="303905" y="233618"/>
                  </a:lnTo>
                  <a:lnTo>
                    <a:pt x="305387" y="240956"/>
                  </a:lnTo>
                </a:path>
                <a:path w="1824989" h="290194">
                  <a:moveTo>
                    <a:pt x="394961" y="270813"/>
                  </a:moveTo>
                  <a:lnTo>
                    <a:pt x="393479" y="278154"/>
                  </a:lnTo>
                  <a:lnTo>
                    <a:pt x="389438" y="284148"/>
                  </a:lnTo>
                  <a:lnTo>
                    <a:pt x="383444" y="288189"/>
                  </a:lnTo>
                  <a:lnTo>
                    <a:pt x="376103" y="289671"/>
                  </a:lnTo>
                  <a:lnTo>
                    <a:pt x="368762" y="288189"/>
                  </a:lnTo>
                  <a:lnTo>
                    <a:pt x="362768" y="284148"/>
                  </a:lnTo>
                  <a:lnTo>
                    <a:pt x="358727" y="278154"/>
                  </a:lnTo>
                  <a:lnTo>
                    <a:pt x="357245" y="270813"/>
                  </a:lnTo>
                  <a:lnTo>
                    <a:pt x="358727" y="263475"/>
                  </a:lnTo>
                  <a:lnTo>
                    <a:pt x="362768" y="257481"/>
                  </a:lnTo>
                  <a:lnTo>
                    <a:pt x="368762" y="253439"/>
                  </a:lnTo>
                  <a:lnTo>
                    <a:pt x="376103" y="251956"/>
                  </a:lnTo>
                  <a:lnTo>
                    <a:pt x="383444" y="253439"/>
                  </a:lnTo>
                  <a:lnTo>
                    <a:pt x="389438" y="257481"/>
                  </a:lnTo>
                  <a:lnTo>
                    <a:pt x="393479" y="263475"/>
                  </a:lnTo>
                  <a:lnTo>
                    <a:pt x="394961" y="270813"/>
                  </a:lnTo>
                </a:path>
                <a:path w="1824989" h="290194">
                  <a:moveTo>
                    <a:pt x="484012" y="222626"/>
                  </a:moveTo>
                  <a:lnTo>
                    <a:pt x="482530" y="229964"/>
                  </a:lnTo>
                  <a:lnTo>
                    <a:pt x="478487" y="235958"/>
                  </a:lnTo>
                  <a:lnTo>
                    <a:pt x="472493" y="240001"/>
                  </a:lnTo>
                  <a:lnTo>
                    <a:pt x="465155" y="241484"/>
                  </a:lnTo>
                  <a:lnTo>
                    <a:pt x="457814" y="240001"/>
                  </a:lnTo>
                  <a:lnTo>
                    <a:pt x="451820" y="235958"/>
                  </a:lnTo>
                  <a:lnTo>
                    <a:pt x="447779" y="229964"/>
                  </a:lnTo>
                  <a:lnTo>
                    <a:pt x="446297" y="222626"/>
                  </a:lnTo>
                  <a:lnTo>
                    <a:pt x="447779" y="215285"/>
                  </a:lnTo>
                  <a:lnTo>
                    <a:pt x="451820" y="209291"/>
                  </a:lnTo>
                  <a:lnTo>
                    <a:pt x="457814" y="205250"/>
                  </a:lnTo>
                  <a:lnTo>
                    <a:pt x="465155" y="203768"/>
                  </a:lnTo>
                  <a:lnTo>
                    <a:pt x="472493" y="205250"/>
                  </a:lnTo>
                  <a:lnTo>
                    <a:pt x="478487" y="209291"/>
                  </a:lnTo>
                  <a:lnTo>
                    <a:pt x="482530" y="215285"/>
                  </a:lnTo>
                  <a:lnTo>
                    <a:pt x="484012" y="222626"/>
                  </a:lnTo>
                </a:path>
                <a:path w="1824989" h="290194">
                  <a:moveTo>
                    <a:pt x="573586" y="126239"/>
                  </a:moveTo>
                  <a:lnTo>
                    <a:pt x="572103" y="133579"/>
                  </a:lnTo>
                  <a:lnTo>
                    <a:pt x="568061" y="139573"/>
                  </a:lnTo>
                  <a:lnTo>
                    <a:pt x="562066" y="143614"/>
                  </a:lnTo>
                  <a:lnTo>
                    <a:pt x="554728" y="145096"/>
                  </a:lnTo>
                  <a:lnTo>
                    <a:pt x="547388" y="143614"/>
                  </a:lnTo>
                  <a:lnTo>
                    <a:pt x="541394" y="139573"/>
                  </a:lnTo>
                  <a:lnTo>
                    <a:pt x="537353" y="133579"/>
                  </a:lnTo>
                  <a:lnTo>
                    <a:pt x="535871" y="126239"/>
                  </a:lnTo>
                  <a:lnTo>
                    <a:pt x="537353" y="118901"/>
                  </a:lnTo>
                  <a:lnTo>
                    <a:pt x="541394" y="112906"/>
                  </a:lnTo>
                  <a:lnTo>
                    <a:pt x="547388" y="108864"/>
                  </a:lnTo>
                  <a:lnTo>
                    <a:pt x="554728" y="107381"/>
                  </a:lnTo>
                  <a:lnTo>
                    <a:pt x="562066" y="108864"/>
                  </a:lnTo>
                  <a:lnTo>
                    <a:pt x="568061" y="112906"/>
                  </a:lnTo>
                  <a:lnTo>
                    <a:pt x="572103" y="118901"/>
                  </a:lnTo>
                  <a:lnTo>
                    <a:pt x="573586" y="126239"/>
                  </a:lnTo>
                </a:path>
                <a:path w="1824989" h="290194">
                  <a:moveTo>
                    <a:pt x="662632" y="41379"/>
                  </a:moveTo>
                  <a:lnTo>
                    <a:pt x="661150" y="48720"/>
                  </a:lnTo>
                  <a:lnTo>
                    <a:pt x="657109" y="54714"/>
                  </a:lnTo>
                  <a:lnTo>
                    <a:pt x="651115" y="58755"/>
                  </a:lnTo>
                  <a:lnTo>
                    <a:pt x="643774" y="60237"/>
                  </a:lnTo>
                  <a:lnTo>
                    <a:pt x="636436" y="58755"/>
                  </a:lnTo>
                  <a:lnTo>
                    <a:pt x="630442" y="54714"/>
                  </a:lnTo>
                  <a:lnTo>
                    <a:pt x="626399" y="48720"/>
                  </a:lnTo>
                  <a:lnTo>
                    <a:pt x="624916" y="41379"/>
                  </a:lnTo>
                  <a:lnTo>
                    <a:pt x="626399" y="34041"/>
                  </a:lnTo>
                  <a:lnTo>
                    <a:pt x="630442" y="28047"/>
                  </a:lnTo>
                  <a:lnTo>
                    <a:pt x="636436" y="24004"/>
                  </a:lnTo>
                  <a:lnTo>
                    <a:pt x="643774" y="22522"/>
                  </a:lnTo>
                  <a:lnTo>
                    <a:pt x="651115" y="24004"/>
                  </a:lnTo>
                  <a:lnTo>
                    <a:pt x="657109" y="28047"/>
                  </a:lnTo>
                  <a:lnTo>
                    <a:pt x="661150" y="34041"/>
                  </a:lnTo>
                  <a:lnTo>
                    <a:pt x="662632" y="41379"/>
                  </a:lnTo>
                </a:path>
                <a:path w="1824989" h="290194">
                  <a:moveTo>
                    <a:pt x="752205" y="21478"/>
                  </a:moveTo>
                  <a:lnTo>
                    <a:pt x="750723" y="28816"/>
                  </a:lnTo>
                  <a:lnTo>
                    <a:pt x="746682" y="34811"/>
                  </a:lnTo>
                  <a:lnTo>
                    <a:pt x="740688" y="38853"/>
                  </a:lnTo>
                  <a:lnTo>
                    <a:pt x="733347" y="40336"/>
                  </a:lnTo>
                  <a:lnTo>
                    <a:pt x="726010" y="38853"/>
                  </a:lnTo>
                  <a:lnTo>
                    <a:pt x="720015" y="34811"/>
                  </a:lnTo>
                  <a:lnTo>
                    <a:pt x="715973" y="28816"/>
                  </a:lnTo>
                  <a:lnTo>
                    <a:pt x="714490" y="21478"/>
                  </a:lnTo>
                  <a:lnTo>
                    <a:pt x="715973" y="14138"/>
                  </a:lnTo>
                  <a:lnTo>
                    <a:pt x="720015" y="8144"/>
                  </a:lnTo>
                  <a:lnTo>
                    <a:pt x="726010" y="4103"/>
                  </a:lnTo>
                  <a:lnTo>
                    <a:pt x="733347" y="2621"/>
                  </a:lnTo>
                  <a:lnTo>
                    <a:pt x="740688" y="4103"/>
                  </a:lnTo>
                  <a:lnTo>
                    <a:pt x="746682" y="8144"/>
                  </a:lnTo>
                  <a:lnTo>
                    <a:pt x="750723" y="14138"/>
                  </a:lnTo>
                  <a:lnTo>
                    <a:pt x="752205" y="21478"/>
                  </a:lnTo>
                </a:path>
                <a:path w="1824989" h="290194">
                  <a:moveTo>
                    <a:pt x="841257" y="78573"/>
                  </a:moveTo>
                  <a:lnTo>
                    <a:pt x="839775" y="85913"/>
                  </a:lnTo>
                  <a:lnTo>
                    <a:pt x="835734" y="91907"/>
                  </a:lnTo>
                  <a:lnTo>
                    <a:pt x="829740" y="95949"/>
                  </a:lnTo>
                  <a:lnTo>
                    <a:pt x="822399" y="97430"/>
                  </a:lnTo>
                  <a:lnTo>
                    <a:pt x="815059" y="95949"/>
                  </a:lnTo>
                  <a:lnTo>
                    <a:pt x="809065" y="91907"/>
                  </a:lnTo>
                  <a:lnTo>
                    <a:pt x="805024" y="85913"/>
                  </a:lnTo>
                  <a:lnTo>
                    <a:pt x="803542" y="78573"/>
                  </a:lnTo>
                  <a:lnTo>
                    <a:pt x="805024" y="71232"/>
                  </a:lnTo>
                  <a:lnTo>
                    <a:pt x="809065" y="65238"/>
                  </a:lnTo>
                  <a:lnTo>
                    <a:pt x="815059" y="61197"/>
                  </a:lnTo>
                  <a:lnTo>
                    <a:pt x="822399" y="59715"/>
                  </a:lnTo>
                  <a:lnTo>
                    <a:pt x="829740" y="61197"/>
                  </a:lnTo>
                  <a:lnTo>
                    <a:pt x="835734" y="65238"/>
                  </a:lnTo>
                  <a:lnTo>
                    <a:pt x="839775" y="71232"/>
                  </a:lnTo>
                  <a:lnTo>
                    <a:pt x="841257" y="78573"/>
                  </a:lnTo>
                </a:path>
                <a:path w="1824989" h="290194">
                  <a:moveTo>
                    <a:pt x="930831" y="176525"/>
                  </a:moveTo>
                  <a:lnTo>
                    <a:pt x="929349" y="183866"/>
                  </a:lnTo>
                  <a:lnTo>
                    <a:pt x="925308" y="189860"/>
                  </a:lnTo>
                  <a:lnTo>
                    <a:pt x="919314" y="193901"/>
                  </a:lnTo>
                  <a:lnTo>
                    <a:pt x="911973" y="195383"/>
                  </a:lnTo>
                  <a:lnTo>
                    <a:pt x="904632" y="193901"/>
                  </a:lnTo>
                  <a:lnTo>
                    <a:pt x="898638" y="189860"/>
                  </a:lnTo>
                  <a:lnTo>
                    <a:pt x="894597" y="183866"/>
                  </a:lnTo>
                  <a:lnTo>
                    <a:pt x="893115" y="176525"/>
                  </a:lnTo>
                  <a:lnTo>
                    <a:pt x="894597" y="169187"/>
                  </a:lnTo>
                  <a:lnTo>
                    <a:pt x="898638" y="163193"/>
                  </a:lnTo>
                  <a:lnTo>
                    <a:pt x="904632" y="159151"/>
                  </a:lnTo>
                  <a:lnTo>
                    <a:pt x="911973" y="157668"/>
                  </a:lnTo>
                  <a:lnTo>
                    <a:pt x="919314" y="159151"/>
                  </a:lnTo>
                  <a:lnTo>
                    <a:pt x="925308" y="163193"/>
                  </a:lnTo>
                  <a:lnTo>
                    <a:pt x="929349" y="169187"/>
                  </a:lnTo>
                  <a:lnTo>
                    <a:pt x="930831" y="176525"/>
                  </a:lnTo>
                </a:path>
                <a:path w="1824989" h="290194">
                  <a:moveTo>
                    <a:pt x="1020404" y="255627"/>
                  </a:moveTo>
                  <a:lnTo>
                    <a:pt x="1018922" y="262965"/>
                  </a:lnTo>
                  <a:lnTo>
                    <a:pt x="1014881" y="268959"/>
                  </a:lnTo>
                  <a:lnTo>
                    <a:pt x="1008887" y="273002"/>
                  </a:lnTo>
                  <a:lnTo>
                    <a:pt x="1001546" y="274484"/>
                  </a:lnTo>
                  <a:lnTo>
                    <a:pt x="994206" y="273002"/>
                  </a:lnTo>
                  <a:lnTo>
                    <a:pt x="988212" y="268959"/>
                  </a:lnTo>
                  <a:lnTo>
                    <a:pt x="984171" y="262965"/>
                  </a:lnTo>
                  <a:lnTo>
                    <a:pt x="982689" y="255627"/>
                  </a:lnTo>
                  <a:lnTo>
                    <a:pt x="984171" y="248286"/>
                  </a:lnTo>
                  <a:lnTo>
                    <a:pt x="988212" y="242292"/>
                  </a:lnTo>
                  <a:lnTo>
                    <a:pt x="994206" y="238251"/>
                  </a:lnTo>
                  <a:lnTo>
                    <a:pt x="1001546" y="236769"/>
                  </a:lnTo>
                  <a:lnTo>
                    <a:pt x="1008887" y="238251"/>
                  </a:lnTo>
                  <a:lnTo>
                    <a:pt x="1014881" y="242292"/>
                  </a:lnTo>
                  <a:lnTo>
                    <a:pt x="1018922" y="248286"/>
                  </a:lnTo>
                  <a:lnTo>
                    <a:pt x="1020404" y="255627"/>
                  </a:lnTo>
                </a:path>
                <a:path w="1824989" h="290194">
                  <a:moveTo>
                    <a:pt x="1109456" y="265577"/>
                  </a:moveTo>
                  <a:lnTo>
                    <a:pt x="1107973" y="272918"/>
                  </a:lnTo>
                  <a:lnTo>
                    <a:pt x="1103931" y="278912"/>
                  </a:lnTo>
                  <a:lnTo>
                    <a:pt x="1097936" y="282953"/>
                  </a:lnTo>
                  <a:lnTo>
                    <a:pt x="1090598" y="284435"/>
                  </a:lnTo>
                  <a:lnTo>
                    <a:pt x="1083258" y="282953"/>
                  </a:lnTo>
                  <a:lnTo>
                    <a:pt x="1077264" y="278912"/>
                  </a:lnTo>
                  <a:lnTo>
                    <a:pt x="1073223" y="272918"/>
                  </a:lnTo>
                  <a:lnTo>
                    <a:pt x="1071741" y="265577"/>
                  </a:lnTo>
                  <a:lnTo>
                    <a:pt x="1073223" y="258237"/>
                  </a:lnTo>
                  <a:lnTo>
                    <a:pt x="1077264" y="252243"/>
                  </a:lnTo>
                  <a:lnTo>
                    <a:pt x="1083258" y="248201"/>
                  </a:lnTo>
                  <a:lnTo>
                    <a:pt x="1090598" y="246720"/>
                  </a:lnTo>
                  <a:lnTo>
                    <a:pt x="1097936" y="248201"/>
                  </a:lnTo>
                  <a:lnTo>
                    <a:pt x="1103931" y="252243"/>
                  </a:lnTo>
                  <a:lnTo>
                    <a:pt x="1107973" y="258237"/>
                  </a:lnTo>
                  <a:lnTo>
                    <a:pt x="1109456" y="265577"/>
                  </a:lnTo>
                </a:path>
                <a:path w="1824989" h="290194">
                  <a:moveTo>
                    <a:pt x="1199030" y="200625"/>
                  </a:moveTo>
                  <a:lnTo>
                    <a:pt x="1197547" y="207963"/>
                  </a:lnTo>
                  <a:lnTo>
                    <a:pt x="1193504" y="213958"/>
                  </a:lnTo>
                  <a:lnTo>
                    <a:pt x="1187510" y="218000"/>
                  </a:lnTo>
                  <a:lnTo>
                    <a:pt x="1180172" y="219483"/>
                  </a:lnTo>
                  <a:lnTo>
                    <a:pt x="1172831" y="218000"/>
                  </a:lnTo>
                  <a:lnTo>
                    <a:pt x="1166837" y="213958"/>
                  </a:lnTo>
                  <a:lnTo>
                    <a:pt x="1162796" y="207963"/>
                  </a:lnTo>
                  <a:lnTo>
                    <a:pt x="1161314" y="200625"/>
                  </a:lnTo>
                  <a:lnTo>
                    <a:pt x="1162796" y="193285"/>
                  </a:lnTo>
                  <a:lnTo>
                    <a:pt x="1166837" y="187291"/>
                  </a:lnTo>
                  <a:lnTo>
                    <a:pt x="1172831" y="183250"/>
                  </a:lnTo>
                  <a:lnTo>
                    <a:pt x="1180172" y="181768"/>
                  </a:lnTo>
                  <a:lnTo>
                    <a:pt x="1187510" y="183250"/>
                  </a:lnTo>
                  <a:lnTo>
                    <a:pt x="1193504" y="187291"/>
                  </a:lnTo>
                  <a:lnTo>
                    <a:pt x="1197547" y="193285"/>
                  </a:lnTo>
                  <a:lnTo>
                    <a:pt x="1199030" y="200625"/>
                  </a:lnTo>
                </a:path>
                <a:path w="1824989" h="290194">
                  <a:moveTo>
                    <a:pt x="1288075" y="101095"/>
                  </a:moveTo>
                  <a:lnTo>
                    <a:pt x="1286593" y="108436"/>
                  </a:lnTo>
                  <a:lnTo>
                    <a:pt x="1282552" y="114430"/>
                  </a:lnTo>
                  <a:lnTo>
                    <a:pt x="1276558" y="118471"/>
                  </a:lnTo>
                  <a:lnTo>
                    <a:pt x="1269217" y="119953"/>
                  </a:lnTo>
                  <a:lnTo>
                    <a:pt x="1261880" y="118471"/>
                  </a:lnTo>
                  <a:lnTo>
                    <a:pt x="1255885" y="114430"/>
                  </a:lnTo>
                  <a:lnTo>
                    <a:pt x="1251843" y="108436"/>
                  </a:lnTo>
                  <a:lnTo>
                    <a:pt x="1250360" y="101095"/>
                  </a:lnTo>
                  <a:lnTo>
                    <a:pt x="1251843" y="93757"/>
                  </a:lnTo>
                  <a:lnTo>
                    <a:pt x="1255885" y="87763"/>
                  </a:lnTo>
                  <a:lnTo>
                    <a:pt x="1261880" y="83720"/>
                  </a:lnTo>
                  <a:lnTo>
                    <a:pt x="1269217" y="82237"/>
                  </a:lnTo>
                  <a:lnTo>
                    <a:pt x="1276558" y="83720"/>
                  </a:lnTo>
                  <a:lnTo>
                    <a:pt x="1282552" y="87763"/>
                  </a:lnTo>
                  <a:lnTo>
                    <a:pt x="1286593" y="93757"/>
                  </a:lnTo>
                  <a:lnTo>
                    <a:pt x="1288075" y="101095"/>
                  </a:lnTo>
                </a:path>
                <a:path w="1824989" h="290194">
                  <a:moveTo>
                    <a:pt x="1377649" y="29336"/>
                  </a:moveTo>
                  <a:lnTo>
                    <a:pt x="1376167" y="36674"/>
                  </a:lnTo>
                  <a:lnTo>
                    <a:pt x="1372126" y="42668"/>
                  </a:lnTo>
                  <a:lnTo>
                    <a:pt x="1366132" y="46711"/>
                  </a:lnTo>
                  <a:lnTo>
                    <a:pt x="1358791" y="48193"/>
                  </a:lnTo>
                  <a:lnTo>
                    <a:pt x="1351453" y="46711"/>
                  </a:lnTo>
                  <a:lnTo>
                    <a:pt x="1345459" y="42668"/>
                  </a:lnTo>
                  <a:lnTo>
                    <a:pt x="1341416" y="36674"/>
                  </a:lnTo>
                  <a:lnTo>
                    <a:pt x="1339933" y="29336"/>
                  </a:lnTo>
                  <a:lnTo>
                    <a:pt x="1341416" y="21995"/>
                  </a:lnTo>
                  <a:lnTo>
                    <a:pt x="1345459" y="16001"/>
                  </a:lnTo>
                  <a:lnTo>
                    <a:pt x="1351453" y="11960"/>
                  </a:lnTo>
                  <a:lnTo>
                    <a:pt x="1358791" y="10478"/>
                  </a:lnTo>
                  <a:lnTo>
                    <a:pt x="1366132" y="11960"/>
                  </a:lnTo>
                  <a:lnTo>
                    <a:pt x="1372126" y="16001"/>
                  </a:lnTo>
                  <a:lnTo>
                    <a:pt x="1376167" y="21995"/>
                  </a:lnTo>
                  <a:lnTo>
                    <a:pt x="1377649" y="29336"/>
                  </a:lnTo>
                </a:path>
                <a:path w="1824989" h="290194">
                  <a:moveTo>
                    <a:pt x="1466701" y="29336"/>
                  </a:moveTo>
                  <a:lnTo>
                    <a:pt x="1465219" y="36674"/>
                  </a:lnTo>
                  <a:lnTo>
                    <a:pt x="1461178" y="42668"/>
                  </a:lnTo>
                  <a:lnTo>
                    <a:pt x="1455184" y="46711"/>
                  </a:lnTo>
                  <a:lnTo>
                    <a:pt x="1447843" y="48193"/>
                  </a:lnTo>
                  <a:lnTo>
                    <a:pt x="1440502" y="46711"/>
                  </a:lnTo>
                  <a:lnTo>
                    <a:pt x="1434508" y="42668"/>
                  </a:lnTo>
                  <a:lnTo>
                    <a:pt x="1430467" y="36674"/>
                  </a:lnTo>
                  <a:lnTo>
                    <a:pt x="1428985" y="29336"/>
                  </a:lnTo>
                  <a:lnTo>
                    <a:pt x="1430467" y="21995"/>
                  </a:lnTo>
                  <a:lnTo>
                    <a:pt x="1434508" y="16001"/>
                  </a:lnTo>
                  <a:lnTo>
                    <a:pt x="1440502" y="11960"/>
                  </a:lnTo>
                  <a:lnTo>
                    <a:pt x="1447843" y="10478"/>
                  </a:lnTo>
                  <a:lnTo>
                    <a:pt x="1455184" y="11960"/>
                  </a:lnTo>
                  <a:lnTo>
                    <a:pt x="1461178" y="16001"/>
                  </a:lnTo>
                  <a:lnTo>
                    <a:pt x="1465219" y="21995"/>
                  </a:lnTo>
                  <a:lnTo>
                    <a:pt x="1466701" y="29336"/>
                  </a:lnTo>
                </a:path>
                <a:path w="1824989" h="290194">
                  <a:moveTo>
                    <a:pt x="1556274" y="101095"/>
                  </a:moveTo>
                  <a:lnTo>
                    <a:pt x="1554792" y="108436"/>
                  </a:lnTo>
                  <a:lnTo>
                    <a:pt x="1550751" y="114430"/>
                  </a:lnTo>
                  <a:lnTo>
                    <a:pt x="1544757" y="118471"/>
                  </a:lnTo>
                  <a:lnTo>
                    <a:pt x="1537416" y="119953"/>
                  </a:lnTo>
                  <a:lnTo>
                    <a:pt x="1530076" y="118471"/>
                  </a:lnTo>
                  <a:lnTo>
                    <a:pt x="1524082" y="114430"/>
                  </a:lnTo>
                  <a:lnTo>
                    <a:pt x="1520041" y="108436"/>
                  </a:lnTo>
                  <a:lnTo>
                    <a:pt x="1518559" y="101095"/>
                  </a:lnTo>
                  <a:lnTo>
                    <a:pt x="1520041" y="93757"/>
                  </a:lnTo>
                  <a:lnTo>
                    <a:pt x="1524082" y="87763"/>
                  </a:lnTo>
                  <a:lnTo>
                    <a:pt x="1530076" y="83720"/>
                  </a:lnTo>
                  <a:lnTo>
                    <a:pt x="1537416" y="82237"/>
                  </a:lnTo>
                  <a:lnTo>
                    <a:pt x="1544757" y="83720"/>
                  </a:lnTo>
                  <a:lnTo>
                    <a:pt x="1550751" y="87763"/>
                  </a:lnTo>
                  <a:lnTo>
                    <a:pt x="1554792" y="93757"/>
                  </a:lnTo>
                  <a:lnTo>
                    <a:pt x="1556274" y="101095"/>
                  </a:lnTo>
                </a:path>
                <a:path w="1824989" h="290194">
                  <a:moveTo>
                    <a:pt x="1645326" y="200625"/>
                  </a:moveTo>
                  <a:lnTo>
                    <a:pt x="1643843" y="207963"/>
                  </a:lnTo>
                  <a:lnTo>
                    <a:pt x="1639801" y="213958"/>
                  </a:lnTo>
                  <a:lnTo>
                    <a:pt x="1633806" y="218000"/>
                  </a:lnTo>
                  <a:lnTo>
                    <a:pt x="1626468" y="219483"/>
                  </a:lnTo>
                  <a:lnTo>
                    <a:pt x="1619128" y="218000"/>
                  </a:lnTo>
                  <a:lnTo>
                    <a:pt x="1613134" y="213958"/>
                  </a:lnTo>
                  <a:lnTo>
                    <a:pt x="1609093" y="207963"/>
                  </a:lnTo>
                  <a:lnTo>
                    <a:pt x="1607611" y="200625"/>
                  </a:lnTo>
                  <a:lnTo>
                    <a:pt x="1609093" y="193285"/>
                  </a:lnTo>
                  <a:lnTo>
                    <a:pt x="1613134" y="187291"/>
                  </a:lnTo>
                  <a:lnTo>
                    <a:pt x="1619128" y="183250"/>
                  </a:lnTo>
                  <a:lnTo>
                    <a:pt x="1626468" y="181768"/>
                  </a:lnTo>
                  <a:lnTo>
                    <a:pt x="1633806" y="183250"/>
                  </a:lnTo>
                  <a:lnTo>
                    <a:pt x="1639801" y="187291"/>
                  </a:lnTo>
                  <a:lnTo>
                    <a:pt x="1643843" y="193285"/>
                  </a:lnTo>
                  <a:lnTo>
                    <a:pt x="1645326" y="200625"/>
                  </a:lnTo>
                </a:path>
                <a:path w="1824989" h="290194">
                  <a:moveTo>
                    <a:pt x="1734900" y="265577"/>
                  </a:moveTo>
                  <a:lnTo>
                    <a:pt x="1733417" y="272918"/>
                  </a:lnTo>
                  <a:lnTo>
                    <a:pt x="1729374" y="278912"/>
                  </a:lnTo>
                  <a:lnTo>
                    <a:pt x="1723380" y="282953"/>
                  </a:lnTo>
                  <a:lnTo>
                    <a:pt x="1716042" y="284435"/>
                  </a:lnTo>
                  <a:lnTo>
                    <a:pt x="1708701" y="282953"/>
                  </a:lnTo>
                  <a:lnTo>
                    <a:pt x="1702707" y="278912"/>
                  </a:lnTo>
                  <a:lnTo>
                    <a:pt x="1698666" y="272918"/>
                  </a:lnTo>
                  <a:lnTo>
                    <a:pt x="1697184" y="265577"/>
                  </a:lnTo>
                  <a:lnTo>
                    <a:pt x="1698666" y="258237"/>
                  </a:lnTo>
                  <a:lnTo>
                    <a:pt x="1702707" y="252243"/>
                  </a:lnTo>
                  <a:lnTo>
                    <a:pt x="1708701" y="248201"/>
                  </a:lnTo>
                  <a:lnTo>
                    <a:pt x="1716042" y="246720"/>
                  </a:lnTo>
                  <a:lnTo>
                    <a:pt x="1723380" y="248201"/>
                  </a:lnTo>
                  <a:lnTo>
                    <a:pt x="1729374" y="252243"/>
                  </a:lnTo>
                  <a:lnTo>
                    <a:pt x="1733417" y="258237"/>
                  </a:lnTo>
                  <a:lnTo>
                    <a:pt x="1734900" y="265577"/>
                  </a:lnTo>
                </a:path>
                <a:path w="1824989" h="290194">
                  <a:moveTo>
                    <a:pt x="1824473" y="255627"/>
                  </a:moveTo>
                  <a:lnTo>
                    <a:pt x="1822990" y="262965"/>
                  </a:lnTo>
                  <a:lnTo>
                    <a:pt x="1818948" y="268959"/>
                  </a:lnTo>
                  <a:lnTo>
                    <a:pt x="1812953" y="273002"/>
                  </a:lnTo>
                  <a:lnTo>
                    <a:pt x="1805615" y="274484"/>
                  </a:lnTo>
                  <a:lnTo>
                    <a:pt x="1798275" y="273002"/>
                  </a:lnTo>
                  <a:lnTo>
                    <a:pt x="1792281" y="268959"/>
                  </a:lnTo>
                  <a:lnTo>
                    <a:pt x="1788240" y="262965"/>
                  </a:lnTo>
                  <a:lnTo>
                    <a:pt x="1786758" y="255627"/>
                  </a:lnTo>
                  <a:lnTo>
                    <a:pt x="1788240" y="248286"/>
                  </a:lnTo>
                  <a:lnTo>
                    <a:pt x="1792281" y="242292"/>
                  </a:lnTo>
                  <a:lnTo>
                    <a:pt x="1798275" y="238251"/>
                  </a:lnTo>
                  <a:lnTo>
                    <a:pt x="1805615" y="236769"/>
                  </a:lnTo>
                  <a:lnTo>
                    <a:pt x="1812953" y="238251"/>
                  </a:lnTo>
                  <a:lnTo>
                    <a:pt x="1818948" y="242292"/>
                  </a:lnTo>
                  <a:lnTo>
                    <a:pt x="1822990" y="248286"/>
                  </a:lnTo>
                  <a:lnTo>
                    <a:pt x="1824473" y="255627"/>
                  </a:lnTo>
                </a:path>
              </a:pathLst>
            </a:custGeom>
            <a:ln w="3175">
              <a:solidFill>
                <a:srgbClr val="0000FF"/>
              </a:solidFill>
            </a:ln>
          </p:spPr>
          <p:txBody>
            <a:bodyPr wrap="square" lIns="0" tIns="0" rIns="0" bIns="0" rtlCol="0"/>
            <a:lstStyle/>
            <a:p>
              <a:endParaRPr/>
            </a:p>
          </p:txBody>
        </p:sp>
        <p:sp>
          <p:nvSpPr>
            <p:cNvPr id="59" name="object 59"/>
            <p:cNvSpPr/>
            <p:nvPr/>
          </p:nvSpPr>
          <p:spPr>
            <a:xfrm>
              <a:off x="2471631" y="1497015"/>
              <a:ext cx="89535" cy="126364"/>
            </a:xfrm>
            <a:custGeom>
              <a:avLst/>
              <a:gdLst/>
              <a:ahLst/>
              <a:cxnLst/>
              <a:rect l="l" t="t" r="r" b="b"/>
              <a:pathLst>
                <a:path w="89535" h="126365">
                  <a:moveTo>
                    <a:pt x="0" y="126239"/>
                  </a:moveTo>
                  <a:lnTo>
                    <a:pt x="0" y="0"/>
                  </a:lnTo>
                </a:path>
                <a:path w="89535" h="126365">
                  <a:moveTo>
                    <a:pt x="89048" y="126239"/>
                  </a:moveTo>
                  <a:lnTo>
                    <a:pt x="89048" y="39286"/>
                  </a:lnTo>
                </a:path>
              </a:pathLst>
            </a:custGeom>
            <a:ln w="3175">
              <a:solidFill>
                <a:srgbClr val="0000FF"/>
              </a:solidFill>
            </a:ln>
          </p:spPr>
          <p:txBody>
            <a:bodyPr wrap="square" lIns="0" tIns="0" rIns="0" bIns="0" rtlCol="0"/>
            <a:lstStyle/>
            <a:p>
              <a:endParaRPr/>
            </a:p>
          </p:txBody>
        </p:sp>
        <p:sp>
          <p:nvSpPr>
            <p:cNvPr id="60" name="object 60"/>
            <p:cNvSpPr/>
            <p:nvPr/>
          </p:nvSpPr>
          <p:spPr>
            <a:xfrm>
              <a:off x="2650253" y="1623254"/>
              <a:ext cx="0" cy="6350"/>
            </a:xfrm>
            <a:custGeom>
              <a:avLst/>
              <a:gdLst/>
              <a:ahLst/>
              <a:cxnLst/>
              <a:rect l="l" t="t" r="r" b="b"/>
              <a:pathLst>
                <a:path h="6350">
                  <a:moveTo>
                    <a:pt x="-1571" y="3142"/>
                  </a:moveTo>
                  <a:lnTo>
                    <a:pt x="1571" y="3142"/>
                  </a:lnTo>
                </a:path>
              </a:pathLst>
            </a:custGeom>
            <a:ln w="6285">
              <a:solidFill>
                <a:srgbClr val="0000FF"/>
              </a:solidFill>
            </a:ln>
          </p:spPr>
          <p:txBody>
            <a:bodyPr wrap="square" lIns="0" tIns="0" rIns="0" bIns="0" rtlCol="0"/>
            <a:lstStyle/>
            <a:p>
              <a:endParaRPr/>
            </a:p>
          </p:txBody>
        </p:sp>
        <p:sp>
          <p:nvSpPr>
            <p:cNvPr id="61" name="object 61"/>
            <p:cNvSpPr/>
            <p:nvPr/>
          </p:nvSpPr>
          <p:spPr>
            <a:xfrm>
              <a:off x="2739304" y="1499636"/>
              <a:ext cx="1519555" cy="249554"/>
            </a:xfrm>
            <a:custGeom>
              <a:avLst/>
              <a:gdLst/>
              <a:ahLst/>
              <a:cxnLst/>
              <a:rect l="l" t="t" r="r" b="b"/>
              <a:pathLst>
                <a:path w="1519554" h="249555">
                  <a:moveTo>
                    <a:pt x="0" y="123617"/>
                  </a:moveTo>
                  <a:lnTo>
                    <a:pt x="0" y="219477"/>
                  </a:lnTo>
                </a:path>
                <a:path w="1519554" h="249555">
                  <a:moveTo>
                    <a:pt x="89573" y="123617"/>
                  </a:moveTo>
                  <a:lnTo>
                    <a:pt x="89573" y="249335"/>
                  </a:lnTo>
                </a:path>
                <a:path w="1519554" h="249555">
                  <a:moveTo>
                    <a:pt x="178625" y="123617"/>
                  </a:moveTo>
                  <a:lnTo>
                    <a:pt x="178625" y="201147"/>
                  </a:lnTo>
                </a:path>
                <a:path w="1519554" h="249555">
                  <a:moveTo>
                    <a:pt x="268199" y="123617"/>
                  </a:moveTo>
                  <a:lnTo>
                    <a:pt x="268199" y="104760"/>
                  </a:lnTo>
                </a:path>
                <a:path w="1519554" h="249555">
                  <a:moveTo>
                    <a:pt x="357244" y="123617"/>
                  </a:moveTo>
                  <a:lnTo>
                    <a:pt x="357244" y="19901"/>
                  </a:lnTo>
                </a:path>
                <a:path w="1519554" h="249555">
                  <a:moveTo>
                    <a:pt x="446818" y="123617"/>
                  </a:moveTo>
                  <a:lnTo>
                    <a:pt x="446818" y="0"/>
                  </a:lnTo>
                </a:path>
                <a:path w="1519554" h="249555">
                  <a:moveTo>
                    <a:pt x="535869" y="123617"/>
                  </a:moveTo>
                  <a:lnTo>
                    <a:pt x="535869" y="57094"/>
                  </a:lnTo>
                </a:path>
                <a:path w="1519554" h="249555">
                  <a:moveTo>
                    <a:pt x="625443" y="123617"/>
                  </a:moveTo>
                  <a:lnTo>
                    <a:pt x="625443" y="155047"/>
                  </a:lnTo>
                </a:path>
                <a:path w="1519554" h="249555">
                  <a:moveTo>
                    <a:pt x="715017" y="123617"/>
                  </a:moveTo>
                  <a:lnTo>
                    <a:pt x="715017" y="234148"/>
                  </a:lnTo>
                </a:path>
                <a:path w="1519554" h="249555">
                  <a:moveTo>
                    <a:pt x="804068" y="123617"/>
                  </a:moveTo>
                  <a:lnTo>
                    <a:pt x="804068" y="244098"/>
                  </a:lnTo>
                </a:path>
                <a:path w="1519554" h="249555">
                  <a:moveTo>
                    <a:pt x="893642" y="123617"/>
                  </a:moveTo>
                  <a:lnTo>
                    <a:pt x="893642" y="179147"/>
                  </a:lnTo>
                </a:path>
                <a:path w="1519554" h="249555">
                  <a:moveTo>
                    <a:pt x="982688" y="123617"/>
                  </a:moveTo>
                  <a:lnTo>
                    <a:pt x="982688" y="79616"/>
                  </a:lnTo>
                </a:path>
                <a:path w="1519554" h="249555">
                  <a:moveTo>
                    <a:pt x="1072261" y="123617"/>
                  </a:moveTo>
                  <a:lnTo>
                    <a:pt x="1072261" y="7857"/>
                  </a:lnTo>
                </a:path>
                <a:path w="1519554" h="249555">
                  <a:moveTo>
                    <a:pt x="1161313" y="123617"/>
                  </a:moveTo>
                  <a:lnTo>
                    <a:pt x="1161313" y="7857"/>
                  </a:lnTo>
                </a:path>
                <a:path w="1519554" h="249555">
                  <a:moveTo>
                    <a:pt x="1250887" y="123617"/>
                  </a:moveTo>
                  <a:lnTo>
                    <a:pt x="1250887" y="79616"/>
                  </a:lnTo>
                </a:path>
                <a:path w="1519554" h="249555">
                  <a:moveTo>
                    <a:pt x="1339938" y="123617"/>
                  </a:moveTo>
                  <a:lnTo>
                    <a:pt x="1339938" y="179147"/>
                  </a:lnTo>
                </a:path>
                <a:path w="1519554" h="249555">
                  <a:moveTo>
                    <a:pt x="1429512" y="123617"/>
                  </a:moveTo>
                  <a:lnTo>
                    <a:pt x="1429512" y="244098"/>
                  </a:lnTo>
                </a:path>
                <a:path w="1519554" h="249555">
                  <a:moveTo>
                    <a:pt x="1519086" y="123617"/>
                  </a:moveTo>
                  <a:lnTo>
                    <a:pt x="1519086" y="234148"/>
                  </a:lnTo>
                </a:path>
              </a:pathLst>
            </a:custGeom>
            <a:ln w="3175">
              <a:solidFill>
                <a:srgbClr val="0000FF"/>
              </a:solidFill>
            </a:ln>
          </p:spPr>
          <p:txBody>
            <a:bodyPr wrap="square" lIns="0" tIns="0" rIns="0" bIns="0" rtlCol="0"/>
            <a:lstStyle/>
            <a:p>
              <a:endParaRPr/>
            </a:p>
          </p:txBody>
        </p:sp>
        <p:sp>
          <p:nvSpPr>
            <p:cNvPr id="62" name="object 62"/>
            <p:cNvSpPr/>
            <p:nvPr/>
          </p:nvSpPr>
          <p:spPr>
            <a:xfrm>
              <a:off x="2471631" y="1623254"/>
              <a:ext cx="1786889" cy="0"/>
            </a:xfrm>
            <a:custGeom>
              <a:avLst/>
              <a:gdLst/>
              <a:ahLst/>
              <a:cxnLst/>
              <a:rect l="l" t="t" r="r" b="b"/>
              <a:pathLst>
                <a:path w="1786889">
                  <a:moveTo>
                    <a:pt x="0" y="0"/>
                  </a:moveTo>
                  <a:lnTo>
                    <a:pt x="1786758" y="0"/>
                  </a:lnTo>
                </a:path>
              </a:pathLst>
            </a:custGeom>
            <a:ln w="3175">
              <a:solidFill>
                <a:srgbClr val="000000"/>
              </a:solidFill>
            </a:ln>
          </p:spPr>
          <p:txBody>
            <a:bodyPr wrap="square" lIns="0" tIns="0" rIns="0" bIns="0" rtlCol="0"/>
            <a:lstStyle/>
            <a:p>
              <a:endParaRPr/>
            </a:p>
          </p:txBody>
        </p:sp>
      </p:grpSp>
      <p:sp>
        <p:nvSpPr>
          <p:cNvPr id="63" name="object 63"/>
          <p:cNvSpPr txBox="1"/>
          <p:nvPr/>
        </p:nvSpPr>
        <p:spPr>
          <a:xfrm>
            <a:off x="3315382" y="1800173"/>
            <a:ext cx="99060" cy="202565"/>
          </a:xfrm>
          <a:prstGeom prst="rect">
            <a:avLst/>
          </a:prstGeom>
        </p:spPr>
        <p:txBody>
          <a:bodyPr vert="horz" wrap="square" lIns="0" tIns="24765" rIns="0" bIns="0" rtlCol="0">
            <a:spAutoFit/>
          </a:bodyPr>
          <a:lstStyle/>
          <a:p>
            <a:pPr marL="14604">
              <a:lnSpc>
                <a:spcPct val="100000"/>
              </a:lnSpc>
              <a:spcBef>
                <a:spcPts val="195"/>
              </a:spcBef>
            </a:pPr>
            <a:r>
              <a:rPr sz="500" spc="-5" dirty="0">
                <a:latin typeface="Microsoft Sans Serif"/>
                <a:cs typeface="Microsoft Sans Serif"/>
              </a:rPr>
              <a:t>10</a:t>
            </a:r>
            <a:endParaRPr sz="500">
              <a:latin typeface="Microsoft Sans Serif"/>
              <a:cs typeface="Microsoft Sans Serif"/>
            </a:endParaRPr>
          </a:p>
          <a:p>
            <a:pPr marL="12700">
              <a:lnSpc>
                <a:spcPct val="100000"/>
              </a:lnSpc>
              <a:spcBef>
                <a:spcPts val="100"/>
              </a:spcBef>
            </a:pPr>
            <a:r>
              <a:rPr sz="500" spc="-5" dirty="0">
                <a:latin typeface="Microsoft Sans Serif"/>
                <a:cs typeface="Microsoft Sans Serif"/>
              </a:rPr>
              <a:t>(c)</a:t>
            </a:r>
            <a:endParaRPr sz="500">
              <a:latin typeface="Microsoft Sans Serif"/>
              <a:cs typeface="Microsoft Sans Serif"/>
            </a:endParaRPr>
          </a:p>
        </p:txBody>
      </p:sp>
      <p:sp>
        <p:nvSpPr>
          <p:cNvPr id="64" name="object 64"/>
          <p:cNvSpPr/>
          <p:nvPr/>
        </p:nvSpPr>
        <p:spPr>
          <a:xfrm>
            <a:off x="2471631" y="2027122"/>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 w="1786889" h="379094">
                <a:moveTo>
                  <a:pt x="0" y="378723"/>
                </a:moveTo>
                <a:lnTo>
                  <a:pt x="1786758" y="378723"/>
                </a:lnTo>
              </a:path>
              <a:path w="1786889" h="379094">
                <a:moveTo>
                  <a:pt x="0" y="378723"/>
                </a:moveTo>
                <a:lnTo>
                  <a:pt x="0" y="0"/>
                </a:lnTo>
              </a:path>
              <a:path w="1786889" h="379094">
                <a:moveTo>
                  <a:pt x="0" y="378723"/>
                </a:moveTo>
                <a:lnTo>
                  <a:pt x="0" y="360391"/>
                </a:lnTo>
              </a:path>
              <a:path w="1786889" h="379094">
                <a:moveTo>
                  <a:pt x="0" y="0"/>
                </a:moveTo>
                <a:lnTo>
                  <a:pt x="0" y="17811"/>
                </a:lnTo>
              </a:path>
            </a:pathLst>
          </a:custGeom>
          <a:ln w="3175">
            <a:solidFill>
              <a:srgbClr val="000000"/>
            </a:solidFill>
          </a:ln>
        </p:spPr>
        <p:txBody>
          <a:bodyPr wrap="square" lIns="0" tIns="0" rIns="0" bIns="0" rtlCol="0"/>
          <a:lstStyle/>
          <a:p>
            <a:endParaRPr/>
          </a:p>
        </p:txBody>
      </p:sp>
      <p:sp>
        <p:nvSpPr>
          <p:cNvPr id="65" name="object 65"/>
          <p:cNvSpPr txBox="1"/>
          <p:nvPr/>
        </p:nvSpPr>
        <p:spPr>
          <a:xfrm>
            <a:off x="2441645" y="240624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0</a:t>
            </a:r>
            <a:endParaRPr sz="500">
              <a:latin typeface="Microsoft Sans Serif"/>
              <a:cs typeface="Microsoft Sans Serif"/>
            </a:endParaRPr>
          </a:p>
        </p:txBody>
      </p:sp>
      <p:sp>
        <p:nvSpPr>
          <p:cNvPr id="66" name="object 66"/>
          <p:cNvSpPr/>
          <p:nvPr/>
        </p:nvSpPr>
        <p:spPr>
          <a:xfrm>
            <a:off x="2917929"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67" name="object 67"/>
          <p:cNvSpPr txBox="1"/>
          <p:nvPr/>
        </p:nvSpPr>
        <p:spPr>
          <a:xfrm>
            <a:off x="2887943" y="2406243"/>
            <a:ext cx="60960"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5</a:t>
            </a:r>
            <a:endParaRPr sz="500">
              <a:latin typeface="Microsoft Sans Serif"/>
              <a:cs typeface="Microsoft Sans Serif"/>
            </a:endParaRPr>
          </a:p>
        </p:txBody>
      </p:sp>
      <p:sp>
        <p:nvSpPr>
          <p:cNvPr id="68" name="object 68"/>
          <p:cNvSpPr/>
          <p:nvPr/>
        </p:nvSpPr>
        <p:spPr>
          <a:xfrm>
            <a:off x="3364747"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69" name="object 69"/>
          <p:cNvSpPr txBox="1"/>
          <p:nvPr/>
        </p:nvSpPr>
        <p:spPr>
          <a:xfrm>
            <a:off x="3317475" y="240624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10</a:t>
            </a:r>
            <a:endParaRPr sz="500">
              <a:latin typeface="Microsoft Sans Serif"/>
              <a:cs typeface="Microsoft Sans Serif"/>
            </a:endParaRPr>
          </a:p>
        </p:txBody>
      </p:sp>
      <p:sp>
        <p:nvSpPr>
          <p:cNvPr id="70" name="object 70"/>
          <p:cNvSpPr/>
          <p:nvPr/>
        </p:nvSpPr>
        <p:spPr>
          <a:xfrm>
            <a:off x="3811565"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71" name="object 71"/>
          <p:cNvSpPr txBox="1"/>
          <p:nvPr/>
        </p:nvSpPr>
        <p:spPr>
          <a:xfrm>
            <a:off x="3764293" y="240624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15</a:t>
            </a:r>
            <a:endParaRPr sz="500">
              <a:latin typeface="Microsoft Sans Serif"/>
              <a:cs typeface="Microsoft Sans Serif"/>
            </a:endParaRPr>
          </a:p>
        </p:txBody>
      </p:sp>
      <p:sp>
        <p:nvSpPr>
          <p:cNvPr id="72" name="object 72"/>
          <p:cNvSpPr/>
          <p:nvPr/>
        </p:nvSpPr>
        <p:spPr>
          <a:xfrm>
            <a:off x="4258390" y="2027122"/>
            <a:ext cx="0" cy="379095"/>
          </a:xfrm>
          <a:custGeom>
            <a:avLst/>
            <a:gdLst/>
            <a:ahLst/>
            <a:cxnLst/>
            <a:rect l="l" t="t" r="r" b="b"/>
            <a:pathLst>
              <a:path h="379094">
                <a:moveTo>
                  <a:pt x="0" y="378723"/>
                </a:moveTo>
                <a:lnTo>
                  <a:pt x="0" y="360391"/>
                </a:lnTo>
              </a:path>
              <a:path h="379094">
                <a:moveTo>
                  <a:pt x="0" y="0"/>
                </a:moveTo>
                <a:lnTo>
                  <a:pt x="0" y="17811"/>
                </a:lnTo>
              </a:path>
            </a:pathLst>
          </a:custGeom>
          <a:ln w="3175">
            <a:solidFill>
              <a:srgbClr val="000000"/>
            </a:solidFill>
          </a:ln>
        </p:spPr>
        <p:txBody>
          <a:bodyPr wrap="square" lIns="0" tIns="0" rIns="0" bIns="0" rtlCol="0"/>
          <a:lstStyle/>
          <a:p>
            <a:endParaRPr/>
          </a:p>
        </p:txBody>
      </p:sp>
      <p:sp>
        <p:nvSpPr>
          <p:cNvPr id="73" name="object 73"/>
          <p:cNvSpPr txBox="1"/>
          <p:nvPr/>
        </p:nvSpPr>
        <p:spPr>
          <a:xfrm>
            <a:off x="4211118" y="2406243"/>
            <a:ext cx="95885" cy="100965"/>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20</a:t>
            </a:r>
            <a:endParaRPr sz="500">
              <a:latin typeface="Microsoft Sans Serif"/>
              <a:cs typeface="Microsoft Sans Serif"/>
            </a:endParaRPr>
          </a:p>
        </p:txBody>
      </p:sp>
      <p:sp>
        <p:nvSpPr>
          <p:cNvPr id="74" name="object 74"/>
          <p:cNvSpPr/>
          <p:nvPr/>
        </p:nvSpPr>
        <p:spPr>
          <a:xfrm>
            <a:off x="2471631" y="2342464"/>
            <a:ext cx="1786889" cy="0"/>
          </a:xfrm>
          <a:custGeom>
            <a:avLst/>
            <a:gdLst/>
            <a:ahLst/>
            <a:cxnLst/>
            <a:rect l="l" t="t" r="r" b="b"/>
            <a:pathLst>
              <a:path w="1786889">
                <a:moveTo>
                  <a:pt x="0" y="0"/>
                </a:moveTo>
                <a:lnTo>
                  <a:pt x="17809" y="0"/>
                </a:lnTo>
              </a:path>
              <a:path w="1786889">
                <a:moveTo>
                  <a:pt x="1786758" y="0"/>
                </a:moveTo>
                <a:lnTo>
                  <a:pt x="1768422" y="0"/>
                </a:lnTo>
              </a:path>
            </a:pathLst>
          </a:custGeom>
          <a:ln w="3175">
            <a:solidFill>
              <a:srgbClr val="000000"/>
            </a:solidFill>
          </a:ln>
        </p:spPr>
        <p:txBody>
          <a:bodyPr wrap="square" lIns="0" tIns="0" rIns="0" bIns="0" rtlCol="0"/>
          <a:lstStyle/>
          <a:p>
            <a:endParaRPr/>
          </a:p>
        </p:txBody>
      </p:sp>
      <p:sp>
        <p:nvSpPr>
          <p:cNvPr id="75" name="object 75"/>
          <p:cNvSpPr txBox="1"/>
          <p:nvPr/>
        </p:nvSpPr>
        <p:spPr>
          <a:xfrm>
            <a:off x="2369358" y="2289954"/>
            <a:ext cx="123825" cy="100965"/>
          </a:xfrm>
          <a:prstGeom prst="rect">
            <a:avLst/>
          </a:prstGeom>
        </p:spPr>
        <p:txBody>
          <a:bodyPr vert="horz" wrap="square" lIns="0" tIns="12065" rIns="0" bIns="0" rtlCol="0">
            <a:spAutoFit/>
          </a:bodyPr>
          <a:lstStyle/>
          <a:p>
            <a:pPr marL="12700">
              <a:lnSpc>
                <a:spcPct val="100000"/>
              </a:lnSpc>
              <a:spcBef>
                <a:spcPts val="95"/>
              </a:spcBef>
            </a:pPr>
            <a:r>
              <a:rPr sz="500" spc="100" dirty="0">
                <a:latin typeface="Microsoft Sans Serif"/>
                <a:cs typeface="Microsoft Sans Serif"/>
              </a:rPr>
              <a:t>−1</a:t>
            </a:r>
            <a:endParaRPr sz="500">
              <a:latin typeface="Microsoft Sans Serif"/>
              <a:cs typeface="Microsoft Sans Serif"/>
            </a:endParaRPr>
          </a:p>
        </p:txBody>
      </p:sp>
      <p:sp>
        <p:nvSpPr>
          <p:cNvPr id="76" name="object 76"/>
          <p:cNvSpPr/>
          <p:nvPr/>
        </p:nvSpPr>
        <p:spPr>
          <a:xfrm>
            <a:off x="2471631" y="2089980"/>
            <a:ext cx="1786889" cy="126364"/>
          </a:xfrm>
          <a:custGeom>
            <a:avLst/>
            <a:gdLst/>
            <a:ahLst/>
            <a:cxnLst/>
            <a:rect l="l" t="t" r="r" b="b"/>
            <a:pathLst>
              <a:path w="1786889" h="126364">
                <a:moveTo>
                  <a:pt x="0" y="126242"/>
                </a:moveTo>
                <a:lnTo>
                  <a:pt x="17809" y="126242"/>
                </a:lnTo>
              </a:path>
              <a:path w="1786889" h="126364">
                <a:moveTo>
                  <a:pt x="1786758" y="126242"/>
                </a:moveTo>
                <a:lnTo>
                  <a:pt x="1768422" y="126242"/>
                </a:lnTo>
              </a:path>
              <a:path w="1786889" h="126364">
                <a:moveTo>
                  <a:pt x="0" y="0"/>
                </a:moveTo>
                <a:lnTo>
                  <a:pt x="17809" y="0"/>
                </a:lnTo>
              </a:path>
              <a:path w="1786889" h="126364">
                <a:moveTo>
                  <a:pt x="1786758" y="0"/>
                </a:moveTo>
                <a:lnTo>
                  <a:pt x="1768422" y="0"/>
                </a:lnTo>
              </a:path>
            </a:pathLst>
          </a:custGeom>
          <a:ln w="3175">
            <a:solidFill>
              <a:srgbClr val="000000"/>
            </a:solidFill>
          </a:ln>
        </p:spPr>
        <p:txBody>
          <a:bodyPr wrap="square" lIns="0" tIns="0" rIns="0" bIns="0" rtlCol="0"/>
          <a:lstStyle/>
          <a:p>
            <a:endParaRPr/>
          </a:p>
        </p:txBody>
      </p:sp>
      <p:sp>
        <p:nvSpPr>
          <p:cNvPr id="77" name="object 77"/>
          <p:cNvSpPr txBox="1"/>
          <p:nvPr/>
        </p:nvSpPr>
        <p:spPr>
          <a:xfrm>
            <a:off x="2406025" y="2037471"/>
            <a:ext cx="60960" cy="227329"/>
          </a:xfrm>
          <a:prstGeom prst="rect">
            <a:avLst/>
          </a:prstGeom>
        </p:spPr>
        <p:txBody>
          <a:bodyPr vert="horz" wrap="square" lIns="0" tIns="12065" rIns="0" bIns="0" rtlCol="0">
            <a:spAutoFit/>
          </a:bodyPr>
          <a:lstStyle/>
          <a:p>
            <a:pPr marL="12700">
              <a:lnSpc>
                <a:spcPct val="100000"/>
              </a:lnSpc>
              <a:spcBef>
                <a:spcPts val="95"/>
              </a:spcBef>
            </a:pPr>
            <a:r>
              <a:rPr sz="500" spc="-5" dirty="0">
                <a:latin typeface="Microsoft Sans Serif"/>
                <a:cs typeface="Microsoft Sans Serif"/>
              </a:rPr>
              <a:t>1</a:t>
            </a:r>
            <a:endParaRPr sz="500">
              <a:latin typeface="Microsoft Sans Serif"/>
              <a:cs typeface="Microsoft Sans Serif"/>
            </a:endParaRPr>
          </a:p>
          <a:p>
            <a:pPr marL="12700">
              <a:lnSpc>
                <a:spcPct val="100000"/>
              </a:lnSpc>
              <a:spcBef>
                <a:spcPts val="390"/>
              </a:spcBef>
            </a:pPr>
            <a:r>
              <a:rPr sz="500" spc="-5" dirty="0">
                <a:latin typeface="Microsoft Sans Serif"/>
                <a:cs typeface="Microsoft Sans Serif"/>
              </a:rPr>
              <a:t>0</a:t>
            </a:r>
            <a:endParaRPr sz="500">
              <a:latin typeface="Microsoft Sans Serif"/>
              <a:cs typeface="Microsoft Sans Serif"/>
            </a:endParaRPr>
          </a:p>
        </p:txBody>
      </p:sp>
      <p:grpSp>
        <p:nvGrpSpPr>
          <p:cNvPr id="78" name="object 78"/>
          <p:cNvGrpSpPr/>
          <p:nvPr/>
        </p:nvGrpSpPr>
        <p:grpSpPr>
          <a:xfrm>
            <a:off x="2451202" y="2025550"/>
            <a:ext cx="1828164" cy="382270"/>
            <a:chOff x="2451202" y="2025550"/>
            <a:chExt cx="1828164" cy="382270"/>
          </a:xfrm>
        </p:grpSpPr>
        <p:sp>
          <p:nvSpPr>
            <p:cNvPr id="79" name="object 79"/>
            <p:cNvSpPr/>
            <p:nvPr/>
          </p:nvSpPr>
          <p:spPr>
            <a:xfrm>
              <a:off x="2471631" y="2027122"/>
              <a:ext cx="1786889" cy="379095"/>
            </a:xfrm>
            <a:custGeom>
              <a:avLst/>
              <a:gdLst/>
              <a:ahLst/>
              <a:cxnLst/>
              <a:rect l="l" t="t" r="r" b="b"/>
              <a:pathLst>
                <a:path w="1786889" h="379094">
                  <a:moveTo>
                    <a:pt x="0" y="0"/>
                  </a:moveTo>
                  <a:lnTo>
                    <a:pt x="1786758" y="0"/>
                  </a:lnTo>
                </a:path>
                <a:path w="1786889" h="379094">
                  <a:moveTo>
                    <a:pt x="0" y="378723"/>
                  </a:moveTo>
                  <a:lnTo>
                    <a:pt x="1786758" y="378723"/>
                  </a:lnTo>
                </a:path>
                <a:path w="1786889" h="379094">
                  <a:moveTo>
                    <a:pt x="1786758" y="378723"/>
                  </a:moveTo>
                  <a:lnTo>
                    <a:pt x="1786758" y="0"/>
                  </a:lnTo>
                </a:path>
                <a:path w="1786889" h="379094">
                  <a:moveTo>
                    <a:pt x="0" y="378723"/>
                  </a:moveTo>
                  <a:lnTo>
                    <a:pt x="0" y="0"/>
                  </a:lnTo>
                </a:path>
              </a:pathLst>
            </a:custGeom>
            <a:ln w="3175">
              <a:solidFill>
                <a:srgbClr val="000000"/>
              </a:solidFill>
            </a:ln>
          </p:spPr>
          <p:txBody>
            <a:bodyPr wrap="square" lIns="0" tIns="0" rIns="0" bIns="0" rtlCol="0"/>
            <a:lstStyle/>
            <a:p>
              <a:endParaRPr/>
            </a:p>
          </p:txBody>
        </p:sp>
        <p:sp>
          <p:nvSpPr>
            <p:cNvPr id="80" name="object 80"/>
            <p:cNvSpPr/>
            <p:nvPr/>
          </p:nvSpPr>
          <p:spPr>
            <a:xfrm>
              <a:off x="2452774" y="2071123"/>
              <a:ext cx="1824989" cy="290195"/>
            </a:xfrm>
            <a:custGeom>
              <a:avLst/>
              <a:gdLst/>
              <a:ahLst/>
              <a:cxnLst/>
              <a:rect l="l" t="t" r="r" b="b"/>
              <a:pathLst>
                <a:path w="1824989" h="290194">
                  <a:moveTo>
                    <a:pt x="37715" y="18857"/>
                  </a:moveTo>
                  <a:lnTo>
                    <a:pt x="36233" y="26197"/>
                  </a:lnTo>
                  <a:lnTo>
                    <a:pt x="32191" y="32191"/>
                  </a:lnTo>
                  <a:lnTo>
                    <a:pt x="26197" y="36233"/>
                  </a:lnTo>
                  <a:lnTo>
                    <a:pt x="18857" y="37715"/>
                  </a:lnTo>
                  <a:lnTo>
                    <a:pt x="11518" y="36233"/>
                  </a:lnTo>
                  <a:lnTo>
                    <a:pt x="5523" y="32191"/>
                  </a:lnTo>
                  <a:lnTo>
                    <a:pt x="1482" y="26197"/>
                  </a:lnTo>
                  <a:lnTo>
                    <a:pt x="0" y="18857"/>
                  </a:lnTo>
                  <a:lnTo>
                    <a:pt x="1482" y="11518"/>
                  </a:lnTo>
                  <a:lnTo>
                    <a:pt x="5523" y="5523"/>
                  </a:lnTo>
                  <a:lnTo>
                    <a:pt x="11518" y="1482"/>
                  </a:lnTo>
                  <a:lnTo>
                    <a:pt x="18857" y="0"/>
                  </a:lnTo>
                  <a:lnTo>
                    <a:pt x="26197" y="1482"/>
                  </a:lnTo>
                  <a:lnTo>
                    <a:pt x="32191" y="5523"/>
                  </a:lnTo>
                  <a:lnTo>
                    <a:pt x="36233" y="11518"/>
                  </a:lnTo>
                  <a:lnTo>
                    <a:pt x="37715" y="18857"/>
                  </a:lnTo>
                </a:path>
                <a:path w="1824989" h="290194">
                  <a:moveTo>
                    <a:pt x="126763" y="20429"/>
                  </a:moveTo>
                  <a:lnTo>
                    <a:pt x="125281" y="27768"/>
                  </a:lnTo>
                  <a:lnTo>
                    <a:pt x="121239" y="33762"/>
                  </a:lnTo>
                  <a:lnTo>
                    <a:pt x="115245" y="37804"/>
                  </a:lnTo>
                  <a:lnTo>
                    <a:pt x="107905" y="39286"/>
                  </a:lnTo>
                  <a:lnTo>
                    <a:pt x="100566" y="37804"/>
                  </a:lnTo>
                  <a:lnTo>
                    <a:pt x="94571" y="33762"/>
                  </a:lnTo>
                  <a:lnTo>
                    <a:pt x="90530" y="27768"/>
                  </a:lnTo>
                  <a:lnTo>
                    <a:pt x="89048" y="20429"/>
                  </a:lnTo>
                  <a:lnTo>
                    <a:pt x="90530" y="13089"/>
                  </a:lnTo>
                  <a:lnTo>
                    <a:pt x="94571" y="7095"/>
                  </a:lnTo>
                  <a:lnTo>
                    <a:pt x="100566" y="3053"/>
                  </a:lnTo>
                  <a:lnTo>
                    <a:pt x="107905" y="1571"/>
                  </a:lnTo>
                  <a:lnTo>
                    <a:pt x="115245" y="3053"/>
                  </a:lnTo>
                  <a:lnTo>
                    <a:pt x="121239" y="7095"/>
                  </a:lnTo>
                  <a:lnTo>
                    <a:pt x="125281" y="13089"/>
                  </a:lnTo>
                  <a:lnTo>
                    <a:pt x="126763" y="20429"/>
                  </a:lnTo>
                </a:path>
                <a:path w="1824989" h="290194">
                  <a:moveTo>
                    <a:pt x="216336" y="25668"/>
                  </a:moveTo>
                  <a:lnTo>
                    <a:pt x="214854" y="33008"/>
                  </a:lnTo>
                  <a:lnTo>
                    <a:pt x="210812" y="39002"/>
                  </a:lnTo>
                  <a:lnTo>
                    <a:pt x="204818" y="43044"/>
                  </a:lnTo>
                  <a:lnTo>
                    <a:pt x="197479" y="44526"/>
                  </a:lnTo>
                  <a:lnTo>
                    <a:pt x="190139" y="43044"/>
                  </a:lnTo>
                  <a:lnTo>
                    <a:pt x="184145" y="39002"/>
                  </a:lnTo>
                  <a:lnTo>
                    <a:pt x="180103" y="33008"/>
                  </a:lnTo>
                  <a:lnTo>
                    <a:pt x="178621" y="25668"/>
                  </a:lnTo>
                  <a:lnTo>
                    <a:pt x="180103" y="18329"/>
                  </a:lnTo>
                  <a:lnTo>
                    <a:pt x="184145" y="12335"/>
                  </a:lnTo>
                  <a:lnTo>
                    <a:pt x="190139" y="8293"/>
                  </a:lnTo>
                  <a:lnTo>
                    <a:pt x="197479" y="6811"/>
                  </a:lnTo>
                  <a:lnTo>
                    <a:pt x="204818" y="8293"/>
                  </a:lnTo>
                  <a:lnTo>
                    <a:pt x="210812" y="12335"/>
                  </a:lnTo>
                  <a:lnTo>
                    <a:pt x="214854" y="18329"/>
                  </a:lnTo>
                  <a:lnTo>
                    <a:pt x="216336" y="25668"/>
                  </a:lnTo>
                </a:path>
                <a:path w="1824989" h="290194">
                  <a:moveTo>
                    <a:pt x="305387" y="34572"/>
                  </a:moveTo>
                  <a:lnTo>
                    <a:pt x="303905" y="41911"/>
                  </a:lnTo>
                  <a:lnTo>
                    <a:pt x="299863" y="47905"/>
                  </a:lnTo>
                  <a:lnTo>
                    <a:pt x="293869" y="51947"/>
                  </a:lnTo>
                  <a:lnTo>
                    <a:pt x="286529" y="53429"/>
                  </a:lnTo>
                  <a:lnTo>
                    <a:pt x="279190" y="51947"/>
                  </a:lnTo>
                  <a:lnTo>
                    <a:pt x="273196" y="47905"/>
                  </a:lnTo>
                  <a:lnTo>
                    <a:pt x="269154" y="41911"/>
                  </a:lnTo>
                  <a:lnTo>
                    <a:pt x="267672" y="34572"/>
                  </a:lnTo>
                  <a:lnTo>
                    <a:pt x="269154" y="27232"/>
                  </a:lnTo>
                  <a:lnTo>
                    <a:pt x="273196" y="21238"/>
                  </a:lnTo>
                  <a:lnTo>
                    <a:pt x="279190" y="17196"/>
                  </a:lnTo>
                  <a:lnTo>
                    <a:pt x="286529" y="15714"/>
                  </a:lnTo>
                  <a:lnTo>
                    <a:pt x="293869" y="17196"/>
                  </a:lnTo>
                  <a:lnTo>
                    <a:pt x="299863" y="21238"/>
                  </a:lnTo>
                  <a:lnTo>
                    <a:pt x="303905" y="27232"/>
                  </a:lnTo>
                  <a:lnTo>
                    <a:pt x="305387" y="34572"/>
                  </a:lnTo>
                </a:path>
                <a:path w="1824989" h="290194">
                  <a:moveTo>
                    <a:pt x="394961" y="46098"/>
                  </a:moveTo>
                  <a:lnTo>
                    <a:pt x="393479" y="53437"/>
                  </a:lnTo>
                  <a:lnTo>
                    <a:pt x="389438" y="59431"/>
                  </a:lnTo>
                  <a:lnTo>
                    <a:pt x="383444" y="63473"/>
                  </a:lnTo>
                  <a:lnTo>
                    <a:pt x="376103" y="64955"/>
                  </a:lnTo>
                  <a:lnTo>
                    <a:pt x="368762" y="63473"/>
                  </a:lnTo>
                  <a:lnTo>
                    <a:pt x="362768" y="59431"/>
                  </a:lnTo>
                  <a:lnTo>
                    <a:pt x="358727" y="53437"/>
                  </a:lnTo>
                  <a:lnTo>
                    <a:pt x="357245" y="46098"/>
                  </a:lnTo>
                  <a:lnTo>
                    <a:pt x="358727" y="38758"/>
                  </a:lnTo>
                  <a:lnTo>
                    <a:pt x="362768" y="32764"/>
                  </a:lnTo>
                  <a:lnTo>
                    <a:pt x="368762" y="28722"/>
                  </a:lnTo>
                  <a:lnTo>
                    <a:pt x="376103" y="27240"/>
                  </a:lnTo>
                  <a:lnTo>
                    <a:pt x="383444" y="28722"/>
                  </a:lnTo>
                  <a:lnTo>
                    <a:pt x="389438" y="32764"/>
                  </a:lnTo>
                  <a:lnTo>
                    <a:pt x="393479" y="38758"/>
                  </a:lnTo>
                  <a:lnTo>
                    <a:pt x="394961" y="46098"/>
                  </a:lnTo>
                </a:path>
                <a:path w="1824989" h="290194">
                  <a:moveTo>
                    <a:pt x="484012" y="60241"/>
                  </a:moveTo>
                  <a:lnTo>
                    <a:pt x="482530" y="67580"/>
                  </a:lnTo>
                  <a:lnTo>
                    <a:pt x="478487" y="73574"/>
                  </a:lnTo>
                  <a:lnTo>
                    <a:pt x="472493" y="77616"/>
                  </a:lnTo>
                  <a:lnTo>
                    <a:pt x="465155" y="79098"/>
                  </a:lnTo>
                  <a:lnTo>
                    <a:pt x="457814" y="77616"/>
                  </a:lnTo>
                  <a:lnTo>
                    <a:pt x="451820" y="73574"/>
                  </a:lnTo>
                  <a:lnTo>
                    <a:pt x="447779" y="67580"/>
                  </a:lnTo>
                  <a:lnTo>
                    <a:pt x="446297" y="60241"/>
                  </a:lnTo>
                  <a:lnTo>
                    <a:pt x="447779" y="52901"/>
                  </a:lnTo>
                  <a:lnTo>
                    <a:pt x="451820" y="46907"/>
                  </a:lnTo>
                  <a:lnTo>
                    <a:pt x="457814" y="42865"/>
                  </a:lnTo>
                  <a:lnTo>
                    <a:pt x="465155" y="41383"/>
                  </a:lnTo>
                  <a:lnTo>
                    <a:pt x="472493" y="42865"/>
                  </a:lnTo>
                  <a:lnTo>
                    <a:pt x="478487" y="46907"/>
                  </a:lnTo>
                  <a:lnTo>
                    <a:pt x="482530" y="52901"/>
                  </a:lnTo>
                  <a:lnTo>
                    <a:pt x="484012" y="60241"/>
                  </a:lnTo>
                </a:path>
                <a:path w="1824989" h="290194">
                  <a:moveTo>
                    <a:pt x="573586" y="77001"/>
                  </a:moveTo>
                  <a:lnTo>
                    <a:pt x="572103" y="84341"/>
                  </a:lnTo>
                  <a:lnTo>
                    <a:pt x="568061" y="90335"/>
                  </a:lnTo>
                  <a:lnTo>
                    <a:pt x="562066" y="94377"/>
                  </a:lnTo>
                  <a:lnTo>
                    <a:pt x="554728" y="95859"/>
                  </a:lnTo>
                  <a:lnTo>
                    <a:pt x="547388" y="94377"/>
                  </a:lnTo>
                  <a:lnTo>
                    <a:pt x="541394" y="90335"/>
                  </a:lnTo>
                  <a:lnTo>
                    <a:pt x="537353" y="84341"/>
                  </a:lnTo>
                  <a:lnTo>
                    <a:pt x="535871" y="77001"/>
                  </a:lnTo>
                  <a:lnTo>
                    <a:pt x="537353" y="69662"/>
                  </a:lnTo>
                  <a:lnTo>
                    <a:pt x="541394" y="63668"/>
                  </a:lnTo>
                  <a:lnTo>
                    <a:pt x="547388" y="59626"/>
                  </a:lnTo>
                  <a:lnTo>
                    <a:pt x="554728" y="58144"/>
                  </a:lnTo>
                  <a:lnTo>
                    <a:pt x="562066" y="59626"/>
                  </a:lnTo>
                  <a:lnTo>
                    <a:pt x="568061" y="63668"/>
                  </a:lnTo>
                  <a:lnTo>
                    <a:pt x="572103" y="69662"/>
                  </a:lnTo>
                  <a:lnTo>
                    <a:pt x="573586" y="77001"/>
                  </a:lnTo>
                </a:path>
                <a:path w="1824989" h="290194">
                  <a:moveTo>
                    <a:pt x="662632" y="95336"/>
                  </a:moveTo>
                  <a:lnTo>
                    <a:pt x="661150" y="102676"/>
                  </a:lnTo>
                  <a:lnTo>
                    <a:pt x="657109" y="108670"/>
                  </a:lnTo>
                  <a:lnTo>
                    <a:pt x="651115" y="112711"/>
                  </a:lnTo>
                  <a:lnTo>
                    <a:pt x="643774" y="114194"/>
                  </a:lnTo>
                  <a:lnTo>
                    <a:pt x="636436" y="112711"/>
                  </a:lnTo>
                  <a:lnTo>
                    <a:pt x="630442" y="108670"/>
                  </a:lnTo>
                  <a:lnTo>
                    <a:pt x="626399" y="102676"/>
                  </a:lnTo>
                  <a:lnTo>
                    <a:pt x="624916" y="95336"/>
                  </a:lnTo>
                  <a:lnTo>
                    <a:pt x="626399" y="87996"/>
                  </a:lnTo>
                  <a:lnTo>
                    <a:pt x="630442" y="82002"/>
                  </a:lnTo>
                  <a:lnTo>
                    <a:pt x="636436" y="77961"/>
                  </a:lnTo>
                  <a:lnTo>
                    <a:pt x="643774" y="76478"/>
                  </a:lnTo>
                  <a:lnTo>
                    <a:pt x="651115" y="77961"/>
                  </a:lnTo>
                  <a:lnTo>
                    <a:pt x="657109" y="82002"/>
                  </a:lnTo>
                  <a:lnTo>
                    <a:pt x="661150" y="87996"/>
                  </a:lnTo>
                  <a:lnTo>
                    <a:pt x="662632" y="95336"/>
                  </a:lnTo>
                </a:path>
                <a:path w="1824989" h="290194">
                  <a:moveTo>
                    <a:pt x="752205" y="115242"/>
                  </a:moveTo>
                  <a:lnTo>
                    <a:pt x="750723" y="122582"/>
                  </a:lnTo>
                  <a:lnTo>
                    <a:pt x="746682" y="128576"/>
                  </a:lnTo>
                  <a:lnTo>
                    <a:pt x="740688" y="132617"/>
                  </a:lnTo>
                  <a:lnTo>
                    <a:pt x="733347" y="134100"/>
                  </a:lnTo>
                  <a:lnTo>
                    <a:pt x="726010" y="132617"/>
                  </a:lnTo>
                  <a:lnTo>
                    <a:pt x="720015" y="128576"/>
                  </a:lnTo>
                  <a:lnTo>
                    <a:pt x="715973" y="122582"/>
                  </a:lnTo>
                  <a:lnTo>
                    <a:pt x="714490" y="115242"/>
                  </a:lnTo>
                  <a:lnTo>
                    <a:pt x="715973" y="107902"/>
                  </a:lnTo>
                  <a:lnTo>
                    <a:pt x="720015" y="101908"/>
                  </a:lnTo>
                  <a:lnTo>
                    <a:pt x="726010" y="97867"/>
                  </a:lnTo>
                  <a:lnTo>
                    <a:pt x="733347" y="96384"/>
                  </a:lnTo>
                  <a:lnTo>
                    <a:pt x="740688" y="97867"/>
                  </a:lnTo>
                  <a:lnTo>
                    <a:pt x="746682" y="101908"/>
                  </a:lnTo>
                  <a:lnTo>
                    <a:pt x="750723" y="107902"/>
                  </a:lnTo>
                  <a:lnTo>
                    <a:pt x="752205" y="115242"/>
                  </a:lnTo>
                </a:path>
                <a:path w="1824989" h="290194">
                  <a:moveTo>
                    <a:pt x="841257" y="136194"/>
                  </a:moveTo>
                  <a:lnTo>
                    <a:pt x="839775" y="143534"/>
                  </a:lnTo>
                  <a:lnTo>
                    <a:pt x="835734" y="149528"/>
                  </a:lnTo>
                  <a:lnTo>
                    <a:pt x="829740" y="153570"/>
                  </a:lnTo>
                  <a:lnTo>
                    <a:pt x="822399" y="155052"/>
                  </a:lnTo>
                  <a:lnTo>
                    <a:pt x="815059" y="153570"/>
                  </a:lnTo>
                  <a:lnTo>
                    <a:pt x="809065" y="149528"/>
                  </a:lnTo>
                  <a:lnTo>
                    <a:pt x="805024" y="143534"/>
                  </a:lnTo>
                  <a:lnTo>
                    <a:pt x="803542" y="136194"/>
                  </a:lnTo>
                  <a:lnTo>
                    <a:pt x="805024" y="128855"/>
                  </a:lnTo>
                  <a:lnTo>
                    <a:pt x="809065" y="122860"/>
                  </a:lnTo>
                  <a:lnTo>
                    <a:pt x="815059" y="118819"/>
                  </a:lnTo>
                  <a:lnTo>
                    <a:pt x="822399" y="117336"/>
                  </a:lnTo>
                  <a:lnTo>
                    <a:pt x="829740" y="118819"/>
                  </a:lnTo>
                  <a:lnTo>
                    <a:pt x="835734" y="122860"/>
                  </a:lnTo>
                  <a:lnTo>
                    <a:pt x="839775" y="128855"/>
                  </a:lnTo>
                  <a:lnTo>
                    <a:pt x="841257" y="136194"/>
                  </a:lnTo>
                </a:path>
                <a:path w="1824989" h="290194">
                  <a:moveTo>
                    <a:pt x="930831" y="157146"/>
                  </a:moveTo>
                  <a:lnTo>
                    <a:pt x="929349" y="164486"/>
                  </a:lnTo>
                  <a:lnTo>
                    <a:pt x="925308" y="170480"/>
                  </a:lnTo>
                  <a:lnTo>
                    <a:pt x="919314" y="174522"/>
                  </a:lnTo>
                  <a:lnTo>
                    <a:pt x="911973" y="176004"/>
                  </a:lnTo>
                  <a:lnTo>
                    <a:pt x="904632" y="174522"/>
                  </a:lnTo>
                  <a:lnTo>
                    <a:pt x="898638" y="170480"/>
                  </a:lnTo>
                  <a:lnTo>
                    <a:pt x="894597" y="164486"/>
                  </a:lnTo>
                  <a:lnTo>
                    <a:pt x="893115" y="157146"/>
                  </a:lnTo>
                  <a:lnTo>
                    <a:pt x="894597" y="149807"/>
                  </a:lnTo>
                  <a:lnTo>
                    <a:pt x="898638" y="143812"/>
                  </a:lnTo>
                  <a:lnTo>
                    <a:pt x="904632" y="139771"/>
                  </a:lnTo>
                  <a:lnTo>
                    <a:pt x="911973" y="138289"/>
                  </a:lnTo>
                  <a:lnTo>
                    <a:pt x="919314" y="139771"/>
                  </a:lnTo>
                  <a:lnTo>
                    <a:pt x="925308" y="143812"/>
                  </a:lnTo>
                  <a:lnTo>
                    <a:pt x="929349" y="149807"/>
                  </a:lnTo>
                  <a:lnTo>
                    <a:pt x="930831" y="157146"/>
                  </a:lnTo>
                </a:path>
                <a:path w="1824989" h="290194">
                  <a:moveTo>
                    <a:pt x="1020404" y="178101"/>
                  </a:moveTo>
                  <a:lnTo>
                    <a:pt x="1018922" y="185440"/>
                  </a:lnTo>
                  <a:lnTo>
                    <a:pt x="1014881" y="191434"/>
                  </a:lnTo>
                  <a:lnTo>
                    <a:pt x="1008887" y="195476"/>
                  </a:lnTo>
                  <a:lnTo>
                    <a:pt x="1001546" y="196958"/>
                  </a:lnTo>
                  <a:lnTo>
                    <a:pt x="994206" y="195476"/>
                  </a:lnTo>
                  <a:lnTo>
                    <a:pt x="988212" y="191434"/>
                  </a:lnTo>
                  <a:lnTo>
                    <a:pt x="984171" y="185440"/>
                  </a:lnTo>
                  <a:lnTo>
                    <a:pt x="982689" y="178101"/>
                  </a:lnTo>
                  <a:lnTo>
                    <a:pt x="984171" y="170761"/>
                  </a:lnTo>
                  <a:lnTo>
                    <a:pt x="988212" y="164767"/>
                  </a:lnTo>
                  <a:lnTo>
                    <a:pt x="994206" y="160725"/>
                  </a:lnTo>
                  <a:lnTo>
                    <a:pt x="1001546" y="159243"/>
                  </a:lnTo>
                  <a:lnTo>
                    <a:pt x="1008887" y="160725"/>
                  </a:lnTo>
                  <a:lnTo>
                    <a:pt x="1014881" y="164767"/>
                  </a:lnTo>
                  <a:lnTo>
                    <a:pt x="1018922" y="170761"/>
                  </a:lnTo>
                  <a:lnTo>
                    <a:pt x="1020404" y="178101"/>
                  </a:lnTo>
                </a:path>
                <a:path w="1824989" h="290194">
                  <a:moveTo>
                    <a:pt x="1109456" y="197481"/>
                  </a:moveTo>
                  <a:lnTo>
                    <a:pt x="1107973" y="204821"/>
                  </a:lnTo>
                  <a:lnTo>
                    <a:pt x="1103931" y="210815"/>
                  </a:lnTo>
                  <a:lnTo>
                    <a:pt x="1097936" y="214857"/>
                  </a:lnTo>
                  <a:lnTo>
                    <a:pt x="1090598" y="216339"/>
                  </a:lnTo>
                  <a:lnTo>
                    <a:pt x="1083258" y="214857"/>
                  </a:lnTo>
                  <a:lnTo>
                    <a:pt x="1077264" y="210815"/>
                  </a:lnTo>
                  <a:lnTo>
                    <a:pt x="1073223" y="204821"/>
                  </a:lnTo>
                  <a:lnTo>
                    <a:pt x="1071741" y="197481"/>
                  </a:lnTo>
                  <a:lnTo>
                    <a:pt x="1073223" y="190142"/>
                  </a:lnTo>
                  <a:lnTo>
                    <a:pt x="1077264" y="184148"/>
                  </a:lnTo>
                  <a:lnTo>
                    <a:pt x="1083258" y="180106"/>
                  </a:lnTo>
                  <a:lnTo>
                    <a:pt x="1090598" y="178624"/>
                  </a:lnTo>
                  <a:lnTo>
                    <a:pt x="1097936" y="180106"/>
                  </a:lnTo>
                  <a:lnTo>
                    <a:pt x="1103931" y="184148"/>
                  </a:lnTo>
                  <a:lnTo>
                    <a:pt x="1107973" y="190142"/>
                  </a:lnTo>
                  <a:lnTo>
                    <a:pt x="1109456" y="197481"/>
                  </a:lnTo>
                </a:path>
                <a:path w="1824989" h="290194">
                  <a:moveTo>
                    <a:pt x="1199030" y="215816"/>
                  </a:moveTo>
                  <a:lnTo>
                    <a:pt x="1197547" y="223155"/>
                  </a:lnTo>
                  <a:lnTo>
                    <a:pt x="1193504" y="229150"/>
                  </a:lnTo>
                  <a:lnTo>
                    <a:pt x="1187510" y="233191"/>
                  </a:lnTo>
                  <a:lnTo>
                    <a:pt x="1180172" y="234673"/>
                  </a:lnTo>
                  <a:lnTo>
                    <a:pt x="1172831" y="233191"/>
                  </a:lnTo>
                  <a:lnTo>
                    <a:pt x="1166837" y="229150"/>
                  </a:lnTo>
                  <a:lnTo>
                    <a:pt x="1162796" y="223155"/>
                  </a:lnTo>
                  <a:lnTo>
                    <a:pt x="1161314" y="215816"/>
                  </a:lnTo>
                  <a:lnTo>
                    <a:pt x="1162796" y="208476"/>
                  </a:lnTo>
                  <a:lnTo>
                    <a:pt x="1166837" y="202482"/>
                  </a:lnTo>
                  <a:lnTo>
                    <a:pt x="1172831" y="198440"/>
                  </a:lnTo>
                  <a:lnTo>
                    <a:pt x="1180172" y="196958"/>
                  </a:lnTo>
                  <a:lnTo>
                    <a:pt x="1187510" y="198440"/>
                  </a:lnTo>
                  <a:lnTo>
                    <a:pt x="1193504" y="202482"/>
                  </a:lnTo>
                  <a:lnTo>
                    <a:pt x="1197547" y="208476"/>
                  </a:lnTo>
                  <a:lnTo>
                    <a:pt x="1199030" y="215816"/>
                  </a:lnTo>
                </a:path>
                <a:path w="1824989" h="290194">
                  <a:moveTo>
                    <a:pt x="1288075" y="232054"/>
                  </a:moveTo>
                  <a:lnTo>
                    <a:pt x="1286593" y="239393"/>
                  </a:lnTo>
                  <a:lnTo>
                    <a:pt x="1282552" y="245387"/>
                  </a:lnTo>
                  <a:lnTo>
                    <a:pt x="1276558" y="249429"/>
                  </a:lnTo>
                  <a:lnTo>
                    <a:pt x="1269217" y="250911"/>
                  </a:lnTo>
                  <a:lnTo>
                    <a:pt x="1261880" y="249429"/>
                  </a:lnTo>
                  <a:lnTo>
                    <a:pt x="1255885" y="245387"/>
                  </a:lnTo>
                  <a:lnTo>
                    <a:pt x="1251843" y="239393"/>
                  </a:lnTo>
                  <a:lnTo>
                    <a:pt x="1250360" y="232054"/>
                  </a:lnTo>
                  <a:lnTo>
                    <a:pt x="1251843" y="224714"/>
                  </a:lnTo>
                  <a:lnTo>
                    <a:pt x="1255885" y="218720"/>
                  </a:lnTo>
                  <a:lnTo>
                    <a:pt x="1261880" y="214678"/>
                  </a:lnTo>
                  <a:lnTo>
                    <a:pt x="1269217" y="213196"/>
                  </a:lnTo>
                  <a:lnTo>
                    <a:pt x="1276558" y="214678"/>
                  </a:lnTo>
                  <a:lnTo>
                    <a:pt x="1282552" y="218720"/>
                  </a:lnTo>
                  <a:lnTo>
                    <a:pt x="1286593" y="224714"/>
                  </a:lnTo>
                  <a:lnTo>
                    <a:pt x="1288075" y="232054"/>
                  </a:lnTo>
                </a:path>
                <a:path w="1824989" h="290194">
                  <a:moveTo>
                    <a:pt x="1377649" y="246197"/>
                  </a:moveTo>
                  <a:lnTo>
                    <a:pt x="1376167" y="253536"/>
                  </a:lnTo>
                  <a:lnTo>
                    <a:pt x="1372126" y="259530"/>
                  </a:lnTo>
                  <a:lnTo>
                    <a:pt x="1366132" y="263572"/>
                  </a:lnTo>
                  <a:lnTo>
                    <a:pt x="1358791" y="265054"/>
                  </a:lnTo>
                  <a:lnTo>
                    <a:pt x="1351453" y="263572"/>
                  </a:lnTo>
                  <a:lnTo>
                    <a:pt x="1345459" y="259530"/>
                  </a:lnTo>
                  <a:lnTo>
                    <a:pt x="1341416" y="253536"/>
                  </a:lnTo>
                  <a:lnTo>
                    <a:pt x="1339933" y="246197"/>
                  </a:lnTo>
                  <a:lnTo>
                    <a:pt x="1341416" y="238857"/>
                  </a:lnTo>
                  <a:lnTo>
                    <a:pt x="1345459" y="232863"/>
                  </a:lnTo>
                  <a:lnTo>
                    <a:pt x="1351453" y="228821"/>
                  </a:lnTo>
                  <a:lnTo>
                    <a:pt x="1358791" y="227339"/>
                  </a:lnTo>
                  <a:lnTo>
                    <a:pt x="1366132" y="228821"/>
                  </a:lnTo>
                  <a:lnTo>
                    <a:pt x="1372126" y="232863"/>
                  </a:lnTo>
                  <a:lnTo>
                    <a:pt x="1376167" y="238857"/>
                  </a:lnTo>
                  <a:lnTo>
                    <a:pt x="1377649" y="246197"/>
                  </a:lnTo>
                </a:path>
                <a:path w="1824989" h="290194">
                  <a:moveTo>
                    <a:pt x="1466701" y="257197"/>
                  </a:moveTo>
                  <a:lnTo>
                    <a:pt x="1465219" y="264537"/>
                  </a:lnTo>
                  <a:lnTo>
                    <a:pt x="1461178" y="270531"/>
                  </a:lnTo>
                  <a:lnTo>
                    <a:pt x="1455184" y="274572"/>
                  </a:lnTo>
                  <a:lnTo>
                    <a:pt x="1447843" y="276055"/>
                  </a:lnTo>
                  <a:lnTo>
                    <a:pt x="1440502" y="274572"/>
                  </a:lnTo>
                  <a:lnTo>
                    <a:pt x="1434508" y="270531"/>
                  </a:lnTo>
                  <a:lnTo>
                    <a:pt x="1430467" y="264537"/>
                  </a:lnTo>
                  <a:lnTo>
                    <a:pt x="1428985" y="257197"/>
                  </a:lnTo>
                  <a:lnTo>
                    <a:pt x="1430467" y="249857"/>
                  </a:lnTo>
                  <a:lnTo>
                    <a:pt x="1434508" y="243863"/>
                  </a:lnTo>
                  <a:lnTo>
                    <a:pt x="1440502" y="239822"/>
                  </a:lnTo>
                  <a:lnTo>
                    <a:pt x="1447843" y="238339"/>
                  </a:lnTo>
                  <a:lnTo>
                    <a:pt x="1455184" y="239822"/>
                  </a:lnTo>
                  <a:lnTo>
                    <a:pt x="1461178" y="243863"/>
                  </a:lnTo>
                  <a:lnTo>
                    <a:pt x="1465219" y="249857"/>
                  </a:lnTo>
                  <a:lnTo>
                    <a:pt x="1466701" y="257197"/>
                  </a:lnTo>
                </a:path>
                <a:path w="1824989" h="290194">
                  <a:moveTo>
                    <a:pt x="1556274" y="265577"/>
                  </a:moveTo>
                  <a:lnTo>
                    <a:pt x="1554792" y="272917"/>
                  </a:lnTo>
                  <a:lnTo>
                    <a:pt x="1550751" y="278911"/>
                  </a:lnTo>
                  <a:lnTo>
                    <a:pt x="1544757" y="282953"/>
                  </a:lnTo>
                  <a:lnTo>
                    <a:pt x="1537416" y="284435"/>
                  </a:lnTo>
                  <a:lnTo>
                    <a:pt x="1530076" y="282953"/>
                  </a:lnTo>
                  <a:lnTo>
                    <a:pt x="1524082" y="278911"/>
                  </a:lnTo>
                  <a:lnTo>
                    <a:pt x="1520041" y="272917"/>
                  </a:lnTo>
                  <a:lnTo>
                    <a:pt x="1518559" y="265577"/>
                  </a:lnTo>
                  <a:lnTo>
                    <a:pt x="1520041" y="258238"/>
                  </a:lnTo>
                  <a:lnTo>
                    <a:pt x="1524082" y="252244"/>
                  </a:lnTo>
                  <a:lnTo>
                    <a:pt x="1530076" y="248202"/>
                  </a:lnTo>
                  <a:lnTo>
                    <a:pt x="1537416" y="246720"/>
                  </a:lnTo>
                  <a:lnTo>
                    <a:pt x="1544757" y="248202"/>
                  </a:lnTo>
                  <a:lnTo>
                    <a:pt x="1550751" y="252244"/>
                  </a:lnTo>
                  <a:lnTo>
                    <a:pt x="1554792" y="258238"/>
                  </a:lnTo>
                  <a:lnTo>
                    <a:pt x="1556274" y="265577"/>
                  </a:lnTo>
                </a:path>
                <a:path w="1824989" h="290194">
                  <a:moveTo>
                    <a:pt x="1645326" y="270292"/>
                  </a:moveTo>
                  <a:lnTo>
                    <a:pt x="1643843" y="277631"/>
                  </a:lnTo>
                  <a:lnTo>
                    <a:pt x="1639801" y="283625"/>
                  </a:lnTo>
                  <a:lnTo>
                    <a:pt x="1633806" y="287667"/>
                  </a:lnTo>
                  <a:lnTo>
                    <a:pt x="1626468" y="289149"/>
                  </a:lnTo>
                  <a:lnTo>
                    <a:pt x="1619128" y="287667"/>
                  </a:lnTo>
                  <a:lnTo>
                    <a:pt x="1613134" y="283625"/>
                  </a:lnTo>
                  <a:lnTo>
                    <a:pt x="1609093" y="277631"/>
                  </a:lnTo>
                  <a:lnTo>
                    <a:pt x="1607611" y="270292"/>
                  </a:lnTo>
                  <a:lnTo>
                    <a:pt x="1609093" y="262952"/>
                  </a:lnTo>
                  <a:lnTo>
                    <a:pt x="1613134" y="256958"/>
                  </a:lnTo>
                  <a:lnTo>
                    <a:pt x="1619128" y="252916"/>
                  </a:lnTo>
                  <a:lnTo>
                    <a:pt x="1626468" y="251434"/>
                  </a:lnTo>
                  <a:lnTo>
                    <a:pt x="1633806" y="252916"/>
                  </a:lnTo>
                  <a:lnTo>
                    <a:pt x="1639801" y="256958"/>
                  </a:lnTo>
                  <a:lnTo>
                    <a:pt x="1643843" y="262952"/>
                  </a:lnTo>
                  <a:lnTo>
                    <a:pt x="1645326" y="270292"/>
                  </a:lnTo>
                </a:path>
                <a:path w="1824989" h="290194">
                  <a:moveTo>
                    <a:pt x="1734900" y="271340"/>
                  </a:moveTo>
                  <a:lnTo>
                    <a:pt x="1733417" y="278680"/>
                  </a:lnTo>
                  <a:lnTo>
                    <a:pt x="1729374" y="284674"/>
                  </a:lnTo>
                  <a:lnTo>
                    <a:pt x="1723380" y="288716"/>
                  </a:lnTo>
                  <a:lnTo>
                    <a:pt x="1716042" y="290198"/>
                  </a:lnTo>
                  <a:lnTo>
                    <a:pt x="1708701" y="288716"/>
                  </a:lnTo>
                  <a:lnTo>
                    <a:pt x="1702707" y="284674"/>
                  </a:lnTo>
                  <a:lnTo>
                    <a:pt x="1698666" y="278680"/>
                  </a:lnTo>
                  <a:lnTo>
                    <a:pt x="1697184" y="271340"/>
                  </a:lnTo>
                  <a:lnTo>
                    <a:pt x="1698666" y="264001"/>
                  </a:lnTo>
                  <a:lnTo>
                    <a:pt x="1702707" y="258006"/>
                  </a:lnTo>
                  <a:lnTo>
                    <a:pt x="1708701" y="253965"/>
                  </a:lnTo>
                  <a:lnTo>
                    <a:pt x="1716042" y="252483"/>
                  </a:lnTo>
                  <a:lnTo>
                    <a:pt x="1723380" y="253965"/>
                  </a:lnTo>
                  <a:lnTo>
                    <a:pt x="1729374" y="258006"/>
                  </a:lnTo>
                  <a:lnTo>
                    <a:pt x="1733417" y="264001"/>
                  </a:lnTo>
                  <a:lnTo>
                    <a:pt x="1734900" y="271340"/>
                  </a:lnTo>
                </a:path>
                <a:path w="1824989" h="290194">
                  <a:moveTo>
                    <a:pt x="1824473" y="269246"/>
                  </a:moveTo>
                  <a:lnTo>
                    <a:pt x="1822990" y="276585"/>
                  </a:lnTo>
                  <a:lnTo>
                    <a:pt x="1818948" y="282579"/>
                  </a:lnTo>
                  <a:lnTo>
                    <a:pt x="1812953" y="286621"/>
                  </a:lnTo>
                  <a:lnTo>
                    <a:pt x="1805615" y="288103"/>
                  </a:lnTo>
                  <a:lnTo>
                    <a:pt x="1798275" y="286621"/>
                  </a:lnTo>
                  <a:lnTo>
                    <a:pt x="1792281" y="282579"/>
                  </a:lnTo>
                  <a:lnTo>
                    <a:pt x="1788240" y="276585"/>
                  </a:lnTo>
                  <a:lnTo>
                    <a:pt x="1786758" y="269246"/>
                  </a:lnTo>
                  <a:lnTo>
                    <a:pt x="1788240" y="261906"/>
                  </a:lnTo>
                  <a:lnTo>
                    <a:pt x="1792281" y="255912"/>
                  </a:lnTo>
                  <a:lnTo>
                    <a:pt x="1798275" y="251870"/>
                  </a:lnTo>
                  <a:lnTo>
                    <a:pt x="1805615" y="250388"/>
                  </a:lnTo>
                  <a:lnTo>
                    <a:pt x="1812953" y="251870"/>
                  </a:lnTo>
                  <a:lnTo>
                    <a:pt x="1818948" y="255912"/>
                  </a:lnTo>
                  <a:lnTo>
                    <a:pt x="1822990" y="261906"/>
                  </a:lnTo>
                  <a:lnTo>
                    <a:pt x="1824473" y="269246"/>
                  </a:lnTo>
                </a:path>
              </a:pathLst>
            </a:custGeom>
            <a:ln w="3175">
              <a:solidFill>
                <a:srgbClr val="0000FF"/>
              </a:solidFill>
            </a:ln>
          </p:spPr>
          <p:txBody>
            <a:bodyPr wrap="square" lIns="0" tIns="0" rIns="0" bIns="0" rtlCol="0"/>
            <a:lstStyle/>
            <a:p>
              <a:endParaRPr/>
            </a:p>
          </p:txBody>
        </p:sp>
        <p:sp>
          <p:nvSpPr>
            <p:cNvPr id="81" name="object 81"/>
            <p:cNvSpPr/>
            <p:nvPr/>
          </p:nvSpPr>
          <p:spPr>
            <a:xfrm>
              <a:off x="2471631" y="2089981"/>
              <a:ext cx="1786889" cy="252729"/>
            </a:xfrm>
            <a:custGeom>
              <a:avLst/>
              <a:gdLst/>
              <a:ahLst/>
              <a:cxnLst/>
              <a:rect l="l" t="t" r="r" b="b"/>
              <a:pathLst>
                <a:path w="1786889" h="252730">
                  <a:moveTo>
                    <a:pt x="0" y="126242"/>
                  </a:moveTo>
                  <a:lnTo>
                    <a:pt x="0" y="0"/>
                  </a:lnTo>
                </a:path>
                <a:path w="1786889" h="252730">
                  <a:moveTo>
                    <a:pt x="89048" y="126242"/>
                  </a:moveTo>
                  <a:lnTo>
                    <a:pt x="89048" y="1571"/>
                  </a:lnTo>
                </a:path>
                <a:path w="1786889" h="252730">
                  <a:moveTo>
                    <a:pt x="178621" y="126242"/>
                  </a:moveTo>
                  <a:lnTo>
                    <a:pt x="178621" y="6811"/>
                  </a:lnTo>
                </a:path>
                <a:path w="1786889" h="252730">
                  <a:moveTo>
                    <a:pt x="267672" y="126242"/>
                  </a:moveTo>
                  <a:lnTo>
                    <a:pt x="267672" y="15714"/>
                  </a:lnTo>
                </a:path>
                <a:path w="1786889" h="252730">
                  <a:moveTo>
                    <a:pt x="357245" y="126242"/>
                  </a:moveTo>
                  <a:lnTo>
                    <a:pt x="357245" y="27240"/>
                  </a:lnTo>
                </a:path>
                <a:path w="1786889" h="252730">
                  <a:moveTo>
                    <a:pt x="446297" y="126242"/>
                  </a:moveTo>
                  <a:lnTo>
                    <a:pt x="446297" y="41383"/>
                  </a:lnTo>
                </a:path>
                <a:path w="1786889" h="252730">
                  <a:moveTo>
                    <a:pt x="535871" y="126242"/>
                  </a:moveTo>
                  <a:lnTo>
                    <a:pt x="535871" y="58144"/>
                  </a:lnTo>
                </a:path>
                <a:path w="1786889" h="252730">
                  <a:moveTo>
                    <a:pt x="624916" y="126242"/>
                  </a:moveTo>
                  <a:lnTo>
                    <a:pt x="624916" y="76478"/>
                  </a:lnTo>
                </a:path>
                <a:path w="1786889" h="252730">
                  <a:moveTo>
                    <a:pt x="714490" y="126242"/>
                  </a:moveTo>
                  <a:lnTo>
                    <a:pt x="714490" y="96384"/>
                  </a:lnTo>
                </a:path>
                <a:path w="1786889" h="252730">
                  <a:moveTo>
                    <a:pt x="803542" y="126242"/>
                  </a:moveTo>
                  <a:lnTo>
                    <a:pt x="803542" y="117336"/>
                  </a:lnTo>
                </a:path>
                <a:path w="1786889" h="252730">
                  <a:moveTo>
                    <a:pt x="893115" y="126242"/>
                  </a:moveTo>
                  <a:lnTo>
                    <a:pt x="893115" y="138289"/>
                  </a:lnTo>
                </a:path>
                <a:path w="1786889" h="252730">
                  <a:moveTo>
                    <a:pt x="982689" y="126242"/>
                  </a:moveTo>
                  <a:lnTo>
                    <a:pt x="982689" y="159243"/>
                  </a:lnTo>
                </a:path>
                <a:path w="1786889" h="252730">
                  <a:moveTo>
                    <a:pt x="1071741" y="126242"/>
                  </a:moveTo>
                  <a:lnTo>
                    <a:pt x="1071741" y="178624"/>
                  </a:lnTo>
                </a:path>
                <a:path w="1786889" h="252730">
                  <a:moveTo>
                    <a:pt x="1161314" y="126242"/>
                  </a:moveTo>
                  <a:lnTo>
                    <a:pt x="1161314" y="196958"/>
                  </a:lnTo>
                </a:path>
                <a:path w="1786889" h="252730">
                  <a:moveTo>
                    <a:pt x="1250360" y="126242"/>
                  </a:moveTo>
                  <a:lnTo>
                    <a:pt x="1250360" y="213196"/>
                  </a:lnTo>
                </a:path>
                <a:path w="1786889" h="252730">
                  <a:moveTo>
                    <a:pt x="1339933" y="126242"/>
                  </a:moveTo>
                  <a:lnTo>
                    <a:pt x="1339933" y="227339"/>
                  </a:lnTo>
                </a:path>
                <a:path w="1786889" h="252730">
                  <a:moveTo>
                    <a:pt x="1428985" y="126242"/>
                  </a:moveTo>
                  <a:lnTo>
                    <a:pt x="1428985" y="238339"/>
                  </a:lnTo>
                </a:path>
                <a:path w="1786889" h="252730">
                  <a:moveTo>
                    <a:pt x="1518559" y="126242"/>
                  </a:moveTo>
                  <a:lnTo>
                    <a:pt x="1518559" y="246720"/>
                  </a:lnTo>
                </a:path>
                <a:path w="1786889" h="252730">
                  <a:moveTo>
                    <a:pt x="1607611" y="126242"/>
                  </a:moveTo>
                  <a:lnTo>
                    <a:pt x="1607611" y="251434"/>
                  </a:lnTo>
                </a:path>
                <a:path w="1786889" h="252730">
                  <a:moveTo>
                    <a:pt x="1697184" y="126242"/>
                  </a:moveTo>
                  <a:lnTo>
                    <a:pt x="1697184" y="252483"/>
                  </a:lnTo>
                </a:path>
                <a:path w="1786889" h="252730">
                  <a:moveTo>
                    <a:pt x="1786758" y="126242"/>
                  </a:moveTo>
                  <a:lnTo>
                    <a:pt x="1786758" y="250388"/>
                  </a:lnTo>
                </a:path>
              </a:pathLst>
            </a:custGeom>
            <a:ln w="3175">
              <a:solidFill>
                <a:srgbClr val="0000FF"/>
              </a:solidFill>
            </a:ln>
          </p:spPr>
          <p:txBody>
            <a:bodyPr wrap="square" lIns="0" tIns="0" rIns="0" bIns="0" rtlCol="0"/>
            <a:lstStyle/>
            <a:p>
              <a:endParaRPr/>
            </a:p>
          </p:txBody>
        </p:sp>
        <p:sp>
          <p:nvSpPr>
            <p:cNvPr id="82" name="object 82"/>
            <p:cNvSpPr/>
            <p:nvPr/>
          </p:nvSpPr>
          <p:spPr>
            <a:xfrm>
              <a:off x="2471631" y="2216223"/>
              <a:ext cx="1786889" cy="0"/>
            </a:xfrm>
            <a:custGeom>
              <a:avLst/>
              <a:gdLst/>
              <a:ahLst/>
              <a:cxnLst/>
              <a:rect l="l" t="t" r="r" b="b"/>
              <a:pathLst>
                <a:path w="1786889">
                  <a:moveTo>
                    <a:pt x="0" y="0"/>
                  </a:moveTo>
                  <a:lnTo>
                    <a:pt x="1786758" y="0"/>
                  </a:lnTo>
                </a:path>
              </a:pathLst>
            </a:custGeom>
            <a:ln w="3175">
              <a:solidFill>
                <a:srgbClr val="000000"/>
              </a:solidFill>
            </a:ln>
          </p:spPr>
          <p:txBody>
            <a:bodyPr wrap="square" lIns="0" tIns="0" rIns="0" bIns="0" rtlCol="0"/>
            <a:lstStyle/>
            <a:p>
              <a:endParaRPr/>
            </a:p>
          </p:txBody>
        </p:sp>
      </p:grpSp>
      <p:sp>
        <p:nvSpPr>
          <p:cNvPr id="87" name="object 87"/>
          <p:cNvSpPr txBox="1"/>
          <p:nvPr/>
        </p:nvSpPr>
        <p:spPr>
          <a:xfrm>
            <a:off x="2159304" y="2755422"/>
            <a:ext cx="2012314" cy="45720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15" dirty="0">
                <a:solidFill>
                  <a:srgbClr val="3333B2"/>
                </a:solidFill>
                <a:latin typeface="Tahoma"/>
                <a:cs typeface="Tahoma"/>
              </a:rPr>
              <a:t> </a:t>
            </a:r>
            <a:r>
              <a:rPr sz="1000" spc="-45" dirty="0">
                <a:latin typeface="Tahoma"/>
                <a:cs typeface="Tahoma"/>
              </a:rPr>
              <a:t>Se</a:t>
            </a:r>
            <a:r>
              <a:rPr sz="1000" spc="-555" dirty="0">
                <a:latin typeface="Tahoma"/>
                <a:cs typeface="Tahoma"/>
              </a:rPr>
              <a:t>n</a:t>
            </a:r>
            <a:r>
              <a:rPr sz="1000" spc="-45" dirty="0">
                <a:latin typeface="Tahoma"/>
                <a:cs typeface="Tahoma"/>
              </a:rPr>
              <a:t>˜</a:t>
            </a:r>
            <a:r>
              <a:rPr sz="1000" spc="-50" dirty="0">
                <a:latin typeface="Tahoma"/>
                <a:cs typeface="Tahoma"/>
              </a:rPr>
              <a:t>ales</a:t>
            </a:r>
            <a:r>
              <a:rPr sz="1000" spc="20" dirty="0">
                <a:latin typeface="Tahoma"/>
                <a:cs typeface="Tahoma"/>
              </a:rPr>
              <a:t> </a:t>
            </a:r>
            <a:r>
              <a:rPr sz="1000" spc="-40" dirty="0">
                <a:latin typeface="Tahoma"/>
                <a:cs typeface="Tahoma"/>
              </a:rPr>
              <a:t>sinusoid</a:t>
            </a:r>
            <a:r>
              <a:rPr sz="1000" spc="-50" dirty="0">
                <a:latin typeface="Tahoma"/>
                <a:cs typeface="Tahoma"/>
              </a:rPr>
              <a:t>a</a:t>
            </a:r>
            <a:r>
              <a:rPr sz="1000" spc="-40" dirty="0">
                <a:latin typeface="Tahoma"/>
                <a:cs typeface="Tahoma"/>
              </a:rPr>
              <a:t>le</a:t>
            </a:r>
            <a:r>
              <a:rPr sz="1000" spc="-65" dirty="0">
                <a:latin typeface="Tahoma"/>
                <a:cs typeface="Tahoma"/>
              </a:rPr>
              <a:t>s</a:t>
            </a:r>
            <a:r>
              <a:rPr sz="1000" spc="15" dirty="0">
                <a:latin typeface="Tahoma"/>
                <a:cs typeface="Tahoma"/>
              </a:rPr>
              <a:t> </a:t>
            </a:r>
            <a:r>
              <a:rPr sz="1000" spc="-35" dirty="0">
                <a:latin typeface="Tahoma"/>
                <a:cs typeface="Tahoma"/>
              </a:rPr>
              <a:t>discretas.</a:t>
            </a:r>
            <a:endParaRPr sz="1000">
              <a:latin typeface="Tahoma"/>
              <a:cs typeface="Tahoma"/>
            </a:endParaRPr>
          </a:p>
          <a:p>
            <a:pPr marL="12700" marR="181610">
              <a:lnSpc>
                <a:spcPts val="1200"/>
              </a:lnSpc>
              <a:spcBef>
                <a:spcPts val="35"/>
              </a:spcBef>
            </a:pPr>
            <a:r>
              <a:rPr sz="1000" spc="-25" dirty="0">
                <a:latin typeface="Tahoma"/>
                <a:cs typeface="Tahoma"/>
              </a:rPr>
              <a:t>(</a:t>
            </a:r>
            <a:r>
              <a:rPr sz="1000" i="1" spc="-25" dirty="0">
                <a:latin typeface="Arial"/>
                <a:cs typeface="Arial"/>
              </a:rPr>
              <a:t>a</a:t>
            </a:r>
            <a:r>
              <a:rPr sz="1000" spc="-25" dirty="0">
                <a:latin typeface="Tahoma"/>
                <a:cs typeface="Tahoma"/>
              </a:rPr>
              <a:t>)</a:t>
            </a:r>
            <a:r>
              <a:rPr sz="1000" spc="-145" dirty="0">
                <a:latin typeface="Tahoma"/>
                <a:cs typeface="Tahoma"/>
              </a:rPr>
              <a:t> </a:t>
            </a:r>
            <a:r>
              <a:rPr sz="1000" spc="-35" dirty="0">
                <a:latin typeface="Tahoma"/>
                <a:cs typeface="Tahoma"/>
              </a:rPr>
              <a:t>cos(2</a:t>
            </a:r>
            <a:r>
              <a:rPr sz="1000" i="1" spc="-35" dirty="0">
                <a:latin typeface="Verdana"/>
                <a:cs typeface="Verdana"/>
              </a:rPr>
              <a:t>π</a:t>
            </a:r>
            <a:r>
              <a:rPr sz="1000" i="1" spc="-35" dirty="0">
                <a:latin typeface="Arial"/>
                <a:cs typeface="Arial"/>
              </a:rPr>
              <a:t>n</a:t>
            </a:r>
            <a:r>
              <a:rPr sz="1000" i="1" spc="-35" dirty="0">
                <a:latin typeface="Verdana"/>
                <a:cs typeface="Verdana"/>
              </a:rPr>
              <a:t>/</a:t>
            </a:r>
            <a:r>
              <a:rPr sz="1000" spc="-35" dirty="0">
                <a:latin typeface="Tahoma"/>
                <a:cs typeface="Tahoma"/>
              </a:rPr>
              <a:t>12);</a:t>
            </a:r>
            <a:r>
              <a:rPr sz="1000" spc="35" dirty="0">
                <a:latin typeface="Tahoma"/>
                <a:cs typeface="Tahoma"/>
              </a:rPr>
              <a:t> </a:t>
            </a:r>
            <a:r>
              <a:rPr sz="1000" spc="-5" dirty="0">
                <a:latin typeface="Tahoma"/>
                <a:cs typeface="Tahoma"/>
              </a:rPr>
              <a:t>(</a:t>
            </a:r>
            <a:r>
              <a:rPr sz="1000" i="1" spc="-5" dirty="0">
                <a:latin typeface="Arial"/>
                <a:cs typeface="Arial"/>
              </a:rPr>
              <a:t>b</a:t>
            </a:r>
            <a:r>
              <a:rPr sz="1000" spc="-5" dirty="0">
                <a:latin typeface="Tahoma"/>
                <a:cs typeface="Tahoma"/>
              </a:rPr>
              <a:t>)</a:t>
            </a:r>
            <a:r>
              <a:rPr sz="1000" spc="-145" dirty="0">
                <a:latin typeface="Tahoma"/>
                <a:cs typeface="Tahoma"/>
              </a:rPr>
              <a:t> </a:t>
            </a:r>
            <a:r>
              <a:rPr sz="1000" spc="-35" dirty="0">
                <a:latin typeface="Tahoma"/>
                <a:cs typeface="Tahoma"/>
              </a:rPr>
              <a:t>cos(8</a:t>
            </a:r>
            <a:r>
              <a:rPr sz="1000" i="1" spc="-35" dirty="0">
                <a:latin typeface="Verdana"/>
                <a:cs typeface="Verdana"/>
              </a:rPr>
              <a:t>π</a:t>
            </a:r>
            <a:r>
              <a:rPr sz="1000" i="1" spc="-35" dirty="0">
                <a:latin typeface="Arial"/>
                <a:cs typeface="Arial"/>
              </a:rPr>
              <a:t>n</a:t>
            </a:r>
            <a:r>
              <a:rPr sz="1000" i="1" spc="-35" dirty="0">
                <a:latin typeface="Verdana"/>
                <a:cs typeface="Verdana"/>
              </a:rPr>
              <a:t>/</a:t>
            </a:r>
            <a:r>
              <a:rPr sz="1000" spc="-35" dirty="0">
                <a:latin typeface="Tahoma"/>
                <a:cs typeface="Tahoma"/>
              </a:rPr>
              <a:t>31); </a:t>
            </a:r>
            <a:r>
              <a:rPr sz="1000" spc="-295" dirty="0">
                <a:latin typeface="Tahoma"/>
                <a:cs typeface="Tahoma"/>
              </a:rPr>
              <a:t> </a:t>
            </a:r>
            <a:r>
              <a:rPr sz="1000" dirty="0">
                <a:latin typeface="Tahoma"/>
                <a:cs typeface="Tahoma"/>
              </a:rPr>
              <a:t>(</a:t>
            </a:r>
            <a:r>
              <a:rPr sz="1000" i="1" spc="20" dirty="0">
                <a:latin typeface="Arial"/>
                <a:cs typeface="Arial"/>
              </a:rPr>
              <a:t>c</a:t>
            </a:r>
            <a:r>
              <a:rPr sz="1000" dirty="0">
                <a:latin typeface="Tahoma"/>
                <a:cs typeface="Tahoma"/>
              </a:rPr>
              <a:t>)</a:t>
            </a:r>
            <a:r>
              <a:rPr sz="1000" spc="-150" dirty="0">
                <a:latin typeface="Tahoma"/>
                <a:cs typeface="Tahoma"/>
              </a:rPr>
              <a:t> </a:t>
            </a:r>
            <a:r>
              <a:rPr sz="1000" spc="-35" dirty="0">
                <a:latin typeface="Tahoma"/>
                <a:cs typeface="Tahoma"/>
              </a:rPr>
              <a:t>cos(</a:t>
            </a:r>
            <a:r>
              <a:rPr sz="1000" i="1" spc="-30" dirty="0">
                <a:latin typeface="Arial"/>
                <a:cs typeface="Arial"/>
              </a:rPr>
              <a:t>n</a:t>
            </a:r>
            <a:r>
              <a:rPr sz="1000" i="1" spc="40" dirty="0">
                <a:latin typeface="Verdana"/>
                <a:cs typeface="Verdana"/>
              </a:rPr>
              <a:t>/</a:t>
            </a:r>
            <a:r>
              <a:rPr sz="1000" spc="-25" dirty="0">
                <a:latin typeface="Tahoma"/>
                <a:cs typeface="Tahoma"/>
              </a:rPr>
              <a:t>6)</a:t>
            </a:r>
            <a:endParaRPr sz="1000">
              <a:latin typeface="Tahoma"/>
              <a:cs typeface="Tahoma"/>
            </a:endParaRPr>
          </a:p>
        </p:txBody>
      </p:sp>
      <p:sp>
        <p:nvSpPr>
          <p:cNvPr id="88" name="object 8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8971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55" dirty="0"/>
              <a:t>sinusoidales</a:t>
            </a:r>
          </a:p>
        </p:txBody>
      </p:sp>
      <p:sp>
        <p:nvSpPr>
          <p:cNvPr id="14" name="object 14"/>
          <p:cNvSpPr txBox="1"/>
          <p:nvPr/>
        </p:nvSpPr>
        <p:spPr>
          <a:xfrm>
            <a:off x="540397" y="928038"/>
            <a:ext cx="1727835" cy="647700"/>
          </a:xfrm>
          <a:prstGeom prst="rect">
            <a:avLst/>
          </a:prstGeom>
        </p:spPr>
        <p:txBody>
          <a:bodyPr vert="horz" wrap="square" lIns="0" tIns="29209" rIns="0" bIns="0" rtlCol="0">
            <a:spAutoFit/>
          </a:bodyPr>
          <a:lstStyle/>
          <a:p>
            <a:pPr marL="12700" marR="5080">
              <a:lnSpc>
                <a:spcPts val="1200"/>
              </a:lnSpc>
              <a:spcBef>
                <a:spcPts val="229"/>
              </a:spcBef>
            </a:pPr>
            <a:r>
              <a:rPr sz="1100" spc="-40" dirty="0">
                <a:latin typeface="Tahoma"/>
                <a:cs typeface="Tahoma"/>
              </a:rPr>
              <a:t>Com</a:t>
            </a:r>
            <a:r>
              <a:rPr sz="1100" spc="-30" dirty="0">
                <a:latin typeface="Tahoma"/>
                <a:cs typeface="Tahoma"/>
              </a:rPr>
              <a:t>o</a:t>
            </a:r>
            <a:r>
              <a:rPr sz="1100" spc="15" dirty="0">
                <a:latin typeface="Tahoma"/>
                <a:cs typeface="Tahoma"/>
              </a:rPr>
              <a:t> </a:t>
            </a:r>
            <a:r>
              <a:rPr sz="1100" spc="-50" dirty="0">
                <a:latin typeface="Tahoma"/>
                <a:cs typeface="Tahoma"/>
              </a:rPr>
              <a:t>antes,</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60" dirty="0">
                <a:latin typeface="Tahoma"/>
                <a:cs typeface="Tahoma"/>
              </a:rPr>
              <a:t>de  </a:t>
            </a:r>
            <a:r>
              <a:rPr sz="1100" spc="-30" dirty="0">
                <a:latin typeface="Tahoma"/>
                <a:cs typeface="Tahoma"/>
              </a:rPr>
              <a:t>Euler</a:t>
            </a:r>
            <a:r>
              <a:rPr sz="1100" spc="5" dirty="0">
                <a:latin typeface="Tahoma"/>
                <a:cs typeface="Tahoma"/>
              </a:rPr>
              <a:t> </a:t>
            </a:r>
            <a:r>
              <a:rPr sz="1100" spc="-60" dirty="0">
                <a:latin typeface="Tahoma"/>
                <a:cs typeface="Tahoma"/>
              </a:rPr>
              <a:t>nos</a:t>
            </a:r>
            <a:r>
              <a:rPr sz="1100" spc="15" dirty="0">
                <a:latin typeface="Tahoma"/>
                <a:cs typeface="Tahoma"/>
              </a:rPr>
              <a:t> </a:t>
            </a:r>
            <a:r>
              <a:rPr sz="1100" spc="-40" dirty="0">
                <a:latin typeface="Tahoma"/>
                <a:cs typeface="Tahoma"/>
              </a:rPr>
              <a:t>permite</a:t>
            </a:r>
            <a:r>
              <a:rPr sz="1100" spc="10" dirty="0">
                <a:latin typeface="Tahoma"/>
                <a:cs typeface="Tahoma"/>
              </a:rPr>
              <a:t> </a:t>
            </a:r>
            <a:r>
              <a:rPr sz="1100" spc="-40" dirty="0">
                <a:latin typeface="Tahoma"/>
                <a:cs typeface="Tahoma"/>
              </a:rPr>
              <a:t>relacionar </a:t>
            </a:r>
            <a:r>
              <a:rPr sz="1100" spc="-35" dirty="0">
                <a:latin typeface="Tahoma"/>
                <a:cs typeface="Tahoma"/>
              </a:rPr>
              <a:t> </a:t>
            </a:r>
            <a:r>
              <a:rPr sz="1100" spc="-40" dirty="0">
                <a:latin typeface="Tahoma"/>
                <a:cs typeface="Tahoma"/>
              </a:rPr>
              <a:t>las</a:t>
            </a:r>
            <a:r>
              <a:rPr sz="1100" spc="5" dirty="0">
                <a:latin typeface="Tahoma"/>
                <a:cs typeface="Tahoma"/>
              </a:rPr>
              <a:t> </a:t>
            </a:r>
            <a:r>
              <a:rPr sz="1100" spc="-50" dirty="0">
                <a:latin typeface="Tahoma"/>
                <a:cs typeface="Tahoma"/>
              </a:rPr>
              <a:t>exponenciales</a:t>
            </a:r>
            <a:r>
              <a:rPr sz="1100" spc="5" dirty="0">
                <a:latin typeface="Tahoma"/>
                <a:cs typeface="Tahoma"/>
              </a:rPr>
              <a:t> </a:t>
            </a:r>
            <a:r>
              <a:rPr sz="1100" spc="-50" dirty="0">
                <a:latin typeface="Tahoma"/>
                <a:cs typeface="Tahoma"/>
              </a:rPr>
              <a:t>complejas</a:t>
            </a:r>
            <a:r>
              <a:rPr sz="1100" spc="5" dirty="0">
                <a:latin typeface="Tahoma"/>
                <a:cs typeface="Tahoma"/>
              </a:rPr>
              <a:t> </a:t>
            </a:r>
            <a:r>
              <a:rPr sz="1100" spc="-45" dirty="0">
                <a:latin typeface="Tahoma"/>
                <a:cs typeface="Tahoma"/>
              </a:rPr>
              <a:t>y </a:t>
            </a:r>
            <a:r>
              <a:rPr sz="1100" spc="-325" dirty="0">
                <a:latin typeface="Tahoma"/>
                <a:cs typeface="Tahoma"/>
              </a:rPr>
              <a:t> </a:t>
            </a:r>
            <a:r>
              <a:rPr sz="1100" spc="-50" dirty="0">
                <a:latin typeface="Tahoma"/>
                <a:cs typeface="Tahoma"/>
              </a:rPr>
              <a:t>sinusoidales</a:t>
            </a:r>
            <a:endParaRPr sz="1100">
              <a:latin typeface="Tahoma"/>
              <a:cs typeface="Tahoma"/>
            </a:endParaRPr>
          </a:p>
        </p:txBody>
      </p:sp>
      <p:sp>
        <p:nvSpPr>
          <p:cNvPr id="15" name="object 15"/>
          <p:cNvSpPr txBox="1"/>
          <p:nvPr/>
        </p:nvSpPr>
        <p:spPr>
          <a:xfrm>
            <a:off x="640118" y="1672275"/>
            <a:ext cx="261620" cy="132080"/>
          </a:xfrm>
          <a:prstGeom prst="rect">
            <a:avLst/>
          </a:prstGeom>
        </p:spPr>
        <p:txBody>
          <a:bodyPr vert="horz" wrap="square" lIns="0" tIns="12065" rIns="0" bIns="0" rtlCol="0">
            <a:spAutoFit/>
          </a:bodyPr>
          <a:lstStyle/>
          <a:p>
            <a:pPr marL="38100">
              <a:lnSpc>
                <a:spcPct val="100000"/>
              </a:lnSpc>
              <a:spcBef>
                <a:spcPts val="95"/>
              </a:spcBef>
            </a:pPr>
            <a:r>
              <a:rPr sz="1050" i="1" spc="150" baseline="7936" dirty="0">
                <a:latin typeface="Arial"/>
                <a:cs typeface="Arial"/>
              </a:rPr>
              <a:t>j</a:t>
            </a:r>
            <a:r>
              <a:rPr sz="1050" i="1" spc="-67" baseline="7936" dirty="0">
                <a:latin typeface="Arial"/>
                <a:cs typeface="Arial"/>
              </a:rPr>
              <a:t>ω</a:t>
            </a:r>
            <a:r>
              <a:rPr sz="500" spc="-10" dirty="0">
                <a:latin typeface="Tahoma"/>
                <a:cs typeface="Tahoma"/>
              </a:rPr>
              <a:t>0</a:t>
            </a:r>
            <a:r>
              <a:rPr sz="500" spc="-110" dirty="0">
                <a:latin typeface="Tahoma"/>
                <a:cs typeface="Tahoma"/>
              </a:rPr>
              <a:t> </a:t>
            </a:r>
            <a:r>
              <a:rPr sz="1050" i="1" spc="-15" baseline="7936" dirty="0">
                <a:latin typeface="Arial"/>
                <a:cs typeface="Arial"/>
              </a:rPr>
              <a:t>n</a:t>
            </a:r>
            <a:endParaRPr sz="1050" baseline="7936">
              <a:latin typeface="Arial"/>
              <a:cs typeface="Arial"/>
            </a:endParaRPr>
          </a:p>
        </p:txBody>
      </p:sp>
      <p:sp>
        <p:nvSpPr>
          <p:cNvPr id="16" name="object 16"/>
          <p:cNvSpPr txBox="1"/>
          <p:nvPr/>
        </p:nvSpPr>
        <p:spPr>
          <a:xfrm>
            <a:off x="575309" y="1673903"/>
            <a:ext cx="1658620" cy="177800"/>
          </a:xfrm>
          <a:prstGeom prst="rect">
            <a:avLst/>
          </a:prstGeom>
        </p:spPr>
        <p:txBody>
          <a:bodyPr vert="horz" wrap="square" lIns="0" tIns="12065" rIns="0" bIns="0" rtlCol="0">
            <a:spAutoFit/>
          </a:bodyPr>
          <a:lstStyle/>
          <a:p>
            <a:pPr marL="38100">
              <a:lnSpc>
                <a:spcPct val="100000"/>
              </a:lnSpc>
              <a:spcBef>
                <a:spcPts val="95"/>
              </a:spcBef>
              <a:tabLst>
                <a:tab pos="330835" algn="l"/>
              </a:tabLst>
            </a:pPr>
            <a:r>
              <a:rPr sz="1000" i="1" spc="-114" dirty="0">
                <a:latin typeface="Arial"/>
                <a:cs typeface="Arial"/>
              </a:rPr>
              <a:t>e	</a:t>
            </a:r>
            <a:r>
              <a:rPr sz="1000" spc="45" dirty="0">
                <a:latin typeface="Tahoma"/>
                <a:cs typeface="Tahoma"/>
              </a:rPr>
              <a:t>=</a:t>
            </a:r>
            <a:r>
              <a:rPr sz="1000" spc="-35" dirty="0">
                <a:latin typeface="Tahoma"/>
                <a:cs typeface="Tahoma"/>
              </a:rPr>
              <a:t> cos(</a:t>
            </a:r>
            <a:r>
              <a:rPr sz="1000" i="1" spc="-195" dirty="0">
                <a:latin typeface="Verdana"/>
                <a:cs typeface="Verdana"/>
              </a:rPr>
              <a:t>ω</a:t>
            </a:r>
            <a:r>
              <a:rPr sz="1050" spc="52" baseline="-11904" dirty="0">
                <a:latin typeface="Tahoma"/>
                <a:cs typeface="Tahoma"/>
              </a:rPr>
              <a:t>0</a:t>
            </a:r>
            <a:r>
              <a:rPr sz="1000" i="1" spc="-30" dirty="0">
                <a:latin typeface="Arial"/>
                <a:cs typeface="Arial"/>
              </a:rPr>
              <a:t>n</a:t>
            </a:r>
            <a:r>
              <a:rPr sz="1000" dirty="0">
                <a:latin typeface="Tahoma"/>
                <a:cs typeface="Tahoma"/>
              </a:rPr>
              <a:t>)</a:t>
            </a:r>
            <a:r>
              <a:rPr sz="1000" spc="-95" dirty="0">
                <a:latin typeface="Tahoma"/>
                <a:cs typeface="Tahoma"/>
              </a:rPr>
              <a:t> </a:t>
            </a:r>
            <a:r>
              <a:rPr sz="1000" spc="45" dirty="0">
                <a:latin typeface="Tahoma"/>
                <a:cs typeface="Tahoma"/>
              </a:rPr>
              <a:t>+</a:t>
            </a:r>
            <a:r>
              <a:rPr sz="1000" spc="-95" dirty="0">
                <a:latin typeface="Tahoma"/>
                <a:cs typeface="Tahoma"/>
              </a:rPr>
              <a:t> </a:t>
            </a:r>
            <a:r>
              <a:rPr sz="1000" i="1" spc="40" dirty="0">
                <a:latin typeface="Arial"/>
                <a:cs typeface="Arial"/>
              </a:rPr>
              <a:t>j</a:t>
            </a:r>
            <a:r>
              <a:rPr sz="1000" i="1" spc="-20" dirty="0">
                <a:latin typeface="Arial"/>
                <a:cs typeface="Arial"/>
              </a:rPr>
              <a:t> </a:t>
            </a:r>
            <a:r>
              <a:rPr sz="1000" spc="-50" dirty="0">
                <a:latin typeface="Tahoma"/>
                <a:cs typeface="Tahoma"/>
              </a:rPr>
              <a:t>sen(</a:t>
            </a:r>
            <a:r>
              <a:rPr sz="1000" i="1" spc="-195" dirty="0">
                <a:latin typeface="Verdana"/>
                <a:cs typeface="Verdana"/>
              </a:rPr>
              <a:t>ω</a:t>
            </a:r>
            <a:r>
              <a:rPr sz="1050" spc="52" baseline="-11904" dirty="0">
                <a:latin typeface="Tahoma"/>
                <a:cs typeface="Tahoma"/>
              </a:rPr>
              <a:t>0</a:t>
            </a:r>
            <a:r>
              <a:rPr sz="1000" i="1" spc="-30" dirty="0">
                <a:latin typeface="Arial"/>
                <a:cs typeface="Arial"/>
              </a:rPr>
              <a:t>n</a:t>
            </a:r>
            <a:r>
              <a:rPr sz="1000" dirty="0">
                <a:latin typeface="Tahoma"/>
                <a:cs typeface="Tahoma"/>
              </a:rPr>
              <a:t>)</a:t>
            </a:r>
            <a:endParaRPr sz="1000">
              <a:latin typeface="Tahoma"/>
              <a:cs typeface="Tahoma"/>
            </a:endParaRPr>
          </a:p>
        </p:txBody>
      </p:sp>
      <p:sp>
        <p:nvSpPr>
          <p:cNvPr id="17" name="object 17"/>
          <p:cNvSpPr/>
          <p:nvPr/>
        </p:nvSpPr>
        <p:spPr>
          <a:xfrm>
            <a:off x="2777142" y="948906"/>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 w="1462404" h="309880">
                <a:moveTo>
                  <a:pt x="0" y="309857"/>
                </a:moveTo>
                <a:lnTo>
                  <a:pt x="1461860" y="309857"/>
                </a:lnTo>
              </a:path>
              <a:path w="1462404" h="309880">
                <a:moveTo>
                  <a:pt x="0" y="309857"/>
                </a:moveTo>
                <a:lnTo>
                  <a:pt x="0" y="0"/>
                </a:lnTo>
              </a:path>
              <a:path w="1462404" h="309880">
                <a:moveTo>
                  <a:pt x="0" y="309857"/>
                </a:moveTo>
                <a:lnTo>
                  <a:pt x="0" y="294861"/>
                </a:lnTo>
              </a:path>
              <a:path w="1462404" h="309880">
                <a:moveTo>
                  <a:pt x="0" y="0"/>
                </a:moveTo>
                <a:lnTo>
                  <a:pt x="0" y="14574"/>
                </a:lnTo>
              </a:path>
            </a:pathLst>
          </a:custGeom>
          <a:ln w="3175">
            <a:solidFill>
              <a:srgbClr val="000000"/>
            </a:solidFill>
          </a:ln>
        </p:spPr>
        <p:txBody>
          <a:bodyPr wrap="square" lIns="0" tIns="0" rIns="0" bIns="0" rtlCol="0"/>
          <a:lstStyle/>
          <a:p>
            <a:endParaRPr/>
          </a:p>
        </p:txBody>
      </p:sp>
      <p:sp>
        <p:nvSpPr>
          <p:cNvPr id="18" name="object 18"/>
          <p:cNvSpPr txBox="1"/>
          <p:nvPr/>
        </p:nvSpPr>
        <p:spPr>
          <a:xfrm>
            <a:off x="2750299" y="1256782"/>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19" name="object 19"/>
          <p:cNvSpPr/>
          <p:nvPr/>
        </p:nvSpPr>
        <p:spPr>
          <a:xfrm>
            <a:off x="3142287" y="948906"/>
            <a:ext cx="0" cy="309880"/>
          </a:xfrm>
          <a:custGeom>
            <a:avLst/>
            <a:gdLst/>
            <a:ahLst/>
            <a:cxnLst/>
            <a:rect l="l" t="t" r="r" b="b"/>
            <a:pathLst>
              <a:path h="309880">
                <a:moveTo>
                  <a:pt x="0" y="309857"/>
                </a:moveTo>
                <a:lnTo>
                  <a:pt x="0" y="294861"/>
                </a:lnTo>
              </a:path>
              <a:path h="309880">
                <a:moveTo>
                  <a:pt x="0" y="0"/>
                </a:moveTo>
                <a:lnTo>
                  <a:pt x="0" y="14574"/>
                </a:lnTo>
              </a:path>
            </a:pathLst>
          </a:custGeom>
          <a:ln w="3175">
            <a:solidFill>
              <a:srgbClr val="000000"/>
            </a:solidFill>
          </a:ln>
        </p:spPr>
        <p:txBody>
          <a:bodyPr wrap="square" lIns="0" tIns="0" rIns="0" bIns="0" rtlCol="0"/>
          <a:lstStyle/>
          <a:p>
            <a:endParaRPr/>
          </a:p>
        </p:txBody>
      </p:sp>
      <p:sp>
        <p:nvSpPr>
          <p:cNvPr id="20" name="object 20"/>
          <p:cNvSpPr txBox="1"/>
          <p:nvPr/>
        </p:nvSpPr>
        <p:spPr>
          <a:xfrm>
            <a:off x="3115444" y="1256782"/>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a:t>
            </a:r>
            <a:endParaRPr sz="400">
              <a:latin typeface="Microsoft Sans Serif"/>
              <a:cs typeface="Microsoft Sans Serif"/>
            </a:endParaRPr>
          </a:p>
        </p:txBody>
      </p:sp>
      <p:sp>
        <p:nvSpPr>
          <p:cNvPr id="21" name="object 21"/>
          <p:cNvSpPr/>
          <p:nvPr/>
        </p:nvSpPr>
        <p:spPr>
          <a:xfrm>
            <a:off x="3507857" y="948906"/>
            <a:ext cx="365760" cy="309880"/>
          </a:xfrm>
          <a:custGeom>
            <a:avLst/>
            <a:gdLst/>
            <a:ahLst/>
            <a:cxnLst/>
            <a:rect l="l" t="t" r="r" b="b"/>
            <a:pathLst>
              <a:path w="365760" h="309880">
                <a:moveTo>
                  <a:pt x="0" y="309857"/>
                </a:moveTo>
                <a:lnTo>
                  <a:pt x="0" y="294861"/>
                </a:lnTo>
              </a:path>
              <a:path w="365760" h="309880">
                <a:moveTo>
                  <a:pt x="0" y="0"/>
                </a:moveTo>
                <a:lnTo>
                  <a:pt x="0" y="14574"/>
                </a:lnTo>
              </a:path>
              <a:path w="365760" h="309880">
                <a:moveTo>
                  <a:pt x="365570" y="309857"/>
                </a:moveTo>
                <a:lnTo>
                  <a:pt x="365570" y="294861"/>
                </a:lnTo>
              </a:path>
              <a:path w="365760" h="309880">
                <a:moveTo>
                  <a:pt x="365570" y="0"/>
                </a:moveTo>
                <a:lnTo>
                  <a:pt x="365570" y="14574"/>
                </a:lnTo>
              </a:path>
            </a:pathLst>
          </a:custGeom>
          <a:ln w="3175">
            <a:solidFill>
              <a:srgbClr val="000000"/>
            </a:solidFill>
          </a:ln>
        </p:spPr>
        <p:txBody>
          <a:bodyPr wrap="square" lIns="0" tIns="0" rIns="0" bIns="0" rtlCol="0"/>
          <a:lstStyle/>
          <a:p>
            <a:endParaRPr/>
          </a:p>
        </p:txBody>
      </p:sp>
      <p:sp>
        <p:nvSpPr>
          <p:cNvPr id="22" name="object 22"/>
          <p:cNvSpPr txBox="1"/>
          <p:nvPr/>
        </p:nvSpPr>
        <p:spPr>
          <a:xfrm>
            <a:off x="3832442" y="1256782"/>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15</a:t>
            </a:r>
            <a:endParaRPr sz="400">
              <a:latin typeface="Microsoft Sans Serif"/>
              <a:cs typeface="Microsoft Sans Serif"/>
            </a:endParaRPr>
          </a:p>
        </p:txBody>
      </p:sp>
      <p:sp>
        <p:nvSpPr>
          <p:cNvPr id="23" name="object 23"/>
          <p:cNvSpPr/>
          <p:nvPr/>
        </p:nvSpPr>
        <p:spPr>
          <a:xfrm>
            <a:off x="4239003" y="948906"/>
            <a:ext cx="0" cy="309880"/>
          </a:xfrm>
          <a:custGeom>
            <a:avLst/>
            <a:gdLst/>
            <a:ahLst/>
            <a:cxnLst/>
            <a:rect l="l" t="t" r="r" b="b"/>
            <a:pathLst>
              <a:path h="309880">
                <a:moveTo>
                  <a:pt x="0" y="309857"/>
                </a:moveTo>
                <a:lnTo>
                  <a:pt x="0" y="294861"/>
                </a:lnTo>
              </a:path>
              <a:path h="309880">
                <a:moveTo>
                  <a:pt x="0" y="0"/>
                </a:moveTo>
                <a:lnTo>
                  <a:pt x="0" y="14574"/>
                </a:lnTo>
              </a:path>
            </a:pathLst>
          </a:custGeom>
          <a:ln w="3175">
            <a:solidFill>
              <a:srgbClr val="000000"/>
            </a:solidFill>
          </a:ln>
        </p:spPr>
        <p:txBody>
          <a:bodyPr wrap="square" lIns="0" tIns="0" rIns="0" bIns="0" rtlCol="0"/>
          <a:lstStyle/>
          <a:p>
            <a:endParaRPr/>
          </a:p>
        </p:txBody>
      </p:sp>
      <p:sp>
        <p:nvSpPr>
          <p:cNvPr id="24" name="object 24"/>
          <p:cNvSpPr txBox="1"/>
          <p:nvPr/>
        </p:nvSpPr>
        <p:spPr>
          <a:xfrm>
            <a:off x="4198017" y="1256782"/>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a:t>
            </a:r>
            <a:endParaRPr sz="400">
              <a:latin typeface="Microsoft Sans Serif"/>
              <a:cs typeface="Microsoft Sans Serif"/>
            </a:endParaRPr>
          </a:p>
        </p:txBody>
      </p:sp>
      <p:sp>
        <p:nvSpPr>
          <p:cNvPr id="25" name="object 25"/>
          <p:cNvSpPr/>
          <p:nvPr/>
        </p:nvSpPr>
        <p:spPr>
          <a:xfrm>
            <a:off x="2777142" y="1206908"/>
            <a:ext cx="1462405" cy="0"/>
          </a:xfrm>
          <a:custGeom>
            <a:avLst/>
            <a:gdLst/>
            <a:ahLst/>
            <a:cxnLst/>
            <a:rect l="l" t="t" r="r" b="b"/>
            <a:pathLst>
              <a:path w="1462404">
                <a:moveTo>
                  <a:pt x="0" y="0"/>
                </a:moveTo>
                <a:lnTo>
                  <a:pt x="14570" y="0"/>
                </a:lnTo>
              </a:path>
              <a:path w="1462404">
                <a:moveTo>
                  <a:pt x="1461860" y="0"/>
                </a:moveTo>
                <a:lnTo>
                  <a:pt x="1446858" y="0"/>
                </a:lnTo>
              </a:path>
            </a:pathLst>
          </a:custGeom>
          <a:ln w="3175">
            <a:solidFill>
              <a:srgbClr val="000000"/>
            </a:solidFill>
          </a:ln>
        </p:spPr>
        <p:txBody>
          <a:bodyPr wrap="square" lIns="0" tIns="0" rIns="0" bIns="0" rtlCol="0"/>
          <a:lstStyle/>
          <a:p>
            <a:endParaRPr/>
          </a:p>
        </p:txBody>
      </p:sp>
      <p:sp>
        <p:nvSpPr>
          <p:cNvPr id="26" name="object 26"/>
          <p:cNvSpPr txBox="1"/>
          <p:nvPr/>
        </p:nvSpPr>
        <p:spPr>
          <a:xfrm>
            <a:off x="2691157" y="1161638"/>
            <a:ext cx="106045" cy="87630"/>
          </a:xfrm>
          <a:prstGeom prst="rect">
            <a:avLst/>
          </a:prstGeom>
        </p:spPr>
        <p:txBody>
          <a:bodyPr vert="horz" wrap="square" lIns="0" tIns="13335" rIns="0" bIns="0" rtlCol="0">
            <a:spAutoFit/>
          </a:bodyPr>
          <a:lstStyle/>
          <a:p>
            <a:pPr marL="12700">
              <a:lnSpc>
                <a:spcPct val="100000"/>
              </a:lnSpc>
              <a:spcBef>
                <a:spcPts val="105"/>
              </a:spcBef>
            </a:pPr>
            <a:r>
              <a:rPr sz="400" spc="85" dirty="0">
                <a:latin typeface="Microsoft Sans Serif"/>
                <a:cs typeface="Microsoft Sans Serif"/>
              </a:rPr>
              <a:t>−1</a:t>
            </a:r>
            <a:endParaRPr sz="400">
              <a:latin typeface="Microsoft Sans Serif"/>
              <a:cs typeface="Microsoft Sans Serif"/>
            </a:endParaRPr>
          </a:p>
        </p:txBody>
      </p:sp>
      <p:sp>
        <p:nvSpPr>
          <p:cNvPr id="27" name="object 27"/>
          <p:cNvSpPr/>
          <p:nvPr/>
        </p:nvSpPr>
        <p:spPr>
          <a:xfrm>
            <a:off x="2777142" y="1000335"/>
            <a:ext cx="1462405" cy="103505"/>
          </a:xfrm>
          <a:custGeom>
            <a:avLst/>
            <a:gdLst/>
            <a:ahLst/>
            <a:cxnLst/>
            <a:rect l="l" t="t" r="r" b="b"/>
            <a:pathLst>
              <a:path w="1462404" h="103505">
                <a:moveTo>
                  <a:pt x="0" y="103289"/>
                </a:moveTo>
                <a:lnTo>
                  <a:pt x="14570" y="103289"/>
                </a:lnTo>
              </a:path>
              <a:path w="1462404" h="103505">
                <a:moveTo>
                  <a:pt x="1461860" y="103289"/>
                </a:moveTo>
                <a:lnTo>
                  <a:pt x="1446858" y="103289"/>
                </a:lnTo>
              </a:path>
              <a:path w="1462404" h="103505">
                <a:moveTo>
                  <a:pt x="0" y="0"/>
                </a:moveTo>
                <a:lnTo>
                  <a:pt x="14570" y="0"/>
                </a:lnTo>
              </a:path>
              <a:path w="1462404" h="103505">
                <a:moveTo>
                  <a:pt x="1461860" y="0"/>
                </a:moveTo>
                <a:lnTo>
                  <a:pt x="1446858" y="0"/>
                </a:lnTo>
              </a:path>
            </a:pathLst>
          </a:custGeom>
          <a:ln w="3175">
            <a:solidFill>
              <a:srgbClr val="000000"/>
            </a:solidFill>
          </a:ln>
        </p:spPr>
        <p:txBody>
          <a:bodyPr wrap="square" lIns="0" tIns="0" rIns="0" bIns="0" rtlCol="0"/>
          <a:lstStyle/>
          <a:p>
            <a:endParaRPr/>
          </a:p>
        </p:txBody>
      </p:sp>
      <p:sp>
        <p:nvSpPr>
          <p:cNvPr id="28" name="object 28"/>
          <p:cNvSpPr txBox="1"/>
          <p:nvPr/>
        </p:nvSpPr>
        <p:spPr>
          <a:xfrm>
            <a:off x="2721156" y="955065"/>
            <a:ext cx="54610" cy="19050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a:t>
            </a:r>
            <a:endParaRPr sz="400">
              <a:latin typeface="Microsoft Sans Serif"/>
              <a:cs typeface="Microsoft Sans Serif"/>
            </a:endParaRPr>
          </a:p>
          <a:p>
            <a:pPr marL="12700">
              <a:lnSpc>
                <a:spcPct val="100000"/>
              </a:lnSpc>
              <a:spcBef>
                <a:spcPts val="330"/>
              </a:spcBef>
            </a:pPr>
            <a:r>
              <a:rPr sz="400" dirty="0">
                <a:latin typeface="Microsoft Sans Serif"/>
                <a:cs typeface="Microsoft Sans Serif"/>
              </a:rPr>
              <a:t>0</a:t>
            </a:r>
            <a:endParaRPr sz="400">
              <a:latin typeface="Microsoft Sans Serif"/>
              <a:cs typeface="Microsoft Sans Serif"/>
            </a:endParaRPr>
          </a:p>
        </p:txBody>
      </p:sp>
      <p:grpSp>
        <p:nvGrpSpPr>
          <p:cNvPr id="29" name="object 29"/>
          <p:cNvGrpSpPr/>
          <p:nvPr/>
        </p:nvGrpSpPr>
        <p:grpSpPr>
          <a:xfrm>
            <a:off x="2760428" y="947620"/>
            <a:ext cx="1495425" cy="313055"/>
            <a:chOff x="2760428" y="947620"/>
            <a:chExt cx="1495425" cy="313055"/>
          </a:xfrm>
        </p:grpSpPr>
        <p:sp>
          <p:nvSpPr>
            <p:cNvPr id="30" name="object 30"/>
            <p:cNvSpPr/>
            <p:nvPr/>
          </p:nvSpPr>
          <p:spPr>
            <a:xfrm>
              <a:off x="2777142" y="948906"/>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Lst>
            </a:custGeom>
            <a:ln w="3175">
              <a:solidFill>
                <a:srgbClr val="000000"/>
              </a:solidFill>
            </a:ln>
          </p:spPr>
          <p:txBody>
            <a:bodyPr wrap="square" lIns="0" tIns="0" rIns="0" bIns="0" rtlCol="0"/>
            <a:lstStyle/>
            <a:p>
              <a:endParaRPr/>
            </a:p>
          </p:txBody>
        </p:sp>
        <p:sp>
          <p:nvSpPr>
            <p:cNvPr id="31" name="object 31"/>
            <p:cNvSpPr/>
            <p:nvPr/>
          </p:nvSpPr>
          <p:spPr>
            <a:xfrm>
              <a:off x="2761714" y="984906"/>
              <a:ext cx="1492885" cy="237490"/>
            </a:xfrm>
            <a:custGeom>
              <a:avLst/>
              <a:gdLst/>
              <a:ahLst/>
              <a:cxnLst/>
              <a:rect l="l" t="t" r="r" b="b"/>
              <a:pathLst>
                <a:path w="1492885" h="237490">
                  <a:moveTo>
                    <a:pt x="30857" y="15428"/>
                  </a:moveTo>
                  <a:lnTo>
                    <a:pt x="30857" y="23950"/>
                  </a:lnTo>
                  <a:lnTo>
                    <a:pt x="23948" y="30857"/>
                  </a:lnTo>
                  <a:lnTo>
                    <a:pt x="15428" y="30857"/>
                  </a:lnTo>
                  <a:lnTo>
                    <a:pt x="6908" y="30857"/>
                  </a:lnTo>
                  <a:lnTo>
                    <a:pt x="0" y="23950"/>
                  </a:lnTo>
                  <a:lnTo>
                    <a:pt x="0" y="15428"/>
                  </a:lnTo>
                  <a:lnTo>
                    <a:pt x="0" y="6912"/>
                  </a:lnTo>
                  <a:lnTo>
                    <a:pt x="6908" y="0"/>
                  </a:lnTo>
                  <a:lnTo>
                    <a:pt x="15428" y="0"/>
                  </a:lnTo>
                  <a:lnTo>
                    <a:pt x="23948" y="0"/>
                  </a:lnTo>
                  <a:lnTo>
                    <a:pt x="30857" y="6912"/>
                  </a:lnTo>
                  <a:lnTo>
                    <a:pt x="30857" y="15428"/>
                  </a:lnTo>
                </a:path>
                <a:path w="1492885" h="237490">
                  <a:moveTo>
                    <a:pt x="103713" y="29144"/>
                  </a:moveTo>
                  <a:lnTo>
                    <a:pt x="103713" y="37666"/>
                  </a:lnTo>
                  <a:lnTo>
                    <a:pt x="96804" y="44573"/>
                  </a:lnTo>
                  <a:lnTo>
                    <a:pt x="88284" y="44573"/>
                  </a:lnTo>
                  <a:lnTo>
                    <a:pt x="79764" y="44573"/>
                  </a:lnTo>
                  <a:lnTo>
                    <a:pt x="72855" y="37666"/>
                  </a:lnTo>
                  <a:lnTo>
                    <a:pt x="72855" y="29144"/>
                  </a:lnTo>
                  <a:lnTo>
                    <a:pt x="72855" y="20622"/>
                  </a:lnTo>
                  <a:lnTo>
                    <a:pt x="79764" y="13716"/>
                  </a:lnTo>
                  <a:lnTo>
                    <a:pt x="88284" y="13716"/>
                  </a:lnTo>
                  <a:lnTo>
                    <a:pt x="96804" y="13716"/>
                  </a:lnTo>
                  <a:lnTo>
                    <a:pt x="103713" y="20622"/>
                  </a:lnTo>
                  <a:lnTo>
                    <a:pt x="103713" y="29144"/>
                  </a:lnTo>
                </a:path>
                <a:path w="1492885" h="237490">
                  <a:moveTo>
                    <a:pt x="176998" y="67289"/>
                  </a:moveTo>
                  <a:lnTo>
                    <a:pt x="176998" y="75805"/>
                  </a:lnTo>
                  <a:lnTo>
                    <a:pt x="170089" y="82717"/>
                  </a:lnTo>
                  <a:lnTo>
                    <a:pt x="161570" y="82717"/>
                  </a:lnTo>
                  <a:lnTo>
                    <a:pt x="153050" y="82717"/>
                  </a:lnTo>
                  <a:lnTo>
                    <a:pt x="146141" y="75805"/>
                  </a:lnTo>
                  <a:lnTo>
                    <a:pt x="146141" y="67289"/>
                  </a:lnTo>
                  <a:lnTo>
                    <a:pt x="146141" y="58767"/>
                  </a:lnTo>
                  <a:lnTo>
                    <a:pt x="153050" y="51860"/>
                  </a:lnTo>
                  <a:lnTo>
                    <a:pt x="161570" y="51860"/>
                  </a:lnTo>
                  <a:lnTo>
                    <a:pt x="170089" y="51860"/>
                  </a:lnTo>
                  <a:lnTo>
                    <a:pt x="176998" y="58767"/>
                  </a:lnTo>
                  <a:lnTo>
                    <a:pt x="176998" y="67289"/>
                  </a:lnTo>
                </a:path>
                <a:path w="1492885" h="237490">
                  <a:moveTo>
                    <a:pt x="249856" y="118717"/>
                  </a:moveTo>
                  <a:lnTo>
                    <a:pt x="249856" y="127234"/>
                  </a:lnTo>
                  <a:lnTo>
                    <a:pt x="242947" y="134146"/>
                  </a:lnTo>
                  <a:lnTo>
                    <a:pt x="234428" y="134146"/>
                  </a:lnTo>
                  <a:lnTo>
                    <a:pt x="225908" y="134146"/>
                  </a:lnTo>
                  <a:lnTo>
                    <a:pt x="218999" y="127234"/>
                  </a:lnTo>
                  <a:lnTo>
                    <a:pt x="218999" y="118717"/>
                  </a:lnTo>
                  <a:lnTo>
                    <a:pt x="218999" y="110196"/>
                  </a:lnTo>
                  <a:lnTo>
                    <a:pt x="225908" y="103289"/>
                  </a:lnTo>
                  <a:lnTo>
                    <a:pt x="234428" y="103289"/>
                  </a:lnTo>
                  <a:lnTo>
                    <a:pt x="242947" y="103289"/>
                  </a:lnTo>
                  <a:lnTo>
                    <a:pt x="249856" y="110196"/>
                  </a:lnTo>
                  <a:lnTo>
                    <a:pt x="249856" y="118717"/>
                  </a:lnTo>
                </a:path>
                <a:path w="1492885" h="237490">
                  <a:moveTo>
                    <a:pt x="323142" y="170573"/>
                  </a:moveTo>
                  <a:lnTo>
                    <a:pt x="323142" y="179095"/>
                  </a:lnTo>
                  <a:lnTo>
                    <a:pt x="316235" y="186002"/>
                  </a:lnTo>
                  <a:lnTo>
                    <a:pt x="307714" y="186002"/>
                  </a:lnTo>
                  <a:lnTo>
                    <a:pt x="299192" y="186002"/>
                  </a:lnTo>
                  <a:lnTo>
                    <a:pt x="292285" y="179095"/>
                  </a:lnTo>
                  <a:lnTo>
                    <a:pt x="292285" y="170573"/>
                  </a:lnTo>
                  <a:lnTo>
                    <a:pt x="292285" y="162051"/>
                  </a:lnTo>
                  <a:lnTo>
                    <a:pt x="299192" y="155144"/>
                  </a:lnTo>
                  <a:lnTo>
                    <a:pt x="307714" y="155144"/>
                  </a:lnTo>
                  <a:lnTo>
                    <a:pt x="316235" y="155144"/>
                  </a:lnTo>
                  <a:lnTo>
                    <a:pt x="323142" y="162051"/>
                  </a:lnTo>
                  <a:lnTo>
                    <a:pt x="323142" y="170573"/>
                  </a:lnTo>
                </a:path>
                <a:path w="1492885" h="237490">
                  <a:moveTo>
                    <a:pt x="396001" y="208286"/>
                  </a:moveTo>
                  <a:lnTo>
                    <a:pt x="396001" y="216807"/>
                  </a:lnTo>
                  <a:lnTo>
                    <a:pt x="389089" y="223714"/>
                  </a:lnTo>
                  <a:lnTo>
                    <a:pt x="380573" y="223714"/>
                  </a:lnTo>
                  <a:lnTo>
                    <a:pt x="372051" y="223714"/>
                  </a:lnTo>
                  <a:lnTo>
                    <a:pt x="365144" y="216807"/>
                  </a:lnTo>
                  <a:lnTo>
                    <a:pt x="365144" y="208286"/>
                  </a:lnTo>
                  <a:lnTo>
                    <a:pt x="365144" y="199769"/>
                  </a:lnTo>
                  <a:lnTo>
                    <a:pt x="372051" y="192857"/>
                  </a:lnTo>
                  <a:lnTo>
                    <a:pt x="380573" y="192857"/>
                  </a:lnTo>
                  <a:lnTo>
                    <a:pt x="389089" y="192857"/>
                  </a:lnTo>
                  <a:lnTo>
                    <a:pt x="396001" y="199769"/>
                  </a:lnTo>
                  <a:lnTo>
                    <a:pt x="396001" y="208286"/>
                  </a:lnTo>
                </a:path>
                <a:path w="1492885" h="237490">
                  <a:moveTo>
                    <a:pt x="469287" y="222002"/>
                  </a:moveTo>
                  <a:lnTo>
                    <a:pt x="469287" y="230523"/>
                  </a:lnTo>
                  <a:lnTo>
                    <a:pt x="462375" y="237430"/>
                  </a:lnTo>
                  <a:lnTo>
                    <a:pt x="453858" y="237430"/>
                  </a:lnTo>
                  <a:lnTo>
                    <a:pt x="445337" y="237430"/>
                  </a:lnTo>
                  <a:lnTo>
                    <a:pt x="438430" y="230523"/>
                  </a:lnTo>
                  <a:lnTo>
                    <a:pt x="438430" y="222002"/>
                  </a:lnTo>
                  <a:lnTo>
                    <a:pt x="438430" y="213480"/>
                  </a:lnTo>
                  <a:lnTo>
                    <a:pt x="445337" y="206573"/>
                  </a:lnTo>
                  <a:lnTo>
                    <a:pt x="453858" y="206573"/>
                  </a:lnTo>
                  <a:lnTo>
                    <a:pt x="462375" y="206573"/>
                  </a:lnTo>
                  <a:lnTo>
                    <a:pt x="469287" y="213480"/>
                  </a:lnTo>
                  <a:lnTo>
                    <a:pt x="469287" y="222002"/>
                  </a:lnTo>
                </a:path>
                <a:path w="1492885" h="237490">
                  <a:moveTo>
                    <a:pt x="542141" y="208286"/>
                  </a:moveTo>
                  <a:lnTo>
                    <a:pt x="542141" y="216807"/>
                  </a:lnTo>
                  <a:lnTo>
                    <a:pt x="535234" y="223714"/>
                  </a:lnTo>
                  <a:lnTo>
                    <a:pt x="526712" y="223714"/>
                  </a:lnTo>
                  <a:lnTo>
                    <a:pt x="518196" y="223714"/>
                  </a:lnTo>
                  <a:lnTo>
                    <a:pt x="511284" y="216807"/>
                  </a:lnTo>
                  <a:lnTo>
                    <a:pt x="511284" y="208286"/>
                  </a:lnTo>
                  <a:lnTo>
                    <a:pt x="511284" y="199769"/>
                  </a:lnTo>
                  <a:lnTo>
                    <a:pt x="518196" y="192857"/>
                  </a:lnTo>
                  <a:lnTo>
                    <a:pt x="526712" y="192857"/>
                  </a:lnTo>
                  <a:lnTo>
                    <a:pt x="535234" y="192857"/>
                  </a:lnTo>
                  <a:lnTo>
                    <a:pt x="542141" y="199769"/>
                  </a:lnTo>
                  <a:lnTo>
                    <a:pt x="542141" y="208286"/>
                  </a:lnTo>
                </a:path>
                <a:path w="1492885" h="237490">
                  <a:moveTo>
                    <a:pt x="615427" y="170573"/>
                  </a:moveTo>
                  <a:lnTo>
                    <a:pt x="615427" y="179095"/>
                  </a:lnTo>
                  <a:lnTo>
                    <a:pt x="608520" y="186002"/>
                  </a:lnTo>
                  <a:lnTo>
                    <a:pt x="599998" y="186002"/>
                  </a:lnTo>
                  <a:lnTo>
                    <a:pt x="591481" y="186002"/>
                  </a:lnTo>
                  <a:lnTo>
                    <a:pt x="584569" y="179095"/>
                  </a:lnTo>
                  <a:lnTo>
                    <a:pt x="584569" y="170573"/>
                  </a:lnTo>
                  <a:lnTo>
                    <a:pt x="584569" y="162051"/>
                  </a:lnTo>
                  <a:lnTo>
                    <a:pt x="591481" y="155144"/>
                  </a:lnTo>
                  <a:lnTo>
                    <a:pt x="599998" y="155144"/>
                  </a:lnTo>
                  <a:lnTo>
                    <a:pt x="608520" y="155144"/>
                  </a:lnTo>
                  <a:lnTo>
                    <a:pt x="615427" y="162051"/>
                  </a:lnTo>
                  <a:lnTo>
                    <a:pt x="615427" y="170573"/>
                  </a:lnTo>
                </a:path>
                <a:path w="1492885" h="237490">
                  <a:moveTo>
                    <a:pt x="688286" y="118717"/>
                  </a:moveTo>
                  <a:lnTo>
                    <a:pt x="688286" y="127234"/>
                  </a:lnTo>
                  <a:lnTo>
                    <a:pt x="681379" y="134146"/>
                  </a:lnTo>
                  <a:lnTo>
                    <a:pt x="672857" y="134146"/>
                  </a:lnTo>
                  <a:lnTo>
                    <a:pt x="664335" y="134146"/>
                  </a:lnTo>
                  <a:lnTo>
                    <a:pt x="657428" y="127234"/>
                  </a:lnTo>
                  <a:lnTo>
                    <a:pt x="657428" y="118717"/>
                  </a:lnTo>
                  <a:lnTo>
                    <a:pt x="657428" y="110196"/>
                  </a:lnTo>
                  <a:lnTo>
                    <a:pt x="664335" y="103289"/>
                  </a:lnTo>
                  <a:lnTo>
                    <a:pt x="672857" y="103289"/>
                  </a:lnTo>
                  <a:lnTo>
                    <a:pt x="681379" y="103289"/>
                  </a:lnTo>
                  <a:lnTo>
                    <a:pt x="688286" y="110196"/>
                  </a:lnTo>
                  <a:lnTo>
                    <a:pt x="688286" y="118717"/>
                  </a:lnTo>
                </a:path>
                <a:path w="1492885" h="237490">
                  <a:moveTo>
                    <a:pt x="761571" y="67289"/>
                  </a:moveTo>
                  <a:lnTo>
                    <a:pt x="761571" y="75805"/>
                  </a:lnTo>
                  <a:lnTo>
                    <a:pt x="754665" y="82717"/>
                  </a:lnTo>
                  <a:lnTo>
                    <a:pt x="746143" y="82717"/>
                  </a:lnTo>
                  <a:lnTo>
                    <a:pt x="737621" y="82717"/>
                  </a:lnTo>
                  <a:lnTo>
                    <a:pt x="730714" y="75805"/>
                  </a:lnTo>
                  <a:lnTo>
                    <a:pt x="730714" y="67289"/>
                  </a:lnTo>
                  <a:lnTo>
                    <a:pt x="730714" y="58767"/>
                  </a:lnTo>
                  <a:lnTo>
                    <a:pt x="737621" y="51860"/>
                  </a:lnTo>
                  <a:lnTo>
                    <a:pt x="746143" y="51860"/>
                  </a:lnTo>
                  <a:lnTo>
                    <a:pt x="754665" y="51860"/>
                  </a:lnTo>
                  <a:lnTo>
                    <a:pt x="761571" y="58767"/>
                  </a:lnTo>
                  <a:lnTo>
                    <a:pt x="761571" y="67289"/>
                  </a:lnTo>
                </a:path>
                <a:path w="1492885" h="237490">
                  <a:moveTo>
                    <a:pt x="834857" y="29144"/>
                  </a:moveTo>
                  <a:lnTo>
                    <a:pt x="834857" y="37666"/>
                  </a:lnTo>
                  <a:lnTo>
                    <a:pt x="827950" y="44573"/>
                  </a:lnTo>
                  <a:lnTo>
                    <a:pt x="819429" y="44573"/>
                  </a:lnTo>
                  <a:lnTo>
                    <a:pt x="810907" y="44573"/>
                  </a:lnTo>
                  <a:lnTo>
                    <a:pt x="804000" y="37666"/>
                  </a:lnTo>
                  <a:lnTo>
                    <a:pt x="804000" y="29144"/>
                  </a:lnTo>
                  <a:lnTo>
                    <a:pt x="804000" y="20622"/>
                  </a:lnTo>
                  <a:lnTo>
                    <a:pt x="810907" y="13716"/>
                  </a:lnTo>
                  <a:lnTo>
                    <a:pt x="819429" y="13716"/>
                  </a:lnTo>
                  <a:lnTo>
                    <a:pt x="827950" y="13716"/>
                  </a:lnTo>
                  <a:lnTo>
                    <a:pt x="834857" y="20622"/>
                  </a:lnTo>
                  <a:lnTo>
                    <a:pt x="834857" y="29144"/>
                  </a:lnTo>
                </a:path>
                <a:path w="1492885" h="237490">
                  <a:moveTo>
                    <a:pt x="907716" y="15428"/>
                  </a:moveTo>
                  <a:lnTo>
                    <a:pt x="907716" y="23950"/>
                  </a:lnTo>
                  <a:lnTo>
                    <a:pt x="900804" y="30857"/>
                  </a:lnTo>
                  <a:lnTo>
                    <a:pt x="892288" y="30857"/>
                  </a:lnTo>
                  <a:lnTo>
                    <a:pt x="883766" y="30857"/>
                  </a:lnTo>
                  <a:lnTo>
                    <a:pt x="876859" y="23950"/>
                  </a:lnTo>
                  <a:lnTo>
                    <a:pt x="876859" y="15428"/>
                  </a:lnTo>
                  <a:lnTo>
                    <a:pt x="876859" y="6912"/>
                  </a:lnTo>
                  <a:lnTo>
                    <a:pt x="883766" y="0"/>
                  </a:lnTo>
                  <a:lnTo>
                    <a:pt x="892288" y="0"/>
                  </a:lnTo>
                  <a:lnTo>
                    <a:pt x="900804" y="0"/>
                  </a:lnTo>
                  <a:lnTo>
                    <a:pt x="907716" y="6912"/>
                  </a:lnTo>
                  <a:lnTo>
                    <a:pt x="907716" y="15428"/>
                  </a:lnTo>
                </a:path>
                <a:path w="1492885" h="237490">
                  <a:moveTo>
                    <a:pt x="981002" y="29144"/>
                  </a:moveTo>
                  <a:lnTo>
                    <a:pt x="981002" y="37666"/>
                  </a:lnTo>
                  <a:lnTo>
                    <a:pt x="974090" y="44573"/>
                  </a:lnTo>
                  <a:lnTo>
                    <a:pt x="965573" y="44573"/>
                  </a:lnTo>
                  <a:lnTo>
                    <a:pt x="957052" y="44573"/>
                  </a:lnTo>
                  <a:lnTo>
                    <a:pt x="950145" y="37666"/>
                  </a:lnTo>
                  <a:lnTo>
                    <a:pt x="950145" y="29144"/>
                  </a:lnTo>
                  <a:lnTo>
                    <a:pt x="950145" y="20622"/>
                  </a:lnTo>
                  <a:lnTo>
                    <a:pt x="957052" y="13716"/>
                  </a:lnTo>
                  <a:lnTo>
                    <a:pt x="965573" y="13716"/>
                  </a:lnTo>
                  <a:lnTo>
                    <a:pt x="974090" y="13716"/>
                  </a:lnTo>
                  <a:lnTo>
                    <a:pt x="981002" y="20622"/>
                  </a:lnTo>
                  <a:lnTo>
                    <a:pt x="981002" y="29144"/>
                  </a:lnTo>
                </a:path>
                <a:path w="1492885" h="237490">
                  <a:moveTo>
                    <a:pt x="1053856" y="66857"/>
                  </a:moveTo>
                  <a:lnTo>
                    <a:pt x="1053856" y="75378"/>
                  </a:lnTo>
                  <a:lnTo>
                    <a:pt x="1046949" y="82285"/>
                  </a:lnTo>
                  <a:lnTo>
                    <a:pt x="1038427" y="82285"/>
                  </a:lnTo>
                  <a:lnTo>
                    <a:pt x="1029911" y="82285"/>
                  </a:lnTo>
                  <a:lnTo>
                    <a:pt x="1022999" y="75378"/>
                  </a:lnTo>
                  <a:lnTo>
                    <a:pt x="1022999" y="66857"/>
                  </a:lnTo>
                  <a:lnTo>
                    <a:pt x="1022999" y="58340"/>
                  </a:lnTo>
                  <a:lnTo>
                    <a:pt x="1029911" y="51428"/>
                  </a:lnTo>
                  <a:lnTo>
                    <a:pt x="1038427" y="51428"/>
                  </a:lnTo>
                  <a:lnTo>
                    <a:pt x="1046949" y="51428"/>
                  </a:lnTo>
                  <a:lnTo>
                    <a:pt x="1053856" y="58340"/>
                  </a:lnTo>
                  <a:lnTo>
                    <a:pt x="1053856" y="66857"/>
                  </a:lnTo>
                </a:path>
                <a:path w="1492885" h="237490">
                  <a:moveTo>
                    <a:pt x="1127142" y="118717"/>
                  </a:moveTo>
                  <a:lnTo>
                    <a:pt x="1127142" y="127234"/>
                  </a:lnTo>
                  <a:lnTo>
                    <a:pt x="1120235" y="134146"/>
                  </a:lnTo>
                  <a:lnTo>
                    <a:pt x="1111713" y="134146"/>
                  </a:lnTo>
                  <a:lnTo>
                    <a:pt x="1103197" y="134146"/>
                  </a:lnTo>
                  <a:lnTo>
                    <a:pt x="1096285" y="127234"/>
                  </a:lnTo>
                  <a:lnTo>
                    <a:pt x="1096285" y="118717"/>
                  </a:lnTo>
                  <a:lnTo>
                    <a:pt x="1096285" y="110196"/>
                  </a:lnTo>
                  <a:lnTo>
                    <a:pt x="1103197" y="103289"/>
                  </a:lnTo>
                  <a:lnTo>
                    <a:pt x="1111713" y="103289"/>
                  </a:lnTo>
                  <a:lnTo>
                    <a:pt x="1120235" y="103289"/>
                  </a:lnTo>
                  <a:lnTo>
                    <a:pt x="1127142" y="110196"/>
                  </a:lnTo>
                  <a:lnTo>
                    <a:pt x="1127142" y="118717"/>
                  </a:lnTo>
                </a:path>
                <a:path w="1492885" h="237490">
                  <a:moveTo>
                    <a:pt x="1200001" y="170146"/>
                  </a:moveTo>
                  <a:lnTo>
                    <a:pt x="1200001" y="178663"/>
                  </a:lnTo>
                  <a:lnTo>
                    <a:pt x="1193094" y="185575"/>
                  </a:lnTo>
                  <a:lnTo>
                    <a:pt x="1184572" y="185575"/>
                  </a:lnTo>
                  <a:lnTo>
                    <a:pt x="1176050" y="185575"/>
                  </a:lnTo>
                  <a:lnTo>
                    <a:pt x="1169143" y="178663"/>
                  </a:lnTo>
                  <a:lnTo>
                    <a:pt x="1169143" y="170146"/>
                  </a:lnTo>
                  <a:lnTo>
                    <a:pt x="1169143" y="161624"/>
                  </a:lnTo>
                  <a:lnTo>
                    <a:pt x="1176050" y="154717"/>
                  </a:lnTo>
                  <a:lnTo>
                    <a:pt x="1184572" y="154717"/>
                  </a:lnTo>
                  <a:lnTo>
                    <a:pt x="1193094" y="154717"/>
                  </a:lnTo>
                  <a:lnTo>
                    <a:pt x="1200001" y="161624"/>
                  </a:lnTo>
                  <a:lnTo>
                    <a:pt x="1200001" y="170146"/>
                  </a:lnTo>
                </a:path>
                <a:path w="1492885" h="237490">
                  <a:moveTo>
                    <a:pt x="1273286" y="208286"/>
                  </a:moveTo>
                  <a:lnTo>
                    <a:pt x="1273286" y="216807"/>
                  </a:lnTo>
                  <a:lnTo>
                    <a:pt x="1266380" y="223714"/>
                  </a:lnTo>
                  <a:lnTo>
                    <a:pt x="1257858" y="223714"/>
                  </a:lnTo>
                  <a:lnTo>
                    <a:pt x="1249336" y="223714"/>
                  </a:lnTo>
                  <a:lnTo>
                    <a:pt x="1242429" y="216807"/>
                  </a:lnTo>
                  <a:lnTo>
                    <a:pt x="1242429" y="208286"/>
                  </a:lnTo>
                  <a:lnTo>
                    <a:pt x="1242429" y="199769"/>
                  </a:lnTo>
                  <a:lnTo>
                    <a:pt x="1249336" y="192857"/>
                  </a:lnTo>
                  <a:lnTo>
                    <a:pt x="1257858" y="192857"/>
                  </a:lnTo>
                  <a:lnTo>
                    <a:pt x="1266380" y="192857"/>
                  </a:lnTo>
                  <a:lnTo>
                    <a:pt x="1273286" y="199769"/>
                  </a:lnTo>
                  <a:lnTo>
                    <a:pt x="1273286" y="208286"/>
                  </a:lnTo>
                </a:path>
                <a:path w="1492885" h="237490">
                  <a:moveTo>
                    <a:pt x="1346145" y="222002"/>
                  </a:moveTo>
                  <a:lnTo>
                    <a:pt x="1346145" y="230523"/>
                  </a:lnTo>
                  <a:lnTo>
                    <a:pt x="1339233" y="237430"/>
                  </a:lnTo>
                  <a:lnTo>
                    <a:pt x="1330717" y="237430"/>
                  </a:lnTo>
                  <a:lnTo>
                    <a:pt x="1322195" y="237430"/>
                  </a:lnTo>
                  <a:lnTo>
                    <a:pt x="1315288" y="230523"/>
                  </a:lnTo>
                  <a:lnTo>
                    <a:pt x="1315288" y="222002"/>
                  </a:lnTo>
                  <a:lnTo>
                    <a:pt x="1315288" y="213480"/>
                  </a:lnTo>
                  <a:lnTo>
                    <a:pt x="1322195" y="206573"/>
                  </a:lnTo>
                  <a:lnTo>
                    <a:pt x="1330717" y="206573"/>
                  </a:lnTo>
                  <a:lnTo>
                    <a:pt x="1339233" y="206573"/>
                  </a:lnTo>
                  <a:lnTo>
                    <a:pt x="1346145" y="213480"/>
                  </a:lnTo>
                  <a:lnTo>
                    <a:pt x="1346145" y="222002"/>
                  </a:lnTo>
                </a:path>
                <a:path w="1492885" h="237490">
                  <a:moveTo>
                    <a:pt x="1419431" y="208286"/>
                  </a:moveTo>
                  <a:lnTo>
                    <a:pt x="1419431" y="216807"/>
                  </a:lnTo>
                  <a:lnTo>
                    <a:pt x="1412519" y="223714"/>
                  </a:lnTo>
                  <a:lnTo>
                    <a:pt x="1404003" y="223714"/>
                  </a:lnTo>
                  <a:lnTo>
                    <a:pt x="1395481" y="223714"/>
                  </a:lnTo>
                  <a:lnTo>
                    <a:pt x="1388574" y="216807"/>
                  </a:lnTo>
                  <a:lnTo>
                    <a:pt x="1388574" y="208286"/>
                  </a:lnTo>
                  <a:lnTo>
                    <a:pt x="1388574" y="199769"/>
                  </a:lnTo>
                  <a:lnTo>
                    <a:pt x="1395481" y="192857"/>
                  </a:lnTo>
                  <a:lnTo>
                    <a:pt x="1404003" y="192857"/>
                  </a:lnTo>
                  <a:lnTo>
                    <a:pt x="1412519" y="192857"/>
                  </a:lnTo>
                  <a:lnTo>
                    <a:pt x="1419431" y="199769"/>
                  </a:lnTo>
                  <a:lnTo>
                    <a:pt x="1419431" y="208286"/>
                  </a:lnTo>
                </a:path>
                <a:path w="1492885" h="237490">
                  <a:moveTo>
                    <a:pt x="1492717" y="170573"/>
                  </a:moveTo>
                  <a:lnTo>
                    <a:pt x="1492717" y="179095"/>
                  </a:lnTo>
                  <a:lnTo>
                    <a:pt x="1485805" y="186002"/>
                  </a:lnTo>
                  <a:lnTo>
                    <a:pt x="1477289" y="186002"/>
                  </a:lnTo>
                  <a:lnTo>
                    <a:pt x="1468767" y="186002"/>
                  </a:lnTo>
                  <a:lnTo>
                    <a:pt x="1461860" y="179095"/>
                  </a:lnTo>
                  <a:lnTo>
                    <a:pt x="1461860" y="170573"/>
                  </a:lnTo>
                  <a:lnTo>
                    <a:pt x="1461860" y="162051"/>
                  </a:lnTo>
                  <a:lnTo>
                    <a:pt x="1468767" y="155144"/>
                  </a:lnTo>
                  <a:lnTo>
                    <a:pt x="1477289" y="155144"/>
                  </a:lnTo>
                  <a:lnTo>
                    <a:pt x="1485805" y="155144"/>
                  </a:lnTo>
                  <a:lnTo>
                    <a:pt x="1492717" y="162051"/>
                  </a:lnTo>
                  <a:lnTo>
                    <a:pt x="1492717" y="170573"/>
                  </a:lnTo>
                </a:path>
              </a:pathLst>
            </a:custGeom>
            <a:ln w="3175">
              <a:solidFill>
                <a:srgbClr val="0000FF"/>
              </a:solidFill>
            </a:ln>
          </p:spPr>
          <p:txBody>
            <a:bodyPr wrap="square" lIns="0" tIns="0" rIns="0" bIns="0" rtlCol="0"/>
            <a:lstStyle/>
            <a:p>
              <a:endParaRPr/>
            </a:p>
          </p:txBody>
        </p:sp>
        <p:sp>
          <p:nvSpPr>
            <p:cNvPr id="32" name="object 32"/>
            <p:cNvSpPr/>
            <p:nvPr/>
          </p:nvSpPr>
          <p:spPr>
            <a:xfrm>
              <a:off x="2777142" y="1000335"/>
              <a:ext cx="146685" cy="103505"/>
            </a:xfrm>
            <a:custGeom>
              <a:avLst/>
              <a:gdLst/>
              <a:ahLst/>
              <a:cxnLst/>
              <a:rect l="l" t="t" r="r" b="b"/>
              <a:pathLst>
                <a:path w="146685" h="103505">
                  <a:moveTo>
                    <a:pt x="0" y="103289"/>
                  </a:moveTo>
                  <a:lnTo>
                    <a:pt x="0" y="0"/>
                  </a:lnTo>
                </a:path>
                <a:path w="146685" h="103505">
                  <a:moveTo>
                    <a:pt x="72855" y="103289"/>
                  </a:moveTo>
                  <a:lnTo>
                    <a:pt x="72855" y="13716"/>
                  </a:lnTo>
                </a:path>
                <a:path w="146685" h="103505">
                  <a:moveTo>
                    <a:pt x="146141" y="103289"/>
                  </a:moveTo>
                  <a:lnTo>
                    <a:pt x="146141" y="51860"/>
                  </a:lnTo>
                </a:path>
              </a:pathLst>
            </a:custGeom>
            <a:ln w="3175">
              <a:solidFill>
                <a:srgbClr val="0000FF"/>
              </a:solidFill>
            </a:ln>
          </p:spPr>
          <p:txBody>
            <a:bodyPr wrap="square" lIns="0" tIns="0" rIns="0" bIns="0" rtlCol="0"/>
            <a:lstStyle/>
            <a:p>
              <a:endParaRPr/>
            </a:p>
          </p:txBody>
        </p:sp>
        <p:sp>
          <p:nvSpPr>
            <p:cNvPr id="33" name="object 33"/>
            <p:cNvSpPr/>
            <p:nvPr/>
          </p:nvSpPr>
          <p:spPr>
            <a:xfrm>
              <a:off x="2994856" y="1102338"/>
              <a:ext cx="3175" cy="3175"/>
            </a:xfrm>
            <a:custGeom>
              <a:avLst/>
              <a:gdLst/>
              <a:ahLst/>
              <a:cxnLst/>
              <a:rect l="l" t="t" r="r" b="b"/>
              <a:pathLst>
                <a:path w="3175" h="3175">
                  <a:moveTo>
                    <a:pt x="1994" y="0"/>
                  </a:moveTo>
                  <a:lnTo>
                    <a:pt x="576" y="0"/>
                  </a:lnTo>
                  <a:lnTo>
                    <a:pt x="0" y="576"/>
                  </a:lnTo>
                  <a:lnTo>
                    <a:pt x="0" y="1995"/>
                  </a:lnTo>
                  <a:lnTo>
                    <a:pt x="576" y="2571"/>
                  </a:lnTo>
                  <a:lnTo>
                    <a:pt x="1994" y="2571"/>
                  </a:lnTo>
                  <a:lnTo>
                    <a:pt x="2571" y="1995"/>
                  </a:lnTo>
                  <a:lnTo>
                    <a:pt x="2571" y="1285"/>
                  </a:lnTo>
                  <a:lnTo>
                    <a:pt x="2571" y="576"/>
                  </a:lnTo>
                  <a:lnTo>
                    <a:pt x="1994" y="0"/>
                  </a:lnTo>
                  <a:close/>
                </a:path>
              </a:pathLst>
            </a:custGeom>
            <a:solidFill>
              <a:srgbClr val="0000FF"/>
            </a:solidFill>
          </p:spPr>
          <p:txBody>
            <a:bodyPr wrap="square" lIns="0" tIns="0" rIns="0" bIns="0" rtlCol="0"/>
            <a:lstStyle/>
            <a:p>
              <a:endParaRPr/>
            </a:p>
          </p:txBody>
        </p:sp>
        <p:sp>
          <p:nvSpPr>
            <p:cNvPr id="34" name="object 34"/>
            <p:cNvSpPr/>
            <p:nvPr/>
          </p:nvSpPr>
          <p:spPr>
            <a:xfrm>
              <a:off x="3069428" y="1103624"/>
              <a:ext cx="292735" cy="103505"/>
            </a:xfrm>
            <a:custGeom>
              <a:avLst/>
              <a:gdLst/>
              <a:ahLst/>
              <a:cxnLst/>
              <a:rect l="l" t="t" r="r" b="b"/>
              <a:pathLst>
                <a:path w="292735" h="103505">
                  <a:moveTo>
                    <a:pt x="0" y="0"/>
                  </a:moveTo>
                  <a:lnTo>
                    <a:pt x="0" y="51855"/>
                  </a:lnTo>
                </a:path>
                <a:path w="292735" h="103505">
                  <a:moveTo>
                    <a:pt x="72858" y="0"/>
                  </a:moveTo>
                  <a:lnTo>
                    <a:pt x="72858" y="89568"/>
                  </a:lnTo>
                </a:path>
                <a:path w="292735" h="103505">
                  <a:moveTo>
                    <a:pt x="146144" y="0"/>
                  </a:moveTo>
                  <a:lnTo>
                    <a:pt x="146144" y="103284"/>
                  </a:lnTo>
                </a:path>
                <a:path w="292735" h="103505">
                  <a:moveTo>
                    <a:pt x="218998" y="0"/>
                  </a:moveTo>
                  <a:lnTo>
                    <a:pt x="218998" y="89568"/>
                  </a:lnTo>
                </a:path>
                <a:path w="292735" h="103505">
                  <a:moveTo>
                    <a:pt x="292284" y="0"/>
                  </a:moveTo>
                  <a:lnTo>
                    <a:pt x="292284" y="51855"/>
                  </a:lnTo>
                </a:path>
              </a:pathLst>
            </a:custGeom>
            <a:ln w="3175">
              <a:solidFill>
                <a:srgbClr val="0000FF"/>
              </a:solidFill>
            </a:ln>
          </p:spPr>
          <p:txBody>
            <a:bodyPr wrap="square" lIns="0" tIns="0" rIns="0" bIns="0" rtlCol="0"/>
            <a:lstStyle/>
            <a:p>
              <a:endParaRPr/>
            </a:p>
          </p:txBody>
        </p:sp>
        <p:sp>
          <p:nvSpPr>
            <p:cNvPr id="35" name="object 35"/>
            <p:cNvSpPr/>
            <p:nvPr/>
          </p:nvSpPr>
          <p:spPr>
            <a:xfrm>
              <a:off x="3433286" y="1102338"/>
              <a:ext cx="3175" cy="3175"/>
            </a:xfrm>
            <a:custGeom>
              <a:avLst/>
              <a:gdLst/>
              <a:ahLst/>
              <a:cxnLst/>
              <a:rect l="l" t="t" r="r" b="b"/>
              <a:pathLst>
                <a:path w="3175" h="3175">
                  <a:moveTo>
                    <a:pt x="1995" y="0"/>
                  </a:moveTo>
                  <a:lnTo>
                    <a:pt x="576" y="0"/>
                  </a:lnTo>
                  <a:lnTo>
                    <a:pt x="0" y="576"/>
                  </a:lnTo>
                  <a:lnTo>
                    <a:pt x="0" y="1995"/>
                  </a:lnTo>
                  <a:lnTo>
                    <a:pt x="576" y="2571"/>
                  </a:lnTo>
                  <a:lnTo>
                    <a:pt x="1995" y="2571"/>
                  </a:lnTo>
                  <a:lnTo>
                    <a:pt x="2571" y="1995"/>
                  </a:lnTo>
                  <a:lnTo>
                    <a:pt x="2571" y="1285"/>
                  </a:lnTo>
                  <a:lnTo>
                    <a:pt x="2571" y="576"/>
                  </a:lnTo>
                  <a:lnTo>
                    <a:pt x="1995" y="0"/>
                  </a:lnTo>
                  <a:close/>
                </a:path>
              </a:pathLst>
            </a:custGeom>
            <a:solidFill>
              <a:srgbClr val="0000FF"/>
            </a:solidFill>
          </p:spPr>
          <p:txBody>
            <a:bodyPr wrap="square" lIns="0" tIns="0" rIns="0" bIns="0" rtlCol="0"/>
            <a:lstStyle/>
            <a:p>
              <a:endParaRPr/>
            </a:p>
          </p:txBody>
        </p:sp>
        <p:sp>
          <p:nvSpPr>
            <p:cNvPr id="36" name="object 36"/>
            <p:cNvSpPr/>
            <p:nvPr/>
          </p:nvSpPr>
          <p:spPr>
            <a:xfrm>
              <a:off x="3507857" y="1000335"/>
              <a:ext cx="292735" cy="103505"/>
            </a:xfrm>
            <a:custGeom>
              <a:avLst/>
              <a:gdLst/>
              <a:ahLst/>
              <a:cxnLst/>
              <a:rect l="l" t="t" r="r" b="b"/>
              <a:pathLst>
                <a:path w="292735" h="103505">
                  <a:moveTo>
                    <a:pt x="0" y="103289"/>
                  </a:moveTo>
                  <a:lnTo>
                    <a:pt x="0" y="51860"/>
                  </a:lnTo>
                </a:path>
                <a:path w="292735" h="103505">
                  <a:moveTo>
                    <a:pt x="73285" y="103289"/>
                  </a:moveTo>
                  <a:lnTo>
                    <a:pt x="73285" y="13716"/>
                  </a:lnTo>
                </a:path>
                <a:path w="292735" h="103505">
                  <a:moveTo>
                    <a:pt x="146144" y="103289"/>
                  </a:moveTo>
                  <a:lnTo>
                    <a:pt x="146144" y="0"/>
                  </a:lnTo>
                </a:path>
                <a:path w="292735" h="103505">
                  <a:moveTo>
                    <a:pt x="219430" y="103289"/>
                  </a:moveTo>
                  <a:lnTo>
                    <a:pt x="219430" y="13716"/>
                  </a:lnTo>
                </a:path>
                <a:path w="292735" h="103505">
                  <a:moveTo>
                    <a:pt x="292284" y="103289"/>
                  </a:moveTo>
                  <a:lnTo>
                    <a:pt x="292284" y="51428"/>
                  </a:lnTo>
                </a:path>
              </a:pathLst>
            </a:custGeom>
            <a:ln w="3175">
              <a:solidFill>
                <a:srgbClr val="0000FF"/>
              </a:solidFill>
            </a:ln>
          </p:spPr>
          <p:txBody>
            <a:bodyPr wrap="square" lIns="0" tIns="0" rIns="0" bIns="0" rtlCol="0"/>
            <a:lstStyle/>
            <a:p>
              <a:endParaRPr/>
            </a:p>
          </p:txBody>
        </p:sp>
        <p:sp>
          <p:nvSpPr>
            <p:cNvPr id="37" name="object 37"/>
            <p:cNvSpPr/>
            <p:nvPr/>
          </p:nvSpPr>
          <p:spPr>
            <a:xfrm>
              <a:off x="3872142" y="1102338"/>
              <a:ext cx="3175" cy="3175"/>
            </a:xfrm>
            <a:custGeom>
              <a:avLst/>
              <a:gdLst/>
              <a:ahLst/>
              <a:cxnLst/>
              <a:rect l="l" t="t" r="r" b="b"/>
              <a:pathLst>
                <a:path w="3175" h="3175">
                  <a:moveTo>
                    <a:pt x="1995" y="0"/>
                  </a:moveTo>
                  <a:lnTo>
                    <a:pt x="576" y="0"/>
                  </a:lnTo>
                  <a:lnTo>
                    <a:pt x="0" y="576"/>
                  </a:lnTo>
                  <a:lnTo>
                    <a:pt x="0" y="1995"/>
                  </a:lnTo>
                  <a:lnTo>
                    <a:pt x="576" y="2571"/>
                  </a:lnTo>
                  <a:lnTo>
                    <a:pt x="1995" y="2571"/>
                  </a:lnTo>
                  <a:lnTo>
                    <a:pt x="2571" y="1995"/>
                  </a:lnTo>
                  <a:lnTo>
                    <a:pt x="2571" y="1285"/>
                  </a:lnTo>
                  <a:lnTo>
                    <a:pt x="2571" y="576"/>
                  </a:lnTo>
                  <a:lnTo>
                    <a:pt x="1995" y="0"/>
                  </a:lnTo>
                  <a:close/>
                </a:path>
              </a:pathLst>
            </a:custGeom>
            <a:solidFill>
              <a:srgbClr val="0000FF"/>
            </a:solidFill>
          </p:spPr>
          <p:txBody>
            <a:bodyPr wrap="square" lIns="0" tIns="0" rIns="0" bIns="0" rtlCol="0"/>
            <a:lstStyle/>
            <a:p>
              <a:endParaRPr/>
            </a:p>
          </p:txBody>
        </p:sp>
        <p:sp>
          <p:nvSpPr>
            <p:cNvPr id="38" name="object 38"/>
            <p:cNvSpPr/>
            <p:nvPr/>
          </p:nvSpPr>
          <p:spPr>
            <a:xfrm>
              <a:off x="3946286" y="1103624"/>
              <a:ext cx="292735" cy="103505"/>
            </a:xfrm>
            <a:custGeom>
              <a:avLst/>
              <a:gdLst/>
              <a:ahLst/>
              <a:cxnLst/>
              <a:rect l="l" t="t" r="r" b="b"/>
              <a:pathLst>
                <a:path w="292735" h="103505">
                  <a:moveTo>
                    <a:pt x="0" y="0"/>
                  </a:moveTo>
                  <a:lnTo>
                    <a:pt x="0" y="51428"/>
                  </a:lnTo>
                </a:path>
                <a:path w="292735" h="103505">
                  <a:moveTo>
                    <a:pt x="73285" y="0"/>
                  </a:moveTo>
                  <a:lnTo>
                    <a:pt x="73285" y="89568"/>
                  </a:lnTo>
                </a:path>
                <a:path w="292735" h="103505">
                  <a:moveTo>
                    <a:pt x="146144" y="0"/>
                  </a:moveTo>
                  <a:lnTo>
                    <a:pt x="146144" y="103284"/>
                  </a:lnTo>
                </a:path>
                <a:path w="292735" h="103505">
                  <a:moveTo>
                    <a:pt x="219430" y="0"/>
                  </a:moveTo>
                  <a:lnTo>
                    <a:pt x="219430" y="89568"/>
                  </a:lnTo>
                </a:path>
                <a:path w="292735" h="103505">
                  <a:moveTo>
                    <a:pt x="292716" y="0"/>
                  </a:moveTo>
                  <a:lnTo>
                    <a:pt x="292716" y="51855"/>
                  </a:lnTo>
                </a:path>
              </a:pathLst>
            </a:custGeom>
            <a:ln w="3175">
              <a:solidFill>
                <a:srgbClr val="0000FF"/>
              </a:solidFill>
            </a:ln>
          </p:spPr>
          <p:txBody>
            <a:bodyPr wrap="square" lIns="0" tIns="0" rIns="0" bIns="0" rtlCol="0"/>
            <a:lstStyle/>
            <a:p>
              <a:endParaRPr/>
            </a:p>
          </p:txBody>
        </p:sp>
        <p:sp>
          <p:nvSpPr>
            <p:cNvPr id="39" name="object 39"/>
            <p:cNvSpPr/>
            <p:nvPr/>
          </p:nvSpPr>
          <p:spPr>
            <a:xfrm>
              <a:off x="2777142" y="1103624"/>
              <a:ext cx="1462405" cy="0"/>
            </a:xfrm>
            <a:custGeom>
              <a:avLst/>
              <a:gdLst/>
              <a:ahLst/>
              <a:cxnLst/>
              <a:rect l="l" t="t" r="r" b="b"/>
              <a:pathLst>
                <a:path w="1462404">
                  <a:moveTo>
                    <a:pt x="0" y="0"/>
                  </a:moveTo>
                  <a:lnTo>
                    <a:pt x="1461860" y="0"/>
                  </a:lnTo>
                </a:path>
              </a:pathLst>
            </a:custGeom>
            <a:ln w="3175">
              <a:solidFill>
                <a:srgbClr val="000000"/>
              </a:solidFill>
            </a:ln>
          </p:spPr>
          <p:txBody>
            <a:bodyPr wrap="square" lIns="0" tIns="0" rIns="0" bIns="0" rtlCol="0"/>
            <a:lstStyle/>
            <a:p>
              <a:endParaRPr/>
            </a:p>
          </p:txBody>
        </p:sp>
      </p:grpSp>
      <p:sp>
        <p:nvSpPr>
          <p:cNvPr id="40" name="object 40"/>
          <p:cNvSpPr txBox="1"/>
          <p:nvPr/>
        </p:nvSpPr>
        <p:spPr>
          <a:xfrm>
            <a:off x="3463873" y="1245642"/>
            <a:ext cx="88265" cy="171450"/>
          </a:xfrm>
          <a:prstGeom prst="rect">
            <a:avLst/>
          </a:prstGeom>
        </p:spPr>
        <p:txBody>
          <a:bodyPr vert="horz" wrap="square" lIns="0" tIns="24130" rIns="0" bIns="0" rtlCol="0">
            <a:spAutoFit/>
          </a:bodyPr>
          <a:lstStyle/>
          <a:p>
            <a:pPr marL="15240">
              <a:lnSpc>
                <a:spcPct val="100000"/>
              </a:lnSpc>
              <a:spcBef>
                <a:spcPts val="190"/>
              </a:spcBef>
            </a:pPr>
            <a:r>
              <a:rPr sz="400" dirty="0">
                <a:latin typeface="Microsoft Sans Serif"/>
                <a:cs typeface="Microsoft Sans Serif"/>
              </a:rPr>
              <a:t>10</a:t>
            </a:r>
            <a:endParaRPr sz="400">
              <a:latin typeface="Microsoft Sans Serif"/>
              <a:cs typeface="Microsoft Sans Serif"/>
            </a:endParaRPr>
          </a:p>
          <a:p>
            <a:pPr marL="12700">
              <a:lnSpc>
                <a:spcPct val="100000"/>
              </a:lnSpc>
              <a:spcBef>
                <a:spcPts val="95"/>
              </a:spcBef>
            </a:pPr>
            <a:r>
              <a:rPr sz="400" dirty="0">
                <a:latin typeface="Microsoft Sans Serif"/>
                <a:cs typeface="Microsoft Sans Serif"/>
              </a:rPr>
              <a:t>(b)</a:t>
            </a:r>
            <a:endParaRPr sz="400">
              <a:latin typeface="Microsoft Sans Serif"/>
              <a:cs typeface="Microsoft Sans Serif"/>
            </a:endParaRPr>
          </a:p>
        </p:txBody>
      </p:sp>
      <p:sp>
        <p:nvSpPr>
          <p:cNvPr id="41" name="object 41"/>
          <p:cNvSpPr txBox="1"/>
          <p:nvPr/>
        </p:nvSpPr>
        <p:spPr>
          <a:xfrm>
            <a:off x="3463873" y="844067"/>
            <a:ext cx="8826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(a)</a:t>
            </a:r>
            <a:endParaRPr sz="400">
              <a:latin typeface="Microsoft Sans Serif"/>
              <a:cs typeface="Microsoft Sans Serif"/>
            </a:endParaRPr>
          </a:p>
        </p:txBody>
      </p:sp>
      <p:sp>
        <p:nvSpPr>
          <p:cNvPr id="42" name="object 42"/>
          <p:cNvSpPr/>
          <p:nvPr/>
        </p:nvSpPr>
        <p:spPr>
          <a:xfrm>
            <a:off x="2777142" y="1434480"/>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 w="1462404" h="309880">
                <a:moveTo>
                  <a:pt x="0" y="309857"/>
                </a:moveTo>
                <a:lnTo>
                  <a:pt x="1461860" y="309857"/>
                </a:lnTo>
              </a:path>
              <a:path w="1462404" h="309880">
                <a:moveTo>
                  <a:pt x="0" y="309857"/>
                </a:moveTo>
                <a:lnTo>
                  <a:pt x="0" y="0"/>
                </a:lnTo>
              </a:path>
              <a:path w="1462404" h="309880">
                <a:moveTo>
                  <a:pt x="0" y="309857"/>
                </a:moveTo>
                <a:lnTo>
                  <a:pt x="0" y="294855"/>
                </a:lnTo>
              </a:path>
              <a:path w="1462404" h="309880">
                <a:moveTo>
                  <a:pt x="0" y="0"/>
                </a:moveTo>
                <a:lnTo>
                  <a:pt x="0" y="14569"/>
                </a:lnTo>
              </a:path>
            </a:pathLst>
          </a:custGeom>
          <a:ln w="3175">
            <a:solidFill>
              <a:srgbClr val="000000"/>
            </a:solidFill>
          </a:ln>
        </p:spPr>
        <p:txBody>
          <a:bodyPr wrap="square" lIns="0" tIns="0" rIns="0" bIns="0" rtlCol="0"/>
          <a:lstStyle/>
          <a:p>
            <a:endParaRPr/>
          </a:p>
        </p:txBody>
      </p:sp>
      <p:sp>
        <p:nvSpPr>
          <p:cNvPr id="43" name="object 43"/>
          <p:cNvSpPr txBox="1"/>
          <p:nvPr/>
        </p:nvSpPr>
        <p:spPr>
          <a:xfrm>
            <a:off x="2750299" y="1742350"/>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44" name="object 44"/>
          <p:cNvSpPr/>
          <p:nvPr/>
        </p:nvSpPr>
        <p:spPr>
          <a:xfrm>
            <a:off x="3142287" y="1434480"/>
            <a:ext cx="0" cy="309880"/>
          </a:xfrm>
          <a:custGeom>
            <a:avLst/>
            <a:gdLst/>
            <a:ahLst/>
            <a:cxnLst/>
            <a:rect l="l" t="t" r="r" b="b"/>
            <a:pathLst>
              <a:path h="309880">
                <a:moveTo>
                  <a:pt x="0" y="309857"/>
                </a:moveTo>
                <a:lnTo>
                  <a:pt x="0" y="294855"/>
                </a:lnTo>
              </a:path>
              <a:path h="309880">
                <a:moveTo>
                  <a:pt x="0" y="0"/>
                </a:moveTo>
                <a:lnTo>
                  <a:pt x="0" y="14569"/>
                </a:lnTo>
              </a:path>
            </a:pathLst>
          </a:custGeom>
          <a:ln w="3175">
            <a:solidFill>
              <a:srgbClr val="000000"/>
            </a:solidFill>
          </a:ln>
        </p:spPr>
        <p:txBody>
          <a:bodyPr wrap="square" lIns="0" tIns="0" rIns="0" bIns="0" rtlCol="0"/>
          <a:lstStyle/>
          <a:p>
            <a:endParaRPr/>
          </a:p>
        </p:txBody>
      </p:sp>
      <p:sp>
        <p:nvSpPr>
          <p:cNvPr id="45" name="object 45"/>
          <p:cNvSpPr txBox="1"/>
          <p:nvPr/>
        </p:nvSpPr>
        <p:spPr>
          <a:xfrm>
            <a:off x="3115444" y="1742350"/>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a:t>
            </a:r>
            <a:endParaRPr sz="400">
              <a:latin typeface="Microsoft Sans Serif"/>
              <a:cs typeface="Microsoft Sans Serif"/>
            </a:endParaRPr>
          </a:p>
        </p:txBody>
      </p:sp>
      <p:sp>
        <p:nvSpPr>
          <p:cNvPr id="46" name="object 46"/>
          <p:cNvSpPr/>
          <p:nvPr/>
        </p:nvSpPr>
        <p:spPr>
          <a:xfrm>
            <a:off x="3507857" y="1434480"/>
            <a:ext cx="365760" cy="309880"/>
          </a:xfrm>
          <a:custGeom>
            <a:avLst/>
            <a:gdLst/>
            <a:ahLst/>
            <a:cxnLst/>
            <a:rect l="l" t="t" r="r" b="b"/>
            <a:pathLst>
              <a:path w="365760" h="309880">
                <a:moveTo>
                  <a:pt x="0" y="309857"/>
                </a:moveTo>
                <a:lnTo>
                  <a:pt x="0" y="294855"/>
                </a:lnTo>
              </a:path>
              <a:path w="365760" h="309880">
                <a:moveTo>
                  <a:pt x="0" y="0"/>
                </a:moveTo>
                <a:lnTo>
                  <a:pt x="0" y="14569"/>
                </a:lnTo>
              </a:path>
              <a:path w="365760" h="309880">
                <a:moveTo>
                  <a:pt x="365570" y="309857"/>
                </a:moveTo>
                <a:lnTo>
                  <a:pt x="365570" y="294855"/>
                </a:lnTo>
              </a:path>
              <a:path w="365760" h="309880">
                <a:moveTo>
                  <a:pt x="365570" y="0"/>
                </a:moveTo>
                <a:lnTo>
                  <a:pt x="365570" y="14569"/>
                </a:lnTo>
              </a:path>
            </a:pathLst>
          </a:custGeom>
          <a:ln w="3175">
            <a:solidFill>
              <a:srgbClr val="000000"/>
            </a:solidFill>
          </a:ln>
        </p:spPr>
        <p:txBody>
          <a:bodyPr wrap="square" lIns="0" tIns="0" rIns="0" bIns="0" rtlCol="0"/>
          <a:lstStyle/>
          <a:p>
            <a:endParaRPr/>
          </a:p>
        </p:txBody>
      </p:sp>
      <p:sp>
        <p:nvSpPr>
          <p:cNvPr id="47" name="object 47"/>
          <p:cNvSpPr txBox="1"/>
          <p:nvPr/>
        </p:nvSpPr>
        <p:spPr>
          <a:xfrm>
            <a:off x="3832442" y="1742350"/>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15</a:t>
            </a:r>
            <a:endParaRPr sz="400">
              <a:latin typeface="Microsoft Sans Serif"/>
              <a:cs typeface="Microsoft Sans Serif"/>
            </a:endParaRPr>
          </a:p>
        </p:txBody>
      </p:sp>
      <p:sp>
        <p:nvSpPr>
          <p:cNvPr id="48" name="object 48"/>
          <p:cNvSpPr/>
          <p:nvPr/>
        </p:nvSpPr>
        <p:spPr>
          <a:xfrm>
            <a:off x="4239003" y="1434480"/>
            <a:ext cx="0" cy="309880"/>
          </a:xfrm>
          <a:custGeom>
            <a:avLst/>
            <a:gdLst/>
            <a:ahLst/>
            <a:cxnLst/>
            <a:rect l="l" t="t" r="r" b="b"/>
            <a:pathLst>
              <a:path h="309880">
                <a:moveTo>
                  <a:pt x="0" y="309857"/>
                </a:moveTo>
                <a:lnTo>
                  <a:pt x="0" y="294855"/>
                </a:lnTo>
              </a:path>
              <a:path h="309880">
                <a:moveTo>
                  <a:pt x="0" y="0"/>
                </a:moveTo>
                <a:lnTo>
                  <a:pt x="0" y="14569"/>
                </a:lnTo>
              </a:path>
            </a:pathLst>
          </a:custGeom>
          <a:ln w="3175">
            <a:solidFill>
              <a:srgbClr val="000000"/>
            </a:solidFill>
          </a:ln>
        </p:spPr>
        <p:txBody>
          <a:bodyPr wrap="square" lIns="0" tIns="0" rIns="0" bIns="0" rtlCol="0"/>
          <a:lstStyle/>
          <a:p>
            <a:endParaRPr/>
          </a:p>
        </p:txBody>
      </p:sp>
      <p:sp>
        <p:nvSpPr>
          <p:cNvPr id="49" name="object 49"/>
          <p:cNvSpPr txBox="1"/>
          <p:nvPr/>
        </p:nvSpPr>
        <p:spPr>
          <a:xfrm>
            <a:off x="4198017" y="1742350"/>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a:t>
            </a:r>
            <a:endParaRPr sz="400">
              <a:latin typeface="Microsoft Sans Serif"/>
              <a:cs typeface="Microsoft Sans Serif"/>
            </a:endParaRPr>
          </a:p>
        </p:txBody>
      </p:sp>
      <p:sp>
        <p:nvSpPr>
          <p:cNvPr id="50" name="object 50"/>
          <p:cNvSpPr/>
          <p:nvPr/>
        </p:nvSpPr>
        <p:spPr>
          <a:xfrm>
            <a:off x="2777142" y="1692482"/>
            <a:ext cx="1462405" cy="0"/>
          </a:xfrm>
          <a:custGeom>
            <a:avLst/>
            <a:gdLst/>
            <a:ahLst/>
            <a:cxnLst/>
            <a:rect l="l" t="t" r="r" b="b"/>
            <a:pathLst>
              <a:path w="1462404">
                <a:moveTo>
                  <a:pt x="0" y="0"/>
                </a:moveTo>
                <a:lnTo>
                  <a:pt x="14570" y="0"/>
                </a:lnTo>
              </a:path>
              <a:path w="1462404">
                <a:moveTo>
                  <a:pt x="1461860" y="0"/>
                </a:moveTo>
                <a:lnTo>
                  <a:pt x="1446858" y="0"/>
                </a:lnTo>
              </a:path>
            </a:pathLst>
          </a:custGeom>
          <a:ln w="3175">
            <a:solidFill>
              <a:srgbClr val="000000"/>
            </a:solidFill>
          </a:ln>
        </p:spPr>
        <p:txBody>
          <a:bodyPr wrap="square" lIns="0" tIns="0" rIns="0" bIns="0" rtlCol="0"/>
          <a:lstStyle/>
          <a:p>
            <a:endParaRPr/>
          </a:p>
        </p:txBody>
      </p:sp>
      <p:sp>
        <p:nvSpPr>
          <p:cNvPr id="51" name="object 51"/>
          <p:cNvSpPr txBox="1"/>
          <p:nvPr/>
        </p:nvSpPr>
        <p:spPr>
          <a:xfrm>
            <a:off x="2691157" y="1647207"/>
            <a:ext cx="106045" cy="87630"/>
          </a:xfrm>
          <a:prstGeom prst="rect">
            <a:avLst/>
          </a:prstGeom>
        </p:spPr>
        <p:txBody>
          <a:bodyPr vert="horz" wrap="square" lIns="0" tIns="13335" rIns="0" bIns="0" rtlCol="0">
            <a:spAutoFit/>
          </a:bodyPr>
          <a:lstStyle/>
          <a:p>
            <a:pPr marL="12700">
              <a:lnSpc>
                <a:spcPct val="100000"/>
              </a:lnSpc>
              <a:spcBef>
                <a:spcPts val="105"/>
              </a:spcBef>
            </a:pPr>
            <a:r>
              <a:rPr sz="400" spc="85" dirty="0">
                <a:latin typeface="Microsoft Sans Serif"/>
                <a:cs typeface="Microsoft Sans Serif"/>
              </a:rPr>
              <a:t>−1</a:t>
            </a:r>
            <a:endParaRPr sz="400">
              <a:latin typeface="Microsoft Sans Serif"/>
              <a:cs typeface="Microsoft Sans Serif"/>
            </a:endParaRPr>
          </a:p>
        </p:txBody>
      </p:sp>
      <p:sp>
        <p:nvSpPr>
          <p:cNvPr id="52" name="object 52"/>
          <p:cNvSpPr/>
          <p:nvPr/>
        </p:nvSpPr>
        <p:spPr>
          <a:xfrm>
            <a:off x="2777142" y="1485909"/>
            <a:ext cx="1462405" cy="103505"/>
          </a:xfrm>
          <a:custGeom>
            <a:avLst/>
            <a:gdLst/>
            <a:ahLst/>
            <a:cxnLst/>
            <a:rect l="l" t="t" r="r" b="b"/>
            <a:pathLst>
              <a:path w="1462404" h="103505">
                <a:moveTo>
                  <a:pt x="0" y="103284"/>
                </a:moveTo>
                <a:lnTo>
                  <a:pt x="14570" y="103284"/>
                </a:lnTo>
              </a:path>
              <a:path w="1462404" h="103505">
                <a:moveTo>
                  <a:pt x="1461860" y="103284"/>
                </a:moveTo>
                <a:lnTo>
                  <a:pt x="1446858" y="103284"/>
                </a:lnTo>
              </a:path>
              <a:path w="1462404" h="103505">
                <a:moveTo>
                  <a:pt x="0" y="0"/>
                </a:moveTo>
                <a:lnTo>
                  <a:pt x="14570" y="0"/>
                </a:lnTo>
              </a:path>
              <a:path w="1462404" h="103505">
                <a:moveTo>
                  <a:pt x="1461860" y="0"/>
                </a:moveTo>
                <a:lnTo>
                  <a:pt x="1446858" y="0"/>
                </a:lnTo>
              </a:path>
            </a:pathLst>
          </a:custGeom>
          <a:ln w="3175">
            <a:solidFill>
              <a:srgbClr val="000000"/>
            </a:solidFill>
          </a:ln>
        </p:spPr>
        <p:txBody>
          <a:bodyPr wrap="square" lIns="0" tIns="0" rIns="0" bIns="0" rtlCol="0"/>
          <a:lstStyle/>
          <a:p>
            <a:endParaRPr/>
          </a:p>
        </p:txBody>
      </p:sp>
      <p:sp>
        <p:nvSpPr>
          <p:cNvPr id="53" name="object 53"/>
          <p:cNvSpPr txBox="1"/>
          <p:nvPr/>
        </p:nvSpPr>
        <p:spPr>
          <a:xfrm>
            <a:off x="2721156" y="1440639"/>
            <a:ext cx="54610" cy="19050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a:t>
            </a:r>
            <a:endParaRPr sz="400">
              <a:latin typeface="Microsoft Sans Serif"/>
              <a:cs typeface="Microsoft Sans Serif"/>
            </a:endParaRPr>
          </a:p>
          <a:p>
            <a:pPr marL="12700">
              <a:lnSpc>
                <a:spcPct val="100000"/>
              </a:lnSpc>
              <a:spcBef>
                <a:spcPts val="330"/>
              </a:spcBef>
            </a:pPr>
            <a:r>
              <a:rPr sz="400" dirty="0">
                <a:latin typeface="Microsoft Sans Serif"/>
                <a:cs typeface="Microsoft Sans Serif"/>
              </a:rPr>
              <a:t>0</a:t>
            </a:r>
            <a:endParaRPr sz="400">
              <a:latin typeface="Microsoft Sans Serif"/>
              <a:cs typeface="Microsoft Sans Serif"/>
            </a:endParaRPr>
          </a:p>
        </p:txBody>
      </p:sp>
      <p:grpSp>
        <p:nvGrpSpPr>
          <p:cNvPr id="54" name="object 54"/>
          <p:cNvGrpSpPr/>
          <p:nvPr/>
        </p:nvGrpSpPr>
        <p:grpSpPr>
          <a:xfrm>
            <a:off x="2760428" y="1433194"/>
            <a:ext cx="1495425" cy="313055"/>
            <a:chOff x="2760428" y="1433194"/>
            <a:chExt cx="1495425" cy="313055"/>
          </a:xfrm>
        </p:grpSpPr>
        <p:sp>
          <p:nvSpPr>
            <p:cNvPr id="55" name="object 55"/>
            <p:cNvSpPr/>
            <p:nvPr/>
          </p:nvSpPr>
          <p:spPr>
            <a:xfrm>
              <a:off x="2777142" y="1434480"/>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Lst>
            </a:custGeom>
            <a:ln w="3175">
              <a:solidFill>
                <a:srgbClr val="000000"/>
              </a:solidFill>
            </a:ln>
          </p:spPr>
          <p:txBody>
            <a:bodyPr wrap="square" lIns="0" tIns="0" rIns="0" bIns="0" rtlCol="0"/>
            <a:lstStyle/>
            <a:p>
              <a:endParaRPr/>
            </a:p>
          </p:txBody>
        </p:sp>
        <p:sp>
          <p:nvSpPr>
            <p:cNvPr id="56" name="object 56"/>
            <p:cNvSpPr/>
            <p:nvPr/>
          </p:nvSpPr>
          <p:spPr>
            <a:xfrm>
              <a:off x="2761714" y="1470480"/>
              <a:ext cx="1492885" cy="237490"/>
            </a:xfrm>
            <a:custGeom>
              <a:avLst/>
              <a:gdLst/>
              <a:ahLst/>
              <a:cxnLst/>
              <a:rect l="l" t="t" r="r" b="b"/>
              <a:pathLst>
                <a:path w="1492885" h="237489">
                  <a:moveTo>
                    <a:pt x="30857" y="15428"/>
                  </a:moveTo>
                  <a:lnTo>
                    <a:pt x="30857" y="23950"/>
                  </a:lnTo>
                  <a:lnTo>
                    <a:pt x="23948" y="30857"/>
                  </a:lnTo>
                  <a:lnTo>
                    <a:pt x="15428" y="30857"/>
                  </a:lnTo>
                  <a:lnTo>
                    <a:pt x="6908" y="30857"/>
                  </a:lnTo>
                  <a:lnTo>
                    <a:pt x="0" y="23950"/>
                  </a:lnTo>
                  <a:lnTo>
                    <a:pt x="0" y="15428"/>
                  </a:lnTo>
                  <a:lnTo>
                    <a:pt x="0" y="6906"/>
                  </a:lnTo>
                  <a:lnTo>
                    <a:pt x="6908" y="0"/>
                  </a:lnTo>
                  <a:lnTo>
                    <a:pt x="15428" y="0"/>
                  </a:lnTo>
                  <a:lnTo>
                    <a:pt x="23948" y="0"/>
                  </a:lnTo>
                  <a:lnTo>
                    <a:pt x="30857" y="6906"/>
                  </a:lnTo>
                  <a:lnTo>
                    <a:pt x="30857" y="15428"/>
                  </a:lnTo>
                </a:path>
                <a:path w="1492885" h="237489">
                  <a:moveTo>
                    <a:pt x="103713" y="47571"/>
                  </a:moveTo>
                  <a:lnTo>
                    <a:pt x="103713" y="56093"/>
                  </a:lnTo>
                  <a:lnTo>
                    <a:pt x="96804" y="63000"/>
                  </a:lnTo>
                  <a:lnTo>
                    <a:pt x="88284" y="63000"/>
                  </a:lnTo>
                  <a:lnTo>
                    <a:pt x="79764" y="63000"/>
                  </a:lnTo>
                  <a:lnTo>
                    <a:pt x="72855" y="56093"/>
                  </a:lnTo>
                  <a:lnTo>
                    <a:pt x="72855" y="47571"/>
                  </a:lnTo>
                  <a:lnTo>
                    <a:pt x="72855" y="39049"/>
                  </a:lnTo>
                  <a:lnTo>
                    <a:pt x="79764" y="32142"/>
                  </a:lnTo>
                  <a:lnTo>
                    <a:pt x="88284" y="32142"/>
                  </a:lnTo>
                  <a:lnTo>
                    <a:pt x="96804" y="32142"/>
                  </a:lnTo>
                  <a:lnTo>
                    <a:pt x="103713" y="39049"/>
                  </a:lnTo>
                  <a:lnTo>
                    <a:pt x="103713" y="47571"/>
                  </a:lnTo>
                </a:path>
                <a:path w="1492885" h="237489">
                  <a:moveTo>
                    <a:pt x="176998" y="123855"/>
                  </a:moveTo>
                  <a:lnTo>
                    <a:pt x="176998" y="132377"/>
                  </a:lnTo>
                  <a:lnTo>
                    <a:pt x="170089" y="139284"/>
                  </a:lnTo>
                  <a:lnTo>
                    <a:pt x="161570" y="139284"/>
                  </a:lnTo>
                  <a:lnTo>
                    <a:pt x="153050" y="139284"/>
                  </a:lnTo>
                  <a:lnTo>
                    <a:pt x="146141" y="132377"/>
                  </a:lnTo>
                  <a:lnTo>
                    <a:pt x="146141" y="123855"/>
                  </a:lnTo>
                  <a:lnTo>
                    <a:pt x="146141" y="115339"/>
                  </a:lnTo>
                  <a:lnTo>
                    <a:pt x="153050" y="108427"/>
                  </a:lnTo>
                  <a:lnTo>
                    <a:pt x="161570" y="108427"/>
                  </a:lnTo>
                  <a:lnTo>
                    <a:pt x="170089" y="108427"/>
                  </a:lnTo>
                  <a:lnTo>
                    <a:pt x="176998" y="115339"/>
                  </a:lnTo>
                  <a:lnTo>
                    <a:pt x="176998" y="123855"/>
                  </a:lnTo>
                </a:path>
                <a:path w="1492885" h="237489">
                  <a:moveTo>
                    <a:pt x="249856" y="197141"/>
                  </a:moveTo>
                  <a:lnTo>
                    <a:pt x="249856" y="205663"/>
                  </a:lnTo>
                  <a:lnTo>
                    <a:pt x="242947" y="212570"/>
                  </a:lnTo>
                  <a:lnTo>
                    <a:pt x="234428" y="212570"/>
                  </a:lnTo>
                  <a:lnTo>
                    <a:pt x="225908" y="212570"/>
                  </a:lnTo>
                  <a:lnTo>
                    <a:pt x="218999" y="205663"/>
                  </a:lnTo>
                  <a:lnTo>
                    <a:pt x="218999" y="197141"/>
                  </a:lnTo>
                  <a:lnTo>
                    <a:pt x="218999" y="188624"/>
                  </a:lnTo>
                  <a:lnTo>
                    <a:pt x="225908" y="181712"/>
                  </a:lnTo>
                  <a:lnTo>
                    <a:pt x="234428" y="181712"/>
                  </a:lnTo>
                  <a:lnTo>
                    <a:pt x="242947" y="181712"/>
                  </a:lnTo>
                  <a:lnTo>
                    <a:pt x="249856" y="188624"/>
                  </a:lnTo>
                  <a:lnTo>
                    <a:pt x="249856" y="197141"/>
                  </a:lnTo>
                </a:path>
                <a:path w="1492885" h="237489">
                  <a:moveTo>
                    <a:pt x="323142" y="221570"/>
                  </a:moveTo>
                  <a:lnTo>
                    <a:pt x="323142" y="230091"/>
                  </a:lnTo>
                  <a:lnTo>
                    <a:pt x="316235" y="236998"/>
                  </a:lnTo>
                  <a:lnTo>
                    <a:pt x="307714" y="236998"/>
                  </a:lnTo>
                  <a:lnTo>
                    <a:pt x="299192" y="236998"/>
                  </a:lnTo>
                  <a:lnTo>
                    <a:pt x="292285" y="230091"/>
                  </a:lnTo>
                  <a:lnTo>
                    <a:pt x="292285" y="221570"/>
                  </a:lnTo>
                  <a:lnTo>
                    <a:pt x="292285" y="213053"/>
                  </a:lnTo>
                  <a:lnTo>
                    <a:pt x="299192" y="206141"/>
                  </a:lnTo>
                  <a:lnTo>
                    <a:pt x="307714" y="206141"/>
                  </a:lnTo>
                  <a:lnTo>
                    <a:pt x="316235" y="206141"/>
                  </a:lnTo>
                  <a:lnTo>
                    <a:pt x="323142" y="213053"/>
                  </a:lnTo>
                  <a:lnTo>
                    <a:pt x="323142" y="221570"/>
                  </a:lnTo>
                </a:path>
                <a:path w="1492885" h="237489">
                  <a:moveTo>
                    <a:pt x="396001" y="182144"/>
                  </a:moveTo>
                  <a:lnTo>
                    <a:pt x="396001" y="190661"/>
                  </a:lnTo>
                  <a:lnTo>
                    <a:pt x="389089" y="197573"/>
                  </a:lnTo>
                  <a:lnTo>
                    <a:pt x="380573" y="197573"/>
                  </a:lnTo>
                  <a:lnTo>
                    <a:pt x="372051" y="197573"/>
                  </a:lnTo>
                  <a:lnTo>
                    <a:pt x="365144" y="190661"/>
                  </a:lnTo>
                  <a:lnTo>
                    <a:pt x="365144" y="182144"/>
                  </a:lnTo>
                  <a:lnTo>
                    <a:pt x="365144" y="173623"/>
                  </a:lnTo>
                  <a:lnTo>
                    <a:pt x="372051" y="166716"/>
                  </a:lnTo>
                  <a:lnTo>
                    <a:pt x="380573" y="166716"/>
                  </a:lnTo>
                  <a:lnTo>
                    <a:pt x="389089" y="166716"/>
                  </a:lnTo>
                  <a:lnTo>
                    <a:pt x="396001" y="173623"/>
                  </a:lnTo>
                  <a:lnTo>
                    <a:pt x="396001" y="182144"/>
                  </a:lnTo>
                </a:path>
                <a:path w="1492885" h="237489">
                  <a:moveTo>
                    <a:pt x="469287" y="103284"/>
                  </a:moveTo>
                  <a:lnTo>
                    <a:pt x="469287" y="111805"/>
                  </a:lnTo>
                  <a:lnTo>
                    <a:pt x="462375" y="118712"/>
                  </a:lnTo>
                  <a:lnTo>
                    <a:pt x="453858" y="118712"/>
                  </a:lnTo>
                  <a:lnTo>
                    <a:pt x="445337" y="118712"/>
                  </a:lnTo>
                  <a:lnTo>
                    <a:pt x="438430" y="111805"/>
                  </a:lnTo>
                  <a:lnTo>
                    <a:pt x="438430" y="103284"/>
                  </a:lnTo>
                  <a:lnTo>
                    <a:pt x="438430" y="94767"/>
                  </a:lnTo>
                  <a:lnTo>
                    <a:pt x="445337" y="87855"/>
                  </a:lnTo>
                  <a:lnTo>
                    <a:pt x="453858" y="87855"/>
                  </a:lnTo>
                  <a:lnTo>
                    <a:pt x="462375" y="87855"/>
                  </a:lnTo>
                  <a:lnTo>
                    <a:pt x="469287" y="94767"/>
                  </a:lnTo>
                  <a:lnTo>
                    <a:pt x="469287" y="103284"/>
                  </a:lnTo>
                </a:path>
                <a:path w="1492885" h="237489">
                  <a:moveTo>
                    <a:pt x="542141" y="33855"/>
                  </a:moveTo>
                  <a:lnTo>
                    <a:pt x="542141" y="42377"/>
                  </a:lnTo>
                  <a:lnTo>
                    <a:pt x="535234" y="49284"/>
                  </a:lnTo>
                  <a:lnTo>
                    <a:pt x="526712" y="49284"/>
                  </a:lnTo>
                  <a:lnTo>
                    <a:pt x="518196" y="49284"/>
                  </a:lnTo>
                  <a:lnTo>
                    <a:pt x="511284" y="42377"/>
                  </a:lnTo>
                  <a:lnTo>
                    <a:pt x="511284" y="33855"/>
                  </a:lnTo>
                  <a:lnTo>
                    <a:pt x="511284" y="25338"/>
                  </a:lnTo>
                  <a:lnTo>
                    <a:pt x="518196" y="18426"/>
                  </a:lnTo>
                  <a:lnTo>
                    <a:pt x="526712" y="18426"/>
                  </a:lnTo>
                  <a:lnTo>
                    <a:pt x="535234" y="18426"/>
                  </a:lnTo>
                  <a:lnTo>
                    <a:pt x="542141" y="25338"/>
                  </a:lnTo>
                  <a:lnTo>
                    <a:pt x="542141" y="33855"/>
                  </a:lnTo>
                </a:path>
                <a:path w="1492885" h="237489">
                  <a:moveTo>
                    <a:pt x="615427" y="17573"/>
                  </a:moveTo>
                  <a:lnTo>
                    <a:pt x="615427" y="26089"/>
                  </a:lnTo>
                  <a:lnTo>
                    <a:pt x="608520" y="33001"/>
                  </a:lnTo>
                  <a:lnTo>
                    <a:pt x="599998" y="33001"/>
                  </a:lnTo>
                  <a:lnTo>
                    <a:pt x="591481" y="33001"/>
                  </a:lnTo>
                  <a:lnTo>
                    <a:pt x="584569" y="26089"/>
                  </a:lnTo>
                  <a:lnTo>
                    <a:pt x="584569" y="17573"/>
                  </a:lnTo>
                  <a:lnTo>
                    <a:pt x="584569" y="9051"/>
                  </a:lnTo>
                  <a:lnTo>
                    <a:pt x="591481" y="2144"/>
                  </a:lnTo>
                  <a:lnTo>
                    <a:pt x="599998" y="2144"/>
                  </a:lnTo>
                  <a:lnTo>
                    <a:pt x="608520" y="2144"/>
                  </a:lnTo>
                  <a:lnTo>
                    <a:pt x="615427" y="9051"/>
                  </a:lnTo>
                  <a:lnTo>
                    <a:pt x="615427" y="17573"/>
                  </a:lnTo>
                </a:path>
                <a:path w="1492885" h="237489">
                  <a:moveTo>
                    <a:pt x="688286" y="64285"/>
                  </a:moveTo>
                  <a:lnTo>
                    <a:pt x="688286" y="72807"/>
                  </a:lnTo>
                  <a:lnTo>
                    <a:pt x="681379" y="79714"/>
                  </a:lnTo>
                  <a:lnTo>
                    <a:pt x="672857" y="79714"/>
                  </a:lnTo>
                  <a:lnTo>
                    <a:pt x="664335" y="79714"/>
                  </a:lnTo>
                  <a:lnTo>
                    <a:pt x="657428" y="72807"/>
                  </a:lnTo>
                  <a:lnTo>
                    <a:pt x="657428" y="64285"/>
                  </a:lnTo>
                  <a:lnTo>
                    <a:pt x="657428" y="55764"/>
                  </a:lnTo>
                  <a:lnTo>
                    <a:pt x="664335" y="48857"/>
                  </a:lnTo>
                  <a:lnTo>
                    <a:pt x="672857" y="48857"/>
                  </a:lnTo>
                  <a:lnTo>
                    <a:pt x="681379" y="48857"/>
                  </a:lnTo>
                  <a:lnTo>
                    <a:pt x="688286" y="55764"/>
                  </a:lnTo>
                  <a:lnTo>
                    <a:pt x="688286" y="64285"/>
                  </a:lnTo>
                </a:path>
                <a:path w="1492885" h="237489">
                  <a:moveTo>
                    <a:pt x="761571" y="144427"/>
                  </a:moveTo>
                  <a:lnTo>
                    <a:pt x="761571" y="152948"/>
                  </a:lnTo>
                  <a:lnTo>
                    <a:pt x="754665" y="159855"/>
                  </a:lnTo>
                  <a:lnTo>
                    <a:pt x="746143" y="159855"/>
                  </a:lnTo>
                  <a:lnTo>
                    <a:pt x="737621" y="159855"/>
                  </a:lnTo>
                  <a:lnTo>
                    <a:pt x="730714" y="152948"/>
                  </a:lnTo>
                  <a:lnTo>
                    <a:pt x="730714" y="144427"/>
                  </a:lnTo>
                  <a:lnTo>
                    <a:pt x="730714" y="135910"/>
                  </a:lnTo>
                  <a:lnTo>
                    <a:pt x="737621" y="128998"/>
                  </a:lnTo>
                  <a:lnTo>
                    <a:pt x="746143" y="128998"/>
                  </a:lnTo>
                  <a:lnTo>
                    <a:pt x="754665" y="128998"/>
                  </a:lnTo>
                  <a:lnTo>
                    <a:pt x="761571" y="135910"/>
                  </a:lnTo>
                  <a:lnTo>
                    <a:pt x="761571" y="144427"/>
                  </a:lnTo>
                </a:path>
                <a:path w="1492885" h="237489">
                  <a:moveTo>
                    <a:pt x="834857" y="209144"/>
                  </a:moveTo>
                  <a:lnTo>
                    <a:pt x="834857" y="217661"/>
                  </a:lnTo>
                  <a:lnTo>
                    <a:pt x="827950" y="224573"/>
                  </a:lnTo>
                  <a:lnTo>
                    <a:pt x="819429" y="224573"/>
                  </a:lnTo>
                  <a:lnTo>
                    <a:pt x="810907" y="224573"/>
                  </a:lnTo>
                  <a:lnTo>
                    <a:pt x="804000" y="217661"/>
                  </a:lnTo>
                  <a:lnTo>
                    <a:pt x="804000" y="209144"/>
                  </a:lnTo>
                  <a:lnTo>
                    <a:pt x="804000" y="200623"/>
                  </a:lnTo>
                  <a:lnTo>
                    <a:pt x="810907" y="193716"/>
                  </a:lnTo>
                  <a:lnTo>
                    <a:pt x="819429" y="193716"/>
                  </a:lnTo>
                  <a:lnTo>
                    <a:pt x="827950" y="193716"/>
                  </a:lnTo>
                  <a:lnTo>
                    <a:pt x="834857" y="200623"/>
                  </a:lnTo>
                  <a:lnTo>
                    <a:pt x="834857" y="209144"/>
                  </a:lnTo>
                </a:path>
                <a:path w="1492885" h="237489">
                  <a:moveTo>
                    <a:pt x="907716" y="217286"/>
                  </a:moveTo>
                  <a:lnTo>
                    <a:pt x="907716" y="225807"/>
                  </a:lnTo>
                  <a:lnTo>
                    <a:pt x="900804" y="232714"/>
                  </a:lnTo>
                  <a:lnTo>
                    <a:pt x="892288" y="232714"/>
                  </a:lnTo>
                  <a:lnTo>
                    <a:pt x="883766" y="232714"/>
                  </a:lnTo>
                  <a:lnTo>
                    <a:pt x="876859" y="225807"/>
                  </a:lnTo>
                  <a:lnTo>
                    <a:pt x="876859" y="217286"/>
                  </a:lnTo>
                  <a:lnTo>
                    <a:pt x="876859" y="208764"/>
                  </a:lnTo>
                  <a:lnTo>
                    <a:pt x="883766" y="201857"/>
                  </a:lnTo>
                  <a:lnTo>
                    <a:pt x="892288" y="201857"/>
                  </a:lnTo>
                  <a:lnTo>
                    <a:pt x="900804" y="201857"/>
                  </a:lnTo>
                  <a:lnTo>
                    <a:pt x="907716" y="208764"/>
                  </a:lnTo>
                  <a:lnTo>
                    <a:pt x="907716" y="217286"/>
                  </a:lnTo>
                </a:path>
                <a:path w="1492885" h="237489">
                  <a:moveTo>
                    <a:pt x="981002" y="164144"/>
                  </a:moveTo>
                  <a:lnTo>
                    <a:pt x="981002" y="172661"/>
                  </a:lnTo>
                  <a:lnTo>
                    <a:pt x="974090" y="179573"/>
                  </a:lnTo>
                  <a:lnTo>
                    <a:pt x="965573" y="179573"/>
                  </a:lnTo>
                  <a:lnTo>
                    <a:pt x="957052" y="179573"/>
                  </a:lnTo>
                  <a:lnTo>
                    <a:pt x="950145" y="172661"/>
                  </a:lnTo>
                  <a:lnTo>
                    <a:pt x="950145" y="164144"/>
                  </a:lnTo>
                  <a:lnTo>
                    <a:pt x="950145" y="155623"/>
                  </a:lnTo>
                  <a:lnTo>
                    <a:pt x="957052" y="148716"/>
                  </a:lnTo>
                  <a:lnTo>
                    <a:pt x="965573" y="148716"/>
                  </a:lnTo>
                  <a:lnTo>
                    <a:pt x="974090" y="148716"/>
                  </a:lnTo>
                  <a:lnTo>
                    <a:pt x="981002" y="155623"/>
                  </a:lnTo>
                  <a:lnTo>
                    <a:pt x="981002" y="164144"/>
                  </a:lnTo>
                </a:path>
                <a:path w="1492885" h="237489">
                  <a:moveTo>
                    <a:pt x="1053856" y="82712"/>
                  </a:moveTo>
                  <a:lnTo>
                    <a:pt x="1053856" y="91234"/>
                  </a:lnTo>
                  <a:lnTo>
                    <a:pt x="1046949" y="98141"/>
                  </a:lnTo>
                  <a:lnTo>
                    <a:pt x="1038427" y="98141"/>
                  </a:lnTo>
                  <a:lnTo>
                    <a:pt x="1029911" y="98141"/>
                  </a:lnTo>
                  <a:lnTo>
                    <a:pt x="1022999" y="91234"/>
                  </a:lnTo>
                  <a:lnTo>
                    <a:pt x="1022999" y="82712"/>
                  </a:lnTo>
                  <a:lnTo>
                    <a:pt x="1022999" y="74196"/>
                  </a:lnTo>
                  <a:lnTo>
                    <a:pt x="1029911" y="67284"/>
                  </a:lnTo>
                  <a:lnTo>
                    <a:pt x="1038427" y="67284"/>
                  </a:lnTo>
                  <a:lnTo>
                    <a:pt x="1046949" y="67284"/>
                  </a:lnTo>
                  <a:lnTo>
                    <a:pt x="1053856" y="74196"/>
                  </a:lnTo>
                  <a:lnTo>
                    <a:pt x="1053856" y="82712"/>
                  </a:lnTo>
                </a:path>
                <a:path w="1492885" h="237489">
                  <a:moveTo>
                    <a:pt x="1127142" y="24001"/>
                  </a:moveTo>
                  <a:lnTo>
                    <a:pt x="1127142" y="32518"/>
                  </a:lnTo>
                  <a:lnTo>
                    <a:pt x="1120235" y="39430"/>
                  </a:lnTo>
                  <a:lnTo>
                    <a:pt x="1111713" y="39430"/>
                  </a:lnTo>
                  <a:lnTo>
                    <a:pt x="1103197" y="39430"/>
                  </a:lnTo>
                  <a:lnTo>
                    <a:pt x="1096285" y="32518"/>
                  </a:lnTo>
                  <a:lnTo>
                    <a:pt x="1096285" y="24001"/>
                  </a:lnTo>
                  <a:lnTo>
                    <a:pt x="1096285" y="15480"/>
                  </a:lnTo>
                  <a:lnTo>
                    <a:pt x="1103197" y="8573"/>
                  </a:lnTo>
                  <a:lnTo>
                    <a:pt x="1111713" y="8573"/>
                  </a:lnTo>
                  <a:lnTo>
                    <a:pt x="1120235" y="8573"/>
                  </a:lnTo>
                  <a:lnTo>
                    <a:pt x="1127142" y="15480"/>
                  </a:lnTo>
                  <a:lnTo>
                    <a:pt x="1127142" y="24001"/>
                  </a:lnTo>
                </a:path>
                <a:path w="1492885" h="237489">
                  <a:moveTo>
                    <a:pt x="1200001" y="24001"/>
                  </a:moveTo>
                  <a:lnTo>
                    <a:pt x="1200001" y="32518"/>
                  </a:lnTo>
                  <a:lnTo>
                    <a:pt x="1193094" y="39430"/>
                  </a:lnTo>
                  <a:lnTo>
                    <a:pt x="1184572" y="39430"/>
                  </a:lnTo>
                  <a:lnTo>
                    <a:pt x="1176050" y="39430"/>
                  </a:lnTo>
                  <a:lnTo>
                    <a:pt x="1169143" y="32518"/>
                  </a:lnTo>
                  <a:lnTo>
                    <a:pt x="1169143" y="24001"/>
                  </a:lnTo>
                  <a:lnTo>
                    <a:pt x="1169143" y="15480"/>
                  </a:lnTo>
                  <a:lnTo>
                    <a:pt x="1176050" y="8573"/>
                  </a:lnTo>
                  <a:lnTo>
                    <a:pt x="1184572" y="8573"/>
                  </a:lnTo>
                  <a:lnTo>
                    <a:pt x="1193094" y="8573"/>
                  </a:lnTo>
                  <a:lnTo>
                    <a:pt x="1200001" y="15480"/>
                  </a:lnTo>
                  <a:lnTo>
                    <a:pt x="1200001" y="24001"/>
                  </a:lnTo>
                </a:path>
                <a:path w="1492885" h="237489">
                  <a:moveTo>
                    <a:pt x="1273286" y="82712"/>
                  </a:moveTo>
                  <a:lnTo>
                    <a:pt x="1273286" y="91234"/>
                  </a:lnTo>
                  <a:lnTo>
                    <a:pt x="1266380" y="98141"/>
                  </a:lnTo>
                  <a:lnTo>
                    <a:pt x="1257858" y="98141"/>
                  </a:lnTo>
                  <a:lnTo>
                    <a:pt x="1249336" y="98141"/>
                  </a:lnTo>
                  <a:lnTo>
                    <a:pt x="1242429" y="91234"/>
                  </a:lnTo>
                  <a:lnTo>
                    <a:pt x="1242429" y="82712"/>
                  </a:lnTo>
                  <a:lnTo>
                    <a:pt x="1242429" y="74196"/>
                  </a:lnTo>
                  <a:lnTo>
                    <a:pt x="1249336" y="67284"/>
                  </a:lnTo>
                  <a:lnTo>
                    <a:pt x="1257858" y="67284"/>
                  </a:lnTo>
                  <a:lnTo>
                    <a:pt x="1266380" y="67284"/>
                  </a:lnTo>
                  <a:lnTo>
                    <a:pt x="1273286" y="74196"/>
                  </a:lnTo>
                  <a:lnTo>
                    <a:pt x="1273286" y="82712"/>
                  </a:lnTo>
                </a:path>
                <a:path w="1492885" h="237489">
                  <a:moveTo>
                    <a:pt x="1346145" y="164144"/>
                  </a:moveTo>
                  <a:lnTo>
                    <a:pt x="1346145" y="172661"/>
                  </a:lnTo>
                  <a:lnTo>
                    <a:pt x="1339233" y="179573"/>
                  </a:lnTo>
                  <a:lnTo>
                    <a:pt x="1330717" y="179573"/>
                  </a:lnTo>
                  <a:lnTo>
                    <a:pt x="1322195" y="179573"/>
                  </a:lnTo>
                  <a:lnTo>
                    <a:pt x="1315288" y="172661"/>
                  </a:lnTo>
                  <a:lnTo>
                    <a:pt x="1315288" y="164144"/>
                  </a:lnTo>
                  <a:lnTo>
                    <a:pt x="1315288" y="155623"/>
                  </a:lnTo>
                  <a:lnTo>
                    <a:pt x="1322195" y="148716"/>
                  </a:lnTo>
                  <a:lnTo>
                    <a:pt x="1330717" y="148716"/>
                  </a:lnTo>
                  <a:lnTo>
                    <a:pt x="1339233" y="148716"/>
                  </a:lnTo>
                  <a:lnTo>
                    <a:pt x="1346145" y="155623"/>
                  </a:lnTo>
                  <a:lnTo>
                    <a:pt x="1346145" y="164144"/>
                  </a:lnTo>
                </a:path>
                <a:path w="1492885" h="237489">
                  <a:moveTo>
                    <a:pt x="1419431" y="217286"/>
                  </a:moveTo>
                  <a:lnTo>
                    <a:pt x="1419431" y="225807"/>
                  </a:lnTo>
                  <a:lnTo>
                    <a:pt x="1412519" y="232714"/>
                  </a:lnTo>
                  <a:lnTo>
                    <a:pt x="1404003" y="232714"/>
                  </a:lnTo>
                  <a:lnTo>
                    <a:pt x="1395481" y="232714"/>
                  </a:lnTo>
                  <a:lnTo>
                    <a:pt x="1388574" y="225807"/>
                  </a:lnTo>
                  <a:lnTo>
                    <a:pt x="1388574" y="217286"/>
                  </a:lnTo>
                  <a:lnTo>
                    <a:pt x="1388574" y="208764"/>
                  </a:lnTo>
                  <a:lnTo>
                    <a:pt x="1395481" y="201857"/>
                  </a:lnTo>
                  <a:lnTo>
                    <a:pt x="1404003" y="201857"/>
                  </a:lnTo>
                  <a:lnTo>
                    <a:pt x="1412519" y="201857"/>
                  </a:lnTo>
                  <a:lnTo>
                    <a:pt x="1419431" y="208764"/>
                  </a:lnTo>
                  <a:lnTo>
                    <a:pt x="1419431" y="217286"/>
                  </a:lnTo>
                </a:path>
                <a:path w="1492885" h="237489">
                  <a:moveTo>
                    <a:pt x="1492717" y="209144"/>
                  </a:moveTo>
                  <a:lnTo>
                    <a:pt x="1492717" y="217661"/>
                  </a:lnTo>
                  <a:lnTo>
                    <a:pt x="1485805" y="224573"/>
                  </a:lnTo>
                  <a:lnTo>
                    <a:pt x="1477289" y="224573"/>
                  </a:lnTo>
                  <a:lnTo>
                    <a:pt x="1468767" y="224573"/>
                  </a:lnTo>
                  <a:lnTo>
                    <a:pt x="1461860" y="217661"/>
                  </a:lnTo>
                  <a:lnTo>
                    <a:pt x="1461860" y="209144"/>
                  </a:lnTo>
                  <a:lnTo>
                    <a:pt x="1461860" y="200623"/>
                  </a:lnTo>
                  <a:lnTo>
                    <a:pt x="1468767" y="193716"/>
                  </a:lnTo>
                  <a:lnTo>
                    <a:pt x="1477289" y="193716"/>
                  </a:lnTo>
                  <a:lnTo>
                    <a:pt x="1485805" y="193716"/>
                  </a:lnTo>
                  <a:lnTo>
                    <a:pt x="1492717" y="200623"/>
                  </a:lnTo>
                  <a:lnTo>
                    <a:pt x="1492717" y="209144"/>
                  </a:lnTo>
                </a:path>
              </a:pathLst>
            </a:custGeom>
            <a:ln w="3175">
              <a:solidFill>
                <a:srgbClr val="0000FF"/>
              </a:solidFill>
            </a:ln>
          </p:spPr>
          <p:txBody>
            <a:bodyPr wrap="square" lIns="0" tIns="0" rIns="0" bIns="0" rtlCol="0"/>
            <a:lstStyle/>
            <a:p>
              <a:endParaRPr/>
            </a:p>
          </p:txBody>
        </p:sp>
        <p:sp>
          <p:nvSpPr>
            <p:cNvPr id="57" name="object 57"/>
            <p:cNvSpPr/>
            <p:nvPr/>
          </p:nvSpPr>
          <p:spPr>
            <a:xfrm>
              <a:off x="2777142" y="1485909"/>
              <a:ext cx="73025" cy="103505"/>
            </a:xfrm>
            <a:custGeom>
              <a:avLst/>
              <a:gdLst/>
              <a:ahLst/>
              <a:cxnLst/>
              <a:rect l="l" t="t" r="r" b="b"/>
              <a:pathLst>
                <a:path w="73025" h="103505">
                  <a:moveTo>
                    <a:pt x="0" y="103284"/>
                  </a:moveTo>
                  <a:lnTo>
                    <a:pt x="0" y="0"/>
                  </a:lnTo>
                </a:path>
                <a:path w="73025" h="103505">
                  <a:moveTo>
                    <a:pt x="72855" y="103284"/>
                  </a:moveTo>
                  <a:lnTo>
                    <a:pt x="72855" y="32142"/>
                  </a:lnTo>
                </a:path>
              </a:pathLst>
            </a:custGeom>
            <a:ln w="3175">
              <a:solidFill>
                <a:srgbClr val="0000FF"/>
              </a:solidFill>
            </a:ln>
          </p:spPr>
          <p:txBody>
            <a:bodyPr wrap="square" lIns="0" tIns="0" rIns="0" bIns="0" rtlCol="0"/>
            <a:lstStyle/>
            <a:p>
              <a:endParaRPr/>
            </a:p>
          </p:txBody>
        </p:sp>
        <p:sp>
          <p:nvSpPr>
            <p:cNvPr id="58" name="object 58"/>
            <p:cNvSpPr/>
            <p:nvPr/>
          </p:nvSpPr>
          <p:spPr>
            <a:xfrm>
              <a:off x="2923284" y="1589193"/>
              <a:ext cx="0" cy="5715"/>
            </a:xfrm>
            <a:custGeom>
              <a:avLst/>
              <a:gdLst/>
              <a:ahLst/>
              <a:cxnLst/>
              <a:rect l="l" t="t" r="r" b="b"/>
              <a:pathLst>
                <a:path h="5715">
                  <a:moveTo>
                    <a:pt x="-1285" y="2571"/>
                  </a:moveTo>
                  <a:lnTo>
                    <a:pt x="1285" y="2571"/>
                  </a:lnTo>
                </a:path>
              </a:pathLst>
            </a:custGeom>
            <a:ln w="5142">
              <a:solidFill>
                <a:srgbClr val="0000FF"/>
              </a:solidFill>
            </a:ln>
          </p:spPr>
          <p:txBody>
            <a:bodyPr wrap="square" lIns="0" tIns="0" rIns="0" bIns="0" rtlCol="0"/>
            <a:lstStyle/>
            <a:p>
              <a:endParaRPr/>
            </a:p>
          </p:txBody>
        </p:sp>
        <p:sp>
          <p:nvSpPr>
            <p:cNvPr id="59" name="object 59"/>
            <p:cNvSpPr/>
            <p:nvPr/>
          </p:nvSpPr>
          <p:spPr>
            <a:xfrm>
              <a:off x="2996142" y="1488053"/>
              <a:ext cx="1243330" cy="204470"/>
            </a:xfrm>
            <a:custGeom>
              <a:avLst/>
              <a:gdLst/>
              <a:ahLst/>
              <a:cxnLst/>
              <a:rect l="l" t="t" r="r" b="b"/>
              <a:pathLst>
                <a:path w="1243329" h="204469">
                  <a:moveTo>
                    <a:pt x="0" y="101139"/>
                  </a:moveTo>
                  <a:lnTo>
                    <a:pt x="0" y="179568"/>
                  </a:lnTo>
                </a:path>
                <a:path w="1243329" h="204469">
                  <a:moveTo>
                    <a:pt x="73285" y="101139"/>
                  </a:moveTo>
                  <a:lnTo>
                    <a:pt x="73285" y="203996"/>
                  </a:lnTo>
                </a:path>
                <a:path w="1243329" h="204469">
                  <a:moveTo>
                    <a:pt x="146144" y="101139"/>
                  </a:moveTo>
                  <a:lnTo>
                    <a:pt x="146144" y="164571"/>
                  </a:lnTo>
                </a:path>
                <a:path w="1243329" h="204469">
                  <a:moveTo>
                    <a:pt x="219430" y="101139"/>
                  </a:moveTo>
                  <a:lnTo>
                    <a:pt x="219430" y="85710"/>
                  </a:lnTo>
                </a:path>
                <a:path w="1243329" h="204469">
                  <a:moveTo>
                    <a:pt x="292284" y="101139"/>
                  </a:moveTo>
                  <a:lnTo>
                    <a:pt x="292284" y="16282"/>
                  </a:lnTo>
                </a:path>
                <a:path w="1243329" h="204469">
                  <a:moveTo>
                    <a:pt x="365570" y="101139"/>
                  </a:moveTo>
                  <a:lnTo>
                    <a:pt x="365570" y="0"/>
                  </a:lnTo>
                </a:path>
                <a:path w="1243329" h="204469">
                  <a:moveTo>
                    <a:pt x="438429" y="101139"/>
                  </a:moveTo>
                  <a:lnTo>
                    <a:pt x="438429" y="46712"/>
                  </a:lnTo>
                </a:path>
                <a:path w="1243329" h="204469">
                  <a:moveTo>
                    <a:pt x="511715" y="101139"/>
                  </a:moveTo>
                  <a:lnTo>
                    <a:pt x="511715" y="126853"/>
                  </a:lnTo>
                </a:path>
                <a:path w="1243329" h="204469">
                  <a:moveTo>
                    <a:pt x="585000" y="101139"/>
                  </a:moveTo>
                  <a:lnTo>
                    <a:pt x="585000" y="191571"/>
                  </a:lnTo>
                </a:path>
                <a:path w="1243329" h="204469">
                  <a:moveTo>
                    <a:pt x="657859" y="101139"/>
                  </a:moveTo>
                  <a:lnTo>
                    <a:pt x="657859" y="199712"/>
                  </a:lnTo>
                </a:path>
                <a:path w="1243329" h="204469">
                  <a:moveTo>
                    <a:pt x="731145" y="101139"/>
                  </a:moveTo>
                  <a:lnTo>
                    <a:pt x="731145" y="146571"/>
                  </a:lnTo>
                </a:path>
                <a:path w="1243329" h="204469">
                  <a:moveTo>
                    <a:pt x="803999" y="101139"/>
                  </a:moveTo>
                  <a:lnTo>
                    <a:pt x="803999" y="65139"/>
                  </a:lnTo>
                </a:path>
                <a:path w="1243329" h="204469">
                  <a:moveTo>
                    <a:pt x="877285" y="101139"/>
                  </a:moveTo>
                  <a:lnTo>
                    <a:pt x="877285" y="6428"/>
                  </a:lnTo>
                </a:path>
                <a:path w="1243329" h="204469">
                  <a:moveTo>
                    <a:pt x="950144" y="101139"/>
                  </a:moveTo>
                  <a:lnTo>
                    <a:pt x="950144" y="6428"/>
                  </a:lnTo>
                </a:path>
                <a:path w="1243329" h="204469">
                  <a:moveTo>
                    <a:pt x="1023430" y="101139"/>
                  </a:moveTo>
                  <a:lnTo>
                    <a:pt x="1023430" y="65139"/>
                  </a:lnTo>
                </a:path>
                <a:path w="1243329" h="204469">
                  <a:moveTo>
                    <a:pt x="1096289" y="101139"/>
                  </a:moveTo>
                  <a:lnTo>
                    <a:pt x="1096289" y="146571"/>
                  </a:lnTo>
                </a:path>
                <a:path w="1243329" h="204469">
                  <a:moveTo>
                    <a:pt x="1169574" y="101139"/>
                  </a:moveTo>
                  <a:lnTo>
                    <a:pt x="1169574" y="199712"/>
                  </a:lnTo>
                </a:path>
                <a:path w="1243329" h="204469">
                  <a:moveTo>
                    <a:pt x="1242860" y="101139"/>
                  </a:moveTo>
                  <a:lnTo>
                    <a:pt x="1242860" y="191571"/>
                  </a:lnTo>
                </a:path>
              </a:pathLst>
            </a:custGeom>
            <a:ln w="3175">
              <a:solidFill>
                <a:srgbClr val="0000FF"/>
              </a:solidFill>
            </a:ln>
          </p:spPr>
          <p:txBody>
            <a:bodyPr wrap="square" lIns="0" tIns="0" rIns="0" bIns="0" rtlCol="0"/>
            <a:lstStyle/>
            <a:p>
              <a:endParaRPr/>
            </a:p>
          </p:txBody>
        </p:sp>
        <p:sp>
          <p:nvSpPr>
            <p:cNvPr id="60" name="object 60"/>
            <p:cNvSpPr/>
            <p:nvPr/>
          </p:nvSpPr>
          <p:spPr>
            <a:xfrm>
              <a:off x="2777142" y="1589193"/>
              <a:ext cx="1462405" cy="0"/>
            </a:xfrm>
            <a:custGeom>
              <a:avLst/>
              <a:gdLst/>
              <a:ahLst/>
              <a:cxnLst/>
              <a:rect l="l" t="t" r="r" b="b"/>
              <a:pathLst>
                <a:path w="1462404">
                  <a:moveTo>
                    <a:pt x="0" y="0"/>
                  </a:moveTo>
                  <a:lnTo>
                    <a:pt x="1461860" y="0"/>
                  </a:lnTo>
                </a:path>
              </a:pathLst>
            </a:custGeom>
            <a:ln w="3175">
              <a:solidFill>
                <a:srgbClr val="000000"/>
              </a:solidFill>
            </a:ln>
          </p:spPr>
          <p:txBody>
            <a:bodyPr wrap="square" lIns="0" tIns="0" rIns="0" bIns="0" rtlCol="0"/>
            <a:lstStyle/>
            <a:p>
              <a:endParaRPr/>
            </a:p>
          </p:txBody>
        </p:sp>
      </p:grpSp>
      <p:sp>
        <p:nvSpPr>
          <p:cNvPr id="61" name="object 61"/>
          <p:cNvSpPr txBox="1"/>
          <p:nvPr/>
        </p:nvSpPr>
        <p:spPr>
          <a:xfrm>
            <a:off x="3465159" y="1731632"/>
            <a:ext cx="85725" cy="170815"/>
          </a:xfrm>
          <a:prstGeom prst="rect">
            <a:avLst/>
          </a:prstGeom>
        </p:spPr>
        <p:txBody>
          <a:bodyPr vert="horz" wrap="square" lIns="0" tIns="24130" rIns="0" bIns="0" rtlCol="0">
            <a:spAutoFit/>
          </a:bodyPr>
          <a:lstStyle/>
          <a:p>
            <a:pPr marL="13970">
              <a:lnSpc>
                <a:spcPct val="100000"/>
              </a:lnSpc>
              <a:spcBef>
                <a:spcPts val="190"/>
              </a:spcBef>
            </a:pPr>
            <a:r>
              <a:rPr sz="400" dirty="0">
                <a:latin typeface="Microsoft Sans Serif"/>
                <a:cs typeface="Microsoft Sans Serif"/>
              </a:rPr>
              <a:t>10</a:t>
            </a:r>
            <a:endParaRPr sz="400">
              <a:latin typeface="Microsoft Sans Serif"/>
              <a:cs typeface="Microsoft Sans Serif"/>
            </a:endParaRPr>
          </a:p>
          <a:p>
            <a:pPr marL="12700">
              <a:lnSpc>
                <a:spcPct val="100000"/>
              </a:lnSpc>
              <a:spcBef>
                <a:spcPts val="90"/>
              </a:spcBef>
            </a:pPr>
            <a:r>
              <a:rPr sz="400" dirty="0">
                <a:latin typeface="Microsoft Sans Serif"/>
                <a:cs typeface="Microsoft Sans Serif"/>
              </a:rPr>
              <a:t>(c)</a:t>
            </a:r>
            <a:endParaRPr sz="400">
              <a:latin typeface="Microsoft Sans Serif"/>
              <a:cs typeface="Microsoft Sans Serif"/>
            </a:endParaRPr>
          </a:p>
        </p:txBody>
      </p:sp>
      <p:sp>
        <p:nvSpPr>
          <p:cNvPr id="62" name="object 62"/>
          <p:cNvSpPr/>
          <p:nvPr/>
        </p:nvSpPr>
        <p:spPr>
          <a:xfrm>
            <a:off x="2777142" y="1919623"/>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 w="1462404" h="309880">
                <a:moveTo>
                  <a:pt x="0" y="309857"/>
                </a:moveTo>
                <a:lnTo>
                  <a:pt x="1461860" y="309857"/>
                </a:lnTo>
              </a:path>
              <a:path w="1462404" h="309880">
                <a:moveTo>
                  <a:pt x="0" y="309857"/>
                </a:moveTo>
                <a:lnTo>
                  <a:pt x="0" y="0"/>
                </a:lnTo>
              </a:path>
              <a:path w="1462404" h="309880">
                <a:moveTo>
                  <a:pt x="0" y="309857"/>
                </a:moveTo>
                <a:lnTo>
                  <a:pt x="0" y="294858"/>
                </a:lnTo>
              </a:path>
              <a:path w="1462404" h="309880">
                <a:moveTo>
                  <a:pt x="0" y="0"/>
                </a:moveTo>
                <a:lnTo>
                  <a:pt x="0" y="14572"/>
                </a:lnTo>
              </a:path>
            </a:pathLst>
          </a:custGeom>
          <a:ln w="3175">
            <a:solidFill>
              <a:srgbClr val="000000"/>
            </a:solidFill>
          </a:ln>
        </p:spPr>
        <p:txBody>
          <a:bodyPr wrap="square" lIns="0" tIns="0" rIns="0" bIns="0" rtlCol="0"/>
          <a:lstStyle/>
          <a:p>
            <a:endParaRPr/>
          </a:p>
        </p:txBody>
      </p:sp>
      <p:sp>
        <p:nvSpPr>
          <p:cNvPr id="63" name="object 63"/>
          <p:cNvSpPr txBox="1"/>
          <p:nvPr/>
        </p:nvSpPr>
        <p:spPr>
          <a:xfrm>
            <a:off x="2750299" y="2227496"/>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64" name="object 64"/>
          <p:cNvSpPr/>
          <p:nvPr/>
        </p:nvSpPr>
        <p:spPr>
          <a:xfrm>
            <a:off x="3142287"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65" name="object 65"/>
          <p:cNvSpPr txBox="1"/>
          <p:nvPr/>
        </p:nvSpPr>
        <p:spPr>
          <a:xfrm>
            <a:off x="3115444" y="2227496"/>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a:t>
            </a:r>
            <a:endParaRPr sz="400">
              <a:latin typeface="Microsoft Sans Serif"/>
              <a:cs typeface="Microsoft Sans Serif"/>
            </a:endParaRPr>
          </a:p>
        </p:txBody>
      </p:sp>
      <p:sp>
        <p:nvSpPr>
          <p:cNvPr id="66" name="object 66"/>
          <p:cNvSpPr/>
          <p:nvPr/>
        </p:nvSpPr>
        <p:spPr>
          <a:xfrm>
            <a:off x="3507857"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67" name="object 67"/>
          <p:cNvSpPr txBox="1"/>
          <p:nvPr/>
        </p:nvSpPr>
        <p:spPr>
          <a:xfrm>
            <a:off x="3466871" y="2227496"/>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10</a:t>
            </a:r>
            <a:endParaRPr sz="400">
              <a:latin typeface="Microsoft Sans Serif"/>
              <a:cs typeface="Microsoft Sans Serif"/>
            </a:endParaRPr>
          </a:p>
        </p:txBody>
      </p:sp>
      <p:sp>
        <p:nvSpPr>
          <p:cNvPr id="68" name="object 68"/>
          <p:cNvSpPr/>
          <p:nvPr/>
        </p:nvSpPr>
        <p:spPr>
          <a:xfrm>
            <a:off x="3873427"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69" name="object 69"/>
          <p:cNvSpPr txBox="1"/>
          <p:nvPr/>
        </p:nvSpPr>
        <p:spPr>
          <a:xfrm>
            <a:off x="3832442" y="2227496"/>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15</a:t>
            </a:r>
            <a:endParaRPr sz="400">
              <a:latin typeface="Microsoft Sans Serif"/>
              <a:cs typeface="Microsoft Sans Serif"/>
            </a:endParaRPr>
          </a:p>
        </p:txBody>
      </p:sp>
      <p:sp>
        <p:nvSpPr>
          <p:cNvPr id="70" name="object 70"/>
          <p:cNvSpPr/>
          <p:nvPr/>
        </p:nvSpPr>
        <p:spPr>
          <a:xfrm>
            <a:off x="4239003"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71" name="object 71"/>
          <p:cNvSpPr txBox="1"/>
          <p:nvPr/>
        </p:nvSpPr>
        <p:spPr>
          <a:xfrm>
            <a:off x="4198017" y="2227496"/>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a:t>
            </a:r>
            <a:endParaRPr sz="400">
              <a:latin typeface="Microsoft Sans Serif"/>
              <a:cs typeface="Microsoft Sans Serif"/>
            </a:endParaRPr>
          </a:p>
        </p:txBody>
      </p:sp>
      <p:sp>
        <p:nvSpPr>
          <p:cNvPr id="72" name="object 72"/>
          <p:cNvSpPr/>
          <p:nvPr/>
        </p:nvSpPr>
        <p:spPr>
          <a:xfrm>
            <a:off x="2777142" y="1971051"/>
            <a:ext cx="1462405" cy="207010"/>
          </a:xfrm>
          <a:custGeom>
            <a:avLst/>
            <a:gdLst/>
            <a:ahLst/>
            <a:cxnLst/>
            <a:rect l="l" t="t" r="r" b="b"/>
            <a:pathLst>
              <a:path w="1462404" h="207010">
                <a:moveTo>
                  <a:pt x="0" y="206572"/>
                </a:moveTo>
                <a:lnTo>
                  <a:pt x="14570" y="206572"/>
                </a:lnTo>
              </a:path>
              <a:path w="1462404" h="207010">
                <a:moveTo>
                  <a:pt x="1461860" y="206572"/>
                </a:moveTo>
                <a:lnTo>
                  <a:pt x="1446858" y="206572"/>
                </a:lnTo>
              </a:path>
              <a:path w="1462404" h="207010">
                <a:moveTo>
                  <a:pt x="0" y="103287"/>
                </a:moveTo>
                <a:lnTo>
                  <a:pt x="14570" y="103287"/>
                </a:lnTo>
              </a:path>
              <a:path w="1462404" h="207010">
                <a:moveTo>
                  <a:pt x="1461860" y="103287"/>
                </a:moveTo>
                <a:lnTo>
                  <a:pt x="1446858" y="103287"/>
                </a:lnTo>
              </a:path>
              <a:path w="1462404" h="207010">
                <a:moveTo>
                  <a:pt x="0" y="0"/>
                </a:moveTo>
                <a:lnTo>
                  <a:pt x="14570" y="0"/>
                </a:lnTo>
              </a:path>
              <a:path w="1462404" h="207010">
                <a:moveTo>
                  <a:pt x="1461860" y="0"/>
                </a:moveTo>
                <a:lnTo>
                  <a:pt x="1446858" y="0"/>
                </a:lnTo>
              </a:path>
            </a:pathLst>
          </a:custGeom>
          <a:ln w="3175">
            <a:solidFill>
              <a:srgbClr val="000000"/>
            </a:solidFill>
          </a:ln>
        </p:spPr>
        <p:txBody>
          <a:bodyPr wrap="square" lIns="0" tIns="0" rIns="0" bIns="0" rtlCol="0"/>
          <a:lstStyle/>
          <a:p>
            <a:endParaRPr/>
          </a:p>
        </p:txBody>
      </p:sp>
      <p:sp>
        <p:nvSpPr>
          <p:cNvPr id="73" name="object 73"/>
          <p:cNvSpPr txBox="1"/>
          <p:nvPr/>
        </p:nvSpPr>
        <p:spPr>
          <a:xfrm>
            <a:off x="2691157" y="1925781"/>
            <a:ext cx="106045" cy="294005"/>
          </a:xfrm>
          <a:prstGeom prst="rect">
            <a:avLst/>
          </a:prstGeom>
        </p:spPr>
        <p:txBody>
          <a:bodyPr vert="horz" wrap="square" lIns="0" tIns="13335" rIns="0" bIns="0" rtlCol="0">
            <a:spAutoFit/>
          </a:bodyPr>
          <a:lstStyle/>
          <a:p>
            <a:pPr marL="42545">
              <a:lnSpc>
                <a:spcPct val="100000"/>
              </a:lnSpc>
              <a:spcBef>
                <a:spcPts val="105"/>
              </a:spcBef>
            </a:pPr>
            <a:r>
              <a:rPr sz="400" dirty="0">
                <a:latin typeface="Microsoft Sans Serif"/>
                <a:cs typeface="Microsoft Sans Serif"/>
              </a:rPr>
              <a:t>1</a:t>
            </a:r>
            <a:endParaRPr sz="400">
              <a:latin typeface="Microsoft Sans Serif"/>
              <a:cs typeface="Microsoft Sans Serif"/>
            </a:endParaRPr>
          </a:p>
          <a:p>
            <a:pPr marL="42545">
              <a:lnSpc>
                <a:spcPct val="100000"/>
              </a:lnSpc>
              <a:spcBef>
                <a:spcPts val="330"/>
              </a:spcBef>
            </a:pPr>
            <a:r>
              <a:rPr sz="400" dirty="0">
                <a:latin typeface="Microsoft Sans Serif"/>
                <a:cs typeface="Microsoft Sans Serif"/>
              </a:rPr>
              <a:t>0</a:t>
            </a:r>
            <a:endParaRPr sz="400">
              <a:latin typeface="Microsoft Sans Serif"/>
              <a:cs typeface="Microsoft Sans Serif"/>
            </a:endParaRPr>
          </a:p>
          <a:p>
            <a:pPr marL="12700">
              <a:lnSpc>
                <a:spcPct val="100000"/>
              </a:lnSpc>
              <a:spcBef>
                <a:spcPts val="335"/>
              </a:spcBef>
            </a:pPr>
            <a:r>
              <a:rPr sz="400" spc="85" dirty="0">
                <a:latin typeface="Microsoft Sans Serif"/>
                <a:cs typeface="Microsoft Sans Serif"/>
              </a:rPr>
              <a:t>−1</a:t>
            </a:r>
            <a:endParaRPr sz="400">
              <a:latin typeface="Microsoft Sans Serif"/>
              <a:cs typeface="Microsoft Sans Serif"/>
            </a:endParaRPr>
          </a:p>
        </p:txBody>
      </p:sp>
      <p:grpSp>
        <p:nvGrpSpPr>
          <p:cNvPr id="74" name="object 74"/>
          <p:cNvGrpSpPr/>
          <p:nvPr/>
        </p:nvGrpSpPr>
        <p:grpSpPr>
          <a:xfrm>
            <a:off x="2760428" y="1918337"/>
            <a:ext cx="1495425" cy="313055"/>
            <a:chOff x="2760428" y="1918337"/>
            <a:chExt cx="1495425" cy="313055"/>
          </a:xfrm>
        </p:grpSpPr>
        <p:sp>
          <p:nvSpPr>
            <p:cNvPr id="75" name="object 75"/>
            <p:cNvSpPr/>
            <p:nvPr/>
          </p:nvSpPr>
          <p:spPr>
            <a:xfrm>
              <a:off x="2777142" y="1919623"/>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Lst>
            </a:custGeom>
            <a:ln w="3175">
              <a:solidFill>
                <a:srgbClr val="000000"/>
              </a:solidFill>
            </a:ln>
          </p:spPr>
          <p:txBody>
            <a:bodyPr wrap="square" lIns="0" tIns="0" rIns="0" bIns="0" rtlCol="0"/>
            <a:lstStyle/>
            <a:p>
              <a:endParaRPr/>
            </a:p>
          </p:txBody>
        </p:sp>
        <p:sp>
          <p:nvSpPr>
            <p:cNvPr id="76" name="object 76"/>
            <p:cNvSpPr/>
            <p:nvPr/>
          </p:nvSpPr>
          <p:spPr>
            <a:xfrm>
              <a:off x="2761714" y="1955623"/>
              <a:ext cx="1492885" cy="237490"/>
            </a:xfrm>
            <a:custGeom>
              <a:avLst/>
              <a:gdLst/>
              <a:ahLst/>
              <a:cxnLst/>
              <a:rect l="l" t="t" r="r" b="b"/>
              <a:pathLst>
                <a:path w="1492885" h="237489">
                  <a:moveTo>
                    <a:pt x="30857" y="15428"/>
                  </a:moveTo>
                  <a:lnTo>
                    <a:pt x="30857" y="23948"/>
                  </a:lnTo>
                  <a:lnTo>
                    <a:pt x="23948" y="30857"/>
                  </a:lnTo>
                  <a:lnTo>
                    <a:pt x="15428" y="30857"/>
                  </a:lnTo>
                  <a:lnTo>
                    <a:pt x="6908" y="30857"/>
                  </a:lnTo>
                  <a:lnTo>
                    <a:pt x="0" y="23948"/>
                  </a:lnTo>
                  <a:lnTo>
                    <a:pt x="0" y="15428"/>
                  </a:lnTo>
                  <a:lnTo>
                    <a:pt x="0" y="6908"/>
                  </a:lnTo>
                  <a:lnTo>
                    <a:pt x="6908" y="0"/>
                  </a:lnTo>
                  <a:lnTo>
                    <a:pt x="15428" y="0"/>
                  </a:lnTo>
                  <a:lnTo>
                    <a:pt x="23948" y="0"/>
                  </a:lnTo>
                  <a:lnTo>
                    <a:pt x="30857" y="6908"/>
                  </a:lnTo>
                  <a:lnTo>
                    <a:pt x="30857" y="15428"/>
                  </a:lnTo>
                </a:path>
                <a:path w="1492885" h="237489">
                  <a:moveTo>
                    <a:pt x="103713" y="16714"/>
                  </a:moveTo>
                  <a:lnTo>
                    <a:pt x="103713" y="25233"/>
                  </a:lnTo>
                  <a:lnTo>
                    <a:pt x="96804" y="32142"/>
                  </a:lnTo>
                  <a:lnTo>
                    <a:pt x="88284" y="32142"/>
                  </a:lnTo>
                  <a:lnTo>
                    <a:pt x="79764" y="32142"/>
                  </a:lnTo>
                  <a:lnTo>
                    <a:pt x="72855" y="25233"/>
                  </a:lnTo>
                  <a:lnTo>
                    <a:pt x="72855" y="16714"/>
                  </a:lnTo>
                  <a:lnTo>
                    <a:pt x="72855" y="8194"/>
                  </a:lnTo>
                  <a:lnTo>
                    <a:pt x="79764" y="1285"/>
                  </a:lnTo>
                  <a:lnTo>
                    <a:pt x="88284" y="1285"/>
                  </a:lnTo>
                  <a:lnTo>
                    <a:pt x="96804" y="1285"/>
                  </a:lnTo>
                  <a:lnTo>
                    <a:pt x="103713" y="8194"/>
                  </a:lnTo>
                  <a:lnTo>
                    <a:pt x="103713" y="16714"/>
                  </a:lnTo>
                </a:path>
                <a:path w="1492885" h="237489">
                  <a:moveTo>
                    <a:pt x="176998" y="21001"/>
                  </a:moveTo>
                  <a:lnTo>
                    <a:pt x="176998" y="29521"/>
                  </a:lnTo>
                  <a:lnTo>
                    <a:pt x="170089" y="36429"/>
                  </a:lnTo>
                  <a:lnTo>
                    <a:pt x="161570" y="36429"/>
                  </a:lnTo>
                  <a:lnTo>
                    <a:pt x="153050" y="36429"/>
                  </a:lnTo>
                  <a:lnTo>
                    <a:pt x="146141" y="29521"/>
                  </a:lnTo>
                  <a:lnTo>
                    <a:pt x="146141" y="21001"/>
                  </a:lnTo>
                  <a:lnTo>
                    <a:pt x="146141" y="12481"/>
                  </a:lnTo>
                  <a:lnTo>
                    <a:pt x="153050" y="5572"/>
                  </a:lnTo>
                  <a:lnTo>
                    <a:pt x="161570" y="5572"/>
                  </a:lnTo>
                  <a:lnTo>
                    <a:pt x="170089" y="5572"/>
                  </a:lnTo>
                  <a:lnTo>
                    <a:pt x="176998" y="12481"/>
                  </a:lnTo>
                  <a:lnTo>
                    <a:pt x="176998" y="21001"/>
                  </a:lnTo>
                </a:path>
                <a:path w="1492885" h="237489">
                  <a:moveTo>
                    <a:pt x="249856" y="28285"/>
                  </a:moveTo>
                  <a:lnTo>
                    <a:pt x="249856" y="36805"/>
                  </a:lnTo>
                  <a:lnTo>
                    <a:pt x="242947" y="43714"/>
                  </a:lnTo>
                  <a:lnTo>
                    <a:pt x="234428" y="43714"/>
                  </a:lnTo>
                  <a:lnTo>
                    <a:pt x="225908" y="43714"/>
                  </a:lnTo>
                  <a:lnTo>
                    <a:pt x="218999" y="36805"/>
                  </a:lnTo>
                  <a:lnTo>
                    <a:pt x="218999" y="28285"/>
                  </a:lnTo>
                  <a:lnTo>
                    <a:pt x="218999" y="19766"/>
                  </a:lnTo>
                  <a:lnTo>
                    <a:pt x="225908" y="12857"/>
                  </a:lnTo>
                  <a:lnTo>
                    <a:pt x="234428" y="12857"/>
                  </a:lnTo>
                  <a:lnTo>
                    <a:pt x="242947" y="12857"/>
                  </a:lnTo>
                  <a:lnTo>
                    <a:pt x="249856" y="19766"/>
                  </a:lnTo>
                  <a:lnTo>
                    <a:pt x="249856" y="28285"/>
                  </a:lnTo>
                </a:path>
                <a:path w="1492885" h="237489">
                  <a:moveTo>
                    <a:pt x="323142" y="37715"/>
                  </a:moveTo>
                  <a:lnTo>
                    <a:pt x="323142" y="46235"/>
                  </a:lnTo>
                  <a:lnTo>
                    <a:pt x="316235" y="53144"/>
                  </a:lnTo>
                  <a:lnTo>
                    <a:pt x="307714" y="53144"/>
                  </a:lnTo>
                  <a:lnTo>
                    <a:pt x="299192" y="53144"/>
                  </a:lnTo>
                  <a:lnTo>
                    <a:pt x="292285" y="46235"/>
                  </a:lnTo>
                  <a:lnTo>
                    <a:pt x="292285" y="37715"/>
                  </a:lnTo>
                  <a:lnTo>
                    <a:pt x="292285" y="29196"/>
                  </a:lnTo>
                  <a:lnTo>
                    <a:pt x="299192" y="22287"/>
                  </a:lnTo>
                  <a:lnTo>
                    <a:pt x="307714" y="22287"/>
                  </a:lnTo>
                  <a:lnTo>
                    <a:pt x="316235" y="22287"/>
                  </a:lnTo>
                  <a:lnTo>
                    <a:pt x="323142" y="29196"/>
                  </a:lnTo>
                  <a:lnTo>
                    <a:pt x="323142" y="37715"/>
                  </a:lnTo>
                </a:path>
                <a:path w="1492885" h="237489">
                  <a:moveTo>
                    <a:pt x="396001" y="49287"/>
                  </a:moveTo>
                  <a:lnTo>
                    <a:pt x="396001" y="57806"/>
                  </a:lnTo>
                  <a:lnTo>
                    <a:pt x="389089" y="64715"/>
                  </a:lnTo>
                  <a:lnTo>
                    <a:pt x="380573" y="64715"/>
                  </a:lnTo>
                  <a:lnTo>
                    <a:pt x="372051" y="64715"/>
                  </a:lnTo>
                  <a:lnTo>
                    <a:pt x="365144" y="57806"/>
                  </a:lnTo>
                  <a:lnTo>
                    <a:pt x="365144" y="49287"/>
                  </a:lnTo>
                  <a:lnTo>
                    <a:pt x="365144" y="40767"/>
                  </a:lnTo>
                  <a:lnTo>
                    <a:pt x="372051" y="33858"/>
                  </a:lnTo>
                  <a:lnTo>
                    <a:pt x="380573" y="33858"/>
                  </a:lnTo>
                  <a:lnTo>
                    <a:pt x="389089" y="33858"/>
                  </a:lnTo>
                  <a:lnTo>
                    <a:pt x="396001" y="40767"/>
                  </a:lnTo>
                  <a:lnTo>
                    <a:pt x="396001" y="49287"/>
                  </a:lnTo>
                </a:path>
                <a:path w="1492885" h="237489">
                  <a:moveTo>
                    <a:pt x="469287" y="63000"/>
                  </a:moveTo>
                  <a:lnTo>
                    <a:pt x="469287" y="71519"/>
                  </a:lnTo>
                  <a:lnTo>
                    <a:pt x="462375" y="78428"/>
                  </a:lnTo>
                  <a:lnTo>
                    <a:pt x="453858" y="78428"/>
                  </a:lnTo>
                  <a:lnTo>
                    <a:pt x="445337" y="78428"/>
                  </a:lnTo>
                  <a:lnTo>
                    <a:pt x="438430" y="71519"/>
                  </a:lnTo>
                  <a:lnTo>
                    <a:pt x="438430" y="63000"/>
                  </a:lnTo>
                  <a:lnTo>
                    <a:pt x="438430" y="54480"/>
                  </a:lnTo>
                  <a:lnTo>
                    <a:pt x="445337" y="47571"/>
                  </a:lnTo>
                  <a:lnTo>
                    <a:pt x="453858" y="47571"/>
                  </a:lnTo>
                  <a:lnTo>
                    <a:pt x="462375" y="47571"/>
                  </a:lnTo>
                  <a:lnTo>
                    <a:pt x="469287" y="54480"/>
                  </a:lnTo>
                  <a:lnTo>
                    <a:pt x="469287" y="63000"/>
                  </a:lnTo>
                </a:path>
                <a:path w="1492885" h="237489">
                  <a:moveTo>
                    <a:pt x="542141" y="78000"/>
                  </a:moveTo>
                  <a:lnTo>
                    <a:pt x="542141" y="86520"/>
                  </a:lnTo>
                  <a:lnTo>
                    <a:pt x="535234" y="93429"/>
                  </a:lnTo>
                  <a:lnTo>
                    <a:pt x="526712" y="93429"/>
                  </a:lnTo>
                  <a:lnTo>
                    <a:pt x="518196" y="93429"/>
                  </a:lnTo>
                  <a:lnTo>
                    <a:pt x="511284" y="86520"/>
                  </a:lnTo>
                  <a:lnTo>
                    <a:pt x="511284" y="78000"/>
                  </a:lnTo>
                  <a:lnTo>
                    <a:pt x="511284" y="69481"/>
                  </a:lnTo>
                  <a:lnTo>
                    <a:pt x="518196" y="62572"/>
                  </a:lnTo>
                  <a:lnTo>
                    <a:pt x="526712" y="62572"/>
                  </a:lnTo>
                  <a:lnTo>
                    <a:pt x="535234" y="62572"/>
                  </a:lnTo>
                  <a:lnTo>
                    <a:pt x="542141" y="69481"/>
                  </a:lnTo>
                  <a:lnTo>
                    <a:pt x="542141" y="78000"/>
                  </a:lnTo>
                </a:path>
                <a:path w="1492885" h="237489">
                  <a:moveTo>
                    <a:pt x="615427" y="94287"/>
                  </a:moveTo>
                  <a:lnTo>
                    <a:pt x="615427" y="102806"/>
                  </a:lnTo>
                  <a:lnTo>
                    <a:pt x="608520" y="109715"/>
                  </a:lnTo>
                  <a:lnTo>
                    <a:pt x="599998" y="109715"/>
                  </a:lnTo>
                  <a:lnTo>
                    <a:pt x="591481" y="109715"/>
                  </a:lnTo>
                  <a:lnTo>
                    <a:pt x="584569" y="102806"/>
                  </a:lnTo>
                  <a:lnTo>
                    <a:pt x="584569" y="94287"/>
                  </a:lnTo>
                  <a:lnTo>
                    <a:pt x="584569" y="85767"/>
                  </a:lnTo>
                  <a:lnTo>
                    <a:pt x="591481" y="78858"/>
                  </a:lnTo>
                  <a:lnTo>
                    <a:pt x="599998" y="78858"/>
                  </a:lnTo>
                  <a:lnTo>
                    <a:pt x="608520" y="78858"/>
                  </a:lnTo>
                  <a:lnTo>
                    <a:pt x="615427" y="85767"/>
                  </a:lnTo>
                  <a:lnTo>
                    <a:pt x="615427" y="94287"/>
                  </a:lnTo>
                </a:path>
                <a:path w="1492885" h="237489">
                  <a:moveTo>
                    <a:pt x="688286" y="111429"/>
                  </a:moveTo>
                  <a:lnTo>
                    <a:pt x="688286" y="119949"/>
                  </a:lnTo>
                  <a:lnTo>
                    <a:pt x="681379" y="126858"/>
                  </a:lnTo>
                  <a:lnTo>
                    <a:pt x="672857" y="126858"/>
                  </a:lnTo>
                  <a:lnTo>
                    <a:pt x="664335" y="126858"/>
                  </a:lnTo>
                  <a:lnTo>
                    <a:pt x="657428" y="119949"/>
                  </a:lnTo>
                  <a:lnTo>
                    <a:pt x="657428" y="111429"/>
                  </a:lnTo>
                  <a:lnTo>
                    <a:pt x="657428" y="102909"/>
                  </a:lnTo>
                  <a:lnTo>
                    <a:pt x="664335" y="96000"/>
                  </a:lnTo>
                  <a:lnTo>
                    <a:pt x="672857" y="96000"/>
                  </a:lnTo>
                  <a:lnTo>
                    <a:pt x="681379" y="96000"/>
                  </a:lnTo>
                  <a:lnTo>
                    <a:pt x="688286" y="102909"/>
                  </a:lnTo>
                  <a:lnTo>
                    <a:pt x="688286" y="111429"/>
                  </a:lnTo>
                </a:path>
                <a:path w="1492885" h="237489">
                  <a:moveTo>
                    <a:pt x="761571" y="128571"/>
                  </a:moveTo>
                  <a:lnTo>
                    <a:pt x="761571" y="137091"/>
                  </a:lnTo>
                  <a:lnTo>
                    <a:pt x="754665" y="144000"/>
                  </a:lnTo>
                  <a:lnTo>
                    <a:pt x="746143" y="144000"/>
                  </a:lnTo>
                  <a:lnTo>
                    <a:pt x="737621" y="144000"/>
                  </a:lnTo>
                  <a:lnTo>
                    <a:pt x="730714" y="137091"/>
                  </a:lnTo>
                  <a:lnTo>
                    <a:pt x="730714" y="128571"/>
                  </a:lnTo>
                  <a:lnTo>
                    <a:pt x="730714" y="120051"/>
                  </a:lnTo>
                  <a:lnTo>
                    <a:pt x="737621" y="113143"/>
                  </a:lnTo>
                  <a:lnTo>
                    <a:pt x="746143" y="113143"/>
                  </a:lnTo>
                  <a:lnTo>
                    <a:pt x="754665" y="113143"/>
                  </a:lnTo>
                  <a:lnTo>
                    <a:pt x="761571" y="120051"/>
                  </a:lnTo>
                  <a:lnTo>
                    <a:pt x="761571" y="128571"/>
                  </a:lnTo>
                </a:path>
                <a:path w="1492885" h="237489">
                  <a:moveTo>
                    <a:pt x="834857" y="145715"/>
                  </a:moveTo>
                  <a:lnTo>
                    <a:pt x="834857" y="154235"/>
                  </a:lnTo>
                  <a:lnTo>
                    <a:pt x="827950" y="161144"/>
                  </a:lnTo>
                  <a:lnTo>
                    <a:pt x="819429" y="161144"/>
                  </a:lnTo>
                  <a:lnTo>
                    <a:pt x="810907" y="161144"/>
                  </a:lnTo>
                  <a:lnTo>
                    <a:pt x="804000" y="154235"/>
                  </a:lnTo>
                  <a:lnTo>
                    <a:pt x="804000" y="145715"/>
                  </a:lnTo>
                  <a:lnTo>
                    <a:pt x="804000" y="137196"/>
                  </a:lnTo>
                  <a:lnTo>
                    <a:pt x="810907" y="130287"/>
                  </a:lnTo>
                  <a:lnTo>
                    <a:pt x="819429" y="130287"/>
                  </a:lnTo>
                  <a:lnTo>
                    <a:pt x="827950" y="130287"/>
                  </a:lnTo>
                  <a:lnTo>
                    <a:pt x="834857" y="137196"/>
                  </a:lnTo>
                  <a:lnTo>
                    <a:pt x="834857" y="145715"/>
                  </a:lnTo>
                </a:path>
                <a:path w="1492885" h="237489">
                  <a:moveTo>
                    <a:pt x="907716" y="161572"/>
                  </a:moveTo>
                  <a:lnTo>
                    <a:pt x="907716" y="170092"/>
                  </a:lnTo>
                  <a:lnTo>
                    <a:pt x="900804" y="177000"/>
                  </a:lnTo>
                  <a:lnTo>
                    <a:pt x="892288" y="177000"/>
                  </a:lnTo>
                  <a:lnTo>
                    <a:pt x="883766" y="177000"/>
                  </a:lnTo>
                  <a:lnTo>
                    <a:pt x="876859" y="170092"/>
                  </a:lnTo>
                  <a:lnTo>
                    <a:pt x="876859" y="161572"/>
                  </a:lnTo>
                  <a:lnTo>
                    <a:pt x="876859" y="153052"/>
                  </a:lnTo>
                  <a:lnTo>
                    <a:pt x="883766" y="146143"/>
                  </a:lnTo>
                  <a:lnTo>
                    <a:pt x="892288" y="146143"/>
                  </a:lnTo>
                  <a:lnTo>
                    <a:pt x="900804" y="146143"/>
                  </a:lnTo>
                  <a:lnTo>
                    <a:pt x="907716" y="153052"/>
                  </a:lnTo>
                  <a:lnTo>
                    <a:pt x="907716" y="161572"/>
                  </a:lnTo>
                </a:path>
                <a:path w="1492885" h="237489">
                  <a:moveTo>
                    <a:pt x="981002" y="176573"/>
                  </a:moveTo>
                  <a:lnTo>
                    <a:pt x="981002" y="185092"/>
                  </a:lnTo>
                  <a:lnTo>
                    <a:pt x="974090" y="192001"/>
                  </a:lnTo>
                  <a:lnTo>
                    <a:pt x="965573" y="192001"/>
                  </a:lnTo>
                  <a:lnTo>
                    <a:pt x="957052" y="192001"/>
                  </a:lnTo>
                  <a:lnTo>
                    <a:pt x="950145" y="185092"/>
                  </a:lnTo>
                  <a:lnTo>
                    <a:pt x="950145" y="176573"/>
                  </a:lnTo>
                  <a:lnTo>
                    <a:pt x="950145" y="168053"/>
                  </a:lnTo>
                  <a:lnTo>
                    <a:pt x="957052" y="161144"/>
                  </a:lnTo>
                  <a:lnTo>
                    <a:pt x="965573" y="161144"/>
                  </a:lnTo>
                  <a:lnTo>
                    <a:pt x="974090" y="161144"/>
                  </a:lnTo>
                  <a:lnTo>
                    <a:pt x="981002" y="168053"/>
                  </a:lnTo>
                  <a:lnTo>
                    <a:pt x="981002" y="176573"/>
                  </a:lnTo>
                </a:path>
                <a:path w="1492885" h="237489">
                  <a:moveTo>
                    <a:pt x="1053856" y="189858"/>
                  </a:moveTo>
                  <a:lnTo>
                    <a:pt x="1053856" y="198377"/>
                  </a:lnTo>
                  <a:lnTo>
                    <a:pt x="1046949" y="205286"/>
                  </a:lnTo>
                  <a:lnTo>
                    <a:pt x="1038427" y="205286"/>
                  </a:lnTo>
                  <a:lnTo>
                    <a:pt x="1029911" y="205286"/>
                  </a:lnTo>
                  <a:lnTo>
                    <a:pt x="1022999" y="198377"/>
                  </a:lnTo>
                  <a:lnTo>
                    <a:pt x="1022999" y="189858"/>
                  </a:lnTo>
                  <a:lnTo>
                    <a:pt x="1022999" y="181338"/>
                  </a:lnTo>
                  <a:lnTo>
                    <a:pt x="1029911" y="174429"/>
                  </a:lnTo>
                  <a:lnTo>
                    <a:pt x="1038427" y="174429"/>
                  </a:lnTo>
                  <a:lnTo>
                    <a:pt x="1046949" y="174429"/>
                  </a:lnTo>
                  <a:lnTo>
                    <a:pt x="1053856" y="181338"/>
                  </a:lnTo>
                  <a:lnTo>
                    <a:pt x="1053856" y="189858"/>
                  </a:lnTo>
                </a:path>
                <a:path w="1492885" h="237489">
                  <a:moveTo>
                    <a:pt x="1127142" y="201429"/>
                  </a:moveTo>
                  <a:lnTo>
                    <a:pt x="1127142" y="209949"/>
                  </a:lnTo>
                  <a:lnTo>
                    <a:pt x="1120235" y="216858"/>
                  </a:lnTo>
                  <a:lnTo>
                    <a:pt x="1111713" y="216858"/>
                  </a:lnTo>
                  <a:lnTo>
                    <a:pt x="1103197" y="216858"/>
                  </a:lnTo>
                  <a:lnTo>
                    <a:pt x="1096285" y="209949"/>
                  </a:lnTo>
                  <a:lnTo>
                    <a:pt x="1096285" y="201429"/>
                  </a:lnTo>
                  <a:lnTo>
                    <a:pt x="1096285" y="192909"/>
                  </a:lnTo>
                  <a:lnTo>
                    <a:pt x="1103197" y="186000"/>
                  </a:lnTo>
                  <a:lnTo>
                    <a:pt x="1111713" y="186000"/>
                  </a:lnTo>
                  <a:lnTo>
                    <a:pt x="1120235" y="186000"/>
                  </a:lnTo>
                  <a:lnTo>
                    <a:pt x="1127142" y="192909"/>
                  </a:lnTo>
                  <a:lnTo>
                    <a:pt x="1127142" y="201429"/>
                  </a:lnTo>
                </a:path>
                <a:path w="1492885" h="237489">
                  <a:moveTo>
                    <a:pt x="1200001" y="210429"/>
                  </a:moveTo>
                  <a:lnTo>
                    <a:pt x="1200001" y="218949"/>
                  </a:lnTo>
                  <a:lnTo>
                    <a:pt x="1193094" y="225858"/>
                  </a:lnTo>
                  <a:lnTo>
                    <a:pt x="1184572" y="225858"/>
                  </a:lnTo>
                  <a:lnTo>
                    <a:pt x="1176050" y="225858"/>
                  </a:lnTo>
                  <a:lnTo>
                    <a:pt x="1169143" y="218949"/>
                  </a:lnTo>
                  <a:lnTo>
                    <a:pt x="1169143" y="210429"/>
                  </a:lnTo>
                  <a:lnTo>
                    <a:pt x="1169143" y="201909"/>
                  </a:lnTo>
                  <a:lnTo>
                    <a:pt x="1176050" y="195000"/>
                  </a:lnTo>
                  <a:lnTo>
                    <a:pt x="1184572" y="195000"/>
                  </a:lnTo>
                  <a:lnTo>
                    <a:pt x="1193094" y="195000"/>
                  </a:lnTo>
                  <a:lnTo>
                    <a:pt x="1200001" y="201909"/>
                  </a:lnTo>
                  <a:lnTo>
                    <a:pt x="1200001" y="210429"/>
                  </a:lnTo>
                </a:path>
                <a:path w="1492885" h="237489">
                  <a:moveTo>
                    <a:pt x="1273286" y="217286"/>
                  </a:moveTo>
                  <a:lnTo>
                    <a:pt x="1273286" y="225805"/>
                  </a:lnTo>
                  <a:lnTo>
                    <a:pt x="1266380" y="232714"/>
                  </a:lnTo>
                  <a:lnTo>
                    <a:pt x="1257858" y="232714"/>
                  </a:lnTo>
                  <a:lnTo>
                    <a:pt x="1249336" y="232714"/>
                  </a:lnTo>
                  <a:lnTo>
                    <a:pt x="1242429" y="225805"/>
                  </a:lnTo>
                  <a:lnTo>
                    <a:pt x="1242429" y="217286"/>
                  </a:lnTo>
                  <a:lnTo>
                    <a:pt x="1242429" y="208766"/>
                  </a:lnTo>
                  <a:lnTo>
                    <a:pt x="1249336" y="201857"/>
                  </a:lnTo>
                  <a:lnTo>
                    <a:pt x="1257858" y="201857"/>
                  </a:lnTo>
                  <a:lnTo>
                    <a:pt x="1266380" y="201857"/>
                  </a:lnTo>
                  <a:lnTo>
                    <a:pt x="1273286" y="208766"/>
                  </a:lnTo>
                  <a:lnTo>
                    <a:pt x="1273286" y="217286"/>
                  </a:lnTo>
                </a:path>
                <a:path w="1492885" h="237489">
                  <a:moveTo>
                    <a:pt x="1346145" y="221143"/>
                  </a:moveTo>
                  <a:lnTo>
                    <a:pt x="1346145" y="229662"/>
                  </a:lnTo>
                  <a:lnTo>
                    <a:pt x="1339233" y="236571"/>
                  </a:lnTo>
                  <a:lnTo>
                    <a:pt x="1330717" y="236571"/>
                  </a:lnTo>
                  <a:lnTo>
                    <a:pt x="1322195" y="236571"/>
                  </a:lnTo>
                  <a:lnTo>
                    <a:pt x="1315288" y="229662"/>
                  </a:lnTo>
                  <a:lnTo>
                    <a:pt x="1315288" y="221143"/>
                  </a:lnTo>
                  <a:lnTo>
                    <a:pt x="1315288" y="212623"/>
                  </a:lnTo>
                  <a:lnTo>
                    <a:pt x="1322195" y="205714"/>
                  </a:lnTo>
                  <a:lnTo>
                    <a:pt x="1330717" y="205714"/>
                  </a:lnTo>
                  <a:lnTo>
                    <a:pt x="1339233" y="205714"/>
                  </a:lnTo>
                  <a:lnTo>
                    <a:pt x="1346145" y="212623"/>
                  </a:lnTo>
                  <a:lnTo>
                    <a:pt x="1346145" y="221143"/>
                  </a:lnTo>
                </a:path>
                <a:path w="1492885" h="237489">
                  <a:moveTo>
                    <a:pt x="1419431" y="222001"/>
                  </a:moveTo>
                  <a:lnTo>
                    <a:pt x="1419431" y="230520"/>
                  </a:lnTo>
                  <a:lnTo>
                    <a:pt x="1412519" y="237429"/>
                  </a:lnTo>
                  <a:lnTo>
                    <a:pt x="1404003" y="237429"/>
                  </a:lnTo>
                  <a:lnTo>
                    <a:pt x="1395481" y="237429"/>
                  </a:lnTo>
                  <a:lnTo>
                    <a:pt x="1388574" y="230520"/>
                  </a:lnTo>
                  <a:lnTo>
                    <a:pt x="1388574" y="222001"/>
                  </a:lnTo>
                  <a:lnTo>
                    <a:pt x="1388574" y="213481"/>
                  </a:lnTo>
                  <a:lnTo>
                    <a:pt x="1395481" y="206572"/>
                  </a:lnTo>
                  <a:lnTo>
                    <a:pt x="1404003" y="206572"/>
                  </a:lnTo>
                  <a:lnTo>
                    <a:pt x="1412519" y="206572"/>
                  </a:lnTo>
                  <a:lnTo>
                    <a:pt x="1419431" y="213481"/>
                  </a:lnTo>
                  <a:lnTo>
                    <a:pt x="1419431" y="222001"/>
                  </a:lnTo>
                </a:path>
                <a:path w="1492885" h="237489">
                  <a:moveTo>
                    <a:pt x="1492717" y="220287"/>
                  </a:moveTo>
                  <a:lnTo>
                    <a:pt x="1492717" y="228807"/>
                  </a:lnTo>
                  <a:lnTo>
                    <a:pt x="1485805" y="235716"/>
                  </a:lnTo>
                  <a:lnTo>
                    <a:pt x="1477289" y="235716"/>
                  </a:lnTo>
                  <a:lnTo>
                    <a:pt x="1468767" y="235716"/>
                  </a:lnTo>
                  <a:lnTo>
                    <a:pt x="1461860" y="228807"/>
                  </a:lnTo>
                  <a:lnTo>
                    <a:pt x="1461860" y="220287"/>
                  </a:lnTo>
                  <a:lnTo>
                    <a:pt x="1461860" y="211767"/>
                  </a:lnTo>
                  <a:lnTo>
                    <a:pt x="1468767" y="204858"/>
                  </a:lnTo>
                  <a:lnTo>
                    <a:pt x="1477289" y="204858"/>
                  </a:lnTo>
                  <a:lnTo>
                    <a:pt x="1485805" y="204858"/>
                  </a:lnTo>
                  <a:lnTo>
                    <a:pt x="1492717" y="211767"/>
                  </a:lnTo>
                  <a:lnTo>
                    <a:pt x="1492717" y="220287"/>
                  </a:lnTo>
                </a:path>
              </a:pathLst>
            </a:custGeom>
            <a:ln w="3175">
              <a:solidFill>
                <a:srgbClr val="0000FF"/>
              </a:solidFill>
            </a:ln>
          </p:spPr>
          <p:txBody>
            <a:bodyPr wrap="square" lIns="0" tIns="0" rIns="0" bIns="0" rtlCol="0"/>
            <a:lstStyle/>
            <a:p>
              <a:endParaRPr/>
            </a:p>
          </p:txBody>
        </p:sp>
        <p:sp>
          <p:nvSpPr>
            <p:cNvPr id="77" name="object 77"/>
            <p:cNvSpPr/>
            <p:nvPr/>
          </p:nvSpPr>
          <p:spPr>
            <a:xfrm>
              <a:off x="2777142" y="1971052"/>
              <a:ext cx="1462405" cy="207010"/>
            </a:xfrm>
            <a:custGeom>
              <a:avLst/>
              <a:gdLst/>
              <a:ahLst/>
              <a:cxnLst/>
              <a:rect l="l" t="t" r="r" b="b"/>
              <a:pathLst>
                <a:path w="1462404" h="207010">
                  <a:moveTo>
                    <a:pt x="0" y="103287"/>
                  </a:moveTo>
                  <a:lnTo>
                    <a:pt x="0" y="0"/>
                  </a:lnTo>
                </a:path>
                <a:path w="1462404" h="207010">
                  <a:moveTo>
                    <a:pt x="72855" y="103287"/>
                  </a:moveTo>
                  <a:lnTo>
                    <a:pt x="72855" y="1285"/>
                  </a:lnTo>
                </a:path>
                <a:path w="1462404" h="207010">
                  <a:moveTo>
                    <a:pt x="146141" y="103287"/>
                  </a:moveTo>
                  <a:lnTo>
                    <a:pt x="146141" y="5572"/>
                  </a:lnTo>
                </a:path>
                <a:path w="1462404" h="207010">
                  <a:moveTo>
                    <a:pt x="218999" y="103287"/>
                  </a:moveTo>
                  <a:lnTo>
                    <a:pt x="218999" y="12857"/>
                  </a:lnTo>
                </a:path>
                <a:path w="1462404" h="207010">
                  <a:moveTo>
                    <a:pt x="292285" y="103287"/>
                  </a:moveTo>
                  <a:lnTo>
                    <a:pt x="292285" y="22287"/>
                  </a:lnTo>
                </a:path>
                <a:path w="1462404" h="207010">
                  <a:moveTo>
                    <a:pt x="365144" y="103287"/>
                  </a:moveTo>
                  <a:lnTo>
                    <a:pt x="365144" y="33858"/>
                  </a:lnTo>
                </a:path>
                <a:path w="1462404" h="207010">
                  <a:moveTo>
                    <a:pt x="438430" y="103287"/>
                  </a:moveTo>
                  <a:lnTo>
                    <a:pt x="438430" y="47571"/>
                  </a:lnTo>
                </a:path>
                <a:path w="1462404" h="207010">
                  <a:moveTo>
                    <a:pt x="511284" y="103287"/>
                  </a:moveTo>
                  <a:lnTo>
                    <a:pt x="511284" y="62572"/>
                  </a:lnTo>
                </a:path>
                <a:path w="1462404" h="207010">
                  <a:moveTo>
                    <a:pt x="584569" y="103287"/>
                  </a:moveTo>
                  <a:lnTo>
                    <a:pt x="584569" y="78858"/>
                  </a:lnTo>
                </a:path>
                <a:path w="1462404" h="207010">
                  <a:moveTo>
                    <a:pt x="657428" y="103287"/>
                  </a:moveTo>
                  <a:lnTo>
                    <a:pt x="657428" y="96000"/>
                  </a:lnTo>
                </a:path>
                <a:path w="1462404" h="207010">
                  <a:moveTo>
                    <a:pt x="730714" y="103287"/>
                  </a:moveTo>
                  <a:lnTo>
                    <a:pt x="730714" y="113143"/>
                  </a:lnTo>
                </a:path>
                <a:path w="1462404" h="207010">
                  <a:moveTo>
                    <a:pt x="804000" y="103287"/>
                  </a:moveTo>
                  <a:lnTo>
                    <a:pt x="804000" y="130287"/>
                  </a:lnTo>
                </a:path>
                <a:path w="1462404" h="207010">
                  <a:moveTo>
                    <a:pt x="876859" y="103287"/>
                  </a:moveTo>
                  <a:lnTo>
                    <a:pt x="876859" y="146143"/>
                  </a:lnTo>
                </a:path>
                <a:path w="1462404" h="207010">
                  <a:moveTo>
                    <a:pt x="950145" y="103287"/>
                  </a:moveTo>
                  <a:lnTo>
                    <a:pt x="950145" y="161144"/>
                  </a:lnTo>
                </a:path>
                <a:path w="1462404" h="207010">
                  <a:moveTo>
                    <a:pt x="1022999" y="103287"/>
                  </a:moveTo>
                  <a:lnTo>
                    <a:pt x="1022999" y="174429"/>
                  </a:lnTo>
                </a:path>
                <a:path w="1462404" h="207010">
                  <a:moveTo>
                    <a:pt x="1096285" y="103287"/>
                  </a:moveTo>
                  <a:lnTo>
                    <a:pt x="1096285" y="186000"/>
                  </a:lnTo>
                </a:path>
                <a:path w="1462404" h="207010">
                  <a:moveTo>
                    <a:pt x="1169143" y="103287"/>
                  </a:moveTo>
                  <a:lnTo>
                    <a:pt x="1169143" y="195000"/>
                  </a:lnTo>
                </a:path>
                <a:path w="1462404" h="207010">
                  <a:moveTo>
                    <a:pt x="1242429" y="103287"/>
                  </a:moveTo>
                  <a:lnTo>
                    <a:pt x="1242429" y="201857"/>
                  </a:lnTo>
                </a:path>
                <a:path w="1462404" h="207010">
                  <a:moveTo>
                    <a:pt x="1315288" y="103287"/>
                  </a:moveTo>
                  <a:lnTo>
                    <a:pt x="1315288" y="205714"/>
                  </a:lnTo>
                </a:path>
                <a:path w="1462404" h="207010">
                  <a:moveTo>
                    <a:pt x="1388574" y="103287"/>
                  </a:moveTo>
                  <a:lnTo>
                    <a:pt x="1388574" y="206572"/>
                  </a:lnTo>
                </a:path>
                <a:path w="1462404" h="207010">
                  <a:moveTo>
                    <a:pt x="1461860" y="103287"/>
                  </a:moveTo>
                  <a:lnTo>
                    <a:pt x="1461860" y="204858"/>
                  </a:lnTo>
                </a:path>
              </a:pathLst>
            </a:custGeom>
            <a:ln w="3175">
              <a:solidFill>
                <a:srgbClr val="0000FF"/>
              </a:solidFill>
            </a:ln>
          </p:spPr>
          <p:txBody>
            <a:bodyPr wrap="square" lIns="0" tIns="0" rIns="0" bIns="0" rtlCol="0"/>
            <a:lstStyle/>
            <a:p>
              <a:endParaRPr/>
            </a:p>
          </p:txBody>
        </p:sp>
        <p:sp>
          <p:nvSpPr>
            <p:cNvPr id="78" name="object 78"/>
            <p:cNvSpPr/>
            <p:nvPr/>
          </p:nvSpPr>
          <p:spPr>
            <a:xfrm>
              <a:off x="2777142" y="2074339"/>
              <a:ext cx="1462405" cy="0"/>
            </a:xfrm>
            <a:custGeom>
              <a:avLst/>
              <a:gdLst/>
              <a:ahLst/>
              <a:cxnLst/>
              <a:rect l="l" t="t" r="r" b="b"/>
              <a:pathLst>
                <a:path w="1462404">
                  <a:moveTo>
                    <a:pt x="0" y="0"/>
                  </a:moveTo>
                  <a:lnTo>
                    <a:pt x="1461860" y="0"/>
                  </a:lnTo>
                </a:path>
              </a:pathLst>
            </a:custGeom>
            <a:ln w="3175">
              <a:solidFill>
                <a:srgbClr val="000000"/>
              </a:solidFill>
            </a:ln>
          </p:spPr>
          <p:txBody>
            <a:bodyPr wrap="square" lIns="0" tIns="0" rIns="0" bIns="0" rtlCol="0"/>
            <a:lstStyle/>
            <a:p>
              <a:endParaRPr/>
            </a:p>
          </p:txBody>
        </p:sp>
      </p:grpSp>
      <p:sp>
        <p:nvSpPr>
          <p:cNvPr id="79" name="object 79"/>
          <p:cNvSpPr txBox="1"/>
          <p:nvPr/>
        </p:nvSpPr>
        <p:spPr>
          <a:xfrm>
            <a:off x="2519298" y="2508941"/>
            <a:ext cx="1602105" cy="481330"/>
          </a:xfrm>
          <a:prstGeom prst="rect">
            <a:avLst/>
          </a:prstGeom>
        </p:spPr>
        <p:txBody>
          <a:bodyPr vert="horz" wrap="square" lIns="0" tIns="12065" rIns="0" bIns="0" rtlCol="0">
            <a:spAutoFit/>
          </a:bodyPr>
          <a:lstStyle/>
          <a:p>
            <a:pPr marL="12700" marR="1270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45" dirty="0">
                <a:latin typeface="Tahoma"/>
                <a:cs typeface="Tahoma"/>
              </a:rPr>
              <a:t>Se</a:t>
            </a:r>
            <a:r>
              <a:rPr sz="1000" spc="-555" dirty="0">
                <a:latin typeface="Tahoma"/>
                <a:cs typeface="Tahoma"/>
              </a:rPr>
              <a:t>n</a:t>
            </a:r>
            <a:r>
              <a:rPr sz="1000" spc="-45" dirty="0">
                <a:latin typeface="Tahoma"/>
                <a:cs typeface="Tahoma"/>
              </a:rPr>
              <a:t>˜</a:t>
            </a:r>
            <a:r>
              <a:rPr sz="1000" spc="-50" dirty="0">
                <a:latin typeface="Tahoma"/>
                <a:cs typeface="Tahoma"/>
              </a:rPr>
              <a:t>ales</a:t>
            </a:r>
            <a:r>
              <a:rPr sz="1000" spc="20" dirty="0">
                <a:latin typeface="Tahoma"/>
                <a:cs typeface="Tahoma"/>
              </a:rPr>
              <a:t> </a:t>
            </a:r>
            <a:r>
              <a:rPr sz="1000" spc="-40" dirty="0">
                <a:latin typeface="Tahoma"/>
                <a:cs typeface="Tahoma"/>
              </a:rPr>
              <a:t>sinusoidales  </a:t>
            </a:r>
            <a:r>
              <a:rPr sz="1000" spc="-35" dirty="0">
                <a:latin typeface="Tahoma"/>
                <a:cs typeface="Tahoma"/>
              </a:rPr>
              <a:t>discretas.</a:t>
            </a:r>
            <a:r>
              <a:rPr sz="1000" spc="20" dirty="0">
                <a:latin typeface="Tahoma"/>
                <a:cs typeface="Tahoma"/>
              </a:rPr>
              <a:t> </a:t>
            </a:r>
            <a:r>
              <a:rPr sz="1000" spc="-5" dirty="0">
                <a:latin typeface="Tahoma"/>
                <a:cs typeface="Tahoma"/>
              </a:rPr>
              <a:t>(</a:t>
            </a:r>
            <a:r>
              <a:rPr sz="1000" i="1" spc="-70" dirty="0">
                <a:latin typeface="Arial"/>
                <a:cs typeface="Arial"/>
              </a:rPr>
              <a:t>a</a:t>
            </a:r>
            <a:r>
              <a:rPr sz="1000" dirty="0">
                <a:latin typeface="Tahoma"/>
                <a:cs typeface="Tahoma"/>
              </a:rPr>
              <a:t>)</a:t>
            </a:r>
            <a:r>
              <a:rPr sz="1000" spc="-150" dirty="0">
                <a:latin typeface="Tahoma"/>
                <a:cs typeface="Tahoma"/>
              </a:rPr>
              <a:t> </a:t>
            </a:r>
            <a:r>
              <a:rPr sz="1000" spc="-35" dirty="0">
                <a:latin typeface="Tahoma"/>
                <a:cs typeface="Tahoma"/>
              </a:rPr>
              <a:t>cos(</a:t>
            </a:r>
            <a:r>
              <a:rPr sz="1000" spc="-45" dirty="0">
                <a:latin typeface="Tahoma"/>
                <a:cs typeface="Tahoma"/>
              </a:rPr>
              <a:t>2</a:t>
            </a:r>
            <a:r>
              <a:rPr sz="1000" i="1" spc="-35" dirty="0">
                <a:latin typeface="Verdana"/>
                <a:cs typeface="Verdana"/>
              </a:rPr>
              <a:t>π</a:t>
            </a:r>
            <a:r>
              <a:rPr sz="1000" i="1" spc="-30" dirty="0">
                <a:latin typeface="Arial"/>
                <a:cs typeface="Arial"/>
              </a:rPr>
              <a:t>n</a:t>
            </a:r>
            <a:r>
              <a:rPr sz="1000" i="1" spc="40" dirty="0">
                <a:latin typeface="Verdana"/>
                <a:cs typeface="Verdana"/>
              </a:rPr>
              <a:t>/</a:t>
            </a:r>
            <a:r>
              <a:rPr sz="1000" spc="-45" dirty="0">
                <a:latin typeface="Tahoma"/>
                <a:cs typeface="Tahoma"/>
              </a:rPr>
              <a:t>12);</a:t>
            </a:r>
            <a:endParaRPr sz="1000">
              <a:latin typeface="Tahoma"/>
              <a:cs typeface="Tahoma"/>
            </a:endParaRPr>
          </a:p>
          <a:p>
            <a:pPr marL="12700">
              <a:lnSpc>
                <a:spcPts val="1190"/>
              </a:lnSpc>
            </a:pPr>
            <a:r>
              <a:rPr sz="1000" dirty="0">
                <a:latin typeface="Tahoma"/>
                <a:cs typeface="Tahoma"/>
              </a:rPr>
              <a:t>(</a:t>
            </a:r>
            <a:r>
              <a:rPr sz="1000" i="1" spc="-15" dirty="0">
                <a:latin typeface="Arial"/>
                <a:cs typeface="Arial"/>
              </a:rPr>
              <a:t>b</a:t>
            </a:r>
            <a:r>
              <a:rPr sz="1000" dirty="0">
                <a:latin typeface="Tahoma"/>
                <a:cs typeface="Tahoma"/>
              </a:rPr>
              <a:t>)</a:t>
            </a:r>
            <a:r>
              <a:rPr sz="1000" spc="-150" dirty="0">
                <a:latin typeface="Tahoma"/>
                <a:cs typeface="Tahoma"/>
              </a:rPr>
              <a:t> </a:t>
            </a:r>
            <a:r>
              <a:rPr sz="1000" spc="-35" dirty="0">
                <a:latin typeface="Tahoma"/>
                <a:cs typeface="Tahoma"/>
              </a:rPr>
              <a:t>cos(</a:t>
            </a:r>
            <a:r>
              <a:rPr sz="1000" spc="-45" dirty="0">
                <a:latin typeface="Tahoma"/>
                <a:cs typeface="Tahoma"/>
              </a:rPr>
              <a:t>8</a:t>
            </a:r>
            <a:r>
              <a:rPr sz="1000" i="1" spc="-35" dirty="0">
                <a:latin typeface="Verdana"/>
                <a:cs typeface="Verdana"/>
              </a:rPr>
              <a:t>π</a:t>
            </a:r>
            <a:r>
              <a:rPr sz="1000" i="1" spc="-30" dirty="0">
                <a:latin typeface="Arial"/>
                <a:cs typeface="Arial"/>
              </a:rPr>
              <a:t>n</a:t>
            </a:r>
            <a:r>
              <a:rPr sz="1000" i="1" spc="40" dirty="0">
                <a:latin typeface="Verdana"/>
                <a:cs typeface="Verdana"/>
              </a:rPr>
              <a:t>/</a:t>
            </a:r>
            <a:r>
              <a:rPr sz="1000" spc="-45" dirty="0">
                <a:latin typeface="Tahoma"/>
                <a:cs typeface="Tahoma"/>
              </a:rPr>
              <a:t>31);</a:t>
            </a:r>
            <a:r>
              <a:rPr sz="1000" spc="15" dirty="0">
                <a:latin typeface="Tahoma"/>
                <a:cs typeface="Tahoma"/>
              </a:rPr>
              <a:t> </a:t>
            </a:r>
            <a:r>
              <a:rPr sz="1000" dirty="0">
                <a:latin typeface="Tahoma"/>
                <a:cs typeface="Tahoma"/>
              </a:rPr>
              <a:t>(</a:t>
            </a:r>
            <a:r>
              <a:rPr sz="1000" i="1" spc="20" dirty="0">
                <a:latin typeface="Arial"/>
                <a:cs typeface="Arial"/>
              </a:rPr>
              <a:t>c</a:t>
            </a:r>
            <a:r>
              <a:rPr sz="1000" dirty="0">
                <a:latin typeface="Tahoma"/>
                <a:cs typeface="Tahoma"/>
              </a:rPr>
              <a:t>)</a:t>
            </a:r>
            <a:r>
              <a:rPr sz="1000" spc="-150" dirty="0">
                <a:latin typeface="Tahoma"/>
                <a:cs typeface="Tahoma"/>
              </a:rPr>
              <a:t> </a:t>
            </a:r>
            <a:r>
              <a:rPr sz="1000" spc="-35" dirty="0">
                <a:latin typeface="Tahoma"/>
                <a:cs typeface="Tahoma"/>
              </a:rPr>
              <a:t>cos(</a:t>
            </a:r>
            <a:r>
              <a:rPr sz="1000" i="1" spc="-30" dirty="0">
                <a:latin typeface="Arial"/>
                <a:cs typeface="Arial"/>
              </a:rPr>
              <a:t>n</a:t>
            </a:r>
            <a:r>
              <a:rPr sz="1000" i="1" spc="40" dirty="0">
                <a:latin typeface="Verdana"/>
                <a:cs typeface="Verdana"/>
              </a:rPr>
              <a:t>/</a:t>
            </a:r>
            <a:r>
              <a:rPr sz="1000" spc="-25" dirty="0">
                <a:latin typeface="Tahoma"/>
                <a:cs typeface="Tahoma"/>
              </a:rPr>
              <a:t>6)</a:t>
            </a:r>
            <a:endParaRPr sz="1000">
              <a:latin typeface="Tahoma"/>
              <a:cs typeface="Tahoma"/>
            </a:endParaRPr>
          </a:p>
        </p:txBody>
      </p:sp>
      <p:sp>
        <p:nvSpPr>
          <p:cNvPr id="84" name="object 8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8971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55" dirty="0"/>
              <a:t>sinusoidales</a:t>
            </a:r>
          </a:p>
        </p:txBody>
      </p:sp>
      <p:sp>
        <p:nvSpPr>
          <p:cNvPr id="14" name="object 14"/>
          <p:cNvSpPr txBox="1"/>
          <p:nvPr/>
        </p:nvSpPr>
        <p:spPr>
          <a:xfrm>
            <a:off x="540397" y="928038"/>
            <a:ext cx="1727835" cy="647700"/>
          </a:xfrm>
          <a:prstGeom prst="rect">
            <a:avLst/>
          </a:prstGeom>
        </p:spPr>
        <p:txBody>
          <a:bodyPr vert="horz" wrap="square" lIns="0" tIns="29209" rIns="0" bIns="0" rtlCol="0">
            <a:spAutoFit/>
          </a:bodyPr>
          <a:lstStyle/>
          <a:p>
            <a:pPr marL="12700" marR="5080">
              <a:lnSpc>
                <a:spcPts val="1200"/>
              </a:lnSpc>
              <a:spcBef>
                <a:spcPts val="229"/>
              </a:spcBef>
            </a:pPr>
            <a:r>
              <a:rPr sz="1100" spc="-40" dirty="0">
                <a:latin typeface="Tahoma"/>
                <a:cs typeface="Tahoma"/>
              </a:rPr>
              <a:t>Com</a:t>
            </a:r>
            <a:r>
              <a:rPr sz="1100" spc="-30" dirty="0">
                <a:latin typeface="Tahoma"/>
                <a:cs typeface="Tahoma"/>
              </a:rPr>
              <a:t>o</a:t>
            </a:r>
            <a:r>
              <a:rPr sz="1100" spc="15" dirty="0">
                <a:latin typeface="Tahoma"/>
                <a:cs typeface="Tahoma"/>
              </a:rPr>
              <a:t> </a:t>
            </a:r>
            <a:r>
              <a:rPr sz="1100" spc="-50" dirty="0">
                <a:latin typeface="Tahoma"/>
                <a:cs typeface="Tahoma"/>
              </a:rPr>
              <a:t>antes,</a:t>
            </a:r>
            <a:r>
              <a:rPr sz="1100" spc="20" dirty="0">
                <a:latin typeface="Tahoma"/>
                <a:cs typeface="Tahoma"/>
              </a:rPr>
              <a:t> </a:t>
            </a:r>
            <a:r>
              <a:rPr sz="1100" spc="-25"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15" dirty="0">
                <a:latin typeface="Tahoma"/>
                <a:cs typeface="Tahoma"/>
              </a:rPr>
              <a:t> </a:t>
            </a:r>
            <a:r>
              <a:rPr sz="1100" spc="-60" dirty="0">
                <a:latin typeface="Tahoma"/>
                <a:cs typeface="Tahoma"/>
              </a:rPr>
              <a:t>de  </a:t>
            </a:r>
            <a:r>
              <a:rPr sz="1100" spc="-30" dirty="0">
                <a:latin typeface="Tahoma"/>
                <a:cs typeface="Tahoma"/>
              </a:rPr>
              <a:t>Euler</a:t>
            </a:r>
            <a:r>
              <a:rPr sz="1100" spc="5" dirty="0">
                <a:latin typeface="Tahoma"/>
                <a:cs typeface="Tahoma"/>
              </a:rPr>
              <a:t> </a:t>
            </a:r>
            <a:r>
              <a:rPr sz="1100" spc="-60" dirty="0">
                <a:latin typeface="Tahoma"/>
                <a:cs typeface="Tahoma"/>
              </a:rPr>
              <a:t>nos</a:t>
            </a:r>
            <a:r>
              <a:rPr sz="1100" spc="15" dirty="0">
                <a:latin typeface="Tahoma"/>
                <a:cs typeface="Tahoma"/>
              </a:rPr>
              <a:t> </a:t>
            </a:r>
            <a:r>
              <a:rPr sz="1100" spc="-40" dirty="0">
                <a:latin typeface="Tahoma"/>
                <a:cs typeface="Tahoma"/>
              </a:rPr>
              <a:t>permite</a:t>
            </a:r>
            <a:r>
              <a:rPr sz="1100" spc="10" dirty="0">
                <a:latin typeface="Tahoma"/>
                <a:cs typeface="Tahoma"/>
              </a:rPr>
              <a:t> </a:t>
            </a:r>
            <a:r>
              <a:rPr sz="1100" spc="-40" dirty="0">
                <a:latin typeface="Tahoma"/>
                <a:cs typeface="Tahoma"/>
              </a:rPr>
              <a:t>relacionar </a:t>
            </a:r>
            <a:r>
              <a:rPr sz="1100" spc="-35" dirty="0">
                <a:latin typeface="Tahoma"/>
                <a:cs typeface="Tahoma"/>
              </a:rPr>
              <a:t> </a:t>
            </a:r>
            <a:r>
              <a:rPr sz="1100" spc="-40" dirty="0">
                <a:latin typeface="Tahoma"/>
                <a:cs typeface="Tahoma"/>
              </a:rPr>
              <a:t>las</a:t>
            </a:r>
            <a:r>
              <a:rPr sz="1100" spc="5" dirty="0">
                <a:latin typeface="Tahoma"/>
                <a:cs typeface="Tahoma"/>
              </a:rPr>
              <a:t> </a:t>
            </a:r>
            <a:r>
              <a:rPr sz="1100" spc="-50" dirty="0">
                <a:latin typeface="Tahoma"/>
                <a:cs typeface="Tahoma"/>
              </a:rPr>
              <a:t>exponenciales</a:t>
            </a:r>
            <a:r>
              <a:rPr sz="1100" spc="5" dirty="0">
                <a:latin typeface="Tahoma"/>
                <a:cs typeface="Tahoma"/>
              </a:rPr>
              <a:t> </a:t>
            </a:r>
            <a:r>
              <a:rPr sz="1100" spc="-50" dirty="0">
                <a:latin typeface="Tahoma"/>
                <a:cs typeface="Tahoma"/>
              </a:rPr>
              <a:t>complejas</a:t>
            </a:r>
            <a:r>
              <a:rPr sz="1100" spc="5" dirty="0">
                <a:latin typeface="Tahoma"/>
                <a:cs typeface="Tahoma"/>
              </a:rPr>
              <a:t> </a:t>
            </a:r>
            <a:r>
              <a:rPr sz="1100" spc="-45" dirty="0">
                <a:latin typeface="Tahoma"/>
                <a:cs typeface="Tahoma"/>
              </a:rPr>
              <a:t>y </a:t>
            </a:r>
            <a:r>
              <a:rPr sz="1100" spc="-325" dirty="0">
                <a:latin typeface="Tahoma"/>
                <a:cs typeface="Tahoma"/>
              </a:rPr>
              <a:t> </a:t>
            </a:r>
            <a:r>
              <a:rPr sz="1100" spc="-50" dirty="0">
                <a:latin typeface="Tahoma"/>
                <a:cs typeface="Tahoma"/>
              </a:rPr>
              <a:t>sinusoidales</a:t>
            </a:r>
            <a:endParaRPr sz="1100">
              <a:latin typeface="Tahoma"/>
              <a:cs typeface="Tahoma"/>
            </a:endParaRPr>
          </a:p>
        </p:txBody>
      </p:sp>
      <p:sp>
        <p:nvSpPr>
          <p:cNvPr id="15" name="object 15"/>
          <p:cNvSpPr txBox="1"/>
          <p:nvPr/>
        </p:nvSpPr>
        <p:spPr>
          <a:xfrm>
            <a:off x="640118" y="1672275"/>
            <a:ext cx="261620" cy="132080"/>
          </a:xfrm>
          <a:prstGeom prst="rect">
            <a:avLst/>
          </a:prstGeom>
        </p:spPr>
        <p:txBody>
          <a:bodyPr vert="horz" wrap="square" lIns="0" tIns="12065" rIns="0" bIns="0" rtlCol="0">
            <a:spAutoFit/>
          </a:bodyPr>
          <a:lstStyle/>
          <a:p>
            <a:pPr marL="38100">
              <a:lnSpc>
                <a:spcPct val="100000"/>
              </a:lnSpc>
              <a:spcBef>
                <a:spcPts val="95"/>
              </a:spcBef>
            </a:pPr>
            <a:r>
              <a:rPr sz="1050" i="1" spc="150" baseline="7936" dirty="0">
                <a:latin typeface="Arial"/>
                <a:cs typeface="Arial"/>
              </a:rPr>
              <a:t>j</a:t>
            </a:r>
            <a:r>
              <a:rPr sz="1050" i="1" spc="-67" baseline="7936" dirty="0">
                <a:latin typeface="Arial"/>
                <a:cs typeface="Arial"/>
              </a:rPr>
              <a:t>ω</a:t>
            </a:r>
            <a:r>
              <a:rPr sz="500" spc="-10" dirty="0">
                <a:latin typeface="Tahoma"/>
                <a:cs typeface="Tahoma"/>
              </a:rPr>
              <a:t>0</a:t>
            </a:r>
            <a:r>
              <a:rPr sz="500" spc="-110" dirty="0">
                <a:latin typeface="Tahoma"/>
                <a:cs typeface="Tahoma"/>
              </a:rPr>
              <a:t> </a:t>
            </a:r>
            <a:r>
              <a:rPr sz="1050" i="1" spc="-15" baseline="7936" dirty="0">
                <a:latin typeface="Arial"/>
                <a:cs typeface="Arial"/>
              </a:rPr>
              <a:t>n</a:t>
            </a:r>
            <a:endParaRPr sz="1050" baseline="7936">
              <a:latin typeface="Arial"/>
              <a:cs typeface="Arial"/>
            </a:endParaRPr>
          </a:p>
        </p:txBody>
      </p:sp>
      <p:sp>
        <p:nvSpPr>
          <p:cNvPr id="16" name="object 16"/>
          <p:cNvSpPr txBox="1"/>
          <p:nvPr/>
        </p:nvSpPr>
        <p:spPr>
          <a:xfrm>
            <a:off x="575309" y="1673903"/>
            <a:ext cx="1658620" cy="177800"/>
          </a:xfrm>
          <a:prstGeom prst="rect">
            <a:avLst/>
          </a:prstGeom>
        </p:spPr>
        <p:txBody>
          <a:bodyPr vert="horz" wrap="square" lIns="0" tIns="12065" rIns="0" bIns="0" rtlCol="0">
            <a:spAutoFit/>
          </a:bodyPr>
          <a:lstStyle/>
          <a:p>
            <a:pPr marL="38100">
              <a:lnSpc>
                <a:spcPct val="100000"/>
              </a:lnSpc>
              <a:spcBef>
                <a:spcPts val="95"/>
              </a:spcBef>
              <a:tabLst>
                <a:tab pos="330835" algn="l"/>
              </a:tabLst>
            </a:pPr>
            <a:r>
              <a:rPr sz="1000" i="1" spc="-114" dirty="0">
                <a:latin typeface="Arial"/>
                <a:cs typeface="Arial"/>
              </a:rPr>
              <a:t>e	</a:t>
            </a:r>
            <a:r>
              <a:rPr sz="1000" spc="45" dirty="0">
                <a:latin typeface="Tahoma"/>
                <a:cs typeface="Tahoma"/>
              </a:rPr>
              <a:t>=</a:t>
            </a:r>
            <a:r>
              <a:rPr sz="1000" spc="-35" dirty="0">
                <a:latin typeface="Tahoma"/>
                <a:cs typeface="Tahoma"/>
              </a:rPr>
              <a:t> cos(</a:t>
            </a:r>
            <a:r>
              <a:rPr sz="1000" i="1" spc="-195" dirty="0">
                <a:latin typeface="Verdana"/>
                <a:cs typeface="Verdana"/>
              </a:rPr>
              <a:t>ω</a:t>
            </a:r>
            <a:r>
              <a:rPr sz="1050" spc="52" baseline="-11904" dirty="0">
                <a:latin typeface="Tahoma"/>
                <a:cs typeface="Tahoma"/>
              </a:rPr>
              <a:t>0</a:t>
            </a:r>
            <a:r>
              <a:rPr sz="1000" i="1" spc="-30" dirty="0">
                <a:latin typeface="Arial"/>
                <a:cs typeface="Arial"/>
              </a:rPr>
              <a:t>n</a:t>
            </a:r>
            <a:r>
              <a:rPr sz="1000" dirty="0">
                <a:latin typeface="Tahoma"/>
                <a:cs typeface="Tahoma"/>
              </a:rPr>
              <a:t>)</a:t>
            </a:r>
            <a:r>
              <a:rPr sz="1000" spc="-95" dirty="0">
                <a:latin typeface="Tahoma"/>
                <a:cs typeface="Tahoma"/>
              </a:rPr>
              <a:t> </a:t>
            </a:r>
            <a:r>
              <a:rPr sz="1000" spc="45" dirty="0">
                <a:latin typeface="Tahoma"/>
                <a:cs typeface="Tahoma"/>
              </a:rPr>
              <a:t>+</a:t>
            </a:r>
            <a:r>
              <a:rPr sz="1000" spc="-95" dirty="0">
                <a:latin typeface="Tahoma"/>
                <a:cs typeface="Tahoma"/>
              </a:rPr>
              <a:t> </a:t>
            </a:r>
            <a:r>
              <a:rPr sz="1000" i="1" spc="40" dirty="0">
                <a:latin typeface="Arial"/>
                <a:cs typeface="Arial"/>
              </a:rPr>
              <a:t>j</a:t>
            </a:r>
            <a:r>
              <a:rPr sz="1000" i="1" spc="-20" dirty="0">
                <a:latin typeface="Arial"/>
                <a:cs typeface="Arial"/>
              </a:rPr>
              <a:t> </a:t>
            </a:r>
            <a:r>
              <a:rPr sz="1000" spc="-50" dirty="0">
                <a:latin typeface="Tahoma"/>
                <a:cs typeface="Tahoma"/>
              </a:rPr>
              <a:t>sen(</a:t>
            </a:r>
            <a:r>
              <a:rPr sz="1000" i="1" spc="-195" dirty="0">
                <a:latin typeface="Verdana"/>
                <a:cs typeface="Verdana"/>
              </a:rPr>
              <a:t>ω</a:t>
            </a:r>
            <a:r>
              <a:rPr sz="1050" spc="52" baseline="-11904" dirty="0">
                <a:latin typeface="Tahoma"/>
                <a:cs typeface="Tahoma"/>
              </a:rPr>
              <a:t>0</a:t>
            </a:r>
            <a:r>
              <a:rPr sz="1000" i="1" spc="-30" dirty="0">
                <a:latin typeface="Arial"/>
                <a:cs typeface="Arial"/>
              </a:rPr>
              <a:t>n</a:t>
            </a:r>
            <a:r>
              <a:rPr sz="1000" dirty="0">
                <a:latin typeface="Tahoma"/>
                <a:cs typeface="Tahoma"/>
              </a:rPr>
              <a:t>)</a:t>
            </a:r>
            <a:endParaRPr sz="1000">
              <a:latin typeface="Tahoma"/>
              <a:cs typeface="Tahoma"/>
            </a:endParaRPr>
          </a:p>
        </p:txBody>
      </p:sp>
      <p:grpSp>
        <p:nvGrpSpPr>
          <p:cNvPr id="17" name="object 17"/>
          <p:cNvGrpSpPr/>
          <p:nvPr/>
        </p:nvGrpSpPr>
        <p:grpSpPr>
          <a:xfrm>
            <a:off x="418553" y="2043938"/>
            <a:ext cx="1094740" cy="483234"/>
            <a:chOff x="418553" y="2043938"/>
            <a:chExt cx="1094740" cy="483234"/>
          </a:xfrm>
        </p:grpSpPr>
        <p:pic>
          <p:nvPicPr>
            <p:cNvPr id="18" name="object 18"/>
            <p:cNvPicPr/>
            <p:nvPr/>
          </p:nvPicPr>
          <p:blipFill>
            <a:blip r:embed="rId2" cstate="print"/>
            <a:stretch>
              <a:fillRect/>
            </a:stretch>
          </p:blipFill>
          <p:spPr>
            <a:xfrm>
              <a:off x="418553" y="2043938"/>
              <a:ext cx="65265" cy="65265"/>
            </a:xfrm>
            <a:prstGeom prst="rect">
              <a:avLst/>
            </a:prstGeom>
          </p:spPr>
        </p:pic>
        <p:sp>
          <p:nvSpPr>
            <p:cNvPr id="19" name="object 19"/>
            <p:cNvSpPr/>
            <p:nvPr/>
          </p:nvSpPr>
          <p:spPr>
            <a:xfrm>
              <a:off x="663536" y="2524353"/>
              <a:ext cx="92710" cy="0"/>
            </a:xfrm>
            <a:custGeom>
              <a:avLst/>
              <a:gdLst/>
              <a:ahLst/>
              <a:cxnLst/>
              <a:rect l="l" t="t" r="r" b="b"/>
              <a:pathLst>
                <a:path w="92709">
                  <a:moveTo>
                    <a:pt x="0" y="0"/>
                  </a:moveTo>
                  <a:lnTo>
                    <a:pt x="92367" y="0"/>
                  </a:lnTo>
                </a:path>
              </a:pathLst>
            </a:custGeom>
            <a:ln w="5537">
              <a:solidFill>
                <a:srgbClr val="000000"/>
              </a:solidFill>
            </a:ln>
          </p:spPr>
          <p:txBody>
            <a:bodyPr wrap="square" lIns="0" tIns="0" rIns="0" bIns="0" rtlCol="0"/>
            <a:lstStyle/>
            <a:p>
              <a:endParaRPr/>
            </a:p>
          </p:txBody>
        </p:sp>
        <p:sp>
          <p:nvSpPr>
            <p:cNvPr id="20" name="object 20"/>
            <p:cNvSpPr/>
            <p:nvPr/>
          </p:nvSpPr>
          <p:spPr>
            <a:xfrm>
              <a:off x="1420749" y="2524353"/>
              <a:ext cx="92710" cy="0"/>
            </a:xfrm>
            <a:custGeom>
              <a:avLst/>
              <a:gdLst/>
              <a:ahLst/>
              <a:cxnLst/>
              <a:rect l="l" t="t" r="r" b="b"/>
              <a:pathLst>
                <a:path w="92709">
                  <a:moveTo>
                    <a:pt x="0" y="0"/>
                  </a:moveTo>
                  <a:lnTo>
                    <a:pt x="92367" y="0"/>
                  </a:lnTo>
                </a:path>
              </a:pathLst>
            </a:custGeom>
            <a:ln w="5537">
              <a:solidFill>
                <a:srgbClr val="000000"/>
              </a:solidFill>
            </a:ln>
          </p:spPr>
          <p:txBody>
            <a:bodyPr wrap="square" lIns="0" tIns="0" rIns="0" bIns="0" rtlCol="0"/>
            <a:lstStyle/>
            <a:p>
              <a:endParaRPr/>
            </a:p>
          </p:txBody>
        </p:sp>
      </p:grpSp>
      <p:sp>
        <p:nvSpPr>
          <p:cNvPr id="21" name="object 21"/>
          <p:cNvSpPr txBox="1"/>
          <p:nvPr/>
        </p:nvSpPr>
        <p:spPr>
          <a:xfrm>
            <a:off x="540397" y="1960485"/>
            <a:ext cx="8953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y</a:t>
            </a:r>
            <a:endParaRPr sz="1100">
              <a:latin typeface="Tahoma"/>
              <a:cs typeface="Tahoma"/>
            </a:endParaRPr>
          </a:p>
        </p:txBody>
      </p:sp>
      <p:sp>
        <p:nvSpPr>
          <p:cNvPr id="22" name="object 22"/>
          <p:cNvSpPr txBox="1"/>
          <p:nvPr/>
        </p:nvSpPr>
        <p:spPr>
          <a:xfrm>
            <a:off x="853605" y="2170517"/>
            <a:ext cx="1102360" cy="191770"/>
          </a:xfrm>
          <a:prstGeom prst="rect">
            <a:avLst/>
          </a:prstGeom>
        </p:spPr>
        <p:txBody>
          <a:bodyPr vert="horz" wrap="square" lIns="0" tIns="11430" rIns="0" bIns="0" rtlCol="0">
            <a:spAutoFit/>
          </a:bodyPr>
          <a:lstStyle/>
          <a:p>
            <a:pPr marL="38100">
              <a:lnSpc>
                <a:spcPct val="100000"/>
              </a:lnSpc>
              <a:spcBef>
                <a:spcPts val="90"/>
              </a:spcBef>
            </a:pPr>
            <a:r>
              <a:rPr sz="1100" i="1" spc="-10" dirty="0">
                <a:latin typeface="Arial"/>
                <a:cs typeface="Arial"/>
              </a:rPr>
              <a:t>A</a:t>
            </a:r>
            <a:r>
              <a:rPr sz="1100" i="1" spc="-125" dirty="0">
                <a:latin typeface="Arial"/>
                <a:cs typeface="Arial"/>
              </a:rPr>
              <a:t> </a:t>
            </a:r>
            <a:r>
              <a:rPr sz="1100" spc="-40" dirty="0">
                <a:latin typeface="Tahoma"/>
                <a:cs typeface="Tahoma"/>
              </a:rPr>
              <a:t>cos(</a:t>
            </a:r>
            <a:r>
              <a:rPr sz="1100" i="1" spc="-220" dirty="0">
                <a:latin typeface="Verdana"/>
                <a:cs typeface="Verdana"/>
              </a:rPr>
              <a:t>ω</a:t>
            </a:r>
            <a:r>
              <a:rPr sz="1200" spc="52" baseline="-10416" dirty="0">
                <a:latin typeface="Tahoma"/>
                <a:cs typeface="Tahoma"/>
              </a:rPr>
              <a:t>0</a:t>
            </a:r>
            <a:r>
              <a:rPr sz="1100" i="1" spc="-50" dirty="0">
                <a:latin typeface="Arial"/>
                <a:cs typeface="Arial"/>
              </a:rPr>
              <a:t>n</a:t>
            </a:r>
            <a:r>
              <a:rPr sz="1100" i="1" spc="-45" dirty="0">
                <a:latin typeface="Arial"/>
                <a:cs typeface="Arial"/>
              </a:rPr>
              <a:t> </a:t>
            </a:r>
            <a:r>
              <a:rPr sz="1100" spc="45" dirty="0">
                <a:latin typeface="Tahoma"/>
                <a:cs typeface="Tahoma"/>
              </a:rPr>
              <a:t>+</a:t>
            </a:r>
            <a:r>
              <a:rPr sz="1100" spc="-105" dirty="0">
                <a:latin typeface="Tahoma"/>
                <a:cs typeface="Tahoma"/>
              </a:rPr>
              <a:t> </a:t>
            </a:r>
            <a:r>
              <a:rPr sz="1100" i="1" spc="-220" dirty="0">
                <a:latin typeface="Verdana"/>
                <a:cs typeface="Verdana"/>
              </a:rPr>
              <a:t>φ</a:t>
            </a:r>
            <a:r>
              <a:rPr sz="1100" dirty="0">
                <a:latin typeface="Tahoma"/>
                <a:cs typeface="Tahoma"/>
              </a:rPr>
              <a:t>)</a:t>
            </a:r>
            <a:r>
              <a:rPr sz="1100" spc="-40" dirty="0">
                <a:latin typeface="Tahoma"/>
                <a:cs typeface="Tahoma"/>
              </a:rPr>
              <a:t> </a:t>
            </a:r>
            <a:r>
              <a:rPr sz="1100" spc="45" dirty="0">
                <a:latin typeface="Tahoma"/>
                <a:cs typeface="Tahoma"/>
              </a:rPr>
              <a:t>=</a:t>
            </a:r>
            <a:endParaRPr sz="1100">
              <a:latin typeface="Tahoma"/>
              <a:cs typeface="Tahoma"/>
            </a:endParaRPr>
          </a:p>
        </p:txBody>
      </p:sp>
      <p:sp>
        <p:nvSpPr>
          <p:cNvPr id="23" name="object 23"/>
          <p:cNvSpPr txBox="1"/>
          <p:nvPr/>
        </p:nvSpPr>
        <p:spPr>
          <a:xfrm>
            <a:off x="662381" y="2502775"/>
            <a:ext cx="852169" cy="191770"/>
          </a:xfrm>
          <a:prstGeom prst="rect">
            <a:avLst/>
          </a:prstGeom>
        </p:spPr>
        <p:txBody>
          <a:bodyPr vert="horz" wrap="square" lIns="0" tIns="11430" rIns="0" bIns="0" rtlCol="0">
            <a:spAutoFit/>
          </a:bodyPr>
          <a:lstStyle/>
          <a:p>
            <a:pPr marL="12700">
              <a:lnSpc>
                <a:spcPct val="100000"/>
              </a:lnSpc>
              <a:spcBef>
                <a:spcPts val="90"/>
              </a:spcBef>
              <a:tabLst>
                <a:tab pos="769620" algn="l"/>
              </a:tabLst>
            </a:pPr>
            <a:r>
              <a:rPr sz="1100" spc="-55" dirty="0">
                <a:latin typeface="Tahoma"/>
                <a:cs typeface="Tahoma"/>
              </a:rPr>
              <a:t>2	2</a:t>
            </a:r>
            <a:endParaRPr sz="1100">
              <a:latin typeface="Tahoma"/>
              <a:cs typeface="Tahoma"/>
            </a:endParaRPr>
          </a:p>
        </p:txBody>
      </p:sp>
      <p:sp>
        <p:nvSpPr>
          <p:cNvPr id="24" name="object 24"/>
          <p:cNvSpPr txBox="1"/>
          <p:nvPr/>
        </p:nvSpPr>
        <p:spPr>
          <a:xfrm>
            <a:off x="621359" y="2403168"/>
            <a:ext cx="1565910" cy="235585"/>
          </a:xfrm>
          <a:prstGeom prst="rect">
            <a:avLst/>
          </a:prstGeom>
        </p:spPr>
        <p:txBody>
          <a:bodyPr vert="horz" wrap="square" lIns="0" tIns="11430" rIns="0" bIns="0" rtlCol="0">
            <a:spAutoFit/>
          </a:bodyPr>
          <a:lstStyle/>
          <a:p>
            <a:pPr marL="38100">
              <a:lnSpc>
                <a:spcPts val="830"/>
              </a:lnSpc>
              <a:spcBef>
                <a:spcPts val="90"/>
              </a:spcBef>
              <a:tabLst>
                <a:tab pos="795020" algn="l"/>
              </a:tabLst>
            </a:pPr>
            <a:r>
              <a:rPr sz="1100" i="1" spc="-10" dirty="0">
                <a:latin typeface="Arial"/>
                <a:cs typeface="Arial"/>
              </a:rPr>
              <a:t>A	A</a:t>
            </a:r>
            <a:endParaRPr sz="1100" dirty="0">
              <a:latin typeface="Arial"/>
              <a:cs typeface="Arial"/>
            </a:endParaRPr>
          </a:p>
          <a:p>
            <a:pPr marL="145415">
              <a:lnSpc>
                <a:spcPts val="830"/>
              </a:lnSpc>
              <a:tabLst>
                <a:tab pos="902335" algn="l"/>
              </a:tabLst>
            </a:pPr>
            <a:r>
              <a:rPr sz="1650" i="1" spc="22" baseline="-20202" dirty="0">
                <a:latin typeface="Arial"/>
                <a:cs typeface="Arial"/>
              </a:rPr>
              <a:t>e</a:t>
            </a:r>
            <a:r>
              <a:rPr sz="800" i="1" spc="15" dirty="0">
                <a:latin typeface="Arial"/>
                <a:cs typeface="Arial"/>
              </a:rPr>
              <a:t>j</a:t>
            </a:r>
            <a:r>
              <a:rPr sz="800" i="1" spc="15" dirty="0">
                <a:latin typeface="Calibri"/>
                <a:cs typeface="Calibri"/>
              </a:rPr>
              <a:t>φ</a:t>
            </a:r>
            <a:r>
              <a:rPr sz="1650" i="1" spc="22" baseline="-20202" dirty="0">
                <a:latin typeface="Arial"/>
                <a:cs typeface="Arial"/>
              </a:rPr>
              <a:t>e</a:t>
            </a:r>
            <a:r>
              <a:rPr sz="800" i="1" spc="15" dirty="0">
                <a:latin typeface="Arial"/>
                <a:cs typeface="Arial"/>
              </a:rPr>
              <a:t>j</a:t>
            </a:r>
            <a:r>
              <a:rPr sz="800" i="1" spc="15" dirty="0">
                <a:latin typeface="Calibri"/>
                <a:cs typeface="Calibri"/>
              </a:rPr>
              <a:t>ω</a:t>
            </a:r>
            <a:r>
              <a:rPr sz="900" spc="22" baseline="-9259" dirty="0">
                <a:latin typeface="Tahoma"/>
                <a:cs typeface="Tahoma"/>
              </a:rPr>
              <a:t>0</a:t>
            </a:r>
            <a:r>
              <a:rPr sz="800" i="1" spc="15" dirty="0">
                <a:latin typeface="Arial"/>
                <a:cs typeface="Arial"/>
              </a:rPr>
              <a:t>n</a:t>
            </a:r>
            <a:r>
              <a:rPr sz="800" i="1" spc="85" dirty="0">
                <a:latin typeface="Arial"/>
                <a:cs typeface="Arial"/>
              </a:rPr>
              <a:t> </a:t>
            </a:r>
            <a:r>
              <a:rPr sz="1650" spc="67" baseline="-20202" dirty="0">
                <a:latin typeface="Tahoma"/>
                <a:cs typeface="Tahoma"/>
              </a:rPr>
              <a:t>+	</a:t>
            </a:r>
            <a:r>
              <a:rPr sz="1650" i="1" spc="-22" baseline="-20202" dirty="0">
                <a:latin typeface="Arial"/>
                <a:cs typeface="Arial"/>
              </a:rPr>
              <a:t>e</a:t>
            </a:r>
            <a:r>
              <a:rPr sz="800" spc="-15" dirty="0">
                <a:latin typeface="SimSun-ExtB"/>
                <a:cs typeface="SimSun-ExtB"/>
              </a:rPr>
              <a:t>−</a:t>
            </a:r>
            <a:r>
              <a:rPr sz="800" i="1" spc="-15" dirty="0">
                <a:latin typeface="Arial"/>
                <a:cs typeface="Arial"/>
              </a:rPr>
              <a:t>j</a:t>
            </a:r>
            <a:r>
              <a:rPr sz="800" i="1" spc="-15" dirty="0">
                <a:latin typeface="Calibri"/>
                <a:cs typeface="Calibri"/>
              </a:rPr>
              <a:t>φ</a:t>
            </a:r>
            <a:r>
              <a:rPr sz="1650" i="1" spc="-22" baseline="-20202" dirty="0">
                <a:latin typeface="Arial"/>
                <a:cs typeface="Arial"/>
              </a:rPr>
              <a:t>e</a:t>
            </a:r>
            <a:r>
              <a:rPr sz="800" spc="-15" dirty="0">
                <a:latin typeface="SimSun-ExtB"/>
                <a:cs typeface="SimSun-ExtB"/>
              </a:rPr>
              <a:t>−</a:t>
            </a:r>
            <a:r>
              <a:rPr sz="800" i="1" spc="-15" dirty="0">
                <a:latin typeface="Arial"/>
                <a:cs typeface="Arial"/>
              </a:rPr>
              <a:t>j</a:t>
            </a:r>
            <a:r>
              <a:rPr sz="800" i="1" spc="-15" dirty="0">
                <a:latin typeface="Calibri"/>
                <a:cs typeface="Calibri"/>
              </a:rPr>
              <a:t>ω</a:t>
            </a:r>
            <a:r>
              <a:rPr sz="900" spc="-22" baseline="-9259" dirty="0">
                <a:latin typeface="Tahoma"/>
                <a:cs typeface="Tahoma"/>
              </a:rPr>
              <a:t>0</a:t>
            </a:r>
            <a:r>
              <a:rPr sz="800" i="1" spc="-15" dirty="0">
                <a:latin typeface="Arial"/>
                <a:cs typeface="Arial"/>
              </a:rPr>
              <a:t>n</a:t>
            </a:r>
            <a:endParaRPr sz="800" dirty="0">
              <a:latin typeface="Arial"/>
              <a:cs typeface="Arial"/>
            </a:endParaRPr>
          </a:p>
        </p:txBody>
      </p:sp>
      <p:sp>
        <p:nvSpPr>
          <p:cNvPr id="25" name="object 25"/>
          <p:cNvSpPr/>
          <p:nvPr/>
        </p:nvSpPr>
        <p:spPr>
          <a:xfrm>
            <a:off x="2777142" y="948906"/>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 w="1462404" h="309880">
                <a:moveTo>
                  <a:pt x="0" y="309857"/>
                </a:moveTo>
                <a:lnTo>
                  <a:pt x="1461860" y="309857"/>
                </a:lnTo>
              </a:path>
              <a:path w="1462404" h="309880">
                <a:moveTo>
                  <a:pt x="0" y="309857"/>
                </a:moveTo>
                <a:lnTo>
                  <a:pt x="0" y="0"/>
                </a:lnTo>
              </a:path>
              <a:path w="1462404" h="309880">
                <a:moveTo>
                  <a:pt x="0" y="309857"/>
                </a:moveTo>
                <a:lnTo>
                  <a:pt x="0" y="294861"/>
                </a:lnTo>
              </a:path>
              <a:path w="1462404" h="309880">
                <a:moveTo>
                  <a:pt x="0" y="0"/>
                </a:moveTo>
                <a:lnTo>
                  <a:pt x="0" y="14574"/>
                </a:lnTo>
              </a:path>
            </a:pathLst>
          </a:custGeom>
          <a:ln w="3175">
            <a:solidFill>
              <a:srgbClr val="000000"/>
            </a:solidFill>
          </a:ln>
        </p:spPr>
        <p:txBody>
          <a:bodyPr wrap="square" lIns="0" tIns="0" rIns="0" bIns="0" rtlCol="0"/>
          <a:lstStyle/>
          <a:p>
            <a:endParaRPr/>
          </a:p>
        </p:txBody>
      </p:sp>
      <p:sp>
        <p:nvSpPr>
          <p:cNvPr id="26" name="object 26"/>
          <p:cNvSpPr txBox="1"/>
          <p:nvPr/>
        </p:nvSpPr>
        <p:spPr>
          <a:xfrm>
            <a:off x="2750299" y="1256782"/>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27" name="object 27"/>
          <p:cNvSpPr/>
          <p:nvPr/>
        </p:nvSpPr>
        <p:spPr>
          <a:xfrm>
            <a:off x="3142287" y="948906"/>
            <a:ext cx="0" cy="309880"/>
          </a:xfrm>
          <a:custGeom>
            <a:avLst/>
            <a:gdLst/>
            <a:ahLst/>
            <a:cxnLst/>
            <a:rect l="l" t="t" r="r" b="b"/>
            <a:pathLst>
              <a:path h="309880">
                <a:moveTo>
                  <a:pt x="0" y="309857"/>
                </a:moveTo>
                <a:lnTo>
                  <a:pt x="0" y="294861"/>
                </a:lnTo>
              </a:path>
              <a:path h="309880">
                <a:moveTo>
                  <a:pt x="0" y="0"/>
                </a:moveTo>
                <a:lnTo>
                  <a:pt x="0" y="14574"/>
                </a:lnTo>
              </a:path>
            </a:pathLst>
          </a:custGeom>
          <a:ln w="3175">
            <a:solidFill>
              <a:srgbClr val="000000"/>
            </a:solidFill>
          </a:ln>
        </p:spPr>
        <p:txBody>
          <a:bodyPr wrap="square" lIns="0" tIns="0" rIns="0" bIns="0" rtlCol="0"/>
          <a:lstStyle/>
          <a:p>
            <a:endParaRPr/>
          </a:p>
        </p:txBody>
      </p:sp>
      <p:sp>
        <p:nvSpPr>
          <p:cNvPr id="28" name="object 28"/>
          <p:cNvSpPr txBox="1"/>
          <p:nvPr/>
        </p:nvSpPr>
        <p:spPr>
          <a:xfrm>
            <a:off x="3115444" y="1256782"/>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a:t>
            </a:r>
            <a:endParaRPr sz="400">
              <a:latin typeface="Microsoft Sans Serif"/>
              <a:cs typeface="Microsoft Sans Serif"/>
            </a:endParaRPr>
          </a:p>
        </p:txBody>
      </p:sp>
      <p:sp>
        <p:nvSpPr>
          <p:cNvPr id="29" name="object 29"/>
          <p:cNvSpPr/>
          <p:nvPr/>
        </p:nvSpPr>
        <p:spPr>
          <a:xfrm>
            <a:off x="3507857" y="948906"/>
            <a:ext cx="365760" cy="309880"/>
          </a:xfrm>
          <a:custGeom>
            <a:avLst/>
            <a:gdLst/>
            <a:ahLst/>
            <a:cxnLst/>
            <a:rect l="l" t="t" r="r" b="b"/>
            <a:pathLst>
              <a:path w="365760" h="309880">
                <a:moveTo>
                  <a:pt x="0" y="309857"/>
                </a:moveTo>
                <a:lnTo>
                  <a:pt x="0" y="294861"/>
                </a:lnTo>
              </a:path>
              <a:path w="365760" h="309880">
                <a:moveTo>
                  <a:pt x="0" y="0"/>
                </a:moveTo>
                <a:lnTo>
                  <a:pt x="0" y="14574"/>
                </a:lnTo>
              </a:path>
              <a:path w="365760" h="309880">
                <a:moveTo>
                  <a:pt x="365570" y="309857"/>
                </a:moveTo>
                <a:lnTo>
                  <a:pt x="365570" y="294861"/>
                </a:lnTo>
              </a:path>
              <a:path w="365760" h="309880">
                <a:moveTo>
                  <a:pt x="365570" y="0"/>
                </a:moveTo>
                <a:lnTo>
                  <a:pt x="365570" y="14574"/>
                </a:lnTo>
              </a:path>
            </a:pathLst>
          </a:custGeom>
          <a:ln w="3175">
            <a:solidFill>
              <a:srgbClr val="000000"/>
            </a:solidFill>
          </a:ln>
        </p:spPr>
        <p:txBody>
          <a:bodyPr wrap="square" lIns="0" tIns="0" rIns="0" bIns="0" rtlCol="0"/>
          <a:lstStyle/>
          <a:p>
            <a:endParaRPr/>
          </a:p>
        </p:txBody>
      </p:sp>
      <p:sp>
        <p:nvSpPr>
          <p:cNvPr id="30" name="object 30"/>
          <p:cNvSpPr txBox="1"/>
          <p:nvPr/>
        </p:nvSpPr>
        <p:spPr>
          <a:xfrm>
            <a:off x="3832442" y="1256782"/>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15</a:t>
            </a:r>
            <a:endParaRPr sz="400">
              <a:latin typeface="Microsoft Sans Serif"/>
              <a:cs typeface="Microsoft Sans Serif"/>
            </a:endParaRPr>
          </a:p>
        </p:txBody>
      </p:sp>
      <p:sp>
        <p:nvSpPr>
          <p:cNvPr id="31" name="object 31"/>
          <p:cNvSpPr/>
          <p:nvPr/>
        </p:nvSpPr>
        <p:spPr>
          <a:xfrm>
            <a:off x="4239003" y="948906"/>
            <a:ext cx="0" cy="309880"/>
          </a:xfrm>
          <a:custGeom>
            <a:avLst/>
            <a:gdLst/>
            <a:ahLst/>
            <a:cxnLst/>
            <a:rect l="l" t="t" r="r" b="b"/>
            <a:pathLst>
              <a:path h="309880">
                <a:moveTo>
                  <a:pt x="0" y="309857"/>
                </a:moveTo>
                <a:lnTo>
                  <a:pt x="0" y="294861"/>
                </a:lnTo>
              </a:path>
              <a:path h="309880">
                <a:moveTo>
                  <a:pt x="0" y="0"/>
                </a:moveTo>
                <a:lnTo>
                  <a:pt x="0" y="14574"/>
                </a:lnTo>
              </a:path>
            </a:pathLst>
          </a:custGeom>
          <a:ln w="3175">
            <a:solidFill>
              <a:srgbClr val="000000"/>
            </a:solidFill>
          </a:ln>
        </p:spPr>
        <p:txBody>
          <a:bodyPr wrap="square" lIns="0" tIns="0" rIns="0" bIns="0" rtlCol="0"/>
          <a:lstStyle/>
          <a:p>
            <a:endParaRPr/>
          </a:p>
        </p:txBody>
      </p:sp>
      <p:sp>
        <p:nvSpPr>
          <p:cNvPr id="32" name="object 32"/>
          <p:cNvSpPr txBox="1"/>
          <p:nvPr/>
        </p:nvSpPr>
        <p:spPr>
          <a:xfrm>
            <a:off x="4198017" y="1256782"/>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a:t>
            </a:r>
            <a:endParaRPr sz="400">
              <a:latin typeface="Microsoft Sans Serif"/>
              <a:cs typeface="Microsoft Sans Serif"/>
            </a:endParaRPr>
          </a:p>
        </p:txBody>
      </p:sp>
      <p:sp>
        <p:nvSpPr>
          <p:cNvPr id="33" name="object 33"/>
          <p:cNvSpPr/>
          <p:nvPr/>
        </p:nvSpPr>
        <p:spPr>
          <a:xfrm>
            <a:off x="2777142" y="1206908"/>
            <a:ext cx="1462405" cy="0"/>
          </a:xfrm>
          <a:custGeom>
            <a:avLst/>
            <a:gdLst/>
            <a:ahLst/>
            <a:cxnLst/>
            <a:rect l="l" t="t" r="r" b="b"/>
            <a:pathLst>
              <a:path w="1462404">
                <a:moveTo>
                  <a:pt x="0" y="0"/>
                </a:moveTo>
                <a:lnTo>
                  <a:pt x="14570" y="0"/>
                </a:lnTo>
              </a:path>
              <a:path w="1462404">
                <a:moveTo>
                  <a:pt x="1461860" y="0"/>
                </a:moveTo>
                <a:lnTo>
                  <a:pt x="1446858" y="0"/>
                </a:lnTo>
              </a:path>
            </a:pathLst>
          </a:custGeom>
          <a:ln w="3175">
            <a:solidFill>
              <a:srgbClr val="000000"/>
            </a:solidFill>
          </a:ln>
        </p:spPr>
        <p:txBody>
          <a:bodyPr wrap="square" lIns="0" tIns="0" rIns="0" bIns="0" rtlCol="0"/>
          <a:lstStyle/>
          <a:p>
            <a:endParaRPr/>
          </a:p>
        </p:txBody>
      </p:sp>
      <p:sp>
        <p:nvSpPr>
          <p:cNvPr id="34" name="object 34"/>
          <p:cNvSpPr txBox="1"/>
          <p:nvPr/>
        </p:nvSpPr>
        <p:spPr>
          <a:xfrm>
            <a:off x="2691157" y="1161638"/>
            <a:ext cx="106045" cy="87630"/>
          </a:xfrm>
          <a:prstGeom prst="rect">
            <a:avLst/>
          </a:prstGeom>
        </p:spPr>
        <p:txBody>
          <a:bodyPr vert="horz" wrap="square" lIns="0" tIns="13335" rIns="0" bIns="0" rtlCol="0">
            <a:spAutoFit/>
          </a:bodyPr>
          <a:lstStyle/>
          <a:p>
            <a:pPr marL="12700">
              <a:lnSpc>
                <a:spcPct val="100000"/>
              </a:lnSpc>
              <a:spcBef>
                <a:spcPts val="105"/>
              </a:spcBef>
            </a:pPr>
            <a:r>
              <a:rPr sz="400" spc="85" dirty="0">
                <a:latin typeface="Microsoft Sans Serif"/>
                <a:cs typeface="Microsoft Sans Serif"/>
              </a:rPr>
              <a:t>−1</a:t>
            </a:r>
            <a:endParaRPr sz="400">
              <a:latin typeface="Microsoft Sans Serif"/>
              <a:cs typeface="Microsoft Sans Serif"/>
            </a:endParaRPr>
          </a:p>
        </p:txBody>
      </p:sp>
      <p:sp>
        <p:nvSpPr>
          <p:cNvPr id="35" name="object 35"/>
          <p:cNvSpPr/>
          <p:nvPr/>
        </p:nvSpPr>
        <p:spPr>
          <a:xfrm>
            <a:off x="2777142" y="1000335"/>
            <a:ext cx="1462405" cy="103505"/>
          </a:xfrm>
          <a:custGeom>
            <a:avLst/>
            <a:gdLst/>
            <a:ahLst/>
            <a:cxnLst/>
            <a:rect l="l" t="t" r="r" b="b"/>
            <a:pathLst>
              <a:path w="1462404" h="103505">
                <a:moveTo>
                  <a:pt x="0" y="103289"/>
                </a:moveTo>
                <a:lnTo>
                  <a:pt x="14570" y="103289"/>
                </a:lnTo>
              </a:path>
              <a:path w="1462404" h="103505">
                <a:moveTo>
                  <a:pt x="1461860" y="103289"/>
                </a:moveTo>
                <a:lnTo>
                  <a:pt x="1446858" y="103289"/>
                </a:lnTo>
              </a:path>
              <a:path w="1462404" h="103505">
                <a:moveTo>
                  <a:pt x="0" y="0"/>
                </a:moveTo>
                <a:lnTo>
                  <a:pt x="14570" y="0"/>
                </a:lnTo>
              </a:path>
              <a:path w="1462404" h="103505">
                <a:moveTo>
                  <a:pt x="1461860" y="0"/>
                </a:moveTo>
                <a:lnTo>
                  <a:pt x="1446858" y="0"/>
                </a:lnTo>
              </a:path>
            </a:pathLst>
          </a:custGeom>
          <a:ln w="3175">
            <a:solidFill>
              <a:srgbClr val="000000"/>
            </a:solidFill>
          </a:ln>
        </p:spPr>
        <p:txBody>
          <a:bodyPr wrap="square" lIns="0" tIns="0" rIns="0" bIns="0" rtlCol="0"/>
          <a:lstStyle/>
          <a:p>
            <a:endParaRPr/>
          </a:p>
        </p:txBody>
      </p:sp>
      <p:sp>
        <p:nvSpPr>
          <p:cNvPr id="36" name="object 36"/>
          <p:cNvSpPr txBox="1"/>
          <p:nvPr/>
        </p:nvSpPr>
        <p:spPr>
          <a:xfrm>
            <a:off x="2721156" y="955065"/>
            <a:ext cx="54610" cy="19050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a:t>
            </a:r>
            <a:endParaRPr sz="400">
              <a:latin typeface="Microsoft Sans Serif"/>
              <a:cs typeface="Microsoft Sans Serif"/>
            </a:endParaRPr>
          </a:p>
          <a:p>
            <a:pPr marL="12700">
              <a:lnSpc>
                <a:spcPct val="100000"/>
              </a:lnSpc>
              <a:spcBef>
                <a:spcPts val="330"/>
              </a:spcBef>
            </a:pPr>
            <a:r>
              <a:rPr sz="400" dirty="0">
                <a:latin typeface="Microsoft Sans Serif"/>
                <a:cs typeface="Microsoft Sans Serif"/>
              </a:rPr>
              <a:t>0</a:t>
            </a:r>
            <a:endParaRPr sz="400">
              <a:latin typeface="Microsoft Sans Serif"/>
              <a:cs typeface="Microsoft Sans Serif"/>
            </a:endParaRPr>
          </a:p>
        </p:txBody>
      </p:sp>
      <p:grpSp>
        <p:nvGrpSpPr>
          <p:cNvPr id="37" name="object 37"/>
          <p:cNvGrpSpPr/>
          <p:nvPr/>
        </p:nvGrpSpPr>
        <p:grpSpPr>
          <a:xfrm>
            <a:off x="2760428" y="947620"/>
            <a:ext cx="1495425" cy="313055"/>
            <a:chOff x="2760428" y="947620"/>
            <a:chExt cx="1495425" cy="313055"/>
          </a:xfrm>
        </p:grpSpPr>
        <p:sp>
          <p:nvSpPr>
            <p:cNvPr id="38" name="object 38"/>
            <p:cNvSpPr/>
            <p:nvPr/>
          </p:nvSpPr>
          <p:spPr>
            <a:xfrm>
              <a:off x="2777142" y="948906"/>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Lst>
            </a:custGeom>
            <a:ln w="3175">
              <a:solidFill>
                <a:srgbClr val="000000"/>
              </a:solidFill>
            </a:ln>
          </p:spPr>
          <p:txBody>
            <a:bodyPr wrap="square" lIns="0" tIns="0" rIns="0" bIns="0" rtlCol="0"/>
            <a:lstStyle/>
            <a:p>
              <a:endParaRPr/>
            </a:p>
          </p:txBody>
        </p:sp>
        <p:sp>
          <p:nvSpPr>
            <p:cNvPr id="39" name="object 39"/>
            <p:cNvSpPr/>
            <p:nvPr/>
          </p:nvSpPr>
          <p:spPr>
            <a:xfrm>
              <a:off x="2761714" y="984906"/>
              <a:ext cx="1492885" cy="237490"/>
            </a:xfrm>
            <a:custGeom>
              <a:avLst/>
              <a:gdLst/>
              <a:ahLst/>
              <a:cxnLst/>
              <a:rect l="l" t="t" r="r" b="b"/>
              <a:pathLst>
                <a:path w="1492885" h="237490">
                  <a:moveTo>
                    <a:pt x="30857" y="15428"/>
                  </a:moveTo>
                  <a:lnTo>
                    <a:pt x="30857" y="23950"/>
                  </a:lnTo>
                  <a:lnTo>
                    <a:pt x="23948" y="30857"/>
                  </a:lnTo>
                  <a:lnTo>
                    <a:pt x="15428" y="30857"/>
                  </a:lnTo>
                  <a:lnTo>
                    <a:pt x="6908" y="30857"/>
                  </a:lnTo>
                  <a:lnTo>
                    <a:pt x="0" y="23950"/>
                  </a:lnTo>
                  <a:lnTo>
                    <a:pt x="0" y="15428"/>
                  </a:lnTo>
                  <a:lnTo>
                    <a:pt x="0" y="6912"/>
                  </a:lnTo>
                  <a:lnTo>
                    <a:pt x="6908" y="0"/>
                  </a:lnTo>
                  <a:lnTo>
                    <a:pt x="15428" y="0"/>
                  </a:lnTo>
                  <a:lnTo>
                    <a:pt x="23948" y="0"/>
                  </a:lnTo>
                  <a:lnTo>
                    <a:pt x="30857" y="6912"/>
                  </a:lnTo>
                  <a:lnTo>
                    <a:pt x="30857" y="15428"/>
                  </a:lnTo>
                </a:path>
                <a:path w="1492885" h="237490">
                  <a:moveTo>
                    <a:pt x="103713" y="29144"/>
                  </a:moveTo>
                  <a:lnTo>
                    <a:pt x="103713" y="37666"/>
                  </a:lnTo>
                  <a:lnTo>
                    <a:pt x="96804" y="44573"/>
                  </a:lnTo>
                  <a:lnTo>
                    <a:pt x="88284" y="44573"/>
                  </a:lnTo>
                  <a:lnTo>
                    <a:pt x="79764" y="44573"/>
                  </a:lnTo>
                  <a:lnTo>
                    <a:pt x="72855" y="37666"/>
                  </a:lnTo>
                  <a:lnTo>
                    <a:pt x="72855" y="29144"/>
                  </a:lnTo>
                  <a:lnTo>
                    <a:pt x="72855" y="20622"/>
                  </a:lnTo>
                  <a:lnTo>
                    <a:pt x="79764" y="13716"/>
                  </a:lnTo>
                  <a:lnTo>
                    <a:pt x="88284" y="13716"/>
                  </a:lnTo>
                  <a:lnTo>
                    <a:pt x="96804" y="13716"/>
                  </a:lnTo>
                  <a:lnTo>
                    <a:pt x="103713" y="20622"/>
                  </a:lnTo>
                  <a:lnTo>
                    <a:pt x="103713" y="29144"/>
                  </a:lnTo>
                </a:path>
                <a:path w="1492885" h="237490">
                  <a:moveTo>
                    <a:pt x="176998" y="67289"/>
                  </a:moveTo>
                  <a:lnTo>
                    <a:pt x="176998" y="75805"/>
                  </a:lnTo>
                  <a:lnTo>
                    <a:pt x="170089" y="82717"/>
                  </a:lnTo>
                  <a:lnTo>
                    <a:pt x="161570" y="82717"/>
                  </a:lnTo>
                  <a:lnTo>
                    <a:pt x="153050" y="82717"/>
                  </a:lnTo>
                  <a:lnTo>
                    <a:pt x="146141" y="75805"/>
                  </a:lnTo>
                  <a:lnTo>
                    <a:pt x="146141" y="67289"/>
                  </a:lnTo>
                  <a:lnTo>
                    <a:pt x="146141" y="58767"/>
                  </a:lnTo>
                  <a:lnTo>
                    <a:pt x="153050" y="51860"/>
                  </a:lnTo>
                  <a:lnTo>
                    <a:pt x="161570" y="51860"/>
                  </a:lnTo>
                  <a:lnTo>
                    <a:pt x="170089" y="51860"/>
                  </a:lnTo>
                  <a:lnTo>
                    <a:pt x="176998" y="58767"/>
                  </a:lnTo>
                  <a:lnTo>
                    <a:pt x="176998" y="67289"/>
                  </a:lnTo>
                </a:path>
                <a:path w="1492885" h="237490">
                  <a:moveTo>
                    <a:pt x="249856" y="118717"/>
                  </a:moveTo>
                  <a:lnTo>
                    <a:pt x="249856" y="127234"/>
                  </a:lnTo>
                  <a:lnTo>
                    <a:pt x="242947" y="134146"/>
                  </a:lnTo>
                  <a:lnTo>
                    <a:pt x="234428" y="134146"/>
                  </a:lnTo>
                  <a:lnTo>
                    <a:pt x="225908" y="134146"/>
                  </a:lnTo>
                  <a:lnTo>
                    <a:pt x="218999" y="127234"/>
                  </a:lnTo>
                  <a:lnTo>
                    <a:pt x="218999" y="118717"/>
                  </a:lnTo>
                  <a:lnTo>
                    <a:pt x="218999" y="110196"/>
                  </a:lnTo>
                  <a:lnTo>
                    <a:pt x="225908" y="103289"/>
                  </a:lnTo>
                  <a:lnTo>
                    <a:pt x="234428" y="103289"/>
                  </a:lnTo>
                  <a:lnTo>
                    <a:pt x="242947" y="103289"/>
                  </a:lnTo>
                  <a:lnTo>
                    <a:pt x="249856" y="110196"/>
                  </a:lnTo>
                  <a:lnTo>
                    <a:pt x="249856" y="118717"/>
                  </a:lnTo>
                </a:path>
                <a:path w="1492885" h="237490">
                  <a:moveTo>
                    <a:pt x="323142" y="170573"/>
                  </a:moveTo>
                  <a:lnTo>
                    <a:pt x="323142" y="179095"/>
                  </a:lnTo>
                  <a:lnTo>
                    <a:pt x="316235" y="186002"/>
                  </a:lnTo>
                  <a:lnTo>
                    <a:pt x="307714" y="186002"/>
                  </a:lnTo>
                  <a:lnTo>
                    <a:pt x="299192" y="186002"/>
                  </a:lnTo>
                  <a:lnTo>
                    <a:pt x="292285" y="179095"/>
                  </a:lnTo>
                  <a:lnTo>
                    <a:pt x="292285" y="170573"/>
                  </a:lnTo>
                  <a:lnTo>
                    <a:pt x="292285" y="162051"/>
                  </a:lnTo>
                  <a:lnTo>
                    <a:pt x="299192" y="155144"/>
                  </a:lnTo>
                  <a:lnTo>
                    <a:pt x="307714" y="155144"/>
                  </a:lnTo>
                  <a:lnTo>
                    <a:pt x="316235" y="155144"/>
                  </a:lnTo>
                  <a:lnTo>
                    <a:pt x="323142" y="162051"/>
                  </a:lnTo>
                  <a:lnTo>
                    <a:pt x="323142" y="170573"/>
                  </a:lnTo>
                </a:path>
                <a:path w="1492885" h="237490">
                  <a:moveTo>
                    <a:pt x="396001" y="208286"/>
                  </a:moveTo>
                  <a:lnTo>
                    <a:pt x="396001" y="216807"/>
                  </a:lnTo>
                  <a:lnTo>
                    <a:pt x="389089" y="223714"/>
                  </a:lnTo>
                  <a:lnTo>
                    <a:pt x="380573" y="223714"/>
                  </a:lnTo>
                  <a:lnTo>
                    <a:pt x="372051" y="223714"/>
                  </a:lnTo>
                  <a:lnTo>
                    <a:pt x="365144" y="216807"/>
                  </a:lnTo>
                  <a:lnTo>
                    <a:pt x="365144" y="208286"/>
                  </a:lnTo>
                  <a:lnTo>
                    <a:pt x="365144" y="199769"/>
                  </a:lnTo>
                  <a:lnTo>
                    <a:pt x="372051" y="192857"/>
                  </a:lnTo>
                  <a:lnTo>
                    <a:pt x="380573" y="192857"/>
                  </a:lnTo>
                  <a:lnTo>
                    <a:pt x="389089" y="192857"/>
                  </a:lnTo>
                  <a:lnTo>
                    <a:pt x="396001" y="199769"/>
                  </a:lnTo>
                  <a:lnTo>
                    <a:pt x="396001" y="208286"/>
                  </a:lnTo>
                </a:path>
                <a:path w="1492885" h="237490">
                  <a:moveTo>
                    <a:pt x="469287" y="222002"/>
                  </a:moveTo>
                  <a:lnTo>
                    <a:pt x="469287" y="230523"/>
                  </a:lnTo>
                  <a:lnTo>
                    <a:pt x="462375" y="237430"/>
                  </a:lnTo>
                  <a:lnTo>
                    <a:pt x="453858" y="237430"/>
                  </a:lnTo>
                  <a:lnTo>
                    <a:pt x="445337" y="237430"/>
                  </a:lnTo>
                  <a:lnTo>
                    <a:pt x="438430" y="230523"/>
                  </a:lnTo>
                  <a:lnTo>
                    <a:pt x="438430" y="222002"/>
                  </a:lnTo>
                  <a:lnTo>
                    <a:pt x="438430" y="213480"/>
                  </a:lnTo>
                  <a:lnTo>
                    <a:pt x="445337" y="206573"/>
                  </a:lnTo>
                  <a:lnTo>
                    <a:pt x="453858" y="206573"/>
                  </a:lnTo>
                  <a:lnTo>
                    <a:pt x="462375" y="206573"/>
                  </a:lnTo>
                  <a:lnTo>
                    <a:pt x="469287" y="213480"/>
                  </a:lnTo>
                  <a:lnTo>
                    <a:pt x="469287" y="222002"/>
                  </a:lnTo>
                </a:path>
                <a:path w="1492885" h="237490">
                  <a:moveTo>
                    <a:pt x="542141" y="208286"/>
                  </a:moveTo>
                  <a:lnTo>
                    <a:pt x="542141" y="216807"/>
                  </a:lnTo>
                  <a:lnTo>
                    <a:pt x="535234" y="223714"/>
                  </a:lnTo>
                  <a:lnTo>
                    <a:pt x="526712" y="223714"/>
                  </a:lnTo>
                  <a:lnTo>
                    <a:pt x="518196" y="223714"/>
                  </a:lnTo>
                  <a:lnTo>
                    <a:pt x="511284" y="216807"/>
                  </a:lnTo>
                  <a:lnTo>
                    <a:pt x="511284" y="208286"/>
                  </a:lnTo>
                  <a:lnTo>
                    <a:pt x="511284" y="199769"/>
                  </a:lnTo>
                  <a:lnTo>
                    <a:pt x="518196" y="192857"/>
                  </a:lnTo>
                  <a:lnTo>
                    <a:pt x="526712" y="192857"/>
                  </a:lnTo>
                  <a:lnTo>
                    <a:pt x="535234" y="192857"/>
                  </a:lnTo>
                  <a:lnTo>
                    <a:pt x="542141" y="199769"/>
                  </a:lnTo>
                  <a:lnTo>
                    <a:pt x="542141" y="208286"/>
                  </a:lnTo>
                </a:path>
                <a:path w="1492885" h="237490">
                  <a:moveTo>
                    <a:pt x="615427" y="170573"/>
                  </a:moveTo>
                  <a:lnTo>
                    <a:pt x="615427" y="179095"/>
                  </a:lnTo>
                  <a:lnTo>
                    <a:pt x="608520" y="186002"/>
                  </a:lnTo>
                  <a:lnTo>
                    <a:pt x="599998" y="186002"/>
                  </a:lnTo>
                  <a:lnTo>
                    <a:pt x="591481" y="186002"/>
                  </a:lnTo>
                  <a:lnTo>
                    <a:pt x="584569" y="179095"/>
                  </a:lnTo>
                  <a:lnTo>
                    <a:pt x="584569" y="170573"/>
                  </a:lnTo>
                  <a:lnTo>
                    <a:pt x="584569" y="162051"/>
                  </a:lnTo>
                  <a:lnTo>
                    <a:pt x="591481" y="155144"/>
                  </a:lnTo>
                  <a:lnTo>
                    <a:pt x="599998" y="155144"/>
                  </a:lnTo>
                  <a:lnTo>
                    <a:pt x="608520" y="155144"/>
                  </a:lnTo>
                  <a:lnTo>
                    <a:pt x="615427" y="162051"/>
                  </a:lnTo>
                  <a:lnTo>
                    <a:pt x="615427" y="170573"/>
                  </a:lnTo>
                </a:path>
                <a:path w="1492885" h="237490">
                  <a:moveTo>
                    <a:pt x="688286" y="118717"/>
                  </a:moveTo>
                  <a:lnTo>
                    <a:pt x="688286" y="127234"/>
                  </a:lnTo>
                  <a:lnTo>
                    <a:pt x="681379" y="134146"/>
                  </a:lnTo>
                  <a:lnTo>
                    <a:pt x="672857" y="134146"/>
                  </a:lnTo>
                  <a:lnTo>
                    <a:pt x="664335" y="134146"/>
                  </a:lnTo>
                  <a:lnTo>
                    <a:pt x="657428" y="127234"/>
                  </a:lnTo>
                  <a:lnTo>
                    <a:pt x="657428" y="118717"/>
                  </a:lnTo>
                  <a:lnTo>
                    <a:pt x="657428" y="110196"/>
                  </a:lnTo>
                  <a:lnTo>
                    <a:pt x="664335" y="103289"/>
                  </a:lnTo>
                  <a:lnTo>
                    <a:pt x="672857" y="103289"/>
                  </a:lnTo>
                  <a:lnTo>
                    <a:pt x="681379" y="103289"/>
                  </a:lnTo>
                  <a:lnTo>
                    <a:pt x="688286" y="110196"/>
                  </a:lnTo>
                  <a:lnTo>
                    <a:pt x="688286" y="118717"/>
                  </a:lnTo>
                </a:path>
                <a:path w="1492885" h="237490">
                  <a:moveTo>
                    <a:pt x="761571" y="67289"/>
                  </a:moveTo>
                  <a:lnTo>
                    <a:pt x="761571" y="75805"/>
                  </a:lnTo>
                  <a:lnTo>
                    <a:pt x="754665" y="82717"/>
                  </a:lnTo>
                  <a:lnTo>
                    <a:pt x="746143" y="82717"/>
                  </a:lnTo>
                  <a:lnTo>
                    <a:pt x="737621" y="82717"/>
                  </a:lnTo>
                  <a:lnTo>
                    <a:pt x="730714" y="75805"/>
                  </a:lnTo>
                  <a:lnTo>
                    <a:pt x="730714" y="67289"/>
                  </a:lnTo>
                  <a:lnTo>
                    <a:pt x="730714" y="58767"/>
                  </a:lnTo>
                  <a:lnTo>
                    <a:pt x="737621" y="51860"/>
                  </a:lnTo>
                  <a:lnTo>
                    <a:pt x="746143" y="51860"/>
                  </a:lnTo>
                  <a:lnTo>
                    <a:pt x="754665" y="51860"/>
                  </a:lnTo>
                  <a:lnTo>
                    <a:pt x="761571" y="58767"/>
                  </a:lnTo>
                  <a:lnTo>
                    <a:pt x="761571" y="67289"/>
                  </a:lnTo>
                </a:path>
                <a:path w="1492885" h="237490">
                  <a:moveTo>
                    <a:pt x="834857" y="29144"/>
                  </a:moveTo>
                  <a:lnTo>
                    <a:pt x="834857" y="37666"/>
                  </a:lnTo>
                  <a:lnTo>
                    <a:pt x="827950" y="44573"/>
                  </a:lnTo>
                  <a:lnTo>
                    <a:pt x="819429" y="44573"/>
                  </a:lnTo>
                  <a:lnTo>
                    <a:pt x="810907" y="44573"/>
                  </a:lnTo>
                  <a:lnTo>
                    <a:pt x="804000" y="37666"/>
                  </a:lnTo>
                  <a:lnTo>
                    <a:pt x="804000" y="29144"/>
                  </a:lnTo>
                  <a:lnTo>
                    <a:pt x="804000" y="20622"/>
                  </a:lnTo>
                  <a:lnTo>
                    <a:pt x="810907" y="13716"/>
                  </a:lnTo>
                  <a:lnTo>
                    <a:pt x="819429" y="13716"/>
                  </a:lnTo>
                  <a:lnTo>
                    <a:pt x="827950" y="13716"/>
                  </a:lnTo>
                  <a:lnTo>
                    <a:pt x="834857" y="20622"/>
                  </a:lnTo>
                  <a:lnTo>
                    <a:pt x="834857" y="29144"/>
                  </a:lnTo>
                </a:path>
                <a:path w="1492885" h="237490">
                  <a:moveTo>
                    <a:pt x="907716" y="15428"/>
                  </a:moveTo>
                  <a:lnTo>
                    <a:pt x="907716" y="23950"/>
                  </a:lnTo>
                  <a:lnTo>
                    <a:pt x="900804" y="30857"/>
                  </a:lnTo>
                  <a:lnTo>
                    <a:pt x="892288" y="30857"/>
                  </a:lnTo>
                  <a:lnTo>
                    <a:pt x="883766" y="30857"/>
                  </a:lnTo>
                  <a:lnTo>
                    <a:pt x="876859" y="23950"/>
                  </a:lnTo>
                  <a:lnTo>
                    <a:pt x="876859" y="15428"/>
                  </a:lnTo>
                  <a:lnTo>
                    <a:pt x="876859" y="6912"/>
                  </a:lnTo>
                  <a:lnTo>
                    <a:pt x="883766" y="0"/>
                  </a:lnTo>
                  <a:lnTo>
                    <a:pt x="892288" y="0"/>
                  </a:lnTo>
                  <a:lnTo>
                    <a:pt x="900804" y="0"/>
                  </a:lnTo>
                  <a:lnTo>
                    <a:pt x="907716" y="6912"/>
                  </a:lnTo>
                  <a:lnTo>
                    <a:pt x="907716" y="15428"/>
                  </a:lnTo>
                </a:path>
                <a:path w="1492885" h="237490">
                  <a:moveTo>
                    <a:pt x="981002" y="29144"/>
                  </a:moveTo>
                  <a:lnTo>
                    <a:pt x="981002" y="37666"/>
                  </a:lnTo>
                  <a:lnTo>
                    <a:pt x="974090" y="44573"/>
                  </a:lnTo>
                  <a:lnTo>
                    <a:pt x="965573" y="44573"/>
                  </a:lnTo>
                  <a:lnTo>
                    <a:pt x="957052" y="44573"/>
                  </a:lnTo>
                  <a:lnTo>
                    <a:pt x="950145" y="37666"/>
                  </a:lnTo>
                  <a:lnTo>
                    <a:pt x="950145" y="29144"/>
                  </a:lnTo>
                  <a:lnTo>
                    <a:pt x="950145" y="20622"/>
                  </a:lnTo>
                  <a:lnTo>
                    <a:pt x="957052" y="13716"/>
                  </a:lnTo>
                  <a:lnTo>
                    <a:pt x="965573" y="13716"/>
                  </a:lnTo>
                  <a:lnTo>
                    <a:pt x="974090" y="13716"/>
                  </a:lnTo>
                  <a:lnTo>
                    <a:pt x="981002" y="20622"/>
                  </a:lnTo>
                  <a:lnTo>
                    <a:pt x="981002" y="29144"/>
                  </a:lnTo>
                </a:path>
                <a:path w="1492885" h="237490">
                  <a:moveTo>
                    <a:pt x="1053856" y="66857"/>
                  </a:moveTo>
                  <a:lnTo>
                    <a:pt x="1053856" y="75378"/>
                  </a:lnTo>
                  <a:lnTo>
                    <a:pt x="1046949" y="82285"/>
                  </a:lnTo>
                  <a:lnTo>
                    <a:pt x="1038427" y="82285"/>
                  </a:lnTo>
                  <a:lnTo>
                    <a:pt x="1029911" y="82285"/>
                  </a:lnTo>
                  <a:lnTo>
                    <a:pt x="1022999" y="75378"/>
                  </a:lnTo>
                  <a:lnTo>
                    <a:pt x="1022999" y="66857"/>
                  </a:lnTo>
                  <a:lnTo>
                    <a:pt x="1022999" y="58340"/>
                  </a:lnTo>
                  <a:lnTo>
                    <a:pt x="1029911" y="51428"/>
                  </a:lnTo>
                  <a:lnTo>
                    <a:pt x="1038427" y="51428"/>
                  </a:lnTo>
                  <a:lnTo>
                    <a:pt x="1046949" y="51428"/>
                  </a:lnTo>
                  <a:lnTo>
                    <a:pt x="1053856" y="58340"/>
                  </a:lnTo>
                  <a:lnTo>
                    <a:pt x="1053856" y="66857"/>
                  </a:lnTo>
                </a:path>
                <a:path w="1492885" h="237490">
                  <a:moveTo>
                    <a:pt x="1127142" y="118717"/>
                  </a:moveTo>
                  <a:lnTo>
                    <a:pt x="1127142" y="127234"/>
                  </a:lnTo>
                  <a:lnTo>
                    <a:pt x="1120235" y="134146"/>
                  </a:lnTo>
                  <a:lnTo>
                    <a:pt x="1111713" y="134146"/>
                  </a:lnTo>
                  <a:lnTo>
                    <a:pt x="1103197" y="134146"/>
                  </a:lnTo>
                  <a:lnTo>
                    <a:pt x="1096285" y="127234"/>
                  </a:lnTo>
                  <a:lnTo>
                    <a:pt x="1096285" y="118717"/>
                  </a:lnTo>
                  <a:lnTo>
                    <a:pt x="1096285" y="110196"/>
                  </a:lnTo>
                  <a:lnTo>
                    <a:pt x="1103197" y="103289"/>
                  </a:lnTo>
                  <a:lnTo>
                    <a:pt x="1111713" y="103289"/>
                  </a:lnTo>
                  <a:lnTo>
                    <a:pt x="1120235" y="103289"/>
                  </a:lnTo>
                  <a:lnTo>
                    <a:pt x="1127142" y="110196"/>
                  </a:lnTo>
                  <a:lnTo>
                    <a:pt x="1127142" y="118717"/>
                  </a:lnTo>
                </a:path>
                <a:path w="1492885" h="237490">
                  <a:moveTo>
                    <a:pt x="1200001" y="170146"/>
                  </a:moveTo>
                  <a:lnTo>
                    <a:pt x="1200001" y="178663"/>
                  </a:lnTo>
                  <a:lnTo>
                    <a:pt x="1193094" y="185575"/>
                  </a:lnTo>
                  <a:lnTo>
                    <a:pt x="1184572" y="185575"/>
                  </a:lnTo>
                  <a:lnTo>
                    <a:pt x="1176050" y="185575"/>
                  </a:lnTo>
                  <a:lnTo>
                    <a:pt x="1169143" y="178663"/>
                  </a:lnTo>
                  <a:lnTo>
                    <a:pt x="1169143" y="170146"/>
                  </a:lnTo>
                  <a:lnTo>
                    <a:pt x="1169143" y="161624"/>
                  </a:lnTo>
                  <a:lnTo>
                    <a:pt x="1176050" y="154717"/>
                  </a:lnTo>
                  <a:lnTo>
                    <a:pt x="1184572" y="154717"/>
                  </a:lnTo>
                  <a:lnTo>
                    <a:pt x="1193094" y="154717"/>
                  </a:lnTo>
                  <a:lnTo>
                    <a:pt x="1200001" y="161624"/>
                  </a:lnTo>
                  <a:lnTo>
                    <a:pt x="1200001" y="170146"/>
                  </a:lnTo>
                </a:path>
                <a:path w="1492885" h="237490">
                  <a:moveTo>
                    <a:pt x="1273286" y="208286"/>
                  </a:moveTo>
                  <a:lnTo>
                    <a:pt x="1273286" y="216807"/>
                  </a:lnTo>
                  <a:lnTo>
                    <a:pt x="1266380" y="223714"/>
                  </a:lnTo>
                  <a:lnTo>
                    <a:pt x="1257858" y="223714"/>
                  </a:lnTo>
                  <a:lnTo>
                    <a:pt x="1249336" y="223714"/>
                  </a:lnTo>
                  <a:lnTo>
                    <a:pt x="1242429" y="216807"/>
                  </a:lnTo>
                  <a:lnTo>
                    <a:pt x="1242429" y="208286"/>
                  </a:lnTo>
                  <a:lnTo>
                    <a:pt x="1242429" y="199769"/>
                  </a:lnTo>
                  <a:lnTo>
                    <a:pt x="1249336" y="192857"/>
                  </a:lnTo>
                  <a:lnTo>
                    <a:pt x="1257858" y="192857"/>
                  </a:lnTo>
                  <a:lnTo>
                    <a:pt x="1266380" y="192857"/>
                  </a:lnTo>
                  <a:lnTo>
                    <a:pt x="1273286" y="199769"/>
                  </a:lnTo>
                  <a:lnTo>
                    <a:pt x="1273286" y="208286"/>
                  </a:lnTo>
                </a:path>
                <a:path w="1492885" h="237490">
                  <a:moveTo>
                    <a:pt x="1346145" y="222002"/>
                  </a:moveTo>
                  <a:lnTo>
                    <a:pt x="1346145" y="230523"/>
                  </a:lnTo>
                  <a:lnTo>
                    <a:pt x="1339233" y="237430"/>
                  </a:lnTo>
                  <a:lnTo>
                    <a:pt x="1330717" y="237430"/>
                  </a:lnTo>
                  <a:lnTo>
                    <a:pt x="1322195" y="237430"/>
                  </a:lnTo>
                  <a:lnTo>
                    <a:pt x="1315288" y="230523"/>
                  </a:lnTo>
                  <a:lnTo>
                    <a:pt x="1315288" y="222002"/>
                  </a:lnTo>
                  <a:lnTo>
                    <a:pt x="1315288" y="213480"/>
                  </a:lnTo>
                  <a:lnTo>
                    <a:pt x="1322195" y="206573"/>
                  </a:lnTo>
                  <a:lnTo>
                    <a:pt x="1330717" y="206573"/>
                  </a:lnTo>
                  <a:lnTo>
                    <a:pt x="1339233" y="206573"/>
                  </a:lnTo>
                  <a:lnTo>
                    <a:pt x="1346145" y="213480"/>
                  </a:lnTo>
                  <a:lnTo>
                    <a:pt x="1346145" y="222002"/>
                  </a:lnTo>
                </a:path>
                <a:path w="1492885" h="237490">
                  <a:moveTo>
                    <a:pt x="1419431" y="208286"/>
                  </a:moveTo>
                  <a:lnTo>
                    <a:pt x="1419431" y="216807"/>
                  </a:lnTo>
                  <a:lnTo>
                    <a:pt x="1412519" y="223714"/>
                  </a:lnTo>
                  <a:lnTo>
                    <a:pt x="1404003" y="223714"/>
                  </a:lnTo>
                  <a:lnTo>
                    <a:pt x="1395481" y="223714"/>
                  </a:lnTo>
                  <a:lnTo>
                    <a:pt x="1388574" y="216807"/>
                  </a:lnTo>
                  <a:lnTo>
                    <a:pt x="1388574" y="208286"/>
                  </a:lnTo>
                  <a:lnTo>
                    <a:pt x="1388574" y="199769"/>
                  </a:lnTo>
                  <a:lnTo>
                    <a:pt x="1395481" y="192857"/>
                  </a:lnTo>
                  <a:lnTo>
                    <a:pt x="1404003" y="192857"/>
                  </a:lnTo>
                  <a:lnTo>
                    <a:pt x="1412519" y="192857"/>
                  </a:lnTo>
                  <a:lnTo>
                    <a:pt x="1419431" y="199769"/>
                  </a:lnTo>
                  <a:lnTo>
                    <a:pt x="1419431" y="208286"/>
                  </a:lnTo>
                </a:path>
                <a:path w="1492885" h="237490">
                  <a:moveTo>
                    <a:pt x="1492717" y="170573"/>
                  </a:moveTo>
                  <a:lnTo>
                    <a:pt x="1492717" y="179095"/>
                  </a:lnTo>
                  <a:lnTo>
                    <a:pt x="1485805" y="186002"/>
                  </a:lnTo>
                  <a:lnTo>
                    <a:pt x="1477289" y="186002"/>
                  </a:lnTo>
                  <a:lnTo>
                    <a:pt x="1468767" y="186002"/>
                  </a:lnTo>
                  <a:lnTo>
                    <a:pt x="1461860" y="179095"/>
                  </a:lnTo>
                  <a:lnTo>
                    <a:pt x="1461860" y="170573"/>
                  </a:lnTo>
                  <a:lnTo>
                    <a:pt x="1461860" y="162051"/>
                  </a:lnTo>
                  <a:lnTo>
                    <a:pt x="1468767" y="155144"/>
                  </a:lnTo>
                  <a:lnTo>
                    <a:pt x="1477289" y="155144"/>
                  </a:lnTo>
                  <a:lnTo>
                    <a:pt x="1485805" y="155144"/>
                  </a:lnTo>
                  <a:lnTo>
                    <a:pt x="1492717" y="162051"/>
                  </a:lnTo>
                  <a:lnTo>
                    <a:pt x="1492717" y="170573"/>
                  </a:lnTo>
                </a:path>
              </a:pathLst>
            </a:custGeom>
            <a:ln w="3175">
              <a:solidFill>
                <a:srgbClr val="0000FF"/>
              </a:solidFill>
            </a:ln>
          </p:spPr>
          <p:txBody>
            <a:bodyPr wrap="square" lIns="0" tIns="0" rIns="0" bIns="0" rtlCol="0"/>
            <a:lstStyle/>
            <a:p>
              <a:endParaRPr/>
            </a:p>
          </p:txBody>
        </p:sp>
        <p:sp>
          <p:nvSpPr>
            <p:cNvPr id="40" name="object 40"/>
            <p:cNvSpPr/>
            <p:nvPr/>
          </p:nvSpPr>
          <p:spPr>
            <a:xfrm>
              <a:off x="2777142" y="1000335"/>
              <a:ext cx="146685" cy="103505"/>
            </a:xfrm>
            <a:custGeom>
              <a:avLst/>
              <a:gdLst/>
              <a:ahLst/>
              <a:cxnLst/>
              <a:rect l="l" t="t" r="r" b="b"/>
              <a:pathLst>
                <a:path w="146685" h="103505">
                  <a:moveTo>
                    <a:pt x="0" y="103289"/>
                  </a:moveTo>
                  <a:lnTo>
                    <a:pt x="0" y="0"/>
                  </a:lnTo>
                </a:path>
                <a:path w="146685" h="103505">
                  <a:moveTo>
                    <a:pt x="72855" y="103289"/>
                  </a:moveTo>
                  <a:lnTo>
                    <a:pt x="72855" y="13716"/>
                  </a:lnTo>
                </a:path>
                <a:path w="146685" h="103505">
                  <a:moveTo>
                    <a:pt x="146141" y="103289"/>
                  </a:moveTo>
                  <a:lnTo>
                    <a:pt x="146141" y="51860"/>
                  </a:lnTo>
                </a:path>
              </a:pathLst>
            </a:custGeom>
            <a:ln w="3175">
              <a:solidFill>
                <a:srgbClr val="0000FF"/>
              </a:solidFill>
            </a:ln>
          </p:spPr>
          <p:txBody>
            <a:bodyPr wrap="square" lIns="0" tIns="0" rIns="0" bIns="0" rtlCol="0"/>
            <a:lstStyle/>
            <a:p>
              <a:endParaRPr/>
            </a:p>
          </p:txBody>
        </p:sp>
        <p:sp>
          <p:nvSpPr>
            <p:cNvPr id="41" name="object 41"/>
            <p:cNvSpPr/>
            <p:nvPr/>
          </p:nvSpPr>
          <p:spPr>
            <a:xfrm>
              <a:off x="2994856" y="1102338"/>
              <a:ext cx="3175" cy="3175"/>
            </a:xfrm>
            <a:custGeom>
              <a:avLst/>
              <a:gdLst/>
              <a:ahLst/>
              <a:cxnLst/>
              <a:rect l="l" t="t" r="r" b="b"/>
              <a:pathLst>
                <a:path w="3175" h="3175">
                  <a:moveTo>
                    <a:pt x="1994" y="0"/>
                  </a:moveTo>
                  <a:lnTo>
                    <a:pt x="576" y="0"/>
                  </a:lnTo>
                  <a:lnTo>
                    <a:pt x="0" y="576"/>
                  </a:lnTo>
                  <a:lnTo>
                    <a:pt x="0" y="1995"/>
                  </a:lnTo>
                  <a:lnTo>
                    <a:pt x="576" y="2571"/>
                  </a:lnTo>
                  <a:lnTo>
                    <a:pt x="1994" y="2571"/>
                  </a:lnTo>
                  <a:lnTo>
                    <a:pt x="2571" y="1995"/>
                  </a:lnTo>
                  <a:lnTo>
                    <a:pt x="2571" y="1285"/>
                  </a:lnTo>
                  <a:lnTo>
                    <a:pt x="2571" y="576"/>
                  </a:lnTo>
                  <a:lnTo>
                    <a:pt x="1994" y="0"/>
                  </a:lnTo>
                  <a:close/>
                </a:path>
              </a:pathLst>
            </a:custGeom>
            <a:solidFill>
              <a:srgbClr val="0000FF"/>
            </a:solidFill>
          </p:spPr>
          <p:txBody>
            <a:bodyPr wrap="square" lIns="0" tIns="0" rIns="0" bIns="0" rtlCol="0"/>
            <a:lstStyle/>
            <a:p>
              <a:endParaRPr/>
            </a:p>
          </p:txBody>
        </p:sp>
        <p:sp>
          <p:nvSpPr>
            <p:cNvPr id="42" name="object 42"/>
            <p:cNvSpPr/>
            <p:nvPr/>
          </p:nvSpPr>
          <p:spPr>
            <a:xfrm>
              <a:off x="3069428" y="1103624"/>
              <a:ext cx="292735" cy="103505"/>
            </a:xfrm>
            <a:custGeom>
              <a:avLst/>
              <a:gdLst/>
              <a:ahLst/>
              <a:cxnLst/>
              <a:rect l="l" t="t" r="r" b="b"/>
              <a:pathLst>
                <a:path w="292735" h="103505">
                  <a:moveTo>
                    <a:pt x="0" y="0"/>
                  </a:moveTo>
                  <a:lnTo>
                    <a:pt x="0" y="51855"/>
                  </a:lnTo>
                </a:path>
                <a:path w="292735" h="103505">
                  <a:moveTo>
                    <a:pt x="72858" y="0"/>
                  </a:moveTo>
                  <a:lnTo>
                    <a:pt x="72858" y="89568"/>
                  </a:lnTo>
                </a:path>
                <a:path w="292735" h="103505">
                  <a:moveTo>
                    <a:pt x="146144" y="0"/>
                  </a:moveTo>
                  <a:lnTo>
                    <a:pt x="146144" y="103284"/>
                  </a:lnTo>
                </a:path>
                <a:path w="292735" h="103505">
                  <a:moveTo>
                    <a:pt x="218998" y="0"/>
                  </a:moveTo>
                  <a:lnTo>
                    <a:pt x="218998" y="89568"/>
                  </a:lnTo>
                </a:path>
                <a:path w="292735" h="103505">
                  <a:moveTo>
                    <a:pt x="292284" y="0"/>
                  </a:moveTo>
                  <a:lnTo>
                    <a:pt x="292284" y="51855"/>
                  </a:lnTo>
                </a:path>
              </a:pathLst>
            </a:custGeom>
            <a:ln w="3175">
              <a:solidFill>
                <a:srgbClr val="0000FF"/>
              </a:solidFill>
            </a:ln>
          </p:spPr>
          <p:txBody>
            <a:bodyPr wrap="square" lIns="0" tIns="0" rIns="0" bIns="0" rtlCol="0"/>
            <a:lstStyle/>
            <a:p>
              <a:endParaRPr/>
            </a:p>
          </p:txBody>
        </p:sp>
        <p:sp>
          <p:nvSpPr>
            <p:cNvPr id="43" name="object 43"/>
            <p:cNvSpPr/>
            <p:nvPr/>
          </p:nvSpPr>
          <p:spPr>
            <a:xfrm>
              <a:off x="3433286" y="1102338"/>
              <a:ext cx="3175" cy="3175"/>
            </a:xfrm>
            <a:custGeom>
              <a:avLst/>
              <a:gdLst/>
              <a:ahLst/>
              <a:cxnLst/>
              <a:rect l="l" t="t" r="r" b="b"/>
              <a:pathLst>
                <a:path w="3175" h="3175">
                  <a:moveTo>
                    <a:pt x="1995" y="0"/>
                  </a:moveTo>
                  <a:lnTo>
                    <a:pt x="576" y="0"/>
                  </a:lnTo>
                  <a:lnTo>
                    <a:pt x="0" y="576"/>
                  </a:lnTo>
                  <a:lnTo>
                    <a:pt x="0" y="1995"/>
                  </a:lnTo>
                  <a:lnTo>
                    <a:pt x="576" y="2571"/>
                  </a:lnTo>
                  <a:lnTo>
                    <a:pt x="1995" y="2571"/>
                  </a:lnTo>
                  <a:lnTo>
                    <a:pt x="2571" y="1995"/>
                  </a:lnTo>
                  <a:lnTo>
                    <a:pt x="2571" y="1285"/>
                  </a:lnTo>
                  <a:lnTo>
                    <a:pt x="2571" y="576"/>
                  </a:lnTo>
                  <a:lnTo>
                    <a:pt x="1995" y="0"/>
                  </a:lnTo>
                  <a:close/>
                </a:path>
              </a:pathLst>
            </a:custGeom>
            <a:solidFill>
              <a:srgbClr val="0000FF"/>
            </a:solidFill>
          </p:spPr>
          <p:txBody>
            <a:bodyPr wrap="square" lIns="0" tIns="0" rIns="0" bIns="0" rtlCol="0"/>
            <a:lstStyle/>
            <a:p>
              <a:endParaRPr/>
            </a:p>
          </p:txBody>
        </p:sp>
        <p:sp>
          <p:nvSpPr>
            <p:cNvPr id="44" name="object 44"/>
            <p:cNvSpPr/>
            <p:nvPr/>
          </p:nvSpPr>
          <p:spPr>
            <a:xfrm>
              <a:off x="3507857" y="1000335"/>
              <a:ext cx="292735" cy="103505"/>
            </a:xfrm>
            <a:custGeom>
              <a:avLst/>
              <a:gdLst/>
              <a:ahLst/>
              <a:cxnLst/>
              <a:rect l="l" t="t" r="r" b="b"/>
              <a:pathLst>
                <a:path w="292735" h="103505">
                  <a:moveTo>
                    <a:pt x="0" y="103289"/>
                  </a:moveTo>
                  <a:lnTo>
                    <a:pt x="0" y="51860"/>
                  </a:lnTo>
                </a:path>
                <a:path w="292735" h="103505">
                  <a:moveTo>
                    <a:pt x="73285" y="103289"/>
                  </a:moveTo>
                  <a:lnTo>
                    <a:pt x="73285" y="13716"/>
                  </a:lnTo>
                </a:path>
                <a:path w="292735" h="103505">
                  <a:moveTo>
                    <a:pt x="146144" y="103289"/>
                  </a:moveTo>
                  <a:lnTo>
                    <a:pt x="146144" y="0"/>
                  </a:lnTo>
                </a:path>
                <a:path w="292735" h="103505">
                  <a:moveTo>
                    <a:pt x="219430" y="103289"/>
                  </a:moveTo>
                  <a:lnTo>
                    <a:pt x="219430" y="13716"/>
                  </a:lnTo>
                </a:path>
                <a:path w="292735" h="103505">
                  <a:moveTo>
                    <a:pt x="292284" y="103289"/>
                  </a:moveTo>
                  <a:lnTo>
                    <a:pt x="292284" y="51428"/>
                  </a:lnTo>
                </a:path>
              </a:pathLst>
            </a:custGeom>
            <a:ln w="3175">
              <a:solidFill>
                <a:srgbClr val="0000FF"/>
              </a:solidFill>
            </a:ln>
          </p:spPr>
          <p:txBody>
            <a:bodyPr wrap="square" lIns="0" tIns="0" rIns="0" bIns="0" rtlCol="0"/>
            <a:lstStyle/>
            <a:p>
              <a:endParaRPr/>
            </a:p>
          </p:txBody>
        </p:sp>
        <p:sp>
          <p:nvSpPr>
            <p:cNvPr id="45" name="object 45"/>
            <p:cNvSpPr/>
            <p:nvPr/>
          </p:nvSpPr>
          <p:spPr>
            <a:xfrm>
              <a:off x="3872142" y="1102338"/>
              <a:ext cx="3175" cy="3175"/>
            </a:xfrm>
            <a:custGeom>
              <a:avLst/>
              <a:gdLst/>
              <a:ahLst/>
              <a:cxnLst/>
              <a:rect l="l" t="t" r="r" b="b"/>
              <a:pathLst>
                <a:path w="3175" h="3175">
                  <a:moveTo>
                    <a:pt x="1995" y="0"/>
                  </a:moveTo>
                  <a:lnTo>
                    <a:pt x="576" y="0"/>
                  </a:lnTo>
                  <a:lnTo>
                    <a:pt x="0" y="576"/>
                  </a:lnTo>
                  <a:lnTo>
                    <a:pt x="0" y="1995"/>
                  </a:lnTo>
                  <a:lnTo>
                    <a:pt x="576" y="2571"/>
                  </a:lnTo>
                  <a:lnTo>
                    <a:pt x="1995" y="2571"/>
                  </a:lnTo>
                  <a:lnTo>
                    <a:pt x="2571" y="1995"/>
                  </a:lnTo>
                  <a:lnTo>
                    <a:pt x="2571" y="1285"/>
                  </a:lnTo>
                  <a:lnTo>
                    <a:pt x="2571" y="576"/>
                  </a:lnTo>
                  <a:lnTo>
                    <a:pt x="1995" y="0"/>
                  </a:lnTo>
                  <a:close/>
                </a:path>
              </a:pathLst>
            </a:custGeom>
            <a:solidFill>
              <a:srgbClr val="0000FF"/>
            </a:solidFill>
          </p:spPr>
          <p:txBody>
            <a:bodyPr wrap="square" lIns="0" tIns="0" rIns="0" bIns="0" rtlCol="0"/>
            <a:lstStyle/>
            <a:p>
              <a:endParaRPr/>
            </a:p>
          </p:txBody>
        </p:sp>
        <p:sp>
          <p:nvSpPr>
            <p:cNvPr id="46" name="object 46"/>
            <p:cNvSpPr/>
            <p:nvPr/>
          </p:nvSpPr>
          <p:spPr>
            <a:xfrm>
              <a:off x="3946286" y="1103624"/>
              <a:ext cx="292735" cy="103505"/>
            </a:xfrm>
            <a:custGeom>
              <a:avLst/>
              <a:gdLst/>
              <a:ahLst/>
              <a:cxnLst/>
              <a:rect l="l" t="t" r="r" b="b"/>
              <a:pathLst>
                <a:path w="292735" h="103505">
                  <a:moveTo>
                    <a:pt x="0" y="0"/>
                  </a:moveTo>
                  <a:lnTo>
                    <a:pt x="0" y="51428"/>
                  </a:lnTo>
                </a:path>
                <a:path w="292735" h="103505">
                  <a:moveTo>
                    <a:pt x="73285" y="0"/>
                  </a:moveTo>
                  <a:lnTo>
                    <a:pt x="73285" y="89568"/>
                  </a:lnTo>
                </a:path>
                <a:path w="292735" h="103505">
                  <a:moveTo>
                    <a:pt x="146144" y="0"/>
                  </a:moveTo>
                  <a:lnTo>
                    <a:pt x="146144" y="103284"/>
                  </a:lnTo>
                </a:path>
                <a:path w="292735" h="103505">
                  <a:moveTo>
                    <a:pt x="219430" y="0"/>
                  </a:moveTo>
                  <a:lnTo>
                    <a:pt x="219430" y="89568"/>
                  </a:lnTo>
                </a:path>
                <a:path w="292735" h="103505">
                  <a:moveTo>
                    <a:pt x="292716" y="0"/>
                  </a:moveTo>
                  <a:lnTo>
                    <a:pt x="292716" y="51855"/>
                  </a:lnTo>
                </a:path>
              </a:pathLst>
            </a:custGeom>
            <a:ln w="3175">
              <a:solidFill>
                <a:srgbClr val="0000FF"/>
              </a:solidFill>
            </a:ln>
          </p:spPr>
          <p:txBody>
            <a:bodyPr wrap="square" lIns="0" tIns="0" rIns="0" bIns="0" rtlCol="0"/>
            <a:lstStyle/>
            <a:p>
              <a:endParaRPr/>
            </a:p>
          </p:txBody>
        </p:sp>
        <p:sp>
          <p:nvSpPr>
            <p:cNvPr id="47" name="object 47"/>
            <p:cNvSpPr/>
            <p:nvPr/>
          </p:nvSpPr>
          <p:spPr>
            <a:xfrm>
              <a:off x="2777142" y="1103624"/>
              <a:ext cx="1462405" cy="0"/>
            </a:xfrm>
            <a:custGeom>
              <a:avLst/>
              <a:gdLst/>
              <a:ahLst/>
              <a:cxnLst/>
              <a:rect l="l" t="t" r="r" b="b"/>
              <a:pathLst>
                <a:path w="1462404">
                  <a:moveTo>
                    <a:pt x="0" y="0"/>
                  </a:moveTo>
                  <a:lnTo>
                    <a:pt x="1461860" y="0"/>
                  </a:lnTo>
                </a:path>
              </a:pathLst>
            </a:custGeom>
            <a:ln w="3175">
              <a:solidFill>
                <a:srgbClr val="000000"/>
              </a:solidFill>
            </a:ln>
          </p:spPr>
          <p:txBody>
            <a:bodyPr wrap="square" lIns="0" tIns="0" rIns="0" bIns="0" rtlCol="0"/>
            <a:lstStyle/>
            <a:p>
              <a:endParaRPr/>
            </a:p>
          </p:txBody>
        </p:sp>
      </p:grpSp>
      <p:sp>
        <p:nvSpPr>
          <p:cNvPr id="48" name="object 48"/>
          <p:cNvSpPr txBox="1"/>
          <p:nvPr/>
        </p:nvSpPr>
        <p:spPr>
          <a:xfrm>
            <a:off x="3463873" y="1245642"/>
            <a:ext cx="88265" cy="171450"/>
          </a:xfrm>
          <a:prstGeom prst="rect">
            <a:avLst/>
          </a:prstGeom>
        </p:spPr>
        <p:txBody>
          <a:bodyPr vert="horz" wrap="square" lIns="0" tIns="24130" rIns="0" bIns="0" rtlCol="0">
            <a:spAutoFit/>
          </a:bodyPr>
          <a:lstStyle/>
          <a:p>
            <a:pPr marL="15240">
              <a:lnSpc>
                <a:spcPct val="100000"/>
              </a:lnSpc>
              <a:spcBef>
                <a:spcPts val="190"/>
              </a:spcBef>
            </a:pPr>
            <a:r>
              <a:rPr sz="400" dirty="0">
                <a:latin typeface="Microsoft Sans Serif"/>
                <a:cs typeface="Microsoft Sans Serif"/>
              </a:rPr>
              <a:t>10</a:t>
            </a:r>
            <a:endParaRPr sz="400">
              <a:latin typeface="Microsoft Sans Serif"/>
              <a:cs typeface="Microsoft Sans Serif"/>
            </a:endParaRPr>
          </a:p>
          <a:p>
            <a:pPr marL="12700">
              <a:lnSpc>
                <a:spcPct val="100000"/>
              </a:lnSpc>
              <a:spcBef>
                <a:spcPts val="95"/>
              </a:spcBef>
            </a:pPr>
            <a:r>
              <a:rPr sz="400" dirty="0">
                <a:latin typeface="Microsoft Sans Serif"/>
                <a:cs typeface="Microsoft Sans Serif"/>
              </a:rPr>
              <a:t>(b)</a:t>
            </a:r>
            <a:endParaRPr sz="400">
              <a:latin typeface="Microsoft Sans Serif"/>
              <a:cs typeface="Microsoft Sans Serif"/>
            </a:endParaRPr>
          </a:p>
        </p:txBody>
      </p:sp>
      <p:sp>
        <p:nvSpPr>
          <p:cNvPr id="49" name="object 49"/>
          <p:cNvSpPr txBox="1"/>
          <p:nvPr/>
        </p:nvSpPr>
        <p:spPr>
          <a:xfrm>
            <a:off x="3463873" y="844067"/>
            <a:ext cx="8826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(a)</a:t>
            </a:r>
            <a:endParaRPr sz="400">
              <a:latin typeface="Microsoft Sans Serif"/>
              <a:cs typeface="Microsoft Sans Serif"/>
            </a:endParaRPr>
          </a:p>
        </p:txBody>
      </p:sp>
      <p:sp>
        <p:nvSpPr>
          <p:cNvPr id="50" name="object 50"/>
          <p:cNvSpPr/>
          <p:nvPr/>
        </p:nvSpPr>
        <p:spPr>
          <a:xfrm>
            <a:off x="2777142" y="1434480"/>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 w="1462404" h="309880">
                <a:moveTo>
                  <a:pt x="0" y="309857"/>
                </a:moveTo>
                <a:lnTo>
                  <a:pt x="1461860" y="309857"/>
                </a:lnTo>
              </a:path>
              <a:path w="1462404" h="309880">
                <a:moveTo>
                  <a:pt x="0" y="309857"/>
                </a:moveTo>
                <a:lnTo>
                  <a:pt x="0" y="0"/>
                </a:lnTo>
              </a:path>
              <a:path w="1462404" h="309880">
                <a:moveTo>
                  <a:pt x="0" y="309857"/>
                </a:moveTo>
                <a:lnTo>
                  <a:pt x="0" y="294855"/>
                </a:lnTo>
              </a:path>
              <a:path w="1462404" h="309880">
                <a:moveTo>
                  <a:pt x="0" y="0"/>
                </a:moveTo>
                <a:lnTo>
                  <a:pt x="0" y="14569"/>
                </a:lnTo>
              </a:path>
            </a:pathLst>
          </a:custGeom>
          <a:ln w="3175">
            <a:solidFill>
              <a:srgbClr val="000000"/>
            </a:solidFill>
          </a:ln>
        </p:spPr>
        <p:txBody>
          <a:bodyPr wrap="square" lIns="0" tIns="0" rIns="0" bIns="0" rtlCol="0"/>
          <a:lstStyle/>
          <a:p>
            <a:endParaRPr/>
          </a:p>
        </p:txBody>
      </p:sp>
      <p:sp>
        <p:nvSpPr>
          <p:cNvPr id="51" name="object 51"/>
          <p:cNvSpPr txBox="1"/>
          <p:nvPr/>
        </p:nvSpPr>
        <p:spPr>
          <a:xfrm>
            <a:off x="2750299" y="1742350"/>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52" name="object 52"/>
          <p:cNvSpPr/>
          <p:nvPr/>
        </p:nvSpPr>
        <p:spPr>
          <a:xfrm>
            <a:off x="3142287" y="1434480"/>
            <a:ext cx="0" cy="309880"/>
          </a:xfrm>
          <a:custGeom>
            <a:avLst/>
            <a:gdLst/>
            <a:ahLst/>
            <a:cxnLst/>
            <a:rect l="l" t="t" r="r" b="b"/>
            <a:pathLst>
              <a:path h="309880">
                <a:moveTo>
                  <a:pt x="0" y="309857"/>
                </a:moveTo>
                <a:lnTo>
                  <a:pt x="0" y="294855"/>
                </a:lnTo>
              </a:path>
              <a:path h="309880">
                <a:moveTo>
                  <a:pt x="0" y="0"/>
                </a:moveTo>
                <a:lnTo>
                  <a:pt x="0" y="14569"/>
                </a:lnTo>
              </a:path>
            </a:pathLst>
          </a:custGeom>
          <a:ln w="3175">
            <a:solidFill>
              <a:srgbClr val="000000"/>
            </a:solidFill>
          </a:ln>
        </p:spPr>
        <p:txBody>
          <a:bodyPr wrap="square" lIns="0" tIns="0" rIns="0" bIns="0" rtlCol="0"/>
          <a:lstStyle/>
          <a:p>
            <a:endParaRPr/>
          </a:p>
        </p:txBody>
      </p:sp>
      <p:sp>
        <p:nvSpPr>
          <p:cNvPr id="53" name="object 53"/>
          <p:cNvSpPr txBox="1"/>
          <p:nvPr/>
        </p:nvSpPr>
        <p:spPr>
          <a:xfrm>
            <a:off x="3115444" y="1742350"/>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a:t>
            </a:r>
            <a:endParaRPr sz="400">
              <a:latin typeface="Microsoft Sans Serif"/>
              <a:cs typeface="Microsoft Sans Serif"/>
            </a:endParaRPr>
          </a:p>
        </p:txBody>
      </p:sp>
      <p:sp>
        <p:nvSpPr>
          <p:cNvPr id="54" name="object 54"/>
          <p:cNvSpPr/>
          <p:nvPr/>
        </p:nvSpPr>
        <p:spPr>
          <a:xfrm>
            <a:off x="3507857" y="1434480"/>
            <a:ext cx="365760" cy="309880"/>
          </a:xfrm>
          <a:custGeom>
            <a:avLst/>
            <a:gdLst/>
            <a:ahLst/>
            <a:cxnLst/>
            <a:rect l="l" t="t" r="r" b="b"/>
            <a:pathLst>
              <a:path w="365760" h="309880">
                <a:moveTo>
                  <a:pt x="0" y="309857"/>
                </a:moveTo>
                <a:lnTo>
                  <a:pt x="0" y="294855"/>
                </a:lnTo>
              </a:path>
              <a:path w="365760" h="309880">
                <a:moveTo>
                  <a:pt x="0" y="0"/>
                </a:moveTo>
                <a:lnTo>
                  <a:pt x="0" y="14569"/>
                </a:lnTo>
              </a:path>
              <a:path w="365760" h="309880">
                <a:moveTo>
                  <a:pt x="365570" y="309857"/>
                </a:moveTo>
                <a:lnTo>
                  <a:pt x="365570" y="294855"/>
                </a:lnTo>
              </a:path>
              <a:path w="365760" h="309880">
                <a:moveTo>
                  <a:pt x="365570" y="0"/>
                </a:moveTo>
                <a:lnTo>
                  <a:pt x="365570" y="14569"/>
                </a:lnTo>
              </a:path>
            </a:pathLst>
          </a:custGeom>
          <a:ln w="3175">
            <a:solidFill>
              <a:srgbClr val="000000"/>
            </a:solidFill>
          </a:ln>
        </p:spPr>
        <p:txBody>
          <a:bodyPr wrap="square" lIns="0" tIns="0" rIns="0" bIns="0" rtlCol="0"/>
          <a:lstStyle/>
          <a:p>
            <a:endParaRPr/>
          </a:p>
        </p:txBody>
      </p:sp>
      <p:sp>
        <p:nvSpPr>
          <p:cNvPr id="55" name="object 55"/>
          <p:cNvSpPr txBox="1"/>
          <p:nvPr/>
        </p:nvSpPr>
        <p:spPr>
          <a:xfrm>
            <a:off x="3832442" y="1742350"/>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15</a:t>
            </a:r>
            <a:endParaRPr sz="400">
              <a:latin typeface="Microsoft Sans Serif"/>
              <a:cs typeface="Microsoft Sans Serif"/>
            </a:endParaRPr>
          </a:p>
        </p:txBody>
      </p:sp>
      <p:sp>
        <p:nvSpPr>
          <p:cNvPr id="56" name="object 56"/>
          <p:cNvSpPr/>
          <p:nvPr/>
        </p:nvSpPr>
        <p:spPr>
          <a:xfrm>
            <a:off x="4239003" y="1434480"/>
            <a:ext cx="0" cy="309880"/>
          </a:xfrm>
          <a:custGeom>
            <a:avLst/>
            <a:gdLst/>
            <a:ahLst/>
            <a:cxnLst/>
            <a:rect l="l" t="t" r="r" b="b"/>
            <a:pathLst>
              <a:path h="309880">
                <a:moveTo>
                  <a:pt x="0" y="309857"/>
                </a:moveTo>
                <a:lnTo>
                  <a:pt x="0" y="294855"/>
                </a:lnTo>
              </a:path>
              <a:path h="309880">
                <a:moveTo>
                  <a:pt x="0" y="0"/>
                </a:moveTo>
                <a:lnTo>
                  <a:pt x="0" y="14569"/>
                </a:lnTo>
              </a:path>
            </a:pathLst>
          </a:custGeom>
          <a:ln w="3175">
            <a:solidFill>
              <a:srgbClr val="000000"/>
            </a:solidFill>
          </a:ln>
        </p:spPr>
        <p:txBody>
          <a:bodyPr wrap="square" lIns="0" tIns="0" rIns="0" bIns="0" rtlCol="0"/>
          <a:lstStyle/>
          <a:p>
            <a:endParaRPr/>
          </a:p>
        </p:txBody>
      </p:sp>
      <p:sp>
        <p:nvSpPr>
          <p:cNvPr id="57" name="object 57"/>
          <p:cNvSpPr txBox="1"/>
          <p:nvPr/>
        </p:nvSpPr>
        <p:spPr>
          <a:xfrm>
            <a:off x="4198017" y="1742350"/>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a:t>
            </a:r>
            <a:endParaRPr sz="400">
              <a:latin typeface="Microsoft Sans Serif"/>
              <a:cs typeface="Microsoft Sans Serif"/>
            </a:endParaRPr>
          </a:p>
        </p:txBody>
      </p:sp>
      <p:sp>
        <p:nvSpPr>
          <p:cNvPr id="58" name="object 58"/>
          <p:cNvSpPr/>
          <p:nvPr/>
        </p:nvSpPr>
        <p:spPr>
          <a:xfrm>
            <a:off x="2777142" y="1692482"/>
            <a:ext cx="1462405" cy="0"/>
          </a:xfrm>
          <a:custGeom>
            <a:avLst/>
            <a:gdLst/>
            <a:ahLst/>
            <a:cxnLst/>
            <a:rect l="l" t="t" r="r" b="b"/>
            <a:pathLst>
              <a:path w="1462404">
                <a:moveTo>
                  <a:pt x="0" y="0"/>
                </a:moveTo>
                <a:lnTo>
                  <a:pt x="14570" y="0"/>
                </a:lnTo>
              </a:path>
              <a:path w="1462404">
                <a:moveTo>
                  <a:pt x="1461860" y="0"/>
                </a:moveTo>
                <a:lnTo>
                  <a:pt x="1446858" y="0"/>
                </a:lnTo>
              </a:path>
            </a:pathLst>
          </a:custGeom>
          <a:ln w="3175">
            <a:solidFill>
              <a:srgbClr val="000000"/>
            </a:solidFill>
          </a:ln>
        </p:spPr>
        <p:txBody>
          <a:bodyPr wrap="square" lIns="0" tIns="0" rIns="0" bIns="0" rtlCol="0"/>
          <a:lstStyle/>
          <a:p>
            <a:endParaRPr/>
          </a:p>
        </p:txBody>
      </p:sp>
      <p:sp>
        <p:nvSpPr>
          <p:cNvPr id="59" name="object 59"/>
          <p:cNvSpPr txBox="1"/>
          <p:nvPr/>
        </p:nvSpPr>
        <p:spPr>
          <a:xfrm>
            <a:off x="2691157" y="1647207"/>
            <a:ext cx="106045" cy="87630"/>
          </a:xfrm>
          <a:prstGeom prst="rect">
            <a:avLst/>
          </a:prstGeom>
        </p:spPr>
        <p:txBody>
          <a:bodyPr vert="horz" wrap="square" lIns="0" tIns="13335" rIns="0" bIns="0" rtlCol="0">
            <a:spAutoFit/>
          </a:bodyPr>
          <a:lstStyle/>
          <a:p>
            <a:pPr marL="12700">
              <a:lnSpc>
                <a:spcPct val="100000"/>
              </a:lnSpc>
              <a:spcBef>
                <a:spcPts val="105"/>
              </a:spcBef>
            </a:pPr>
            <a:r>
              <a:rPr sz="400" spc="85" dirty="0">
                <a:latin typeface="Microsoft Sans Serif"/>
                <a:cs typeface="Microsoft Sans Serif"/>
              </a:rPr>
              <a:t>−1</a:t>
            </a:r>
            <a:endParaRPr sz="400">
              <a:latin typeface="Microsoft Sans Serif"/>
              <a:cs typeface="Microsoft Sans Serif"/>
            </a:endParaRPr>
          </a:p>
        </p:txBody>
      </p:sp>
      <p:sp>
        <p:nvSpPr>
          <p:cNvPr id="60" name="object 60"/>
          <p:cNvSpPr/>
          <p:nvPr/>
        </p:nvSpPr>
        <p:spPr>
          <a:xfrm>
            <a:off x="2777142" y="1485909"/>
            <a:ext cx="1462405" cy="103505"/>
          </a:xfrm>
          <a:custGeom>
            <a:avLst/>
            <a:gdLst/>
            <a:ahLst/>
            <a:cxnLst/>
            <a:rect l="l" t="t" r="r" b="b"/>
            <a:pathLst>
              <a:path w="1462404" h="103505">
                <a:moveTo>
                  <a:pt x="0" y="103284"/>
                </a:moveTo>
                <a:lnTo>
                  <a:pt x="14570" y="103284"/>
                </a:lnTo>
              </a:path>
              <a:path w="1462404" h="103505">
                <a:moveTo>
                  <a:pt x="1461860" y="103284"/>
                </a:moveTo>
                <a:lnTo>
                  <a:pt x="1446858" y="103284"/>
                </a:lnTo>
              </a:path>
              <a:path w="1462404" h="103505">
                <a:moveTo>
                  <a:pt x="0" y="0"/>
                </a:moveTo>
                <a:lnTo>
                  <a:pt x="14570" y="0"/>
                </a:lnTo>
              </a:path>
              <a:path w="1462404" h="103505">
                <a:moveTo>
                  <a:pt x="1461860" y="0"/>
                </a:moveTo>
                <a:lnTo>
                  <a:pt x="1446858" y="0"/>
                </a:lnTo>
              </a:path>
            </a:pathLst>
          </a:custGeom>
          <a:ln w="3175">
            <a:solidFill>
              <a:srgbClr val="000000"/>
            </a:solidFill>
          </a:ln>
        </p:spPr>
        <p:txBody>
          <a:bodyPr wrap="square" lIns="0" tIns="0" rIns="0" bIns="0" rtlCol="0"/>
          <a:lstStyle/>
          <a:p>
            <a:endParaRPr/>
          </a:p>
        </p:txBody>
      </p:sp>
      <p:sp>
        <p:nvSpPr>
          <p:cNvPr id="61" name="object 61"/>
          <p:cNvSpPr txBox="1"/>
          <p:nvPr/>
        </p:nvSpPr>
        <p:spPr>
          <a:xfrm>
            <a:off x="2721156" y="1440639"/>
            <a:ext cx="54610" cy="19050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a:t>
            </a:r>
            <a:endParaRPr sz="400">
              <a:latin typeface="Microsoft Sans Serif"/>
              <a:cs typeface="Microsoft Sans Serif"/>
            </a:endParaRPr>
          </a:p>
          <a:p>
            <a:pPr marL="12700">
              <a:lnSpc>
                <a:spcPct val="100000"/>
              </a:lnSpc>
              <a:spcBef>
                <a:spcPts val="330"/>
              </a:spcBef>
            </a:pPr>
            <a:r>
              <a:rPr sz="400" dirty="0">
                <a:latin typeface="Microsoft Sans Serif"/>
                <a:cs typeface="Microsoft Sans Serif"/>
              </a:rPr>
              <a:t>0</a:t>
            </a:r>
            <a:endParaRPr sz="400">
              <a:latin typeface="Microsoft Sans Serif"/>
              <a:cs typeface="Microsoft Sans Serif"/>
            </a:endParaRPr>
          </a:p>
        </p:txBody>
      </p:sp>
      <p:grpSp>
        <p:nvGrpSpPr>
          <p:cNvPr id="62" name="object 62"/>
          <p:cNvGrpSpPr/>
          <p:nvPr/>
        </p:nvGrpSpPr>
        <p:grpSpPr>
          <a:xfrm>
            <a:off x="2760428" y="1433194"/>
            <a:ext cx="1495425" cy="313055"/>
            <a:chOff x="2760428" y="1433194"/>
            <a:chExt cx="1495425" cy="313055"/>
          </a:xfrm>
        </p:grpSpPr>
        <p:sp>
          <p:nvSpPr>
            <p:cNvPr id="63" name="object 63"/>
            <p:cNvSpPr/>
            <p:nvPr/>
          </p:nvSpPr>
          <p:spPr>
            <a:xfrm>
              <a:off x="2777142" y="1434480"/>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Lst>
            </a:custGeom>
            <a:ln w="3175">
              <a:solidFill>
                <a:srgbClr val="000000"/>
              </a:solidFill>
            </a:ln>
          </p:spPr>
          <p:txBody>
            <a:bodyPr wrap="square" lIns="0" tIns="0" rIns="0" bIns="0" rtlCol="0"/>
            <a:lstStyle/>
            <a:p>
              <a:endParaRPr/>
            </a:p>
          </p:txBody>
        </p:sp>
        <p:sp>
          <p:nvSpPr>
            <p:cNvPr id="64" name="object 64"/>
            <p:cNvSpPr/>
            <p:nvPr/>
          </p:nvSpPr>
          <p:spPr>
            <a:xfrm>
              <a:off x="2761714" y="1470480"/>
              <a:ext cx="1492885" cy="237490"/>
            </a:xfrm>
            <a:custGeom>
              <a:avLst/>
              <a:gdLst/>
              <a:ahLst/>
              <a:cxnLst/>
              <a:rect l="l" t="t" r="r" b="b"/>
              <a:pathLst>
                <a:path w="1492885" h="237489">
                  <a:moveTo>
                    <a:pt x="30857" y="15428"/>
                  </a:moveTo>
                  <a:lnTo>
                    <a:pt x="30857" y="23950"/>
                  </a:lnTo>
                  <a:lnTo>
                    <a:pt x="23948" y="30857"/>
                  </a:lnTo>
                  <a:lnTo>
                    <a:pt x="15428" y="30857"/>
                  </a:lnTo>
                  <a:lnTo>
                    <a:pt x="6908" y="30857"/>
                  </a:lnTo>
                  <a:lnTo>
                    <a:pt x="0" y="23950"/>
                  </a:lnTo>
                  <a:lnTo>
                    <a:pt x="0" y="15428"/>
                  </a:lnTo>
                  <a:lnTo>
                    <a:pt x="0" y="6906"/>
                  </a:lnTo>
                  <a:lnTo>
                    <a:pt x="6908" y="0"/>
                  </a:lnTo>
                  <a:lnTo>
                    <a:pt x="15428" y="0"/>
                  </a:lnTo>
                  <a:lnTo>
                    <a:pt x="23948" y="0"/>
                  </a:lnTo>
                  <a:lnTo>
                    <a:pt x="30857" y="6906"/>
                  </a:lnTo>
                  <a:lnTo>
                    <a:pt x="30857" y="15428"/>
                  </a:lnTo>
                </a:path>
                <a:path w="1492885" h="237489">
                  <a:moveTo>
                    <a:pt x="103713" y="47571"/>
                  </a:moveTo>
                  <a:lnTo>
                    <a:pt x="103713" y="56093"/>
                  </a:lnTo>
                  <a:lnTo>
                    <a:pt x="96804" y="63000"/>
                  </a:lnTo>
                  <a:lnTo>
                    <a:pt x="88284" y="63000"/>
                  </a:lnTo>
                  <a:lnTo>
                    <a:pt x="79764" y="63000"/>
                  </a:lnTo>
                  <a:lnTo>
                    <a:pt x="72855" y="56093"/>
                  </a:lnTo>
                  <a:lnTo>
                    <a:pt x="72855" y="47571"/>
                  </a:lnTo>
                  <a:lnTo>
                    <a:pt x="72855" y="39049"/>
                  </a:lnTo>
                  <a:lnTo>
                    <a:pt x="79764" y="32142"/>
                  </a:lnTo>
                  <a:lnTo>
                    <a:pt x="88284" y="32142"/>
                  </a:lnTo>
                  <a:lnTo>
                    <a:pt x="96804" y="32142"/>
                  </a:lnTo>
                  <a:lnTo>
                    <a:pt x="103713" y="39049"/>
                  </a:lnTo>
                  <a:lnTo>
                    <a:pt x="103713" y="47571"/>
                  </a:lnTo>
                </a:path>
                <a:path w="1492885" h="237489">
                  <a:moveTo>
                    <a:pt x="176998" y="123855"/>
                  </a:moveTo>
                  <a:lnTo>
                    <a:pt x="176998" y="132377"/>
                  </a:lnTo>
                  <a:lnTo>
                    <a:pt x="170089" y="139284"/>
                  </a:lnTo>
                  <a:lnTo>
                    <a:pt x="161570" y="139284"/>
                  </a:lnTo>
                  <a:lnTo>
                    <a:pt x="153050" y="139284"/>
                  </a:lnTo>
                  <a:lnTo>
                    <a:pt x="146141" y="132377"/>
                  </a:lnTo>
                  <a:lnTo>
                    <a:pt x="146141" y="123855"/>
                  </a:lnTo>
                  <a:lnTo>
                    <a:pt x="146141" y="115339"/>
                  </a:lnTo>
                  <a:lnTo>
                    <a:pt x="153050" y="108427"/>
                  </a:lnTo>
                  <a:lnTo>
                    <a:pt x="161570" y="108427"/>
                  </a:lnTo>
                  <a:lnTo>
                    <a:pt x="170089" y="108427"/>
                  </a:lnTo>
                  <a:lnTo>
                    <a:pt x="176998" y="115339"/>
                  </a:lnTo>
                  <a:lnTo>
                    <a:pt x="176998" y="123855"/>
                  </a:lnTo>
                </a:path>
                <a:path w="1492885" h="237489">
                  <a:moveTo>
                    <a:pt x="249856" y="197141"/>
                  </a:moveTo>
                  <a:lnTo>
                    <a:pt x="249856" y="205663"/>
                  </a:lnTo>
                  <a:lnTo>
                    <a:pt x="242947" y="212570"/>
                  </a:lnTo>
                  <a:lnTo>
                    <a:pt x="234428" y="212570"/>
                  </a:lnTo>
                  <a:lnTo>
                    <a:pt x="225908" y="212570"/>
                  </a:lnTo>
                  <a:lnTo>
                    <a:pt x="218999" y="205663"/>
                  </a:lnTo>
                  <a:lnTo>
                    <a:pt x="218999" y="197141"/>
                  </a:lnTo>
                  <a:lnTo>
                    <a:pt x="218999" y="188624"/>
                  </a:lnTo>
                  <a:lnTo>
                    <a:pt x="225908" y="181712"/>
                  </a:lnTo>
                  <a:lnTo>
                    <a:pt x="234428" y="181712"/>
                  </a:lnTo>
                  <a:lnTo>
                    <a:pt x="242947" y="181712"/>
                  </a:lnTo>
                  <a:lnTo>
                    <a:pt x="249856" y="188624"/>
                  </a:lnTo>
                  <a:lnTo>
                    <a:pt x="249856" y="197141"/>
                  </a:lnTo>
                </a:path>
                <a:path w="1492885" h="237489">
                  <a:moveTo>
                    <a:pt x="323142" y="221570"/>
                  </a:moveTo>
                  <a:lnTo>
                    <a:pt x="323142" y="230091"/>
                  </a:lnTo>
                  <a:lnTo>
                    <a:pt x="316235" y="236998"/>
                  </a:lnTo>
                  <a:lnTo>
                    <a:pt x="307714" y="236998"/>
                  </a:lnTo>
                  <a:lnTo>
                    <a:pt x="299192" y="236998"/>
                  </a:lnTo>
                  <a:lnTo>
                    <a:pt x="292285" y="230091"/>
                  </a:lnTo>
                  <a:lnTo>
                    <a:pt x="292285" y="221570"/>
                  </a:lnTo>
                  <a:lnTo>
                    <a:pt x="292285" y="213053"/>
                  </a:lnTo>
                  <a:lnTo>
                    <a:pt x="299192" y="206141"/>
                  </a:lnTo>
                  <a:lnTo>
                    <a:pt x="307714" y="206141"/>
                  </a:lnTo>
                  <a:lnTo>
                    <a:pt x="316235" y="206141"/>
                  </a:lnTo>
                  <a:lnTo>
                    <a:pt x="323142" y="213053"/>
                  </a:lnTo>
                  <a:lnTo>
                    <a:pt x="323142" y="221570"/>
                  </a:lnTo>
                </a:path>
                <a:path w="1492885" h="237489">
                  <a:moveTo>
                    <a:pt x="396001" y="182144"/>
                  </a:moveTo>
                  <a:lnTo>
                    <a:pt x="396001" y="190661"/>
                  </a:lnTo>
                  <a:lnTo>
                    <a:pt x="389089" y="197573"/>
                  </a:lnTo>
                  <a:lnTo>
                    <a:pt x="380573" y="197573"/>
                  </a:lnTo>
                  <a:lnTo>
                    <a:pt x="372051" y="197573"/>
                  </a:lnTo>
                  <a:lnTo>
                    <a:pt x="365144" y="190661"/>
                  </a:lnTo>
                  <a:lnTo>
                    <a:pt x="365144" y="182144"/>
                  </a:lnTo>
                  <a:lnTo>
                    <a:pt x="365144" y="173623"/>
                  </a:lnTo>
                  <a:lnTo>
                    <a:pt x="372051" y="166716"/>
                  </a:lnTo>
                  <a:lnTo>
                    <a:pt x="380573" y="166716"/>
                  </a:lnTo>
                  <a:lnTo>
                    <a:pt x="389089" y="166716"/>
                  </a:lnTo>
                  <a:lnTo>
                    <a:pt x="396001" y="173623"/>
                  </a:lnTo>
                  <a:lnTo>
                    <a:pt x="396001" y="182144"/>
                  </a:lnTo>
                </a:path>
                <a:path w="1492885" h="237489">
                  <a:moveTo>
                    <a:pt x="469287" y="103284"/>
                  </a:moveTo>
                  <a:lnTo>
                    <a:pt x="469287" y="111805"/>
                  </a:lnTo>
                  <a:lnTo>
                    <a:pt x="462375" y="118712"/>
                  </a:lnTo>
                  <a:lnTo>
                    <a:pt x="453858" y="118712"/>
                  </a:lnTo>
                  <a:lnTo>
                    <a:pt x="445337" y="118712"/>
                  </a:lnTo>
                  <a:lnTo>
                    <a:pt x="438430" y="111805"/>
                  </a:lnTo>
                  <a:lnTo>
                    <a:pt x="438430" y="103284"/>
                  </a:lnTo>
                  <a:lnTo>
                    <a:pt x="438430" y="94767"/>
                  </a:lnTo>
                  <a:lnTo>
                    <a:pt x="445337" y="87855"/>
                  </a:lnTo>
                  <a:lnTo>
                    <a:pt x="453858" y="87855"/>
                  </a:lnTo>
                  <a:lnTo>
                    <a:pt x="462375" y="87855"/>
                  </a:lnTo>
                  <a:lnTo>
                    <a:pt x="469287" y="94767"/>
                  </a:lnTo>
                  <a:lnTo>
                    <a:pt x="469287" y="103284"/>
                  </a:lnTo>
                </a:path>
                <a:path w="1492885" h="237489">
                  <a:moveTo>
                    <a:pt x="542141" y="33855"/>
                  </a:moveTo>
                  <a:lnTo>
                    <a:pt x="542141" y="42377"/>
                  </a:lnTo>
                  <a:lnTo>
                    <a:pt x="535234" y="49284"/>
                  </a:lnTo>
                  <a:lnTo>
                    <a:pt x="526712" y="49284"/>
                  </a:lnTo>
                  <a:lnTo>
                    <a:pt x="518196" y="49284"/>
                  </a:lnTo>
                  <a:lnTo>
                    <a:pt x="511284" y="42377"/>
                  </a:lnTo>
                  <a:lnTo>
                    <a:pt x="511284" y="33855"/>
                  </a:lnTo>
                  <a:lnTo>
                    <a:pt x="511284" y="25338"/>
                  </a:lnTo>
                  <a:lnTo>
                    <a:pt x="518196" y="18426"/>
                  </a:lnTo>
                  <a:lnTo>
                    <a:pt x="526712" y="18426"/>
                  </a:lnTo>
                  <a:lnTo>
                    <a:pt x="535234" y="18426"/>
                  </a:lnTo>
                  <a:lnTo>
                    <a:pt x="542141" y="25338"/>
                  </a:lnTo>
                  <a:lnTo>
                    <a:pt x="542141" y="33855"/>
                  </a:lnTo>
                </a:path>
                <a:path w="1492885" h="237489">
                  <a:moveTo>
                    <a:pt x="615427" y="17573"/>
                  </a:moveTo>
                  <a:lnTo>
                    <a:pt x="615427" y="26089"/>
                  </a:lnTo>
                  <a:lnTo>
                    <a:pt x="608520" y="33001"/>
                  </a:lnTo>
                  <a:lnTo>
                    <a:pt x="599998" y="33001"/>
                  </a:lnTo>
                  <a:lnTo>
                    <a:pt x="591481" y="33001"/>
                  </a:lnTo>
                  <a:lnTo>
                    <a:pt x="584569" y="26089"/>
                  </a:lnTo>
                  <a:lnTo>
                    <a:pt x="584569" y="17573"/>
                  </a:lnTo>
                  <a:lnTo>
                    <a:pt x="584569" y="9051"/>
                  </a:lnTo>
                  <a:lnTo>
                    <a:pt x="591481" y="2144"/>
                  </a:lnTo>
                  <a:lnTo>
                    <a:pt x="599998" y="2144"/>
                  </a:lnTo>
                  <a:lnTo>
                    <a:pt x="608520" y="2144"/>
                  </a:lnTo>
                  <a:lnTo>
                    <a:pt x="615427" y="9051"/>
                  </a:lnTo>
                  <a:lnTo>
                    <a:pt x="615427" y="17573"/>
                  </a:lnTo>
                </a:path>
                <a:path w="1492885" h="237489">
                  <a:moveTo>
                    <a:pt x="688286" y="64285"/>
                  </a:moveTo>
                  <a:lnTo>
                    <a:pt x="688286" y="72807"/>
                  </a:lnTo>
                  <a:lnTo>
                    <a:pt x="681379" y="79714"/>
                  </a:lnTo>
                  <a:lnTo>
                    <a:pt x="672857" y="79714"/>
                  </a:lnTo>
                  <a:lnTo>
                    <a:pt x="664335" y="79714"/>
                  </a:lnTo>
                  <a:lnTo>
                    <a:pt x="657428" y="72807"/>
                  </a:lnTo>
                  <a:lnTo>
                    <a:pt x="657428" y="64285"/>
                  </a:lnTo>
                  <a:lnTo>
                    <a:pt x="657428" y="55764"/>
                  </a:lnTo>
                  <a:lnTo>
                    <a:pt x="664335" y="48857"/>
                  </a:lnTo>
                  <a:lnTo>
                    <a:pt x="672857" y="48857"/>
                  </a:lnTo>
                  <a:lnTo>
                    <a:pt x="681379" y="48857"/>
                  </a:lnTo>
                  <a:lnTo>
                    <a:pt x="688286" y="55764"/>
                  </a:lnTo>
                  <a:lnTo>
                    <a:pt x="688286" y="64285"/>
                  </a:lnTo>
                </a:path>
                <a:path w="1492885" h="237489">
                  <a:moveTo>
                    <a:pt x="761571" y="144427"/>
                  </a:moveTo>
                  <a:lnTo>
                    <a:pt x="761571" y="152948"/>
                  </a:lnTo>
                  <a:lnTo>
                    <a:pt x="754665" y="159855"/>
                  </a:lnTo>
                  <a:lnTo>
                    <a:pt x="746143" y="159855"/>
                  </a:lnTo>
                  <a:lnTo>
                    <a:pt x="737621" y="159855"/>
                  </a:lnTo>
                  <a:lnTo>
                    <a:pt x="730714" y="152948"/>
                  </a:lnTo>
                  <a:lnTo>
                    <a:pt x="730714" y="144427"/>
                  </a:lnTo>
                  <a:lnTo>
                    <a:pt x="730714" y="135910"/>
                  </a:lnTo>
                  <a:lnTo>
                    <a:pt x="737621" y="128998"/>
                  </a:lnTo>
                  <a:lnTo>
                    <a:pt x="746143" y="128998"/>
                  </a:lnTo>
                  <a:lnTo>
                    <a:pt x="754665" y="128998"/>
                  </a:lnTo>
                  <a:lnTo>
                    <a:pt x="761571" y="135910"/>
                  </a:lnTo>
                  <a:lnTo>
                    <a:pt x="761571" y="144427"/>
                  </a:lnTo>
                </a:path>
                <a:path w="1492885" h="237489">
                  <a:moveTo>
                    <a:pt x="834857" y="209144"/>
                  </a:moveTo>
                  <a:lnTo>
                    <a:pt x="834857" y="217661"/>
                  </a:lnTo>
                  <a:lnTo>
                    <a:pt x="827950" y="224573"/>
                  </a:lnTo>
                  <a:lnTo>
                    <a:pt x="819429" y="224573"/>
                  </a:lnTo>
                  <a:lnTo>
                    <a:pt x="810907" y="224573"/>
                  </a:lnTo>
                  <a:lnTo>
                    <a:pt x="804000" y="217661"/>
                  </a:lnTo>
                  <a:lnTo>
                    <a:pt x="804000" y="209144"/>
                  </a:lnTo>
                  <a:lnTo>
                    <a:pt x="804000" y="200623"/>
                  </a:lnTo>
                  <a:lnTo>
                    <a:pt x="810907" y="193716"/>
                  </a:lnTo>
                  <a:lnTo>
                    <a:pt x="819429" y="193716"/>
                  </a:lnTo>
                  <a:lnTo>
                    <a:pt x="827950" y="193716"/>
                  </a:lnTo>
                  <a:lnTo>
                    <a:pt x="834857" y="200623"/>
                  </a:lnTo>
                  <a:lnTo>
                    <a:pt x="834857" y="209144"/>
                  </a:lnTo>
                </a:path>
                <a:path w="1492885" h="237489">
                  <a:moveTo>
                    <a:pt x="907716" y="217286"/>
                  </a:moveTo>
                  <a:lnTo>
                    <a:pt x="907716" y="225807"/>
                  </a:lnTo>
                  <a:lnTo>
                    <a:pt x="900804" y="232714"/>
                  </a:lnTo>
                  <a:lnTo>
                    <a:pt x="892288" y="232714"/>
                  </a:lnTo>
                  <a:lnTo>
                    <a:pt x="883766" y="232714"/>
                  </a:lnTo>
                  <a:lnTo>
                    <a:pt x="876859" y="225807"/>
                  </a:lnTo>
                  <a:lnTo>
                    <a:pt x="876859" y="217286"/>
                  </a:lnTo>
                  <a:lnTo>
                    <a:pt x="876859" y="208764"/>
                  </a:lnTo>
                  <a:lnTo>
                    <a:pt x="883766" y="201857"/>
                  </a:lnTo>
                  <a:lnTo>
                    <a:pt x="892288" y="201857"/>
                  </a:lnTo>
                  <a:lnTo>
                    <a:pt x="900804" y="201857"/>
                  </a:lnTo>
                  <a:lnTo>
                    <a:pt x="907716" y="208764"/>
                  </a:lnTo>
                  <a:lnTo>
                    <a:pt x="907716" y="217286"/>
                  </a:lnTo>
                </a:path>
                <a:path w="1492885" h="237489">
                  <a:moveTo>
                    <a:pt x="981002" y="164144"/>
                  </a:moveTo>
                  <a:lnTo>
                    <a:pt x="981002" y="172661"/>
                  </a:lnTo>
                  <a:lnTo>
                    <a:pt x="974090" y="179573"/>
                  </a:lnTo>
                  <a:lnTo>
                    <a:pt x="965573" y="179573"/>
                  </a:lnTo>
                  <a:lnTo>
                    <a:pt x="957052" y="179573"/>
                  </a:lnTo>
                  <a:lnTo>
                    <a:pt x="950145" y="172661"/>
                  </a:lnTo>
                  <a:lnTo>
                    <a:pt x="950145" y="164144"/>
                  </a:lnTo>
                  <a:lnTo>
                    <a:pt x="950145" y="155623"/>
                  </a:lnTo>
                  <a:lnTo>
                    <a:pt x="957052" y="148716"/>
                  </a:lnTo>
                  <a:lnTo>
                    <a:pt x="965573" y="148716"/>
                  </a:lnTo>
                  <a:lnTo>
                    <a:pt x="974090" y="148716"/>
                  </a:lnTo>
                  <a:lnTo>
                    <a:pt x="981002" y="155623"/>
                  </a:lnTo>
                  <a:lnTo>
                    <a:pt x="981002" y="164144"/>
                  </a:lnTo>
                </a:path>
                <a:path w="1492885" h="237489">
                  <a:moveTo>
                    <a:pt x="1053856" y="82712"/>
                  </a:moveTo>
                  <a:lnTo>
                    <a:pt x="1053856" y="91234"/>
                  </a:lnTo>
                  <a:lnTo>
                    <a:pt x="1046949" y="98141"/>
                  </a:lnTo>
                  <a:lnTo>
                    <a:pt x="1038427" y="98141"/>
                  </a:lnTo>
                  <a:lnTo>
                    <a:pt x="1029911" y="98141"/>
                  </a:lnTo>
                  <a:lnTo>
                    <a:pt x="1022999" y="91234"/>
                  </a:lnTo>
                  <a:lnTo>
                    <a:pt x="1022999" y="82712"/>
                  </a:lnTo>
                  <a:lnTo>
                    <a:pt x="1022999" y="74196"/>
                  </a:lnTo>
                  <a:lnTo>
                    <a:pt x="1029911" y="67284"/>
                  </a:lnTo>
                  <a:lnTo>
                    <a:pt x="1038427" y="67284"/>
                  </a:lnTo>
                  <a:lnTo>
                    <a:pt x="1046949" y="67284"/>
                  </a:lnTo>
                  <a:lnTo>
                    <a:pt x="1053856" y="74196"/>
                  </a:lnTo>
                  <a:lnTo>
                    <a:pt x="1053856" y="82712"/>
                  </a:lnTo>
                </a:path>
                <a:path w="1492885" h="237489">
                  <a:moveTo>
                    <a:pt x="1127142" y="24001"/>
                  </a:moveTo>
                  <a:lnTo>
                    <a:pt x="1127142" y="32518"/>
                  </a:lnTo>
                  <a:lnTo>
                    <a:pt x="1120235" y="39430"/>
                  </a:lnTo>
                  <a:lnTo>
                    <a:pt x="1111713" y="39430"/>
                  </a:lnTo>
                  <a:lnTo>
                    <a:pt x="1103197" y="39430"/>
                  </a:lnTo>
                  <a:lnTo>
                    <a:pt x="1096285" y="32518"/>
                  </a:lnTo>
                  <a:lnTo>
                    <a:pt x="1096285" y="24001"/>
                  </a:lnTo>
                  <a:lnTo>
                    <a:pt x="1096285" y="15480"/>
                  </a:lnTo>
                  <a:lnTo>
                    <a:pt x="1103197" y="8573"/>
                  </a:lnTo>
                  <a:lnTo>
                    <a:pt x="1111713" y="8573"/>
                  </a:lnTo>
                  <a:lnTo>
                    <a:pt x="1120235" y="8573"/>
                  </a:lnTo>
                  <a:lnTo>
                    <a:pt x="1127142" y="15480"/>
                  </a:lnTo>
                  <a:lnTo>
                    <a:pt x="1127142" y="24001"/>
                  </a:lnTo>
                </a:path>
                <a:path w="1492885" h="237489">
                  <a:moveTo>
                    <a:pt x="1200001" y="24001"/>
                  </a:moveTo>
                  <a:lnTo>
                    <a:pt x="1200001" y="32518"/>
                  </a:lnTo>
                  <a:lnTo>
                    <a:pt x="1193094" y="39430"/>
                  </a:lnTo>
                  <a:lnTo>
                    <a:pt x="1184572" y="39430"/>
                  </a:lnTo>
                  <a:lnTo>
                    <a:pt x="1176050" y="39430"/>
                  </a:lnTo>
                  <a:lnTo>
                    <a:pt x="1169143" y="32518"/>
                  </a:lnTo>
                  <a:lnTo>
                    <a:pt x="1169143" y="24001"/>
                  </a:lnTo>
                  <a:lnTo>
                    <a:pt x="1169143" y="15480"/>
                  </a:lnTo>
                  <a:lnTo>
                    <a:pt x="1176050" y="8573"/>
                  </a:lnTo>
                  <a:lnTo>
                    <a:pt x="1184572" y="8573"/>
                  </a:lnTo>
                  <a:lnTo>
                    <a:pt x="1193094" y="8573"/>
                  </a:lnTo>
                  <a:lnTo>
                    <a:pt x="1200001" y="15480"/>
                  </a:lnTo>
                  <a:lnTo>
                    <a:pt x="1200001" y="24001"/>
                  </a:lnTo>
                </a:path>
                <a:path w="1492885" h="237489">
                  <a:moveTo>
                    <a:pt x="1273286" y="82712"/>
                  </a:moveTo>
                  <a:lnTo>
                    <a:pt x="1273286" y="91234"/>
                  </a:lnTo>
                  <a:lnTo>
                    <a:pt x="1266380" y="98141"/>
                  </a:lnTo>
                  <a:lnTo>
                    <a:pt x="1257858" y="98141"/>
                  </a:lnTo>
                  <a:lnTo>
                    <a:pt x="1249336" y="98141"/>
                  </a:lnTo>
                  <a:lnTo>
                    <a:pt x="1242429" y="91234"/>
                  </a:lnTo>
                  <a:lnTo>
                    <a:pt x="1242429" y="82712"/>
                  </a:lnTo>
                  <a:lnTo>
                    <a:pt x="1242429" y="74196"/>
                  </a:lnTo>
                  <a:lnTo>
                    <a:pt x="1249336" y="67284"/>
                  </a:lnTo>
                  <a:lnTo>
                    <a:pt x="1257858" y="67284"/>
                  </a:lnTo>
                  <a:lnTo>
                    <a:pt x="1266380" y="67284"/>
                  </a:lnTo>
                  <a:lnTo>
                    <a:pt x="1273286" y="74196"/>
                  </a:lnTo>
                  <a:lnTo>
                    <a:pt x="1273286" y="82712"/>
                  </a:lnTo>
                </a:path>
                <a:path w="1492885" h="237489">
                  <a:moveTo>
                    <a:pt x="1346145" y="164144"/>
                  </a:moveTo>
                  <a:lnTo>
                    <a:pt x="1346145" y="172661"/>
                  </a:lnTo>
                  <a:lnTo>
                    <a:pt x="1339233" y="179573"/>
                  </a:lnTo>
                  <a:lnTo>
                    <a:pt x="1330717" y="179573"/>
                  </a:lnTo>
                  <a:lnTo>
                    <a:pt x="1322195" y="179573"/>
                  </a:lnTo>
                  <a:lnTo>
                    <a:pt x="1315288" y="172661"/>
                  </a:lnTo>
                  <a:lnTo>
                    <a:pt x="1315288" y="164144"/>
                  </a:lnTo>
                  <a:lnTo>
                    <a:pt x="1315288" y="155623"/>
                  </a:lnTo>
                  <a:lnTo>
                    <a:pt x="1322195" y="148716"/>
                  </a:lnTo>
                  <a:lnTo>
                    <a:pt x="1330717" y="148716"/>
                  </a:lnTo>
                  <a:lnTo>
                    <a:pt x="1339233" y="148716"/>
                  </a:lnTo>
                  <a:lnTo>
                    <a:pt x="1346145" y="155623"/>
                  </a:lnTo>
                  <a:lnTo>
                    <a:pt x="1346145" y="164144"/>
                  </a:lnTo>
                </a:path>
                <a:path w="1492885" h="237489">
                  <a:moveTo>
                    <a:pt x="1419431" y="217286"/>
                  </a:moveTo>
                  <a:lnTo>
                    <a:pt x="1419431" y="225807"/>
                  </a:lnTo>
                  <a:lnTo>
                    <a:pt x="1412519" y="232714"/>
                  </a:lnTo>
                  <a:lnTo>
                    <a:pt x="1404003" y="232714"/>
                  </a:lnTo>
                  <a:lnTo>
                    <a:pt x="1395481" y="232714"/>
                  </a:lnTo>
                  <a:lnTo>
                    <a:pt x="1388574" y="225807"/>
                  </a:lnTo>
                  <a:lnTo>
                    <a:pt x="1388574" y="217286"/>
                  </a:lnTo>
                  <a:lnTo>
                    <a:pt x="1388574" y="208764"/>
                  </a:lnTo>
                  <a:lnTo>
                    <a:pt x="1395481" y="201857"/>
                  </a:lnTo>
                  <a:lnTo>
                    <a:pt x="1404003" y="201857"/>
                  </a:lnTo>
                  <a:lnTo>
                    <a:pt x="1412519" y="201857"/>
                  </a:lnTo>
                  <a:lnTo>
                    <a:pt x="1419431" y="208764"/>
                  </a:lnTo>
                  <a:lnTo>
                    <a:pt x="1419431" y="217286"/>
                  </a:lnTo>
                </a:path>
                <a:path w="1492885" h="237489">
                  <a:moveTo>
                    <a:pt x="1492717" y="209144"/>
                  </a:moveTo>
                  <a:lnTo>
                    <a:pt x="1492717" y="217661"/>
                  </a:lnTo>
                  <a:lnTo>
                    <a:pt x="1485805" y="224573"/>
                  </a:lnTo>
                  <a:lnTo>
                    <a:pt x="1477289" y="224573"/>
                  </a:lnTo>
                  <a:lnTo>
                    <a:pt x="1468767" y="224573"/>
                  </a:lnTo>
                  <a:lnTo>
                    <a:pt x="1461860" y="217661"/>
                  </a:lnTo>
                  <a:lnTo>
                    <a:pt x="1461860" y="209144"/>
                  </a:lnTo>
                  <a:lnTo>
                    <a:pt x="1461860" y="200623"/>
                  </a:lnTo>
                  <a:lnTo>
                    <a:pt x="1468767" y="193716"/>
                  </a:lnTo>
                  <a:lnTo>
                    <a:pt x="1477289" y="193716"/>
                  </a:lnTo>
                  <a:lnTo>
                    <a:pt x="1485805" y="193716"/>
                  </a:lnTo>
                  <a:lnTo>
                    <a:pt x="1492717" y="200623"/>
                  </a:lnTo>
                  <a:lnTo>
                    <a:pt x="1492717" y="209144"/>
                  </a:lnTo>
                </a:path>
              </a:pathLst>
            </a:custGeom>
            <a:ln w="3175">
              <a:solidFill>
                <a:srgbClr val="0000FF"/>
              </a:solidFill>
            </a:ln>
          </p:spPr>
          <p:txBody>
            <a:bodyPr wrap="square" lIns="0" tIns="0" rIns="0" bIns="0" rtlCol="0"/>
            <a:lstStyle/>
            <a:p>
              <a:endParaRPr/>
            </a:p>
          </p:txBody>
        </p:sp>
        <p:sp>
          <p:nvSpPr>
            <p:cNvPr id="65" name="object 65"/>
            <p:cNvSpPr/>
            <p:nvPr/>
          </p:nvSpPr>
          <p:spPr>
            <a:xfrm>
              <a:off x="2777142" y="1485909"/>
              <a:ext cx="73025" cy="103505"/>
            </a:xfrm>
            <a:custGeom>
              <a:avLst/>
              <a:gdLst/>
              <a:ahLst/>
              <a:cxnLst/>
              <a:rect l="l" t="t" r="r" b="b"/>
              <a:pathLst>
                <a:path w="73025" h="103505">
                  <a:moveTo>
                    <a:pt x="0" y="103284"/>
                  </a:moveTo>
                  <a:lnTo>
                    <a:pt x="0" y="0"/>
                  </a:lnTo>
                </a:path>
                <a:path w="73025" h="103505">
                  <a:moveTo>
                    <a:pt x="72855" y="103284"/>
                  </a:moveTo>
                  <a:lnTo>
                    <a:pt x="72855" y="32142"/>
                  </a:lnTo>
                </a:path>
              </a:pathLst>
            </a:custGeom>
            <a:ln w="3175">
              <a:solidFill>
                <a:srgbClr val="0000FF"/>
              </a:solidFill>
            </a:ln>
          </p:spPr>
          <p:txBody>
            <a:bodyPr wrap="square" lIns="0" tIns="0" rIns="0" bIns="0" rtlCol="0"/>
            <a:lstStyle/>
            <a:p>
              <a:endParaRPr/>
            </a:p>
          </p:txBody>
        </p:sp>
        <p:sp>
          <p:nvSpPr>
            <p:cNvPr id="66" name="object 66"/>
            <p:cNvSpPr/>
            <p:nvPr/>
          </p:nvSpPr>
          <p:spPr>
            <a:xfrm>
              <a:off x="2923284" y="1589193"/>
              <a:ext cx="0" cy="5715"/>
            </a:xfrm>
            <a:custGeom>
              <a:avLst/>
              <a:gdLst/>
              <a:ahLst/>
              <a:cxnLst/>
              <a:rect l="l" t="t" r="r" b="b"/>
              <a:pathLst>
                <a:path h="5715">
                  <a:moveTo>
                    <a:pt x="-1285" y="2571"/>
                  </a:moveTo>
                  <a:lnTo>
                    <a:pt x="1285" y="2571"/>
                  </a:lnTo>
                </a:path>
              </a:pathLst>
            </a:custGeom>
            <a:ln w="5142">
              <a:solidFill>
                <a:srgbClr val="0000FF"/>
              </a:solidFill>
            </a:ln>
          </p:spPr>
          <p:txBody>
            <a:bodyPr wrap="square" lIns="0" tIns="0" rIns="0" bIns="0" rtlCol="0"/>
            <a:lstStyle/>
            <a:p>
              <a:endParaRPr/>
            </a:p>
          </p:txBody>
        </p:sp>
        <p:sp>
          <p:nvSpPr>
            <p:cNvPr id="67" name="object 67"/>
            <p:cNvSpPr/>
            <p:nvPr/>
          </p:nvSpPr>
          <p:spPr>
            <a:xfrm>
              <a:off x="2996142" y="1488053"/>
              <a:ext cx="1243330" cy="204470"/>
            </a:xfrm>
            <a:custGeom>
              <a:avLst/>
              <a:gdLst/>
              <a:ahLst/>
              <a:cxnLst/>
              <a:rect l="l" t="t" r="r" b="b"/>
              <a:pathLst>
                <a:path w="1243329" h="204469">
                  <a:moveTo>
                    <a:pt x="0" y="101139"/>
                  </a:moveTo>
                  <a:lnTo>
                    <a:pt x="0" y="179568"/>
                  </a:lnTo>
                </a:path>
                <a:path w="1243329" h="204469">
                  <a:moveTo>
                    <a:pt x="73285" y="101139"/>
                  </a:moveTo>
                  <a:lnTo>
                    <a:pt x="73285" y="203996"/>
                  </a:lnTo>
                </a:path>
                <a:path w="1243329" h="204469">
                  <a:moveTo>
                    <a:pt x="146144" y="101139"/>
                  </a:moveTo>
                  <a:lnTo>
                    <a:pt x="146144" y="164571"/>
                  </a:lnTo>
                </a:path>
                <a:path w="1243329" h="204469">
                  <a:moveTo>
                    <a:pt x="219430" y="101139"/>
                  </a:moveTo>
                  <a:lnTo>
                    <a:pt x="219430" y="85710"/>
                  </a:lnTo>
                </a:path>
                <a:path w="1243329" h="204469">
                  <a:moveTo>
                    <a:pt x="292284" y="101139"/>
                  </a:moveTo>
                  <a:lnTo>
                    <a:pt x="292284" y="16282"/>
                  </a:lnTo>
                </a:path>
                <a:path w="1243329" h="204469">
                  <a:moveTo>
                    <a:pt x="365570" y="101139"/>
                  </a:moveTo>
                  <a:lnTo>
                    <a:pt x="365570" y="0"/>
                  </a:lnTo>
                </a:path>
                <a:path w="1243329" h="204469">
                  <a:moveTo>
                    <a:pt x="438429" y="101139"/>
                  </a:moveTo>
                  <a:lnTo>
                    <a:pt x="438429" y="46712"/>
                  </a:lnTo>
                </a:path>
                <a:path w="1243329" h="204469">
                  <a:moveTo>
                    <a:pt x="511715" y="101139"/>
                  </a:moveTo>
                  <a:lnTo>
                    <a:pt x="511715" y="126853"/>
                  </a:lnTo>
                </a:path>
                <a:path w="1243329" h="204469">
                  <a:moveTo>
                    <a:pt x="585000" y="101139"/>
                  </a:moveTo>
                  <a:lnTo>
                    <a:pt x="585000" y="191571"/>
                  </a:lnTo>
                </a:path>
                <a:path w="1243329" h="204469">
                  <a:moveTo>
                    <a:pt x="657859" y="101139"/>
                  </a:moveTo>
                  <a:lnTo>
                    <a:pt x="657859" y="199712"/>
                  </a:lnTo>
                </a:path>
                <a:path w="1243329" h="204469">
                  <a:moveTo>
                    <a:pt x="731145" y="101139"/>
                  </a:moveTo>
                  <a:lnTo>
                    <a:pt x="731145" y="146571"/>
                  </a:lnTo>
                </a:path>
                <a:path w="1243329" h="204469">
                  <a:moveTo>
                    <a:pt x="803999" y="101139"/>
                  </a:moveTo>
                  <a:lnTo>
                    <a:pt x="803999" y="65139"/>
                  </a:lnTo>
                </a:path>
                <a:path w="1243329" h="204469">
                  <a:moveTo>
                    <a:pt x="877285" y="101139"/>
                  </a:moveTo>
                  <a:lnTo>
                    <a:pt x="877285" y="6428"/>
                  </a:lnTo>
                </a:path>
                <a:path w="1243329" h="204469">
                  <a:moveTo>
                    <a:pt x="950144" y="101139"/>
                  </a:moveTo>
                  <a:lnTo>
                    <a:pt x="950144" y="6428"/>
                  </a:lnTo>
                </a:path>
                <a:path w="1243329" h="204469">
                  <a:moveTo>
                    <a:pt x="1023430" y="101139"/>
                  </a:moveTo>
                  <a:lnTo>
                    <a:pt x="1023430" y="65139"/>
                  </a:lnTo>
                </a:path>
                <a:path w="1243329" h="204469">
                  <a:moveTo>
                    <a:pt x="1096289" y="101139"/>
                  </a:moveTo>
                  <a:lnTo>
                    <a:pt x="1096289" y="146571"/>
                  </a:lnTo>
                </a:path>
                <a:path w="1243329" h="204469">
                  <a:moveTo>
                    <a:pt x="1169574" y="101139"/>
                  </a:moveTo>
                  <a:lnTo>
                    <a:pt x="1169574" y="199712"/>
                  </a:lnTo>
                </a:path>
                <a:path w="1243329" h="204469">
                  <a:moveTo>
                    <a:pt x="1242860" y="101139"/>
                  </a:moveTo>
                  <a:lnTo>
                    <a:pt x="1242860" y="191571"/>
                  </a:lnTo>
                </a:path>
              </a:pathLst>
            </a:custGeom>
            <a:ln w="3175">
              <a:solidFill>
                <a:srgbClr val="0000FF"/>
              </a:solidFill>
            </a:ln>
          </p:spPr>
          <p:txBody>
            <a:bodyPr wrap="square" lIns="0" tIns="0" rIns="0" bIns="0" rtlCol="0"/>
            <a:lstStyle/>
            <a:p>
              <a:endParaRPr/>
            </a:p>
          </p:txBody>
        </p:sp>
        <p:sp>
          <p:nvSpPr>
            <p:cNvPr id="68" name="object 68"/>
            <p:cNvSpPr/>
            <p:nvPr/>
          </p:nvSpPr>
          <p:spPr>
            <a:xfrm>
              <a:off x="2777142" y="1589193"/>
              <a:ext cx="1462405" cy="0"/>
            </a:xfrm>
            <a:custGeom>
              <a:avLst/>
              <a:gdLst/>
              <a:ahLst/>
              <a:cxnLst/>
              <a:rect l="l" t="t" r="r" b="b"/>
              <a:pathLst>
                <a:path w="1462404">
                  <a:moveTo>
                    <a:pt x="0" y="0"/>
                  </a:moveTo>
                  <a:lnTo>
                    <a:pt x="1461860" y="0"/>
                  </a:lnTo>
                </a:path>
              </a:pathLst>
            </a:custGeom>
            <a:ln w="3175">
              <a:solidFill>
                <a:srgbClr val="000000"/>
              </a:solidFill>
            </a:ln>
          </p:spPr>
          <p:txBody>
            <a:bodyPr wrap="square" lIns="0" tIns="0" rIns="0" bIns="0" rtlCol="0"/>
            <a:lstStyle/>
            <a:p>
              <a:endParaRPr/>
            </a:p>
          </p:txBody>
        </p:sp>
      </p:grpSp>
      <p:sp>
        <p:nvSpPr>
          <p:cNvPr id="69" name="object 69"/>
          <p:cNvSpPr txBox="1"/>
          <p:nvPr/>
        </p:nvSpPr>
        <p:spPr>
          <a:xfrm>
            <a:off x="3465159" y="1731632"/>
            <a:ext cx="85725" cy="170815"/>
          </a:xfrm>
          <a:prstGeom prst="rect">
            <a:avLst/>
          </a:prstGeom>
        </p:spPr>
        <p:txBody>
          <a:bodyPr vert="horz" wrap="square" lIns="0" tIns="24130" rIns="0" bIns="0" rtlCol="0">
            <a:spAutoFit/>
          </a:bodyPr>
          <a:lstStyle/>
          <a:p>
            <a:pPr marL="13970">
              <a:lnSpc>
                <a:spcPct val="100000"/>
              </a:lnSpc>
              <a:spcBef>
                <a:spcPts val="190"/>
              </a:spcBef>
            </a:pPr>
            <a:r>
              <a:rPr sz="400" dirty="0">
                <a:latin typeface="Microsoft Sans Serif"/>
                <a:cs typeface="Microsoft Sans Serif"/>
              </a:rPr>
              <a:t>10</a:t>
            </a:r>
            <a:endParaRPr sz="400">
              <a:latin typeface="Microsoft Sans Serif"/>
              <a:cs typeface="Microsoft Sans Serif"/>
            </a:endParaRPr>
          </a:p>
          <a:p>
            <a:pPr marL="12700">
              <a:lnSpc>
                <a:spcPct val="100000"/>
              </a:lnSpc>
              <a:spcBef>
                <a:spcPts val="90"/>
              </a:spcBef>
            </a:pPr>
            <a:r>
              <a:rPr sz="400" dirty="0">
                <a:latin typeface="Microsoft Sans Serif"/>
                <a:cs typeface="Microsoft Sans Serif"/>
              </a:rPr>
              <a:t>(c)</a:t>
            </a:r>
            <a:endParaRPr sz="400">
              <a:latin typeface="Microsoft Sans Serif"/>
              <a:cs typeface="Microsoft Sans Serif"/>
            </a:endParaRPr>
          </a:p>
        </p:txBody>
      </p:sp>
      <p:sp>
        <p:nvSpPr>
          <p:cNvPr id="70" name="object 70"/>
          <p:cNvSpPr/>
          <p:nvPr/>
        </p:nvSpPr>
        <p:spPr>
          <a:xfrm>
            <a:off x="2777142" y="1919623"/>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 w="1462404" h="309880">
                <a:moveTo>
                  <a:pt x="0" y="309857"/>
                </a:moveTo>
                <a:lnTo>
                  <a:pt x="1461860" y="309857"/>
                </a:lnTo>
              </a:path>
              <a:path w="1462404" h="309880">
                <a:moveTo>
                  <a:pt x="0" y="309857"/>
                </a:moveTo>
                <a:lnTo>
                  <a:pt x="0" y="0"/>
                </a:lnTo>
              </a:path>
              <a:path w="1462404" h="309880">
                <a:moveTo>
                  <a:pt x="0" y="309857"/>
                </a:moveTo>
                <a:lnTo>
                  <a:pt x="0" y="294858"/>
                </a:lnTo>
              </a:path>
              <a:path w="1462404" h="309880">
                <a:moveTo>
                  <a:pt x="0" y="0"/>
                </a:moveTo>
                <a:lnTo>
                  <a:pt x="0" y="14572"/>
                </a:lnTo>
              </a:path>
            </a:pathLst>
          </a:custGeom>
          <a:ln w="3175">
            <a:solidFill>
              <a:srgbClr val="000000"/>
            </a:solidFill>
          </a:ln>
        </p:spPr>
        <p:txBody>
          <a:bodyPr wrap="square" lIns="0" tIns="0" rIns="0" bIns="0" rtlCol="0"/>
          <a:lstStyle/>
          <a:p>
            <a:endParaRPr/>
          </a:p>
        </p:txBody>
      </p:sp>
      <p:sp>
        <p:nvSpPr>
          <p:cNvPr id="71" name="object 71"/>
          <p:cNvSpPr txBox="1"/>
          <p:nvPr/>
        </p:nvSpPr>
        <p:spPr>
          <a:xfrm>
            <a:off x="2750299" y="2227496"/>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0</a:t>
            </a:r>
            <a:endParaRPr sz="400">
              <a:latin typeface="Microsoft Sans Serif"/>
              <a:cs typeface="Microsoft Sans Serif"/>
            </a:endParaRPr>
          </a:p>
        </p:txBody>
      </p:sp>
      <p:sp>
        <p:nvSpPr>
          <p:cNvPr id="72" name="object 72"/>
          <p:cNvSpPr/>
          <p:nvPr/>
        </p:nvSpPr>
        <p:spPr>
          <a:xfrm>
            <a:off x="3142287"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73" name="object 73"/>
          <p:cNvSpPr txBox="1"/>
          <p:nvPr/>
        </p:nvSpPr>
        <p:spPr>
          <a:xfrm>
            <a:off x="3115444" y="2227496"/>
            <a:ext cx="54610"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5</a:t>
            </a:r>
            <a:endParaRPr sz="400">
              <a:latin typeface="Microsoft Sans Serif"/>
              <a:cs typeface="Microsoft Sans Serif"/>
            </a:endParaRPr>
          </a:p>
        </p:txBody>
      </p:sp>
      <p:sp>
        <p:nvSpPr>
          <p:cNvPr id="74" name="object 74"/>
          <p:cNvSpPr/>
          <p:nvPr/>
        </p:nvSpPr>
        <p:spPr>
          <a:xfrm>
            <a:off x="3507857"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75" name="object 75"/>
          <p:cNvSpPr txBox="1"/>
          <p:nvPr/>
        </p:nvSpPr>
        <p:spPr>
          <a:xfrm>
            <a:off x="3466871" y="2227496"/>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10</a:t>
            </a:r>
            <a:endParaRPr sz="400">
              <a:latin typeface="Microsoft Sans Serif"/>
              <a:cs typeface="Microsoft Sans Serif"/>
            </a:endParaRPr>
          </a:p>
        </p:txBody>
      </p:sp>
      <p:sp>
        <p:nvSpPr>
          <p:cNvPr id="76" name="object 76"/>
          <p:cNvSpPr/>
          <p:nvPr/>
        </p:nvSpPr>
        <p:spPr>
          <a:xfrm>
            <a:off x="3873427"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77" name="object 77"/>
          <p:cNvSpPr txBox="1"/>
          <p:nvPr/>
        </p:nvSpPr>
        <p:spPr>
          <a:xfrm>
            <a:off x="3832442" y="2227496"/>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15</a:t>
            </a:r>
            <a:endParaRPr sz="400">
              <a:latin typeface="Microsoft Sans Serif"/>
              <a:cs typeface="Microsoft Sans Serif"/>
            </a:endParaRPr>
          </a:p>
        </p:txBody>
      </p:sp>
      <p:sp>
        <p:nvSpPr>
          <p:cNvPr id="78" name="object 78"/>
          <p:cNvSpPr/>
          <p:nvPr/>
        </p:nvSpPr>
        <p:spPr>
          <a:xfrm>
            <a:off x="4239003" y="1919623"/>
            <a:ext cx="0" cy="309880"/>
          </a:xfrm>
          <a:custGeom>
            <a:avLst/>
            <a:gdLst/>
            <a:ahLst/>
            <a:cxnLst/>
            <a:rect l="l" t="t" r="r" b="b"/>
            <a:pathLst>
              <a:path h="309880">
                <a:moveTo>
                  <a:pt x="0" y="309857"/>
                </a:moveTo>
                <a:lnTo>
                  <a:pt x="0" y="294858"/>
                </a:lnTo>
              </a:path>
              <a:path h="309880">
                <a:moveTo>
                  <a:pt x="0" y="0"/>
                </a:moveTo>
                <a:lnTo>
                  <a:pt x="0" y="14572"/>
                </a:lnTo>
              </a:path>
            </a:pathLst>
          </a:custGeom>
          <a:ln w="3175">
            <a:solidFill>
              <a:srgbClr val="000000"/>
            </a:solidFill>
          </a:ln>
        </p:spPr>
        <p:txBody>
          <a:bodyPr wrap="square" lIns="0" tIns="0" rIns="0" bIns="0" rtlCol="0"/>
          <a:lstStyle/>
          <a:p>
            <a:endParaRPr/>
          </a:p>
        </p:txBody>
      </p:sp>
      <p:sp>
        <p:nvSpPr>
          <p:cNvPr id="79" name="object 79"/>
          <p:cNvSpPr txBox="1"/>
          <p:nvPr/>
        </p:nvSpPr>
        <p:spPr>
          <a:xfrm>
            <a:off x="4198017" y="2227496"/>
            <a:ext cx="83185" cy="8763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20</a:t>
            </a:r>
            <a:endParaRPr sz="400">
              <a:latin typeface="Microsoft Sans Serif"/>
              <a:cs typeface="Microsoft Sans Serif"/>
            </a:endParaRPr>
          </a:p>
        </p:txBody>
      </p:sp>
      <p:sp>
        <p:nvSpPr>
          <p:cNvPr id="80" name="object 80"/>
          <p:cNvSpPr/>
          <p:nvPr/>
        </p:nvSpPr>
        <p:spPr>
          <a:xfrm>
            <a:off x="2777142" y="2177624"/>
            <a:ext cx="1462405" cy="0"/>
          </a:xfrm>
          <a:custGeom>
            <a:avLst/>
            <a:gdLst/>
            <a:ahLst/>
            <a:cxnLst/>
            <a:rect l="l" t="t" r="r" b="b"/>
            <a:pathLst>
              <a:path w="1462404">
                <a:moveTo>
                  <a:pt x="0" y="0"/>
                </a:moveTo>
                <a:lnTo>
                  <a:pt x="14570" y="0"/>
                </a:lnTo>
              </a:path>
              <a:path w="1462404">
                <a:moveTo>
                  <a:pt x="1461860" y="0"/>
                </a:moveTo>
                <a:lnTo>
                  <a:pt x="1446858" y="0"/>
                </a:lnTo>
              </a:path>
            </a:pathLst>
          </a:custGeom>
          <a:ln w="3175">
            <a:solidFill>
              <a:srgbClr val="000000"/>
            </a:solidFill>
          </a:ln>
        </p:spPr>
        <p:txBody>
          <a:bodyPr wrap="square" lIns="0" tIns="0" rIns="0" bIns="0" rtlCol="0"/>
          <a:lstStyle/>
          <a:p>
            <a:endParaRPr/>
          </a:p>
        </p:txBody>
      </p:sp>
      <p:sp>
        <p:nvSpPr>
          <p:cNvPr id="81" name="object 81"/>
          <p:cNvSpPr txBox="1"/>
          <p:nvPr/>
        </p:nvSpPr>
        <p:spPr>
          <a:xfrm>
            <a:off x="2691157" y="2132353"/>
            <a:ext cx="106045" cy="87630"/>
          </a:xfrm>
          <a:prstGeom prst="rect">
            <a:avLst/>
          </a:prstGeom>
        </p:spPr>
        <p:txBody>
          <a:bodyPr vert="horz" wrap="square" lIns="0" tIns="13335" rIns="0" bIns="0" rtlCol="0">
            <a:spAutoFit/>
          </a:bodyPr>
          <a:lstStyle/>
          <a:p>
            <a:pPr marL="12700">
              <a:lnSpc>
                <a:spcPct val="100000"/>
              </a:lnSpc>
              <a:spcBef>
                <a:spcPts val="105"/>
              </a:spcBef>
            </a:pPr>
            <a:r>
              <a:rPr sz="400" spc="85" dirty="0">
                <a:latin typeface="Microsoft Sans Serif"/>
                <a:cs typeface="Microsoft Sans Serif"/>
              </a:rPr>
              <a:t>−1</a:t>
            </a:r>
            <a:endParaRPr sz="400">
              <a:latin typeface="Microsoft Sans Serif"/>
              <a:cs typeface="Microsoft Sans Serif"/>
            </a:endParaRPr>
          </a:p>
        </p:txBody>
      </p:sp>
      <p:sp>
        <p:nvSpPr>
          <p:cNvPr id="82" name="object 82"/>
          <p:cNvSpPr/>
          <p:nvPr/>
        </p:nvSpPr>
        <p:spPr>
          <a:xfrm>
            <a:off x="2777142" y="1971051"/>
            <a:ext cx="1462405" cy="103505"/>
          </a:xfrm>
          <a:custGeom>
            <a:avLst/>
            <a:gdLst/>
            <a:ahLst/>
            <a:cxnLst/>
            <a:rect l="l" t="t" r="r" b="b"/>
            <a:pathLst>
              <a:path w="1462404" h="103505">
                <a:moveTo>
                  <a:pt x="0" y="103287"/>
                </a:moveTo>
                <a:lnTo>
                  <a:pt x="14570" y="103287"/>
                </a:lnTo>
              </a:path>
              <a:path w="1462404" h="103505">
                <a:moveTo>
                  <a:pt x="1461860" y="103287"/>
                </a:moveTo>
                <a:lnTo>
                  <a:pt x="1446858" y="103287"/>
                </a:lnTo>
              </a:path>
              <a:path w="1462404" h="103505">
                <a:moveTo>
                  <a:pt x="0" y="0"/>
                </a:moveTo>
                <a:lnTo>
                  <a:pt x="14570" y="0"/>
                </a:lnTo>
              </a:path>
              <a:path w="1462404" h="103505">
                <a:moveTo>
                  <a:pt x="1461860" y="0"/>
                </a:moveTo>
                <a:lnTo>
                  <a:pt x="1446858" y="0"/>
                </a:lnTo>
              </a:path>
            </a:pathLst>
          </a:custGeom>
          <a:ln w="3175">
            <a:solidFill>
              <a:srgbClr val="000000"/>
            </a:solidFill>
          </a:ln>
        </p:spPr>
        <p:txBody>
          <a:bodyPr wrap="square" lIns="0" tIns="0" rIns="0" bIns="0" rtlCol="0"/>
          <a:lstStyle/>
          <a:p>
            <a:endParaRPr/>
          </a:p>
        </p:txBody>
      </p:sp>
      <p:sp>
        <p:nvSpPr>
          <p:cNvPr id="83" name="object 83"/>
          <p:cNvSpPr txBox="1"/>
          <p:nvPr/>
        </p:nvSpPr>
        <p:spPr>
          <a:xfrm>
            <a:off x="2721156" y="1925781"/>
            <a:ext cx="54610" cy="190500"/>
          </a:xfrm>
          <a:prstGeom prst="rect">
            <a:avLst/>
          </a:prstGeom>
        </p:spPr>
        <p:txBody>
          <a:bodyPr vert="horz" wrap="square" lIns="0" tIns="13335" rIns="0" bIns="0" rtlCol="0">
            <a:spAutoFit/>
          </a:bodyPr>
          <a:lstStyle/>
          <a:p>
            <a:pPr marL="12700">
              <a:lnSpc>
                <a:spcPct val="100000"/>
              </a:lnSpc>
              <a:spcBef>
                <a:spcPts val="105"/>
              </a:spcBef>
            </a:pPr>
            <a:r>
              <a:rPr sz="400" dirty="0">
                <a:latin typeface="Microsoft Sans Serif"/>
                <a:cs typeface="Microsoft Sans Serif"/>
              </a:rPr>
              <a:t>1</a:t>
            </a:r>
            <a:endParaRPr sz="400">
              <a:latin typeface="Microsoft Sans Serif"/>
              <a:cs typeface="Microsoft Sans Serif"/>
            </a:endParaRPr>
          </a:p>
          <a:p>
            <a:pPr marL="12700">
              <a:lnSpc>
                <a:spcPct val="100000"/>
              </a:lnSpc>
              <a:spcBef>
                <a:spcPts val="330"/>
              </a:spcBef>
            </a:pPr>
            <a:r>
              <a:rPr sz="400" dirty="0">
                <a:latin typeface="Microsoft Sans Serif"/>
                <a:cs typeface="Microsoft Sans Serif"/>
              </a:rPr>
              <a:t>0</a:t>
            </a:r>
            <a:endParaRPr sz="400">
              <a:latin typeface="Microsoft Sans Serif"/>
              <a:cs typeface="Microsoft Sans Serif"/>
            </a:endParaRPr>
          </a:p>
        </p:txBody>
      </p:sp>
      <p:grpSp>
        <p:nvGrpSpPr>
          <p:cNvPr id="84" name="object 84"/>
          <p:cNvGrpSpPr/>
          <p:nvPr/>
        </p:nvGrpSpPr>
        <p:grpSpPr>
          <a:xfrm>
            <a:off x="2760428" y="1918337"/>
            <a:ext cx="1495425" cy="313055"/>
            <a:chOff x="2760428" y="1918337"/>
            <a:chExt cx="1495425" cy="313055"/>
          </a:xfrm>
        </p:grpSpPr>
        <p:sp>
          <p:nvSpPr>
            <p:cNvPr id="85" name="object 85"/>
            <p:cNvSpPr/>
            <p:nvPr/>
          </p:nvSpPr>
          <p:spPr>
            <a:xfrm>
              <a:off x="2777142" y="1919623"/>
              <a:ext cx="1462405" cy="309880"/>
            </a:xfrm>
            <a:custGeom>
              <a:avLst/>
              <a:gdLst/>
              <a:ahLst/>
              <a:cxnLst/>
              <a:rect l="l" t="t" r="r" b="b"/>
              <a:pathLst>
                <a:path w="1462404" h="309880">
                  <a:moveTo>
                    <a:pt x="0" y="0"/>
                  </a:moveTo>
                  <a:lnTo>
                    <a:pt x="1461860" y="0"/>
                  </a:lnTo>
                </a:path>
                <a:path w="1462404" h="309880">
                  <a:moveTo>
                    <a:pt x="0" y="309857"/>
                  </a:moveTo>
                  <a:lnTo>
                    <a:pt x="1461860" y="309857"/>
                  </a:lnTo>
                </a:path>
                <a:path w="1462404" h="309880">
                  <a:moveTo>
                    <a:pt x="1461860" y="309857"/>
                  </a:moveTo>
                  <a:lnTo>
                    <a:pt x="1461860" y="0"/>
                  </a:lnTo>
                </a:path>
                <a:path w="1462404" h="309880">
                  <a:moveTo>
                    <a:pt x="0" y="309857"/>
                  </a:moveTo>
                  <a:lnTo>
                    <a:pt x="0" y="0"/>
                  </a:lnTo>
                </a:path>
              </a:pathLst>
            </a:custGeom>
            <a:ln w="3175">
              <a:solidFill>
                <a:srgbClr val="000000"/>
              </a:solidFill>
            </a:ln>
          </p:spPr>
          <p:txBody>
            <a:bodyPr wrap="square" lIns="0" tIns="0" rIns="0" bIns="0" rtlCol="0"/>
            <a:lstStyle/>
            <a:p>
              <a:endParaRPr/>
            </a:p>
          </p:txBody>
        </p:sp>
        <p:sp>
          <p:nvSpPr>
            <p:cNvPr id="86" name="object 86"/>
            <p:cNvSpPr/>
            <p:nvPr/>
          </p:nvSpPr>
          <p:spPr>
            <a:xfrm>
              <a:off x="2761714" y="1955623"/>
              <a:ext cx="1492885" cy="237490"/>
            </a:xfrm>
            <a:custGeom>
              <a:avLst/>
              <a:gdLst/>
              <a:ahLst/>
              <a:cxnLst/>
              <a:rect l="l" t="t" r="r" b="b"/>
              <a:pathLst>
                <a:path w="1492885" h="237489">
                  <a:moveTo>
                    <a:pt x="30857" y="15428"/>
                  </a:moveTo>
                  <a:lnTo>
                    <a:pt x="30857" y="23948"/>
                  </a:lnTo>
                  <a:lnTo>
                    <a:pt x="23948" y="30857"/>
                  </a:lnTo>
                  <a:lnTo>
                    <a:pt x="15428" y="30857"/>
                  </a:lnTo>
                  <a:lnTo>
                    <a:pt x="6908" y="30857"/>
                  </a:lnTo>
                  <a:lnTo>
                    <a:pt x="0" y="23948"/>
                  </a:lnTo>
                  <a:lnTo>
                    <a:pt x="0" y="15428"/>
                  </a:lnTo>
                  <a:lnTo>
                    <a:pt x="0" y="6908"/>
                  </a:lnTo>
                  <a:lnTo>
                    <a:pt x="6908" y="0"/>
                  </a:lnTo>
                  <a:lnTo>
                    <a:pt x="15428" y="0"/>
                  </a:lnTo>
                  <a:lnTo>
                    <a:pt x="23948" y="0"/>
                  </a:lnTo>
                  <a:lnTo>
                    <a:pt x="30857" y="6908"/>
                  </a:lnTo>
                  <a:lnTo>
                    <a:pt x="30857" y="15428"/>
                  </a:lnTo>
                </a:path>
                <a:path w="1492885" h="237489">
                  <a:moveTo>
                    <a:pt x="103713" y="16714"/>
                  </a:moveTo>
                  <a:lnTo>
                    <a:pt x="103713" y="25233"/>
                  </a:lnTo>
                  <a:lnTo>
                    <a:pt x="96804" y="32142"/>
                  </a:lnTo>
                  <a:lnTo>
                    <a:pt x="88284" y="32142"/>
                  </a:lnTo>
                  <a:lnTo>
                    <a:pt x="79764" y="32142"/>
                  </a:lnTo>
                  <a:lnTo>
                    <a:pt x="72855" y="25233"/>
                  </a:lnTo>
                  <a:lnTo>
                    <a:pt x="72855" y="16714"/>
                  </a:lnTo>
                  <a:lnTo>
                    <a:pt x="72855" y="8194"/>
                  </a:lnTo>
                  <a:lnTo>
                    <a:pt x="79764" y="1285"/>
                  </a:lnTo>
                  <a:lnTo>
                    <a:pt x="88284" y="1285"/>
                  </a:lnTo>
                  <a:lnTo>
                    <a:pt x="96804" y="1285"/>
                  </a:lnTo>
                  <a:lnTo>
                    <a:pt x="103713" y="8194"/>
                  </a:lnTo>
                  <a:lnTo>
                    <a:pt x="103713" y="16714"/>
                  </a:lnTo>
                </a:path>
                <a:path w="1492885" h="237489">
                  <a:moveTo>
                    <a:pt x="176998" y="21001"/>
                  </a:moveTo>
                  <a:lnTo>
                    <a:pt x="176998" y="29521"/>
                  </a:lnTo>
                  <a:lnTo>
                    <a:pt x="170089" y="36429"/>
                  </a:lnTo>
                  <a:lnTo>
                    <a:pt x="161570" y="36429"/>
                  </a:lnTo>
                  <a:lnTo>
                    <a:pt x="153050" y="36429"/>
                  </a:lnTo>
                  <a:lnTo>
                    <a:pt x="146141" y="29521"/>
                  </a:lnTo>
                  <a:lnTo>
                    <a:pt x="146141" y="21001"/>
                  </a:lnTo>
                  <a:lnTo>
                    <a:pt x="146141" y="12481"/>
                  </a:lnTo>
                  <a:lnTo>
                    <a:pt x="153050" y="5572"/>
                  </a:lnTo>
                  <a:lnTo>
                    <a:pt x="161570" y="5572"/>
                  </a:lnTo>
                  <a:lnTo>
                    <a:pt x="170089" y="5572"/>
                  </a:lnTo>
                  <a:lnTo>
                    <a:pt x="176998" y="12481"/>
                  </a:lnTo>
                  <a:lnTo>
                    <a:pt x="176998" y="21001"/>
                  </a:lnTo>
                </a:path>
                <a:path w="1492885" h="237489">
                  <a:moveTo>
                    <a:pt x="249856" y="28285"/>
                  </a:moveTo>
                  <a:lnTo>
                    <a:pt x="249856" y="36805"/>
                  </a:lnTo>
                  <a:lnTo>
                    <a:pt x="242947" y="43714"/>
                  </a:lnTo>
                  <a:lnTo>
                    <a:pt x="234428" y="43714"/>
                  </a:lnTo>
                  <a:lnTo>
                    <a:pt x="225908" y="43714"/>
                  </a:lnTo>
                  <a:lnTo>
                    <a:pt x="218999" y="36805"/>
                  </a:lnTo>
                  <a:lnTo>
                    <a:pt x="218999" y="28285"/>
                  </a:lnTo>
                  <a:lnTo>
                    <a:pt x="218999" y="19766"/>
                  </a:lnTo>
                  <a:lnTo>
                    <a:pt x="225908" y="12857"/>
                  </a:lnTo>
                  <a:lnTo>
                    <a:pt x="234428" y="12857"/>
                  </a:lnTo>
                  <a:lnTo>
                    <a:pt x="242947" y="12857"/>
                  </a:lnTo>
                  <a:lnTo>
                    <a:pt x="249856" y="19766"/>
                  </a:lnTo>
                  <a:lnTo>
                    <a:pt x="249856" y="28285"/>
                  </a:lnTo>
                </a:path>
                <a:path w="1492885" h="237489">
                  <a:moveTo>
                    <a:pt x="323142" y="37715"/>
                  </a:moveTo>
                  <a:lnTo>
                    <a:pt x="323142" y="46235"/>
                  </a:lnTo>
                  <a:lnTo>
                    <a:pt x="316235" y="53144"/>
                  </a:lnTo>
                  <a:lnTo>
                    <a:pt x="307714" y="53144"/>
                  </a:lnTo>
                  <a:lnTo>
                    <a:pt x="299192" y="53144"/>
                  </a:lnTo>
                  <a:lnTo>
                    <a:pt x="292285" y="46235"/>
                  </a:lnTo>
                  <a:lnTo>
                    <a:pt x="292285" y="37715"/>
                  </a:lnTo>
                  <a:lnTo>
                    <a:pt x="292285" y="29196"/>
                  </a:lnTo>
                  <a:lnTo>
                    <a:pt x="299192" y="22287"/>
                  </a:lnTo>
                  <a:lnTo>
                    <a:pt x="307714" y="22287"/>
                  </a:lnTo>
                  <a:lnTo>
                    <a:pt x="316235" y="22287"/>
                  </a:lnTo>
                  <a:lnTo>
                    <a:pt x="323142" y="29196"/>
                  </a:lnTo>
                  <a:lnTo>
                    <a:pt x="323142" y="37715"/>
                  </a:lnTo>
                </a:path>
                <a:path w="1492885" h="237489">
                  <a:moveTo>
                    <a:pt x="396001" y="49287"/>
                  </a:moveTo>
                  <a:lnTo>
                    <a:pt x="396001" y="57806"/>
                  </a:lnTo>
                  <a:lnTo>
                    <a:pt x="389089" y="64715"/>
                  </a:lnTo>
                  <a:lnTo>
                    <a:pt x="380573" y="64715"/>
                  </a:lnTo>
                  <a:lnTo>
                    <a:pt x="372051" y="64715"/>
                  </a:lnTo>
                  <a:lnTo>
                    <a:pt x="365144" y="57806"/>
                  </a:lnTo>
                  <a:lnTo>
                    <a:pt x="365144" y="49287"/>
                  </a:lnTo>
                  <a:lnTo>
                    <a:pt x="365144" y="40767"/>
                  </a:lnTo>
                  <a:lnTo>
                    <a:pt x="372051" y="33858"/>
                  </a:lnTo>
                  <a:lnTo>
                    <a:pt x="380573" y="33858"/>
                  </a:lnTo>
                  <a:lnTo>
                    <a:pt x="389089" y="33858"/>
                  </a:lnTo>
                  <a:lnTo>
                    <a:pt x="396001" y="40767"/>
                  </a:lnTo>
                  <a:lnTo>
                    <a:pt x="396001" y="49287"/>
                  </a:lnTo>
                </a:path>
                <a:path w="1492885" h="237489">
                  <a:moveTo>
                    <a:pt x="469287" y="63000"/>
                  </a:moveTo>
                  <a:lnTo>
                    <a:pt x="469287" y="71519"/>
                  </a:lnTo>
                  <a:lnTo>
                    <a:pt x="462375" y="78428"/>
                  </a:lnTo>
                  <a:lnTo>
                    <a:pt x="453858" y="78428"/>
                  </a:lnTo>
                  <a:lnTo>
                    <a:pt x="445337" y="78428"/>
                  </a:lnTo>
                  <a:lnTo>
                    <a:pt x="438430" y="71519"/>
                  </a:lnTo>
                  <a:lnTo>
                    <a:pt x="438430" y="63000"/>
                  </a:lnTo>
                  <a:lnTo>
                    <a:pt x="438430" y="54480"/>
                  </a:lnTo>
                  <a:lnTo>
                    <a:pt x="445337" y="47571"/>
                  </a:lnTo>
                  <a:lnTo>
                    <a:pt x="453858" y="47571"/>
                  </a:lnTo>
                  <a:lnTo>
                    <a:pt x="462375" y="47571"/>
                  </a:lnTo>
                  <a:lnTo>
                    <a:pt x="469287" y="54480"/>
                  </a:lnTo>
                  <a:lnTo>
                    <a:pt x="469287" y="63000"/>
                  </a:lnTo>
                </a:path>
                <a:path w="1492885" h="237489">
                  <a:moveTo>
                    <a:pt x="542141" y="78000"/>
                  </a:moveTo>
                  <a:lnTo>
                    <a:pt x="542141" y="86520"/>
                  </a:lnTo>
                  <a:lnTo>
                    <a:pt x="535234" y="93429"/>
                  </a:lnTo>
                  <a:lnTo>
                    <a:pt x="526712" y="93429"/>
                  </a:lnTo>
                  <a:lnTo>
                    <a:pt x="518196" y="93429"/>
                  </a:lnTo>
                  <a:lnTo>
                    <a:pt x="511284" y="86520"/>
                  </a:lnTo>
                  <a:lnTo>
                    <a:pt x="511284" y="78000"/>
                  </a:lnTo>
                  <a:lnTo>
                    <a:pt x="511284" y="69481"/>
                  </a:lnTo>
                  <a:lnTo>
                    <a:pt x="518196" y="62572"/>
                  </a:lnTo>
                  <a:lnTo>
                    <a:pt x="526712" y="62572"/>
                  </a:lnTo>
                  <a:lnTo>
                    <a:pt x="535234" y="62572"/>
                  </a:lnTo>
                  <a:lnTo>
                    <a:pt x="542141" y="69481"/>
                  </a:lnTo>
                  <a:lnTo>
                    <a:pt x="542141" y="78000"/>
                  </a:lnTo>
                </a:path>
                <a:path w="1492885" h="237489">
                  <a:moveTo>
                    <a:pt x="615427" y="94287"/>
                  </a:moveTo>
                  <a:lnTo>
                    <a:pt x="615427" y="102806"/>
                  </a:lnTo>
                  <a:lnTo>
                    <a:pt x="608520" y="109715"/>
                  </a:lnTo>
                  <a:lnTo>
                    <a:pt x="599998" y="109715"/>
                  </a:lnTo>
                  <a:lnTo>
                    <a:pt x="591481" y="109715"/>
                  </a:lnTo>
                  <a:lnTo>
                    <a:pt x="584569" y="102806"/>
                  </a:lnTo>
                  <a:lnTo>
                    <a:pt x="584569" y="94287"/>
                  </a:lnTo>
                  <a:lnTo>
                    <a:pt x="584569" y="85767"/>
                  </a:lnTo>
                  <a:lnTo>
                    <a:pt x="591481" y="78858"/>
                  </a:lnTo>
                  <a:lnTo>
                    <a:pt x="599998" y="78858"/>
                  </a:lnTo>
                  <a:lnTo>
                    <a:pt x="608520" y="78858"/>
                  </a:lnTo>
                  <a:lnTo>
                    <a:pt x="615427" y="85767"/>
                  </a:lnTo>
                  <a:lnTo>
                    <a:pt x="615427" y="94287"/>
                  </a:lnTo>
                </a:path>
                <a:path w="1492885" h="237489">
                  <a:moveTo>
                    <a:pt x="688286" y="111429"/>
                  </a:moveTo>
                  <a:lnTo>
                    <a:pt x="688286" y="119949"/>
                  </a:lnTo>
                  <a:lnTo>
                    <a:pt x="681379" y="126858"/>
                  </a:lnTo>
                  <a:lnTo>
                    <a:pt x="672857" y="126858"/>
                  </a:lnTo>
                  <a:lnTo>
                    <a:pt x="664335" y="126858"/>
                  </a:lnTo>
                  <a:lnTo>
                    <a:pt x="657428" y="119949"/>
                  </a:lnTo>
                  <a:lnTo>
                    <a:pt x="657428" y="111429"/>
                  </a:lnTo>
                  <a:lnTo>
                    <a:pt x="657428" y="102909"/>
                  </a:lnTo>
                  <a:lnTo>
                    <a:pt x="664335" y="96000"/>
                  </a:lnTo>
                  <a:lnTo>
                    <a:pt x="672857" y="96000"/>
                  </a:lnTo>
                  <a:lnTo>
                    <a:pt x="681379" y="96000"/>
                  </a:lnTo>
                  <a:lnTo>
                    <a:pt x="688286" y="102909"/>
                  </a:lnTo>
                  <a:lnTo>
                    <a:pt x="688286" y="111429"/>
                  </a:lnTo>
                </a:path>
                <a:path w="1492885" h="237489">
                  <a:moveTo>
                    <a:pt x="761571" y="128571"/>
                  </a:moveTo>
                  <a:lnTo>
                    <a:pt x="761571" y="137091"/>
                  </a:lnTo>
                  <a:lnTo>
                    <a:pt x="754665" y="144000"/>
                  </a:lnTo>
                  <a:lnTo>
                    <a:pt x="746143" y="144000"/>
                  </a:lnTo>
                  <a:lnTo>
                    <a:pt x="737621" y="144000"/>
                  </a:lnTo>
                  <a:lnTo>
                    <a:pt x="730714" y="137091"/>
                  </a:lnTo>
                  <a:lnTo>
                    <a:pt x="730714" y="128571"/>
                  </a:lnTo>
                  <a:lnTo>
                    <a:pt x="730714" y="120051"/>
                  </a:lnTo>
                  <a:lnTo>
                    <a:pt x="737621" y="113143"/>
                  </a:lnTo>
                  <a:lnTo>
                    <a:pt x="746143" y="113143"/>
                  </a:lnTo>
                  <a:lnTo>
                    <a:pt x="754665" y="113143"/>
                  </a:lnTo>
                  <a:lnTo>
                    <a:pt x="761571" y="120051"/>
                  </a:lnTo>
                  <a:lnTo>
                    <a:pt x="761571" y="128571"/>
                  </a:lnTo>
                </a:path>
                <a:path w="1492885" h="237489">
                  <a:moveTo>
                    <a:pt x="834857" y="145715"/>
                  </a:moveTo>
                  <a:lnTo>
                    <a:pt x="834857" y="154235"/>
                  </a:lnTo>
                  <a:lnTo>
                    <a:pt x="827950" y="161144"/>
                  </a:lnTo>
                  <a:lnTo>
                    <a:pt x="819429" y="161144"/>
                  </a:lnTo>
                  <a:lnTo>
                    <a:pt x="810907" y="161144"/>
                  </a:lnTo>
                  <a:lnTo>
                    <a:pt x="804000" y="154235"/>
                  </a:lnTo>
                  <a:lnTo>
                    <a:pt x="804000" y="145715"/>
                  </a:lnTo>
                  <a:lnTo>
                    <a:pt x="804000" y="137196"/>
                  </a:lnTo>
                  <a:lnTo>
                    <a:pt x="810907" y="130287"/>
                  </a:lnTo>
                  <a:lnTo>
                    <a:pt x="819429" y="130287"/>
                  </a:lnTo>
                  <a:lnTo>
                    <a:pt x="827950" y="130287"/>
                  </a:lnTo>
                  <a:lnTo>
                    <a:pt x="834857" y="137196"/>
                  </a:lnTo>
                  <a:lnTo>
                    <a:pt x="834857" y="145715"/>
                  </a:lnTo>
                </a:path>
                <a:path w="1492885" h="237489">
                  <a:moveTo>
                    <a:pt x="907716" y="161572"/>
                  </a:moveTo>
                  <a:lnTo>
                    <a:pt x="907716" y="170092"/>
                  </a:lnTo>
                  <a:lnTo>
                    <a:pt x="900804" y="177000"/>
                  </a:lnTo>
                  <a:lnTo>
                    <a:pt x="892288" y="177000"/>
                  </a:lnTo>
                  <a:lnTo>
                    <a:pt x="883766" y="177000"/>
                  </a:lnTo>
                  <a:lnTo>
                    <a:pt x="876859" y="170092"/>
                  </a:lnTo>
                  <a:lnTo>
                    <a:pt x="876859" y="161572"/>
                  </a:lnTo>
                  <a:lnTo>
                    <a:pt x="876859" y="153052"/>
                  </a:lnTo>
                  <a:lnTo>
                    <a:pt x="883766" y="146143"/>
                  </a:lnTo>
                  <a:lnTo>
                    <a:pt x="892288" y="146143"/>
                  </a:lnTo>
                  <a:lnTo>
                    <a:pt x="900804" y="146143"/>
                  </a:lnTo>
                  <a:lnTo>
                    <a:pt x="907716" y="153052"/>
                  </a:lnTo>
                  <a:lnTo>
                    <a:pt x="907716" y="161572"/>
                  </a:lnTo>
                </a:path>
                <a:path w="1492885" h="237489">
                  <a:moveTo>
                    <a:pt x="981002" y="176573"/>
                  </a:moveTo>
                  <a:lnTo>
                    <a:pt x="981002" y="185092"/>
                  </a:lnTo>
                  <a:lnTo>
                    <a:pt x="974090" y="192001"/>
                  </a:lnTo>
                  <a:lnTo>
                    <a:pt x="965573" y="192001"/>
                  </a:lnTo>
                  <a:lnTo>
                    <a:pt x="957052" y="192001"/>
                  </a:lnTo>
                  <a:lnTo>
                    <a:pt x="950145" y="185092"/>
                  </a:lnTo>
                  <a:lnTo>
                    <a:pt x="950145" y="176573"/>
                  </a:lnTo>
                  <a:lnTo>
                    <a:pt x="950145" y="168053"/>
                  </a:lnTo>
                  <a:lnTo>
                    <a:pt x="957052" y="161144"/>
                  </a:lnTo>
                  <a:lnTo>
                    <a:pt x="965573" y="161144"/>
                  </a:lnTo>
                  <a:lnTo>
                    <a:pt x="974090" y="161144"/>
                  </a:lnTo>
                  <a:lnTo>
                    <a:pt x="981002" y="168053"/>
                  </a:lnTo>
                  <a:lnTo>
                    <a:pt x="981002" y="176573"/>
                  </a:lnTo>
                </a:path>
                <a:path w="1492885" h="237489">
                  <a:moveTo>
                    <a:pt x="1053856" y="189858"/>
                  </a:moveTo>
                  <a:lnTo>
                    <a:pt x="1053856" y="198377"/>
                  </a:lnTo>
                  <a:lnTo>
                    <a:pt x="1046949" y="205286"/>
                  </a:lnTo>
                  <a:lnTo>
                    <a:pt x="1038427" y="205286"/>
                  </a:lnTo>
                  <a:lnTo>
                    <a:pt x="1029911" y="205286"/>
                  </a:lnTo>
                  <a:lnTo>
                    <a:pt x="1022999" y="198377"/>
                  </a:lnTo>
                  <a:lnTo>
                    <a:pt x="1022999" y="189858"/>
                  </a:lnTo>
                  <a:lnTo>
                    <a:pt x="1022999" y="181338"/>
                  </a:lnTo>
                  <a:lnTo>
                    <a:pt x="1029911" y="174429"/>
                  </a:lnTo>
                  <a:lnTo>
                    <a:pt x="1038427" y="174429"/>
                  </a:lnTo>
                  <a:lnTo>
                    <a:pt x="1046949" y="174429"/>
                  </a:lnTo>
                  <a:lnTo>
                    <a:pt x="1053856" y="181338"/>
                  </a:lnTo>
                  <a:lnTo>
                    <a:pt x="1053856" y="189858"/>
                  </a:lnTo>
                </a:path>
                <a:path w="1492885" h="237489">
                  <a:moveTo>
                    <a:pt x="1127142" y="201429"/>
                  </a:moveTo>
                  <a:lnTo>
                    <a:pt x="1127142" y="209949"/>
                  </a:lnTo>
                  <a:lnTo>
                    <a:pt x="1120235" y="216858"/>
                  </a:lnTo>
                  <a:lnTo>
                    <a:pt x="1111713" y="216858"/>
                  </a:lnTo>
                  <a:lnTo>
                    <a:pt x="1103197" y="216858"/>
                  </a:lnTo>
                  <a:lnTo>
                    <a:pt x="1096285" y="209949"/>
                  </a:lnTo>
                  <a:lnTo>
                    <a:pt x="1096285" y="201429"/>
                  </a:lnTo>
                  <a:lnTo>
                    <a:pt x="1096285" y="192909"/>
                  </a:lnTo>
                  <a:lnTo>
                    <a:pt x="1103197" y="186000"/>
                  </a:lnTo>
                  <a:lnTo>
                    <a:pt x="1111713" y="186000"/>
                  </a:lnTo>
                  <a:lnTo>
                    <a:pt x="1120235" y="186000"/>
                  </a:lnTo>
                  <a:lnTo>
                    <a:pt x="1127142" y="192909"/>
                  </a:lnTo>
                  <a:lnTo>
                    <a:pt x="1127142" y="201429"/>
                  </a:lnTo>
                </a:path>
                <a:path w="1492885" h="237489">
                  <a:moveTo>
                    <a:pt x="1200001" y="210429"/>
                  </a:moveTo>
                  <a:lnTo>
                    <a:pt x="1200001" y="218949"/>
                  </a:lnTo>
                  <a:lnTo>
                    <a:pt x="1193094" y="225858"/>
                  </a:lnTo>
                  <a:lnTo>
                    <a:pt x="1184572" y="225858"/>
                  </a:lnTo>
                  <a:lnTo>
                    <a:pt x="1176050" y="225858"/>
                  </a:lnTo>
                  <a:lnTo>
                    <a:pt x="1169143" y="218949"/>
                  </a:lnTo>
                  <a:lnTo>
                    <a:pt x="1169143" y="210429"/>
                  </a:lnTo>
                  <a:lnTo>
                    <a:pt x="1169143" y="201909"/>
                  </a:lnTo>
                  <a:lnTo>
                    <a:pt x="1176050" y="195000"/>
                  </a:lnTo>
                  <a:lnTo>
                    <a:pt x="1184572" y="195000"/>
                  </a:lnTo>
                  <a:lnTo>
                    <a:pt x="1193094" y="195000"/>
                  </a:lnTo>
                  <a:lnTo>
                    <a:pt x="1200001" y="201909"/>
                  </a:lnTo>
                  <a:lnTo>
                    <a:pt x="1200001" y="210429"/>
                  </a:lnTo>
                </a:path>
                <a:path w="1492885" h="237489">
                  <a:moveTo>
                    <a:pt x="1273286" y="217286"/>
                  </a:moveTo>
                  <a:lnTo>
                    <a:pt x="1273286" y="225805"/>
                  </a:lnTo>
                  <a:lnTo>
                    <a:pt x="1266380" y="232714"/>
                  </a:lnTo>
                  <a:lnTo>
                    <a:pt x="1257858" y="232714"/>
                  </a:lnTo>
                  <a:lnTo>
                    <a:pt x="1249336" y="232714"/>
                  </a:lnTo>
                  <a:lnTo>
                    <a:pt x="1242429" y="225805"/>
                  </a:lnTo>
                  <a:lnTo>
                    <a:pt x="1242429" y="217286"/>
                  </a:lnTo>
                  <a:lnTo>
                    <a:pt x="1242429" y="208766"/>
                  </a:lnTo>
                  <a:lnTo>
                    <a:pt x="1249336" y="201857"/>
                  </a:lnTo>
                  <a:lnTo>
                    <a:pt x="1257858" y="201857"/>
                  </a:lnTo>
                  <a:lnTo>
                    <a:pt x="1266380" y="201857"/>
                  </a:lnTo>
                  <a:lnTo>
                    <a:pt x="1273286" y="208766"/>
                  </a:lnTo>
                  <a:lnTo>
                    <a:pt x="1273286" y="217286"/>
                  </a:lnTo>
                </a:path>
                <a:path w="1492885" h="237489">
                  <a:moveTo>
                    <a:pt x="1346145" y="221143"/>
                  </a:moveTo>
                  <a:lnTo>
                    <a:pt x="1346145" y="229662"/>
                  </a:lnTo>
                  <a:lnTo>
                    <a:pt x="1339233" y="236571"/>
                  </a:lnTo>
                  <a:lnTo>
                    <a:pt x="1330717" y="236571"/>
                  </a:lnTo>
                  <a:lnTo>
                    <a:pt x="1322195" y="236571"/>
                  </a:lnTo>
                  <a:lnTo>
                    <a:pt x="1315288" y="229662"/>
                  </a:lnTo>
                  <a:lnTo>
                    <a:pt x="1315288" y="221143"/>
                  </a:lnTo>
                  <a:lnTo>
                    <a:pt x="1315288" y="212623"/>
                  </a:lnTo>
                  <a:lnTo>
                    <a:pt x="1322195" y="205714"/>
                  </a:lnTo>
                  <a:lnTo>
                    <a:pt x="1330717" y="205714"/>
                  </a:lnTo>
                  <a:lnTo>
                    <a:pt x="1339233" y="205714"/>
                  </a:lnTo>
                  <a:lnTo>
                    <a:pt x="1346145" y="212623"/>
                  </a:lnTo>
                  <a:lnTo>
                    <a:pt x="1346145" y="221143"/>
                  </a:lnTo>
                </a:path>
                <a:path w="1492885" h="237489">
                  <a:moveTo>
                    <a:pt x="1419431" y="222001"/>
                  </a:moveTo>
                  <a:lnTo>
                    <a:pt x="1419431" y="230520"/>
                  </a:lnTo>
                  <a:lnTo>
                    <a:pt x="1412519" y="237429"/>
                  </a:lnTo>
                  <a:lnTo>
                    <a:pt x="1404003" y="237429"/>
                  </a:lnTo>
                  <a:lnTo>
                    <a:pt x="1395481" y="237429"/>
                  </a:lnTo>
                  <a:lnTo>
                    <a:pt x="1388574" y="230520"/>
                  </a:lnTo>
                  <a:lnTo>
                    <a:pt x="1388574" y="222001"/>
                  </a:lnTo>
                  <a:lnTo>
                    <a:pt x="1388574" y="213481"/>
                  </a:lnTo>
                  <a:lnTo>
                    <a:pt x="1395481" y="206572"/>
                  </a:lnTo>
                  <a:lnTo>
                    <a:pt x="1404003" y="206572"/>
                  </a:lnTo>
                  <a:lnTo>
                    <a:pt x="1412519" y="206572"/>
                  </a:lnTo>
                  <a:lnTo>
                    <a:pt x="1419431" y="213481"/>
                  </a:lnTo>
                  <a:lnTo>
                    <a:pt x="1419431" y="222001"/>
                  </a:lnTo>
                </a:path>
                <a:path w="1492885" h="237489">
                  <a:moveTo>
                    <a:pt x="1492717" y="220287"/>
                  </a:moveTo>
                  <a:lnTo>
                    <a:pt x="1492717" y="228807"/>
                  </a:lnTo>
                  <a:lnTo>
                    <a:pt x="1485805" y="235716"/>
                  </a:lnTo>
                  <a:lnTo>
                    <a:pt x="1477289" y="235716"/>
                  </a:lnTo>
                  <a:lnTo>
                    <a:pt x="1468767" y="235716"/>
                  </a:lnTo>
                  <a:lnTo>
                    <a:pt x="1461860" y="228807"/>
                  </a:lnTo>
                  <a:lnTo>
                    <a:pt x="1461860" y="220287"/>
                  </a:lnTo>
                  <a:lnTo>
                    <a:pt x="1461860" y="211767"/>
                  </a:lnTo>
                  <a:lnTo>
                    <a:pt x="1468767" y="204858"/>
                  </a:lnTo>
                  <a:lnTo>
                    <a:pt x="1477289" y="204858"/>
                  </a:lnTo>
                  <a:lnTo>
                    <a:pt x="1485805" y="204858"/>
                  </a:lnTo>
                  <a:lnTo>
                    <a:pt x="1492717" y="211767"/>
                  </a:lnTo>
                  <a:lnTo>
                    <a:pt x="1492717" y="220287"/>
                  </a:lnTo>
                </a:path>
              </a:pathLst>
            </a:custGeom>
            <a:ln w="3175">
              <a:solidFill>
                <a:srgbClr val="0000FF"/>
              </a:solidFill>
            </a:ln>
          </p:spPr>
          <p:txBody>
            <a:bodyPr wrap="square" lIns="0" tIns="0" rIns="0" bIns="0" rtlCol="0"/>
            <a:lstStyle/>
            <a:p>
              <a:endParaRPr/>
            </a:p>
          </p:txBody>
        </p:sp>
        <p:sp>
          <p:nvSpPr>
            <p:cNvPr id="87" name="object 87"/>
            <p:cNvSpPr/>
            <p:nvPr/>
          </p:nvSpPr>
          <p:spPr>
            <a:xfrm>
              <a:off x="2777142" y="1971052"/>
              <a:ext cx="1462405" cy="207010"/>
            </a:xfrm>
            <a:custGeom>
              <a:avLst/>
              <a:gdLst/>
              <a:ahLst/>
              <a:cxnLst/>
              <a:rect l="l" t="t" r="r" b="b"/>
              <a:pathLst>
                <a:path w="1462404" h="207010">
                  <a:moveTo>
                    <a:pt x="0" y="103287"/>
                  </a:moveTo>
                  <a:lnTo>
                    <a:pt x="0" y="0"/>
                  </a:lnTo>
                </a:path>
                <a:path w="1462404" h="207010">
                  <a:moveTo>
                    <a:pt x="72855" y="103287"/>
                  </a:moveTo>
                  <a:lnTo>
                    <a:pt x="72855" y="1285"/>
                  </a:lnTo>
                </a:path>
                <a:path w="1462404" h="207010">
                  <a:moveTo>
                    <a:pt x="146141" y="103287"/>
                  </a:moveTo>
                  <a:lnTo>
                    <a:pt x="146141" y="5572"/>
                  </a:lnTo>
                </a:path>
                <a:path w="1462404" h="207010">
                  <a:moveTo>
                    <a:pt x="218999" y="103287"/>
                  </a:moveTo>
                  <a:lnTo>
                    <a:pt x="218999" y="12857"/>
                  </a:lnTo>
                </a:path>
                <a:path w="1462404" h="207010">
                  <a:moveTo>
                    <a:pt x="292285" y="103287"/>
                  </a:moveTo>
                  <a:lnTo>
                    <a:pt x="292285" y="22287"/>
                  </a:lnTo>
                </a:path>
                <a:path w="1462404" h="207010">
                  <a:moveTo>
                    <a:pt x="365144" y="103287"/>
                  </a:moveTo>
                  <a:lnTo>
                    <a:pt x="365144" y="33858"/>
                  </a:lnTo>
                </a:path>
                <a:path w="1462404" h="207010">
                  <a:moveTo>
                    <a:pt x="438430" y="103287"/>
                  </a:moveTo>
                  <a:lnTo>
                    <a:pt x="438430" y="47571"/>
                  </a:lnTo>
                </a:path>
                <a:path w="1462404" h="207010">
                  <a:moveTo>
                    <a:pt x="511284" y="103287"/>
                  </a:moveTo>
                  <a:lnTo>
                    <a:pt x="511284" y="62572"/>
                  </a:lnTo>
                </a:path>
                <a:path w="1462404" h="207010">
                  <a:moveTo>
                    <a:pt x="584569" y="103287"/>
                  </a:moveTo>
                  <a:lnTo>
                    <a:pt x="584569" y="78858"/>
                  </a:lnTo>
                </a:path>
                <a:path w="1462404" h="207010">
                  <a:moveTo>
                    <a:pt x="657428" y="103287"/>
                  </a:moveTo>
                  <a:lnTo>
                    <a:pt x="657428" y="96000"/>
                  </a:lnTo>
                </a:path>
                <a:path w="1462404" h="207010">
                  <a:moveTo>
                    <a:pt x="730714" y="103287"/>
                  </a:moveTo>
                  <a:lnTo>
                    <a:pt x="730714" y="113143"/>
                  </a:lnTo>
                </a:path>
                <a:path w="1462404" h="207010">
                  <a:moveTo>
                    <a:pt x="804000" y="103287"/>
                  </a:moveTo>
                  <a:lnTo>
                    <a:pt x="804000" y="130287"/>
                  </a:lnTo>
                </a:path>
                <a:path w="1462404" h="207010">
                  <a:moveTo>
                    <a:pt x="876859" y="103287"/>
                  </a:moveTo>
                  <a:lnTo>
                    <a:pt x="876859" y="146143"/>
                  </a:lnTo>
                </a:path>
                <a:path w="1462404" h="207010">
                  <a:moveTo>
                    <a:pt x="950145" y="103287"/>
                  </a:moveTo>
                  <a:lnTo>
                    <a:pt x="950145" y="161144"/>
                  </a:lnTo>
                </a:path>
                <a:path w="1462404" h="207010">
                  <a:moveTo>
                    <a:pt x="1022999" y="103287"/>
                  </a:moveTo>
                  <a:lnTo>
                    <a:pt x="1022999" y="174429"/>
                  </a:lnTo>
                </a:path>
                <a:path w="1462404" h="207010">
                  <a:moveTo>
                    <a:pt x="1096285" y="103287"/>
                  </a:moveTo>
                  <a:lnTo>
                    <a:pt x="1096285" y="186000"/>
                  </a:lnTo>
                </a:path>
                <a:path w="1462404" h="207010">
                  <a:moveTo>
                    <a:pt x="1169143" y="103287"/>
                  </a:moveTo>
                  <a:lnTo>
                    <a:pt x="1169143" y="195000"/>
                  </a:lnTo>
                </a:path>
                <a:path w="1462404" h="207010">
                  <a:moveTo>
                    <a:pt x="1242429" y="103287"/>
                  </a:moveTo>
                  <a:lnTo>
                    <a:pt x="1242429" y="201857"/>
                  </a:lnTo>
                </a:path>
                <a:path w="1462404" h="207010">
                  <a:moveTo>
                    <a:pt x="1315288" y="103287"/>
                  </a:moveTo>
                  <a:lnTo>
                    <a:pt x="1315288" y="205714"/>
                  </a:lnTo>
                </a:path>
                <a:path w="1462404" h="207010">
                  <a:moveTo>
                    <a:pt x="1388574" y="103287"/>
                  </a:moveTo>
                  <a:lnTo>
                    <a:pt x="1388574" y="206572"/>
                  </a:lnTo>
                </a:path>
                <a:path w="1462404" h="207010">
                  <a:moveTo>
                    <a:pt x="1461860" y="103287"/>
                  </a:moveTo>
                  <a:lnTo>
                    <a:pt x="1461860" y="204858"/>
                  </a:lnTo>
                </a:path>
              </a:pathLst>
            </a:custGeom>
            <a:ln w="3175">
              <a:solidFill>
                <a:srgbClr val="0000FF"/>
              </a:solidFill>
            </a:ln>
          </p:spPr>
          <p:txBody>
            <a:bodyPr wrap="square" lIns="0" tIns="0" rIns="0" bIns="0" rtlCol="0"/>
            <a:lstStyle/>
            <a:p>
              <a:endParaRPr/>
            </a:p>
          </p:txBody>
        </p:sp>
        <p:sp>
          <p:nvSpPr>
            <p:cNvPr id="88" name="object 88"/>
            <p:cNvSpPr/>
            <p:nvPr/>
          </p:nvSpPr>
          <p:spPr>
            <a:xfrm>
              <a:off x="2777142" y="2074339"/>
              <a:ext cx="1462405" cy="0"/>
            </a:xfrm>
            <a:custGeom>
              <a:avLst/>
              <a:gdLst/>
              <a:ahLst/>
              <a:cxnLst/>
              <a:rect l="l" t="t" r="r" b="b"/>
              <a:pathLst>
                <a:path w="1462404">
                  <a:moveTo>
                    <a:pt x="0" y="0"/>
                  </a:moveTo>
                  <a:lnTo>
                    <a:pt x="1461860" y="0"/>
                  </a:lnTo>
                </a:path>
              </a:pathLst>
            </a:custGeom>
            <a:ln w="3175">
              <a:solidFill>
                <a:srgbClr val="000000"/>
              </a:solidFill>
            </a:ln>
          </p:spPr>
          <p:txBody>
            <a:bodyPr wrap="square" lIns="0" tIns="0" rIns="0" bIns="0" rtlCol="0"/>
            <a:lstStyle/>
            <a:p>
              <a:endParaRPr/>
            </a:p>
          </p:txBody>
        </p:sp>
      </p:grpSp>
      <p:sp>
        <p:nvSpPr>
          <p:cNvPr id="89" name="object 89"/>
          <p:cNvSpPr txBox="1"/>
          <p:nvPr/>
        </p:nvSpPr>
        <p:spPr>
          <a:xfrm>
            <a:off x="2519298" y="2508941"/>
            <a:ext cx="1602105" cy="481330"/>
          </a:xfrm>
          <a:prstGeom prst="rect">
            <a:avLst/>
          </a:prstGeom>
        </p:spPr>
        <p:txBody>
          <a:bodyPr vert="horz" wrap="square" lIns="0" tIns="12065" rIns="0" bIns="0" rtlCol="0">
            <a:spAutoFit/>
          </a:bodyPr>
          <a:lstStyle/>
          <a:p>
            <a:pPr marL="12700" marR="1270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45" dirty="0">
                <a:latin typeface="Tahoma"/>
                <a:cs typeface="Tahoma"/>
              </a:rPr>
              <a:t>Se</a:t>
            </a:r>
            <a:r>
              <a:rPr sz="1000" spc="-555" dirty="0">
                <a:latin typeface="Tahoma"/>
                <a:cs typeface="Tahoma"/>
              </a:rPr>
              <a:t>n</a:t>
            </a:r>
            <a:r>
              <a:rPr sz="1000" spc="-45" dirty="0">
                <a:latin typeface="Tahoma"/>
                <a:cs typeface="Tahoma"/>
              </a:rPr>
              <a:t>˜</a:t>
            </a:r>
            <a:r>
              <a:rPr sz="1000" spc="-50" dirty="0">
                <a:latin typeface="Tahoma"/>
                <a:cs typeface="Tahoma"/>
              </a:rPr>
              <a:t>ales</a:t>
            </a:r>
            <a:r>
              <a:rPr sz="1000" spc="20" dirty="0">
                <a:latin typeface="Tahoma"/>
                <a:cs typeface="Tahoma"/>
              </a:rPr>
              <a:t> </a:t>
            </a:r>
            <a:r>
              <a:rPr sz="1000" spc="-40" dirty="0">
                <a:latin typeface="Tahoma"/>
                <a:cs typeface="Tahoma"/>
              </a:rPr>
              <a:t>sinusoidales  </a:t>
            </a:r>
            <a:r>
              <a:rPr sz="1000" spc="-35" dirty="0">
                <a:latin typeface="Tahoma"/>
                <a:cs typeface="Tahoma"/>
              </a:rPr>
              <a:t>discretas.</a:t>
            </a:r>
            <a:r>
              <a:rPr sz="1000" spc="20" dirty="0">
                <a:latin typeface="Tahoma"/>
                <a:cs typeface="Tahoma"/>
              </a:rPr>
              <a:t> </a:t>
            </a:r>
            <a:r>
              <a:rPr sz="1000" spc="-5" dirty="0">
                <a:latin typeface="Tahoma"/>
                <a:cs typeface="Tahoma"/>
              </a:rPr>
              <a:t>(</a:t>
            </a:r>
            <a:r>
              <a:rPr sz="1000" i="1" spc="-70" dirty="0">
                <a:latin typeface="Arial"/>
                <a:cs typeface="Arial"/>
              </a:rPr>
              <a:t>a</a:t>
            </a:r>
            <a:r>
              <a:rPr sz="1000" dirty="0">
                <a:latin typeface="Tahoma"/>
                <a:cs typeface="Tahoma"/>
              </a:rPr>
              <a:t>)</a:t>
            </a:r>
            <a:r>
              <a:rPr sz="1000" spc="-150" dirty="0">
                <a:latin typeface="Tahoma"/>
                <a:cs typeface="Tahoma"/>
              </a:rPr>
              <a:t> </a:t>
            </a:r>
            <a:r>
              <a:rPr sz="1000" spc="-35" dirty="0">
                <a:latin typeface="Tahoma"/>
                <a:cs typeface="Tahoma"/>
              </a:rPr>
              <a:t>cos(</a:t>
            </a:r>
            <a:r>
              <a:rPr sz="1000" spc="-45" dirty="0">
                <a:latin typeface="Tahoma"/>
                <a:cs typeface="Tahoma"/>
              </a:rPr>
              <a:t>2</a:t>
            </a:r>
            <a:r>
              <a:rPr sz="1000" i="1" spc="-35" dirty="0">
                <a:latin typeface="Verdana"/>
                <a:cs typeface="Verdana"/>
              </a:rPr>
              <a:t>π</a:t>
            </a:r>
            <a:r>
              <a:rPr sz="1000" i="1" spc="-30" dirty="0">
                <a:latin typeface="Arial"/>
                <a:cs typeface="Arial"/>
              </a:rPr>
              <a:t>n</a:t>
            </a:r>
            <a:r>
              <a:rPr sz="1000" i="1" spc="40" dirty="0">
                <a:latin typeface="Verdana"/>
                <a:cs typeface="Verdana"/>
              </a:rPr>
              <a:t>/</a:t>
            </a:r>
            <a:r>
              <a:rPr sz="1000" spc="-45" dirty="0">
                <a:latin typeface="Tahoma"/>
                <a:cs typeface="Tahoma"/>
              </a:rPr>
              <a:t>12);</a:t>
            </a:r>
            <a:endParaRPr sz="1000">
              <a:latin typeface="Tahoma"/>
              <a:cs typeface="Tahoma"/>
            </a:endParaRPr>
          </a:p>
          <a:p>
            <a:pPr marL="12700">
              <a:lnSpc>
                <a:spcPts val="1190"/>
              </a:lnSpc>
            </a:pPr>
            <a:r>
              <a:rPr sz="1000" dirty="0">
                <a:latin typeface="Tahoma"/>
                <a:cs typeface="Tahoma"/>
              </a:rPr>
              <a:t>(</a:t>
            </a:r>
            <a:r>
              <a:rPr sz="1000" i="1" spc="-15" dirty="0">
                <a:latin typeface="Arial"/>
                <a:cs typeface="Arial"/>
              </a:rPr>
              <a:t>b</a:t>
            </a:r>
            <a:r>
              <a:rPr sz="1000" dirty="0">
                <a:latin typeface="Tahoma"/>
                <a:cs typeface="Tahoma"/>
              </a:rPr>
              <a:t>)</a:t>
            </a:r>
            <a:r>
              <a:rPr sz="1000" spc="-150" dirty="0">
                <a:latin typeface="Tahoma"/>
                <a:cs typeface="Tahoma"/>
              </a:rPr>
              <a:t> </a:t>
            </a:r>
            <a:r>
              <a:rPr sz="1000" spc="-35" dirty="0">
                <a:latin typeface="Tahoma"/>
                <a:cs typeface="Tahoma"/>
              </a:rPr>
              <a:t>cos(</a:t>
            </a:r>
            <a:r>
              <a:rPr sz="1000" spc="-45" dirty="0">
                <a:latin typeface="Tahoma"/>
                <a:cs typeface="Tahoma"/>
              </a:rPr>
              <a:t>8</a:t>
            </a:r>
            <a:r>
              <a:rPr sz="1000" i="1" spc="-35" dirty="0">
                <a:latin typeface="Verdana"/>
                <a:cs typeface="Verdana"/>
              </a:rPr>
              <a:t>π</a:t>
            </a:r>
            <a:r>
              <a:rPr sz="1000" i="1" spc="-30" dirty="0">
                <a:latin typeface="Arial"/>
                <a:cs typeface="Arial"/>
              </a:rPr>
              <a:t>n</a:t>
            </a:r>
            <a:r>
              <a:rPr sz="1000" i="1" spc="40" dirty="0">
                <a:latin typeface="Verdana"/>
                <a:cs typeface="Verdana"/>
              </a:rPr>
              <a:t>/</a:t>
            </a:r>
            <a:r>
              <a:rPr sz="1000" spc="-45" dirty="0">
                <a:latin typeface="Tahoma"/>
                <a:cs typeface="Tahoma"/>
              </a:rPr>
              <a:t>31);</a:t>
            </a:r>
            <a:r>
              <a:rPr sz="1000" spc="15" dirty="0">
                <a:latin typeface="Tahoma"/>
                <a:cs typeface="Tahoma"/>
              </a:rPr>
              <a:t> </a:t>
            </a:r>
            <a:r>
              <a:rPr sz="1000" dirty="0">
                <a:latin typeface="Tahoma"/>
                <a:cs typeface="Tahoma"/>
              </a:rPr>
              <a:t>(</a:t>
            </a:r>
            <a:r>
              <a:rPr sz="1000" i="1" spc="20" dirty="0">
                <a:latin typeface="Arial"/>
                <a:cs typeface="Arial"/>
              </a:rPr>
              <a:t>c</a:t>
            </a:r>
            <a:r>
              <a:rPr sz="1000" dirty="0">
                <a:latin typeface="Tahoma"/>
                <a:cs typeface="Tahoma"/>
              </a:rPr>
              <a:t>)</a:t>
            </a:r>
            <a:r>
              <a:rPr sz="1000" spc="-150" dirty="0">
                <a:latin typeface="Tahoma"/>
                <a:cs typeface="Tahoma"/>
              </a:rPr>
              <a:t> </a:t>
            </a:r>
            <a:r>
              <a:rPr sz="1000" spc="-35" dirty="0">
                <a:latin typeface="Tahoma"/>
                <a:cs typeface="Tahoma"/>
              </a:rPr>
              <a:t>cos(</a:t>
            </a:r>
            <a:r>
              <a:rPr sz="1000" i="1" spc="-30" dirty="0">
                <a:latin typeface="Arial"/>
                <a:cs typeface="Arial"/>
              </a:rPr>
              <a:t>n</a:t>
            </a:r>
            <a:r>
              <a:rPr sz="1000" i="1" spc="40" dirty="0">
                <a:latin typeface="Verdana"/>
                <a:cs typeface="Verdana"/>
              </a:rPr>
              <a:t>/</a:t>
            </a:r>
            <a:r>
              <a:rPr sz="1000" spc="-25" dirty="0">
                <a:latin typeface="Tahoma"/>
                <a:cs typeface="Tahoma"/>
              </a:rPr>
              <a:t>6)</a:t>
            </a:r>
            <a:endParaRPr sz="1000">
              <a:latin typeface="Tahoma"/>
              <a:cs typeface="Tahoma"/>
            </a:endParaRPr>
          </a:p>
        </p:txBody>
      </p:sp>
      <p:sp>
        <p:nvSpPr>
          <p:cNvPr id="94" name="object 9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14" name="object 14"/>
          <p:cNvSpPr txBox="1"/>
          <p:nvPr/>
        </p:nvSpPr>
        <p:spPr>
          <a:xfrm>
            <a:off x="480390" y="835709"/>
            <a:ext cx="1351915" cy="363855"/>
          </a:xfrm>
          <a:prstGeom prst="rect">
            <a:avLst/>
          </a:prstGeom>
        </p:spPr>
        <p:txBody>
          <a:bodyPr vert="horz" wrap="square" lIns="0" tIns="6985" rIns="0" bIns="0" rtlCol="0">
            <a:spAutoFit/>
          </a:bodyPr>
          <a:lstStyle/>
          <a:p>
            <a:pPr marL="12700" marR="5080">
              <a:lnSpc>
                <a:spcPct val="102600"/>
              </a:lnSpc>
              <a:spcBef>
                <a:spcPts val="55"/>
              </a:spcBef>
            </a:pPr>
            <a:r>
              <a:rPr sz="1100" dirty="0">
                <a:latin typeface="Tahoma"/>
                <a:cs typeface="Tahoma"/>
              </a:rPr>
              <a:t>Si</a:t>
            </a:r>
            <a:r>
              <a:rPr sz="1100" spc="5" dirty="0">
                <a:latin typeface="Tahoma"/>
                <a:cs typeface="Tahoma"/>
              </a:rPr>
              <a:t> </a:t>
            </a:r>
            <a:r>
              <a:rPr sz="1100" spc="-45" dirty="0">
                <a:latin typeface="Tahoma"/>
                <a:cs typeface="Tahoma"/>
              </a:rPr>
              <a:t>escribimos</a:t>
            </a:r>
            <a:r>
              <a:rPr sz="1100" spc="10" dirty="0">
                <a:latin typeface="Tahoma"/>
                <a:cs typeface="Tahoma"/>
              </a:rPr>
              <a:t> </a:t>
            </a:r>
            <a:r>
              <a:rPr sz="1100" i="1" spc="-100" dirty="0">
                <a:latin typeface="Arial"/>
                <a:cs typeface="Arial"/>
              </a:rPr>
              <a:t>C</a:t>
            </a:r>
            <a:r>
              <a:rPr sz="1100" i="1" spc="-35" dirty="0">
                <a:latin typeface="Arial"/>
                <a:cs typeface="Arial"/>
              </a:rPr>
              <a:t> </a:t>
            </a:r>
            <a:r>
              <a:rPr sz="1100" spc="-45" dirty="0">
                <a:latin typeface="Tahoma"/>
                <a:cs typeface="Tahoma"/>
              </a:rPr>
              <a:t>y</a:t>
            </a:r>
            <a:r>
              <a:rPr sz="1100" spc="5" dirty="0">
                <a:latin typeface="Tahoma"/>
                <a:cs typeface="Tahoma"/>
              </a:rPr>
              <a:t> </a:t>
            </a:r>
            <a:r>
              <a:rPr sz="1100" i="1" spc="10" dirty="0">
                <a:latin typeface="Verdana"/>
                <a:cs typeface="Verdana"/>
              </a:rPr>
              <a:t>α</a:t>
            </a:r>
            <a:r>
              <a:rPr sz="1100" i="1" spc="-30" dirty="0">
                <a:latin typeface="Verdana"/>
                <a:cs typeface="Verdana"/>
              </a:rPr>
              <a:t> </a:t>
            </a:r>
            <a:r>
              <a:rPr sz="1100" spc="-75" dirty="0">
                <a:latin typeface="Tahoma"/>
                <a:cs typeface="Tahoma"/>
              </a:rPr>
              <a:t>en </a:t>
            </a:r>
            <a:r>
              <a:rPr sz="1100" spc="-330" dirty="0">
                <a:latin typeface="Tahoma"/>
                <a:cs typeface="Tahoma"/>
              </a:rPr>
              <a:t> </a:t>
            </a:r>
            <a:r>
              <a:rPr sz="1100" spc="-50" dirty="0">
                <a:latin typeface="Tahoma"/>
                <a:cs typeface="Tahoma"/>
              </a:rPr>
              <a:t>forma</a:t>
            </a:r>
            <a:r>
              <a:rPr sz="1100" spc="10" dirty="0">
                <a:latin typeface="Tahoma"/>
                <a:cs typeface="Tahoma"/>
              </a:rPr>
              <a:t> </a:t>
            </a:r>
            <a:r>
              <a:rPr sz="1100" spc="-35" dirty="0">
                <a:latin typeface="Tahoma"/>
                <a:cs typeface="Tahoma"/>
              </a:rPr>
              <a:t>polar,</a:t>
            </a:r>
            <a:r>
              <a:rPr sz="1100" spc="10" dirty="0">
                <a:latin typeface="Tahoma"/>
                <a:cs typeface="Tahoma"/>
              </a:rPr>
              <a:t> </a:t>
            </a:r>
            <a:r>
              <a:rPr sz="1100" spc="-55" dirty="0">
                <a:latin typeface="Tahoma"/>
                <a:cs typeface="Tahoma"/>
              </a:rPr>
              <a:t>a</a:t>
            </a:r>
            <a:r>
              <a:rPr sz="1100" spc="10" dirty="0">
                <a:latin typeface="Tahoma"/>
                <a:cs typeface="Tahoma"/>
              </a:rPr>
              <a:t> </a:t>
            </a:r>
            <a:r>
              <a:rPr sz="1100" spc="-55" dirty="0">
                <a:latin typeface="Tahoma"/>
                <a:cs typeface="Tahoma"/>
              </a:rPr>
              <a:t>saber</a:t>
            </a:r>
            <a:endParaRPr sz="1100">
              <a:latin typeface="Tahoma"/>
              <a:cs typeface="Tahoma"/>
            </a:endParaRPr>
          </a:p>
        </p:txBody>
      </p:sp>
      <p:sp>
        <p:nvSpPr>
          <p:cNvPr id="15" name="object 15"/>
          <p:cNvSpPr txBox="1"/>
          <p:nvPr/>
        </p:nvSpPr>
        <p:spPr>
          <a:xfrm>
            <a:off x="921689" y="1299158"/>
            <a:ext cx="656590" cy="212090"/>
          </a:xfrm>
          <a:prstGeom prst="rect">
            <a:avLst/>
          </a:prstGeom>
        </p:spPr>
        <p:txBody>
          <a:bodyPr vert="horz" wrap="square" lIns="0" tIns="12065" rIns="0" bIns="0" rtlCol="0">
            <a:spAutoFit/>
          </a:bodyPr>
          <a:lstStyle/>
          <a:p>
            <a:pPr marR="5080" algn="r">
              <a:lnSpc>
                <a:spcPts val="555"/>
              </a:lnSpc>
              <a:spcBef>
                <a:spcPts val="95"/>
              </a:spcBef>
            </a:pPr>
            <a:r>
              <a:rPr sz="800" i="1" spc="30" dirty="0">
                <a:latin typeface="Arial"/>
                <a:cs typeface="Arial"/>
              </a:rPr>
              <a:t>j</a:t>
            </a:r>
            <a:r>
              <a:rPr sz="800" i="1" spc="30" dirty="0">
                <a:latin typeface="Calibri"/>
                <a:cs typeface="Calibri"/>
              </a:rPr>
              <a:t>θ</a:t>
            </a:r>
            <a:endParaRPr sz="800">
              <a:latin typeface="Calibri"/>
              <a:cs typeface="Calibri"/>
            </a:endParaRPr>
          </a:p>
          <a:p>
            <a:pPr marL="12700">
              <a:lnSpc>
                <a:spcPts val="915"/>
              </a:lnSpc>
            </a:pPr>
            <a:r>
              <a:rPr sz="1100" i="1" spc="-100" dirty="0">
                <a:latin typeface="Arial"/>
                <a:cs typeface="Arial"/>
              </a:rPr>
              <a:t>C</a:t>
            </a:r>
            <a:r>
              <a:rPr sz="1100" i="1" spc="95" dirty="0">
                <a:latin typeface="Arial"/>
                <a:cs typeface="Arial"/>
              </a:rPr>
              <a:t> </a:t>
            </a:r>
            <a:r>
              <a:rPr sz="1100" spc="45" dirty="0">
                <a:latin typeface="Tahoma"/>
                <a:cs typeface="Tahoma"/>
              </a:rPr>
              <a:t>=</a:t>
            </a:r>
            <a:r>
              <a:rPr sz="1100" spc="-65" dirty="0">
                <a:latin typeface="Tahoma"/>
                <a:cs typeface="Tahoma"/>
              </a:rPr>
              <a:t> </a:t>
            </a:r>
            <a:r>
              <a:rPr sz="1100" i="1" spc="-20" dirty="0">
                <a:latin typeface="Arial"/>
                <a:cs typeface="Arial"/>
              </a:rPr>
              <a:t>|C|e</a:t>
            </a:r>
            <a:endParaRPr sz="1100">
              <a:latin typeface="Arial"/>
              <a:cs typeface="Arial"/>
            </a:endParaRPr>
          </a:p>
        </p:txBody>
      </p:sp>
      <p:sp>
        <p:nvSpPr>
          <p:cNvPr id="16" name="object 16"/>
          <p:cNvSpPr/>
          <p:nvPr/>
        </p:nvSpPr>
        <p:spPr>
          <a:xfrm>
            <a:off x="2543907" y="876011"/>
            <a:ext cx="1859914" cy="601980"/>
          </a:xfrm>
          <a:custGeom>
            <a:avLst/>
            <a:gdLst/>
            <a:ahLst/>
            <a:cxnLst/>
            <a:rect l="l" t="t" r="r" b="b"/>
            <a:pathLst>
              <a:path w="1859914" h="601980">
                <a:moveTo>
                  <a:pt x="0" y="0"/>
                </a:moveTo>
                <a:lnTo>
                  <a:pt x="1859550" y="0"/>
                </a:lnTo>
              </a:path>
              <a:path w="1859914" h="601980">
                <a:moveTo>
                  <a:pt x="0" y="601436"/>
                </a:moveTo>
                <a:lnTo>
                  <a:pt x="1859550" y="601436"/>
                </a:lnTo>
              </a:path>
              <a:path w="1859914" h="601980">
                <a:moveTo>
                  <a:pt x="1859550" y="601436"/>
                </a:moveTo>
                <a:lnTo>
                  <a:pt x="1859550" y="0"/>
                </a:lnTo>
              </a:path>
              <a:path w="1859914" h="601980">
                <a:moveTo>
                  <a:pt x="0" y="601436"/>
                </a:moveTo>
                <a:lnTo>
                  <a:pt x="0" y="0"/>
                </a:lnTo>
              </a:path>
              <a:path w="1859914" h="601980">
                <a:moveTo>
                  <a:pt x="0" y="601436"/>
                </a:moveTo>
                <a:lnTo>
                  <a:pt x="1859550" y="601436"/>
                </a:lnTo>
              </a:path>
              <a:path w="1859914" h="601980">
                <a:moveTo>
                  <a:pt x="0" y="601436"/>
                </a:moveTo>
                <a:lnTo>
                  <a:pt x="0" y="0"/>
                </a:lnTo>
              </a:path>
              <a:path w="1859914" h="601980">
                <a:moveTo>
                  <a:pt x="0" y="601436"/>
                </a:moveTo>
                <a:lnTo>
                  <a:pt x="0" y="582390"/>
                </a:lnTo>
              </a:path>
              <a:path w="1859914" h="601980">
                <a:moveTo>
                  <a:pt x="0" y="0"/>
                </a:moveTo>
                <a:lnTo>
                  <a:pt x="0" y="18571"/>
                </a:lnTo>
              </a:path>
            </a:pathLst>
          </a:custGeom>
          <a:ln w="3175">
            <a:solidFill>
              <a:srgbClr val="000000"/>
            </a:solidFill>
          </a:ln>
        </p:spPr>
        <p:txBody>
          <a:bodyPr wrap="square" lIns="0" tIns="0" rIns="0" bIns="0" rtlCol="0"/>
          <a:lstStyle/>
          <a:p>
            <a:endParaRPr/>
          </a:p>
        </p:txBody>
      </p:sp>
      <p:sp>
        <p:nvSpPr>
          <p:cNvPr id="17" name="object 17"/>
          <p:cNvSpPr txBox="1"/>
          <p:nvPr/>
        </p:nvSpPr>
        <p:spPr>
          <a:xfrm>
            <a:off x="2515493"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18" name="object 18"/>
          <p:cNvSpPr/>
          <p:nvPr/>
        </p:nvSpPr>
        <p:spPr>
          <a:xfrm>
            <a:off x="2915820"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19" name="object 19"/>
          <p:cNvSpPr txBox="1"/>
          <p:nvPr/>
        </p:nvSpPr>
        <p:spPr>
          <a:xfrm>
            <a:off x="2887405"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2</a:t>
            </a:r>
            <a:endParaRPr sz="450">
              <a:latin typeface="Microsoft Sans Serif"/>
              <a:cs typeface="Microsoft Sans Serif"/>
            </a:endParaRPr>
          </a:p>
        </p:txBody>
      </p:sp>
      <p:sp>
        <p:nvSpPr>
          <p:cNvPr id="20" name="object 20"/>
          <p:cNvSpPr/>
          <p:nvPr/>
        </p:nvSpPr>
        <p:spPr>
          <a:xfrm>
            <a:off x="3287728"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1" name="object 21"/>
          <p:cNvSpPr txBox="1"/>
          <p:nvPr/>
        </p:nvSpPr>
        <p:spPr>
          <a:xfrm>
            <a:off x="3259313"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4</a:t>
            </a:r>
            <a:endParaRPr sz="450">
              <a:latin typeface="Microsoft Sans Serif"/>
              <a:cs typeface="Microsoft Sans Serif"/>
            </a:endParaRPr>
          </a:p>
        </p:txBody>
      </p:sp>
      <p:sp>
        <p:nvSpPr>
          <p:cNvPr id="22" name="object 22"/>
          <p:cNvSpPr/>
          <p:nvPr/>
        </p:nvSpPr>
        <p:spPr>
          <a:xfrm>
            <a:off x="3659636"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3" name="object 23"/>
          <p:cNvSpPr txBox="1"/>
          <p:nvPr/>
        </p:nvSpPr>
        <p:spPr>
          <a:xfrm>
            <a:off x="3631222"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6</a:t>
            </a:r>
            <a:endParaRPr sz="450">
              <a:latin typeface="Microsoft Sans Serif"/>
              <a:cs typeface="Microsoft Sans Serif"/>
            </a:endParaRPr>
          </a:p>
        </p:txBody>
      </p:sp>
      <p:sp>
        <p:nvSpPr>
          <p:cNvPr id="24" name="object 24"/>
          <p:cNvSpPr/>
          <p:nvPr/>
        </p:nvSpPr>
        <p:spPr>
          <a:xfrm>
            <a:off x="4031550"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5" name="object 25"/>
          <p:cNvSpPr txBox="1"/>
          <p:nvPr/>
        </p:nvSpPr>
        <p:spPr>
          <a:xfrm>
            <a:off x="4003135"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8</a:t>
            </a:r>
            <a:endParaRPr sz="450">
              <a:latin typeface="Microsoft Sans Serif"/>
              <a:cs typeface="Microsoft Sans Serif"/>
            </a:endParaRPr>
          </a:p>
        </p:txBody>
      </p:sp>
      <p:sp>
        <p:nvSpPr>
          <p:cNvPr id="26" name="object 26"/>
          <p:cNvSpPr/>
          <p:nvPr/>
        </p:nvSpPr>
        <p:spPr>
          <a:xfrm>
            <a:off x="4403458"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7" name="object 27"/>
          <p:cNvSpPr txBox="1"/>
          <p:nvPr/>
        </p:nvSpPr>
        <p:spPr>
          <a:xfrm>
            <a:off x="4359329" y="1476657"/>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28" name="object 28"/>
          <p:cNvSpPr/>
          <p:nvPr/>
        </p:nvSpPr>
        <p:spPr>
          <a:xfrm>
            <a:off x="2543907" y="1327446"/>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29" name="object 29"/>
          <p:cNvSpPr txBox="1"/>
          <p:nvPr/>
        </p:nvSpPr>
        <p:spPr>
          <a:xfrm>
            <a:off x="2417873" y="1278557"/>
            <a:ext cx="146685" cy="93980"/>
          </a:xfrm>
          <a:prstGeom prst="rect">
            <a:avLst/>
          </a:prstGeom>
        </p:spPr>
        <p:txBody>
          <a:bodyPr vert="horz" wrap="square" lIns="0" tIns="12700" rIns="0" bIns="0" rtlCol="0">
            <a:spAutoFit/>
          </a:bodyPr>
          <a:lstStyle/>
          <a:p>
            <a:pPr marL="12700">
              <a:lnSpc>
                <a:spcPct val="100000"/>
              </a:lnSpc>
              <a:spcBef>
                <a:spcPts val="100"/>
              </a:spcBef>
            </a:pPr>
            <a:r>
              <a:rPr sz="450" spc="60" dirty="0">
                <a:latin typeface="Microsoft Sans Serif"/>
                <a:cs typeface="Microsoft Sans Serif"/>
              </a:rPr>
              <a:t>−10</a:t>
            </a:r>
            <a:endParaRPr sz="450">
              <a:latin typeface="Microsoft Sans Serif"/>
              <a:cs typeface="Microsoft Sans Serif"/>
            </a:endParaRPr>
          </a:p>
        </p:txBody>
      </p:sp>
      <p:sp>
        <p:nvSpPr>
          <p:cNvPr id="30" name="object 30"/>
          <p:cNvSpPr/>
          <p:nvPr/>
        </p:nvSpPr>
        <p:spPr>
          <a:xfrm>
            <a:off x="2543907" y="1176496"/>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1" name="object 31"/>
          <p:cNvSpPr txBox="1"/>
          <p:nvPr/>
        </p:nvSpPr>
        <p:spPr>
          <a:xfrm>
            <a:off x="2483113" y="1127601"/>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32" name="object 32"/>
          <p:cNvSpPr/>
          <p:nvPr/>
        </p:nvSpPr>
        <p:spPr>
          <a:xfrm>
            <a:off x="2543907" y="1025539"/>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3" name="object 33"/>
          <p:cNvSpPr txBox="1"/>
          <p:nvPr/>
        </p:nvSpPr>
        <p:spPr>
          <a:xfrm>
            <a:off x="2451206" y="976650"/>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grpSp>
        <p:nvGrpSpPr>
          <p:cNvPr id="34" name="object 34"/>
          <p:cNvGrpSpPr/>
          <p:nvPr/>
        </p:nvGrpSpPr>
        <p:grpSpPr>
          <a:xfrm>
            <a:off x="2525336" y="857440"/>
            <a:ext cx="1896745" cy="622300"/>
            <a:chOff x="2525336" y="857440"/>
            <a:chExt cx="1896745" cy="622300"/>
          </a:xfrm>
        </p:grpSpPr>
        <p:sp>
          <p:nvSpPr>
            <p:cNvPr id="35" name="object 35"/>
            <p:cNvSpPr/>
            <p:nvPr/>
          </p:nvSpPr>
          <p:spPr>
            <a:xfrm>
              <a:off x="2543907" y="876011"/>
              <a:ext cx="1859914" cy="601980"/>
            </a:xfrm>
            <a:custGeom>
              <a:avLst/>
              <a:gdLst/>
              <a:ahLst/>
              <a:cxnLst/>
              <a:rect l="l" t="t" r="r" b="b"/>
              <a:pathLst>
                <a:path w="1859914" h="601980">
                  <a:moveTo>
                    <a:pt x="0" y="0"/>
                  </a:moveTo>
                  <a:lnTo>
                    <a:pt x="1859550" y="0"/>
                  </a:lnTo>
                </a:path>
                <a:path w="1859914" h="601980">
                  <a:moveTo>
                    <a:pt x="0" y="601436"/>
                  </a:moveTo>
                  <a:lnTo>
                    <a:pt x="1859550" y="601436"/>
                  </a:lnTo>
                </a:path>
                <a:path w="1859914" h="601980">
                  <a:moveTo>
                    <a:pt x="1859550" y="601436"/>
                  </a:moveTo>
                  <a:lnTo>
                    <a:pt x="1859550" y="0"/>
                  </a:lnTo>
                </a:path>
                <a:path w="1859914" h="601980">
                  <a:moveTo>
                    <a:pt x="0" y="601436"/>
                  </a:moveTo>
                  <a:lnTo>
                    <a:pt x="0" y="0"/>
                  </a:lnTo>
                </a:path>
              </a:pathLst>
            </a:custGeom>
            <a:ln w="3175">
              <a:solidFill>
                <a:srgbClr val="000000"/>
              </a:solidFill>
            </a:ln>
          </p:spPr>
          <p:txBody>
            <a:bodyPr wrap="square" lIns="0" tIns="0" rIns="0" bIns="0" rtlCol="0"/>
            <a:lstStyle/>
            <a:p>
              <a:endParaRPr/>
            </a:p>
          </p:txBody>
        </p:sp>
        <p:sp>
          <p:nvSpPr>
            <p:cNvPr id="36" name="object 36"/>
            <p:cNvSpPr/>
            <p:nvPr/>
          </p:nvSpPr>
          <p:spPr>
            <a:xfrm>
              <a:off x="2526764" y="858868"/>
              <a:ext cx="1894205" cy="528320"/>
            </a:xfrm>
            <a:custGeom>
              <a:avLst/>
              <a:gdLst/>
              <a:ahLst/>
              <a:cxnLst/>
              <a:rect l="l" t="t" r="r" b="b"/>
              <a:pathLst>
                <a:path w="1894204" h="528319">
                  <a:moveTo>
                    <a:pt x="34286" y="313341"/>
                  </a:moveTo>
                  <a:lnTo>
                    <a:pt x="34286" y="322804"/>
                  </a:lnTo>
                  <a:lnTo>
                    <a:pt x="26609" y="330484"/>
                  </a:lnTo>
                  <a:lnTo>
                    <a:pt x="17143" y="330484"/>
                  </a:lnTo>
                  <a:lnTo>
                    <a:pt x="7676" y="330484"/>
                  </a:lnTo>
                  <a:lnTo>
                    <a:pt x="0" y="322804"/>
                  </a:lnTo>
                  <a:lnTo>
                    <a:pt x="0" y="313341"/>
                  </a:lnTo>
                  <a:lnTo>
                    <a:pt x="0" y="303872"/>
                  </a:lnTo>
                  <a:lnTo>
                    <a:pt x="7676" y="296198"/>
                  </a:lnTo>
                  <a:lnTo>
                    <a:pt x="17143" y="296198"/>
                  </a:lnTo>
                  <a:lnTo>
                    <a:pt x="26609" y="296198"/>
                  </a:lnTo>
                  <a:lnTo>
                    <a:pt x="34286" y="303872"/>
                  </a:lnTo>
                  <a:lnTo>
                    <a:pt x="34286" y="313341"/>
                  </a:lnTo>
                </a:path>
                <a:path w="1894204" h="528319">
                  <a:moveTo>
                    <a:pt x="80478" y="306198"/>
                  </a:moveTo>
                  <a:lnTo>
                    <a:pt x="80478" y="315661"/>
                  </a:lnTo>
                  <a:lnTo>
                    <a:pt x="72802" y="323341"/>
                  </a:lnTo>
                  <a:lnTo>
                    <a:pt x="63335" y="323341"/>
                  </a:lnTo>
                  <a:lnTo>
                    <a:pt x="53869" y="323341"/>
                  </a:lnTo>
                  <a:lnTo>
                    <a:pt x="46192" y="315661"/>
                  </a:lnTo>
                  <a:lnTo>
                    <a:pt x="46192" y="306198"/>
                  </a:lnTo>
                  <a:lnTo>
                    <a:pt x="46192" y="296729"/>
                  </a:lnTo>
                  <a:lnTo>
                    <a:pt x="53869" y="289055"/>
                  </a:lnTo>
                  <a:lnTo>
                    <a:pt x="63335" y="289055"/>
                  </a:lnTo>
                  <a:lnTo>
                    <a:pt x="72802" y="289055"/>
                  </a:lnTo>
                  <a:lnTo>
                    <a:pt x="80478" y="296729"/>
                  </a:lnTo>
                  <a:lnTo>
                    <a:pt x="80478" y="306198"/>
                  </a:lnTo>
                </a:path>
                <a:path w="1894204" h="528319">
                  <a:moveTo>
                    <a:pt x="127144" y="300958"/>
                  </a:moveTo>
                  <a:lnTo>
                    <a:pt x="127144" y="310427"/>
                  </a:lnTo>
                  <a:lnTo>
                    <a:pt x="119467" y="318101"/>
                  </a:lnTo>
                  <a:lnTo>
                    <a:pt x="110001" y="318101"/>
                  </a:lnTo>
                  <a:lnTo>
                    <a:pt x="100535" y="318101"/>
                  </a:lnTo>
                  <a:lnTo>
                    <a:pt x="92858" y="310427"/>
                  </a:lnTo>
                  <a:lnTo>
                    <a:pt x="92858" y="300958"/>
                  </a:lnTo>
                  <a:lnTo>
                    <a:pt x="92858" y="291489"/>
                  </a:lnTo>
                  <a:lnTo>
                    <a:pt x="100535" y="283815"/>
                  </a:lnTo>
                  <a:lnTo>
                    <a:pt x="110001" y="283815"/>
                  </a:lnTo>
                  <a:lnTo>
                    <a:pt x="119467" y="283815"/>
                  </a:lnTo>
                  <a:lnTo>
                    <a:pt x="127144" y="291489"/>
                  </a:lnTo>
                  <a:lnTo>
                    <a:pt x="127144" y="300958"/>
                  </a:lnTo>
                </a:path>
                <a:path w="1894204" h="528319">
                  <a:moveTo>
                    <a:pt x="173337" y="299055"/>
                  </a:moveTo>
                  <a:lnTo>
                    <a:pt x="173337" y="308518"/>
                  </a:lnTo>
                  <a:lnTo>
                    <a:pt x="165660" y="316198"/>
                  </a:lnTo>
                  <a:lnTo>
                    <a:pt x="156194" y="316198"/>
                  </a:lnTo>
                  <a:lnTo>
                    <a:pt x="146727" y="316198"/>
                  </a:lnTo>
                  <a:lnTo>
                    <a:pt x="139051" y="308518"/>
                  </a:lnTo>
                  <a:lnTo>
                    <a:pt x="139051" y="299055"/>
                  </a:lnTo>
                  <a:lnTo>
                    <a:pt x="139051" y="289586"/>
                  </a:lnTo>
                  <a:lnTo>
                    <a:pt x="146727" y="281912"/>
                  </a:lnTo>
                  <a:lnTo>
                    <a:pt x="156194" y="281912"/>
                  </a:lnTo>
                  <a:lnTo>
                    <a:pt x="165660" y="281912"/>
                  </a:lnTo>
                  <a:lnTo>
                    <a:pt x="173337" y="289586"/>
                  </a:lnTo>
                  <a:lnTo>
                    <a:pt x="173337" y="299055"/>
                  </a:lnTo>
                </a:path>
                <a:path w="1894204" h="528319">
                  <a:moveTo>
                    <a:pt x="220003" y="302387"/>
                  </a:moveTo>
                  <a:lnTo>
                    <a:pt x="220003" y="311855"/>
                  </a:lnTo>
                  <a:lnTo>
                    <a:pt x="212326" y="319530"/>
                  </a:lnTo>
                  <a:lnTo>
                    <a:pt x="202859" y="319530"/>
                  </a:lnTo>
                  <a:lnTo>
                    <a:pt x="193393" y="319530"/>
                  </a:lnTo>
                  <a:lnTo>
                    <a:pt x="185716" y="311855"/>
                  </a:lnTo>
                  <a:lnTo>
                    <a:pt x="185716" y="302387"/>
                  </a:lnTo>
                  <a:lnTo>
                    <a:pt x="185716" y="292918"/>
                  </a:lnTo>
                  <a:lnTo>
                    <a:pt x="193393" y="285243"/>
                  </a:lnTo>
                  <a:lnTo>
                    <a:pt x="202859" y="285243"/>
                  </a:lnTo>
                  <a:lnTo>
                    <a:pt x="212326" y="285243"/>
                  </a:lnTo>
                  <a:lnTo>
                    <a:pt x="220003" y="292918"/>
                  </a:lnTo>
                  <a:lnTo>
                    <a:pt x="220003" y="302387"/>
                  </a:lnTo>
                </a:path>
                <a:path w="1894204" h="528319">
                  <a:moveTo>
                    <a:pt x="266671" y="310004"/>
                  </a:moveTo>
                  <a:lnTo>
                    <a:pt x="266671" y="319472"/>
                  </a:lnTo>
                  <a:lnTo>
                    <a:pt x="258994" y="327147"/>
                  </a:lnTo>
                  <a:lnTo>
                    <a:pt x="249528" y="327147"/>
                  </a:lnTo>
                  <a:lnTo>
                    <a:pt x="240061" y="327147"/>
                  </a:lnTo>
                  <a:lnTo>
                    <a:pt x="232384" y="319472"/>
                  </a:lnTo>
                  <a:lnTo>
                    <a:pt x="232384" y="310004"/>
                  </a:lnTo>
                  <a:lnTo>
                    <a:pt x="232384" y="300541"/>
                  </a:lnTo>
                  <a:lnTo>
                    <a:pt x="240061" y="292861"/>
                  </a:lnTo>
                  <a:lnTo>
                    <a:pt x="249528" y="292861"/>
                  </a:lnTo>
                  <a:lnTo>
                    <a:pt x="258994" y="292861"/>
                  </a:lnTo>
                  <a:lnTo>
                    <a:pt x="266671" y="300541"/>
                  </a:lnTo>
                  <a:lnTo>
                    <a:pt x="266671" y="310004"/>
                  </a:lnTo>
                </a:path>
                <a:path w="1894204" h="528319">
                  <a:moveTo>
                    <a:pt x="312860" y="320958"/>
                  </a:moveTo>
                  <a:lnTo>
                    <a:pt x="312860" y="330427"/>
                  </a:lnTo>
                  <a:lnTo>
                    <a:pt x="305185" y="338101"/>
                  </a:lnTo>
                  <a:lnTo>
                    <a:pt x="295717" y="338101"/>
                  </a:lnTo>
                  <a:lnTo>
                    <a:pt x="286254" y="338101"/>
                  </a:lnTo>
                  <a:lnTo>
                    <a:pt x="278574" y="330427"/>
                  </a:lnTo>
                  <a:lnTo>
                    <a:pt x="278574" y="320958"/>
                  </a:lnTo>
                  <a:lnTo>
                    <a:pt x="278574" y="311490"/>
                  </a:lnTo>
                  <a:lnTo>
                    <a:pt x="286254" y="303815"/>
                  </a:lnTo>
                  <a:lnTo>
                    <a:pt x="295717" y="303815"/>
                  </a:lnTo>
                  <a:lnTo>
                    <a:pt x="305185" y="303815"/>
                  </a:lnTo>
                  <a:lnTo>
                    <a:pt x="312860" y="311490"/>
                  </a:lnTo>
                  <a:lnTo>
                    <a:pt x="312860" y="320958"/>
                  </a:lnTo>
                </a:path>
                <a:path w="1894204" h="528319">
                  <a:moveTo>
                    <a:pt x="359529" y="332861"/>
                  </a:moveTo>
                  <a:lnTo>
                    <a:pt x="359529" y="342330"/>
                  </a:lnTo>
                  <a:lnTo>
                    <a:pt x="351855" y="350004"/>
                  </a:lnTo>
                  <a:lnTo>
                    <a:pt x="342386" y="350004"/>
                  </a:lnTo>
                  <a:lnTo>
                    <a:pt x="332917" y="350004"/>
                  </a:lnTo>
                  <a:lnTo>
                    <a:pt x="325243" y="342330"/>
                  </a:lnTo>
                  <a:lnTo>
                    <a:pt x="325243" y="332861"/>
                  </a:lnTo>
                  <a:lnTo>
                    <a:pt x="325243" y="323398"/>
                  </a:lnTo>
                  <a:lnTo>
                    <a:pt x="332917" y="315718"/>
                  </a:lnTo>
                  <a:lnTo>
                    <a:pt x="342386" y="315718"/>
                  </a:lnTo>
                  <a:lnTo>
                    <a:pt x="351855" y="315718"/>
                  </a:lnTo>
                  <a:lnTo>
                    <a:pt x="359529" y="323398"/>
                  </a:lnTo>
                  <a:lnTo>
                    <a:pt x="359529" y="332861"/>
                  </a:lnTo>
                </a:path>
                <a:path w="1894204" h="528319">
                  <a:moveTo>
                    <a:pt x="406198" y="342861"/>
                  </a:moveTo>
                  <a:lnTo>
                    <a:pt x="406198" y="352330"/>
                  </a:lnTo>
                  <a:lnTo>
                    <a:pt x="398518" y="360004"/>
                  </a:lnTo>
                  <a:lnTo>
                    <a:pt x="389055" y="360004"/>
                  </a:lnTo>
                  <a:lnTo>
                    <a:pt x="379586" y="360004"/>
                  </a:lnTo>
                  <a:lnTo>
                    <a:pt x="371912" y="352330"/>
                  </a:lnTo>
                  <a:lnTo>
                    <a:pt x="371912" y="342861"/>
                  </a:lnTo>
                  <a:lnTo>
                    <a:pt x="371912" y="333398"/>
                  </a:lnTo>
                  <a:lnTo>
                    <a:pt x="379586" y="325718"/>
                  </a:lnTo>
                  <a:lnTo>
                    <a:pt x="389055" y="325718"/>
                  </a:lnTo>
                  <a:lnTo>
                    <a:pt x="398518" y="325718"/>
                  </a:lnTo>
                  <a:lnTo>
                    <a:pt x="406198" y="333398"/>
                  </a:lnTo>
                  <a:lnTo>
                    <a:pt x="406198" y="342861"/>
                  </a:lnTo>
                </a:path>
                <a:path w="1894204" h="528319">
                  <a:moveTo>
                    <a:pt x="452387" y="347147"/>
                  </a:moveTo>
                  <a:lnTo>
                    <a:pt x="452387" y="356616"/>
                  </a:lnTo>
                  <a:lnTo>
                    <a:pt x="444713" y="364290"/>
                  </a:lnTo>
                  <a:lnTo>
                    <a:pt x="435244" y="364290"/>
                  </a:lnTo>
                  <a:lnTo>
                    <a:pt x="425776" y="364290"/>
                  </a:lnTo>
                  <a:lnTo>
                    <a:pt x="418101" y="356616"/>
                  </a:lnTo>
                  <a:lnTo>
                    <a:pt x="418101" y="347147"/>
                  </a:lnTo>
                  <a:lnTo>
                    <a:pt x="418101" y="337684"/>
                  </a:lnTo>
                  <a:lnTo>
                    <a:pt x="425776" y="330004"/>
                  </a:lnTo>
                  <a:lnTo>
                    <a:pt x="435244" y="330004"/>
                  </a:lnTo>
                  <a:lnTo>
                    <a:pt x="444713" y="330004"/>
                  </a:lnTo>
                  <a:lnTo>
                    <a:pt x="452387" y="337684"/>
                  </a:lnTo>
                  <a:lnTo>
                    <a:pt x="452387" y="347147"/>
                  </a:lnTo>
                </a:path>
                <a:path w="1894204" h="528319">
                  <a:moveTo>
                    <a:pt x="499057" y="344290"/>
                  </a:moveTo>
                  <a:lnTo>
                    <a:pt x="499057" y="353759"/>
                  </a:lnTo>
                  <a:lnTo>
                    <a:pt x="491377" y="361433"/>
                  </a:lnTo>
                  <a:lnTo>
                    <a:pt x="481914" y="361433"/>
                  </a:lnTo>
                  <a:lnTo>
                    <a:pt x="472445" y="361433"/>
                  </a:lnTo>
                  <a:lnTo>
                    <a:pt x="464771" y="353759"/>
                  </a:lnTo>
                  <a:lnTo>
                    <a:pt x="464771" y="344290"/>
                  </a:lnTo>
                  <a:lnTo>
                    <a:pt x="464771" y="334827"/>
                  </a:lnTo>
                  <a:lnTo>
                    <a:pt x="472445" y="327147"/>
                  </a:lnTo>
                  <a:lnTo>
                    <a:pt x="481914" y="327147"/>
                  </a:lnTo>
                  <a:lnTo>
                    <a:pt x="491377" y="327147"/>
                  </a:lnTo>
                  <a:lnTo>
                    <a:pt x="499057" y="334827"/>
                  </a:lnTo>
                  <a:lnTo>
                    <a:pt x="499057" y="344290"/>
                  </a:lnTo>
                </a:path>
                <a:path w="1894204" h="528319">
                  <a:moveTo>
                    <a:pt x="545246" y="333816"/>
                  </a:moveTo>
                  <a:lnTo>
                    <a:pt x="545246" y="343284"/>
                  </a:lnTo>
                  <a:lnTo>
                    <a:pt x="537572" y="350959"/>
                  </a:lnTo>
                  <a:lnTo>
                    <a:pt x="528103" y="350959"/>
                  </a:lnTo>
                  <a:lnTo>
                    <a:pt x="518634" y="350959"/>
                  </a:lnTo>
                  <a:lnTo>
                    <a:pt x="510960" y="343284"/>
                  </a:lnTo>
                  <a:lnTo>
                    <a:pt x="510960" y="333816"/>
                  </a:lnTo>
                  <a:lnTo>
                    <a:pt x="510960" y="324347"/>
                  </a:lnTo>
                  <a:lnTo>
                    <a:pt x="518634" y="316672"/>
                  </a:lnTo>
                  <a:lnTo>
                    <a:pt x="528103" y="316672"/>
                  </a:lnTo>
                  <a:lnTo>
                    <a:pt x="537572" y="316672"/>
                  </a:lnTo>
                  <a:lnTo>
                    <a:pt x="545246" y="324347"/>
                  </a:lnTo>
                  <a:lnTo>
                    <a:pt x="545246" y="333816"/>
                  </a:lnTo>
                </a:path>
                <a:path w="1894204" h="528319">
                  <a:moveTo>
                    <a:pt x="591915" y="317627"/>
                  </a:moveTo>
                  <a:lnTo>
                    <a:pt x="591915" y="327090"/>
                  </a:lnTo>
                  <a:lnTo>
                    <a:pt x="584235" y="334770"/>
                  </a:lnTo>
                  <a:lnTo>
                    <a:pt x="574772" y="334770"/>
                  </a:lnTo>
                  <a:lnTo>
                    <a:pt x="565303" y="334770"/>
                  </a:lnTo>
                  <a:lnTo>
                    <a:pt x="557629" y="327090"/>
                  </a:lnTo>
                  <a:lnTo>
                    <a:pt x="557629" y="317627"/>
                  </a:lnTo>
                  <a:lnTo>
                    <a:pt x="557629" y="308158"/>
                  </a:lnTo>
                  <a:lnTo>
                    <a:pt x="565303" y="300484"/>
                  </a:lnTo>
                  <a:lnTo>
                    <a:pt x="574772" y="300484"/>
                  </a:lnTo>
                  <a:lnTo>
                    <a:pt x="584235" y="300484"/>
                  </a:lnTo>
                  <a:lnTo>
                    <a:pt x="591915" y="308158"/>
                  </a:lnTo>
                  <a:lnTo>
                    <a:pt x="591915" y="317627"/>
                  </a:lnTo>
                </a:path>
                <a:path w="1894204" h="528319">
                  <a:moveTo>
                    <a:pt x="638579" y="298101"/>
                  </a:moveTo>
                  <a:lnTo>
                    <a:pt x="638579" y="307569"/>
                  </a:lnTo>
                  <a:lnTo>
                    <a:pt x="630904" y="315244"/>
                  </a:lnTo>
                  <a:lnTo>
                    <a:pt x="621436" y="315244"/>
                  </a:lnTo>
                  <a:lnTo>
                    <a:pt x="611973" y="315244"/>
                  </a:lnTo>
                  <a:lnTo>
                    <a:pt x="604292" y="307569"/>
                  </a:lnTo>
                  <a:lnTo>
                    <a:pt x="604292" y="298101"/>
                  </a:lnTo>
                  <a:lnTo>
                    <a:pt x="604292" y="288632"/>
                  </a:lnTo>
                  <a:lnTo>
                    <a:pt x="611973" y="280958"/>
                  </a:lnTo>
                  <a:lnTo>
                    <a:pt x="621436" y="280958"/>
                  </a:lnTo>
                  <a:lnTo>
                    <a:pt x="630904" y="280958"/>
                  </a:lnTo>
                  <a:lnTo>
                    <a:pt x="638579" y="288632"/>
                  </a:lnTo>
                  <a:lnTo>
                    <a:pt x="638579" y="298101"/>
                  </a:lnTo>
                </a:path>
                <a:path w="1894204" h="528319">
                  <a:moveTo>
                    <a:pt x="684774" y="281432"/>
                  </a:moveTo>
                  <a:lnTo>
                    <a:pt x="684774" y="290901"/>
                  </a:lnTo>
                  <a:lnTo>
                    <a:pt x="677093" y="298575"/>
                  </a:lnTo>
                  <a:lnTo>
                    <a:pt x="667630" y="298575"/>
                  </a:lnTo>
                  <a:lnTo>
                    <a:pt x="658162" y="298575"/>
                  </a:lnTo>
                  <a:lnTo>
                    <a:pt x="650487" y="290901"/>
                  </a:lnTo>
                  <a:lnTo>
                    <a:pt x="650487" y="281432"/>
                  </a:lnTo>
                  <a:lnTo>
                    <a:pt x="650487" y="271969"/>
                  </a:lnTo>
                  <a:lnTo>
                    <a:pt x="658162" y="264289"/>
                  </a:lnTo>
                  <a:lnTo>
                    <a:pt x="667630" y="264289"/>
                  </a:lnTo>
                  <a:lnTo>
                    <a:pt x="677093" y="264289"/>
                  </a:lnTo>
                  <a:lnTo>
                    <a:pt x="684774" y="271969"/>
                  </a:lnTo>
                  <a:lnTo>
                    <a:pt x="684774" y="281432"/>
                  </a:lnTo>
                </a:path>
                <a:path w="1894204" h="528319">
                  <a:moveTo>
                    <a:pt x="731437" y="271432"/>
                  </a:moveTo>
                  <a:lnTo>
                    <a:pt x="731437" y="280901"/>
                  </a:lnTo>
                  <a:lnTo>
                    <a:pt x="723763" y="288575"/>
                  </a:lnTo>
                  <a:lnTo>
                    <a:pt x="714294" y="288575"/>
                  </a:lnTo>
                  <a:lnTo>
                    <a:pt x="704831" y="288575"/>
                  </a:lnTo>
                  <a:lnTo>
                    <a:pt x="697151" y="280901"/>
                  </a:lnTo>
                  <a:lnTo>
                    <a:pt x="697151" y="271432"/>
                  </a:lnTo>
                  <a:lnTo>
                    <a:pt x="697151" y="261969"/>
                  </a:lnTo>
                  <a:lnTo>
                    <a:pt x="704831" y="254289"/>
                  </a:lnTo>
                  <a:lnTo>
                    <a:pt x="714294" y="254289"/>
                  </a:lnTo>
                  <a:lnTo>
                    <a:pt x="723763" y="254289"/>
                  </a:lnTo>
                  <a:lnTo>
                    <a:pt x="731437" y="261969"/>
                  </a:lnTo>
                  <a:lnTo>
                    <a:pt x="731437" y="271432"/>
                  </a:lnTo>
                </a:path>
                <a:path w="1894204" h="528319">
                  <a:moveTo>
                    <a:pt x="778106" y="271912"/>
                  </a:moveTo>
                  <a:lnTo>
                    <a:pt x="778106" y="281375"/>
                  </a:lnTo>
                  <a:lnTo>
                    <a:pt x="770432" y="289055"/>
                  </a:lnTo>
                  <a:lnTo>
                    <a:pt x="760963" y="289055"/>
                  </a:lnTo>
                  <a:lnTo>
                    <a:pt x="751494" y="289055"/>
                  </a:lnTo>
                  <a:lnTo>
                    <a:pt x="743820" y="281375"/>
                  </a:lnTo>
                  <a:lnTo>
                    <a:pt x="743820" y="271912"/>
                  </a:lnTo>
                  <a:lnTo>
                    <a:pt x="743820" y="262443"/>
                  </a:lnTo>
                  <a:lnTo>
                    <a:pt x="751494" y="254769"/>
                  </a:lnTo>
                  <a:lnTo>
                    <a:pt x="760963" y="254769"/>
                  </a:lnTo>
                  <a:lnTo>
                    <a:pt x="770432" y="254769"/>
                  </a:lnTo>
                  <a:lnTo>
                    <a:pt x="778106" y="262443"/>
                  </a:lnTo>
                  <a:lnTo>
                    <a:pt x="778106" y="271912"/>
                  </a:lnTo>
                </a:path>
                <a:path w="1894204" h="528319">
                  <a:moveTo>
                    <a:pt x="824295" y="285243"/>
                  </a:moveTo>
                  <a:lnTo>
                    <a:pt x="824295" y="294712"/>
                  </a:lnTo>
                  <a:lnTo>
                    <a:pt x="816621" y="302387"/>
                  </a:lnTo>
                  <a:lnTo>
                    <a:pt x="807152" y="302387"/>
                  </a:lnTo>
                  <a:lnTo>
                    <a:pt x="797689" y="302387"/>
                  </a:lnTo>
                  <a:lnTo>
                    <a:pt x="790009" y="294712"/>
                  </a:lnTo>
                  <a:lnTo>
                    <a:pt x="790009" y="285243"/>
                  </a:lnTo>
                  <a:lnTo>
                    <a:pt x="790009" y="275775"/>
                  </a:lnTo>
                  <a:lnTo>
                    <a:pt x="797689" y="268100"/>
                  </a:lnTo>
                  <a:lnTo>
                    <a:pt x="807152" y="268100"/>
                  </a:lnTo>
                  <a:lnTo>
                    <a:pt x="816621" y="268100"/>
                  </a:lnTo>
                  <a:lnTo>
                    <a:pt x="824295" y="275775"/>
                  </a:lnTo>
                  <a:lnTo>
                    <a:pt x="824295" y="285243"/>
                  </a:lnTo>
                </a:path>
                <a:path w="1894204" h="528319">
                  <a:moveTo>
                    <a:pt x="870965" y="309530"/>
                  </a:moveTo>
                  <a:lnTo>
                    <a:pt x="870965" y="318998"/>
                  </a:lnTo>
                  <a:lnTo>
                    <a:pt x="863290" y="326673"/>
                  </a:lnTo>
                  <a:lnTo>
                    <a:pt x="853822" y="326673"/>
                  </a:lnTo>
                  <a:lnTo>
                    <a:pt x="844353" y="326673"/>
                  </a:lnTo>
                  <a:lnTo>
                    <a:pt x="836679" y="318998"/>
                  </a:lnTo>
                  <a:lnTo>
                    <a:pt x="836679" y="309530"/>
                  </a:lnTo>
                  <a:lnTo>
                    <a:pt x="836679" y="300061"/>
                  </a:lnTo>
                  <a:lnTo>
                    <a:pt x="844353" y="292386"/>
                  </a:lnTo>
                  <a:lnTo>
                    <a:pt x="853822" y="292386"/>
                  </a:lnTo>
                  <a:lnTo>
                    <a:pt x="863290" y="292386"/>
                  </a:lnTo>
                  <a:lnTo>
                    <a:pt x="870965" y="300061"/>
                  </a:lnTo>
                  <a:lnTo>
                    <a:pt x="870965" y="309530"/>
                  </a:lnTo>
                </a:path>
                <a:path w="1894204" h="528319">
                  <a:moveTo>
                    <a:pt x="917154" y="340004"/>
                  </a:moveTo>
                  <a:lnTo>
                    <a:pt x="917154" y="349473"/>
                  </a:lnTo>
                  <a:lnTo>
                    <a:pt x="909480" y="357147"/>
                  </a:lnTo>
                  <a:lnTo>
                    <a:pt x="900011" y="357147"/>
                  </a:lnTo>
                  <a:lnTo>
                    <a:pt x="890548" y="357147"/>
                  </a:lnTo>
                  <a:lnTo>
                    <a:pt x="882868" y="349473"/>
                  </a:lnTo>
                  <a:lnTo>
                    <a:pt x="882868" y="340004"/>
                  </a:lnTo>
                  <a:lnTo>
                    <a:pt x="882868" y="330541"/>
                  </a:lnTo>
                  <a:lnTo>
                    <a:pt x="890548" y="322861"/>
                  </a:lnTo>
                  <a:lnTo>
                    <a:pt x="900011" y="322861"/>
                  </a:lnTo>
                  <a:lnTo>
                    <a:pt x="909480" y="322861"/>
                  </a:lnTo>
                  <a:lnTo>
                    <a:pt x="917154" y="330541"/>
                  </a:lnTo>
                  <a:lnTo>
                    <a:pt x="917154" y="340004"/>
                  </a:lnTo>
                </a:path>
                <a:path w="1894204" h="528319">
                  <a:moveTo>
                    <a:pt x="963823" y="369056"/>
                  </a:moveTo>
                  <a:lnTo>
                    <a:pt x="963823" y="378519"/>
                  </a:lnTo>
                  <a:lnTo>
                    <a:pt x="956149" y="386199"/>
                  </a:lnTo>
                  <a:lnTo>
                    <a:pt x="946680" y="386199"/>
                  </a:lnTo>
                  <a:lnTo>
                    <a:pt x="937211" y="386199"/>
                  </a:lnTo>
                  <a:lnTo>
                    <a:pt x="929537" y="378519"/>
                  </a:lnTo>
                  <a:lnTo>
                    <a:pt x="929537" y="369056"/>
                  </a:lnTo>
                  <a:lnTo>
                    <a:pt x="929537" y="359587"/>
                  </a:lnTo>
                  <a:lnTo>
                    <a:pt x="937211" y="351913"/>
                  </a:lnTo>
                  <a:lnTo>
                    <a:pt x="946680" y="351913"/>
                  </a:lnTo>
                  <a:lnTo>
                    <a:pt x="956149" y="351913"/>
                  </a:lnTo>
                  <a:lnTo>
                    <a:pt x="963823" y="359587"/>
                  </a:lnTo>
                  <a:lnTo>
                    <a:pt x="963823" y="369056"/>
                  </a:lnTo>
                </a:path>
                <a:path w="1894204" h="528319">
                  <a:moveTo>
                    <a:pt x="1010492" y="389056"/>
                  </a:moveTo>
                  <a:lnTo>
                    <a:pt x="1010492" y="398519"/>
                  </a:lnTo>
                  <a:lnTo>
                    <a:pt x="1002812" y="406199"/>
                  </a:lnTo>
                  <a:lnTo>
                    <a:pt x="993349" y="406199"/>
                  </a:lnTo>
                  <a:lnTo>
                    <a:pt x="983881" y="406199"/>
                  </a:lnTo>
                  <a:lnTo>
                    <a:pt x="976206" y="398519"/>
                  </a:lnTo>
                  <a:lnTo>
                    <a:pt x="976206" y="389056"/>
                  </a:lnTo>
                  <a:lnTo>
                    <a:pt x="976206" y="379588"/>
                  </a:lnTo>
                  <a:lnTo>
                    <a:pt x="983881" y="371913"/>
                  </a:lnTo>
                  <a:lnTo>
                    <a:pt x="993349" y="371913"/>
                  </a:lnTo>
                  <a:lnTo>
                    <a:pt x="1002812" y="371913"/>
                  </a:lnTo>
                  <a:lnTo>
                    <a:pt x="1010492" y="379588"/>
                  </a:lnTo>
                  <a:lnTo>
                    <a:pt x="1010492" y="389056"/>
                  </a:lnTo>
                </a:path>
                <a:path w="1894204" h="528319">
                  <a:moveTo>
                    <a:pt x="1056682" y="392862"/>
                  </a:moveTo>
                  <a:lnTo>
                    <a:pt x="1056682" y="402331"/>
                  </a:lnTo>
                  <a:lnTo>
                    <a:pt x="1049007" y="410005"/>
                  </a:lnTo>
                  <a:lnTo>
                    <a:pt x="1039538" y="410005"/>
                  </a:lnTo>
                  <a:lnTo>
                    <a:pt x="1030070" y="410005"/>
                  </a:lnTo>
                  <a:lnTo>
                    <a:pt x="1022395" y="402331"/>
                  </a:lnTo>
                  <a:lnTo>
                    <a:pt x="1022395" y="392862"/>
                  </a:lnTo>
                  <a:lnTo>
                    <a:pt x="1022395" y="383399"/>
                  </a:lnTo>
                  <a:lnTo>
                    <a:pt x="1030070" y="375719"/>
                  </a:lnTo>
                  <a:lnTo>
                    <a:pt x="1039538" y="375719"/>
                  </a:lnTo>
                  <a:lnTo>
                    <a:pt x="1049007" y="375719"/>
                  </a:lnTo>
                  <a:lnTo>
                    <a:pt x="1056682" y="383399"/>
                  </a:lnTo>
                  <a:lnTo>
                    <a:pt x="1056682" y="392862"/>
                  </a:lnTo>
                </a:path>
                <a:path w="1894204" h="528319">
                  <a:moveTo>
                    <a:pt x="1103351" y="377148"/>
                  </a:moveTo>
                  <a:lnTo>
                    <a:pt x="1103351" y="386616"/>
                  </a:lnTo>
                  <a:lnTo>
                    <a:pt x="1095671" y="394291"/>
                  </a:lnTo>
                  <a:lnTo>
                    <a:pt x="1086208" y="394291"/>
                  </a:lnTo>
                  <a:lnTo>
                    <a:pt x="1076739" y="394291"/>
                  </a:lnTo>
                  <a:lnTo>
                    <a:pt x="1069065" y="386616"/>
                  </a:lnTo>
                  <a:lnTo>
                    <a:pt x="1069065" y="377148"/>
                  </a:lnTo>
                  <a:lnTo>
                    <a:pt x="1069065" y="367685"/>
                  </a:lnTo>
                  <a:lnTo>
                    <a:pt x="1076739" y="360004"/>
                  </a:lnTo>
                  <a:lnTo>
                    <a:pt x="1086208" y="360004"/>
                  </a:lnTo>
                  <a:lnTo>
                    <a:pt x="1095671" y="360004"/>
                  </a:lnTo>
                  <a:lnTo>
                    <a:pt x="1103351" y="367685"/>
                  </a:lnTo>
                  <a:lnTo>
                    <a:pt x="1103351" y="377148"/>
                  </a:lnTo>
                </a:path>
                <a:path w="1894204" h="528319">
                  <a:moveTo>
                    <a:pt x="1150014" y="342861"/>
                  </a:moveTo>
                  <a:lnTo>
                    <a:pt x="1150014" y="352330"/>
                  </a:lnTo>
                  <a:lnTo>
                    <a:pt x="1142340" y="360004"/>
                  </a:lnTo>
                  <a:lnTo>
                    <a:pt x="1132871" y="360004"/>
                  </a:lnTo>
                  <a:lnTo>
                    <a:pt x="1123408" y="360004"/>
                  </a:lnTo>
                  <a:lnTo>
                    <a:pt x="1115728" y="352330"/>
                  </a:lnTo>
                  <a:lnTo>
                    <a:pt x="1115728" y="342861"/>
                  </a:lnTo>
                  <a:lnTo>
                    <a:pt x="1115728" y="333398"/>
                  </a:lnTo>
                  <a:lnTo>
                    <a:pt x="1123408" y="325718"/>
                  </a:lnTo>
                  <a:lnTo>
                    <a:pt x="1132871" y="325718"/>
                  </a:lnTo>
                  <a:lnTo>
                    <a:pt x="1142340" y="325718"/>
                  </a:lnTo>
                  <a:lnTo>
                    <a:pt x="1150014" y="333398"/>
                  </a:lnTo>
                  <a:lnTo>
                    <a:pt x="1150014" y="342861"/>
                  </a:lnTo>
                </a:path>
                <a:path w="1894204" h="528319">
                  <a:moveTo>
                    <a:pt x="1196209" y="296198"/>
                  </a:moveTo>
                  <a:lnTo>
                    <a:pt x="1196209" y="305661"/>
                  </a:lnTo>
                  <a:lnTo>
                    <a:pt x="1188529" y="313341"/>
                  </a:lnTo>
                  <a:lnTo>
                    <a:pt x="1179066" y="313341"/>
                  </a:lnTo>
                  <a:lnTo>
                    <a:pt x="1169597" y="313341"/>
                  </a:lnTo>
                  <a:lnTo>
                    <a:pt x="1161923" y="305661"/>
                  </a:lnTo>
                  <a:lnTo>
                    <a:pt x="1161923" y="296198"/>
                  </a:lnTo>
                  <a:lnTo>
                    <a:pt x="1161923" y="286729"/>
                  </a:lnTo>
                  <a:lnTo>
                    <a:pt x="1169597" y="279055"/>
                  </a:lnTo>
                  <a:lnTo>
                    <a:pt x="1179066" y="279055"/>
                  </a:lnTo>
                  <a:lnTo>
                    <a:pt x="1188529" y="279055"/>
                  </a:lnTo>
                  <a:lnTo>
                    <a:pt x="1196209" y="286729"/>
                  </a:lnTo>
                  <a:lnTo>
                    <a:pt x="1196209" y="296198"/>
                  </a:lnTo>
                </a:path>
                <a:path w="1894204" h="528319">
                  <a:moveTo>
                    <a:pt x="1242873" y="247626"/>
                  </a:moveTo>
                  <a:lnTo>
                    <a:pt x="1242873" y="257089"/>
                  </a:lnTo>
                  <a:lnTo>
                    <a:pt x="1235198" y="264769"/>
                  </a:lnTo>
                  <a:lnTo>
                    <a:pt x="1225730" y="264769"/>
                  </a:lnTo>
                  <a:lnTo>
                    <a:pt x="1216267" y="264769"/>
                  </a:lnTo>
                  <a:lnTo>
                    <a:pt x="1208587" y="257089"/>
                  </a:lnTo>
                  <a:lnTo>
                    <a:pt x="1208587" y="247626"/>
                  </a:lnTo>
                  <a:lnTo>
                    <a:pt x="1208587" y="238157"/>
                  </a:lnTo>
                  <a:lnTo>
                    <a:pt x="1216267" y="230483"/>
                  </a:lnTo>
                  <a:lnTo>
                    <a:pt x="1225730" y="230483"/>
                  </a:lnTo>
                  <a:lnTo>
                    <a:pt x="1235198" y="230483"/>
                  </a:lnTo>
                  <a:lnTo>
                    <a:pt x="1242873" y="238157"/>
                  </a:lnTo>
                  <a:lnTo>
                    <a:pt x="1242873" y="247626"/>
                  </a:lnTo>
                </a:path>
                <a:path w="1894204" h="528319">
                  <a:moveTo>
                    <a:pt x="1289068" y="210002"/>
                  </a:moveTo>
                  <a:lnTo>
                    <a:pt x="1289068" y="219471"/>
                  </a:lnTo>
                  <a:lnTo>
                    <a:pt x="1281388" y="227146"/>
                  </a:lnTo>
                  <a:lnTo>
                    <a:pt x="1271925" y="227146"/>
                  </a:lnTo>
                  <a:lnTo>
                    <a:pt x="1262456" y="227146"/>
                  </a:lnTo>
                  <a:lnTo>
                    <a:pt x="1254781" y="219471"/>
                  </a:lnTo>
                  <a:lnTo>
                    <a:pt x="1254781" y="210002"/>
                  </a:lnTo>
                  <a:lnTo>
                    <a:pt x="1254781" y="200539"/>
                  </a:lnTo>
                  <a:lnTo>
                    <a:pt x="1262456" y="192859"/>
                  </a:lnTo>
                  <a:lnTo>
                    <a:pt x="1271925" y="192859"/>
                  </a:lnTo>
                  <a:lnTo>
                    <a:pt x="1281388" y="192859"/>
                  </a:lnTo>
                  <a:lnTo>
                    <a:pt x="1289068" y="200539"/>
                  </a:lnTo>
                  <a:lnTo>
                    <a:pt x="1289068" y="210002"/>
                  </a:lnTo>
                </a:path>
                <a:path w="1894204" h="528319">
                  <a:moveTo>
                    <a:pt x="1335731" y="195716"/>
                  </a:moveTo>
                  <a:lnTo>
                    <a:pt x="1335731" y="205185"/>
                  </a:lnTo>
                  <a:lnTo>
                    <a:pt x="1328057" y="212860"/>
                  </a:lnTo>
                  <a:lnTo>
                    <a:pt x="1318588" y="212860"/>
                  </a:lnTo>
                  <a:lnTo>
                    <a:pt x="1309125" y="212860"/>
                  </a:lnTo>
                  <a:lnTo>
                    <a:pt x="1301445" y="205185"/>
                  </a:lnTo>
                  <a:lnTo>
                    <a:pt x="1301445" y="195716"/>
                  </a:lnTo>
                  <a:lnTo>
                    <a:pt x="1301445" y="186254"/>
                  </a:lnTo>
                  <a:lnTo>
                    <a:pt x="1309125" y="178573"/>
                  </a:lnTo>
                  <a:lnTo>
                    <a:pt x="1318588" y="178573"/>
                  </a:lnTo>
                  <a:lnTo>
                    <a:pt x="1328057" y="178573"/>
                  </a:lnTo>
                  <a:lnTo>
                    <a:pt x="1335731" y="186254"/>
                  </a:lnTo>
                  <a:lnTo>
                    <a:pt x="1335731" y="195716"/>
                  </a:lnTo>
                </a:path>
                <a:path w="1894204" h="528319">
                  <a:moveTo>
                    <a:pt x="1382400" y="211911"/>
                  </a:moveTo>
                  <a:lnTo>
                    <a:pt x="1382400" y="221374"/>
                  </a:lnTo>
                  <a:lnTo>
                    <a:pt x="1374726" y="229054"/>
                  </a:lnTo>
                  <a:lnTo>
                    <a:pt x="1365257" y="229054"/>
                  </a:lnTo>
                  <a:lnTo>
                    <a:pt x="1355789" y="229054"/>
                  </a:lnTo>
                  <a:lnTo>
                    <a:pt x="1348114" y="221374"/>
                  </a:lnTo>
                  <a:lnTo>
                    <a:pt x="1348114" y="211911"/>
                  </a:lnTo>
                  <a:lnTo>
                    <a:pt x="1348114" y="202442"/>
                  </a:lnTo>
                  <a:lnTo>
                    <a:pt x="1355789" y="194768"/>
                  </a:lnTo>
                  <a:lnTo>
                    <a:pt x="1365257" y="194768"/>
                  </a:lnTo>
                  <a:lnTo>
                    <a:pt x="1374726" y="194768"/>
                  </a:lnTo>
                  <a:lnTo>
                    <a:pt x="1382400" y="202442"/>
                  </a:lnTo>
                  <a:lnTo>
                    <a:pt x="1382400" y="211911"/>
                  </a:lnTo>
                </a:path>
                <a:path w="1894204" h="528319">
                  <a:moveTo>
                    <a:pt x="1428590" y="259055"/>
                  </a:moveTo>
                  <a:lnTo>
                    <a:pt x="1428590" y="268518"/>
                  </a:lnTo>
                  <a:lnTo>
                    <a:pt x="1420915" y="276198"/>
                  </a:lnTo>
                  <a:lnTo>
                    <a:pt x="1411446" y="276198"/>
                  </a:lnTo>
                  <a:lnTo>
                    <a:pt x="1401983" y="276198"/>
                  </a:lnTo>
                  <a:lnTo>
                    <a:pt x="1394303" y="268518"/>
                  </a:lnTo>
                  <a:lnTo>
                    <a:pt x="1394303" y="259055"/>
                  </a:lnTo>
                  <a:lnTo>
                    <a:pt x="1394303" y="249586"/>
                  </a:lnTo>
                  <a:lnTo>
                    <a:pt x="1401983" y="241911"/>
                  </a:lnTo>
                  <a:lnTo>
                    <a:pt x="1411446" y="241911"/>
                  </a:lnTo>
                  <a:lnTo>
                    <a:pt x="1420915" y="241911"/>
                  </a:lnTo>
                  <a:lnTo>
                    <a:pt x="1428590" y="249586"/>
                  </a:lnTo>
                  <a:lnTo>
                    <a:pt x="1428590" y="259055"/>
                  </a:lnTo>
                </a:path>
                <a:path w="1894204" h="528319">
                  <a:moveTo>
                    <a:pt x="1475259" y="330004"/>
                  </a:moveTo>
                  <a:lnTo>
                    <a:pt x="1475259" y="339473"/>
                  </a:lnTo>
                  <a:lnTo>
                    <a:pt x="1467584" y="347147"/>
                  </a:lnTo>
                  <a:lnTo>
                    <a:pt x="1458116" y="347147"/>
                  </a:lnTo>
                  <a:lnTo>
                    <a:pt x="1448647" y="347147"/>
                  </a:lnTo>
                  <a:lnTo>
                    <a:pt x="1440973" y="339473"/>
                  </a:lnTo>
                  <a:lnTo>
                    <a:pt x="1440973" y="330004"/>
                  </a:lnTo>
                  <a:lnTo>
                    <a:pt x="1440973" y="320541"/>
                  </a:lnTo>
                  <a:lnTo>
                    <a:pt x="1448647" y="312861"/>
                  </a:lnTo>
                  <a:lnTo>
                    <a:pt x="1458116" y="312861"/>
                  </a:lnTo>
                  <a:lnTo>
                    <a:pt x="1467584" y="312861"/>
                  </a:lnTo>
                  <a:lnTo>
                    <a:pt x="1475259" y="320541"/>
                  </a:lnTo>
                  <a:lnTo>
                    <a:pt x="1475259" y="330004"/>
                  </a:lnTo>
                </a:path>
                <a:path w="1894204" h="528319">
                  <a:moveTo>
                    <a:pt x="1521928" y="409057"/>
                  </a:moveTo>
                  <a:lnTo>
                    <a:pt x="1521928" y="418520"/>
                  </a:lnTo>
                  <a:lnTo>
                    <a:pt x="1514248" y="426200"/>
                  </a:lnTo>
                  <a:lnTo>
                    <a:pt x="1504785" y="426200"/>
                  </a:lnTo>
                  <a:lnTo>
                    <a:pt x="1495316" y="426200"/>
                  </a:lnTo>
                  <a:lnTo>
                    <a:pt x="1487642" y="418520"/>
                  </a:lnTo>
                  <a:lnTo>
                    <a:pt x="1487642" y="409057"/>
                  </a:lnTo>
                  <a:lnTo>
                    <a:pt x="1487642" y="399588"/>
                  </a:lnTo>
                  <a:lnTo>
                    <a:pt x="1495316" y="391913"/>
                  </a:lnTo>
                  <a:lnTo>
                    <a:pt x="1504785" y="391913"/>
                  </a:lnTo>
                  <a:lnTo>
                    <a:pt x="1514248" y="391913"/>
                  </a:lnTo>
                  <a:lnTo>
                    <a:pt x="1521928" y="399588"/>
                  </a:lnTo>
                  <a:lnTo>
                    <a:pt x="1521928" y="409057"/>
                  </a:lnTo>
                </a:path>
                <a:path w="1894204" h="528319">
                  <a:moveTo>
                    <a:pt x="1568117" y="475720"/>
                  </a:moveTo>
                  <a:lnTo>
                    <a:pt x="1568117" y="485189"/>
                  </a:lnTo>
                  <a:lnTo>
                    <a:pt x="1560443" y="492863"/>
                  </a:lnTo>
                  <a:lnTo>
                    <a:pt x="1550974" y="492863"/>
                  </a:lnTo>
                  <a:lnTo>
                    <a:pt x="1541505" y="492863"/>
                  </a:lnTo>
                  <a:lnTo>
                    <a:pt x="1533831" y="485189"/>
                  </a:lnTo>
                  <a:lnTo>
                    <a:pt x="1533831" y="475720"/>
                  </a:lnTo>
                  <a:lnTo>
                    <a:pt x="1533831" y="466257"/>
                  </a:lnTo>
                  <a:lnTo>
                    <a:pt x="1541505" y="458577"/>
                  </a:lnTo>
                  <a:lnTo>
                    <a:pt x="1550974" y="458577"/>
                  </a:lnTo>
                  <a:lnTo>
                    <a:pt x="1560443" y="458577"/>
                  </a:lnTo>
                  <a:lnTo>
                    <a:pt x="1568117" y="466257"/>
                  </a:lnTo>
                  <a:lnTo>
                    <a:pt x="1568117" y="475720"/>
                  </a:lnTo>
                </a:path>
                <a:path w="1894204" h="528319">
                  <a:moveTo>
                    <a:pt x="1614786" y="510961"/>
                  </a:moveTo>
                  <a:lnTo>
                    <a:pt x="1614786" y="520430"/>
                  </a:lnTo>
                  <a:lnTo>
                    <a:pt x="1607106" y="528104"/>
                  </a:lnTo>
                  <a:lnTo>
                    <a:pt x="1597643" y="528104"/>
                  </a:lnTo>
                  <a:lnTo>
                    <a:pt x="1588175" y="528104"/>
                  </a:lnTo>
                  <a:lnTo>
                    <a:pt x="1580500" y="520430"/>
                  </a:lnTo>
                  <a:lnTo>
                    <a:pt x="1580500" y="510961"/>
                  </a:lnTo>
                  <a:lnTo>
                    <a:pt x="1580500" y="501492"/>
                  </a:lnTo>
                  <a:lnTo>
                    <a:pt x="1588175" y="493818"/>
                  </a:lnTo>
                  <a:lnTo>
                    <a:pt x="1597643" y="493818"/>
                  </a:lnTo>
                  <a:lnTo>
                    <a:pt x="1607106" y="493818"/>
                  </a:lnTo>
                  <a:lnTo>
                    <a:pt x="1614786" y="501492"/>
                  </a:lnTo>
                  <a:lnTo>
                    <a:pt x="1614786" y="510961"/>
                  </a:lnTo>
                </a:path>
                <a:path w="1894204" h="528319">
                  <a:moveTo>
                    <a:pt x="1660976" y="499532"/>
                  </a:moveTo>
                  <a:lnTo>
                    <a:pt x="1660976" y="509001"/>
                  </a:lnTo>
                  <a:lnTo>
                    <a:pt x="1653301" y="516675"/>
                  </a:lnTo>
                  <a:lnTo>
                    <a:pt x="1643833" y="516675"/>
                  </a:lnTo>
                  <a:lnTo>
                    <a:pt x="1634364" y="516675"/>
                  </a:lnTo>
                  <a:lnTo>
                    <a:pt x="1626689" y="509001"/>
                  </a:lnTo>
                  <a:lnTo>
                    <a:pt x="1626689" y="499532"/>
                  </a:lnTo>
                  <a:lnTo>
                    <a:pt x="1626689" y="490063"/>
                  </a:lnTo>
                  <a:lnTo>
                    <a:pt x="1634364" y="482389"/>
                  </a:lnTo>
                  <a:lnTo>
                    <a:pt x="1643833" y="482389"/>
                  </a:lnTo>
                  <a:lnTo>
                    <a:pt x="1653301" y="482389"/>
                  </a:lnTo>
                  <a:lnTo>
                    <a:pt x="1660976" y="490063"/>
                  </a:lnTo>
                  <a:lnTo>
                    <a:pt x="1660976" y="499532"/>
                  </a:lnTo>
                </a:path>
                <a:path w="1894204" h="528319">
                  <a:moveTo>
                    <a:pt x="1707645" y="437148"/>
                  </a:moveTo>
                  <a:lnTo>
                    <a:pt x="1707645" y="446617"/>
                  </a:lnTo>
                  <a:lnTo>
                    <a:pt x="1699965" y="454292"/>
                  </a:lnTo>
                  <a:lnTo>
                    <a:pt x="1690502" y="454292"/>
                  </a:lnTo>
                  <a:lnTo>
                    <a:pt x="1681033" y="454292"/>
                  </a:lnTo>
                  <a:lnTo>
                    <a:pt x="1673359" y="446617"/>
                  </a:lnTo>
                  <a:lnTo>
                    <a:pt x="1673359" y="437148"/>
                  </a:lnTo>
                  <a:lnTo>
                    <a:pt x="1673359" y="427685"/>
                  </a:lnTo>
                  <a:lnTo>
                    <a:pt x="1681033" y="420005"/>
                  </a:lnTo>
                  <a:lnTo>
                    <a:pt x="1690502" y="420005"/>
                  </a:lnTo>
                  <a:lnTo>
                    <a:pt x="1699965" y="420005"/>
                  </a:lnTo>
                  <a:lnTo>
                    <a:pt x="1707645" y="427685"/>
                  </a:lnTo>
                  <a:lnTo>
                    <a:pt x="1707645" y="437148"/>
                  </a:lnTo>
                </a:path>
                <a:path w="1894204" h="528319">
                  <a:moveTo>
                    <a:pt x="1754308" y="332387"/>
                  </a:moveTo>
                  <a:lnTo>
                    <a:pt x="1754308" y="341856"/>
                  </a:lnTo>
                  <a:lnTo>
                    <a:pt x="1746634" y="349530"/>
                  </a:lnTo>
                  <a:lnTo>
                    <a:pt x="1737165" y="349530"/>
                  </a:lnTo>
                  <a:lnTo>
                    <a:pt x="1727702" y="349530"/>
                  </a:lnTo>
                  <a:lnTo>
                    <a:pt x="1720022" y="341856"/>
                  </a:lnTo>
                  <a:lnTo>
                    <a:pt x="1720022" y="332387"/>
                  </a:lnTo>
                  <a:lnTo>
                    <a:pt x="1720022" y="322918"/>
                  </a:lnTo>
                  <a:lnTo>
                    <a:pt x="1727702" y="315244"/>
                  </a:lnTo>
                  <a:lnTo>
                    <a:pt x="1737165" y="315244"/>
                  </a:lnTo>
                  <a:lnTo>
                    <a:pt x="1746634" y="315244"/>
                  </a:lnTo>
                  <a:lnTo>
                    <a:pt x="1754308" y="322918"/>
                  </a:lnTo>
                  <a:lnTo>
                    <a:pt x="1754308" y="332387"/>
                  </a:lnTo>
                </a:path>
                <a:path w="1894204" h="528319">
                  <a:moveTo>
                    <a:pt x="1800503" y="206671"/>
                  </a:moveTo>
                  <a:lnTo>
                    <a:pt x="1800503" y="216140"/>
                  </a:lnTo>
                  <a:lnTo>
                    <a:pt x="1792823" y="223814"/>
                  </a:lnTo>
                  <a:lnTo>
                    <a:pt x="1783360" y="223814"/>
                  </a:lnTo>
                  <a:lnTo>
                    <a:pt x="1773891" y="223814"/>
                  </a:lnTo>
                  <a:lnTo>
                    <a:pt x="1766217" y="216140"/>
                  </a:lnTo>
                  <a:lnTo>
                    <a:pt x="1766217" y="206671"/>
                  </a:lnTo>
                  <a:lnTo>
                    <a:pt x="1766217" y="197202"/>
                  </a:lnTo>
                  <a:lnTo>
                    <a:pt x="1773891" y="189528"/>
                  </a:lnTo>
                  <a:lnTo>
                    <a:pt x="1783360" y="189528"/>
                  </a:lnTo>
                  <a:lnTo>
                    <a:pt x="1792823" y="189528"/>
                  </a:lnTo>
                  <a:lnTo>
                    <a:pt x="1800503" y="197202"/>
                  </a:lnTo>
                  <a:lnTo>
                    <a:pt x="1800503" y="206671"/>
                  </a:lnTo>
                </a:path>
                <a:path w="1894204" h="528319">
                  <a:moveTo>
                    <a:pt x="1847167" y="90481"/>
                  </a:moveTo>
                  <a:lnTo>
                    <a:pt x="1847167" y="99944"/>
                  </a:lnTo>
                  <a:lnTo>
                    <a:pt x="1839492" y="107624"/>
                  </a:lnTo>
                  <a:lnTo>
                    <a:pt x="1830024" y="107624"/>
                  </a:lnTo>
                  <a:lnTo>
                    <a:pt x="1820561" y="107624"/>
                  </a:lnTo>
                  <a:lnTo>
                    <a:pt x="1812881" y="99944"/>
                  </a:lnTo>
                  <a:lnTo>
                    <a:pt x="1812881" y="90481"/>
                  </a:lnTo>
                  <a:lnTo>
                    <a:pt x="1812881" y="81012"/>
                  </a:lnTo>
                  <a:lnTo>
                    <a:pt x="1820561" y="73338"/>
                  </a:lnTo>
                  <a:lnTo>
                    <a:pt x="1830024" y="73338"/>
                  </a:lnTo>
                  <a:lnTo>
                    <a:pt x="1839492" y="73338"/>
                  </a:lnTo>
                  <a:lnTo>
                    <a:pt x="1847167" y="81012"/>
                  </a:lnTo>
                  <a:lnTo>
                    <a:pt x="1847167" y="90481"/>
                  </a:lnTo>
                </a:path>
                <a:path w="1894204" h="528319">
                  <a:moveTo>
                    <a:pt x="1893836" y="17143"/>
                  </a:moveTo>
                  <a:lnTo>
                    <a:pt x="1893836" y="26611"/>
                  </a:lnTo>
                  <a:lnTo>
                    <a:pt x="1886162" y="34286"/>
                  </a:lnTo>
                  <a:lnTo>
                    <a:pt x="1876693" y="34286"/>
                  </a:lnTo>
                  <a:lnTo>
                    <a:pt x="1867224" y="34286"/>
                  </a:lnTo>
                  <a:lnTo>
                    <a:pt x="1859550" y="26611"/>
                  </a:lnTo>
                  <a:lnTo>
                    <a:pt x="1859550" y="17143"/>
                  </a:lnTo>
                  <a:lnTo>
                    <a:pt x="1859550" y="7680"/>
                  </a:lnTo>
                  <a:lnTo>
                    <a:pt x="1867224" y="0"/>
                  </a:lnTo>
                  <a:lnTo>
                    <a:pt x="1876693" y="0"/>
                  </a:lnTo>
                  <a:lnTo>
                    <a:pt x="1886162" y="0"/>
                  </a:lnTo>
                  <a:lnTo>
                    <a:pt x="1893836" y="7680"/>
                  </a:lnTo>
                  <a:lnTo>
                    <a:pt x="1893836" y="17143"/>
                  </a:lnTo>
                </a:path>
              </a:pathLst>
            </a:custGeom>
            <a:ln w="3175">
              <a:solidFill>
                <a:srgbClr val="0000FF"/>
              </a:solidFill>
            </a:ln>
          </p:spPr>
          <p:txBody>
            <a:bodyPr wrap="square" lIns="0" tIns="0" rIns="0" bIns="0" rtlCol="0"/>
            <a:lstStyle/>
            <a:p>
              <a:endParaRPr/>
            </a:p>
          </p:txBody>
        </p:sp>
        <p:sp>
          <p:nvSpPr>
            <p:cNvPr id="37" name="object 37"/>
            <p:cNvSpPr/>
            <p:nvPr/>
          </p:nvSpPr>
          <p:spPr>
            <a:xfrm>
              <a:off x="2543907" y="1172210"/>
              <a:ext cx="0" cy="4445"/>
            </a:xfrm>
            <a:custGeom>
              <a:avLst/>
              <a:gdLst/>
              <a:ahLst/>
              <a:cxnLst/>
              <a:rect l="l" t="t" r="r" b="b"/>
              <a:pathLst>
                <a:path h="4444">
                  <a:moveTo>
                    <a:pt x="-1428" y="2142"/>
                  </a:moveTo>
                  <a:lnTo>
                    <a:pt x="1428" y="2142"/>
                  </a:lnTo>
                </a:path>
              </a:pathLst>
            </a:custGeom>
            <a:ln w="4285">
              <a:solidFill>
                <a:srgbClr val="0000FF"/>
              </a:solidFill>
            </a:ln>
          </p:spPr>
          <p:txBody>
            <a:bodyPr wrap="square" lIns="0" tIns="0" rIns="0" bIns="0" rtlCol="0"/>
            <a:lstStyle/>
            <a:p>
              <a:endParaRPr/>
            </a:p>
          </p:txBody>
        </p:sp>
        <p:sp>
          <p:nvSpPr>
            <p:cNvPr id="38" name="object 38"/>
            <p:cNvSpPr/>
            <p:nvPr/>
          </p:nvSpPr>
          <p:spPr>
            <a:xfrm>
              <a:off x="2590100" y="1157924"/>
              <a:ext cx="186690" cy="19050"/>
            </a:xfrm>
            <a:custGeom>
              <a:avLst/>
              <a:gdLst/>
              <a:ahLst/>
              <a:cxnLst/>
              <a:rect l="l" t="t" r="r" b="b"/>
              <a:pathLst>
                <a:path w="186689" h="19050">
                  <a:moveTo>
                    <a:pt x="0" y="18571"/>
                  </a:moveTo>
                  <a:lnTo>
                    <a:pt x="0" y="7142"/>
                  </a:lnTo>
                </a:path>
                <a:path w="186689" h="19050">
                  <a:moveTo>
                    <a:pt x="46665" y="18571"/>
                  </a:moveTo>
                  <a:lnTo>
                    <a:pt x="46665" y="1902"/>
                  </a:lnTo>
                </a:path>
                <a:path w="186689" h="19050">
                  <a:moveTo>
                    <a:pt x="92858" y="18571"/>
                  </a:moveTo>
                  <a:lnTo>
                    <a:pt x="92858" y="0"/>
                  </a:lnTo>
                </a:path>
                <a:path w="186689" h="19050">
                  <a:moveTo>
                    <a:pt x="139524" y="18571"/>
                  </a:moveTo>
                  <a:lnTo>
                    <a:pt x="139524" y="3331"/>
                  </a:lnTo>
                </a:path>
                <a:path w="186689" h="19050">
                  <a:moveTo>
                    <a:pt x="186192" y="18571"/>
                  </a:moveTo>
                  <a:lnTo>
                    <a:pt x="186192" y="10948"/>
                  </a:lnTo>
                </a:path>
              </a:pathLst>
            </a:custGeom>
            <a:ln w="3175">
              <a:solidFill>
                <a:srgbClr val="0000FF"/>
              </a:solidFill>
            </a:ln>
          </p:spPr>
          <p:txBody>
            <a:bodyPr wrap="square" lIns="0" tIns="0" rIns="0" bIns="0" rtlCol="0"/>
            <a:lstStyle/>
            <a:p>
              <a:endParaRPr/>
            </a:p>
          </p:txBody>
        </p:sp>
        <p:sp>
          <p:nvSpPr>
            <p:cNvPr id="39" name="object 39"/>
            <p:cNvSpPr/>
            <p:nvPr/>
          </p:nvSpPr>
          <p:spPr>
            <a:xfrm>
              <a:off x="2822482" y="1176496"/>
              <a:ext cx="0" cy="3810"/>
            </a:xfrm>
            <a:custGeom>
              <a:avLst/>
              <a:gdLst/>
              <a:ahLst/>
              <a:cxnLst/>
              <a:rect l="l" t="t" r="r" b="b"/>
              <a:pathLst>
                <a:path h="3809">
                  <a:moveTo>
                    <a:pt x="-1428" y="1665"/>
                  </a:moveTo>
                  <a:lnTo>
                    <a:pt x="1428" y="1665"/>
                  </a:lnTo>
                </a:path>
              </a:pathLst>
            </a:custGeom>
            <a:ln w="3331">
              <a:solidFill>
                <a:srgbClr val="0000FF"/>
              </a:solidFill>
            </a:ln>
          </p:spPr>
          <p:txBody>
            <a:bodyPr wrap="square" lIns="0" tIns="0" rIns="0" bIns="0" rtlCol="0"/>
            <a:lstStyle/>
            <a:p>
              <a:endParaRPr/>
            </a:p>
          </p:txBody>
        </p:sp>
        <p:sp>
          <p:nvSpPr>
            <p:cNvPr id="40" name="object 40"/>
            <p:cNvSpPr/>
            <p:nvPr/>
          </p:nvSpPr>
          <p:spPr>
            <a:xfrm>
              <a:off x="2869151" y="1176496"/>
              <a:ext cx="186055" cy="29845"/>
            </a:xfrm>
            <a:custGeom>
              <a:avLst/>
              <a:gdLst/>
              <a:ahLst/>
              <a:cxnLst/>
              <a:rect l="l" t="t" r="r" b="b"/>
              <a:pathLst>
                <a:path w="186055" h="29844">
                  <a:moveTo>
                    <a:pt x="0" y="0"/>
                  </a:moveTo>
                  <a:lnTo>
                    <a:pt x="0" y="15234"/>
                  </a:lnTo>
                </a:path>
                <a:path w="186055" h="29844">
                  <a:moveTo>
                    <a:pt x="46669" y="0"/>
                  </a:moveTo>
                  <a:lnTo>
                    <a:pt x="46669" y="25234"/>
                  </a:lnTo>
                </a:path>
                <a:path w="186055" h="29844">
                  <a:moveTo>
                    <a:pt x="92858" y="0"/>
                  </a:moveTo>
                  <a:lnTo>
                    <a:pt x="92858" y="29520"/>
                  </a:lnTo>
                </a:path>
                <a:path w="186055" h="29844">
                  <a:moveTo>
                    <a:pt x="139527" y="0"/>
                  </a:moveTo>
                  <a:lnTo>
                    <a:pt x="139527" y="26663"/>
                  </a:lnTo>
                </a:path>
                <a:path w="186055" h="29844">
                  <a:moveTo>
                    <a:pt x="185716" y="0"/>
                  </a:moveTo>
                  <a:lnTo>
                    <a:pt x="185716" y="16188"/>
                  </a:lnTo>
                </a:path>
              </a:pathLst>
            </a:custGeom>
            <a:ln w="3175">
              <a:solidFill>
                <a:srgbClr val="0000FF"/>
              </a:solidFill>
            </a:ln>
          </p:spPr>
          <p:txBody>
            <a:bodyPr wrap="square" lIns="0" tIns="0" rIns="0" bIns="0" rtlCol="0"/>
            <a:lstStyle/>
            <a:p>
              <a:endParaRPr/>
            </a:p>
          </p:txBody>
        </p:sp>
        <p:sp>
          <p:nvSpPr>
            <p:cNvPr id="41" name="object 41"/>
            <p:cNvSpPr/>
            <p:nvPr/>
          </p:nvSpPr>
          <p:spPr>
            <a:xfrm>
              <a:off x="3100108" y="1175067"/>
              <a:ext cx="3175" cy="3175"/>
            </a:xfrm>
            <a:custGeom>
              <a:avLst/>
              <a:gdLst/>
              <a:ahLst/>
              <a:cxnLst/>
              <a:rect l="l" t="t" r="r" b="b"/>
              <a:pathLst>
                <a:path w="3175" h="3175">
                  <a:moveTo>
                    <a:pt x="2217" y="0"/>
                  </a:moveTo>
                  <a:lnTo>
                    <a:pt x="640" y="0"/>
                  </a:lnTo>
                  <a:lnTo>
                    <a:pt x="0" y="640"/>
                  </a:lnTo>
                  <a:lnTo>
                    <a:pt x="0" y="2217"/>
                  </a:lnTo>
                  <a:lnTo>
                    <a:pt x="640" y="2857"/>
                  </a:lnTo>
                  <a:lnTo>
                    <a:pt x="2217" y="2857"/>
                  </a:lnTo>
                  <a:lnTo>
                    <a:pt x="2857" y="2217"/>
                  </a:lnTo>
                  <a:lnTo>
                    <a:pt x="2857" y="1428"/>
                  </a:lnTo>
                  <a:lnTo>
                    <a:pt x="2857" y="640"/>
                  </a:lnTo>
                  <a:lnTo>
                    <a:pt x="2217" y="0"/>
                  </a:lnTo>
                  <a:close/>
                </a:path>
              </a:pathLst>
            </a:custGeom>
            <a:solidFill>
              <a:srgbClr val="0000FF"/>
            </a:solidFill>
          </p:spPr>
          <p:txBody>
            <a:bodyPr wrap="square" lIns="0" tIns="0" rIns="0" bIns="0" rtlCol="0"/>
            <a:lstStyle/>
            <a:p>
              <a:endParaRPr/>
            </a:p>
          </p:txBody>
        </p:sp>
        <p:sp>
          <p:nvSpPr>
            <p:cNvPr id="42" name="object 42"/>
            <p:cNvSpPr/>
            <p:nvPr/>
          </p:nvSpPr>
          <p:spPr>
            <a:xfrm>
              <a:off x="3148200" y="876011"/>
              <a:ext cx="1255395" cy="494030"/>
            </a:xfrm>
            <a:custGeom>
              <a:avLst/>
              <a:gdLst/>
              <a:ahLst/>
              <a:cxnLst/>
              <a:rect l="l" t="t" r="r" b="b"/>
              <a:pathLst>
                <a:path w="1255395" h="494030">
                  <a:moveTo>
                    <a:pt x="0" y="300484"/>
                  </a:moveTo>
                  <a:lnTo>
                    <a:pt x="0" y="280958"/>
                  </a:lnTo>
                </a:path>
                <a:path w="1255395" h="494030">
                  <a:moveTo>
                    <a:pt x="46194" y="300484"/>
                  </a:moveTo>
                  <a:lnTo>
                    <a:pt x="46194" y="264289"/>
                  </a:lnTo>
                </a:path>
                <a:path w="1255395" h="494030">
                  <a:moveTo>
                    <a:pt x="92858" y="300484"/>
                  </a:moveTo>
                  <a:lnTo>
                    <a:pt x="92858" y="254289"/>
                  </a:lnTo>
                </a:path>
                <a:path w="1255395" h="494030">
                  <a:moveTo>
                    <a:pt x="139527" y="300484"/>
                  </a:moveTo>
                  <a:lnTo>
                    <a:pt x="139527" y="254769"/>
                  </a:lnTo>
                </a:path>
                <a:path w="1255395" h="494030">
                  <a:moveTo>
                    <a:pt x="185716" y="300484"/>
                  </a:moveTo>
                  <a:lnTo>
                    <a:pt x="185716" y="268100"/>
                  </a:lnTo>
                </a:path>
                <a:path w="1255395" h="494030">
                  <a:moveTo>
                    <a:pt x="232386" y="300484"/>
                  </a:moveTo>
                  <a:lnTo>
                    <a:pt x="232386" y="292386"/>
                  </a:lnTo>
                </a:path>
                <a:path w="1255395" h="494030">
                  <a:moveTo>
                    <a:pt x="278575" y="300484"/>
                  </a:moveTo>
                  <a:lnTo>
                    <a:pt x="278575" y="322861"/>
                  </a:lnTo>
                </a:path>
                <a:path w="1255395" h="494030">
                  <a:moveTo>
                    <a:pt x="325244" y="300484"/>
                  </a:moveTo>
                  <a:lnTo>
                    <a:pt x="325244" y="351913"/>
                  </a:lnTo>
                </a:path>
                <a:path w="1255395" h="494030">
                  <a:moveTo>
                    <a:pt x="371913" y="300484"/>
                  </a:moveTo>
                  <a:lnTo>
                    <a:pt x="371913" y="371913"/>
                  </a:lnTo>
                </a:path>
                <a:path w="1255395" h="494030">
                  <a:moveTo>
                    <a:pt x="418102" y="300484"/>
                  </a:moveTo>
                  <a:lnTo>
                    <a:pt x="418102" y="375719"/>
                  </a:lnTo>
                </a:path>
                <a:path w="1255395" h="494030">
                  <a:moveTo>
                    <a:pt x="464772" y="300484"/>
                  </a:moveTo>
                  <a:lnTo>
                    <a:pt x="464772" y="360004"/>
                  </a:lnTo>
                </a:path>
                <a:path w="1255395" h="494030">
                  <a:moveTo>
                    <a:pt x="511435" y="300484"/>
                  </a:moveTo>
                  <a:lnTo>
                    <a:pt x="511435" y="325718"/>
                  </a:lnTo>
                </a:path>
                <a:path w="1255395" h="494030">
                  <a:moveTo>
                    <a:pt x="557630" y="300484"/>
                  </a:moveTo>
                  <a:lnTo>
                    <a:pt x="557630" y="279055"/>
                  </a:lnTo>
                </a:path>
                <a:path w="1255395" h="494030">
                  <a:moveTo>
                    <a:pt x="604294" y="300484"/>
                  </a:moveTo>
                  <a:lnTo>
                    <a:pt x="604294" y="230483"/>
                  </a:lnTo>
                </a:path>
                <a:path w="1255395" h="494030">
                  <a:moveTo>
                    <a:pt x="650489" y="300484"/>
                  </a:moveTo>
                  <a:lnTo>
                    <a:pt x="650489" y="192859"/>
                  </a:lnTo>
                </a:path>
                <a:path w="1255395" h="494030">
                  <a:moveTo>
                    <a:pt x="697152" y="300484"/>
                  </a:moveTo>
                  <a:lnTo>
                    <a:pt x="697152" y="178573"/>
                  </a:lnTo>
                </a:path>
                <a:path w="1255395" h="494030">
                  <a:moveTo>
                    <a:pt x="743821" y="300484"/>
                  </a:moveTo>
                  <a:lnTo>
                    <a:pt x="743821" y="194768"/>
                  </a:lnTo>
                </a:path>
                <a:path w="1255395" h="494030">
                  <a:moveTo>
                    <a:pt x="790010" y="300484"/>
                  </a:moveTo>
                  <a:lnTo>
                    <a:pt x="790010" y="241911"/>
                  </a:lnTo>
                </a:path>
                <a:path w="1255395" h="494030">
                  <a:moveTo>
                    <a:pt x="836680" y="300484"/>
                  </a:moveTo>
                  <a:lnTo>
                    <a:pt x="836680" y="312861"/>
                  </a:lnTo>
                </a:path>
                <a:path w="1255395" h="494030">
                  <a:moveTo>
                    <a:pt x="883349" y="300484"/>
                  </a:moveTo>
                  <a:lnTo>
                    <a:pt x="883349" y="391913"/>
                  </a:lnTo>
                </a:path>
                <a:path w="1255395" h="494030">
                  <a:moveTo>
                    <a:pt x="929538" y="300484"/>
                  </a:moveTo>
                  <a:lnTo>
                    <a:pt x="929538" y="458577"/>
                  </a:lnTo>
                </a:path>
                <a:path w="1255395" h="494030">
                  <a:moveTo>
                    <a:pt x="976207" y="300484"/>
                  </a:moveTo>
                  <a:lnTo>
                    <a:pt x="976207" y="493818"/>
                  </a:lnTo>
                </a:path>
                <a:path w="1255395" h="494030">
                  <a:moveTo>
                    <a:pt x="1022397" y="300484"/>
                  </a:moveTo>
                  <a:lnTo>
                    <a:pt x="1022397" y="482389"/>
                  </a:lnTo>
                </a:path>
                <a:path w="1255395" h="494030">
                  <a:moveTo>
                    <a:pt x="1069066" y="300484"/>
                  </a:moveTo>
                  <a:lnTo>
                    <a:pt x="1069066" y="420005"/>
                  </a:lnTo>
                </a:path>
                <a:path w="1255395" h="494030">
                  <a:moveTo>
                    <a:pt x="1115729" y="300484"/>
                  </a:moveTo>
                  <a:lnTo>
                    <a:pt x="1115729" y="315244"/>
                  </a:lnTo>
                </a:path>
                <a:path w="1255395" h="494030">
                  <a:moveTo>
                    <a:pt x="1161924" y="300484"/>
                  </a:moveTo>
                  <a:lnTo>
                    <a:pt x="1161924" y="189528"/>
                  </a:lnTo>
                </a:path>
                <a:path w="1255395" h="494030">
                  <a:moveTo>
                    <a:pt x="1208588" y="300484"/>
                  </a:moveTo>
                  <a:lnTo>
                    <a:pt x="1208588" y="73338"/>
                  </a:lnTo>
                </a:path>
                <a:path w="1255395" h="494030">
                  <a:moveTo>
                    <a:pt x="1255257" y="300484"/>
                  </a:moveTo>
                  <a:lnTo>
                    <a:pt x="1255257" y="0"/>
                  </a:lnTo>
                </a:path>
              </a:pathLst>
            </a:custGeom>
            <a:ln w="3175">
              <a:solidFill>
                <a:srgbClr val="0000FF"/>
              </a:solidFill>
            </a:ln>
          </p:spPr>
          <p:txBody>
            <a:bodyPr wrap="square" lIns="0" tIns="0" rIns="0" bIns="0" rtlCol="0"/>
            <a:lstStyle/>
            <a:p>
              <a:endParaRPr/>
            </a:p>
          </p:txBody>
        </p:sp>
        <p:sp>
          <p:nvSpPr>
            <p:cNvPr id="43" name="object 43"/>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44" name="object 44"/>
            <p:cNvSpPr/>
            <p:nvPr/>
          </p:nvSpPr>
          <p:spPr>
            <a:xfrm>
              <a:off x="2543907" y="876011"/>
              <a:ext cx="1854835" cy="601980"/>
            </a:xfrm>
            <a:custGeom>
              <a:avLst/>
              <a:gdLst/>
              <a:ahLst/>
              <a:cxnLst/>
              <a:rect l="l" t="t" r="r" b="b"/>
              <a:pathLst>
                <a:path w="1854835" h="601980">
                  <a:moveTo>
                    <a:pt x="0" y="285243"/>
                  </a:moveTo>
                  <a:lnTo>
                    <a:pt x="46192" y="284289"/>
                  </a:lnTo>
                  <a:lnTo>
                    <a:pt x="92858" y="282861"/>
                  </a:lnTo>
                  <a:lnTo>
                    <a:pt x="139051" y="281432"/>
                  </a:lnTo>
                  <a:lnTo>
                    <a:pt x="185716" y="280003"/>
                  </a:lnTo>
                  <a:lnTo>
                    <a:pt x="232384" y="278575"/>
                  </a:lnTo>
                  <a:lnTo>
                    <a:pt x="278574" y="276672"/>
                  </a:lnTo>
                  <a:lnTo>
                    <a:pt x="325243" y="274769"/>
                  </a:lnTo>
                  <a:lnTo>
                    <a:pt x="371912" y="272860"/>
                  </a:lnTo>
                  <a:lnTo>
                    <a:pt x="418101" y="270958"/>
                  </a:lnTo>
                  <a:lnTo>
                    <a:pt x="464771" y="268575"/>
                  </a:lnTo>
                  <a:lnTo>
                    <a:pt x="510960" y="266197"/>
                  </a:lnTo>
                  <a:lnTo>
                    <a:pt x="557629" y="263340"/>
                  </a:lnTo>
                  <a:lnTo>
                    <a:pt x="604292" y="260483"/>
                  </a:lnTo>
                  <a:lnTo>
                    <a:pt x="650487" y="257146"/>
                  </a:lnTo>
                  <a:lnTo>
                    <a:pt x="697151" y="253814"/>
                  </a:lnTo>
                  <a:lnTo>
                    <a:pt x="743820" y="250483"/>
                  </a:lnTo>
                  <a:lnTo>
                    <a:pt x="790009" y="246197"/>
                  </a:lnTo>
                  <a:lnTo>
                    <a:pt x="836679" y="242386"/>
                  </a:lnTo>
                  <a:lnTo>
                    <a:pt x="882868" y="237626"/>
                  </a:lnTo>
                  <a:lnTo>
                    <a:pt x="929537" y="232860"/>
                  </a:lnTo>
                  <a:lnTo>
                    <a:pt x="976206" y="227626"/>
                  </a:lnTo>
                  <a:lnTo>
                    <a:pt x="1022395" y="221911"/>
                  </a:lnTo>
                  <a:lnTo>
                    <a:pt x="1069065" y="215717"/>
                  </a:lnTo>
                  <a:lnTo>
                    <a:pt x="1115728" y="209054"/>
                  </a:lnTo>
                  <a:lnTo>
                    <a:pt x="1161923" y="201911"/>
                  </a:lnTo>
                  <a:lnTo>
                    <a:pt x="1208587" y="194288"/>
                  </a:lnTo>
                  <a:lnTo>
                    <a:pt x="1254781" y="186196"/>
                  </a:lnTo>
                  <a:lnTo>
                    <a:pt x="1301445" y="177145"/>
                  </a:lnTo>
                  <a:lnTo>
                    <a:pt x="1348114" y="167625"/>
                  </a:lnTo>
                  <a:lnTo>
                    <a:pt x="1394303" y="157145"/>
                  </a:lnTo>
                  <a:lnTo>
                    <a:pt x="1440973" y="146196"/>
                  </a:lnTo>
                  <a:lnTo>
                    <a:pt x="1487642" y="133813"/>
                  </a:lnTo>
                  <a:lnTo>
                    <a:pt x="1533831" y="120955"/>
                  </a:lnTo>
                  <a:lnTo>
                    <a:pt x="1580500" y="107144"/>
                  </a:lnTo>
                  <a:lnTo>
                    <a:pt x="1626689" y="91909"/>
                  </a:lnTo>
                  <a:lnTo>
                    <a:pt x="1673359" y="75715"/>
                  </a:lnTo>
                  <a:lnTo>
                    <a:pt x="1720022" y="58097"/>
                  </a:lnTo>
                  <a:lnTo>
                    <a:pt x="1766217" y="39526"/>
                  </a:lnTo>
                  <a:lnTo>
                    <a:pt x="1812881" y="19051"/>
                  </a:lnTo>
                  <a:lnTo>
                    <a:pt x="1853835" y="0"/>
                  </a:lnTo>
                </a:path>
                <a:path w="1854835" h="601980">
                  <a:moveTo>
                    <a:pt x="0" y="315718"/>
                  </a:moveTo>
                  <a:lnTo>
                    <a:pt x="46192" y="316672"/>
                  </a:lnTo>
                  <a:lnTo>
                    <a:pt x="92858" y="318101"/>
                  </a:lnTo>
                  <a:lnTo>
                    <a:pt x="139051" y="319530"/>
                  </a:lnTo>
                  <a:lnTo>
                    <a:pt x="185716" y="320958"/>
                  </a:lnTo>
                  <a:lnTo>
                    <a:pt x="232384" y="322387"/>
                  </a:lnTo>
                  <a:lnTo>
                    <a:pt x="278574" y="324290"/>
                  </a:lnTo>
                  <a:lnTo>
                    <a:pt x="325243" y="326198"/>
                  </a:lnTo>
                  <a:lnTo>
                    <a:pt x="371912" y="328101"/>
                  </a:lnTo>
                  <a:lnTo>
                    <a:pt x="418101" y="330004"/>
                  </a:lnTo>
                  <a:lnTo>
                    <a:pt x="464771" y="332387"/>
                  </a:lnTo>
                  <a:lnTo>
                    <a:pt x="510960" y="334770"/>
                  </a:lnTo>
                  <a:lnTo>
                    <a:pt x="557629" y="337627"/>
                  </a:lnTo>
                  <a:lnTo>
                    <a:pt x="604292" y="340484"/>
                  </a:lnTo>
                  <a:lnTo>
                    <a:pt x="650487" y="343816"/>
                  </a:lnTo>
                  <a:lnTo>
                    <a:pt x="697151" y="347147"/>
                  </a:lnTo>
                  <a:lnTo>
                    <a:pt x="743820" y="350484"/>
                  </a:lnTo>
                  <a:lnTo>
                    <a:pt x="790009" y="354770"/>
                  </a:lnTo>
                  <a:lnTo>
                    <a:pt x="836679" y="358576"/>
                  </a:lnTo>
                  <a:lnTo>
                    <a:pt x="882868" y="363342"/>
                  </a:lnTo>
                  <a:lnTo>
                    <a:pt x="929537" y="368102"/>
                  </a:lnTo>
                  <a:lnTo>
                    <a:pt x="976206" y="373342"/>
                  </a:lnTo>
                  <a:lnTo>
                    <a:pt x="1022395" y="379056"/>
                  </a:lnTo>
                  <a:lnTo>
                    <a:pt x="1069065" y="385245"/>
                  </a:lnTo>
                  <a:lnTo>
                    <a:pt x="1115728" y="391913"/>
                  </a:lnTo>
                  <a:lnTo>
                    <a:pt x="1161923" y="399056"/>
                  </a:lnTo>
                  <a:lnTo>
                    <a:pt x="1208587" y="406674"/>
                  </a:lnTo>
                  <a:lnTo>
                    <a:pt x="1254781" y="414771"/>
                  </a:lnTo>
                  <a:lnTo>
                    <a:pt x="1301445" y="423817"/>
                  </a:lnTo>
                  <a:lnTo>
                    <a:pt x="1348114" y="433343"/>
                  </a:lnTo>
                  <a:lnTo>
                    <a:pt x="1394303" y="443817"/>
                  </a:lnTo>
                  <a:lnTo>
                    <a:pt x="1440973" y="454772"/>
                  </a:lnTo>
                  <a:lnTo>
                    <a:pt x="1487642" y="467149"/>
                  </a:lnTo>
                  <a:lnTo>
                    <a:pt x="1533831" y="480006"/>
                  </a:lnTo>
                  <a:lnTo>
                    <a:pt x="1580500" y="493818"/>
                  </a:lnTo>
                  <a:lnTo>
                    <a:pt x="1626689" y="509058"/>
                  </a:lnTo>
                  <a:lnTo>
                    <a:pt x="1673359" y="525247"/>
                  </a:lnTo>
                  <a:lnTo>
                    <a:pt x="1720022" y="542864"/>
                  </a:lnTo>
                  <a:lnTo>
                    <a:pt x="1766217" y="561436"/>
                  </a:lnTo>
                  <a:lnTo>
                    <a:pt x="1812881" y="581916"/>
                  </a:lnTo>
                  <a:lnTo>
                    <a:pt x="1854790" y="601916"/>
                  </a:lnTo>
                </a:path>
              </a:pathLst>
            </a:custGeom>
            <a:ln w="3175">
              <a:solidFill>
                <a:srgbClr val="000000"/>
              </a:solidFill>
              <a:prstDash val="lgDash"/>
            </a:ln>
          </p:spPr>
          <p:txBody>
            <a:bodyPr wrap="square" lIns="0" tIns="0" rIns="0" bIns="0" rtlCol="0"/>
            <a:lstStyle/>
            <a:p>
              <a:endParaRPr/>
            </a:p>
          </p:txBody>
        </p:sp>
        <p:sp>
          <p:nvSpPr>
            <p:cNvPr id="45" name="object 45"/>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46" name="object 46"/>
            <p:cNvSpPr/>
            <p:nvPr/>
          </p:nvSpPr>
          <p:spPr>
            <a:xfrm>
              <a:off x="2526764" y="858868"/>
              <a:ext cx="1894205" cy="528320"/>
            </a:xfrm>
            <a:custGeom>
              <a:avLst/>
              <a:gdLst/>
              <a:ahLst/>
              <a:cxnLst/>
              <a:rect l="l" t="t" r="r" b="b"/>
              <a:pathLst>
                <a:path w="1894204" h="528319">
                  <a:moveTo>
                    <a:pt x="34286" y="313341"/>
                  </a:moveTo>
                  <a:lnTo>
                    <a:pt x="34286" y="322804"/>
                  </a:lnTo>
                  <a:lnTo>
                    <a:pt x="26609" y="330484"/>
                  </a:lnTo>
                  <a:lnTo>
                    <a:pt x="17143" y="330484"/>
                  </a:lnTo>
                  <a:lnTo>
                    <a:pt x="7676" y="330484"/>
                  </a:lnTo>
                  <a:lnTo>
                    <a:pt x="0" y="322804"/>
                  </a:lnTo>
                  <a:lnTo>
                    <a:pt x="0" y="313341"/>
                  </a:lnTo>
                  <a:lnTo>
                    <a:pt x="0" y="303872"/>
                  </a:lnTo>
                  <a:lnTo>
                    <a:pt x="7676" y="296198"/>
                  </a:lnTo>
                  <a:lnTo>
                    <a:pt x="17143" y="296198"/>
                  </a:lnTo>
                  <a:lnTo>
                    <a:pt x="26609" y="296198"/>
                  </a:lnTo>
                  <a:lnTo>
                    <a:pt x="34286" y="303872"/>
                  </a:lnTo>
                  <a:lnTo>
                    <a:pt x="34286" y="313341"/>
                  </a:lnTo>
                </a:path>
                <a:path w="1894204" h="528319">
                  <a:moveTo>
                    <a:pt x="80478" y="306198"/>
                  </a:moveTo>
                  <a:lnTo>
                    <a:pt x="80478" y="315661"/>
                  </a:lnTo>
                  <a:lnTo>
                    <a:pt x="72802" y="323341"/>
                  </a:lnTo>
                  <a:lnTo>
                    <a:pt x="63335" y="323341"/>
                  </a:lnTo>
                  <a:lnTo>
                    <a:pt x="53869" y="323341"/>
                  </a:lnTo>
                  <a:lnTo>
                    <a:pt x="46192" y="315661"/>
                  </a:lnTo>
                  <a:lnTo>
                    <a:pt x="46192" y="306198"/>
                  </a:lnTo>
                  <a:lnTo>
                    <a:pt x="46192" y="296729"/>
                  </a:lnTo>
                  <a:lnTo>
                    <a:pt x="53869" y="289055"/>
                  </a:lnTo>
                  <a:lnTo>
                    <a:pt x="63335" y="289055"/>
                  </a:lnTo>
                  <a:lnTo>
                    <a:pt x="72802" y="289055"/>
                  </a:lnTo>
                  <a:lnTo>
                    <a:pt x="80478" y="296729"/>
                  </a:lnTo>
                  <a:lnTo>
                    <a:pt x="80478" y="306198"/>
                  </a:lnTo>
                </a:path>
                <a:path w="1894204" h="528319">
                  <a:moveTo>
                    <a:pt x="127144" y="300958"/>
                  </a:moveTo>
                  <a:lnTo>
                    <a:pt x="127144" y="310427"/>
                  </a:lnTo>
                  <a:lnTo>
                    <a:pt x="119467" y="318101"/>
                  </a:lnTo>
                  <a:lnTo>
                    <a:pt x="110001" y="318101"/>
                  </a:lnTo>
                  <a:lnTo>
                    <a:pt x="100535" y="318101"/>
                  </a:lnTo>
                  <a:lnTo>
                    <a:pt x="92858" y="310427"/>
                  </a:lnTo>
                  <a:lnTo>
                    <a:pt x="92858" y="300958"/>
                  </a:lnTo>
                  <a:lnTo>
                    <a:pt x="92858" y="291489"/>
                  </a:lnTo>
                  <a:lnTo>
                    <a:pt x="100535" y="283815"/>
                  </a:lnTo>
                  <a:lnTo>
                    <a:pt x="110001" y="283815"/>
                  </a:lnTo>
                  <a:lnTo>
                    <a:pt x="119467" y="283815"/>
                  </a:lnTo>
                  <a:lnTo>
                    <a:pt x="127144" y="291489"/>
                  </a:lnTo>
                  <a:lnTo>
                    <a:pt x="127144" y="300958"/>
                  </a:lnTo>
                </a:path>
                <a:path w="1894204" h="528319">
                  <a:moveTo>
                    <a:pt x="173337" y="299055"/>
                  </a:moveTo>
                  <a:lnTo>
                    <a:pt x="173337" y="308518"/>
                  </a:lnTo>
                  <a:lnTo>
                    <a:pt x="165660" y="316198"/>
                  </a:lnTo>
                  <a:lnTo>
                    <a:pt x="156194" y="316198"/>
                  </a:lnTo>
                  <a:lnTo>
                    <a:pt x="146727" y="316198"/>
                  </a:lnTo>
                  <a:lnTo>
                    <a:pt x="139051" y="308518"/>
                  </a:lnTo>
                  <a:lnTo>
                    <a:pt x="139051" y="299055"/>
                  </a:lnTo>
                  <a:lnTo>
                    <a:pt x="139051" y="289586"/>
                  </a:lnTo>
                  <a:lnTo>
                    <a:pt x="146727" y="281912"/>
                  </a:lnTo>
                  <a:lnTo>
                    <a:pt x="156194" y="281912"/>
                  </a:lnTo>
                  <a:lnTo>
                    <a:pt x="165660" y="281912"/>
                  </a:lnTo>
                  <a:lnTo>
                    <a:pt x="173337" y="289586"/>
                  </a:lnTo>
                  <a:lnTo>
                    <a:pt x="173337" y="299055"/>
                  </a:lnTo>
                </a:path>
                <a:path w="1894204" h="528319">
                  <a:moveTo>
                    <a:pt x="220003" y="302387"/>
                  </a:moveTo>
                  <a:lnTo>
                    <a:pt x="220003" y="311855"/>
                  </a:lnTo>
                  <a:lnTo>
                    <a:pt x="212326" y="319530"/>
                  </a:lnTo>
                  <a:lnTo>
                    <a:pt x="202859" y="319530"/>
                  </a:lnTo>
                  <a:lnTo>
                    <a:pt x="193393" y="319530"/>
                  </a:lnTo>
                  <a:lnTo>
                    <a:pt x="185716" y="311855"/>
                  </a:lnTo>
                  <a:lnTo>
                    <a:pt x="185716" y="302387"/>
                  </a:lnTo>
                  <a:lnTo>
                    <a:pt x="185716" y="292918"/>
                  </a:lnTo>
                  <a:lnTo>
                    <a:pt x="193393" y="285243"/>
                  </a:lnTo>
                  <a:lnTo>
                    <a:pt x="202859" y="285243"/>
                  </a:lnTo>
                  <a:lnTo>
                    <a:pt x="212326" y="285243"/>
                  </a:lnTo>
                  <a:lnTo>
                    <a:pt x="220003" y="292918"/>
                  </a:lnTo>
                  <a:lnTo>
                    <a:pt x="220003" y="302387"/>
                  </a:lnTo>
                </a:path>
                <a:path w="1894204" h="528319">
                  <a:moveTo>
                    <a:pt x="266671" y="310004"/>
                  </a:moveTo>
                  <a:lnTo>
                    <a:pt x="266671" y="319472"/>
                  </a:lnTo>
                  <a:lnTo>
                    <a:pt x="258994" y="327147"/>
                  </a:lnTo>
                  <a:lnTo>
                    <a:pt x="249528" y="327147"/>
                  </a:lnTo>
                  <a:lnTo>
                    <a:pt x="240061" y="327147"/>
                  </a:lnTo>
                  <a:lnTo>
                    <a:pt x="232384" y="319472"/>
                  </a:lnTo>
                  <a:lnTo>
                    <a:pt x="232384" y="310004"/>
                  </a:lnTo>
                  <a:lnTo>
                    <a:pt x="232384" y="300541"/>
                  </a:lnTo>
                  <a:lnTo>
                    <a:pt x="240061" y="292861"/>
                  </a:lnTo>
                  <a:lnTo>
                    <a:pt x="249528" y="292861"/>
                  </a:lnTo>
                  <a:lnTo>
                    <a:pt x="258994" y="292861"/>
                  </a:lnTo>
                  <a:lnTo>
                    <a:pt x="266671" y="300541"/>
                  </a:lnTo>
                  <a:lnTo>
                    <a:pt x="266671" y="310004"/>
                  </a:lnTo>
                </a:path>
                <a:path w="1894204" h="528319">
                  <a:moveTo>
                    <a:pt x="312860" y="320958"/>
                  </a:moveTo>
                  <a:lnTo>
                    <a:pt x="312860" y="330427"/>
                  </a:lnTo>
                  <a:lnTo>
                    <a:pt x="305185" y="338101"/>
                  </a:lnTo>
                  <a:lnTo>
                    <a:pt x="295717" y="338101"/>
                  </a:lnTo>
                  <a:lnTo>
                    <a:pt x="286254" y="338101"/>
                  </a:lnTo>
                  <a:lnTo>
                    <a:pt x="278574" y="330427"/>
                  </a:lnTo>
                  <a:lnTo>
                    <a:pt x="278574" y="320958"/>
                  </a:lnTo>
                  <a:lnTo>
                    <a:pt x="278574" y="311490"/>
                  </a:lnTo>
                  <a:lnTo>
                    <a:pt x="286254" y="303815"/>
                  </a:lnTo>
                  <a:lnTo>
                    <a:pt x="295717" y="303815"/>
                  </a:lnTo>
                  <a:lnTo>
                    <a:pt x="305185" y="303815"/>
                  </a:lnTo>
                  <a:lnTo>
                    <a:pt x="312860" y="311490"/>
                  </a:lnTo>
                  <a:lnTo>
                    <a:pt x="312860" y="320958"/>
                  </a:lnTo>
                </a:path>
                <a:path w="1894204" h="528319">
                  <a:moveTo>
                    <a:pt x="359529" y="332861"/>
                  </a:moveTo>
                  <a:lnTo>
                    <a:pt x="359529" y="342330"/>
                  </a:lnTo>
                  <a:lnTo>
                    <a:pt x="351855" y="350004"/>
                  </a:lnTo>
                  <a:lnTo>
                    <a:pt x="342386" y="350004"/>
                  </a:lnTo>
                  <a:lnTo>
                    <a:pt x="332917" y="350004"/>
                  </a:lnTo>
                  <a:lnTo>
                    <a:pt x="325243" y="342330"/>
                  </a:lnTo>
                  <a:lnTo>
                    <a:pt x="325243" y="332861"/>
                  </a:lnTo>
                  <a:lnTo>
                    <a:pt x="325243" y="323398"/>
                  </a:lnTo>
                  <a:lnTo>
                    <a:pt x="332917" y="315718"/>
                  </a:lnTo>
                  <a:lnTo>
                    <a:pt x="342386" y="315718"/>
                  </a:lnTo>
                  <a:lnTo>
                    <a:pt x="351855" y="315718"/>
                  </a:lnTo>
                  <a:lnTo>
                    <a:pt x="359529" y="323398"/>
                  </a:lnTo>
                  <a:lnTo>
                    <a:pt x="359529" y="332861"/>
                  </a:lnTo>
                </a:path>
                <a:path w="1894204" h="528319">
                  <a:moveTo>
                    <a:pt x="406198" y="342861"/>
                  </a:moveTo>
                  <a:lnTo>
                    <a:pt x="406198" y="352330"/>
                  </a:lnTo>
                  <a:lnTo>
                    <a:pt x="398518" y="360004"/>
                  </a:lnTo>
                  <a:lnTo>
                    <a:pt x="389055" y="360004"/>
                  </a:lnTo>
                  <a:lnTo>
                    <a:pt x="379586" y="360004"/>
                  </a:lnTo>
                  <a:lnTo>
                    <a:pt x="371912" y="352330"/>
                  </a:lnTo>
                  <a:lnTo>
                    <a:pt x="371912" y="342861"/>
                  </a:lnTo>
                  <a:lnTo>
                    <a:pt x="371912" y="333398"/>
                  </a:lnTo>
                  <a:lnTo>
                    <a:pt x="379586" y="325718"/>
                  </a:lnTo>
                  <a:lnTo>
                    <a:pt x="389055" y="325718"/>
                  </a:lnTo>
                  <a:lnTo>
                    <a:pt x="398518" y="325718"/>
                  </a:lnTo>
                  <a:lnTo>
                    <a:pt x="406198" y="333398"/>
                  </a:lnTo>
                  <a:lnTo>
                    <a:pt x="406198" y="342861"/>
                  </a:lnTo>
                </a:path>
                <a:path w="1894204" h="528319">
                  <a:moveTo>
                    <a:pt x="452387" y="347147"/>
                  </a:moveTo>
                  <a:lnTo>
                    <a:pt x="452387" y="356616"/>
                  </a:lnTo>
                  <a:lnTo>
                    <a:pt x="444713" y="364290"/>
                  </a:lnTo>
                  <a:lnTo>
                    <a:pt x="435244" y="364290"/>
                  </a:lnTo>
                  <a:lnTo>
                    <a:pt x="425776" y="364290"/>
                  </a:lnTo>
                  <a:lnTo>
                    <a:pt x="418101" y="356616"/>
                  </a:lnTo>
                  <a:lnTo>
                    <a:pt x="418101" y="347147"/>
                  </a:lnTo>
                  <a:lnTo>
                    <a:pt x="418101" y="337684"/>
                  </a:lnTo>
                  <a:lnTo>
                    <a:pt x="425776" y="330004"/>
                  </a:lnTo>
                  <a:lnTo>
                    <a:pt x="435244" y="330004"/>
                  </a:lnTo>
                  <a:lnTo>
                    <a:pt x="444713" y="330004"/>
                  </a:lnTo>
                  <a:lnTo>
                    <a:pt x="452387" y="337684"/>
                  </a:lnTo>
                  <a:lnTo>
                    <a:pt x="452387" y="347147"/>
                  </a:lnTo>
                </a:path>
                <a:path w="1894204" h="528319">
                  <a:moveTo>
                    <a:pt x="499057" y="344290"/>
                  </a:moveTo>
                  <a:lnTo>
                    <a:pt x="499057" y="353759"/>
                  </a:lnTo>
                  <a:lnTo>
                    <a:pt x="491377" y="361433"/>
                  </a:lnTo>
                  <a:lnTo>
                    <a:pt x="481914" y="361433"/>
                  </a:lnTo>
                  <a:lnTo>
                    <a:pt x="472445" y="361433"/>
                  </a:lnTo>
                  <a:lnTo>
                    <a:pt x="464771" y="353759"/>
                  </a:lnTo>
                  <a:lnTo>
                    <a:pt x="464771" y="344290"/>
                  </a:lnTo>
                  <a:lnTo>
                    <a:pt x="464771" y="334827"/>
                  </a:lnTo>
                  <a:lnTo>
                    <a:pt x="472445" y="327147"/>
                  </a:lnTo>
                  <a:lnTo>
                    <a:pt x="481914" y="327147"/>
                  </a:lnTo>
                  <a:lnTo>
                    <a:pt x="491377" y="327147"/>
                  </a:lnTo>
                  <a:lnTo>
                    <a:pt x="499057" y="334827"/>
                  </a:lnTo>
                  <a:lnTo>
                    <a:pt x="499057" y="344290"/>
                  </a:lnTo>
                </a:path>
                <a:path w="1894204" h="528319">
                  <a:moveTo>
                    <a:pt x="545246" y="333816"/>
                  </a:moveTo>
                  <a:lnTo>
                    <a:pt x="545246" y="343284"/>
                  </a:lnTo>
                  <a:lnTo>
                    <a:pt x="537572" y="350959"/>
                  </a:lnTo>
                  <a:lnTo>
                    <a:pt x="528103" y="350959"/>
                  </a:lnTo>
                  <a:lnTo>
                    <a:pt x="518634" y="350959"/>
                  </a:lnTo>
                  <a:lnTo>
                    <a:pt x="510960" y="343284"/>
                  </a:lnTo>
                  <a:lnTo>
                    <a:pt x="510960" y="333816"/>
                  </a:lnTo>
                  <a:lnTo>
                    <a:pt x="510960" y="324347"/>
                  </a:lnTo>
                  <a:lnTo>
                    <a:pt x="518634" y="316672"/>
                  </a:lnTo>
                  <a:lnTo>
                    <a:pt x="528103" y="316672"/>
                  </a:lnTo>
                  <a:lnTo>
                    <a:pt x="537572" y="316672"/>
                  </a:lnTo>
                  <a:lnTo>
                    <a:pt x="545246" y="324347"/>
                  </a:lnTo>
                  <a:lnTo>
                    <a:pt x="545246" y="333816"/>
                  </a:lnTo>
                </a:path>
                <a:path w="1894204" h="528319">
                  <a:moveTo>
                    <a:pt x="591915" y="317627"/>
                  </a:moveTo>
                  <a:lnTo>
                    <a:pt x="591915" y="327090"/>
                  </a:lnTo>
                  <a:lnTo>
                    <a:pt x="584235" y="334770"/>
                  </a:lnTo>
                  <a:lnTo>
                    <a:pt x="574772" y="334770"/>
                  </a:lnTo>
                  <a:lnTo>
                    <a:pt x="565303" y="334770"/>
                  </a:lnTo>
                  <a:lnTo>
                    <a:pt x="557629" y="327090"/>
                  </a:lnTo>
                  <a:lnTo>
                    <a:pt x="557629" y="317627"/>
                  </a:lnTo>
                  <a:lnTo>
                    <a:pt x="557629" y="308158"/>
                  </a:lnTo>
                  <a:lnTo>
                    <a:pt x="565303" y="300484"/>
                  </a:lnTo>
                  <a:lnTo>
                    <a:pt x="574772" y="300484"/>
                  </a:lnTo>
                  <a:lnTo>
                    <a:pt x="584235" y="300484"/>
                  </a:lnTo>
                  <a:lnTo>
                    <a:pt x="591915" y="308158"/>
                  </a:lnTo>
                  <a:lnTo>
                    <a:pt x="591915" y="317627"/>
                  </a:lnTo>
                </a:path>
                <a:path w="1894204" h="528319">
                  <a:moveTo>
                    <a:pt x="638579" y="298101"/>
                  </a:moveTo>
                  <a:lnTo>
                    <a:pt x="638579" y="307569"/>
                  </a:lnTo>
                  <a:lnTo>
                    <a:pt x="630904" y="315244"/>
                  </a:lnTo>
                  <a:lnTo>
                    <a:pt x="621436" y="315244"/>
                  </a:lnTo>
                  <a:lnTo>
                    <a:pt x="611973" y="315244"/>
                  </a:lnTo>
                  <a:lnTo>
                    <a:pt x="604292" y="307569"/>
                  </a:lnTo>
                  <a:lnTo>
                    <a:pt x="604292" y="298101"/>
                  </a:lnTo>
                  <a:lnTo>
                    <a:pt x="604292" y="288632"/>
                  </a:lnTo>
                  <a:lnTo>
                    <a:pt x="611973" y="280958"/>
                  </a:lnTo>
                  <a:lnTo>
                    <a:pt x="621436" y="280958"/>
                  </a:lnTo>
                  <a:lnTo>
                    <a:pt x="630904" y="280958"/>
                  </a:lnTo>
                  <a:lnTo>
                    <a:pt x="638579" y="288632"/>
                  </a:lnTo>
                  <a:lnTo>
                    <a:pt x="638579" y="298101"/>
                  </a:lnTo>
                </a:path>
                <a:path w="1894204" h="528319">
                  <a:moveTo>
                    <a:pt x="684774" y="281432"/>
                  </a:moveTo>
                  <a:lnTo>
                    <a:pt x="684774" y="290901"/>
                  </a:lnTo>
                  <a:lnTo>
                    <a:pt x="677093" y="298575"/>
                  </a:lnTo>
                  <a:lnTo>
                    <a:pt x="667630" y="298575"/>
                  </a:lnTo>
                  <a:lnTo>
                    <a:pt x="658162" y="298575"/>
                  </a:lnTo>
                  <a:lnTo>
                    <a:pt x="650487" y="290901"/>
                  </a:lnTo>
                  <a:lnTo>
                    <a:pt x="650487" y="281432"/>
                  </a:lnTo>
                  <a:lnTo>
                    <a:pt x="650487" y="271969"/>
                  </a:lnTo>
                  <a:lnTo>
                    <a:pt x="658162" y="264289"/>
                  </a:lnTo>
                  <a:lnTo>
                    <a:pt x="667630" y="264289"/>
                  </a:lnTo>
                  <a:lnTo>
                    <a:pt x="677093" y="264289"/>
                  </a:lnTo>
                  <a:lnTo>
                    <a:pt x="684774" y="271969"/>
                  </a:lnTo>
                  <a:lnTo>
                    <a:pt x="684774" y="281432"/>
                  </a:lnTo>
                </a:path>
                <a:path w="1894204" h="528319">
                  <a:moveTo>
                    <a:pt x="731437" y="271432"/>
                  </a:moveTo>
                  <a:lnTo>
                    <a:pt x="731437" y="280901"/>
                  </a:lnTo>
                  <a:lnTo>
                    <a:pt x="723763" y="288575"/>
                  </a:lnTo>
                  <a:lnTo>
                    <a:pt x="714294" y="288575"/>
                  </a:lnTo>
                  <a:lnTo>
                    <a:pt x="704831" y="288575"/>
                  </a:lnTo>
                  <a:lnTo>
                    <a:pt x="697151" y="280901"/>
                  </a:lnTo>
                  <a:lnTo>
                    <a:pt x="697151" y="271432"/>
                  </a:lnTo>
                  <a:lnTo>
                    <a:pt x="697151" y="261969"/>
                  </a:lnTo>
                  <a:lnTo>
                    <a:pt x="704831" y="254289"/>
                  </a:lnTo>
                  <a:lnTo>
                    <a:pt x="714294" y="254289"/>
                  </a:lnTo>
                  <a:lnTo>
                    <a:pt x="723763" y="254289"/>
                  </a:lnTo>
                  <a:lnTo>
                    <a:pt x="731437" y="261969"/>
                  </a:lnTo>
                  <a:lnTo>
                    <a:pt x="731437" y="271432"/>
                  </a:lnTo>
                </a:path>
                <a:path w="1894204" h="528319">
                  <a:moveTo>
                    <a:pt x="778106" y="271912"/>
                  </a:moveTo>
                  <a:lnTo>
                    <a:pt x="778106" y="281375"/>
                  </a:lnTo>
                  <a:lnTo>
                    <a:pt x="770432" y="289055"/>
                  </a:lnTo>
                  <a:lnTo>
                    <a:pt x="760963" y="289055"/>
                  </a:lnTo>
                  <a:lnTo>
                    <a:pt x="751494" y="289055"/>
                  </a:lnTo>
                  <a:lnTo>
                    <a:pt x="743820" y="281375"/>
                  </a:lnTo>
                  <a:lnTo>
                    <a:pt x="743820" y="271912"/>
                  </a:lnTo>
                  <a:lnTo>
                    <a:pt x="743820" y="262443"/>
                  </a:lnTo>
                  <a:lnTo>
                    <a:pt x="751494" y="254769"/>
                  </a:lnTo>
                  <a:lnTo>
                    <a:pt x="760963" y="254769"/>
                  </a:lnTo>
                  <a:lnTo>
                    <a:pt x="770432" y="254769"/>
                  </a:lnTo>
                  <a:lnTo>
                    <a:pt x="778106" y="262443"/>
                  </a:lnTo>
                  <a:lnTo>
                    <a:pt x="778106" y="271912"/>
                  </a:lnTo>
                </a:path>
                <a:path w="1894204" h="528319">
                  <a:moveTo>
                    <a:pt x="824295" y="285243"/>
                  </a:moveTo>
                  <a:lnTo>
                    <a:pt x="824295" y="294712"/>
                  </a:lnTo>
                  <a:lnTo>
                    <a:pt x="816621" y="302387"/>
                  </a:lnTo>
                  <a:lnTo>
                    <a:pt x="807152" y="302387"/>
                  </a:lnTo>
                  <a:lnTo>
                    <a:pt x="797689" y="302387"/>
                  </a:lnTo>
                  <a:lnTo>
                    <a:pt x="790009" y="294712"/>
                  </a:lnTo>
                  <a:lnTo>
                    <a:pt x="790009" y="285243"/>
                  </a:lnTo>
                  <a:lnTo>
                    <a:pt x="790009" y="275775"/>
                  </a:lnTo>
                  <a:lnTo>
                    <a:pt x="797689" y="268100"/>
                  </a:lnTo>
                  <a:lnTo>
                    <a:pt x="807152" y="268100"/>
                  </a:lnTo>
                  <a:lnTo>
                    <a:pt x="816621" y="268100"/>
                  </a:lnTo>
                  <a:lnTo>
                    <a:pt x="824295" y="275775"/>
                  </a:lnTo>
                  <a:lnTo>
                    <a:pt x="824295" y="285243"/>
                  </a:lnTo>
                </a:path>
                <a:path w="1894204" h="528319">
                  <a:moveTo>
                    <a:pt x="870965" y="309530"/>
                  </a:moveTo>
                  <a:lnTo>
                    <a:pt x="870965" y="318998"/>
                  </a:lnTo>
                  <a:lnTo>
                    <a:pt x="863290" y="326673"/>
                  </a:lnTo>
                  <a:lnTo>
                    <a:pt x="853822" y="326673"/>
                  </a:lnTo>
                  <a:lnTo>
                    <a:pt x="844353" y="326673"/>
                  </a:lnTo>
                  <a:lnTo>
                    <a:pt x="836679" y="318998"/>
                  </a:lnTo>
                  <a:lnTo>
                    <a:pt x="836679" y="309530"/>
                  </a:lnTo>
                  <a:lnTo>
                    <a:pt x="836679" y="300061"/>
                  </a:lnTo>
                  <a:lnTo>
                    <a:pt x="844353" y="292386"/>
                  </a:lnTo>
                  <a:lnTo>
                    <a:pt x="853822" y="292386"/>
                  </a:lnTo>
                  <a:lnTo>
                    <a:pt x="863290" y="292386"/>
                  </a:lnTo>
                  <a:lnTo>
                    <a:pt x="870965" y="300061"/>
                  </a:lnTo>
                  <a:lnTo>
                    <a:pt x="870965" y="309530"/>
                  </a:lnTo>
                </a:path>
                <a:path w="1894204" h="528319">
                  <a:moveTo>
                    <a:pt x="917154" y="340004"/>
                  </a:moveTo>
                  <a:lnTo>
                    <a:pt x="917154" y="349473"/>
                  </a:lnTo>
                  <a:lnTo>
                    <a:pt x="909480" y="357147"/>
                  </a:lnTo>
                  <a:lnTo>
                    <a:pt x="900011" y="357147"/>
                  </a:lnTo>
                  <a:lnTo>
                    <a:pt x="890548" y="357147"/>
                  </a:lnTo>
                  <a:lnTo>
                    <a:pt x="882868" y="349473"/>
                  </a:lnTo>
                  <a:lnTo>
                    <a:pt x="882868" y="340004"/>
                  </a:lnTo>
                  <a:lnTo>
                    <a:pt x="882868" y="330541"/>
                  </a:lnTo>
                  <a:lnTo>
                    <a:pt x="890548" y="322861"/>
                  </a:lnTo>
                  <a:lnTo>
                    <a:pt x="900011" y="322861"/>
                  </a:lnTo>
                  <a:lnTo>
                    <a:pt x="909480" y="322861"/>
                  </a:lnTo>
                  <a:lnTo>
                    <a:pt x="917154" y="330541"/>
                  </a:lnTo>
                  <a:lnTo>
                    <a:pt x="917154" y="340004"/>
                  </a:lnTo>
                </a:path>
                <a:path w="1894204" h="528319">
                  <a:moveTo>
                    <a:pt x="963823" y="369056"/>
                  </a:moveTo>
                  <a:lnTo>
                    <a:pt x="963823" y="378519"/>
                  </a:lnTo>
                  <a:lnTo>
                    <a:pt x="956149" y="386199"/>
                  </a:lnTo>
                  <a:lnTo>
                    <a:pt x="946680" y="386199"/>
                  </a:lnTo>
                  <a:lnTo>
                    <a:pt x="937211" y="386199"/>
                  </a:lnTo>
                  <a:lnTo>
                    <a:pt x="929537" y="378519"/>
                  </a:lnTo>
                  <a:lnTo>
                    <a:pt x="929537" y="369056"/>
                  </a:lnTo>
                  <a:lnTo>
                    <a:pt x="929537" y="359587"/>
                  </a:lnTo>
                  <a:lnTo>
                    <a:pt x="937211" y="351913"/>
                  </a:lnTo>
                  <a:lnTo>
                    <a:pt x="946680" y="351913"/>
                  </a:lnTo>
                  <a:lnTo>
                    <a:pt x="956149" y="351913"/>
                  </a:lnTo>
                  <a:lnTo>
                    <a:pt x="963823" y="359587"/>
                  </a:lnTo>
                  <a:lnTo>
                    <a:pt x="963823" y="369056"/>
                  </a:lnTo>
                </a:path>
                <a:path w="1894204" h="528319">
                  <a:moveTo>
                    <a:pt x="1010492" y="389056"/>
                  </a:moveTo>
                  <a:lnTo>
                    <a:pt x="1010492" y="398519"/>
                  </a:lnTo>
                  <a:lnTo>
                    <a:pt x="1002812" y="406199"/>
                  </a:lnTo>
                  <a:lnTo>
                    <a:pt x="993349" y="406199"/>
                  </a:lnTo>
                  <a:lnTo>
                    <a:pt x="983881" y="406199"/>
                  </a:lnTo>
                  <a:lnTo>
                    <a:pt x="976206" y="398519"/>
                  </a:lnTo>
                  <a:lnTo>
                    <a:pt x="976206" y="389056"/>
                  </a:lnTo>
                  <a:lnTo>
                    <a:pt x="976206" y="379588"/>
                  </a:lnTo>
                  <a:lnTo>
                    <a:pt x="983881" y="371913"/>
                  </a:lnTo>
                  <a:lnTo>
                    <a:pt x="993349" y="371913"/>
                  </a:lnTo>
                  <a:lnTo>
                    <a:pt x="1002812" y="371913"/>
                  </a:lnTo>
                  <a:lnTo>
                    <a:pt x="1010492" y="379588"/>
                  </a:lnTo>
                  <a:lnTo>
                    <a:pt x="1010492" y="389056"/>
                  </a:lnTo>
                </a:path>
                <a:path w="1894204" h="528319">
                  <a:moveTo>
                    <a:pt x="1056682" y="392862"/>
                  </a:moveTo>
                  <a:lnTo>
                    <a:pt x="1056682" y="402331"/>
                  </a:lnTo>
                  <a:lnTo>
                    <a:pt x="1049007" y="410005"/>
                  </a:lnTo>
                  <a:lnTo>
                    <a:pt x="1039538" y="410005"/>
                  </a:lnTo>
                  <a:lnTo>
                    <a:pt x="1030070" y="410005"/>
                  </a:lnTo>
                  <a:lnTo>
                    <a:pt x="1022395" y="402331"/>
                  </a:lnTo>
                  <a:lnTo>
                    <a:pt x="1022395" y="392862"/>
                  </a:lnTo>
                  <a:lnTo>
                    <a:pt x="1022395" y="383399"/>
                  </a:lnTo>
                  <a:lnTo>
                    <a:pt x="1030070" y="375719"/>
                  </a:lnTo>
                  <a:lnTo>
                    <a:pt x="1039538" y="375719"/>
                  </a:lnTo>
                  <a:lnTo>
                    <a:pt x="1049007" y="375719"/>
                  </a:lnTo>
                  <a:lnTo>
                    <a:pt x="1056682" y="383399"/>
                  </a:lnTo>
                  <a:lnTo>
                    <a:pt x="1056682" y="392862"/>
                  </a:lnTo>
                </a:path>
                <a:path w="1894204" h="528319">
                  <a:moveTo>
                    <a:pt x="1103351" y="377148"/>
                  </a:moveTo>
                  <a:lnTo>
                    <a:pt x="1103351" y="386616"/>
                  </a:lnTo>
                  <a:lnTo>
                    <a:pt x="1095671" y="394291"/>
                  </a:lnTo>
                  <a:lnTo>
                    <a:pt x="1086208" y="394291"/>
                  </a:lnTo>
                  <a:lnTo>
                    <a:pt x="1076739" y="394291"/>
                  </a:lnTo>
                  <a:lnTo>
                    <a:pt x="1069065" y="386616"/>
                  </a:lnTo>
                  <a:lnTo>
                    <a:pt x="1069065" y="377148"/>
                  </a:lnTo>
                  <a:lnTo>
                    <a:pt x="1069065" y="367685"/>
                  </a:lnTo>
                  <a:lnTo>
                    <a:pt x="1076739" y="360004"/>
                  </a:lnTo>
                  <a:lnTo>
                    <a:pt x="1086208" y="360004"/>
                  </a:lnTo>
                  <a:lnTo>
                    <a:pt x="1095671" y="360004"/>
                  </a:lnTo>
                  <a:lnTo>
                    <a:pt x="1103351" y="367685"/>
                  </a:lnTo>
                  <a:lnTo>
                    <a:pt x="1103351" y="377148"/>
                  </a:lnTo>
                </a:path>
                <a:path w="1894204" h="528319">
                  <a:moveTo>
                    <a:pt x="1150014" y="342861"/>
                  </a:moveTo>
                  <a:lnTo>
                    <a:pt x="1150014" y="352330"/>
                  </a:lnTo>
                  <a:lnTo>
                    <a:pt x="1142340" y="360004"/>
                  </a:lnTo>
                  <a:lnTo>
                    <a:pt x="1132871" y="360004"/>
                  </a:lnTo>
                  <a:lnTo>
                    <a:pt x="1123408" y="360004"/>
                  </a:lnTo>
                  <a:lnTo>
                    <a:pt x="1115728" y="352330"/>
                  </a:lnTo>
                  <a:lnTo>
                    <a:pt x="1115728" y="342861"/>
                  </a:lnTo>
                  <a:lnTo>
                    <a:pt x="1115728" y="333398"/>
                  </a:lnTo>
                  <a:lnTo>
                    <a:pt x="1123408" y="325718"/>
                  </a:lnTo>
                  <a:lnTo>
                    <a:pt x="1132871" y="325718"/>
                  </a:lnTo>
                  <a:lnTo>
                    <a:pt x="1142340" y="325718"/>
                  </a:lnTo>
                  <a:lnTo>
                    <a:pt x="1150014" y="333398"/>
                  </a:lnTo>
                  <a:lnTo>
                    <a:pt x="1150014" y="342861"/>
                  </a:lnTo>
                </a:path>
                <a:path w="1894204" h="528319">
                  <a:moveTo>
                    <a:pt x="1196209" y="296198"/>
                  </a:moveTo>
                  <a:lnTo>
                    <a:pt x="1196209" y="305661"/>
                  </a:lnTo>
                  <a:lnTo>
                    <a:pt x="1188529" y="313341"/>
                  </a:lnTo>
                  <a:lnTo>
                    <a:pt x="1179066" y="313341"/>
                  </a:lnTo>
                  <a:lnTo>
                    <a:pt x="1169597" y="313341"/>
                  </a:lnTo>
                  <a:lnTo>
                    <a:pt x="1161923" y="305661"/>
                  </a:lnTo>
                  <a:lnTo>
                    <a:pt x="1161923" y="296198"/>
                  </a:lnTo>
                  <a:lnTo>
                    <a:pt x="1161923" y="286729"/>
                  </a:lnTo>
                  <a:lnTo>
                    <a:pt x="1169597" y="279055"/>
                  </a:lnTo>
                  <a:lnTo>
                    <a:pt x="1179066" y="279055"/>
                  </a:lnTo>
                  <a:lnTo>
                    <a:pt x="1188529" y="279055"/>
                  </a:lnTo>
                  <a:lnTo>
                    <a:pt x="1196209" y="286729"/>
                  </a:lnTo>
                  <a:lnTo>
                    <a:pt x="1196209" y="296198"/>
                  </a:lnTo>
                </a:path>
                <a:path w="1894204" h="528319">
                  <a:moveTo>
                    <a:pt x="1242873" y="247626"/>
                  </a:moveTo>
                  <a:lnTo>
                    <a:pt x="1242873" y="257089"/>
                  </a:lnTo>
                  <a:lnTo>
                    <a:pt x="1235198" y="264769"/>
                  </a:lnTo>
                  <a:lnTo>
                    <a:pt x="1225730" y="264769"/>
                  </a:lnTo>
                  <a:lnTo>
                    <a:pt x="1216267" y="264769"/>
                  </a:lnTo>
                  <a:lnTo>
                    <a:pt x="1208587" y="257089"/>
                  </a:lnTo>
                  <a:lnTo>
                    <a:pt x="1208587" y="247626"/>
                  </a:lnTo>
                  <a:lnTo>
                    <a:pt x="1208587" y="238157"/>
                  </a:lnTo>
                  <a:lnTo>
                    <a:pt x="1216267" y="230483"/>
                  </a:lnTo>
                  <a:lnTo>
                    <a:pt x="1225730" y="230483"/>
                  </a:lnTo>
                  <a:lnTo>
                    <a:pt x="1235198" y="230483"/>
                  </a:lnTo>
                  <a:lnTo>
                    <a:pt x="1242873" y="238157"/>
                  </a:lnTo>
                  <a:lnTo>
                    <a:pt x="1242873" y="247626"/>
                  </a:lnTo>
                </a:path>
                <a:path w="1894204" h="528319">
                  <a:moveTo>
                    <a:pt x="1289068" y="210002"/>
                  </a:moveTo>
                  <a:lnTo>
                    <a:pt x="1289068" y="219471"/>
                  </a:lnTo>
                  <a:lnTo>
                    <a:pt x="1281388" y="227146"/>
                  </a:lnTo>
                  <a:lnTo>
                    <a:pt x="1271925" y="227146"/>
                  </a:lnTo>
                  <a:lnTo>
                    <a:pt x="1262456" y="227146"/>
                  </a:lnTo>
                  <a:lnTo>
                    <a:pt x="1254781" y="219471"/>
                  </a:lnTo>
                  <a:lnTo>
                    <a:pt x="1254781" y="210002"/>
                  </a:lnTo>
                  <a:lnTo>
                    <a:pt x="1254781" y="200539"/>
                  </a:lnTo>
                  <a:lnTo>
                    <a:pt x="1262456" y="192859"/>
                  </a:lnTo>
                  <a:lnTo>
                    <a:pt x="1271925" y="192859"/>
                  </a:lnTo>
                  <a:lnTo>
                    <a:pt x="1281388" y="192859"/>
                  </a:lnTo>
                  <a:lnTo>
                    <a:pt x="1289068" y="200539"/>
                  </a:lnTo>
                  <a:lnTo>
                    <a:pt x="1289068" y="210002"/>
                  </a:lnTo>
                </a:path>
                <a:path w="1894204" h="528319">
                  <a:moveTo>
                    <a:pt x="1335731" y="195716"/>
                  </a:moveTo>
                  <a:lnTo>
                    <a:pt x="1335731" y="205185"/>
                  </a:lnTo>
                  <a:lnTo>
                    <a:pt x="1328057" y="212860"/>
                  </a:lnTo>
                  <a:lnTo>
                    <a:pt x="1318588" y="212860"/>
                  </a:lnTo>
                  <a:lnTo>
                    <a:pt x="1309125" y="212860"/>
                  </a:lnTo>
                  <a:lnTo>
                    <a:pt x="1301445" y="205185"/>
                  </a:lnTo>
                  <a:lnTo>
                    <a:pt x="1301445" y="195716"/>
                  </a:lnTo>
                  <a:lnTo>
                    <a:pt x="1301445" y="186254"/>
                  </a:lnTo>
                  <a:lnTo>
                    <a:pt x="1309125" y="178573"/>
                  </a:lnTo>
                  <a:lnTo>
                    <a:pt x="1318588" y="178573"/>
                  </a:lnTo>
                  <a:lnTo>
                    <a:pt x="1328057" y="178573"/>
                  </a:lnTo>
                  <a:lnTo>
                    <a:pt x="1335731" y="186254"/>
                  </a:lnTo>
                  <a:lnTo>
                    <a:pt x="1335731" y="195716"/>
                  </a:lnTo>
                </a:path>
                <a:path w="1894204" h="528319">
                  <a:moveTo>
                    <a:pt x="1382400" y="211911"/>
                  </a:moveTo>
                  <a:lnTo>
                    <a:pt x="1382400" y="221374"/>
                  </a:lnTo>
                  <a:lnTo>
                    <a:pt x="1374726" y="229054"/>
                  </a:lnTo>
                  <a:lnTo>
                    <a:pt x="1365257" y="229054"/>
                  </a:lnTo>
                  <a:lnTo>
                    <a:pt x="1355789" y="229054"/>
                  </a:lnTo>
                  <a:lnTo>
                    <a:pt x="1348114" y="221374"/>
                  </a:lnTo>
                  <a:lnTo>
                    <a:pt x="1348114" y="211911"/>
                  </a:lnTo>
                  <a:lnTo>
                    <a:pt x="1348114" y="202442"/>
                  </a:lnTo>
                  <a:lnTo>
                    <a:pt x="1355789" y="194768"/>
                  </a:lnTo>
                  <a:lnTo>
                    <a:pt x="1365257" y="194768"/>
                  </a:lnTo>
                  <a:lnTo>
                    <a:pt x="1374726" y="194768"/>
                  </a:lnTo>
                  <a:lnTo>
                    <a:pt x="1382400" y="202442"/>
                  </a:lnTo>
                  <a:lnTo>
                    <a:pt x="1382400" y="211911"/>
                  </a:lnTo>
                </a:path>
                <a:path w="1894204" h="528319">
                  <a:moveTo>
                    <a:pt x="1428590" y="259055"/>
                  </a:moveTo>
                  <a:lnTo>
                    <a:pt x="1428590" y="268518"/>
                  </a:lnTo>
                  <a:lnTo>
                    <a:pt x="1420915" y="276198"/>
                  </a:lnTo>
                  <a:lnTo>
                    <a:pt x="1411446" y="276198"/>
                  </a:lnTo>
                  <a:lnTo>
                    <a:pt x="1401983" y="276198"/>
                  </a:lnTo>
                  <a:lnTo>
                    <a:pt x="1394303" y="268518"/>
                  </a:lnTo>
                  <a:lnTo>
                    <a:pt x="1394303" y="259055"/>
                  </a:lnTo>
                  <a:lnTo>
                    <a:pt x="1394303" y="249586"/>
                  </a:lnTo>
                  <a:lnTo>
                    <a:pt x="1401983" y="241911"/>
                  </a:lnTo>
                  <a:lnTo>
                    <a:pt x="1411446" y="241911"/>
                  </a:lnTo>
                  <a:lnTo>
                    <a:pt x="1420915" y="241911"/>
                  </a:lnTo>
                  <a:lnTo>
                    <a:pt x="1428590" y="249586"/>
                  </a:lnTo>
                  <a:lnTo>
                    <a:pt x="1428590" y="259055"/>
                  </a:lnTo>
                </a:path>
                <a:path w="1894204" h="528319">
                  <a:moveTo>
                    <a:pt x="1475259" y="330004"/>
                  </a:moveTo>
                  <a:lnTo>
                    <a:pt x="1475259" y="339473"/>
                  </a:lnTo>
                  <a:lnTo>
                    <a:pt x="1467584" y="347147"/>
                  </a:lnTo>
                  <a:lnTo>
                    <a:pt x="1458116" y="347147"/>
                  </a:lnTo>
                  <a:lnTo>
                    <a:pt x="1448647" y="347147"/>
                  </a:lnTo>
                  <a:lnTo>
                    <a:pt x="1440973" y="339473"/>
                  </a:lnTo>
                  <a:lnTo>
                    <a:pt x="1440973" y="330004"/>
                  </a:lnTo>
                  <a:lnTo>
                    <a:pt x="1440973" y="320541"/>
                  </a:lnTo>
                  <a:lnTo>
                    <a:pt x="1448647" y="312861"/>
                  </a:lnTo>
                  <a:lnTo>
                    <a:pt x="1458116" y="312861"/>
                  </a:lnTo>
                  <a:lnTo>
                    <a:pt x="1467584" y="312861"/>
                  </a:lnTo>
                  <a:lnTo>
                    <a:pt x="1475259" y="320541"/>
                  </a:lnTo>
                  <a:lnTo>
                    <a:pt x="1475259" y="330004"/>
                  </a:lnTo>
                </a:path>
                <a:path w="1894204" h="528319">
                  <a:moveTo>
                    <a:pt x="1521928" y="409057"/>
                  </a:moveTo>
                  <a:lnTo>
                    <a:pt x="1521928" y="418520"/>
                  </a:lnTo>
                  <a:lnTo>
                    <a:pt x="1514248" y="426200"/>
                  </a:lnTo>
                  <a:lnTo>
                    <a:pt x="1504785" y="426200"/>
                  </a:lnTo>
                  <a:lnTo>
                    <a:pt x="1495316" y="426200"/>
                  </a:lnTo>
                  <a:lnTo>
                    <a:pt x="1487642" y="418520"/>
                  </a:lnTo>
                  <a:lnTo>
                    <a:pt x="1487642" y="409057"/>
                  </a:lnTo>
                  <a:lnTo>
                    <a:pt x="1487642" y="399588"/>
                  </a:lnTo>
                  <a:lnTo>
                    <a:pt x="1495316" y="391913"/>
                  </a:lnTo>
                  <a:lnTo>
                    <a:pt x="1504785" y="391913"/>
                  </a:lnTo>
                  <a:lnTo>
                    <a:pt x="1514248" y="391913"/>
                  </a:lnTo>
                  <a:lnTo>
                    <a:pt x="1521928" y="399588"/>
                  </a:lnTo>
                  <a:lnTo>
                    <a:pt x="1521928" y="409057"/>
                  </a:lnTo>
                </a:path>
                <a:path w="1894204" h="528319">
                  <a:moveTo>
                    <a:pt x="1568117" y="475720"/>
                  </a:moveTo>
                  <a:lnTo>
                    <a:pt x="1568117" y="485189"/>
                  </a:lnTo>
                  <a:lnTo>
                    <a:pt x="1560443" y="492863"/>
                  </a:lnTo>
                  <a:lnTo>
                    <a:pt x="1550974" y="492863"/>
                  </a:lnTo>
                  <a:lnTo>
                    <a:pt x="1541505" y="492863"/>
                  </a:lnTo>
                  <a:lnTo>
                    <a:pt x="1533831" y="485189"/>
                  </a:lnTo>
                  <a:lnTo>
                    <a:pt x="1533831" y="475720"/>
                  </a:lnTo>
                  <a:lnTo>
                    <a:pt x="1533831" y="466257"/>
                  </a:lnTo>
                  <a:lnTo>
                    <a:pt x="1541505" y="458577"/>
                  </a:lnTo>
                  <a:lnTo>
                    <a:pt x="1550974" y="458577"/>
                  </a:lnTo>
                  <a:lnTo>
                    <a:pt x="1560443" y="458577"/>
                  </a:lnTo>
                  <a:lnTo>
                    <a:pt x="1568117" y="466257"/>
                  </a:lnTo>
                  <a:lnTo>
                    <a:pt x="1568117" y="475720"/>
                  </a:lnTo>
                </a:path>
                <a:path w="1894204" h="528319">
                  <a:moveTo>
                    <a:pt x="1614786" y="510961"/>
                  </a:moveTo>
                  <a:lnTo>
                    <a:pt x="1614786" y="520430"/>
                  </a:lnTo>
                  <a:lnTo>
                    <a:pt x="1607106" y="528104"/>
                  </a:lnTo>
                  <a:lnTo>
                    <a:pt x="1597643" y="528104"/>
                  </a:lnTo>
                  <a:lnTo>
                    <a:pt x="1588175" y="528104"/>
                  </a:lnTo>
                  <a:lnTo>
                    <a:pt x="1580500" y="520430"/>
                  </a:lnTo>
                  <a:lnTo>
                    <a:pt x="1580500" y="510961"/>
                  </a:lnTo>
                  <a:lnTo>
                    <a:pt x="1580500" y="501492"/>
                  </a:lnTo>
                  <a:lnTo>
                    <a:pt x="1588175" y="493818"/>
                  </a:lnTo>
                  <a:lnTo>
                    <a:pt x="1597643" y="493818"/>
                  </a:lnTo>
                  <a:lnTo>
                    <a:pt x="1607106" y="493818"/>
                  </a:lnTo>
                  <a:lnTo>
                    <a:pt x="1614786" y="501492"/>
                  </a:lnTo>
                  <a:lnTo>
                    <a:pt x="1614786" y="510961"/>
                  </a:lnTo>
                </a:path>
                <a:path w="1894204" h="528319">
                  <a:moveTo>
                    <a:pt x="1660976" y="499532"/>
                  </a:moveTo>
                  <a:lnTo>
                    <a:pt x="1660976" y="509001"/>
                  </a:lnTo>
                  <a:lnTo>
                    <a:pt x="1653301" y="516675"/>
                  </a:lnTo>
                  <a:lnTo>
                    <a:pt x="1643833" y="516675"/>
                  </a:lnTo>
                  <a:lnTo>
                    <a:pt x="1634364" y="516675"/>
                  </a:lnTo>
                  <a:lnTo>
                    <a:pt x="1626689" y="509001"/>
                  </a:lnTo>
                  <a:lnTo>
                    <a:pt x="1626689" y="499532"/>
                  </a:lnTo>
                  <a:lnTo>
                    <a:pt x="1626689" y="490063"/>
                  </a:lnTo>
                  <a:lnTo>
                    <a:pt x="1634364" y="482389"/>
                  </a:lnTo>
                  <a:lnTo>
                    <a:pt x="1643833" y="482389"/>
                  </a:lnTo>
                  <a:lnTo>
                    <a:pt x="1653301" y="482389"/>
                  </a:lnTo>
                  <a:lnTo>
                    <a:pt x="1660976" y="490063"/>
                  </a:lnTo>
                  <a:lnTo>
                    <a:pt x="1660976" y="499532"/>
                  </a:lnTo>
                </a:path>
                <a:path w="1894204" h="528319">
                  <a:moveTo>
                    <a:pt x="1707645" y="437148"/>
                  </a:moveTo>
                  <a:lnTo>
                    <a:pt x="1707645" y="446617"/>
                  </a:lnTo>
                  <a:lnTo>
                    <a:pt x="1699965" y="454292"/>
                  </a:lnTo>
                  <a:lnTo>
                    <a:pt x="1690502" y="454292"/>
                  </a:lnTo>
                  <a:lnTo>
                    <a:pt x="1681033" y="454292"/>
                  </a:lnTo>
                  <a:lnTo>
                    <a:pt x="1673359" y="446617"/>
                  </a:lnTo>
                  <a:lnTo>
                    <a:pt x="1673359" y="437148"/>
                  </a:lnTo>
                  <a:lnTo>
                    <a:pt x="1673359" y="427685"/>
                  </a:lnTo>
                  <a:lnTo>
                    <a:pt x="1681033" y="420005"/>
                  </a:lnTo>
                  <a:lnTo>
                    <a:pt x="1690502" y="420005"/>
                  </a:lnTo>
                  <a:lnTo>
                    <a:pt x="1699965" y="420005"/>
                  </a:lnTo>
                  <a:lnTo>
                    <a:pt x="1707645" y="427685"/>
                  </a:lnTo>
                  <a:lnTo>
                    <a:pt x="1707645" y="437148"/>
                  </a:lnTo>
                </a:path>
                <a:path w="1894204" h="528319">
                  <a:moveTo>
                    <a:pt x="1754308" y="332387"/>
                  </a:moveTo>
                  <a:lnTo>
                    <a:pt x="1754308" y="341856"/>
                  </a:lnTo>
                  <a:lnTo>
                    <a:pt x="1746634" y="349530"/>
                  </a:lnTo>
                  <a:lnTo>
                    <a:pt x="1737165" y="349530"/>
                  </a:lnTo>
                  <a:lnTo>
                    <a:pt x="1727702" y="349530"/>
                  </a:lnTo>
                  <a:lnTo>
                    <a:pt x="1720022" y="341856"/>
                  </a:lnTo>
                  <a:lnTo>
                    <a:pt x="1720022" y="332387"/>
                  </a:lnTo>
                  <a:lnTo>
                    <a:pt x="1720022" y="322918"/>
                  </a:lnTo>
                  <a:lnTo>
                    <a:pt x="1727702" y="315244"/>
                  </a:lnTo>
                  <a:lnTo>
                    <a:pt x="1737165" y="315244"/>
                  </a:lnTo>
                  <a:lnTo>
                    <a:pt x="1746634" y="315244"/>
                  </a:lnTo>
                  <a:lnTo>
                    <a:pt x="1754308" y="322918"/>
                  </a:lnTo>
                  <a:lnTo>
                    <a:pt x="1754308" y="332387"/>
                  </a:lnTo>
                </a:path>
                <a:path w="1894204" h="528319">
                  <a:moveTo>
                    <a:pt x="1800503" y="206671"/>
                  </a:moveTo>
                  <a:lnTo>
                    <a:pt x="1800503" y="216140"/>
                  </a:lnTo>
                  <a:lnTo>
                    <a:pt x="1792823" y="223814"/>
                  </a:lnTo>
                  <a:lnTo>
                    <a:pt x="1783360" y="223814"/>
                  </a:lnTo>
                  <a:lnTo>
                    <a:pt x="1773891" y="223814"/>
                  </a:lnTo>
                  <a:lnTo>
                    <a:pt x="1766217" y="216140"/>
                  </a:lnTo>
                  <a:lnTo>
                    <a:pt x="1766217" y="206671"/>
                  </a:lnTo>
                  <a:lnTo>
                    <a:pt x="1766217" y="197202"/>
                  </a:lnTo>
                  <a:lnTo>
                    <a:pt x="1773891" y="189528"/>
                  </a:lnTo>
                  <a:lnTo>
                    <a:pt x="1783360" y="189528"/>
                  </a:lnTo>
                  <a:lnTo>
                    <a:pt x="1792823" y="189528"/>
                  </a:lnTo>
                  <a:lnTo>
                    <a:pt x="1800503" y="197202"/>
                  </a:lnTo>
                  <a:lnTo>
                    <a:pt x="1800503" y="206671"/>
                  </a:lnTo>
                </a:path>
                <a:path w="1894204" h="528319">
                  <a:moveTo>
                    <a:pt x="1847167" y="90481"/>
                  </a:moveTo>
                  <a:lnTo>
                    <a:pt x="1847167" y="99944"/>
                  </a:lnTo>
                  <a:lnTo>
                    <a:pt x="1839492" y="107624"/>
                  </a:lnTo>
                  <a:lnTo>
                    <a:pt x="1830024" y="107624"/>
                  </a:lnTo>
                  <a:lnTo>
                    <a:pt x="1820561" y="107624"/>
                  </a:lnTo>
                  <a:lnTo>
                    <a:pt x="1812881" y="99944"/>
                  </a:lnTo>
                  <a:lnTo>
                    <a:pt x="1812881" y="90481"/>
                  </a:lnTo>
                  <a:lnTo>
                    <a:pt x="1812881" y="81012"/>
                  </a:lnTo>
                  <a:lnTo>
                    <a:pt x="1820561" y="73338"/>
                  </a:lnTo>
                  <a:lnTo>
                    <a:pt x="1830024" y="73338"/>
                  </a:lnTo>
                  <a:lnTo>
                    <a:pt x="1839492" y="73338"/>
                  </a:lnTo>
                  <a:lnTo>
                    <a:pt x="1847167" y="81012"/>
                  </a:lnTo>
                  <a:lnTo>
                    <a:pt x="1847167" y="90481"/>
                  </a:lnTo>
                </a:path>
                <a:path w="1894204" h="528319">
                  <a:moveTo>
                    <a:pt x="1893836" y="17143"/>
                  </a:moveTo>
                  <a:lnTo>
                    <a:pt x="1893836" y="26611"/>
                  </a:lnTo>
                  <a:lnTo>
                    <a:pt x="1886162" y="34286"/>
                  </a:lnTo>
                  <a:lnTo>
                    <a:pt x="1876693" y="34286"/>
                  </a:lnTo>
                  <a:lnTo>
                    <a:pt x="1867224" y="34286"/>
                  </a:lnTo>
                  <a:lnTo>
                    <a:pt x="1859550" y="26611"/>
                  </a:lnTo>
                  <a:lnTo>
                    <a:pt x="1859550" y="17143"/>
                  </a:lnTo>
                  <a:lnTo>
                    <a:pt x="1859550" y="7680"/>
                  </a:lnTo>
                  <a:lnTo>
                    <a:pt x="1867224" y="0"/>
                  </a:lnTo>
                  <a:lnTo>
                    <a:pt x="1876693" y="0"/>
                  </a:lnTo>
                  <a:lnTo>
                    <a:pt x="1886162" y="0"/>
                  </a:lnTo>
                  <a:lnTo>
                    <a:pt x="1893836" y="7680"/>
                  </a:lnTo>
                  <a:lnTo>
                    <a:pt x="1893836" y="17143"/>
                  </a:lnTo>
                </a:path>
              </a:pathLst>
            </a:custGeom>
            <a:ln w="3175">
              <a:solidFill>
                <a:srgbClr val="0000FF"/>
              </a:solidFill>
            </a:ln>
          </p:spPr>
          <p:txBody>
            <a:bodyPr wrap="square" lIns="0" tIns="0" rIns="0" bIns="0" rtlCol="0"/>
            <a:lstStyle/>
            <a:p>
              <a:endParaRPr/>
            </a:p>
          </p:txBody>
        </p:sp>
        <p:sp>
          <p:nvSpPr>
            <p:cNvPr id="47" name="object 47"/>
            <p:cNvSpPr/>
            <p:nvPr/>
          </p:nvSpPr>
          <p:spPr>
            <a:xfrm>
              <a:off x="2543907" y="1172210"/>
              <a:ext cx="0" cy="4445"/>
            </a:xfrm>
            <a:custGeom>
              <a:avLst/>
              <a:gdLst/>
              <a:ahLst/>
              <a:cxnLst/>
              <a:rect l="l" t="t" r="r" b="b"/>
              <a:pathLst>
                <a:path h="4444">
                  <a:moveTo>
                    <a:pt x="-1428" y="2142"/>
                  </a:moveTo>
                  <a:lnTo>
                    <a:pt x="1428" y="2142"/>
                  </a:lnTo>
                </a:path>
              </a:pathLst>
            </a:custGeom>
            <a:ln w="4285">
              <a:solidFill>
                <a:srgbClr val="0000FF"/>
              </a:solidFill>
            </a:ln>
          </p:spPr>
          <p:txBody>
            <a:bodyPr wrap="square" lIns="0" tIns="0" rIns="0" bIns="0" rtlCol="0"/>
            <a:lstStyle/>
            <a:p>
              <a:endParaRPr/>
            </a:p>
          </p:txBody>
        </p:sp>
        <p:sp>
          <p:nvSpPr>
            <p:cNvPr id="48" name="object 48"/>
            <p:cNvSpPr/>
            <p:nvPr/>
          </p:nvSpPr>
          <p:spPr>
            <a:xfrm>
              <a:off x="2590100" y="1157924"/>
              <a:ext cx="186690" cy="19050"/>
            </a:xfrm>
            <a:custGeom>
              <a:avLst/>
              <a:gdLst/>
              <a:ahLst/>
              <a:cxnLst/>
              <a:rect l="l" t="t" r="r" b="b"/>
              <a:pathLst>
                <a:path w="186689" h="19050">
                  <a:moveTo>
                    <a:pt x="0" y="18571"/>
                  </a:moveTo>
                  <a:lnTo>
                    <a:pt x="0" y="7142"/>
                  </a:lnTo>
                </a:path>
                <a:path w="186689" h="19050">
                  <a:moveTo>
                    <a:pt x="46665" y="18571"/>
                  </a:moveTo>
                  <a:lnTo>
                    <a:pt x="46665" y="1902"/>
                  </a:lnTo>
                </a:path>
                <a:path w="186689" h="19050">
                  <a:moveTo>
                    <a:pt x="92858" y="18571"/>
                  </a:moveTo>
                  <a:lnTo>
                    <a:pt x="92858" y="0"/>
                  </a:lnTo>
                </a:path>
                <a:path w="186689" h="19050">
                  <a:moveTo>
                    <a:pt x="139524" y="18571"/>
                  </a:moveTo>
                  <a:lnTo>
                    <a:pt x="139524" y="3331"/>
                  </a:lnTo>
                </a:path>
                <a:path w="186689" h="19050">
                  <a:moveTo>
                    <a:pt x="186192" y="18571"/>
                  </a:moveTo>
                  <a:lnTo>
                    <a:pt x="186192" y="10948"/>
                  </a:lnTo>
                </a:path>
              </a:pathLst>
            </a:custGeom>
            <a:ln w="3175">
              <a:solidFill>
                <a:srgbClr val="0000FF"/>
              </a:solidFill>
            </a:ln>
          </p:spPr>
          <p:txBody>
            <a:bodyPr wrap="square" lIns="0" tIns="0" rIns="0" bIns="0" rtlCol="0"/>
            <a:lstStyle/>
            <a:p>
              <a:endParaRPr/>
            </a:p>
          </p:txBody>
        </p:sp>
        <p:sp>
          <p:nvSpPr>
            <p:cNvPr id="49" name="object 49"/>
            <p:cNvSpPr/>
            <p:nvPr/>
          </p:nvSpPr>
          <p:spPr>
            <a:xfrm>
              <a:off x="2822482" y="1176496"/>
              <a:ext cx="0" cy="3810"/>
            </a:xfrm>
            <a:custGeom>
              <a:avLst/>
              <a:gdLst/>
              <a:ahLst/>
              <a:cxnLst/>
              <a:rect l="l" t="t" r="r" b="b"/>
              <a:pathLst>
                <a:path h="3809">
                  <a:moveTo>
                    <a:pt x="-1428" y="1665"/>
                  </a:moveTo>
                  <a:lnTo>
                    <a:pt x="1428" y="1665"/>
                  </a:lnTo>
                </a:path>
              </a:pathLst>
            </a:custGeom>
            <a:ln w="3331">
              <a:solidFill>
                <a:srgbClr val="0000FF"/>
              </a:solidFill>
            </a:ln>
          </p:spPr>
          <p:txBody>
            <a:bodyPr wrap="square" lIns="0" tIns="0" rIns="0" bIns="0" rtlCol="0"/>
            <a:lstStyle/>
            <a:p>
              <a:endParaRPr/>
            </a:p>
          </p:txBody>
        </p:sp>
        <p:sp>
          <p:nvSpPr>
            <p:cNvPr id="50" name="object 50"/>
            <p:cNvSpPr/>
            <p:nvPr/>
          </p:nvSpPr>
          <p:spPr>
            <a:xfrm>
              <a:off x="2869151" y="1176496"/>
              <a:ext cx="186055" cy="29845"/>
            </a:xfrm>
            <a:custGeom>
              <a:avLst/>
              <a:gdLst/>
              <a:ahLst/>
              <a:cxnLst/>
              <a:rect l="l" t="t" r="r" b="b"/>
              <a:pathLst>
                <a:path w="186055" h="29844">
                  <a:moveTo>
                    <a:pt x="0" y="0"/>
                  </a:moveTo>
                  <a:lnTo>
                    <a:pt x="0" y="15234"/>
                  </a:lnTo>
                </a:path>
                <a:path w="186055" h="29844">
                  <a:moveTo>
                    <a:pt x="46669" y="0"/>
                  </a:moveTo>
                  <a:lnTo>
                    <a:pt x="46669" y="25234"/>
                  </a:lnTo>
                </a:path>
                <a:path w="186055" h="29844">
                  <a:moveTo>
                    <a:pt x="92858" y="0"/>
                  </a:moveTo>
                  <a:lnTo>
                    <a:pt x="92858" y="29520"/>
                  </a:lnTo>
                </a:path>
                <a:path w="186055" h="29844">
                  <a:moveTo>
                    <a:pt x="139527" y="0"/>
                  </a:moveTo>
                  <a:lnTo>
                    <a:pt x="139527" y="26663"/>
                  </a:lnTo>
                </a:path>
                <a:path w="186055" h="29844">
                  <a:moveTo>
                    <a:pt x="185716" y="0"/>
                  </a:moveTo>
                  <a:lnTo>
                    <a:pt x="185716" y="16188"/>
                  </a:lnTo>
                </a:path>
              </a:pathLst>
            </a:custGeom>
            <a:ln w="3175">
              <a:solidFill>
                <a:srgbClr val="0000FF"/>
              </a:solidFill>
            </a:ln>
          </p:spPr>
          <p:txBody>
            <a:bodyPr wrap="square" lIns="0" tIns="0" rIns="0" bIns="0" rtlCol="0"/>
            <a:lstStyle/>
            <a:p>
              <a:endParaRPr/>
            </a:p>
          </p:txBody>
        </p:sp>
        <p:sp>
          <p:nvSpPr>
            <p:cNvPr id="51" name="object 51"/>
            <p:cNvSpPr/>
            <p:nvPr/>
          </p:nvSpPr>
          <p:spPr>
            <a:xfrm>
              <a:off x="3100108" y="1175067"/>
              <a:ext cx="3175" cy="3175"/>
            </a:xfrm>
            <a:custGeom>
              <a:avLst/>
              <a:gdLst/>
              <a:ahLst/>
              <a:cxnLst/>
              <a:rect l="l" t="t" r="r" b="b"/>
              <a:pathLst>
                <a:path w="3175" h="3175">
                  <a:moveTo>
                    <a:pt x="2217" y="0"/>
                  </a:moveTo>
                  <a:lnTo>
                    <a:pt x="640" y="0"/>
                  </a:lnTo>
                  <a:lnTo>
                    <a:pt x="0" y="640"/>
                  </a:lnTo>
                  <a:lnTo>
                    <a:pt x="0" y="2217"/>
                  </a:lnTo>
                  <a:lnTo>
                    <a:pt x="640" y="2857"/>
                  </a:lnTo>
                  <a:lnTo>
                    <a:pt x="2217" y="2857"/>
                  </a:lnTo>
                  <a:lnTo>
                    <a:pt x="2857" y="2217"/>
                  </a:lnTo>
                  <a:lnTo>
                    <a:pt x="2857" y="1428"/>
                  </a:lnTo>
                  <a:lnTo>
                    <a:pt x="2857" y="640"/>
                  </a:lnTo>
                  <a:lnTo>
                    <a:pt x="2217" y="0"/>
                  </a:lnTo>
                  <a:close/>
                </a:path>
              </a:pathLst>
            </a:custGeom>
            <a:solidFill>
              <a:srgbClr val="0000FF"/>
            </a:solidFill>
          </p:spPr>
          <p:txBody>
            <a:bodyPr wrap="square" lIns="0" tIns="0" rIns="0" bIns="0" rtlCol="0"/>
            <a:lstStyle/>
            <a:p>
              <a:endParaRPr/>
            </a:p>
          </p:txBody>
        </p:sp>
        <p:sp>
          <p:nvSpPr>
            <p:cNvPr id="52" name="object 52"/>
            <p:cNvSpPr/>
            <p:nvPr/>
          </p:nvSpPr>
          <p:spPr>
            <a:xfrm>
              <a:off x="3148200" y="876011"/>
              <a:ext cx="1255395" cy="494030"/>
            </a:xfrm>
            <a:custGeom>
              <a:avLst/>
              <a:gdLst/>
              <a:ahLst/>
              <a:cxnLst/>
              <a:rect l="l" t="t" r="r" b="b"/>
              <a:pathLst>
                <a:path w="1255395" h="494030">
                  <a:moveTo>
                    <a:pt x="0" y="300484"/>
                  </a:moveTo>
                  <a:lnTo>
                    <a:pt x="0" y="280958"/>
                  </a:lnTo>
                </a:path>
                <a:path w="1255395" h="494030">
                  <a:moveTo>
                    <a:pt x="46194" y="300484"/>
                  </a:moveTo>
                  <a:lnTo>
                    <a:pt x="46194" y="264289"/>
                  </a:lnTo>
                </a:path>
                <a:path w="1255395" h="494030">
                  <a:moveTo>
                    <a:pt x="92858" y="300484"/>
                  </a:moveTo>
                  <a:lnTo>
                    <a:pt x="92858" y="254289"/>
                  </a:lnTo>
                </a:path>
                <a:path w="1255395" h="494030">
                  <a:moveTo>
                    <a:pt x="139527" y="300484"/>
                  </a:moveTo>
                  <a:lnTo>
                    <a:pt x="139527" y="254769"/>
                  </a:lnTo>
                </a:path>
                <a:path w="1255395" h="494030">
                  <a:moveTo>
                    <a:pt x="185716" y="300484"/>
                  </a:moveTo>
                  <a:lnTo>
                    <a:pt x="185716" y="268100"/>
                  </a:lnTo>
                </a:path>
                <a:path w="1255395" h="494030">
                  <a:moveTo>
                    <a:pt x="232386" y="300484"/>
                  </a:moveTo>
                  <a:lnTo>
                    <a:pt x="232386" y="292386"/>
                  </a:lnTo>
                </a:path>
                <a:path w="1255395" h="494030">
                  <a:moveTo>
                    <a:pt x="278575" y="300484"/>
                  </a:moveTo>
                  <a:lnTo>
                    <a:pt x="278575" y="322861"/>
                  </a:lnTo>
                </a:path>
                <a:path w="1255395" h="494030">
                  <a:moveTo>
                    <a:pt x="325244" y="300484"/>
                  </a:moveTo>
                  <a:lnTo>
                    <a:pt x="325244" y="351913"/>
                  </a:lnTo>
                </a:path>
                <a:path w="1255395" h="494030">
                  <a:moveTo>
                    <a:pt x="371913" y="300484"/>
                  </a:moveTo>
                  <a:lnTo>
                    <a:pt x="371913" y="371913"/>
                  </a:lnTo>
                </a:path>
                <a:path w="1255395" h="494030">
                  <a:moveTo>
                    <a:pt x="418102" y="300484"/>
                  </a:moveTo>
                  <a:lnTo>
                    <a:pt x="418102" y="375719"/>
                  </a:lnTo>
                </a:path>
                <a:path w="1255395" h="494030">
                  <a:moveTo>
                    <a:pt x="464772" y="300484"/>
                  </a:moveTo>
                  <a:lnTo>
                    <a:pt x="464772" y="360004"/>
                  </a:lnTo>
                </a:path>
                <a:path w="1255395" h="494030">
                  <a:moveTo>
                    <a:pt x="511435" y="300484"/>
                  </a:moveTo>
                  <a:lnTo>
                    <a:pt x="511435" y="325718"/>
                  </a:lnTo>
                </a:path>
                <a:path w="1255395" h="494030">
                  <a:moveTo>
                    <a:pt x="557630" y="300484"/>
                  </a:moveTo>
                  <a:lnTo>
                    <a:pt x="557630" y="279055"/>
                  </a:lnTo>
                </a:path>
                <a:path w="1255395" h="494030">
                  <a:moveTo>
                    <a:pt x="604294" y="300484"/>
                  </a:moveTo>
                  <a:lnTo>
                    <a:pt x="604294" y="230483"/>
                  </a:lnTo>
                </a:path>
                <a:path w="1255395" h="494030">
                  <a:moveTo>
                    <a:pt x="650489" y="300484"/>
                  </a:moveTo>
                  <a:lnTo>
                    <a:pt x="650489" y="192859"/>
                  </a:lnTo>
                </a:path>
                <a:path w="1255395" h="494030">
                  <a:moveTo>
                    <a:pt x="697152" y="300484"/>
                  </a:moveTo>
                  <a:lnTo>
                    <a:pt x="697152" y="178573"/>
                  </a:lnTo>
                </a:path>
                <a:path w="1255395" h="494030">
                  <a:moveTo>
                    <a:pt x="743821" y="300484"/>
                  </a:moveTo>
                  <a:lnTo>
                    <a:pt x="743821" y="194768"/>
                  </a:lnTo>
                </a:path>
                <a:path w="1255395" h="494030">
                  <a:moveTo>
                    <a:pt x="790010" y="300484"/>
                  </a:moveTo>
                  <a:lnTo>
                    <a:pt x="790010" y="241911"/>
                  </a:lnTo>
                </a:path>
                <a:path w="1255395" h="494030">
                  <a:moveTo>
                    <a:pt x="836680" y="300484"/>
                  </a:moveTo>
                  <a:lnTo>
                    <a:pt x="836680" y="312861"/>
                  </a:lnTo>
                </a:path>
                <a:path w="1255395" h="494030">
                  <a:moveTo>
                    <a:pt x="883349" y="300484"/>
                  </a:moveTo>
                  <a:lnTo>
                    <a:pt x="883349" y="391913"/>
                  </a:lnTo>
                </a:path>
                <a:path w="1255395" h="494030">
                  <a:moveTo>
                    <a:pt x="929538" y="300484"/>
                  </a:moveTo>
                  <a:lnTo>
                    <a:pt x="929538" y="458577"/>
                  </a:lnTo>
                </a:path>
                <a:path w="1255395" h="494030">
                  <a:moveTo>
                    <a:pt x="976207" y="300484"/>
                  </a:moveTo>
                  <a:lnTo>
                    <a:pt x="976207" y="493818"/>
                  </a:lnTo>
                </a:path>
                <a:path w="1255395" h="494030">
                  <a:moveTo>
                    <a:pt x="1022397" y="300484"/>
                  </a:moveTo>
                  <a:lnTo>
                    <a:pt x="1022397" y="482389"/>
                  </a:lnTo>
                </a:path>
                <a:path w="1255395" h="494030">
                  <a:moveTo>
                    <a:pt x="1069066" y="300484"/>
                  </a:moveTo>
                  <a:lnTo>
                    <a:pt x="1069066" y="420005"/>
                  </a:lnTo>
                </a:path>
                <a:path w="1255395" h="494030">
                  <a:moveTo>
                    <a:pt x="1115729" y="300484"/>
                  </a:moveTo>
                  <a:lnTo>
                    <a:pt x="1115729" y="315244"/>
                  </a:lnTo>
                </a:path>
                <a:path w="1255395" h="494030">
                  <a:moveTo>
                    <a:pt x="1161924" y="300484"/>
                  </a:moveTo>
                  <a:lnTo>
                    <a:pt x="1161924" y="189528"/>
                  </a:lnTo>
                </a:path>
                <a:path w="1255395" h="494030">
                  <a:moveTo>
                    <a:pt x="1208588" y="300484"/>
                  </a:moveTo>
                  <a:lnTo>
                    <a:pt x="1208588" y="73338"/>
                  </a:lnTo>
                </a:path>
                <a:path w="1255395" h="494030">
                  <a:moveTo>
                    <a:pt x="1255257" y="300484"/>
                  </a:moveTo>
                  <a:lnTo>
                    <a:pt x="1255257" y="0"/>
                  </a:lnTo>
                </a:path>
              </a:pathLst>
            </a:custGeom>
            <a:ln w="3175">
              <a:solidFill>
                <a:srgbClr val="0000FF"/>
              </a:solidFill>
            </a:ln>
          </p:spPr>
          <p:txBody>
            <a:bodyPr wrap="square" lIns="0" tIns="0" rIns="0" bIns="0" rtlCol="0"/>
            <a:lstStyle/>
            <a:p>
              <a:endParaRPr/>
            </a:p>
          </p:txBody>
        </p:sp>
        <p:sp>
          <p:nvSpPr>
            <p:cNvPr id="53" name="object 53"/>
            <p:cNvSpPr/>
            <p:nvPr/>
          </p:nvSpPr>
          <p:spPr>
            <a:xfrm>
              <a:off x="2543907" y="876011"/>
              <a:ext cx="1854835" cy="601980"/>
            </a:xfrm>
            <a:custGeom>
              <a:avLst/>
              <a:gdLst/>
              <a:ahLst/>
              <a:cxnLst/>
              <a:rect l="l" t="t" r="r" b="b"/>
              <a:pathLst>
                <a:path w="1854835" h="601980">
                  <a:moveTo>
                    <a:pt x="0" y="285243"/>
                  </a:moveTo>
                  <a:lnTo>
                    <a:pt x="46192" y="284289"/>
                  </a:lnTo>
                  <a:lnTo>
                    <a:pt x="92858" y="282861"/>
                  </a:lnTo>
                  <a:lnTo>
                    <a:pt x="139051" y="281432"/>
                  </a:lnTo>
                  <a:lnTo>
                    <a:pt x="185716" y="280003"/>
                  </a:lnTo>
                  <a:lnTo>
                    <a:pt x="232384" y="278575"/>
                  </a:lnTo>
                  <a:lnTo>
                    <a:pt x="278574" y="276672"/>
                  </a:lnTo>
                  <a:lnTo>
                    <a:pt x="325243" y="274769"/>
                  </a:lnTo>
                  <a:lnTo>
                    <a:pt x="371912" y="272860"/>
                  </a:lnTo>
                  <a:lnTo>
                    <a:pt x="418101" y="270958"/>
                  </a:lnTo>
                  <a:lnTo>
                    <a:pt x="464771" y="268575"/>
                  </a:lnTo>
                  <a:lnTo>
                    <a:pt x="510960" y="266197"/>
                  </a:lnTo>
                  <a:lnTo>
                    <a:pt x="557629" y="263340"/>
                  </a:lnTo>
                  <a:lnTo>
                    <a:pt x="604292" y="260483"/>
                  </a:lnTo>
                  <a:lnTo>
                    <a:pt x="650487" y="257146"/>
                  </a:lnTo>
                  <a:lnTo>
                    <a:pt x="697151" y="253814"/>
                  </a:lnTo>
                  <a:lnTo>
                    <a:pt x="743820" y="250483"/>
                  </a:lnTo>
                  <a:lnTo>
                    <a:pt x="790009" y="246197"/>
                  </a:lnTo>
                  <a:lnTo>
                    <a:pt x="836679" y="242386"/>
                  </a:lnTo>
                  <a:lnTo>
                    <a:pt x="882868" y="237626"/>
                  </a:lnTo>
                  <a:lnTo>
                    <a:pt x="929537" y="232860"/>
                  </a:lnTo>
                  <a:lnTo>
                    <a:pt x="976206" y="227626"/>
                  </a:lnTo>
                  <a:lnTo>
                    <a:pt x="1022395" y="221911"/>
                  </a:lnTo>
                  <a:lnTo>
                    <a:pt x="1069065" y="215717"/>
                  </a:lnTo>
                  <a:lnTo>
                    <a:pt x="1115728" y="209054"/>
                  </a:lnTo>
                  <a:lnTo>
                    <a:pt x="1161923" y="201911"/>
                  </a:lnTo>
                  <a:lnTo>
                    <a:pt x="1208587" y="194288"/>
                  </a:lnTo>
                  <a:lnTo>
                    <a:pt x="1254781" y="186196"/>
                  </a:lnTo>
                  <a:lnTo>
                    <a:pt x="1301445" y="177145"/>
                  </a:lnTo>
                  <a:lnTo>
                    <a:pt x="1348114" y="167625"/>
                  </a:lnTo>
                  <a:lnTo>
                    <a:pt x="1394303" y="157145"/>
                  </a:lnTo>
                  <a:lnTo>
                    <a:pt x="1440973" y="146196"/>
                  </a:lnTo>
                  <a:lnTo>
                    <a:pt x="1487642" y="133813"/>
                  </a:lnTo>
                  <a:lnTo>
                    <a:pt x="1533831" y="120955"/>
                  </a:lnTo>
                  <a:lnTo>
                    <a:pt x="1580500" y="107144"/>
                  </a:lnTo>
                  <a:lnTo>
                    <a:pt x="1626689" y="91909"/>
                  </a:lnTo>
                  <a:lnTo>
                    <a:pt x="1673359" y="75715"/>
                  </a:lnTo>
                  <a:lnTo>
                    <a:pt x="1720022" y="58097"/>
                  </a:lnTo>
                  <a:lnTo>
                    <a:pt x="1766217" y="39526"/>
                  </a:lnTo>
                  <a:lnTo>
                    <a:pt x="1812881" y="19051"/>
                  </a:lnTo>
                  <a:lnTo>
                    <a:pt x="1853835" y="0"/>
                  </a:lnTo>
                </a:path>
                <a:path w="1854835" h="601980">
                  <a:moveTo>
                    <a:pt x="0" y="315718"/>
                  </a:moveTo>
                  <a:lnTo>
                    <a:pt x="46192" y="316672"/>
                  </a:lnTo>
                  <a:lnTo>
                    <a:pt x="92858" y="318101"/>
                  </a:lnTo>
                  <a:lnTo>
                    <a:pt x="139051" y="319530"/>
                  </a:lnTo>
                  <a:lnTo>
                    <a:pt x="185716" y="320958"/>
                  </a:lnTo>
                  <a:lnTo>
                    <a:pt x="232384" y="322387"/>
                  </a:lnTo>
                  <a:lnTo>
                    <a:pt x="278574" y="324290"/>
                  </a:lnTo>
                  <a:lnTo>
                    <a:pt x="325243" y="326198"/>
                  </a:lnTo>
                  <a:lnTo>
                    <a:pt x="371912" y="328101"/>
                  </a:lnTo>
                  <a:lnTo>
                    <a:pt x="418101" y="330004"/>
                  </a:lnTo>
                  <a:lnTo>
                    <a:pt x="464771" y="332387"/>
                  </a:lnTo>
                  <a:lnTo>
                    <a:pt x="510960" y="334770"/>
                  </a:lnTo>
                  <a:lnTo>
                    <a:pt x="557629" y="337627"/>
                  </a:lnTo>
                  <a:lnTo>
                    <a:pt x="604292" y="340484"/>
                  </a:lnTo>
                  <a:lnTo>
                    <a:pt x="650487" y="343816"/>
                  </a:lnTo>
                  <a:lnTo>
                    <a:pt x="697151" y="347147"/>
                  </a:lnTo>
                  <a:lnTo>
                    <a:pt x="743820" y="350484"/>
                  </a:lnTo>
                  <a:lnTo>
                    <a:pt x="790009" y="354770"/>
                  </a:lnTo>
                  <a:lnTo>
                    <a:pt x="836679" y="358576"/>
                  </a:lnTo>
                  <a:lnTo>
                    <a:pt x="882868" y="363342"/>
                  </a:lnTo>
                  <a:lnTo>
                    <a:pt x="929537" y="368102"/>
                  </a:lnTo>
                  <a:lnTo>
                    <a:pt x="976206" y="373342"/>
                  </a:lnTo>
                  <a:lnTo>
                    <a:pt x="1022395" y="379056"/>
                  </a:lnTo>
                  <a:lnTo>
                    <a:pt x="1069065" y="385245"/>
                  </a:lnTo>
                  <a:lnTo>
                    <a:pt x="1115728" y="391913"/>
                  </a:lnTo>
                  <a:lnTo>
                    <a:pt x="1161923" y="399056"/>
                  </a:lnTo>
                  <a:lnTo>
                    <a:pt x="1208587" y="406674"/>
                  </a:lnTo>
                  <a:lnTo>
                    <a:pt x="1254781" y="414771"/>
                  </a:lnTo>
                  <a:lnTo>
                    <a:pt x="1301445" y="423817"/>
                  </a:lnTo>
                  <a:lnTo>
                    <a:pt x="1348114" y="433343"/>
                  </a:lnTo>
                  <a:lnTo>
                    <a:pt x="1394303" y="443817"/>
                  </a:lnTo>
                  <a:lnTo>
                    <a:pt x="1440973" y="454772"/>
                  </a:lnTo>
                  <a:lnTo>
                    <a:pt x="1487642" y="467149"/>
                  </a:lnTo>
                  <a:lnTo>
                    <a:pt x="1533831" y="480006"/>
                  </a:lnTo>
                  <a:lnTo>
                    <a:pt x="1580500" y="493818"/>
                  </a:lnTo>
                  <a:lnTo>
                    <a:pt x="1626689" y="509058"/>
                  </a:lnTo>
                  <a:lnTo>
                    <a:pt x="1673359" y="525247"/>
                  </a:lnTo>
                  <a:lnTo>
                    <a:pt x="1720022" y="542864"/>
                  </a:lnTo>
                  <a:lnTo>
                    <a:pt x="1766217" y="561436"/>
                  </a:lnTo>
                  <a:lnTo>
                    <a:pt x="1812881" y="581916"/>
                  </a:lnTo>
                  <a:lnTo>
                    <a:pt x="1854790" y="601916"/>
                  </a:lnTo>
                </a:path>
              </a:pathLst>
            </a:custGeom>
            <a:ln w="3175">
              <a:solidFill>
                <a:srgbClr val="000000"/>
              </a:solidFill>
              <a:prstDash val="lgDash"/>
            </a:ln>
          </p:spPr>
          <p:txBody>
            <a:bodyPr wrap="square" lIns="0" tIns="0" rIns="0" bIns="0" rtlCol="0"/>
            <a:lstStyle/>
            <a:p>
              <a:endParaRPr/>
            </a:p>
          </p:txBody>
        </p:sp>
        <p:sp>
          <p:nvSpPr>
            <p:cNvPr id="54" name="object 54"/>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grpSp>
      <p:sp>
        <p:nvSpPr>
          <p:cNvPr id="55" name="object 55"/>
          <p:cNvSpPr txBox="1"/>
          <p:nvPr/>
        </p:nvSpPr>
        <p:spPr>
          <a:xfrm>
            <a:off x="3425985" y="760933"/>
            <a:ext cx="9525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(a)</a:t>
            </a:r>
            <a:endParaRPr sz="450">
              <a:latin typeface="Microsoft Sans Serif"/>
              <a:cs typeface="Microsoft Sans Serif"/>
            </a:endParaRPr>
          </a:p>
        </p:txBody>
      </p:sp>
      <p:sp>
        <p:nvSpPr>
          <p:cNvPr id="56" name="object 56"/>
          <p:cNvSpPr/>
          <p:nvPr/>
        </p:nvSpPr>
        <p:spPr>
          <a:xfrm>
            <a:off x="2543907" y="1728880"/>
            <a:ext cx="1859914" cy="601980"/>
          </a:xfrm>
          <a:custGeom>
            <a:avLst/>
            <a:gdLst/>
            <a:ahLst/>
            <a:cxnLst/>
            <a:rect l="l" t="t" r="r" b="b"/>
            <a:pathLst>
              <a:path w="1859914" h="601980">
                <a:moveTo>
                  <a:pt x="0" y="0"/>
                </a:moveTo>
                <a:lnTo>
                  <a:pt x="1859550" y="0"/>
                </a:lnTo>
              </a:path>
              <a:path w="1859914" h="601980">
                <a:moveTo>
                  <a:pt x="0" y="601438"/>
                </a:moveTo>
                <a:lnTo>
                  <a:pt x="1859550" y="601438"/>
                </a:lnTo>
              </a:path>
              <a:path w="1859914" h="601980">
                <a:moveTo>
                  <a:pt x="1859550" y="601438"/>
                </a:moveTo>
                <a:lnTo>
                  <a:pt x="1859550" y="0"/>
                </a:lnTo>
              </a:path>
              <a:path w="1859914" h="601980">
                <a:moveTo>
                  <a:pt x="0" y="601438"/>
                </a:moveTo>
                <a:lnTo>
                  <a:pt x="0" y="0"/>
                </a:lnTo>
              </a:path>
              <a:path w="1859914" h="601980">
                <a:moveTo>
                  <a:pt x="0" y="601438"/>
                </a:moveTo>
                <a:lnTo>
                  <a:pt x="1859550" y="601438"/>
                </a:lnTo>
              </a:path>
              <a:path w="1859914" h="601980">
                <a:moveTo>
                  <a:pt x="0" y="601438"/>
                </a:moveTo>
                <a:lnTo>
                  <a:pt x="0" y="0"/>
                </a:lnTo>
              </a:path>
              <a:path w="1859914" h="601980">
                <a:moveTo>
                  <a:pt x="0" y="601438"/>
                </a:moveTo>
                <a:lnTo>
                  <a:pt x="0" y="582390"/>
                </a:lnTo>
              </a:path>
              <a:path w="1859914" h="601980">
                <a:moveTo>
                  <a:pt x="0" y="0"/>
                </a:moveTo>
                <a:lnTo>
                  <a:pt x="0" y="18571"/>
                </a:lnTo>
              </a:path>
            </a:pathLst>
          </a:custGeom>
          <a:ln w="3175">
            <a:solidFill>
              <a:srgbClr val="000000"/>
            </a:solidFill>
          </a:ln>
        </p:spPr>
        <p:txBody>
          <a:bodyPr wrap="square" lIns="0" tIns="0" rIns="0" bIns="0" rtlCol="0"/>
          <a:lstStyle/>
          <a:p>
            <a:endParaRPr/>
          </a:p>
        </p:txBody>
      </p:sp>
      <p:sp>
        <p:nvSpPr>
          <p:cNvPr id="57" name="object 57"/>
          <p:cNvSpPr txBox="1"/>
          <p:nvPr/>
        </p:nvSpPr>
        <p:spPr>
          <a:xfrm>
            <a:off x="2515493"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58" name="object 58"/>
          <p:cNvSpPr/>
          <p:nvPr/>
        </p:nvSpPr>
        <p:spPr>
          <a:xfrm>
            <a:off x="2915820"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59" name="object 59"/>
          <p:cNvSpPr txBox="1"/>
          <p:nvPr/>
        </p:nvSpPr>
        <p:spPr>
          <a:xfrm>
            <a:off x="2887405"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2</a:t>
            </a:r>
            <a:endParaRPr sz="450">
              <a:latin typeface="Microsoft Sans Serif"/>
              <a:cs typeface="Microsoft Sans Serif"/>
            </a:endParaRPr>
          </a:p>
        </p:txBody>
      </p:sp>
      <p:sp>
        <p:nvSpPr>
          <p:cNvPr id="60" name="object 60"/>
          <p:cNvSpPr/>
          <p:nvPr/>
        </p:nvSpPr>
        <p:spPr>
          <a:xfrm>
            <a:off x="3287728"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1" name="object 61"/>
          <p:cNvSpPr txBox="1"/>
          <p:nvPr/>
        </p:nvSpPr>
        <p:spPr>
          <a:xfrm>
            <a:off x="3259313"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4</a:t>
            </a:r>
            <a:endParaRPr sz="450">
              <a:latin typeface="Microsoft Sans Serif"/>
              <a:cs typeface="Microsoft Sans Serif"/>
            </a:endParaRPr>
          </a:p>
        </p:txBody>
      </p:sp>
      <p:sp>
        <p:nvSpPr>
          <p:cNvPr id="62" name="object 62"/>
          <p:cNvSpPr/>
          <p:nvPr/>
        </p:nvSpPr>
        <p:spPr>
          <a:xfrm>
            <a:off x="3659636"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3" name="object 63"/>
          <p:cNvSpPr txBox="1"/>
          <p:nvPr/>
        </p:nvSpPr>
        <p:spPr>
          <a:xfrm>
            <a:off x="3631222"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6</a:t>
            </a:r>
            <a:endParaRPr sz="450">
              <a:latin typeface="Microsoft Sans Serif"/>
              <a:cs typeface="Microsoft Sans Serif"/>
            </a:endParaRPr>
          </a:p>
        </p:txBody>
      </p:sp>
      <p:sp>
        <p:nvSpPr>
          <p:cNvPr id="64" name="object 64"/>
          <p:cNvSpPr/>
          <p:nvPr/>
        </p:nvSpPr>
        <p:spPr>
          <a:xfrm>
            <a:off x="4031550"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5" name="object 65"/>
          <p:cNvSpPr txBox="1"/>
          <p:nvPr/>
        </p:nvSpPr>
        <p:spPr>
          <a:xfrm>
            <a:off x="4003135"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8</a:t>
            </a:r>
            <a:endParaRPr sz="450">
              <a:latin typeface="Microsoft Sans Serif"/>
              <a:cs typeface="Microsoft Sans Serif"/>
            </a:endParaRPr>
          </a:p>
        </p:txBody>
      </p:sp>
      <p:sp>
        <p:nvSpPr>
          <p:cNvPr id="66" name="object 66"/>
          <p:cNvSpPr/>
          <p:nvPr/>
        </p:nvSpPr>
        <p:spPr>
          <a:xfrm>
            <a:off x="4403458"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7" name="object 67"/>
          <p:cNvSpPr txBox="1"/>
          <p:nvPr/>
        </p:nvSpPr>
        <p:spPr>
          <a:xfrm>
            <a:off x="4359329" y="2329525"/>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68" name="object 68"/>
          <p:cNvSpPr/>
          <p:nvPr/>
        </p:nvSpPr>
        <p:spPr>
          <a:xfrm>
            <a:off x="2543907" y="1728880"/>
            <a:ext cx="1859914" cy="601980"/>
          </a:xfrm>
          <a:custGeom>
            <a:avLst/>
            <a:gdLst/>
            <a:ahLst/>
            <a:cxnLst/>
            <a:rect l="l" t="t" r="r" b="b"/>
            <a:pathLst>
              <a:path w="1859914" h="601980">
                <a:moveTo>
                  <a:pt x="0" y="601438"/>
                </a:moveTo>
                <a:lnTo>
                  <a:pt x="18571" y="601438"/>
                </a:lnTo>
              </a:path>
              <a:path w="1859914" h="601980">
                <a:moveTo>
                  <a:pt x="1859550" y="601438"/>
                </a:moveTo>
                <a:lnTo>
                  <a:pt x="1840504" y="601438"/>
                </a:lnTo>
              </a:path>
              <a:path w="1859914" h="601980">
                <a:moveTo>
                  <a:pt x="0" y="450960"/>
                </a:moveTo>
                <a:lnTo>
                  <a:pt x="18571" y="450960"/>
                </a:lnTo>
              </a:path>
              <a:path w="1859914" h="601980">
                <a:moveTo>
                  <a:pt x="1859550" y="450960"/>
                </a:moveTo>
                <a:lnTo>
                  <a:pt x="1840504" y="450960"/>
                </a:lnTo>
              </a:path>
              <a:path w="1859914" h="601980">
                <a:moveTo>
                  <a:pt x="0" y="300483"/>
                </a:moveTo>
                <a:lnTo>
                  <a:pt x="18571" y="300483"/>
                </a:lnTo>
              </a:path>
              <a:path w="1859914" h="601980">
                <a:moveTo>
                  <a:pt x="1859550" y="300483"/>
                </a:moveTo>
                <a:lnTo>
                  <a:pt x="1840504" y="300483"/>
                </a:lnTo>
              </a:path>
              <a:path w="1859914" h="601980">
                <a:moveTo>
                  <a:pt x="0" y="150002"/>
                </a:moveTo>
                <a:lnTo>
                  <a:pt x="18571" y="150002"/>
                </a:lnTo>
              </a:path>
              <a:path w="1859914" h="601980">
                <a:moveTo>
                  <a:pt x="1859550" y="150002"/>
                </a:moveTo>
                <a:lnTo>
                  <a:pt x="1840504" y="150002"/>
                </a:lnTo>
              </a:path>
              <a:path w="1859914" h="601980">
                <a:moveTo>
                  <a:pt x="0" y="0"/>
                </a:moveTo>
                <a:lnTo>
                  <a:pt x="18571" y="0"/>
                </a:lnTo>
              </a:path>
              <a:path w="1859914" h="601980">
                <a:moveTo>
                  <a:pt x="1859550" y="0"/>
                </a:moveTo>
                <a:lnTo>
                  <a:pt x="1840504" y="0"/>
                </a:lnTo>
              </a:path>
            </a:pathLst>
          </a:custGeom>
          <a:ln w="3175">
            <a:solidFill>
              <a:srgbClr val="000000"/>
            </a:solidFill>
          </a:ln>
        </p:spPr>
        <p:txBody>
          <a:bodyPr wrap="square" lIns="0" tIns="0" rIns="0" bIns="0" rtlCol="0"/>
          <a:lstStyle/>
          <a:p>
            <a:endParaRPr/>
          </a:p>
        </p:txBody>
      </p:sp>
      <p:sp>
        <p:nvSpPr>
          <p:cNvPr id="69" name="object 69"/>
          <p:cNvSpPr txBox="1"/>
          <p:nvPr/>
        </p:nvSpPr>
        <p:spPr>
          <a:xfrm>
            <a:off x="2402159" y="1679991"/>
            <a:ext cx="162560" cy="695960"/>
          </a:xfrm>
          <a:prstGeom prst="rect">
            <a:avLst/>
          </a:prstGeom>
        </p:spPr>
        <p:txBody>
          <a:bodyPr vert="horz" wrap="square" lIns="0" tIns="12700" rIns="0" bIns="0" rtlCol="0">
            <a:spAutoFit/>
          </a:bodyPr>
          <a:lstStyle/>
          <a:p>
            <a:pPr marR="28575" algn="r">
              <a:lnSpc>
                <a:spcPct val="100000"/>
              </a:lnSpc>
              <a:spcBef>
                <a:spcPts val="100"/>
              </a:spcBef>
            </a:pPr>
            <a:r>
              <a:rPr sz="450" dirty="0">
                <a:latin typeface="Microsoft Sans Serif"/>
                <a:cs typeface="Microsoft Sans Serif"/>
              </a:rPr>
              <a:t>1</a:t>
            </a:r>
            <a:endParaRPr sz="450">
              <a:latin typeface="Microsoft Sans Serif"/>
              <a:cs typeface="Microsoft Sans Serif"/>
            </a:endParaRPr>
          </a:p>
          <a:p>
            <a:pPr>
              <a:lnSpc>
                <a:spcPct val="100000"/>
              </a:lnSpc>
              <a:spcBef>
                <a:spcPts val="15"/>
              </a:spcBef>
            </a:pPr>
            <a:endParaRPr sz="550">
              <a:latin typeface="Microsoft Sans Serif"/>
              <a:cs typeface="Microsoft Sans Serif"/>
            </a:endParaRPr>
          </a:p>
          <a:p>
            <a:pPr marR="28575" algn="r">
              <a:lnSpc>
                <a:spcPct val="100000"/>
              </a:lnSpc>
            </a:pPr>
            <a:r>
              <a:rPr sz="450" dirty="0">
                <a:latin typeface="Microsoft Sans Serif"/>
                <a:cs typeface="Microsoft Sans Serif"/>
              </a:rPr>
              <a:t>0.5</a:t>
            </a:r>
            <a:endParaRPr sz="450">
              <a:latin typeface="Microsoft Sans Serif"/>
              <a:cs typeface="Microsoft Sans Serif"/>
            </a:endParaRPr>
          </a:p>
          <a:p>
            <a:pPr>
              <a:lnSpc>
                <a:spcPct val="100000"/>
              </a:lnSpc>
              <a:spcBef>
                <a:spcPts val="25"/>
              </a:spcBef>
            </a:pPr>
            <a:endParaRPr sz="550">
              <a:latin typeface="Microsoft Sans Serif"/>
              <a:cs typeface="Microsoft Sans Serif"/>
            </a:endParaRPr>
          </a:p>
          <a:p>
            <a:pPr marR="28575" algn="r">
              <a:lnSpc>
                <a:spcPct val="100000"/>
              </a:lnSpc>
            </a:pPr>
            <a:r>
              <a:rPr sz="450" dirty="0">
                <a:latin typeface="Microsoft Sans Serif"/>
                <a:cs typeface="Microsoft Sans Serif"/>
              </a:rPr>
              <a:t>0</a:t>
            </a:r>
            <a:endParaRPr sz="450">
              <a:latin typeface="Microsoft Sans Serif"/>
              <a:cs typeface="Microsoft Sans Serif"/>
            </a:endParaRPr>
          </a:p>
          <a:p>
            <a:pPr>
              <a:lnSpc>
                <a:spcPct val="100000"/>
              </a:lnSpc>
              <a:spcBef>
                <a:spcPts val="20"/>
              </a:spcBef>
            </a:pPr>
            <a:endParaRPr sz="550">
              <a:latin typeface="Microsoft Sans Serif"/>
              <a:cs typeface="Microsoft Sans Serif"/>
            </a:endParaRPr>
          </a:p>
          <a:p>
            <a:pPr marR="5080" algn="r">
              <a:lnSpc>
                <a:spcPct val="100000"/>
              </a:lnSpc>
            </a:pPr>
            <a:r>
              <a:rPr sz="450" spc="45" dirty="0">
                <a:latin typeface="Microsoft Sans Serif"/>
                <a:cs typeface="Microsoft Sans Serif"/>
              </a:rPr>
              <a:t>−0.5</a:t>
            </a:r>
            <a:endParaRPr sz="450">
              <a:latin typeface="Microsoft Sans Serif"/>
              <a:cs typeface="Microsoft Sans Serif"/>
            </a:endParaRPr>
          </a:p>
          <a:p>
            <a:pPr>
              <a:lnSpc>
                <a:spcPct val="100000"/>
              </a:lnSpc>
              <a:spcBef>
                <a:spcPts val="25"/>
              </a:spcBef>
            </a:pPr>
            <a:endParaRPr sz="550">
              <a:latin typeface="Microsoft Sans Serif"/>
              <a:cs typeface="Microsoft Sans Serif"/>
            </a:endParaRPr>
          </a:p>
          <a:p>
            <a:pPr marR="5080" algn="r">
              <a:lnSpc>
                <a:spcPct val="100000"/>
              </a:lnSpc>
            </a:pPr>
            <a:r>
              <a:rPr sz="450" spc="90" dirty="0">
                <a:latin typeface="Microsoft Sans Serif"/>
                <a:cs typeface="Microsoft Sans Serif"/>
              </a:rPr>
              <a:t>−1</a:t>
            </a:r>
            <a:endParaRPr sz="450">
              <a:latin typeface="Microsoft Sans Serif"/>
              <a:cs typeface="Microsoft Sans Serif"/>
            </a:endParaRPr>
          </a:p>
        </p:txBody>
      </p:sp>
      <p:grpSp>
        <p:nvGrpSpPr>
          <p:cNvPr id="70" name="object 70"/>
          <p:cNvGrpSpPr/>
          <p:nvPr/>
        </p:nvGrpSpPr>
        <p:grpSpPr>
          <a:xfrm>
            <a:off x="2525336" y="1727452"/>
            <a:ext cx="1896745" cy="604520"/>
            <a:chOff x="2525336" y="1727452"/>
            <a:chExt cx="1896745" cy="604520"/>
          </a:xfrm>
        </p:grpSpPr>
        <p:sp>
          <p:nvSpPr>
            <p:cNvPr id="71" name="object 71"/>
            <p:cNvSpPr/>
            <p:nvPr/>
          </p:nvSpPr>
          <p:spPr>
            <a:xfrm>
              <a:off x="2543907" y="1728880"/>
              <a:ext cx="1859914" cy="601980"/>
            </a:xfrm>
            <a:custGeom>
              <a:avLst/>
              <a:gdLst/>
              <a:ahLst/>
              <a:cxnLst/>
              <a:rect l="l" t="t" r="r" b="b"/>
              <a:pathLst>
                <a:path w="1859914" h="601980">
                  <a:moveTo>
                    <a:pt x="0" y="0"/>
                  </a:moveTo>
                  <a:lnTo>
                    <a:pt x="1859550" y="0"/>
                  </a:lnTo>
                </a:path>
                <a:path w="1859914" h="601980">
                  <a:moveTo>
                    <a:pt x="0" y="601438"/>
                  </a:moveTo>
                  <a:lnTo>
                    <a:pt x="1859550" y="601438"/>
                  </a:lnTo>
                </a:path>
                <a:path w="1859914" h="601980">
                  <a:moveTo>
                    <a:pt x="1859550" y="601438"/>
                  </a:moveTo>
                  <a:lnTo>
                    <a:pt x="1859550" y="0"/>
                  </a:lnTo>
                </a:path>
                <a:path w="1859914" h="601980">
                  <a:moveTo>
                    <a:pt x="0" y="601438"/>
                  </a:moveTo>
                  <a:lnTo>
                    <a:pt x="0" y="0"/>
                  </a:lnTo>
                </a:path>
              </a:pathLst>
            </a:custGeom>
            <a:ln w="3175">
              <a:solidFill>
                <a:srgbClr val="000000"/>
              </a:solidFill>
            </a:ln>
          </p:spPr>
          <p:txBody>
            <a:bodyPr wrap="square" lIns="0" tIns="0" rIns="0" bIns="0" rtlCol="0"/>
            <a:lstStyle/>
            <a:p>
              <a:endParaRPr/>
            </a:p>
          </p:txBody>
        </p:sp>
        <p:sp>
          <p:nvSpPr>
            <p:cNvPr id="72" name="object 72"/>
            <p:cNvSpPr/>
            <p:nvPr/>
          </p:nvSpPr>
          <p:spPr>
            <a:xfrm>
              <a:off x="2526764" y="1750789"/>
              <a:ext cx="313055" cy="328295"/>
            </a:xfrm>
            <a:custGeom>
              <a:avLst/>
              <a:gdLst/>
              <a:ahLst/>
              <a:cxnLst/>
              <a:rect l="l" t="t" r="r" b="b"/>
              <a:pathLst>
                <a:path w="313055" h="328294">
                  <a:moveTo>
                    <a:pt x="34286" y="193334"/>
                  </a:moveTo>
                  <a:lnTo>
                    <a:pt x="34286" y="202802"/>
                  </a:lnTo>
                  <a:lnTo>
                    <a:pt x="26609" y="210477"/>
                  </a:lnTo>
                  <a:lnTo>
                    <a:pt x="17143" y="210477"/>
                  </a:lnTo>
                  <a:lnTo>
                    <a:pt x="7676" y="210477"/>
                  </a:lnTo>
                  <a:lnTo>
                    <a:pt x="0" y="202802"/>
                  </a:lnTo>
                  <a:lnTo>
                    <a:pt x="0" y="193334"/>
                  </a:lnTo>
                  <a:lnTo>
                    <a:pt x="0" y="183865"/>
                  </a:lnTo>
                  <a:lnTo>
                    <a:pt x="7676" y="176191"/>
                  </a:lnTo>
                  <a:lnTo>
                    <a:pt x="17143" y="176191"/>
                  </a:lnTo>
                  <a:lnTo>
                    <a:pt x="26609" y="176191"/>
                  </a:lnTo>
                  <a:lnTo>
                    <a:pt x="34286" y="183865"/>
                  </a:lnTo>
                  <a:lnTo>
                    <a:pt x="34286" y="193334"/>
                  </a:lnTo>
                </a:path>
                <a:path w="313055" h="328294">
                  <a:moveTo>
                    <a:pt x="80478" y="75715"/>
                  </a:moveTo>
                  <a:lnTo>
                    <a:pt x="80478" y="85178"/>
                  </a:lnTo>
                  <a:lnTo>
                    <a:pt x="72802" y="92858"/>
                  </a:lnTo>
                  <a:lnTo>
                    <a:pt x="63335" y="92858"/>
                  </a:lnTo>
                  <a:lnTo>
                    <a:pt x="53869" y="92858"/>
                  </a:lnTo>
                  <a:lnTo>
                    <a:pt x="46192" y="85178"/>
                  </a:lnTo>
                  <a:lnTo>
                    <a:pt x="46192" y="75715"/>
                  </a:lnTo>
                  <a:lnTo>
                    <a:pt x="46192" y="66246"/>
                  </a:lnTo>
                  <a:lnTo>
                    <a:pt x="53869" y="58572"/>
                  </a:lnTo>
                  <a:lnTo>
                    <a:pt x="63335" y="58572"/>
                  </a:lnTo>
                  <a:lnTo>
                    <a:pt x="72802" y="58572"/>
                  </a:lnTo>
                  <a:lnTo>
                    <a:pt x="80478" y="66246"/>
                  </a:lnTo>
                  <a:lnTo>
                    <a:pt x="80478" y="75715"/>
                  </a:lnTo>
                </a:path>
                <a:path w="313055" h="328294">
                  <a:moveTo>
                    <a:pt x="127144" y="17143"/>
                  </a:moveTo>
                  <a:lnTo>
                    <a:pt x="127144" y="26606"/>
                  </a:lnTo>
                  <a:lnTo>
                    <a:pt x="119467" y="34286"/>
                  </a:lnTo>
                  <a:lnTo>
                    <a:pt x="110001" y="34286"/>
                  </a:lnTo>
                  <a:lnTo>
                    <a:pt x="100535" y="34286"/>
                  </a:lnTo>
                  <a:lnTo>
                    <a:pt x="92858" y="26606"/>
                  </a:lnTo>
                  <a:lnTo>
                    <a:pt x="92858" y="17143"/>
                  </a:lnTo>
                  <a:lnTo>
                    <a:pt x="92858" y="7674"/>
                  </a:lnTo>
                  <a:lnTo>
                    <a:pt x="100535" y="0"/>
                  </a:lnTo>
                  <a:lnTo>
                    <a:pt x="110001" y="0"/>
                  </a:lnTo>
                  <a:lnTo>
                    <a:pt x="119467" y="0"/>
                  </a:lnTo>
                  <a:lnTo>
                    <a:pt x="127144" y="7674"/>
                  </a:lnTo>
                  <a:lnTo>
                    <a:pt x="127144" y="17143"/>
                  </a:lnTo>
                </a:path>
                <a:path w="313055" h="328294">
                  <a:moveTo>
                    <a:pt x="173337" y="25714"/>
                  </a:moveTo>
                  <a:lnTo>
                    <a:pt x="173337" y="35177"/>
                  </a:lnTo>
                  <a:lnTo>
                    <a:pt x="165660" y="42857"/>
                  </a:lnTo>
                  <a:lnTo>
                    <a:pt x="156194" y="42857"/>
                  </a:lnTo>
                  <a:lnTo>
                    <a:pt x="146727" y="42857"/>
                  </a:lnTo>
                  <a:lnTo>
                    <a:pt x="139051" y="35177"/>
                  </a:lnTo>
                  <a:lnTo>
                    <a:pt x="139051" y="25714"/>
                  </a:lnTo>
                  <a:lnTo>
                    <a:pt x="139051" y="16245"/>
                  </a:lnTo>
                  <a:lnTo>
                    <a:pt x="146727" y="8571"/>
                  </a:lnTo>
                  <a:lnTo>
                    <a:pt x="156194" y="8571"/>
                  </a:lnTo>
                  <a:lnTo>
                    <a:pt x="165660" y="8571"/>
                  </a:lnTo>
                  <a:lnTo>
                    <a:pt x="173337" y="16245"/>
                  </a:lnTo>
                  <a:lnTo>
                    <a:pt x="173337" y="25714"/>
                  </a:lnTo>
                </a:path>
                <a:path w="313055" h="328294">
                  <a:moveTo>
                    <a:pt x="220003" y="92858"/>
                  </a:moveTo>
                  <a:lnTo>
                    <a:pt x="220003" y="102321"/>
                  </a:lnTo>
                  <a:lnTo>
                    <a:pt x="212326" y="110001"/>
                  </a:lnTo>
                  <a:lnTo>
                    <a:pt x="202859" y="110001"/>
                  </a:lnTo>
                  <a:lnTo>
                    <a:pt x="193393" y="110001"/>
                  </a:lnTo>
                  <a:lnTo>
                    <a:pt x="185716" y="102321"/>
                  </a:lnTo>
                  <a:lnTo>
                    <a:pt x="185716" y="92858"/>
                  </a:lnTo>
                  <a:lnTo>
                    <a:pt x="185716" y="83389"/>
                  </a:lnTo>
                  <a:lnTo>
                    <a:pt x="193393" y="75715"/>
                  </a:lnTo>
                  <a:lnTo>
                    <a:pt x="202859" y="75715"/>
                  </a:lnTo>
                  <a:lnTo>
                    <a:pt x="212326" y="75715"/>
                  </a:lnTo>
                  <a:lnTo>
                    <a:pt x="220003" y="83389"/>
                  </a:lnTo>
                  <a:lnTo>
                    <a:pt x="220003" y="92858"/>
                  </a:lnTo>
                </a:path>
                <a:path w="313055" h="328294">
                  <a:moveTo>
                    <a:pt x="266671" y="197619"/>
                  </a:moveTo>
                  <a:lnTo>
                    <a:pt x="266671" y="207086"/>
                  </a:lnTo>
                  <a:lnTo>
                    <a:pt x="258994" y="214762"/>
                  </a:lnTo>
                  <a:lnTo>
                    <a:pt x="249528" y="214762"/>
                  </a:lnTo>
                  <a:lnTo>
                    <a:pt x="240061" y="214762"/>
                  </a:lnTo>
                  <a:lnTo>
                    <a:pt x="232384" y="207086"/>
                  </a:lnTo>
                  <a:lnTo>
                    <a:pt x="232384" y="197619"/>
                  </a:lnTo>
                  <a:lnTo>
                    <a:pt x="232384" y="188151"/>
                  </a:lnTo>
                  <a:lnTo>
                    <a:pt x="240061" y="180476"/>
                  </a:lnTo>
                  <a:lnTo>
                    <a:pt x="249528" y="180476"/>
                  </a:lnTo>
                  <a:lnTo>
                    <a:pt x="258994" y="180476"/>
                  </a:lnTo>
                  <a:lnTo>
                    <a:pt x="266671" y="188151"/>
                  </a:lnTo>
                  <a:lnTo>
                    <a:pt x="266671" y="197619"/>
                  </a:lnTo>
                </a:path>
                <a:path w="313055" h="328294">
                  <a:moveTo>
                    <a:pt x="312860" y="310954"/>
                  </a:moveTo>
                  <a:lnTo>
                    <a:pt x="312860" y="320420"/>
                  </a:lnTo>
                  <a:lnTo>
                    <a:pt x="305185" y="328097"/>
                  </a:lnTo>
                  <a:lnTo>
                    <a:pt x="295717" y="328097"/>
                  </a:lnTo>
                  <a:lnTo>
                    <a:pt x="286254" y="328097"/>
                  </a:lnTo>
                  <a:lnTo>
                    <a:pt x="278574" y="320420"/>
                  </a:lnTo>
                  <a:lnTo>
                    <a:pt x="278574" y="310954"/>
                  </a:lnTo>
                  <a:lnTo>
                    <a:pt x="278574" y="301487"/>
                  </a:lnTo>
                  <a:lnTo>
                    <a:pt x="286254" y="293810"/>
                  </a:lnTo>
                  <a:lnTo>
                    <a:pt x="295717" y="293810"/>
                  </a:lnTo>
                  <a:lnTo>
                    <a:pt x="305185" y="293810"/>
                  </a:lnTo>
                  <a:lnTo>
                    <a:pt x="312860" y="301487"/>
                  </a:lnTo>
                  <a:lnTo>
                    <a:pt x="312860" y="310954"/>
                  </a:lnTo>
                </a:path>
              </a:pathLst>
            </a:custGeom>
            <a:ln w="3175">
              <a:solidFill>
                <a:srgbClr val="0000FF"/>
              </a:solidFill>
            </a:ln>
          </p:spPr>
          <p:txBody>
            <a:bodyPr wrap="square" lIns="0" tIns="0" rIns="0" bIns="0" rtlCol="0"/>
            <a:lstStyle/>
            <a:p>
              <a:endParaRPr/>
            </a:p>
          </p:txBody>
        </p:sp>
        <p:pic>
          <p:nvPicPr>
            <p:cNvPr id="73" name="object 73"/>
            <p:cNvPicPr/>
            <p:nvPr/>
          </p:nvPicPr>
          <p:blipFill>
            <a:blip r:embed="rId2" cstate="print"/>
            <a:stretch>
              <a:fillRect/>
            </a:stretch>
          </p:blipFill>
          <p:spPr>
            <a:xfrm>
              <a:off x="2850579" y="2093172"/>
              <a:ext cx="222860" cy="146194"/>
            </a:xfrm>
            <a:prstGeom prst="rect">
              <a:avLst/>
            </a:prstGeom>
          </p:spPr>
        </p:pic>
        <p:sp>
          <p:nvSpPr>
            <p:cNvPr id="74" name="object 74"/>
            <p:cNvSpPr/>
            <p:nvPr/>
          </p:nvSpPr>
          <p:spPr>
            <a:xfrm>
              <a:off x="3084394" y="2011267"/>
              <a:ext cx="34290" cy="34290"/>
            </a:xfrm>
            <a:custGeom>
              <a:avLst/>
              <a:gdLst/>
              <a:ahLst/>
              <a:cxnLst/>
              <a:rect l="l" t="t" r="r" b="b"/>
              <a:pathLst>
                <a:path w="34289" h="34289">
                  <a:moveTo>
                    <a:pt x="34286" y="17143"/>
                  </a:moveTo>
                  <a:lnTo>
                    <a:pt x="34286" y="26609"/>
                  </a:lnTo>
                  <a:lnTo>
                    <a:pt x="26606" y="34286"/>
                  </a:lnTo>
                  <a:lnTo>
                    <a:pt x="17143" y="34286"/>
                  </a:lnTo>
                  <a:lnTo>
                    <a:pt x="7674" y="34286"/>
                  </a:lnTo>
                  <a:lnTo>
                    <a:pt x="0" y="26609"/>
                  </a:lnTo>
                  <a:lnTo>
                    <a:pt x="0" y="17143"/>
                  </a:lnTo>
                  <a:lnTo>
                    <a:pt x="0" y="7676"/>
                  </a:lnTo>
                  <a:lnTo>
                    <a:pt x="7674" y="0"/>
                  </a:lnTo>
                  <a:lnTo>
                    <a:pt x="17143" y="0"/>
                  </a:lnTo>
                  <a:lnTo>
                    <a:pt x="26606" y="0"/>
                  </a:lnTo>
                  <a:lnTo>
                    <a:pt x="34286" y="7676"/>
                  </a:lnTo>
                  <a:lnTo>
                    <a:pt x="34286" y="17143"/>
                  </a:lnTo>
                </a:path>
              </a:pathLst>
            </a:custGeom>
            <a:ln w="3175">
              <a:solidFill>
                <a:srgbClr val="0000FF"/>
              </a:solidFill>
            </a:ln>
          </p:spPr>
          <p:txBody>
            <a:bodyPr wrap="square" lIns="0" tIns="0" rIns="0" bIns="0" rtlCol="0"/>
            <a:lstStyle/>
            <a:p>
              <a:endParaRPr/>
            </a:p>
          </p:txBody>
        </p:sp>
        <p:pic>
          <p:nvPicPr>
            <p:cNvPr id="75" name="object 75"/>
            <p:cNvPicPr/>
            <p:nvPr/>
          </p:nvPicPr>
          <p:blipFill>
            <a:blip r:embed="rId3" cstate="print"/>
            <a:stretch>
              <a:fillRect/>
            </a:stretch>
          </p:blipFill>
          <p:spPr>
            <a:xfrm>
              <a:off x="3129629" y="1868882"/>
              <a:ext cx="222860" cy="103337"/>
            </a:xfrm>
            <a:prstGeom prst="rect">
              <a:avLst/>
            </a:prstGeom>
          </p:spPr>
        </p:pic>
        <p:sp>
          <p:nvSpPr>
            <p:cNvPr id="76" name="object 76"/>
            <p:cNvSpPr/>
            <p:nvPr/>
          </p:nvSpPr>
          <p:spPr>
            <a:xfrm>
              <a:off x="3363443" y="1938883"/>
              <a:ext cx="1057275" cy="210820"/>
            </a:xfrm>
            <a:custGeom>
              <a:avLst/>
              <a:gdLst/>
              <a:ahLst/>
              <a:cxnLst/>
              <a:rect l="l" t="t" r="r" b="b"/>
              <a:pathLst>
                <a:path w="1057275" h="210819">
                  <a:moveTo>
                    <a:pt x="34286" y="73812"/>
                  </a:moveTo>
                  <a:lnTo>
                    <a:pt x="34286" y="83278"/>
                  </a:lnTo>
                  <a:lnTo>
                    <a:pt x="26611" y="90955"/>
                  </a:lnTo>
                  <a:lnTo>
                    <a:pt x="17143" y="90955"/>
                  </a:lnTo>
                  <a:lnTo>
                    <a:pt x="7674" y="90955"/>
                  </a:lnTo>
                  <a:lnTo>
                    <a:pt x="0" y="83278"/>
                  </a:lnTo>
                  <a:lnTo>
                    <a:pt x="0" y="73812"/>
                  </a:lnTo>
                  <a:lnTo>
                    <a:pt x="0" y="64346"/>
                  </a:lnTo>
                  <a:lnTo>
                    <a:pt x="7674" y="56669"/>
                  </a:lnTo>
                  <a:lnTo>
                    <a:pt x="17143" y="56669"/>
                  </a:lnTo>
                  <a:lnTo>
                    <a:pt x="26611" y="56669"/>
                  </a:lnTo>
                  <a:lnTo>
                    <a:pt x="34286" y="64346"/>
                  </a:lnTo>
                  <a:lnTo>
                    <a:pt x="34286" y="73812"/>
                  </a:lnTo>
                </a:path>
                <a:path w="1057275" h="210819">
                  <a:moveTo>
                    <a:pt x="80475" y="131909"/>
                  </a:moveTo>
                  <a:lnTo>
                    <a:pt x="80475" y="141375"/>
                  </a:lnTo>
                  <a:lnTo>
                    <a:pt x="72801" y="149052"/>
                  </a:lnTo>
                  <a:lnTo>
                    <a:pt x="63332" y="149052"/>
                  </a:lnTo>
                  <a:lnTo>
                    <a:pt x="53869" y="149052"/>
                  </a:lnTo>
                  <a:lnTo>
                    <a:pt x="46189" y="141375"/>
                  </a:lnTo>
                  <a:lnTo>
                    <a:pt x="46189" y="131909"/>
                  </a:lnTo>
                  <a:lnTo>
                    <a:pt x="46189" y="122442"/>
                  </a:lnTo>
                  <a:lnTo>
                    <a:pt x="53869" y="114766"/>
                  </a:lnTo>
                  <a:lnTo>
                    <a:pt x="63332" y="114766"/>
                  </a:lnTo>
                  <a:lnTo>
                    <a:pt x="72801" y="114766"/>
                  </a:lnTo>
                  <a:lnTo>
                    <a:pt x="80475" y="122442"/>
                  </a:lnTo>
                  <a:lnTo>
                    <a:pt x="80475" y="131909"/>
                  </a:lnTo>
                </a:path>
                <a:path w="1057275" h="210819">
                  <a:moveTo>
                    <a:pt x="127144" y="174289"/>
                  </a:moveTo>
                  <a:lnTo>
                    <a:pt x="127144" y="183755"/>
                  </a:lnTo>
                  <a:lnTo>
                    <a:pt x="119470" y="191432"/>
                  </a:lnTo>
                  <a:lnTo>
                    <a:pt x="110001" y="191432"/>
                  </a:lnTo>
                  <a:lnTo>
                    <a:pt x="100532" y="191432"/>
                  </a:lnTo>
                  <a:lnTo>
                    <a:pt x="92858" y="183755"/>
                  </a:lnTo>
                  <a:lnTo>
                    <a:pt x="92858" y="174289"/>
                  </a:lnTo>
                  <a:lnTo>
                    <a:pt x="92858" y="164822"/>
                  </a:lnTo>
                  <a:lnTo>
                    <a:pt x="100532" y="157146"/>
                  </a:lnTo>
                  <a:lnTo>
                    <a:pt x="110001" y="157146"/>
                  </a:lnTo>
                  <a:lnTo>
                    <a:pt x="119470" y="157146"/>
                  </a:lnTo>
                  <a:lnTo>
                    <a:pt x="127144" y="164822"/>
                  </a:lnTo>
                  <a:lnTo>
                    <a:pt x="127144" y="174289"/>
                  </a:lnTo>
                </a:path>
                <a:path w="1057275" h="210819">
                  <a:moveTo>
                    <a:pt x="173813" y="193338"/>
                  </a:moveTo>
                  <a:lnTo>
                    <a:pt x="173813" y="202805"/>
                  </a:lnTo>
                  <a:lnTo>
                    <a:pt x="166133" y="210481"/>
                  </a:lnTo>
                  <a:lnTo>
                    <a:pt x="156670" y="210481"/>
                  </a:lnTo>
                  <a:lnTo>
                    <a:pt x="147202" y="210481"/>
                  </a:lnTo>
                  <a:lnTo>
                    <a:pt x="139527" y="202805"/>
                  </a:lnTo>
                  <a:lnTo>
                    <a:pt x="139527" y="193338"/>
                  </a:lnTo>
                  <a:lnTo>
                    <a:pt x="139527" y="183872"/>
                  </a:lnTo>
                  <a:lnTo>
                    <a:pt x="147202" y="176195"/>
                  </a:lnTo>
                  <a:lnTo>
                    <a:pt x="156670" y="176195"/>
                  </a:lnTo>
                  <a:lnTo>
                    <a:pt x="166133" y="176195"/>
                  </a:lnTo>
                  <a:lnTo>
                    <a:pt x="173813" y="183872"/>
                  </a:lnTo>
                  <a:lnTo>
                    <a:pt x="173813" y="193338"/>
                  </a:lnTo>
                </a:path>
                <a:path w="1057275" h="210819">
                  <a:moveTo>
                    <a:pt x="220003" y="186195"/>
                  </a:moveTo>
                  <a:lnTo>
                    <a:pt x="220003" y="195662"/>
                  </a:lnTo>
                  <a:lnTo>
                    <a:pt x="212328" y="203338"/>
                  </a:lnTo>
                  <a:lnTo>
                    <a:pt x="202859" y="203338"/>
                  </a:lnTo>
                  <a:lnTo>
                    <a:pt x="193391" y="203338"/>
                  </a:lnTo>
                  <a:lnTo>
                    <a:pt x="185716" y="195662"/>
                  </a:lnTo>
                  <a:lnTo>
                    <a:pt x="185716" y="186195"/>
                  </a:lnTo>
                  <a:lnTo>
                    <a:pt x="185716" y="176729"/>
                  </a:lnTo>
                  <a:lnTo>
                    <a:pt x="193391" y="169052"/>
                  </a:lnTo>
                  <a:lnTo>
                    <a:pt x="202859" y="169052"/>
                  </a:lnTo>
                  <a:lnTo>
                    <a:pt x="212328" y="169052"/>
                  </a:lnTo>
                  <a:lnTo>
                    <a:pt x="220003" y="176729"/>
                  </a:lnTo>
                  <a:lnTo>
                    <a:pt x="220003" y="186195"/>
                  </a:lnTo>
                </a:path>
                <a:path w="1057275" h="210819">
                  <a:moveTo>
                    <a:pt x="266672" y="157146"/>
                  </a:moveTo>
                  <a:lnTo>
                    <a:pt x="266672" y="166612"/>
                  </a:lnTo>
                  <a:lnTo>
                    <a:pt x="258992" y="174289"/>
                  </a:lnTo>
                  <a:lnTo>
                    <a:pt x="249529" y="174289"/>
                  </a:lnTo>
                  <a:lnTo>
                    <a:pt x="240060" y="174289"/>
                  </a:lnTo>
                  <a:lnTo>
                    <a:pt x="232386" y="166612"/>
                  </a:lnTo>
                  <a:lnTo>
                    <a:pt x="232386" y="157146"/>
                  </a:lnTo>
                  <a:lnTo>
                    <a:pt x="232386" y="147679"/>
                  </a:lnTo>
                  <a:lnTo>
                    <a:pt x="240060" y="140003"/>
                  </a:lnTo>
                  <a:lnTo>
                    <a:pt x="249529" y="140003"/>
                  </a:lnTo>
                  <a:lnTo>
                    <a:pt x="258992" y="140003"/>
                  </a:lnTo>
                  <a:lnTo>
                    <a:pt x="266672" y="147679"/>
                  </a:lnTo>
                  <a:lnTo>
                    <a:pt x="266672" y="157146"/>
                  </a:lnTo>
                </a:path>
                <a:path w="1057275" h="210819">
                  <a:moveTo>
                    <a:pt x="313335" y="115241"/>
                  </a:moveTo>
                  <a:lnTo>
                    <a:pt x="313335" y="124708"/>
                  </a:lnTo>
                  <a:lnTo>
                    <a:pt x="305661" y="132384"/>
                  </a:lnTo>
                  <a:lnTo>
                    <a:pt x="296192" y="132384"/>
                  </a:lnTo>
                  <a:lnTo>
                    <a:pt x="286729" y="132384"/>
                  </a:lnTo>
                  <a:lnTo>
                    <a:pt x="279049" y="124708"/>
                  </a:lnTo>
                  <a:lnTo>
                    <a:pt x="279049" y="115241"/>
                  </a:lnTo>
                  <a:lnTo>
                    <a:pt x="279049" y="105775"/>
                  </a:lnTo>
                  <a:lnTo>
                    <a:pt x="286729" y="98098"/>
                  </a:lnTo>
                  <a:lnTo>
                    <a:pt x="296192" y="98098"/>
                  </a:lnTo>
                  <a:lnTo>
                    <a:pt x="305661" y="98098"/>
                  </a:lnTo>
                  <a:lnTo>
                    <a:pt x="313335" y="105775"/>
                  </a:lnTo>
                  <a:lnTo>
                    <a:pt x="313335" y="115241"/>
                  </a:lnTo>
                </a:path>
                <a:path w="1057275" h="210819">
                  <a:moveTo>
                    <a:pt x="359530" y="71430"/>
                  </a:moveTo>
                  <a:lnTo>
                    <a:pt x="359530" y="80897"/>
                  </a:lnTo>
                  <a:lnTo>
                    <a:pt x="351850" y="88573"/>
                  </a:lnTo>
                  <a:lnTo>
                    <a:pt x="342387" y="88573"/>
                  </a:lnTo>
                  <a:lnTo>
                    <a:pt x="332918" y="88573"/>
                  </a:lnTo>
                  <a:lnTo>
                    <a:pt x="325244" y="80897"/>
                  </a:lnTo>
                  <a:lnTo>
                    <a:pt x="325244" y="71430"/>
                  </a:lnTo>
                  <a:lnTo>
                    <a:pt x="325244" y="61964"/>
                  </a:lnTo>
                  <a:lnTo>
                    <a:pt x="332918" y="54287"/>
                  </a:lnTo>
                  <a:lnTo>
                    <a:pt x="342387" y="54287"/>
                  </a:lnTo>
                  <a:lnTo>
                    <a:pt x="351850" y="54287"/>
                  </a:lnTo>
                  <a:lnTo>
                    <a:pt x="359530" y="61964"/>
                  </a:lnTo>
                  <a:lnTo>
                    <a:pt x="359530" y="71430"/>
                  </a:lnTo>
                </a:path>
                <a:path w="1057275" h="210819">
                  <a:moveTo>
                    <a:pt x="406194" y="36193"/>
                  </a:moveTo>
                  <a:lnTo>
                    <a:pt x="406194" y="45660"/>
                  </a:lnTo>
                  <a:lnTo>
                    <a:pt x="398519" y="53336"/>
                  </a:lnTo>
                  <a:lnTo>
                    <a:pt x="389051" y="53336"/>
                  </a:lnTo>
                  <a:lnTo>
                    <a:pt x="379588" y="53336"/>
                  </a:lnTo>
                  <a:lnTo>
                    <a:pt x="371908" y="45660"/>
                  </a:lnTo>
                  <a:lnTo>
                    <a:pt x="371908" y="36193"/>
                  </a:lnTo>
                  <a:lnTo>
                    <a:pt x="371908" y="26727"/>
                  </a:lnTo>
                  <a:lnTo>
                    <a:pt x="379588" y="19050"/>
                  </a:lnTo>
                  <a:lnTo>
                    <a:pt x="389051" y="19050"/>
                  </a:lnTo>
                  <a:lnTo>
                    <a:pt x="398519" y="19050"/>
                  </a:lnTo>
                  <a:lnTo>
                    <a:pt x="406194" y="26727"/>
                  </a:lnTo>
                  <a:lnTo>
                    <a:pt x="406194" y="36193"/>
                  </a:lnTo>
                </a:path>
                <a:path w="1057275" h="210819">
                  <a:moveTo>
                    <a:pt x="452389" y="17143"/>
                  </a:moveTo>
                  <a:lnTo>
                    <a:pt x="452389" y="26610"/>
                  </a:lnTo>
                  <a:lnTo>
                    <a:pt x="444709" y="34287"/>
                  </a:lnTo>
                  <a:lnTo>
                    <a:pt x="435246" y="34287"/>
                  </a:lnTo>
                  <a:lnTo>
                    <a:pt x="425777" y="34287"/>
                  </a:lnTo>
                  <a:lnTo>
                    <a:pt x="418102" y="26610"/>
                  </a:lnTo>
                  <a:lnTo>
                    <a:pt x="418102" y="17143"/>
                  </a:lnTo>
                  <a:lnTo>
                    <a:pt x="418102" y="7680"/>
                  </a:lnTo>
                  <a:lnTo>
                    <a:pt x="425777" y="0"/>
                  </a:lnTo>
                  <a:lnTo>
                    <a:pt x="435246" y="0"/>
                  </a:lnTo>
                  <a:lnTo>
                    <a:pt x="444709" y="0"/>
                  </a:lnTo>
                  <a:lnTo>
                    <a:pt x="452389" y="7680"/>
                  </a:lnTo>
                  <a:lnTo>
                    <a:pt x="452389" y="17143"/>
                  </a:lnTo>
                </a:path>
                <a:path w="1057275" h="210819">
                  <a:moveTo>
                    <a:pt x="499052" y="17143"/>
                  </a:moveTo>
                  <a:lnTo>
                    <a:pt x="499052" y="26610"/>
                  </a:lnTo>
                  <a:lnTo>
                    <a:pt x="491378" y="34287"/>
                  </a:lnTo>
                  <a:lnTo>
                    <a:pt x="481909" y="34287"/>
                  </a:lnTo>
                  <a:lnTo>
                    <a:pt x="472446" y="34287"/>
                  </a:lnTo>
                  <a:lnTo>
                    <a:pt x="464766" y="26610"/>
                  </a:lnTo>
                  <a:lnTo>
                    <a:pt x="464766" y="17143"/>
                  </a:lnTo>
                  <a:lnTo>
                    <a:pt x="464766" y="7680"/>
                  </a:lnTo>
                  <a:lnTo>
                    <a:pt x="472446" y="0"/>
                  </a:lnTo>
                  <a:lnTo>
                    <a:pt x="481909" y="0"/>
                  </a:lnTo>
                  <a:lnTo>
                    <a:pt x="491378" y="0"/>
                  </a:lnTo>
                  <a:lnTo>
                    <a:pt x="499052" y="7680"/>
                  </a:lnTo>
                  <a:lnTo>
                    <a:pt x="499052" y="17143"/>
                  </a:lnTo>
                </a:path>
                <a:path w="1057275" h="210819">
                  <a:moveTo>
                    <a:pt x="545721" y="34287"/>
                  </a:moveTo>
                  <a:lnTo>
                    <a:pt x="545721" y="43753"/>
                  </a:lnTo>
                  <a:lnTo>
                    <a:pt x="538047" y="51430"/>
                  </a:lnTo>
                  <a:lnTo>
                    <a:pt x="528578" y="51430"/>
                  </a:lnTo>
                  <a:lnTo>
                    <a:pt x="519110" y="51430"/>
                  </a:lnTo>
                  <a:lnTo>
                    <a:pt x="511435" y="43753"/>
                  </a:lnTo>
                  <a:lnTo>
                    <a:pt x="511435" y="34287"/>
                  </a:lnTo>
                  <a:lnTo>
                    <a:pt x="511435" y="24820"/>
                  </a:lnTo>
                  <a:lnTo>
                    <a:pt x="519110" y="17143"/>
                  </a:lnTo>
                  <a:lnTo>
                    <a:pt x="528578" y="17143"/>
                  </a:lnTo>
                  <a:lnTo>
                    <a:pt x="538047" y="17143"/>
                  </a:lnTo>
                  <a:lnTo>
                    <a:pt x="545721" y="24820"/>
                  </a:lnTo>
                  <a:lnTo>
                    <a:pt x="545721" y="34287"/>
                  </a:lnTo>
                </a:path>
                <a:path w="1057275" h="210819">
                  <a:moveTo>
                    <a:pt x="591911" y="62859"/>
                  </a:moveTo>
                  <a:lnTo>
                    <a:pt x="591911" y="72325"/>
                  </a:lnTo>
                  <a:lnTo>
                    <a:pt x="584236" y="80002"/>
                  </a:lnTo>
                  <a:lnTo>
                    <a:pt x="574767" y="80002"/>
                  </a:lnTo>
                  <a:lnTo>
                    <a:pt x="565304" y="80002"/>
                  </a:lnTo>
                  <a:lnTo>
                    <a:pt x="557624" y="72325"/>
                  </a:lnTo>
                  <a:lnTo>
                    <a:pt x="557624" y="62859"/>
                  </a:lnTo>
                  <a:lnTo>
                    <a:pt x="557624" y="53392"/>
                  </a:lnTo>
                  <a:lnTo>
                    <a:pt x="565304" y="45716"/>
                  </a:lnTo>
                  <a:lnTo>
                    <a:pt x="574767" y="45716"/>
                  </a:lnTo>
                  <a:lnTo>
                    <a:pt x="584236" y="45716"/>
                  </a:lnTo>
                  <a:lnTo>
                    <a:pt x="591911" y="53392"/>
                  </a:lnTo>
                  <a:lnTo>
                    <a:pt x="591911" y="62859"/>
                  </a:lnTo>
                </a:path>
                <a:path w="1057275" h="210819">
                  <a:moveTo>
                    <a:pt x="638580" y="95716"/>
                  </a:moveTo>
                  <a:lnTo>
                    <a:pt x="638580" y="105183"/>
                  </a:lnTo>
                  <a:lnTo>
                    <a:pt x="630905" y="112859"/>
                  </a:lnTo>
                  <a:lnTo>
                    <a:pt x="621437" y="112859"/>
                  </a:lnTo>
                  <a:lnTo>
                    <a:pt x="611968" y="112859"/>
                  </a:lnTo>
                  <a:lnTo>
                    <a:pt x="604294" y="105183"/>
                  </a:lnTo>
                  <a:lnTo>
                    <a:pt x="604294" y="95716"/>
                  </a:lnTo>
                  <a:lnTo>
                    <a:pt x="604294" y="86250"/>
                  </a:lnTo>
                  <a:lnTo>
                    <a:pt x="611968" y="78573"/>
                  </a:lnTo>
                  <a:lnTo>
                    <a:pt x="621437" y="78573"/>
                  </a:lnTo>
                  <a:lnTo>
                    <a:pt x="630905" y="78573"/>
                  </a:lnTo>
                  <a:lnTo>
                    <a:pt x="638580" y="86250"/>
                  </a:lnTo>
                  <a:lnTo>
                    <a:pt x="638580" y="95716"/>
                  </a:lnTo>
                </a:path>
                <a:path w="1057275" h="210819">
                  <a:moveTo>
                    <a:pt x="685249" y="123813"/>
                  </a:moveTo>
                  <a:lnTo>
                    <a:pt x="685249" y="133279"/>
                  </a:lnTo>
                  <a:lnTo>
                    <a:pt x="677569" y="140956"/>
                  </a:lnTo>
                  <a:lnTo>
                    <a:pt x="668106" y="140956"/>
                  </a:lnTo>
                  <a:lnTo>
                    <a:pt x="658637" y="140956"/>
                  </a:lnTo>
                  <a:lnTo>
                    <a:pt x="650963" y="133279"/>
                  </a:lnTo>
                  <a:lnTo>
                    <a:pt x="650963" y="123813"/>
                  </a:lnTo>
                  <a:lnTo>
                    <a:pt x="650963" y="114346"/>
                  </a:lnTo>
                  <a:lnTo>
                    <a:pt x="658637" y="106670"/>
                  </a:lnTo>
                  <a:lnTo>
                    <a:pt x="668106" y="106670"/>
                  </a:lnTo>
                  <a:lnTo>
                    <a:pt x="677569" y="106670"/>
                  </a:lnTo>
                  <a:lnTo>
                    <a:pt x="685249" y="114346"/>
                  </a:lnTo>
                  <a:lnTo>
                    <a:pt x="685249" y="123813"/>
                  </a:lnTo>
                </a:path>
                <a:path w="1057275" h="210819">
                  <a:moveTo>
                    <a:pt x="731438" y="141431"/>
                  </a:moveTo>
                  <a:lnTo>
                    <a:pt x="731438" y="150898"/>
                  </a:lnTo>
                  <a:lnTo>
                    <a:pt x="723764" y="158574"/>
                  </a:lnTo>
                  <a:lnTo>
                    <a:pt x="714295" y="158574"/>
                  </a:lnTo>
                  <a:lnTo>
                    <a:pt x="704826" y="158574"/>
                  </a:lnTo>
                  <a:lnTo>
                    <a:pt x="697152" y="150898"/>
                  </a:lnTo>
                  <a:lnTo>
                    <a:pt x="697152" y="141431"/>
                  </a:lnTo>
                  <a:lnTo>
                    <a:pt x="697152" y="131965"/>
                  </a:lnTo>
                  <a:lnTo>
                    <a:pt x="704826" y="124288"/>
                  </a:lnTo>
                  <a:lnTo>
                    <a:pt x="714295" y="124288"/>
                  </a:lnTo>
                  <a:lnTo>
                    <a:pt x="723764" y="124288"/>
                  </a:lnTo>
                  <a:lnTo>
                    <a:pt x="731438" y="131965"/>
                  </a:lnTo>
                  <a:lnTo>
                    <a:pt x="731438" y="141431"/>
                  </a:lnTo>
                </a:path>
                <a:path w="1057275" h="210819">
                  <a:moveTo>
                    <a:pt x="778107" y="145242"/>
                  </a:moveTo>
                  <a:lnTo>
                    <a:pt x="778107" y="154708"/>
                  </a:lnTo>
                  <a:lnTo>
                    <a:pt x="770427" y="162385"/>
                  </a:lnTo>
                  <a:lnTo>
                    <a:pt x="760964" y="162385"/>
                  </a:lnTo>
                  <a:lnTo>
                    <a:pt x="751496" y="162385"/>
                  </a:lnTo>
                  <a:lnTo>
                    <a:pt x="743821" y="154708"/>
                  </a:lnTo>
                  <a:lnTo>
                    <a:pt x="743821" y="145242"/>
                  </a:lnTo>
                  <a:lnTo>
                    <a:pt x="743821" y="135775"/>
                  </a:lnTo>
                  <a:lnTo>
                    <a:pt x="751496" y="128098"/>
                  </a:lnTo>
                  <a:lnTo>
                    <a:pt x="760964" y="128098"/>
                  </a:lnTo>
                  <a:lnTo>
                    <a:pt x="770427" y="128098"/>
                  </a:lnTo>
                  <a:lnTo>
                    <a:pt x="778107" y="135775"/>
                  </a:lnTo>
                  <a:lnTo>
                    <a:pt x="778107" y="145242"/>
                  </a:lnTo>
                </a:path>
                <a:path w="1057275" h="210819">
                  <a:moveTo>
                    <a:pt x="824297" y="136195"/>
                  </a:moveTo>
                  <a:lnTo>
                    <a:pt x="824297" y="145661"/>
                  </a:lnTo>
                  <a:lnTo>
                    <a:pt x="816622" y="153338"/>
                  </a:lnTo>
                  <a:lnTo>
                    <a:pt x="807154" y="153338"/>
                  </a:lnTo>
                  <a:lnTo>
                    <a:pt x="797685" y="153338"/>
                  </a:lnTo>
                  <a:lnTo>
                    <a:pt x="790010" y="145661"/>
                  </a:lnTo>
                  <a:lnTo>
                    <a:pt x="790010" y="136195"/>
                  </a:lnTo>
                  <a:lnTo>
                    <a:pt x="790010" y="126728"/>
                  </a:lnTo>
                  <a:lnTo>
                    <a:pt x="797685" y="119051"/>
                  </a:lnTo>
                  <a:lnTo>
                    <a:pt x="807154" y="119051"/>
                  </a:lnTo>
                  <a:lnTo>
                    <a:pt x="816622" y="119051"/>
                  </a:lnTo>
                  <a:lnTo>
                    <a:pt x="824297" y="126728"/>
                  </a:lnTo>
                  <a:lnTo>
                    <a:pt x="824297" y="136195"/>
                  </a:lnTo>
                </a:path>
                <a:path w="1057275" h="210819">
                  <a:moveTo>
                    <a:pt x="870966" y="117145"/>
                  </a:moveTo>
                  <a:lnTo>
                    <a:pt x="870966" y="126612"/>
                  </a:lnTo>
                  <a:lnTo>
                    <a:pt x="863286" y="134288"/>
                  </a:lnTo>
                  <a:lnTo>
                    <a:pt x="853823" y="134288"/>
                  </a:lnTo>
                  <a:lnTo>
                    <a:pt x="844354" y="134288"/>
                  </a:lnTo>
                  <a:lnTo>
                    <a:pt x="836680" y="126612"/>
                  </a:lnTo>
                  <a:lnTo>
                    <a:pt x="836680" y="117145"/>
                  </a:lnTo>
                  <a:lnTo>
                    <a:pt x="836680" y="107679"/>
                  </a:lnTo>
                  <a:lnTo>
                    <a:pt x="844354" y="100002"/>
                  </a:lnTo>
                  <a:lnTo>
                    <a:pt x="853823" y="100002"/>
                  </a:lnTo>
                  <a:lnTo>
                    <a:pt x="863286" y="100002"/>
                  </a:lnTo>
                  <a:lnTo>
                    <a:pt x="870966" y="107679"/>
                  </a:lnTo>
                  <a:lnTo>
                    <a:pt x="870966" y="117145"/>
                  </a:lnTo>
                </a:path>
                <a:path w="1057275" h="210819">
                  <a:moveTo>
                    <a:pt x="917629" y="93337"/>
                  </a:moveTo>
                  <a:lnTo>
                    <a:pt x="917629" y="102803"/>
                  </a:lnTo>
                  <a:lnTo>
                    <a:pt x="909955" y="110480"/>
                  </a:lnTo>
                  <a:lnTo>
                    <a:pt x="900486" y="110480"/>
                  </a:lnTo>
                  <a:lnTo>
                    <a:pt x="891023" y="110480"/>
                  </a:lnTo>
                  <a:lnTo>
                    <a:pt x="883343" y="102803"/>
                  </a:lnTo>
                  <a:lnTo>
                    <a:pt x="883343" y="93337"/>
                  </a:lnTo>
                  <a:lnTo>
                    <a:pt x="883343" y="83870"/>
                  </a:lnTo>
                  <a:lnTo>
                    <a:pt x="891023" y="76194"/>
                  </a:lnTo>
                  <a:lnTo>
                    <a:pt x="900486" y="76194"/>
                  </a:lnTo>
                  <a:lnTo>
                    <a:pt x="909955" y="76194"/>
                  </a:lnTo>
                  <a:lnTo>
                    <a:pt x="917629" y="83870"/>
                  </a:lnTo>
                  <a:lnTo>
                    <a:pt x="917629" y="93337"/>
                  </a:lnTo>
                </a:path>
                <a:path w="1057275" h="210819">
                  <a:moveTo>
                    <a:pt x="963824" y="71430"/>
                  </a:moveTo>
                  <a:lnTo>
                    <a:pt x="963824" y="80897"/>
                  </a:lnTo>
                  <a:lnTo>
                    <a:pt x="956144" y="88573"/>
                  </a:lnTo>
                  <a:lnTo>
                    <a:pt x="946681" y="88573"/>
                  </a:lnTo>
                  <a:lnTo>
                    <a:pt x="937212" y="88573"/>
                  </a:lnTo>
                  <a:lnTo>
                    <a:pt x="929538" y="80897"/>
                  </a:lnTo>
                  <a:lnTo>
                    <a:pt x="929538" y="71430"/>
                  </a:lnTo>
                  <a:lnTo>
                    <a:pt x="929538" y="61964"/>
                  </a:lnTo>
                  <a:lnTo>
                    <a:pt x="937212" y="54287"/>
                  </a:lnTo>
                  <a:lnTo>
                    <a:pt x="946681" y="54287"/>
                  </a:lnTo>
                  <a:lnTo>
                    <a:pt x="956144" y="54287"/>
                  </a:lnTo>
                  <a:lnTo>
                    <a:pt x="963824" y="61964"/>
                  </a:lnTo>
                  <a:lnTo>
                    <a:pt x="963824" y="71430"/>
                  </a:lnTo>
                </a:path>
                <a:path w="1057275" h="210819">
                  <a:moveTo>
                    <a:pt x="1010488" y="56193"/>
                  </a:moveTo>
                  <a:lnTo>
                    <a:pt x="1010488" y="65660"/>
                  </a:lnTo>
                  <a:lnTo>
                    <a:pt x="1002813" y="73337"/>
                  </a:lnTo>
                  <a:lnTo>
                    <a:pt x="993345" y="73337"/>
                  </a:lnTo>
                  <a:lnTo>
                    <a:pt x="983882" y="73337"/>
                  </a:lnTo>
                  <a:lnTo>
                    <a:pt x="976202" y="65660"/>
                  </a:lnTo>
                  <a:lnTo>
                    <a:pt x="976202" y="56193"/>
                  </a:lnTo>
                  <a:lnTo>
                    <a:pt x="976202" y="46727"/>
                  </a:lnTo>
                  <a:lnTo>
                    <a:pt x="983882" y="39050"/>
                  </a:lnTo>
                  <a:lnTo>
                    <a:pt x="993345" y="39050"/>
                  </a:lnTo>
                  <a:lnTo>
                    <a:pt x="1002813" y="39050"/>
                  </a:lnTo>
                  <a:lnTo>
                    <a:pt x="1010488" y="46727"/>
                  </a:lnTo>
                  <a:lnTo>
                    <a:pt x="1010488" y="56193"/>
                  </a:lnTo>
                </a:path>
                <a:path w="1057275" h="210819">
                  <a:moveTo>
                    <a:pt x="1057157" y="50001"/>
                  </a:moveTo>
                  <a:lnTo>
                    <a:pt x="1057157" y="59468"/>
                  </a:lnTo>
                  <a:lnTo>
                    <a:pt x="1049483" y="67144"/>
                  </a:lnTo>
                  <a:lnTo>
                    <a:pt x="1040014" y="67144"/>
                  </a:lnTo>
                  <a:lnTo>
                    <a:pt x="1030545" y="67144"/>
                  </a:lnTo>
                  <a:lnTo>
                    <a:pt x="1022871" y="59468"/>
                  </a:lnTo>
                  <a:lnTo>
                    <a:pt x="1022871" y="50001"/>
                  </a:lnTo>
                  <a:lnTo>
                    <a:pt x="1022871" y="40535"/>
                  </a:lnTo>
                  <a:lnTo>
                    <a:pt x="1030545" y="32858"/>
                  </a:lnTo>
                  <a:lnTo>
                    <a:pt x="1040014" y="32858"/>
                  </a:lnTo>
                  <a:lnTo>
                    <a:pt x="1049483" y="32858"/>
                  </a:lnTo>
                  <a:lnTo>
                    <a:pt x="1057157" y="40535"/>
                  </a:lnTo>
                  <a:lnTo>
                    <a:pt x="1057157" y="50001"/>
                  </a:lnTo>
                </a:path>
              </a:pathLst>
            </a:custGeom>
            <a:ln w="3175">
              <a:solidFill>
                <a:srgbClr val="0000FF"/>
              </a:solidFill>
            </a:ln>
          </p:spPr>
          <p:txBody>
            <a:bodyPr wrap="square" lIns="0" tIns="0" rIns="0" bIns="0" rtlCol="0"/>
            <a:lstStyle/>
            <a:p>
              <a:endParaRPr/>
            </a:p>
          </p:txBody>
        </p:sp>
        <p:sp>
          <p:nvSpPr>
            <p:cNvPr id="77" name="object 77"/>
            <p:cNvSpPr/>
            <p:nvPr/>
          </p:nvSpPr>
          <p:spPr>
            <a:xfrm>
              <a:off x="2543907" y="1767932"/>
              <a:ext cx="511175" cy="453390"/>
            </a:xfrm>
            <a:custGeom>
              <a:avLst/>
              <a:gdLst/>
              <a:ahLst/>
              <a:cxnLst/>
              <a:rect l="l" t="t" r="r" b="b"/>
              <a:pathLst>
                <a:path w="511175" h="453389">
                  <a:moveTo>
                    <a:pt x="0" y="261431"/>
                  </a:moveTo>
                  <a:lnTo>
                    <a:pt x="0" y="176191"/>
                  </a:lnTo>
                </a:path>
                <a:path w="511175" h="453389">
                  <a:moveTo>
                    <a:pt x="46192" y="261431"/>
                  </a:moveTo>
                  <a:lnTo>
                    <a:pt x="46192" y="58572"/>
                  </a:lnTo>
                </a:path>
                <a:path w="511175" h="453389">
                  <a:moveTo>
                    <a:pt x="92858" y="261431"/>
                  </a:moveTo>
                  <a:lnTo>
                    <a:pt x="92858" y="0"/>
                  </a:lnTo>
                </a:path>
                <a:path w="511175" h="453389">
                  <a:moveTo>
                    <a:pt x="139051" y="261431"/>
                  </a:moveTo>
                  <a:lnTo>
                    <a:pt x="139051" y="8571"/>
                  </a:lnTo>
                </a:path>
                <a:path w="511175" h="453389">
                  <a:moveTo>
                    <a:pt x="185716" y="261431"/>
                  </a:moveTo>
                  <a:lnTo>
                    <a:pt x="185716" y="75715"/>
                  </a:lnTo>
                </a:path>
                <a:path w="511175" h="453389">
                  <a:moveTo>
                    <a:pt x="232384" y="261431"/>
                  </a:moveTo>
                  <a:lnTo>
                    <a:pt x="232384" y="180476"/>
                  </a:lnTo>
                </a:path>
                <a:path w="511175" h="453389">
                  <a:moveTo>
                    <a:pt x="278574" y="261431"/>
                  </a:moveTo>
                  <a:lnTo>
                    <a:pt x="278574" y="293810"/>
                  </a:lnTo>
                </a:path>
                <a:path w="511175" h="453389">
                  <a:moveTo>
                    <a:pt x="325243" y="261431"/>
                  </a:moveTo>
                  <a:lnTo>
                    <a:pt x="325243" y="389051"/>
                  </a:lnTo>
                </a:path>
                <a:path w="511175" h="453389">
                  <a:moveTo>
                    <a:pt x="371912" y="261431"/>
                  </a:moveTo>
                  <a:lnTo>
                    <a:pt x="371912" y="445241"/>
                  </a:lnTo>
                </a:path>
                <a:path w="511175" h="453389">
                  <a:moveTo>
                    <a:pt x="418101" y="261431"/>
                  </a:moveTo>
                  <a:lnTo>
                    <a:pt x="418101" y="452862"/>
                  </a:lnTo>
                </a:path>
                <a:path w="511175" h="453389">
                  <a:moveTo>
                    <a:pt x="464771" y="261431"/>
                  </a:moveTo>
                  <a:lnTo>
                    <a:pt x="464771" y="414290"/>
                  </a:lnTo>
                </a:path>
                <a:path w="511175" h="453389">
                  <a:moveTo>
                    <a:pt x="510960" y="261431"/>
                  </a:moveTo>
                  <a:lnTo>
                    <a:pt x="510960" y="343811"/>
                  </a:lnTo>
                </a:path>
              </a:pathLst>
            </a:custGeom>
            <a:ln w="3175">
              <a:solidFill>
                <a:srgbClr val="0000FF"/>
              </a:solidFill>
            </a:ln>
          </p:spPr>
          <p:txBody>
            <a:bodyPr wrap="square" lIns="0" tIns="0" rIns="0" bIns="0" rtlCol="0"/>
            <a:lstStyle/>
            <a:p>
              <a:endParaRPr/>
            </a:p>
          </p:txBody>
        </p:sp>
        <p:sp>
          <p:nvSpPr>
            <p:cNvPr id="78" name="object 78"/>
            <p:cNvSpPr/>
            <p:nvPr/>
          </p:nvSpPr>
          <p:spPr>
            <a:xfrm>
              <a:off x="3101537" y="2028410"/>
              <a:ext cx="0" cy="1270"/>
            </a:xfrm>
            <a:custGeom>
              <a:avLst/>
              <a:gdLst/>
              <a:ahLst/>
              <a:cxnLst/>
              <a:rect l="l" t="t" r="r" b="b"/>
              <a:pathLst>
                <a:path h="1269">
                  <a:moveTo>
                    <a:pt x="-1428" y="476"/>
                  </a:moveTo>
                  <a:lnTo>
                    <a:pt x="1428" y="476"/>
                  </a:lnTo>
                </a:path>
              </a:pathLst>
            </a:custGeom>
            <a:ln w="3175">
              <a:solidFill>
                <a:srgbClr val="0000FF"/>
              </a:solidFill>
            </a:ln>
          </p:spPr>
          <p:txBody>
            <a:bodyPr wrap="square" lIns="0" tIns="0" rIns="0" bIns="0" rtlCol="0"/>
            <a:lstStyle/>
            <a:p>
              <a:endParaRPr/>
            </a:p>
          </p:txBody>
        </p:sp>
        <p:sp>
          <p:nvSpPr>
            <p:cNvPr id="79" name="object 79"/>
            <p:cNvSpPr/>
            <p:nvPr/>
          </p:nvSpPr>
          <p:spPr>
            <a:xfrm>
              <a:off x="3148200" y="1887454"/>
              <a:ext cx="790575" cy="245110"/>
            </a:xfrm>
            <a:custGeom>
              <a:avLst/>
              <a:gdLst/>
              <a:ahLst/>
              <a:cxnLst/>
              <a:rect l="l" t="t" r="r" b="b"/>
              <a:pathLst>
                <a:path w="790575" h="245110">
                  <a:moveTo>
                    <a:pt x="0" y="141909"/>
                  </a:moveTo>
                  <a:lnTo>
                    <a:pt x="0" y="66195"/>
                  </a:lnTo>
                </a:path>
                <a:path w="790575" h="245110">
                  <a:moveTo>
                    <a:pt x="46194" y="141909"/>
                  </a:moveTo>
                  <a:lnTo>
                    <a:pt x="46194" y="15714"/>
                  </a:lnTo>
                </a:path>
                <a:path w="790575" h="245110">
                  <a:moveTo>
                    <a:pt x="92858" y="141909"/>
                  </a:moveTo>
                  <a:lnTo>
                    <a:pt x="92858" y="0"/>
                  </a:lnTo>
                </a:path>
                <a:path w="790575" h="245110">
                  <a:moveTo>
                    <a:pt x="139527" y="141909"/>
                  </a:moveTo>
                  <a:lnTo>
                    <a:pt x="139527" y="19525"/>
                  </a:lnTo>
                </a:path>
                <a:path w="790575" h="245110">
                  <a:moveTo>
                    <a:pt x="185716" y="141909"/>
                  </a:moveTo>
                  <a:lnTo>
                    <a:pt x="185716" y="65240"/>
                  </a:lnTo>
                </a:path>
                <a:path w="790575" h="245110">
                  <a:moveTo>
                    <a:pt x="232386" y="141909"/>
                  </a:moveTo>
                  <a:lnTo>
                    <a:pt x="232386" y="125241"/>
                  </a:lnTo>
                </a:path>
                <a:path w="790575" h="245110">
                  <a:moveTo>
                    <a:pt x="278575" y="141909"/>
                  </a:moveTo>
                  <a:lnTo>
                    <a:pt x="278575" y="183338"/>
                  </a:lnTo>
                </a:path>
                <a:path w="790575" h="245110">
                  <a:moveTo>
                    <a:pt x="325244" y="141909"/>
                  </a:moveTo>
                  <a:lnTo>
                    <a:pt x="325244" y="225718"/>
                  </a:lnTo>
                </a:path>
                <a:path w="790575" h="245110">
                  <a:moveTo>
                    <a:pt x="371913" y="141909"/>
                  </a:moveTo>
                  <a:lnTo>
                    <a:pt x="371913" y="244767"/>
                  </a:lnTo>
                </a:path>
                <a:path w="790575" h="245110">
                  <a:moveTo>
                    <a:pt x="418102" y="141909"/>
                  </a:moveTo>
                  <a:lnTo>
                    <a:pt x="418102" y="237625"/>
                  </a:lnTo>
                </a:path>
                <a:path w="790575" h="245110">
                  <a:moveTo>
                    <a:pt x="464772" y="141909"/>
                  </a:moveTo>
                  <a:lnTo>
                    <a:pt x="464772" y="208575"/>
                  </a:lnTo>
                </a:path>
                <a:path w="790575" h="245110">
                  <a:moveTo>
                    <a:pt x="511435" y="141909"/>
                  </a:moveTo>
                  <a:lnTo>
                    <a:pt x="511435" y="166670"/>
                  </a:lnTo>
                </a:path>
                <a:path w="790575" h="245110">
                  <a:moveTo>
                    <a:pt x="557630" y="141909"/>
                  </a:moveTo>
                  <a:lnTo>
                    <a:pt x="557630" y="122859"/>
                  </a:lnTo>
                </a:path>
                <a:path w="790575" h="245110">
                  <a:moveTo>
                    <a:pt x="604294" y="141909"/>
                  </a:moveTo>
                  <a:lnTo>
                    <a:pt x="604294" y="87622"/>
                  </a:lnTo>
                </a:path>
                <a:path w="790575" h="245110">
                  <a:moveTo>
                    <a:pt x="650489" y="141909"/>
                  </a:moveTo>
                  <a:lnTo>
                    <a:pt x="650489" y="68572"/>
                  </a:lnTo>
                </a:path>
                <a:path w="790575" h="245110">
                  <a:moveTo>
                    <a:pt x="697152" y="141909"/>
                  </a:moveTo>
                  <a:lnTo>
                    <a:pt x="697152" y="68572"/>
                  </a:lnTo>
                </a:path>
                <a:path w="790575" h="245110">
                  <a:moveTo>
                    <a:pt x="743821" y="141909"/>
                  </a:moveTo>
                  <a:lnTo>
                    <a:pt x="743821" y="85716"/>
                  </a:lnTo>
                </a:path>
                <a:path w="790575" h="245110">
                  <a:moveTo>
                    <a:pt x="790010" y="141909"/>
                  </a:moveTo>
                  <a:lnTo>
                    <a:pt x="790010" y="114288"/>
                  </a:lnTo>
                </a:path>
              </a:pathLst>
            </a:custGeom>
            <a:ln w="3175">
              <a:solidFill>
                <a:srgbClr val="0000FF"/>
              </a:solidFill>
            </a:ln>
          </p:spPr>
          <p:txBody>
            <a:bodyPr wrap="square" lIns="0" tIns="0" rIns="0" bIns="0" rtlCol="0"/>
            <a:lstStyle/>
            <a:p>
              <a:endParaRPr/>
            </a:p>
          </p:txBody>
        </p:sp>
        <p:sp>
          <p:nvSpPr>
            <p:cNvPr id="80" name="object 80"/>
            <p:cNvSpPr/>
            <p:nvPr/>
          </p:nvSpPr>
          <p:spPr>
            <a:xfrm>
              <a:off x="3984880" y="2029363"/>
              <a:ext cx="0" cy="5715"/>
            </a:xfrm>
            <a:custGeom>
              <a:avLst/>
              <a:gdLst/>
              <a:ahLst/>
              <a:cxnLst/>
              <a:rect l="l" t="t" r="r" b="b"/>
              <a:pathLst>
                <a:path h="5714">
                  <a:moveTo>
                    <a:pt x="-1428" y="2618"/>
                  </a:moveTo>
                  <a:lnTo>
                    <a:pt x="1428" y="2618"/>
                  </a:lnTo>
                </a:path>
              </a:pathLst>
            </a:custGeom>
            <a:ln w="5236">
              <a:solidFill>
                <a:srgbClr val="0000FF"/>
              </a:solidFill>
            </a:ln>
          </p:spPr>
          <p:txBody>
            <a:bodyPr wrap="square" lIns="0" tIns="0" rIns="0" bIns="0" rtlCol="0"/>
            <a:lstStyle/>
            <a:p>
              <a:endParaRPr/>
            </a:p>
          </p:txBody>
        </p:sp>
        <p:sp>
          <p:nvSpPr>
            <p:cNvPr id="81" name="object 81"/>
            <p:cNvSpPr/>
            <p:nvPr/>
          </p:nvSpPr>
          <p:spPr>
            <a:xfrm>
              <a:off x="4031550" y="2029363"/>
              <a:ext cx="186055" cy="55244"/>
            </a:xfrm>
            <a:custGeom>
              <a:avLst/>
              <a:gdLst/>
              <a:ahLst/>
              <a:cxnLst/>
              <a:rect l="l" t="t" r="r" b="b"/>
              <a:pathLst>
                <a:path w="186054" h="55244">
                  <a:moveTo>
                    <a:pt x="0" y="0"/>
                  </a:moveTo>
                  <a:lnTo>
                    <a:pt x="0" y="33333"/>
                  </a:lnTo>
                </a:path>
                <a:path w="186054" h="55244">
                  <a:moveTo>
                    <a:pt x="46189" y="0"/>
                  </a:moveTo>
                  <a:lnTo>
                    <a:pt x="46189" y="50951"/>
                  </a:lnTo>
                </a:path>
                <a:path w="186054" h="55244">
                  <a:moveTo>
                    <a:pt x="92858" y="0"/>
                  </a:moveTo>
                  <a:lnTo>
                    <a:pt x="92858" y="54761"/>
                  </a:lnTo>
                </a:path>
                <a:path w="186054" h="55244">
                  <a:moveTo>
                    <a:pt x="139047" y="0"/>
                  </a:moveTo>
                  <a:lnTo>
                    <a:pt x="139047" y="45714"/>
                  </a:lnTo>
                </a:path>
                <a:path w="186054" h="55244">
                  <a:moveTo>
                    <a:pt x="185716" y="0"/>
                  </a:moveTo>
                  <a:lnTo>
                    <a:pt x="185716" y="26665"/>
                  </a:lnTo>
                </a:path>
              </a:pathLst>
            </a:custGeom>
            <a:ln w="3175">
              <a:solidFill>
                <a:srgbClr val="0000FF"/>
              </a:solidFill>
            </a:ln>
          </p:spPr>
          <p:txBody>
            <a:bodyPr wrap="square" lIns="0" tIns="0" rIns="0" bIns="0" rtlCol="0"/>
            <a:lstStyle/>
            <a:p>
              <a:endParaRPr/>
            </a:p>
          </p:txBody>
        </p:sp>
        <p:sp>
          <p:nvSpPr>
            <p:cNvPr id="82" name="object 82"/>
            <p:cNvSpPr/>
            <p:nvPr/>
          </p:nvSpPr>
          <p:spPr>
            <a:xfrm>
              <a:off x="4263930" y="2029363"/>
              <a:ext cx="0" cy="3175"/>
            </a:xfrm>
            <a:custGeom>
              <a:avLst/>
              <a:gdLst/>
              <a:ahLst/>
              <a:cxnLst/>
              <a:rect l="l" t="t" r="r" b="b"/>
              <a:pathLst>
                <a:path h="3175">
                  <a:moveTo>
                    <a:pt x="-1428" y="1428"/>
                  </a:moveTo>
                  <a:lnTo>
                    <a:pt x="1428" y="1428"/>
                  </a:lnTo>
                </a:path>
              </a:pathLst>
            </a:custGeom>
            <a:ln w="3175">
              <a:solidFill>
                <a:srgbClr val="0000FF"/>
              </a:solidFill>
            </a:ln>
          </p:spPr>
          <p:txBody>
            <a:bodyPr wrap="square" lIns="0" tIns="0" rIns="0" bIns="0" rtlCol="0"/>
            <a:lstStyle/>
            <a:p>
              <a:endParaRPr/>
            </a:p>
          </p:txBody>
        </p:sp>
        <p:sp>
          <p:nvSpPr>
            <p:cNvPr id="83" name="object 83"/>
            <p:cNvSpPr/>
            <p:nvPr/>
          </p:nvSpPr>
          <p:spPr>
            <a:xfrm>
              <a:off x="4310125" y="1988885"/>
              <a:ext cx="93345" cy="40640"/>
            </a:xfrm>
            <a:custGeom>
              <a:avLst/>
              <a:gdLst/>
              <a:ahLst/>
              <a:cxnLst/>
              <a:rect l="l" t="t" r="r" b="b"/>
              <a:pathLst>
                <a:path w="93345" h="40639">
                  <a:moveTo>
                    <a:pt x="0" y="40478"/>
                  </a:moveTo>
                  <a:lnTo>
                    <a:pt x="0" y="21428"/>
                  </a:lnTo>
                </a:path>
                <a:path w="93345" h="40639">
                  <a:moveTo>
                    <a:pt x="46663" y="40478"/>
                  </a:moveTo>
                  <a:lnTo>
                    <a:pt x="46663" y="6192"/>
                  </a:lnTo>
                </a:path>
                <a:path w="93345" h="40639">
                  <a:moveTo>
                    <a:pt x="93332" y="40478"/>
                  </a:moveTo>
                  <a:lnTo>
                    <a:pt x="93332" y="0"/>
                  </a:lnTo>
                </a:path>
              </a:pathLst>
            </a:custGeom>
            <a:ln w="3175">
              <a:solidFill>
                <a:srgbClr val="0000FF"/>
              </a:solidFill>
            </a:ln>
          </p:spPr>
          <p:txBody>
            <a:bodyPr wrap="square" lIns="0" tIns="0" rIns="0" bIns="0" rtlCol="0"/>
            <a:lstStyle/>
            <a:p>
              <a:endParaRPr/>
            </a:p>
          </p:txBody>
        </p:sp>
        <p:sp>
          <p:nvSpPr>
            <p:cNvPr id="84" name="object 84"/>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85" name="object 85"/>
            <p:cNvSpPr/>
            <p:nvPr/>
          </p:nvSpPr>
          <p:spPr>
            <a:xfrm>
              <a:off x="2543907" y="1728880"/>
              <a:ext cx="1859914" cy="601980"/>
            </a:xfrm>
            <a:custGeom>
              <a:avLst/>
              <a:gdLst/>
              <a:ahLst/>
              <a:cxnLst/>
              <a:rect l="l" t="t" r="r" b="b"/>
              <a:pathLst>
                <a:path w="1859914" h="601980">
                  <a:moveTo>
                    <a:pt x="0" y="0"/>
                  </a:moveTo>
                  <a:lnTo>
                    <a:pt x="46192" y="14285"/>
                  </a:lnTo>
                  <a:lnTo>
                    <a:pt x="92858" y="28571"/>
                  </a:lnTo>
                  <a:lnTo>
                    <a:pt x="139051" y="41429"/>
                  </a:lnTo>
                  <a:lnTo>
                    <a:pt x="185716" y="54286"/>
                  </a:lnTo>
                  <a:lnTo>
                    <a:pt x="232384" y="66195"/>
                  </a:lnTo>
                  <a:lnTo>
                    <a:pt x="278574" y="77623"/>
                  </a:lnTo>
                  <a:lnTo>
                    <a:pt x="325243" y="88572"/>
                  </a:lnTo>
                  <a:lnTo>
                    <a:pt x="371912" y="99052"/>
                  </a:lnTo>
                  <a:lnTo>
                    <a:pt x="418101" y="108572"/>
                  </a:lnTo>
                  <a:lnTo>
                    <a:pt x="464771" y="118098"/>
                  </a:lnTo>
                  <a:lnTo>
                    <a:pt x="510960" y="127144"/>
                  </a:lnTo>
                  <a:lnTo>
                    <a:pt x="557629" y="135241"/>
                  </a:lnTo>
                  <a:lnTo>
                    <a:pt x="604292" y="143339"/>
                  </a:lnTo>
                  <a:lnTo>
                    <a:pt x="650487" y="150956"/>
                  </a:lnTo>
                  <a:lnTo>
                    <a:pt x="697151" y="158573"/>
                  </a:lnTo>
                  <a:lnTo>
                    <a:pt x="743820" y="165242"/>
                  </a:lnTo>
                  <a:lnTo>
                    <a:pt x="790009" y="171910"/>
                  </a:lnTo>
                  <a:lnTo>
                    <a:pt x="836679" y="178099"/>
                  </a:lnTo>
                  <a:lnTo>
                    <a:pt x="882868" y="184288"/>
                  </a:lnTo>
                  <a:lnTo>
                    <a:pt x="929537" y="190002"/>
                  </a:lnTo>
                  <a:lnTo>
                    <a:pt x="976206" y="195242"/>
                  </a:lnTo>
                  <a:lnTo>
                    <a:pt x="1022395" y="200482"/>
                  </a:lnTo>
                  <a:lnTo>
                    <a:pt x="1069065" y="205242"/>
                  </a:lnTo>
                  <a:lnTo>
                    <a:pt x="1115728" y="210002"/>
                  </a:lnTo>
                  <a:lnTo>
                    <a:pt x="1161923" y="214288"/>
                  </a:lnTo>
                  <a:lnTo>
                    <a:pt x="1208587" y="218574"/>
                  </a:lnTo>
                  <a:lnTo>
                    <a:pt x="1254781" y="222385"/>
                  </a:lnTo>
                  <a:lnTo>
                    <a:pt x="1301445" y="226197"/>
                  </a:lnTo>
                  <a:lnTo>
                    <a:pt x="1348114" y="230004"/>
                  </a:lnTo>
                  <a:lnTo>
                    <a:pt x="1394303" y="233339"/>
                  </a:lnTo>
                  <a:lnTo>
                    <a:pt x="1440973" y="236671"/>
                  </a:lnTo>
                  <a:lnTo>
                    <a:pt x="1487642" y="240004"/>
                  </a:lnTo>
                  <a:lnTo>
                    <a:pt x="1533831" y="242861"/>
                  </a:lnTo>
                  <a:lnTo>
                    <a:pt x="1580500" y="245718"/>
                  </a:lnTo>
                  <a:lnTo>
                    <a:pt x="1626689" y="248100"/>
                  </a:lnTo>
                  <a:lnTo>
                    <a:pt x="1673359" y="250957"/>
                  </a:lnTo>
                  <a:lnTo>
                    <a:pt x="1720022" y="253339"/>
                  </a:lnTo>
                  <a:lnTo>
                    <a:pt x="1766217" y="255718"/>
                  </a:lnTo>
                  <a:lnTo>
                    <a:pt x="1812881" y="257625"/>
                  </a:lnTo>
                  <a:lnTo>
                    <a:pt x="1859550" y="260004"/>
                  </a:lnTo>
                </a:path>
                <a:path w="1859914" h="601980">
                  <a:moveTo>
                    <a:pt x="0" y="601438"/>
                  </a:moveTo>
                  <a:lnTo>
                    <a:pt x="46192" y="586676"/>
                  </a:lnTo>
                  <a:lnTo>
                    <a:pt x="92858" y="572390"/>
                  </a:lnTo>
                  <a:lnTo>
                    <a:pt x="139051" y="559533"/>
                  </a:lnTo>
                  <a:lnTo>
                    <a:pt x="185716" y="546676"/>
                  </a:lnTo>
                  <a:lnTo>
                    <a:pt x="232384" y="534771"/>
                  </a:lnTo>
                  <a:lnTo>
                    <a:pt x="278574" y="523343"/>
                  </a:lnTo>
                  <a:lnTo>
                    <a:pt x="325243" y="512389"/>
                  </a:lnTo>
                  <a:lnTo>
                    <a:pt x="371912" y="501914"/>
                  </a:lnTo>
                  <a:lnTo>
                    <a:pt x="418101" y="492389"/>
                  </a:lnTo>
                  <a:lnTo>
                    <a:pt x="464771" y="482864"/>
                  </a:lnTo>
                  <a:lnTo>
                    <a:pt x="510960" y="473817"/>
                  </a:lnTo>
                  <a:lnTo>
                    <a:pt x="557629" y="465721"/>
                  </a:lnTo>
                  <a:lnTo>
                    <a:pt x="604292" y="457628"/>
                  </a:lnTo>
                  <a:lnTo>
                    <a:pt x="650487" y="450007"/>
                  </a:lnTo>
                  <a:lnTo>
                    <a:pt x="697151" y="442388"/>
                  </a:lnTo>
                  <a:lnTo>
                    <a:pt x="743820" y="435721"/>
                  </a:lnTo>
                  <a:lnTo>
                    <a:pt x="790009" y="429056"/>
                  </a:lnTo>
                  <a:lnTo>
                    <a:pt x="836679" y="422864"/>
                  </a:lnTo>
                  <a:lnTo>
                    <a:pt x="882868" y="416674"/>
                  </a:lnTo>
                  <a:lnTo>
                    <a:pt x="929537" y="410959"/>
                  </a:lnTo>
                  <a:lnTo>
                    <a:pt x="976206" y="405721"/>
                  </a:lnTo>
                  <a:lnTo>
                    <a:pt x="1022395" y="400484"/>
                  </a:lnTo>
                  <a:lnTo>
                    <a:pt x="1069065" y="395720"/>
                  </a:lnTo>
                  <a:lnTo>
                    <a:pt x="1115728" y="390959"/>
                  </a:lnTo>
                  <a:lnTo>
                    <a:pt x="1161923" y="386673"/>
                  </a:lnTo>
                  <a:lnTo>
                    <a:pt x="1208587" y="382388"/>
                  </a:lnTo>
                  <a:lnTo>
                    <a:pt x="1254781" y="378577"/>
                  </a:lnTo>
                  <a:lnTo>
                    <a:pt x="1301445" y="374769"/>
                  </a:lnTo>
                  <a:lnTo>
                    <a:pt x="1348114" y="370959"/>
                  </a:lnTo>
                  <a:lnTo>
                    <a:pt x="1394303" y="367626"/>
                  </a:lnTo>
                  <a:lnTo>
                    <a:pt x="1440973" y="364291"/>
                  </a:lnTo>
                  <a:lnTo>
                    <a:pt x="1487642" y="360959"/>
                  </a:lnTo>
                  <a:lnTo>
                    <a:pt x="1533831" y="358102"/>
                  </a:lnTo>
                  <a:lnTo>
                    <a:pt x="1580500" y="355244"/>
                  </a:lnTo>
                  <a:lnTo>
                    <a:pt x="1626689" y="352863"/>
                  </a:lnTo>
                  <a:lnTo>
                    <a:pt x="1673359" y="350005"/>
                  </a:lnTo>
                  <a:lnTo>
                    <a:pt x="1720022" y="347626"/>
                  </a:lnTo>
                  <a:lnTo>
                    <a:pt x="1766217" y="345244"/>
                  </a:lnTo>
                  <a:lnTo>
                    <a:pt x="1812881" y="343340"/>
                  </a:lnTo>
                  <a:lnTo>
                    <a:pt x="1859550" y="340959"/>
                  </a:lnTo>
                </a:path>
              </a:pathLst>
            </a:custGeom>
            <a:ln w="3175">
              <a:solidFill>
                <a:srgbClr val="000000"/>
              </a:solidFill>
              <a:prstDash val="lgDash"/>
            </a:ln>
          </p:spPr>
          <p:txBody>
            <a:bodyPr wrap="square" lIns="0" tIns="0" rIns="0" bIns="0" rtlCol="0"/>
            <a:lstStyle/>
            <a:p>
              <a:endParaRPr/>
            </a:p>
          </p:txBody>
        </p:sp>
        <p:sp>
          <p:nvSpPr>
            <p:cNvPr id="86" name="object 86"/>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87" name="object 87"/>
            <p:cNvSpPr/>
            <p:nvPr/>
          </p:nvSpPr>
          <p:spPr>
            <a:xfrm>
              <a:off x="2526764" y="1750789"/>
              <a:ext cx="313055" cy="328295"/>
            </a:xfrm>
            <a:custGeom>
              <a:avLst/>
              <a:gdLst/>
              <a:ahLst/>
              <a:cxnLst/>
              <a:rect l="l" t="t" r="r" b="b"/>
              <a:pathLst>
                <a:path w="313055" h="328294">
                  <a:moveTo>
                    <a:pt x="34286" y="193334"/>
                  </a:moveTo>
                  <a:lnTo>
                    <a:pt x="34286" y="202802"/>
                  </a:lnTo>
                  <a:lnTo>
                    <a:pt x="26609" y="210477"/>
                  </a:lnTo>
                  <a:lnTo>
                    <a:pt x="17143" y="210477"/>
                  </a:lnTo>
                  <a:lnTo>
                    <a:pt x="7676" y="210477"/>
                  </a:lnTo>
                  <a:lnTo>
                    <a:pt x="0" y="202802"/>
                  </a:lnTo>
                  <a:lnTo>
                    <a:pt x="0" y="193334"/>
                  </a:lnTo>
                  <a:lnTo>
                    <a:pt x="0" y="183865"/>
                  </a:lnTo>
                  <a:lnTo>
                    <a:pt x="7676" y="176191"/>
                  </a:lnTo>
                  <a:lnTo>
                    <a:pt x="17143" y="176191"/>
                  </a:lnTo>
                  <a:lnTo>
                    <a:pt x="26609" y="176191"/>
                  </a:lnTo>
                  <a:lnTo>
                    <a:pt x="34286" y="183865"/>
                  </a:lnTo>
                  <a:lnTo>
                    <a:pt x="34286" y="193334"/>
                  </a:lnTo>
                </a:path>
                <a:path w="313055" h="328294">
                  <a:moveTo>
                    <a:pt x="80478" y="75715"/>
                  </a:moveTo>
                  <a:lnTo>
                    <a:pt x="80478" y="85178"/>
                  </a:lnTo>
                  <a:lnTo>
                    <a:pt x="72802" y="92858"/>
                  </a:lnTo>
                  <a:lnTo>
                    <a:pt x="63335" y="92858"/>
                  </a:lnTo>
                  <a:lnTo>
                    <a:pt x="53869" y="92858"/>
                  </a:lnTo>
                  <a:lnTo>
                    <a:pt x="46192" y="85178"/>
                  </a:lnTo>
                  <a:lnTo>
                    <a:pt x="46192" y="75715"/>
                  </a:lnTo>
                  <a:lnTo>
                    <a:pt x="46192" y="66246"/>
                  </a:lnTo>
                  <a:lnTo>
                    <a:pt x="53869" y="58572"/>
                  </a:lnTo>
                  <a:lnTo>
                    <a:pt x="63335" y="58572"/>
                  </a:lnTo>
                  <a:lnTo>
                    <a:pt x="72802" y="58572"/>
                  </a:lnTo>
                  <a:lnTo>
                    <a:pt x="80478" y="66246"/>
                  </a:lnTo>
                  <a:lnTo>
                    <a:pt x="80478" y="75715"/>
                  </a:lnTo>
                </a:path>
                <a:path w="313055" h="328294">
                  <a:moveTo>
                    <a:pt x="127144" y="17143"/>
                  </a:moveTo>
                  <a:lnTo>
                    <a:pt x="127144" y="26606"/>
                  </a:lnTo>
                  <a:lnTo>
                    <a:pt x="119467" y="34286"/>
                  </a:lnTo>
                  <a:lnTo>
                    <a:pt x="110001" y="34286"/>
                  </a:lnTo>
                  <a:lnTo>
                    <a:pt x="100535" y="34286"/>
                  </a:lnTo>
                  <a:lnTo>
                    <a:pt x="92858" y="26606"/>
                  </a:lnTo>
                  <a:lnTo>
                    <a:pt x="92858" y="17143"/>
                  </a:lnTo>
                  <a:lnTo>
                    <a:pt x="92858" y="7674"/>
                  </a:lnTo>
                  <a:lnTo>
                    <a:pt x="100535" y="0"/>
                  </a:lnTo>
                  <a:lnTo>
                    <a:pt x="110001" y="0"/>
                  </a:lnTo>
                  <a:lnTo>
                    <a:pt x="119467" y="0"/>
                  </a:lnTo>
                  <a:lnTo>
                    <a:pt x="127144" y="7674"/>
                  </a:lnTo>
                  <a:lnTo>
                    <a:pt x="127144" y="17143"/>
                  </a:lnTo>
                </a:path>
                <a:path w="313055" h="328294">
                  <a:moveTo>
                    <a:pt x="173337" y="25714"/>
                  </a:moveTo>
                  <a:lnTo>
                    <a:pt x="173337" y="35177"/>
                  </a:lnTo>
                  <a:lnTo>
                    <a:pt x="165660" y="42857"/>
                  </a:lnTo>
                  <a:lnTo>
                    <a:pt x="156194" y="42857"/>
                  </a:lnTo>
                  <a:lnTo>
                    <a:pt x="146727" y="42857"/>
                  </a:lnTo>
                  <a:lnTo>
                    <a:pt x="139051" y="35177"/>
                  </a:lnTo>
                  <a:lnTo>
                    <a:pt x="139051" y="25714"/>
                  </a:lnTo>
                  <a:lnTo>
                    <a:pt x="139051" y="16245"/>
                  </a:lnTo>
                  <a:lnTo>
                    <a:pt x="146727" y="8571"/>
                  </a:lnTo>
                  <a:lnTo>
                    <a:pt x="156194" y="8571"/>
                  </a:lnTo>
                  <a:lnTo>
                    <a:pt x="165660" y="8571"/>
                  </a:lnTo>
                  <a:lnTo>
                    <a:pt x="173337" y="16245"/>
                  </a:lnTo>
                  <a:lnTo>
                    <a:pt x="173337" y="25714"/>
                  </a:lnTo>
                </a:path>
                <a:path w="313055" h="328294">
                  <a:moveTo>
                    <a:pt x="220003" y="92858"/>
                  </a:moveTo>
                  <a:lnTo>
                    <a:pt x="220003" y="102321"/>
                  </a:lnTo>
                  <a:lnTo>
                    <a:pt x="212326" y="110001"/>
                  </a:lnTo>
                  <a:lnTo>
                    <a:pt x="202859" y="110001"/>
                  </a:lnTo>
                  <a:lnTo>
                    <a:pt x="193393" y="110001"/>
                  </a:lnTo>
                  <a:lnTo>
                    <a:pt x="185716" y="102321"/>
                  </a:lnTo>
                  <a:lnTo>
                    <a:pt x="185716" y="92858"/>
                  </a:lnTo>
                  <a:lnTo>
                    <a:pt x="185716" y="83389"/>
                  </a:lnTo>
                  <a:lnTo>
                    <a:pt x="193393" y="75715"/>
                  </a:lnTo>
                  <a:lnTo>
                    <a:pt x="202859" y="75715"/>
                  </a:lnTo>
                  <a:lnTo>
                    <a:pt x="212326" y="75715"/>
                  </a:lnTo>
                  <a:lnTo>
                    <a:pt x="220003" y="83389"/>
                  </a:lnTo>
                  <a:lnTo>
                    <a:pt x="220003" y="92858"/>
                  </a:lnTo>
                </a:path>
                <a:path w="313055" h="328294">
                  <a:moveTo>
                    <a:pt x="266671" y="197619"/>
                  </a:moveTo>
                  <a:lnTo>
                    <a:pt x="266671" y="207086"/>
                  </a:lnTo>
                  <a:lnTo>
                    <a:pt x="258994" y="214762"/>
                  </a:lnTo>
                  <a:lnTo>
                    <a:pt x="249528" y="214762"/>
                  </a:lnTo>
                  <a:lnTo>
                    <a:pt x="240061" y="214762"/>
                  </a:lnTo>
                  <a:lnTo>
                    <a:pt x="232384" y="207086"/>
                  </a:lnTo>
                  <a:lnTo>
                    <a:pt x="232384" y="197619"/>
                  </a:lnTo>
                  <a:lnTo>
                    <a:pt x="232384" y="188151"/>
                  </a:lnTo>
                  <a:lnTo>
                    <a:pt x="240061" y="180476"/>
                  </a:lnTo>
                  <a:lnTo>
                    <a:pt x="249528" y="180476"/>
                  </a:lnTo>
                  <a:lnTo>
                    <a:pt x="258994" y="180476"/>
                  </a:lnTo>
                  <a:lnTo>
                    <a:pt x="266671" y="188151"/>
                  </a:lnTo>
                  <a:lnTo>
                    <a:pt x="266671" y="197619"/>
                  </a:lnTo>
                </a:path>
                <a:path w="313055" h="328294">
                  <a:moveTo>
                    <a:pt x="312860" y="310954"/>
                  </a:moveTo>
                  <a:lnTo>
                    <a:pt x="312860" y="320420"/>
                  </a:lnTo>
                  <a:lnTo>
                    <a:pt x="305185" y="328097"/>
                  </a:lnTo>
                  <a:lnTo>
                    <a:pt x="295717" y="328097"/>
                  </a:lnTo>
                  <a:lnTo>
                    <a:pt x="286254" y="328097"/>
                  </a:lnTo>
                  <a:lnTo>
                    <a:pt x="278574" y="320420"/>
                  </a:lnTo>
                  <a:lnTo>
                    <a:pt x="278574" y="310954"/>
                  </a:lnTo>
                  <a:lnTo>
                    <a:pt x="278574" y="301487"/>
                  </a:lnTo>
                  <a:lnTo>
                    <a:pt x="286254" y="293810"/>
                  </a:lnTo>
                  <a:lnTo>
                    <a:pt x="295717" y="293810"/>
                  </a:lnTo>
                  <a:lnTo>
                    <a:pt x="305185" y="293810"/>
                  </a:lnTo>
                  <a:lnTo>
                    <a:pt x="312860" y="301487"/>
                  </a:lnTo>
                  <a:lnTo>
                    <a:pt x="312860" y="310954"/>
                  </a:lnTo>
                </a:path>
              </a:pathLst>
            </a:custGeom>
            <a:ln w="3175">
              <a:solidFill>
                <a:srgbClr val="0000FF"/>
              </a:solidFill>
            </a:ln>
          </p:spPr>
          <p:txBody>
            <a:bodyPr wrap="square" lIns="0" tIns="0" rIns="0" bIns="0" rtlCol="0"/>
            <a:lstStyle/>
            <a:p>
              <a:endParaRPr/>
            </a:p>
          </p:txBody>
        </p:sp>
        <p:pic>
          <p:nvPicPr>
            <p:cNvPr id="88" name="object 88"/>
            <p:cNvPicPr/>
            <p:nvPr/>
          </p:nvPicPr>
          <p:blipFill>
            <a:blip r:embed="rId2" cstate="print"/>
            <a:stretch>
              <a:fillRect/>
            </a:stretch>
          </p:blipFill>
          <p:spPr>
            <a:xfrm>
              <a:off x="2850579" y="2093172"/>
              <a:ext cx="222860" cy="146194"/>
            </a:xfrm>
            <a:prstGeom prst="rect">
              <a:avLst/>
            </a:prstGeom>
          </p:spPr>
        </p:pic>
        <p:sp>
          <p:nvSpPr>
            <p:cNvPr id="89" name="object 89"/>
            <p:cNvSpPr/>
            <p:nvPr/>
          </p:nvSpPr>
          <p:spPr>
            <a:xfrm>
              <a:off x="3084394" y="2011267"/>
              <a:ext cx="34290" cy="34290"/>
            </a:xfrm>
            <a:custGeom>
              <a:avLst/>
              <a:gdLst/>
              <a:ahLst/>
              <a:cxnLst/>
              <a:rect l="l" t="t" r="r" b="b"/>
              <a:pathLst>
                <a:path w="34289" h="34289">
                  <a:moveTo>
                    <a:pt x="34286" y="17143"/>
                  </a:moveTo>
                  <a:lnTo>
                    <a:pt x="34286" y="26609"/>
                  </a:lnTo>
                  <a:lnTo>
                    <a:pt x="26606" y="34286"/>
                  </a:lnTo>
                  <a:lnTo>
                    <a:pt x="17143" y="34286"/>
                  </a:lnTo>
                  <a:lnTo>
                    <a:pt x="7674" y="34286"/>
                  </a:lnTo>
                  <a:lnTo>
                    <a:pt x="0" y="26609"/>
                  </a:lnTo>
                  <a:lnTo>
                    <a:pt x="0" y="17143"/>
                  </a:lnTo>
                  <a:lnTo>
                    <a:pt x="0" y="7676"/>
                  </a:lnTo>
                  <a:lnTo>
                    <a:pt x="7674" y="0"/>
                  </a:lnTo>
                  <a:lnTo>
                    <a:pt x="17143" y="0"/>
                  </a:lnTo>
                  <a:lnTo>
                    <a:pt x="26606" y="0"/>
                  </a:lnTo>
                  <a:lnTo>
                    <a:pt x="34286" y="7676"/>
                  </a:lnTo>
                  <a:lnTo>
                    <a:pt x="34286" y="17143"/>
                  </a:lnTo>
                </a:path>
              </a:pathLst>
            </a:custGeom>
            <a:ln w="3175">
              <a:solidFill>
                <a:srgbClr val="0000FF"/>
              </a:solidFill>
            </a:ln>
          </p:spPr>
          <p:txBody>
            <a:bodyPr wrap="square" lIns="0" tIns="0" rIns="0" bIns="0" rtlCol="0"/>
            <a:lstStyle/>
            <a:p>
              <a:endParaRPr/>
            </a:p>
          </p:txBody>
        </p:sp>
        <p:pic>
          <p:nvPicPr>
            <p:cNvPr id="90" name="object 90"/>
            <p:cNvPicPr/>
            <p:nvPr/>
          </p:nvPicPr>
          <p:blipFill>
            <a:blip r:embed="rId3" cstate="print"/>
            <a:stretch>
              <a:fillRect/>
            </a:stretch>
          </p:blipFill>
          <p:spPr>
            <a:xfrm>
              <a:off x="3129629" y="1868882"/>
              <a:ext cx="222860" cy="103337"/>
            </a:xfrm>
            <a:prstGeom prst="rect">
              <a:avLst/>
            </a:prstGeom>
          </p:spPr>
        </p:pic>
        <p:sp>
          <p:nvSpPr>
            <p:cNvPr id="91" name="object 91"/>
            <p:cNvSpPr/>
            <p:nvPr/>
          </p:nvSpPr>
          <p:spPr>
            <a:xfrm>
              <a:off x="3363443" y="1938883"/>
              <a:ext cx="1057275" cy="210820"/>
            </a:xfrm>
            <a:custGeom>
              <a:avLst/>
              <a:gdLst/>
              <a:ahLst/>
              <a:cxnLst/>
              <a:rect l="l" t="t" r="r" b="b"/>
              <a:pathLst>
                <a:path w="1057275" h="210819">
                  <a:moveTo>
                    <a:pt x="34286" y="73812"/>
                  </a:moveTo>
                  <a:lnTo>
                    <a:pt x="34286" y="83278"/>
                  </a:lnTo>
                  <a:lnTo>
                    <a:pt x="26611" y="90955"/>
                  </a:lnTo>
                  <a:lnTo>
                    <a:pt x="17143" y="90955"/>
                  </a:lnTo>
                  <a:lnTo>
                    <a:pt x="7674" y="90955"/>
                  </a:lnTo>
                  <a:lnTo>
                    <a:pt x="0" y="83278"/>
                  </a:lnTo>
                  <a:lnTo>
                    <a:pt x="0" y="73812"/>
                  </a:lnTo>
                  <a:lnTo>
                    <a:pt x="0" y="64346"/>
                  </a:lnTo>
                  <a:lnTo>
                    <a:pt x="7674" y="56669"/>
                  </a:lnTo>
                  <a:lnTo>
                    <a:pt x="17143" y="56669"/>
                  </a:lnTo>
                  <a:lnTo>
                    <a:pt x="26611" y="56669"/>
                  </a:lnTo>
                  <a:lnTo>
                    <a:pt x="34286" y="64346"/>
                  </a:lnTo>
                  <a:lnTo>
                    <a:pt x="34286" y="73812"/>
                  </a:lnTo>
                </a:path>
                <a:path w="1057275" h="210819">
                  <a:moveTo>
                    <a:pt x="80475" y="131909"/>
                  </a:moveTo>
                  <a:lnTo>
                    <a:pt x="80475" y="141375"/>
                  </a:lnTo>
                  <a:lnTo>
                    <a:pt x="72801" y="149052"/>
                  </a:lnTo>
                  <a:lnTo>
                    <a:pt x="63332" y="149052"/>
                  </a:lnTo>
                  <a:lnTo>
                    <a:pt x="53869" y="149052"/>
                  </a:lnTo>
                  <a:lnTo>
                    <a:pt x="46189" y="141375"/>
                  </a:lnTo>
                  <a:lnTo>
                    <a:pt x="46189" y="131909"/>
                  </a:lnTo>
                  <a:lnTo>
                    <a:pt x="46189" y="122442"/>
                  </a:lnTo>
                  <a:lnTo>
                    <a:pt x="53869" y="114766"/>
                  </a:lnTo>
                  <a:lnTo>
                    <a:pt x="63332" y="114766"/>
                  </a:lnTo>
                  <a:lnTo>
                    <a:pt x="72801" y="114766"/>
                  </a:lnTo>
                  <a:lnTo>
                    <a:pt x="80475" y="122442"/>
                  </a:lnTo>
                  <a:lnTo>
                    <a:pt x="80475" y="131909"/>
                  </a:lnTo>
                </a:path>
                <a:path w="1057275" h="210819">
                  <a:moveTo>
                    <a:pt x="127144" y="174289"/>
                  </a:moveTo>
                  <a:lnTo>
                    <a:pt x="127144" y="183755"/>
                  </a:lnTo>
                  <a:lnTo>
                    <a:pt x="119470" y="191432"/>
                  </a:lnTo>
                  <a:lnTo>
                    <a:pt x="110001" y="191432"/>
                  </a:lnTo>
                  <a:lnTo>
                    <a:pt x="100532" y="191432"/>
                  </a:lnTo>
                  <a:lnTo>
                    <a:pt x="92858" y="183755"/>
                  </a:lnTo>
                  <a:lnTo>
                    <a:pt x="92858" y="174289"/>
                  </a:lnTo>
                  <a:lnTo>
                    <a:pt x="92858" y="164822"/>
                  </a:lnTo>
                  <a:lnTo>
                    <a:pt x="100532" y="157146"/>
                  </a:lnTo>
                  <a:lnTo>
                    <a:pt x="110001" y="157146"/>
                  </a:lnTo>
                  <a:lnTo>
                    <a:pt x="119470" y="157146"/>
                  </a:lnTo>
                  <a:lnTo>
                    <a:pt x="127144" y="164822"/>
                  </a:lnTo>
                  <a:lnTo>
                    <a:pt x="127144" y="174289"/>
                  </a:lnTo>
                </a:path>
                <a:path w="1057275" h="210819">
                  <a:moveTo>
                    <a:pt x="173813" y="193338"/>
                  </a:moveTo>
                  <a:lnTo>
                    <a:pt x="173813" y="202805"/>
                  </a:lnTo>
                  <a:lnTo>
                    <a:pt x="166133" y="210481"/>
                  </a:lnTo>
                  <a:lnTo>
                    <a:pt x="156670" y="210481"/>
                  </a:lnTo>
                  <a:lnTo>
                    <a:pt x="147202" y="210481"/>
                  </a:lnTo>
                  <a:lnTo>
                    <a:pt x="139527" y="202805"/>
                  </a:lnTo>
                  <a:lnTo>
                    <a:pt x="139527" y="193338"/>
                  </a:lnTo>
                  <a:lnTo>
                    <a:pt x="139527" y="183872"/>
                  </a:lnTo>
                  <a:lnTo>
                    <a:pt x="147202" y="176195"/>
                  </a:lnTo>
                  <a:lnTo>
                    <a:pt x="156670" y="176195"/>
                  </a:lnTo>
                  <a:lnTo>
                    <a:pt x="166133" y="176195"/>
                  </a:lnTo>
                  <a:lnTo>
                    <a:pt x="173813" y="183872"/>
                  </a:lnTo>
                  <a:lnTo>
                    <a:pt x="173813" y="193338"/>
                  </a:lnTo>
                </a:path>
                <a:path w="1057275" h="210819">
                  <a:moveTo>
                    <a:pt x="220003" y="186195"/>
                  </a:moveTo>
                  <a:lnTo>
                    <a:pt x="220003" y="195662"/>
                  </a:lnTo>
                  <a:lnTo>
                    <a:pt x="212328" y="203338"/>
                  </a:lnTo>
                  <a:lnTo>
                    <a:pt x="202859" y="203338"/>
                  </a:lnTo>
                  <a:lnTo>
                    <a:pt x="193391" y="203338"/>
                  </a:lnTo>
                  <a:lnTo>
                    <a:pt x="185716" y="195662"/>
                  </a:lnTo>
                  <a:lnTo>
                    <a:pt x="185716" y="186195"/>
                  </a:lnTo>
                  <a:lnTo>
                    <a:pt x="185716" y="176729"/>
                  </a:lnTo>
                  <a:lnTo>
                    <a:pt x="193391" y="169052"/>
                  </a:lnTo>
                  <a:lnTo>
                    <a:pt x="202859" y="169052"/>
                  </a:lnTo>
                  <a:lnTo>
                    <a:pt x="212328" y="169052"/>
                  </a:lnTo>
                  <a:lnTo>
                    <a:pt x="220003" y="176729"/>
                  </a:lnTo>
                  <a:lnTo>
                    <a:pt x="220003" y="186195"/>
                  </a:lnTo>
                </a:path>
                <a:path w="1057275" h="210819">
                  <a:moveTo>
                    <a:pt x="266672" y="157146"/>
                  </a:moveTo>
                  <a:lnTo>
                    <a:pt x="266672" y="166612"/>
                  </a:lnTo>
                  <a:lnTo>
                    <a:pt x="258992" y="174289"/>
                  </a:lnTo>
                  <a:lnTo>
                    <a:pt x="249529" y="174289"/>
                  </a:lnTo>
                  <a:lnTo>
                    <a:pt x="240060" y="174289"/>
                  </a:lnTo>
                  <a:lnTo>
                    <a:pt x="232386" y="166612"/>
                  </a:lnTo>
                  <a:lnTo>
                    <a:pt x="232386" y="157146"/>
                  </a:lnTo>
                  <a:lnTo>
                    <a:pt x="232386" y="147679"/>
                  </a:lnTo>
                  <a:lnTo>
                    <a:pt x="240060" y="140003"/>
                  </a:lnTo>
                  <a:lnTo>
                    <a:pt x="249529" y="140003"/>
                  </a:lnTo>
                  <a:lnTo>
                    <a:pt x="258992" y="140003"/>
                  </a:lnTo>
                  <a:lnTo>
                    <a:pt x="266672" y="147679"/>
                  </a:lnTo>
                  <a:lnTo>
                    <a:pt x="266672" y="157146"/>
                  </a:lnTo>
                </a:path>
                <a:path w="1057275" h="210819">
                  <a:moveTo>
                    <a:pt x="313335" y="115241"/>
                  </a:moveTo>
                  <a:lnTo>
                    <a:pt x="313335" y="124708"/>
                  </a:lnTo>
                  <a:lnTo>
                    <a:pt x="305661" y="132384"/>
                  </a:lnTo>
                  <a:lnTo>
                    <a:pt x="296192" y="132384"/>
                  </a:lnTo>
                  <a:lnTo>
                    <a:pt x="286729" y="132384"/>
                  </a:lnTo>
                  <a:lnTo>
                    <a:pt x="279049" y="124708"/>
                  </a:lnTo>
                  <a:lnTo>
                    <a:pt x="279049" y="115241"/>
                  </a:lnTo>
                  <a:lnTo>
                    <a:pt x="279049" y="105775"/>
                  </a:lnTo>
                  <a:lnTo>
                    <a:pt x="286729" y="98098"/>
                  </a:lnTo>
                  <a:lnTo>
                    <a:pt x="296192" y="98098"/>
                  </a:lnTo>
                  <a:lnTo>
                    <a:pt x="305661" y="98098"/>
                  </a:lnTo>
                  <a:lnTo>
                    <a:pt x="313335" y="105775"/>
                  </a:lnTo>
                  <a:lnTo>
                    <a:pt x="313335" y="115241"/>
                  </a:lnTo>
                </a:path>
                <a:path w="1057275" h="210819">
                  <a:moveTo>
                    <a:pt x="359530" y="71430"/>
                  </a:moveTo>
                  <a:lnTo>
                    <a:pt x="359530" y="80897"/>
                  </a:lnTo>
                  <a:lnTo>
                    <a:pt x="351850" y="88573"/>
                  </a:lnTo>
                  <a:lnTo>
                    <a:pt x="342387" y="88573"/>
                  </a:lnTo>
                  <a:lnTo>
                    <a:pt x="332918" y="88573"/>
                  </a:lnTo>
                  <a:lnTo>
                    <a:pt x="325244" y="80897"/>
                  </a:lnTo>
                  <a:lnTo>
                    <a:pt x="325244" y="71430"/>
                  </a:lnTo>
                  <a:lnTo>
                    <a:pt x="325244" y="61964"/>
                  </a:lnTo>
                  <a:lnTo>
                    <a:pt x="332918" y="54287"/>
                  </a:lnTo>
                  <a:lnTo>
                    <a:pt x="342387" y="54287"/>
                  </a:lnTo>
                  <a:lnTo>
                    <a:pt x="351850" y="54287"/>
                  </a:lnTo>
                  <a:lnTo>
                    <a:pt x="359530" y="61964"/>
                  </a:lnTo>
                  <a:lnTo>
                    <a:pt x="359530" y="71430"/>
                  </a:lnTo>
                </a:path>
                <a:path w="1057275" h="210819">
                  <a:moveTo>
                    <a:pt x="406194" y="36193"/>
                  </a:moveTo>
                  <a:lnTo>
                    <a:pt x="406194" y="45660"/>
                  </a:lnTo>
                  <a:lnTo>
                    <a:pt x="398519" y="53336"/>
                  </a:lnTo>
                  <a:lnTo>
                    <a:pt x="389051" y="53336"/>
                  </a:lnTo>
                  <a:lnTo>
                    <a:pt x="379588" y="53336"/>
                  </a:lnTo>
                  <a:lnTo>
                    <a:pt x="371908" y="45660"/>
                  </a:lnTo>
                  <a:lnTo>
                    <a:pt x="371908" y="36193"/>
                  </a:lnTo>
                  <a:lnTo>
                    <a:pt x="371908" y="26727"/>
                  </a:lnTo>
                  <a:lnTo>
                    <a:pt x="379588" y="19050"/>
                  </a:lnTo>
                  <a:lnTo>
                    <a:pt x="389051" y="19050"/>
                  </a:lnTo>
                  <a:lnTo>
                    <a:pt x="398519" y="19050"/>
                  </a:lnTo>
                  <a:lnTo>
                    <a:pt x="406194" y="26727"/>
                  </a:lnTo>
                  <a:lnTo>
                    <a:pt x="406194" y="36193"/>
                  </a:lnTo>
                </a:path>
                <a:path w="1057275" h="210819">
                  <a:moveTo>
                    <a:pt x="452389" y="17143"/>
                  </a:moveTo>
                  <a:lnTo>
                    <a:pt x="452389" y="26610"/>
                  </a:lnTo>
                  <a:lnTo>
                    <a:pt x="444709" y="34287"/>
                  </a:lnTo>
                  <a:lnTo>
                    <a:pt x="435246" y="34287"/>
                  </a:lnTo>
                  <a:lnTo>
                    <a:pt x="425777" y="34287"/>
                  </a:lnTo>
                  <a:lnTo>
                    <a:pt x="418102" y="26610"/>
                  </a:lnTo>
                  <a:lnTo>
                    <a:pt x="418102" y="17143"/>
                  </a:lnTo>
                  <a:lnTo>
                    <a:pt x="418102" y="7680"/>
                  </a:lnTo>
                  <a:lnTo>
                    <a:pt x="425777" y="0"/>
                  </a:lnTo>
                  <a:lnTo>
                    <a:pt x="435246" y="0"/>
                  </a:lnTo>
                  <a:lnTo>
                    <a:pt x="444709" y="0"/>
                  </a:lnTo>
                  <a:lnTo>
                    <a:pt x="452389" y="7680"/>
                  </a:lnTo>
                  <a:lnTo>
                    <a:pt x="452389" y="17143"/>
                  </a:lnTo>
                </a:path>
                <a:path w="1057275" h="210819">
                  <a:moveTo>
                    <a:pt x="499052" y="17143"/>
                  </a:moveTo>
                  <a:lnTo>
                    <a:pt x="499052" y="26610"/>
                  </a:lnTo>
                  <a:lnTo>
                    <a:pt x="491378" y="34287"/>
                  </a:lnTo>
                  <a:lnTo>
                    <a:pt x="481909" y="34287"/>
                  </a:lnTo>
                  <a:lnTo>
                    <a:pt x="472446" y="34287"/>
                  </a:lnTo>
                  <a:lnTo>
                    <a:pt x="464766" y="26610"/>
                  </a:lnTo>
                  <a:lnTo>
                    <a:pt x="464766" y="17143"/>
                  </a:lnTo>
                  <a:lnTo>
                    <a:pt x="464766" y="7680"/>
                  </a:lnTo>
                  <a:lnTo>
                    <a:pt x="472446" y="0"/>
                  </a:lnTo>
                  <a:lnTo>
                    <a:pt x="481909" y="0"/>
                  </a:lnTo>
                  <a:lnTo>
                    <a:pt x="491378" y="0"/>
                  </a:lnTo>
                  <a:lnTo>
                    <a:pt x="499052" y="7680"/>
                  </a:lnTo>
                  <a:lnTo>
                    <a:pt x="499052" y="17143"/>
                  </a:lnTo>
                </a:path>
                <a:path w="1057275" h="210819">
                  <a:moveTo>
                    <a:pt x="545721" y="34287"/>
                  </a:moveTo>
                  <a:lnTo>
                    <a:pt x="545721" y="43753"/>
                  </a:lnTo>
                  <a:lnTo>
                    <a:pt x="538047" y="51430"/>
                  </a:lnTo>
                  <a:lnTo>
                    <a:pt x="528578" y="51430"/>
                  </a:lnTo>
                  <a:lnTo>
                    <a:pt x="519110" y="51430"/>
                  </a:lnTo>
                  <a:lnTo>
                    <a:pt x="511435" y="43753"/>
                  </a:lnTo>
                  <a:lnTo>
                    <a:pt x="511435" y="34287"/>
                  </a:lnTo>
                  <a:lnTo>
                    <a:pt x="511435" y="24820"/>
                  </a:lnTo>
                  <a:lnTo>
                    <a:pt x="519110" y="17143"/>
                  </a:lnTo>
                  <a:lnTo>
                    <a:pt x="528578" y="17143"/>
                  </a:lnTo>
                  <a:lnTo>
                    <a:pt x="538047" y="17143"/>
                  </a:lnTo>
                  <a:lnTo>
                    <a:pt x="545721" y="24820"/>
                  </a:lnTo>
                  <a:lnTo>
                    <a:pt x="545721" y="34287"/>
                  </a:lnTo>
                </a:path>
                <a:path w="1057275" h="210819">
                  <a:moveTo>
                    <a:pt x="591911" y="62859"/>
                  </a:moveTo>
                  <a:lnTo>
                    <a:pt x="591911" y="72325"/>
                  </a:lnTo>
                  <a:lnTo>
                    <a:pt x="584236" y="80002"/>
                  </a:lnTo>
                  <a:lnTo>
                    <a:pt x="574767" y="80002"/>
                  </a:lnTo>
                  <a:lnTo>
                    <a:pt x="565304" y="80002"/>
                  </a:lnTo>
                  <a:lnTo>
                    <a:pt x="557624" y="72325"/>
                  </a:lnTo>
                  <a:lnTo>
                    <a:pt x="557624" y="62859"/>
                  </a:lnTo>
                  <a:lnTo>
                    <a:pt x="557624" y="53392"/>
                  </a:lnTo>
                  <a:lnTo>
                    <a:pt x="565304" y="45716"/>
                  </a:lnTo>
                  <a:lnTo>
                    <a:pt x="574767" y="45716"/>
                  </a:lnTo>
                  <a:lnTo>
                    <a:pt x="584236" y="45716"/>
                  </a:lnTo>
                  <a:lnTo>
                    <a:pt x="591911" y="53392"/>
                  </a:lnTo>
                  <a:lnTo>
                    <a:pt x="591911" y="62859"/>
                  </a:lnTo>
                </a:path>
                <a:path w="1057275" h="210819">
                  <a:moveTo>
                    <a:pt x="638580" y="95716"/>
                  </a:moveTo>
                  <a:lnTo>
                    <a:pt x="638580" y="105183"/>
                  </a:lnTo>
                  <a:lnTo>
                    <a:pt x="630905" y="112859"/>
                  </a:lnTo>
                  <a:lnTo>
                    <a:pt x="621437" y="112859"/>
                  </a:lnTo>
                  <a:lnTo>
                    <a:pt x="611968" y="112859"/>
                  </a:lnTo>
                  <a:lnTo>
                    <a:pt x="604294" y="105183"/>
                  </a:lnTo>
                  <a:lnTo>
                    <a:pt x="604294" y="95716"/>
                  </a:lnTo>
                  <a:lnTo>
                    <a:pt x="604294" y="86250"/>
                  </a:lnTo>
                  <a:lnTo>
                    <a:pt x="611968" y="78573"/>
                  </a:lnTo>
                  <a:lnTo>
                    <a:pt x="621437" y="78573"/>
                  </a:lnTo>
                  <a:lnTo>
                    <a:pt x="630905" y="78573"/>
                  </a:lnTo>
                  <a:lnTo>
                    <a:pt x="638580" y="86250"/>
                  </a:lnTo>
                  <a:lnTo>
                    <a:pt x="638580" y="95716"/>
                  </a:lnTo>
                </a:path>
                <a:path w="1057275" h="210819">
                  <a:moveTo>
                    <a:pt x="685249" y="123813"/>
                  </a:moveTo>
                  <a:lnTo>
                    <a:pt x="685249" y="133279"/>
                  </a:lnTo>
                  <a:lnTo>
                    <a:pt x="677569" y="140956"/>
                  </a:lnTo>
                  <a:lnTo>
                    <a:pt x="668106" y="140956"/>
                  </a:lnTo>
                  <a:lnTo>
                    <a:pt x="658637" y="140956"/>
                  </a:lnTo>
                  <a:lnTo>
                    <a:pt x="650963" y="133279"/>
                  </a:lnTo>
                  <a:lnTo>
                    <a:pt x="650963" y="123813"/>
                  </a:lnTo>
                  <a:lnTo>
                    <a:pt x="650963" y="114346"/>
                  </a:lnTo>
                  <a:lnTo>
                    <a:pt x="658637" y="106670"/>
                  </a:lnTo>
                  <a:lnTo>
                    <a:pt x="668106" y="106670"/>
                  </a:lnTo>
                  <a:lnTo>
                    <a:pt x="677569" y="106670"/>
                  </a:lnTo>
                  <a:lnTo>
                    <a:pt x="685249" y="114346"/>
                  </a:lnTo>
                  <a:lnTo>
                    <a:pt x="685249" y="123813"/>
                  </a:lnTo>
                </a:path>
                <a:path w="1057275" h="210819">
                  <a:moveTo>
                    <a:pt x="731438" y="141431"/>
                  </a:moveTo>
                  <a:lnTo>
                    <a:pt x="731438" y="150898"/>
                  </a:lnTo>
                  <a:lnTo>
                    <a:pt x="723764" y="158574"/>
                  </a:lnTo>
                  <a:lnTo>
                    <a:pt x="714295" y="158574"/>
                  </a:lnTo>
                  <a:lnTo>
                    <a:pt x="704826" y="158574"/>
                  </a:lnTo>
                  <a:lnTo>
                    <a:pt x="697152" y="150898"/>
                  </a:lnTo>
                  <a:lnTo>
                    <a:pt x="697152" y="141431"/>
                  </a:lnTo>
                  <a:lnTo>
                    <a:pt x="697152" y="131965"/>
                  </a:lnTo>
                  <a:lnTo>
                    <a:pt x="704826" y="124288"/>
                  </a:lnTo>
                  <a:lnTo>
                    <a:pt x="714295" y="124288"/>
                  </a:lnTo>
                  <a:lnTo>
                    <a:pt x="723764" y="124288"/>
                  </a:lnTo>
                  <a:lnTo>
                    <a:pt x="731438" y="131965"/>
                  </a:lnTo>
                  <a:lnTo>
                    <a:pt x="731438" y="141431"/>
                  </a:lnTo>
                </a:path>
                <a:path w="1057275" h="210819">
                  <a:moveTo>
                    <a:pt x="778107" y="145242"/>
                  </a:moveTo>
                  <a:lnTo>
                    <a:pt x="778107" y="154708"/>
                  </a:lnTo>
                  <a:lnTo>
                    <a:pt x="770427" y="162385"/>
                  </a:lnTo>
                  <a:lnTo>
                    <a:pt x="760964" y="162385"/>
                  </a:lnTo>
                  <a:lnTo>
                    <a:pt x="751496" y="162385"/>
                  </a:lnTo>
                  <a:lnTo>
                    <a:pt x="743821" y="154708"/>
                  </a:lnTo>
                  <a:lnTo>
                    <a:pt x="743821" y="145242"/>
                  </a:lnTo>
                  <a:lnTo>
                    <a:pt x="743821" y="135775"/>
                  </a:lnTo>
                  <a:lnTo>
                    <a:pt x="751496" y="128098"/>
                  </a:lnTo>
                  <a:lnTo>
                    <a:pt x="760964" y="128098"/>
                  </a:lnTo>
                  <a:lnTo>
                    <a:pt x="770427" y="128098"/>
                  </a:lnTo>
                  <a:lnTo>
                    <a:pt x="778107" y="135775"/>
                  </a:lnTo>
                  <a:lnTo>
                    <a:pt x="778107" y="145242"/>
                  </a:lnTo>
                </a:path>
                <a:path w="1057275" h="210819">
                  <a:moveTo>
                    <a:pt x="824297" y="136195"/>
                  </a:moveTo>
                  <a:lnTo>
                    <a:pt x="824297" y="145661"/>
                  </a:lnTo>
                  <a:lnTo>
                    <a:pt x="816622" y="153338"/>
                  </a:lnTo>
                  <a:lnTo>
                    <a:pt x="807154" y="153338"/>
                  </a:lnTo>
                  <a:lnTo>
                    <a:pt x="797685" y="153338"/>
                  </a:lnTo>
                  <a:lnTo>
                    <a:pt x="790010" y="145661"/>
                  </a:lnTo>
                  <a:lnTo>
                    <a:pt x="790010" y="136195"/>
                  </a:lnTo>
                  <a:lnTo>
                    <a:pt x="790010" y="126728"/>
                  </a:lnTo>
                  <a:lnTo>
                    <a:pt x="797685" y="119051"/>
                  </a:lnTo>
                  <a:lnTo>
                    <a:pt x="807154" y="119051"/>
                  </a:lnTo>
                  <a:lnTo>
                    <a:pt x="816622" y="119051"/>
                  </a:lnTo>
                  <a:lnTo>
                    <a:pt x="824297" y="126728"/>
                  </a:lnTo>
                  <a:lnTo>
                    <a:pt x="824297" y="136195"/>
                  </a:lnTo>
                </a:path>
                <a:path w="1057275" h="210819">
                  <a:moveTo>
                    <a:pt x="870966" y="117145"/>
                  </a:moveTo>
                  <a:lnTo>
                    <a:pt x="870966" y="126612"/>
                  </a:lnTo>
                  <a:lnTo>
                    <a:pt x="863286" y="134288"/>
                  </a:lnTo>
                  <a:lnTo>
                    <a:pt x="853823" y="134288"/>
                  </a:lnTo>
                  <a:lnTo>
                    <a:pt x="844354" y="134288"/>
                  </a:lnTo>
                  <a:lnTo>
                    <a:pt x="836680" y="126612"/>
                  </a:lnTo>
                  <a:lnTo>
                    <a:pt x="836680" y="117145"/>
                  </a:lnTo>
                  <a:lnTo>
                    <a:pt x="836680" y="107679"/>
                  </a:lnTo>
                  <a:lnTo>
                    <a:pt x="844354" y="100002"/>
                  </a:lnTo>
                  <a:lnTo>
                    <a:pt x="853823" y="100002"/>
                  </a:lnTo>
                  <a:lnTo>
                    <a:pt x="863286" y="100002"/>
                  </a:lnTo>
                  <a:lnTo>
                    <a:pt x="870966" y="107679"/>
                  </a:lnTo>
                  <a:lnTo>
                    <a:pt x="870966" y="117145"/>
                  </a:lnTo>
                </a:path>
                <a:path w="1057275" h="210819">
                  <a:moveTo>
                    <a:pt x="917629" y="93337"/>
                  </a:moveTo>
                  <a:lnTo>
                    <a:pt x="917629" y="102803"/>
                  </a:lnTo>
                  <a:lnTo>
                    <a:pt x="909955" y="110480"/>
                  </a:lnTo>
                  <a:lnTo>
                    <a:pt x="900486" y="110480"/>
                  </a:lnTo>
                  <a:lnTo>
                    <a:pt x="891023" y="110480"/>
                  </a:lnTo>
                  <a:lnTo>
                    <a:pt x="883343" y="102803"/>
                  </a:lnTo>
                  <a:lnTo>
                    <a:pt x="883343" y="93337"/>
                  </a:lnTo>
                  <a:lnTo>
                    <a:pt x="883343" y="83870"/>
                  </a:lnTo>
                  <a:lnTo>
                    <a:pt x="891023" y="76194"/>
                  </a:lnTo>
                  <a:lnTo>
                    <a:pt x="900486" y="76194"/>
                  </a:lnTo>
                  <a:lnTo>
                    <a:pt x="909955" y="76194"/>
                  </a:lnTo>
                  <a:lnTo>
                    <a:pt x="917629" y="83870"/>
                  </a:lnTo>
                  <a:lnTo>
                    <a:pt x="917629" y="93337"/>
                  </a:lnTo>
                </a:path>
                <a:path w="1057275" h="210819">
                  <a:moveTo>
                    <a:pt x="963824" y="71430"/>
                  </a:moveTo>
                  <a:lnTo>
                    <a:pt x="963824" y="80897"/>
                  </a:lnTo>
                  <a:lnTo>
                    <a:pt x="956144" y="88573"/>
                  </a:lnTo>
                  <a:lnTo>
                    <a:pt x="946681" y="88573"/>
                  </a:lnTo>
                  <a:lnTo>
                    <a:pt x="937212" y="88573"/>
                  </a:lnTo>
                  <a:lnTo>
                    <a:pt x="929538" y="80897"/>
                  </a:lnTo>
                  <a:lnTo>
                    <a:pt x="929538" y="71430"/>
                  </a:lnTo>
                  <a:lnTo>
                    <a:pt x="929538" y="61964"/>
                  </a:lnTo>
                  <a:lnTo>
                    <a:pt x="937212" y="54287"/>
                  </a:lnTo>
                  <a:lnTo>
                    <a:pt x="946681" y="54287"/>
                  </a:lnTo>
                  <a:lnTo>
                    <a:pt x="956144" y="54287"/>
                  </a:lnTo>
                  <a:lnTo>
                    <a:pt x="963824" y="61964"/>
                  </a:lnTo>
                  <a:lnTo>
                    <a:pt x="963824" y="71430"/>
                  </a:lnTo>
                </a:path>
                <a:path w="1057275" h="210819">
                  <a:moveTo>
                    <a:pt x="1010488" y="56193"/>
                  </a:moveTo>
                  <a:lnTo>
                    <a:pt x="1010488" y="65660"/>
                  </a:lnTo>
                  <a:lnTo>
                    <a:pt x="1002813" y="73337"/>
                  </a:lnTo>
                  <a:lnTo>
                    <a:pt x="993345" y="73337"/>
                  </a:lnTo>
                  <a:lnTo>
                    <a:pt x="983882" y="73337"/>
                  </a:lnTo>
                  <a:lnTo>
                    <a:pt x="976202" y="65660"/>
                  </a:lnTo>
                  <a:lnTo>
                    <a:pt x="976202" y="56193"/>
                  </a:lnTo>
                  <a:lnTo>
                    <a:pt x="976202" y="46727"/>
                  </a:lnTo>
                  <a:lnTo>
                    <a:pt x="983882" y="39050"/>
                  </a:lnTo>
                  <a:lnTo>
                    <a:pt x="993345" y="39050"/>
                  </a:lnTo>
                  <a:lnTo>
                    <a:pt x="1002813" y="39050"/>
                  </a:lnTo>
                  <a:lnTo>
                    <a:pt x="1010488" y="46727"/>
                  </a:lnTo>
                  <a:lnTo>
                    <a:pt x="1010488" y="56193"/>
                  </a:lnTo>
                </a:path>
                <a:path w="1057275" h="210819">
                  <a:moveTo>
                    <a:pt x="1057157" y="50001"/>
                  </a:moveTo>
                  <a:lnTo>
                    <a:pt x="1057157" y="59468"/>
                  </a:lnTo>
                  <a:lnTo>
                    <a:pt x="1049483" y="67144"/>
                  </a:lnTo>
                  <a:lnTo>
                    <a:pt x="1040014" y="67144"/>
                  </a:lnTo>
                  <a:lnTo>
                    <a:pt x="1030545" y="67144"/>
                  </a:lnTo>
                  <a:lnTo>
                    <a:pt x="1022871" y="59468"/>
                  </a:lnTo>
                  <a:lnTo>
                    <a:pt x="1022871" y="50001"/>
                  </a:lnTo>
                  <a:lnTo>
                    <a:pt x="1022871" y="40535"/>
                  </a:lnTo>
                  <a:lnTo>
                    <a:pt x="1030545" y="32858"/>
                  </a:lnTo>
                  <a:lnTo>
                    <a:pt x="1040014" y="32858"/>
                  </a:lnTo>
                  <a:lnTo>
                    <a:pt x="1049483" y="32858"/>
                  </a:lnTo>
                  <a:lnTo>
                    <a:pt x="1057157" y="40535"/>
                  </a:lnTo>
                  <a:lnTo>
                    <a:pt x="1057157" y="50001"/>
                  </a:lnTo>
                </a:path>
              </a:pathLst>
            </a:custGeom>
            <a:ln w="3175">
              <a:solidFill>
                <a:srgbClr val="0000FF"/>
              </a:solidFill>
            </a:ln>
          </p:spPr>
          <p:txBody>
            <a:bodyPr wrap="square" lIns="0" tIns="0" rIns="0" bIns="0" rtlCol="0"/>
            <a:lstStyle/>
            <a:p>
              <a:endParaRPr/>
            </a:p>
          </p:txBody>
        </p:sp>
        <p:sp>
          <p:nvSpPr>
            <p:cNvPr id="92" name="object 92"/>
            <p:cNvSpPr/>
            <p:nvPr/>
          </p:nvSpPr>
          <p:spPr>
            <a:xfrm>
              <a:off x="2543907" y="1767932"/>
              <a:ext cx="511175" cy="453390"/>
            </a:xfrm>
            <a:custGeom>
              <a:avLst/>
              <a:gdLst/>
              <a:ahLst/>
              <a:cxnLst/>
              <a:rect l="l" t="t" r="r" b="b"/>
              <a:pathLst>
                <a:path w="511175" h="453389">
                  <a:moveTo>
                    <a:pt x="0" y="261431"/>
                  </a:moveTo>
                  <a:lnTo>
                    <a:pt x="0" y="176191"/>
                  </a:lnTo>
                </a:path>
                <a:path w="511175" h="453389">
                  <a:moveTo>
                    <a:pt x="46192" y="261431"/>
                  </a:moveTo>
                  <a:lnTo>
                    <a:pt x="46192" y="58572"/>
                  </a:lnTo>
                </a:path>
                <a:path w="511175" h="453389">
                  <a:moveTo>
                    <a:pt x="92858" y="261431"/>
                  </a:moveTo>
                  <a:lnTo>
                    <a:pt x="92858" y="0"/>
                  </a:lnTo>
                </a:path>
                <a:path w="511175" h="453389">
                  <a:moveTo>
                    <a:pt x="139051" y="261431"/>
                  </a:moveTo>
                  <a:lnTo>
                    <a:pt x="139051" y="8571"/>
                  </a:lnTo>
                </a:path>
                <a:path w="511175" h="453389">
                  <a:moveTo>
                    <a:pt x="185716" y="261431"/>
                  </a:moveTo>
                  <a:lnTo>
                    <a:pt x="185716" y="75715"/>
                  </a:lnTo>
                </a:path>
                <a:path w="511175" h="453389">
                  <a:moveTo>
                    <a:pt x="232384" y="261431"/>
                  </a:moveTo>
                  <a:lnTo>
                    <a:pt x="232384" y="180476"/>
                  </a:lnTo>
                </a:path>
                <a:path w="511175" h="453389">
                  <a:moveTo>
                    <a:pt x="278574" y="261431"/>
                  </a:moveTo>
                  <a:lnTo>
                    <a:pt x="278574" y="293810"/>
                  </a:lnTo>
                </a:path>
                <a:path w="511175" h="453389">
                  <a:moveTo>
                    <a:pt x="325243" y="261431"/>
                  </a:moveTo>
                  <a:lnTo>
                    <a:pt x="325243" y="389051"/>
                  </a:lnTo>
                </a:path>
                <a:path w="511175" h="453389">
                  <a:moveTo>
                    <a:pt x="371912" y="261431"/>
                  </a:moveTo>
                  <a:lnTo>
                    <a:pt x="371912" y="445241"/>
                  </a:lnTo>
                </a:path>
                <a:path w="511175" h="453389">
                  <a:moveTo>
                    <a:pt x="418101" y="261431"/>
                  </a:moveTo>
                  <a:lnTo>
                    <a:pt x="418101" y="452862"/>
                  </a:lnTo>
                </a:path>
                <a:path w="511175" h="453389">
                  <a:moveTo>
                    <a:pt x="464771" y="261431"/>
                  </a:moveTo>
                  <a:lnTo>
                    <a:pt x="464771" y="414290"/>
                  </a:lnTo>
                </a:path>
                <a:path w="511175" h="453389">
                  <a:moveTo>
                    <a:pt x="510960" y="261431"/>
                  </a:moveTo>
                  <a:lnTo>
                    <a:pt x="510960" y="343811"/>
                  </a:lnTo>
                </a:path>
              </a:pathLst>
            </a:custGeom>
            <a:ln w="3175">
              <a:solidFill>
                <a:srgbClr val="0000FF"/>
              </a:solidFill>
            </a:ln>
          </p:spPr>
          <p:txBody>
            <a:bodyPr wrap="square" lIns="0" tIns="0" rIns="0" bIns="0" rtlCol="0"/>
            <a:lstStyle/>
            <a:p>
              <a:endParaRPr/>
            </a:p>
          </p:txBody>
        </p:sp>
        <p:sp>
          <p:nvSpPr>
            <p:cNvPr id="93" name="object 93"/>
            <p:cNvSpPr/>
            <p:nvPr/>
          </p:nvSpPr>
          <p:spPr>
            <a:xfrm>
              <a:off x="3101537" y="2028410"/>
              <a:ext cx="0" cy="1270"/>
            </a:xfrm>
            <a:custGeom>
              <a:avLst/>
              <a:gdLst/>
              <a:ahLst/>
              <a:cxnLst/>
              <a:rect l="l" t="t" r="r" b="b"/>
              <a:pathLst>
                <a:path h="1269">
                  <a:moveTo>
                    <a:pt x="-1428" y="476"/>
                  </a:moveTo>
                  <a:lnTo>
                    <a:pt x="1428" y="476"/>
                  </a:lnTo>
                </a:path>
              </a:pathLst>
            </a:custGeom>
            <a:ln w="3175">
              <a:solidFill>
                <a:srgbClr val="0000FF"/>
              </a:solidFill>
            </a:ln>
          </p:spPr>
          <p:txBody>
            <a:bodyPr wrap="square" lIns="0" tIns="0" rIns="0" bIns="0" rtlCol="0"/>
            <a:lstStyle/>
            <a:p>
              <a:endParaRPr/>
            </a:p>
          </p:txBody>
        </p:sp>
        <p:sp>
          <p:nvSpPr>
            <p:cNvPr id="94" name="object 94"/>
            <p:cNvSpPr/>
            <p:nvPr/>
          </p:nvSpPr>
          <p:spPr>
            <a:xfrm>
              <a:off x="3148200" y="1887454"/>
              <a:ext cx="790575" cy="245110"/>
            </a:xfrm>
            <a:custGeom>
              <a:avLst/>
              <a:gdLst/>
              <a:ahLst/>
              <a:cxnLst/>
              <a:rect l="l" t="t" r="r" b="b"/>
              <a:pathLst>
                <a:path w="790575" h="245110">
                  <a:moveTo>
                    <a:pt x="0" y="141909"/>
                  </a:moveTo>
                  <a:lnTo>
                    <a:pt x="0" y="66195"/>
                  </a:lnTo>
                </a:path>
                <a:path w="790575" h="245110">
                  <a:moveTo>
                    <a:pt x="46194" y="141909"/>
                  </a:moveTo>
                  <a:lnTo>
                    <a:pt x="46194" y="15714"/>
                  </a:lnTo>
                </a:path>
                <a:path w="790575" h="245110">
                  <a:moveTo>
                    <a:pt x="92858" y="141909"/>
                  </a:moveTo>
                  <a:lnTo>
                    <a:pt x="92858" y="0"/>
                  </a:lnTo>
                </a:path>
                <a:path w="790575" h="245110">
                  <a:moveTo>
                    <a:pt x="139527" y="141909"/>
                  </a:moveTo>
                  <a:lnTo>
                    <a:pt x="139527" y="19525"/>
                  </a:lnTo>
                </a:path>
                <a:path w="790575" h="245110">
                  <a:moveTo>
                    <a:pt x="185716" y="141909"/>
                  </a:moveTo>
                  <a:lnTo>
                    <a:pt x="185716" y="65240"/>
                  </a:lnTo>
                </a:path>
                <a:path w="790575" h="245110">
                  <a:moveTo>
                    <a:pt x="232386" y="141909"/>
                  </a:moveTo>
                  <a:lnTo>
                    <a:pt x="232386" y="125241"/>
                  </a:lnTo>
                </a:path>
                <a:path w="790575" h="245110">
                  <a:moveTo>
                    <a:pt x="278575" y="141909"/>
                  </a:moveTo>
                  <a:lnTo>
                    <a:pt x="278575" y="183338"/>
                  </a:lnTo>
                </a:path>
                <a:path w="790575" h="245110">
                  <a:moveTo>
                    <a:pt x="325244" y="141909"/>
                  </a:moveTo>
                  <a:lnTo>
                    <a:pt x="325244" y="225718"/>
                  </a:lnTo>
                </a:path>
                <a:path w="790575" h="245110">
                  <a:moveTo>
                    <a:pt x="371913" y="141909"/>
                  </a:moveTo>
                  <a:lnTo>
                    <a:pt x="371913" y="244767"/>
                  </a:lnTo>
                </a:path>
                <a:path w="790575" h="245110">
                  <a:moveTo>
                    <a:pt x="418102" y="141909"/>
                  </a:moveTo>
                  <a:lnTo>
                    <a:pt x="418102" y="237625"/>
                  </a:lnTo>
                </a:path>
                <a:path w="790575" h="245110">
                  <a:moveTo>
                    <a:pt x="464772" y="141909"/>
                  </a:moveTo>
                  <a:lnTo>
                    <a:pt x="464772" y="208575"/>
                  </a:lnTo>
                </a:path>
                <a:path w="790575" h="245110">
                  <a:moveTo>
                    <a:pt x="511435" y="141909"/>
                  </a:moveTo>
                  <a:lnTo>
                    <a:pt x="511435" y="166670"/>
                  </a:lnTo>
                </a:path>
                <a:path w="790575" h="245110">
                  <a:moveTo>
                    <a:pt x="557630" y="141909"/>
                  </a:moveTo>
                  <a:lnTo>
                    <a:pt x="557630" y="122859"/>
                  </a:lnTo>
                </a:path>
                <a:path w="790575" h="245110">
                  <a:moveTo>
                    <a:pt x="604294" y="141909"/>
                  </a:moveTo>
                  <a:lnTo>
                    <a:pt x="604294" y="87622"/>
                  </a:lnTo>
                </a:path>
                <a:path w="790575" h="245110">
                  <a:moveTo>
                    <a:pt x="650489" y="141909"/>
                  </a:moveTo>
                  <a:lnTo>
                    <a:pt x="650489" y="68572"/>
                  </a:lnTo>
                </a:path>
                <a:path w="790575" h="245110">
                  <a:moveTo>
                    <a:pt x="697152" y="141909"/>
                  </a:moveTo>
                  <a:lnTo>
                    <a:pt x="697152" y="68572"/>
                  </a:lnTo>
                </a:path>
                <a:path w="790575" h="245110">
                  <a:moveTo>
                    <a:pt x="743821" y="141909"/>
                  </a:moveTo>
                  <a:lnTo>
                    <a:pt x="743821" y="85716"/>
                  </a:lnTo>
                </a:path>
                <a:path w="790575" h="245110">
                  <a:moveTo>
                    <a:pt x="790010" y="141909"/>
                  </a:moveTo>
                  <a:lnTo>
                    <a:pt x="790010" y="114288"/>
                  </a:lnTo>
                </a:path>
              </a:pathLst>
            </a:custGeom>
            <a:ln w="3175">
              <a:solidFill>
                <a:srgbClr val="0000FF"/>
              </a:solidFill>
            </a:ln>
          </p:spPr>
          <p:txBody>
            <a:bodyPr wrap="square" lIns="0" tIns="0" rIns="0" bIns="0" rtlCol="0"/>
            <a:lstStyle/>
            <a:p>
              <a:endParaRPr/>
            </a:p>
          </p:txBody>
        </p:sp>
        <p:sp>
          <p:nvSpPr>
            <p:cNvPr id="95" name="object 95"/>
            <p:cNvSpPr/>
            <p:nvPr/>
          </p:nvSpPr>
          <p:spPr>
            <a:xfrm>
              <a:off x="3984880" y="2029363"/>
              <a:ext cx="0" cy="5715"/>
            </a:xfrm>
            <a:custGeom>
              <a:avLst/>
              <a:gdLst/>
              <a:ahLst/>
              <a:cxnLst/>
              <a:rect l="l" t="t" r="r" b="b"/>
              <a:pathLst>
                <a:path h="5714">
                  <a:moveTo>
                    <a:pt x="-1428" y="2618"/>
                  </a:moveTo>
                  <a:lnTo>
                    <a:pt x="1428" y="2618"/>
                  </a:lnTo>
                </a:path>
              </a:pathLst>
            </a:custGeom>
            <a:ln w="5236">
              <a:solidFill>
                <a:srgbClr val="0000FF"/>
              </a:solidFill>
            </a:ln>
          </p:spPr>
          <p:txBody>
            <a:bodyPr wrap="square" lIns="0" tIns="0" rIns="0" bIns="0" rtlCol="0"/>
            <a:lstStyle/>
            <a:p>
              <a:endParaRPr/>
            </a:p>
          </p:txBody>
        </p:sp>
        <p:sp>
          <p:nvSpPr>
            <p:cNvPr id="96" name="object 96"/>
            <p:cNvSpPr/>
            <p:nvPr/>
          </p:nvSpPr>
          <p:spPr>
            <a:xfrm>
              <a:off x="4031550" y="2029363"/>
              <a:ext cx="186055" cy="55244"/>
            </a:xfrm>
            <a:custGeom>
              <a:avLst/>
              <a:gdLst/>
              <a:ahLst/>
              <a:cxnLst/>
              <a:rect l="l" t="t" r="r" b="b"/>
              <a:pathLst>
                <a:path w="186054" h="55244">
                  <a:moveTo>
                    <a:pt x="0" y="0"/>
                  </a:moveTo>
                  <a:lnTo>
                    <a:pt x="0" y="33333"/>
                  </a:lnTo>
                </a:path>
                <a:path w="186054" h="55244">
                  <a:moveTo>
                    <a:pt x="46189" y="0"/>
                  </a:moveTo>
                  <a:lnTo>
                    <a:pt x="46189" y="50951"/>
                  </a:lnTo>
                </a:path>
                <a:path w="186054" h="55244">
                  <a:moveTo>
                    <a:pt x="92858" y="0"/>
                  </a:moveTo>
                  <a:lnTo>
                    <a:pt x="92858" y="54761"/>
                  </a:lnTo>
                </a:path>
                <a:path w="186054" h="55244">
                  <a:moveTo>
                    <a:pt x="139047" y="0"/>
                  </a:moveTo>
                  <a:lnTo>
                    <a:pt x="139047" y="45714"/>
                  </a:lnTo>
                </a:path>
                <a:path w="186054" h="55244">
                  <a:moveTo>
                    <a:pt x="185716" y="0"/>
                  </a:moveTo>
                  <a:lnTo>
                    <a:pt x="185716" y="26665"/>
                  </a:lnTo>
                </a:path>
              </a:pathLst>
            </a:custGeom>
            <a:ln w="3175">
              <a:solidFill>
                <a:srgbClr val="0000FF"/>
              </a:solidFill>
            </a:ln>
          </p:spPr>
          <p:txBody>
            <a:bodyPr wrap="square" lIns="0" tIns="0" rIns="0" bIns="0" rtlCol="0"/>
            <a:lstStyle/>
            <a:p>
              <a:endParaRPr/>
            </a:p>
          </p:txBody>
        </p:sp>
        <p:sp>
          <p:nvSpPr>
            <p:cNvPr id="97" name="object 97"/>
            <p:cNvSpPr/>
            <p:nvPr/>
          </p:nvSpPr>
          <p:spPr>
            <a:xfrm>
              <a:off x="4263930" y="2029363"/>
              <a:ext cx="0" cy="3175"/>
            </a:xfrm>
            <a:custGeom>
              <a:avLst/>
              <a:gdLst/>
              <a:ahLst/>
              <a:cxnLst/>
              <a:rect l="l" t="t" r="r" b="b"/>
              <a:pathLst>
                <a:path h="3175">
                  <a:moveTo>
                    <a:pt x="-1428" y="1428"/>
                  </a:moveTo>
                  <a:lnTo>
                    <a:pt x="1428" y="1428"/>
                  </a:lnTo>
                </a:path>
              </a:pathLst>
            </a:custGeom>
            <a:ln w="3175">
              <a:solidFill>
                <a:srgbClr val="0000FF"/>
              </a:solidFill>
            </a:ln>
          </p:spPr>
          <p:txBody>
            <a:bodyPr wrap="square" lIns="0" tIns="0" rIns="0" bIns="0" rtlCol="0"/>
            <a:lstStyle/>
            <a:p>
              <a:endParaRPr/>
            </a:p>
          </p:txBody>
        </p:sp>
        <p:sp>
          <p:nvSpPr>
            <p:cNvPr id="98" name="object 98"/>
            <p:cNvSpPr/>
            <p:nvPr/>
          </p:nvSpPr>
          <p:spPr>
            <a:xfrm>
              <a:off x="4310125" y="1988885"/>
              <a:ext cx="93345" cy="40640"/>
            </a:xfrm>
            <a:custGeom>
              <a:avLst/>
              <a:gdLst/>
              <a:ahLst/>
              <a:cxnLst/>
              <a:rect l="l" t="t" r="r" b="b"/>
              <a:pathLst>
                <a:path w="93345" h="40639">
                  <a:moveTo>
                    <a:pt x="0" y="40478"/>
                  </a:moveTo>
                  <a:lnTo>
                    <a:pt x="0" y="21428"/>
                  </a:lnTo>
                </a:path>
                <a:path w="93345" h="40639">
                  <a:moveTo>
                    <a:pt x="46663" y="40478"/>
                  </a:moveTo>
                  <a:lnTo>
                    <a:pt x="46663" y="6192"/>
                  </a:lnTo>
                </a:path>
                <a:path w="93345" h="40639">
                  <a:moveTo>
                    <a:pt x="93332" y="40478"/>
                  </a:moveTo>
                  <a:lnTo>
                    <a:pt x="93332" y="0"/>
                  </a:lnTo>
                </a:path>
              </a:pathLst>
            </a:custGeom>
            <a:ln w="3175">
              <a:solidFill>
                <a:srgbClr val="0000FF"/>
              </a:solidFill>
            </a:ln>
          </p:spPr>
          <p:txBody>
            <a:bodyPr wrap="square" lIns="0" tIns="0" rIns="0" bIns="0" rtlCol="0"/>
            <a:lstStyle/>
            <a:p>
              <a:endParaRPr/>
            </a:p>
          </p:txBody>
        </p:sp>
        <p:sp>
          <p:nvSpPr>
            <p:cNvPr id="99" name="object 99"/>
            <p:cNvSpPr/>
            <p:nvPr/>
          </p:nvSpPr>
          <p:spPr>
            <a:xfrm>
              <a:off x="2543907" y="1728880"/>
              <a:ext cx="1859914" cy="601980"/>
            </a:xfrm>
            <a:custGeom>
              <a:avLst/>
              <a:gdLst/>
              <a:ahLst/>
              <a:cxnLst/>
              <a:rect l="l" t="t" r="r" b="b"/>
              <a:pathLst>
                <a:path w="1859914" h="601980">
                  <a:moveTo>
                    <a:pt x="0" y="0"/>
                  </a:moveTo>
                  <a:lnTo>
                    <a:pt x="46192" y="14285"/>
                  </a:lnTo>
                  <a:lnTo>
                    <a:pt x="92858" y="28571"/>
                  </a:lnTo>
                  <a:lnTo>
                    <a:pt x="139051" y="41429"/>
                  </a:lnTo>
                  <a:lnTo>
                    <a:pt x="185716" y="54286"/>
                  </a:lnTo>
                  <a:lnTo>
                    <a:pt x="232384" y="66195"/>
                  </a:lnTo>
                  <a:lnTo>
                    <a:pt x="278574" y="77623"/>
                  </a:lnTo>
                  <a:lnTo>
                    <a:pt x="325243" y="88572"/>
                  </a:lnTo>
                  <a:lnTo>
                    <a:pt x="371912" y="99052"/>
                  </a:lnTo>
                  <a:lnTo>
                    <a:pt x="418101" y="108572"/>
                  </a:lnTo>
                  <a:lnTo>
                    <a:pt x="464771" y="118098"/>
                  </a:lnTo>
                  <a:lnTo>
                    <a:pt x="510960" y="127144"/>
                  </a:lnTo>
                  <a:lnTo>
                    <a:pt x="557629" y="135241"/>
                  </a:lnTo>
                  <a:lnTo>
                    <a:pt x="604292" y="143339"/>
                  </a:lnTo>
                  <a:lnTo>
                    <a:pt x="650487" y="150956"/>
                  </a:lnTo>
                  <a:lnTo>
                    <a:pt x="697151" y="158573"/>
                  </a:lnTo>
                  <a:lnTo>
                    <a:pt x="743820" y="165242"/>
                  </a:lnTo>
                  <a:lnTo>
                    <a:pt x="790009" y="171910"/>
                  </a:lnTo>
                  <a:lnTo>
                    <a:pt x="836679" y="178099"/>
                  </a:lnTo>
                  <a:lnTo>
                    <a:pt x="882868" y="184288"/>
                  </a:lnTo>
                  <a:lnTo>
                    <a:pt x="929537" y="190002"/>
                  </a:lnTo>
                  <a:lnTo>
                    <a:pt x="976206" y="195242"/>
                  </a:lnTo>
                  <a:lnTo>
                    <a:pt x="1022395" y="200482"/>
                  </a:lnTo>
                  <a:lnTo>
                    <a:pt x="1069065" y="205242"/>
                  </a:lnTo>
                  <a:lnTo>
                    <a:pt x="1115728" y="210002"/>
                  </a:lnTo>
                  <a:lnTo>
                    <a:pt x="1161923" y="214288"/>
                  </a:lnTo>
                  <a:lnTo>
                    <a:pt x="1208587" y="218574"/>
                  </a:lnTo>
                  <a:lnTo>
                    <a:pt x="1254781" y="222385"/>
                  </a:lnTo>
                  <a:lnTo>
                    <a:pt x="1301445" y="226197"/>
                  </a:lnTo>
                  <a:lnTo>
                    <a:pt x="1348114" y="230004"/>
                  </a:lnTo>
                  <a:lnTo>
                    <a:pt x="1394303" y="233339"/>
                  </a:lnTo>
                  <a:lnTo>
                    <a:pt x="1440973" y="236671"/>
                  </a:lnTo>
                  <a:lnTo>
                    <a:pt x="1487642" y="240004"/>
                  </a:lnTo>
                  <a:lnTo>
                    <a:pt x="1533831" y="242861"/>
                  </a:lnTo>
                  <a:lnTo>
                    <a:pt x="1580500" y="245718"/>
                  </a:lnTo>
                  <a:lnTo>
                    <a:pt x="1626689" y="248100"/>
                  </a:lnTo>
                  <a:lnTo>
                    <a:pt x="1673359" y="250957"/>
                  </a:lnTo>
                  <a:lnTo>
                    <a:pt x="1720022" y="253339"/>
                  </a:lnTo>
                  <a:lnTo>
                    <a:pt x="1766217" y="255718"/>
                  </a:lnTo>
                  <a:lnTo>
                    <a:pt x="1812881" y="257625"/>
                  </a:lnTo>
                  <a:lnTo>
                    <a:pt x="1859550" y="260004"/>
                  </a:lnTo>
                </a:path>
                <a:path w="1859914" h="601980">
                  <a:moveTo>
                    <a:pt x="0" y="601438"/>
                  </a:moveTo>
                  <a:lnTo>
                    <a:pt x="46192" y="586676"/>
                  </a:lnTo>
                  <a:lnTo>
                    <a:pt x="92858" y="572390"/>
                  </a:lnTo>
                  <a:lnTo>
                    <a:pt x="139051" y="559533"/>
                  </a:lnTo>
                  <a:lnTo>
                    <a:pt x="185716" y="546676"/>
                  </a:lnTo>
                  <a:lnTo>
                    <a:pt x="232384" y="534771"/>
                  </a:lnTo>
                  <a:lnTo>
                    <a:pt x="278574" y="523343"/>
                  </a:lnTo>
                  <a:lnTo>
                    <a:pt x="325243" y="512389"/>
                  </a:lnTo>
                  <a:lnTo>
                    <a:pt x="371912" y="501914"/>
                  </a:lnTo>
                  <a:lnTo>
                    <a:pt x="418101" y="492389"/>
                  </a:lnTo>
                  <a:lnTo>
                    <a:pt x="464771" y="482864"/>
                  </a:lnTo>
                  <a:lnTo>
                    <a:pt x="510960" y="473817"/>
                  </a:lnTo>
                  <a:lnTo>
                    <a:pt x="557629" y="465721"/>
                  </a:lnTo>
                  <a:lnTo>
                    <a:pt x="604292" y="457628"/>
                  </a:lnTo>
                  <a:lnTo>
                    <a:pt x="650487" y="450007"/>
                  </a:lnTo>
                  <a:lnTo>
                    <a:pt x="697151" y="442388"/>
                  </a:lnTo>
                  <a:lnTo>
                    <a:pt x="743820" y="435721"/>
                  </a:lnTo>
                  <a:lnTo>
                    <a:pt x="790009" y="429056"/>
                  </a:lnTo>
                  <a:lnTo>
                    <a:pt x="836679" y="422864"/>
                  </a:lnTo>
                  <a:lnTo>
                    <a:pt x="882868" y="416674"/>
                  </a:lnTo>
                  <a:lnTo>
                    <a:pt x="929537" y="410959"/>
                  </a:lnTo>
                  <a:lnTo>
                    <a:pt x="976206" y="405721"/>
                  </a:lnTo>
                  <a:lnTo>
                    <a:pt x="1022395" y="400484"/>
                  </a:lnTo>
                  <a:lnTo>
                    <a:pt x="1069065" y="395720"/>
                  </a:lnTo>
                  <a:lnTo>
                    <a:pt x="1115728" y="390959"/>
                  </a:lnTo>
                  <a:lnTo>
                    <a:pt x="1161923" y="386673"/>
                  </a:lnTo>
                  <a:lnTo>
                    <a:pt x="1208587" y="382388"/>
                  </a:lnTo>
                  <a:lnTo>
                    <a:pt x="1254781" y="378577"/>
                  </a:lnTo>
                  <a:lnTo>
                    <a:pt x="1301445" y="374769"/>
                  </a:lnTo>
                  <a:lnTo>
                    <a:pt x="1348114" y="370959"/>
                  </a:lnTo>
                  <a:lnTo>
                    <a:pt x="1394303" y="367626"/>
                  </a:lnTo>
                  <a:lnTo>
                    <a:pt x="1440973" y="364291"/>
                  </a:lnTo>
                  <a:lnTo>
                    <a:pt x="1487642" y="360959"/>
                  </a:lnTo>
                  <a:lnTo>
                    <a:pt x="1533831" y="358102"/>
                  </a:lnTo>
                  <a:lnTo>
                    <a:pt x="1580500" y="355244"/>
                  </a:lnTo>
                  <a:lnTo>
                    <a:pt x="1626689" y="352863"/>
                  </a:lnTo>
                  <a:lnTo>
                    <a:pt x="1673359" y="350005"/>
                  </a:lnTo>
                  <a:lnTo>
                    <a:pt x="1720022" y="347626"/>
                  </a:lnTo>
                  <a:lnTo>
                    <a:pt x="1766217" y="345244"/>
                  </a:lnTo>
                  <a:lnTo>
                    <a:pt x="1812881" y="343340"/>
                  </a:lnTo>
                  <a:lnTo>
                    <a:pt x="1859550" y="340959"/>
                  </a:lnTo>
                </a:path>
              </a:pathLst>
            </a:custGeom>
            <a:ln w="3175">
              <a:solidFill>
                <a:srgbClr val="000000"/>
              </a:solidFill>
              <a:prstDash val="lgDash"/>
            </a:ln>
          </p:spPr>
          <p:txBody>
            <a:bodyPr wrap="square" lIns="0" tIns="0" rIns="0" bIns="0" rtlCol="0"/>
            <a:lstStyle/>
            <a:p>
              <a:endParaRPr/>
            </a:p>
          </p:txBody>
        </p:sp>
        <p:sp>
          <p:nvSpPr>
            <p:cNvPr id="100" name="object 100"/>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grpSp>
      <p:sp>
        <p:nvSpPr>
          <p:cNvPr id="101" name="object 101"/>
          <p:cNvSpPr txBox="1"/>
          <p:nvPr/>
        </p:nvSpPr>
        <p:spPr>
          <a:xfrm>
            <a:off x="3425985" y="1613802"/>
            <a:ext cx="9525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(b)</a:t>
            </a:r>
            <a:endParaRPr sz="450">
              <a:latin typeface="Microsoft Sans Serif"/>
              <a:cs typeface="Microsoft Sans Serif"/>
            </a:endParaRPr>
          </a:p>
        </p:txBody>
      </p:sp>
      <p:sp>
        <p:nvSpPr>
          <p:cNvPr id="106" name="object 106"/>
          <p:cNvSpPr txBox="1"/>
          <p:nvPr/>
        </p:nvSpPr>
        <p:spPr>
          <a:xfrm>
            <a:off x="2219299" y="2660083"/>
            <a:ext cx="1827530" cy="45720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15" dirty="0">
                <a:solidFill>
                  <a:srgbClr val="3333B2"/>
                </a:solidFill>
                <a:latin typeface="Tahoma"/>
                <a:cs typeface="Tahoma"/>
              </a:rPr>
              <a:t> </a:t>
            </a:r>
            <a:r>
              <a:rPr sz="1000" spc="-30" dirty="0">
                <a:latin typeface="Tahoma"/>
                <a:cs typeface="Tahoma"/>
              </a:rPr>
              <a:t>(a)Se</a:t>
            </a:r>
            <a:r>
              <a:rPr sz="1000" spc="-555" dirty="0">
                <a:latin typeface="Tahoma"/>
                <a:cs typeface="Tahoma"/>
              </a:rPr>
              <a:t>n</a:t>
            </a:r>
            <a:r>
              <a:rPr sz="1000" spc="-45" dirty="0">
                <a:latin typeface="Tahoma"/>
                <a:cs typeface="Tahoma"/>
              </a:rPr>
              <a:t>˜</a:t>
            </a:r>
            <a:r>
              <a:rPr sz="1000" spc="-50" dirty="0">
                <a:latin typeface="Tahoma"/>
                <a:cs typeface="Tahoma"/>
              </a:rPr>
              <a:t>ales</a:t>
            </a:r>
            <a:r>
              <a:rPr sz="1000" spc="20" dirty="0">
                <a:latin typeface="Tahoma"/>
                <a:cs typeface="Tahoma"/>
              </a:rPr>
              <a:t> </a:t>
            </a:r>
            <a:r>
              <a:rPr sz="1000" spc="-35" dirty="0">
                <a:latin typeface="Tahoma"/>
                <a:cs typeface="Tahoma"/>
              </a:rPr>
              <a:t>sinusoi</a:t>
            </a:r>
            <a:r>
              <a:rPr sz="1000" spc="-50" dirty="0">
                <a:latin typeface="Tahoma"/>
                <a:cs typeface="Tahoma"/>
              </a:rPr>
              <a:t>dales</a:t>
            </a:r>
            <a:endParaRPr sz="1000">
              <a:latin typeface="Tahoma"/>
              <a:cs typeface="Tahoma"/>
            </a:endParaRPr>
          </a:p>
          <a:p>
            <a:pPr marL="12700" marR="5080">
              <a:lnSpc>
                <a:spcPts val="1200"/>
              </a:lnSpc>
              <a:spcBef>
                <a:spcPts val="35"/>
              </a:spcBef>
            </a:pPr>
            <a:r>
              <a:rPr sz="1000" spc="-40" dirty="0">
                <a:latin typeface="Tahoma"/>
                <a:cs typeface="Tahoma"/>
              </a:rPr>
              <a:t>crecientes</a:t>
            </a:r>
            <a:r>
              <a:rPr sz="1000" spc="10" dirty="0">
                <a:latin typeface="Tahoma"/>
                <a:cs typeface="Tahoma"/>
              </a:rPr>
              <a:t> </a:t>
            </a:r>
            <a:r>
              <a:rPr sz="1000" spc="-40" dirty="0">
                <a:latin typeface="Tahoma"/>
                <a:cs typeface="Tahoma"/>
              </a:rPr>
              <a:t>discretas;</a:t>
            </a:r>
            <a:r>
              <a:rPr sz="1000" spc="5" dirty="0">
                <a:latin typeface="Tahoma"/>
                <a:cs typeface="Tahoma"/>
              </a:rPr>
              <a:t> </a:t>
            </a:r>
            <a:r>
              <a:rPr sz="1000" spc="-15" dirty="0">
                <a:latin typeface="Tahoma"/>
                <a:cs typeface="Tahoma"/>
              </a:rPr>
              <a:t>(b)</a:t>
            </a:r>
            <a:r>
              <a:rPr sz="1000" spc="10" dirty="0">
                <a:latin typeface="Tahoma"/>
                <a:cs typeface="Tahoma"/>
              </a:rPr>
              <a:t> </a:t>
            </a:r>
            <a:r>
              <a:rPr sz="1000" spc="-35" dirty="0">
                <a:latin typeface="Tahoma"/>
                <a:cs typeface="Tahoma"/>
              </a:rPr>
              <a:t>sinusoidal </a:t>
            </a:r>
            <a:r>
              <a:rPr sz="1000" spc="-300" dirty="0">
                <a:latin typeface="Tahoma"/>
                <a:cs typeface="Tahoma"/>
              </a:rPr>
              <a:t> </a:t>
            </a:r>
            <a:r>
              <a:rPr sz="1000" spc="-45" dirty="0">
                <a:latin typeface="Tahoma"/>
                <a:cs typeface="Tahoma"/>
              </a:rPr>
              <a:t>decreciente</a:t>
            </a:r>
            <a:r>
              <a:rPr sz="1000" spc="15" dirty="0">
                <a:latin typeface="Tahoma"/>
                <a:cs typeface="Tahoma"/>
              </a:rPr>
              <a:t> </a:t>
            </a:r>
            <a:r>
              <a:rPr sz="1000" spc="-35" dirty="0">
                <a:latin typeface="Tahoma"/>
                <a:cs typeface="Tahoma"/>
              </a:rPr>
              <a:t>discreta.</a:t>
            </a:r>
            <a:endParaRPr sz="1000">
              <a:latin typeface="Tahoma"/>
              <a:cs typeface="Tahoma"/>
            </a:endParaRPr>
          </a:p>
        </p:txBody>
      </p:sp>
      <p:sp>
        <p:nvSpPr>
          <p:cNvPr id="107" name="object 10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14" name="object 14"/>
          <p:cNvSpPr txBox="1"/>
          <p:nvPr/>
        </p:nvSpPr>
        <p:spPr>
          <a:xfrm>
            <a:off x="480390" y="835709"/>
            <a:ext cx="1351915" cy="363855"/>
          </a:xfrm>
          <a:prstGeom prst="rect">
            <a:avLst/>
          </a:prstGeom>
        </p:spPr>
        <p:txBody>
          <a:bodyPr vert="horz" wrap="square" lIns="0" tIns="6985" rIns="0" bIns="0" rtlCol="0">
            <a:spAutoFit/>
          </a:bodyPr>
          <a:lstStyle/>
          <a:p>
            <a:pPr marL="12700" marR="5080">
              <a:lnSpc>
                <a:spcPct val="102600"/>
              </a:lnSpc>
              <a:spcBef>
                <a:spcPts val="55"/>
              </a:spcBef>
            </a:pPr>
            <a:r>
              <a:rPr sz="1100" dirty="0">
                <a:latin typeface="Tahoma"/>
                <a:cs typeface="Tahoma"/>
              </a:rPr>
              <a:t>Si</a:t>
            </a:r>
            <a:r>
              <a:rPr sz="1100" spc="5" dirty="0">
                <a:latin typeface="Tahoma"/>
                <a:cs typeface="Tahoma"/>
              </a:rPr>
              <a:t> </a:t>
            </a:r>
            <a:r>
              <a:rPr sz="1100" spc="-45" dirty="0">
                <a:latin typeface="Tahoma"/>
                <a:cs typeface="Tahoma"/>
              </a:rPr>
              <a:t>escribimos</a:t>
            </a:r>
            <a:r>
              <a:rPr sz="1100" spc="10" dirty="0">
                <a:latin typeface="Tahoma"/>
                <a:cs typeface="Tahoma"/>
              </a:rPr>
              <a:t> </a:t>
            </a:r>
            <a:r>
              <a:rPr sz="1100" i="1" spc="-100" dirty="0">
                <a:latin typeface="Arial"/>
                <a:cs typeface="Arial"/>
              </a:rPr>
              <a:t>C</a:t>
            </a:r>
            <a:r>
              <a:rPr sz="1100" i="1" spc="-35" dirty="0">
                <a:latin typeface="Arial"/>
                <a:cs typeface="Arial"/>
              </a:rPr>
              <a:t> </a:t>
            </a:r>
            <a:r>
              <a:rPr sz="1100" spc="-45" dirty="0">
                <a:latin typeface="Tahoma"/>
                <a:cs typeface="Tahoma"/>
              </a:rPr>
              <a:t>y</a:t>
            </a:r>
            <a:r>
              <a:rPr sz="1100" spc="5" dirty="0">
                <a:latin typeface="Tahoma"/>
                <a:cs typeface="Tahoma"/>
              </a:rPr>
              <a:t> </a:t>
            </a:r>
            <a:r>
              <a:rPr sz="1100" i="1" spc="10" dirty="0">
                <a:latin typeface="Verdana"/>
                <a:cs typeface="Verdana"/>
              </a:rPr>
              <a:t>α</a:t>
            </a:r>
            <a:r>
              <a:rPr sz="1100" i="1" spc="-30" dirty="0">
                <a:latin typeface="Verdana"/>
                <a:cs typeface="Verdana"/>
              </a:rPr>
              <a:t> </a:t>
            </a:r>
            <a:r>
              <a:rPr sz="1100" spc="-75" dirty="0">
                <a:latin typeface="Tahoma"/>
                <a:cs typeface="Tahoma"/>
              </a:rPr>
              <a:t>en </a:t>
            </a:r>
            <a:r>
              <a:rPr sz="1100" spc="-330" dirty="0">
                <a:latin typeface="Tahoma"/>
                <a:cs typeface="Tahoma"/>
              </a:rPr>
              <a:t> </a:t>
            </a:r>
            <a:r>
              <a:rPr sz="1100" spc="-50" dirty="0">
                <a:latin typeface="Tahoma"/>
                <a:cs typeface="Tahoma"/>
              </a:rPr>
              <a:t>forma</a:t>
            </a:r>
            <a:r>
              <a:rPr sz="1100" spc="10" dirty="0">
                <a:latin typeface="Tahoma"/>
                <a:cs typeface="Tahoma"/>
              </a:rPr>
              <a:t> </a:t>
            </a:r>
            <a:r>
              <a:rPr sz="1100" spc="-35" dirty="0">
                <a:latin typeface="Tahoma"/>
                <a:cs typeface="Tahoma"/>
              </a:rPr>
              <a:t>polar,</a:t>
            </a:r>
            <a:r>
              <a:rPr sz="1100" spc="10" dirty="0">
                <a:latin typeface="Tahoma"/>
                <a:cs typeface="Tahoma"/>
              </a:rPr>
              <a:t> </a:t>
            </a:r>
            <a:r>
              <a:rPr sz="1100" spc="-55" dirty="0">
                <a:latin typeface="Tahoma"/>
                <a:cs typeface="Tahoma"/>
              </a:rPr>
              <a:t>a</a:t>
            </a:r>
            <a:r>
              <a:rPr sz="1100" spc="10" dirty="0">
                <a:latin typeface="Tahoma"/>
                <a:cs typeface="Tahoma"/>
              </a:rPr>
              <a:t> </a:t>
            </a:r>
            <a:r>
              <a:rPr sz="1100" spc="-55" dirty="0">
                <a:latin typeface="Tahoma"/>
                <a:cs typeface="Tahoma"/>
              </a:rPr>
              <a:t>saber</a:t>
            </a:r>
            <a:endParaRPr sz="1100">
              <a:latin typeface="Tahoma"/>
              <a:cs typeface="Tahoma"/>
            </a:endParaRPr>
          </a:p>
        </p:txBody>
      </p:sp>
      <p:pic>
        <p:nvPicPr>
          <p:cNvPr id="15" name="object 15"/>
          <p:cNvPicPr/>
          <p:nvPr/>
        </p:nvPicPr>
        <p:blipFill>
          <a:blip r:embed="rId2" cstate="print"/>
          <a:stretch>
            <a:fillRect/>
          </a:stretch>
        </p:blipFill>
        <p:spPr>
          <a:xfrm>
            <a:off x="358546" y="1713738"/>
            <a:ext cx="65265" cy="65265"/>
          </a:xfrm>
          <a:prstGeom prst="rect">
            <a:avLst/>
          </a:prstGeom>
        </p:spPr>
      </p:pic>
      <p:sp>
        <p:nvSpPr>
          <p:cNvPr id="16" name="object 16"/>
          <p:cNvSpPr txBox="1"/>
          <p:nvPr/>
        </p:nvSpPr>
        <p:spPr>
          <a:xfrm>
            <a:off x="480390" y="1630284"/>
            <a:ext cx="8953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y</a:t>
            </a:r>
            <a:endParaRPr sz="1100">
              <a:latin typeface="Tahoma"/>
              <a:cs typeface="Tahoma"/>
            </a:endParaRPr>
          </a:p>
        </p:txBody>
      </p:sp>
      <p:sp>
        <p:nvSpPr>
          <p:cNvPr id="17" name="object 17"/>
          <p:cNvSpPr txBox="1"/>
          <p:nvPr/>
        </p:nvSpPr>
        <p:spPr>
          <a:xfrm>
            <a:off x="882078" y="1299158"/>
            <a:ext cx="732790" cy="695325"/>
          </a:xfrm>
          <a:prstGeom prst="rect">
            <a:avLst/>
          </a:prstGeom>
        </p:spPr>
        <p:txBody>
          <a:bodyPr vert="horz" wrap="square" lIns="0" tIns="12065" rIns="0" bIns="0" rtlCol="0">
            <a:spAutoFit/>
          </a:bodyPr>
          <a:lstStyle/>
          <a:p>
            <a:pPr marL="594995">
              <a:lnSpc>
                <a:spcPts val="555"/>
              </a:lnSpc>
              <a:spcBef>
                <a:spcPts val="95"/>
              </a:spcBef>
            </a:pPr>
            <a:r>
              <a:rPr sz="800" i="1" spc="30" dirty="0">
                <a:latin typeface="Arial"/>
                <a:cs typeface="Arial"/>
              </a:rPr>
              <a:t>j</a:t>
            </a:r>
            <a:r>
              <a:rPr sz="800" i="1" spc="30" dirty="0">
                <a:latin typeface="Calibri"/>
                <a:cs typeface="Calibri"/>
              </a:rPr>
              <a:t>θ</a:t>
            </a:r>
            <a:endParaRPr sz="800">
              <a:latin typeface="Calibri"/>
              <a:cs typeface="Calibri"/>
            </a:endParaRPr>
          </a:p>
          <a:p>
            <a:pPr marL="52069">
              <a:lnSpc>
                <a:spcPts val="915"/>
              </a:lnSpc>
            </a:pPr>
            <a:r>
              <a:rPr sz="1100" i="1" spc="-100" dirty="0">
                <a:latin typeface="Arial"/>
                <a:cs typeface="Arial"/>
              </a:rPr>
              <a:t>C</a:t>
            </a:r>
            <a:r>
              <a:rPr sz="1100" i="1" spc="95" dirty="0">
                <a:latin typeface="Arial"/>
                <a:cs typeface="Arial"/>
              </a:rPr>
              <a:t> </a:t>
            </a:r>
            <a:r>
              <a:rPr sz="1100" spc="45" dirty="0">
                <a:latin typeface="Tahoma"/>
                <a:cs typeface="Tahoma"/>
              </a:rPr>
              <a:t>=</a:t>
            </a:r>
            <a:r>
              <a:rPr sz="1100" spc="-65" dirty="0">
                <a:latin typeface="Tahoma"/>
                <a:cs typeface="Tahoma"/>
              </a:rPr>
              <a:t> </a:t>
            </a:r>
            <a:r>
              <a:rPr sz="1100" i="1" spc="-20" dirty="0">
                <a:latin typeface="Arial"/>
                <a:cs typeface="Arial"/>
              </a:rPr>
              <a:t>|C|e</a:t>
            </a:r>
            <a:endParaRPr sz="1100">
              <a:latin typeface="Arial"/>
              <a:cs typeface="Arial"/>
            </a:endParaRPr>
          </a:p>
          <a:p>
            <a:pPr>
              <a:lnSpc>
                <a:spcPct val="100000"/>
              </a:lnSpc>
              <a:spcBef>
                <a:spcPts val="35"/>
              </a:spcBef>
            </a:pPr>
            <a:endParaRPr sz="2000">
              <a:latin typeface="Arial"/>
              <a:cs typeface="Arial"/>
            </a:endParaRPr>
          </a:p>
          <a:p>
            <a:pPr marL="548640">
              <a:lnSpc>
                <a:spcPts val="555"/>
              </a:lnSpc>
            </a:pPr>
            <a:r>
              <a:rPr sz="800" i="1" spc="25" dirty="0">
                <a:latin typeface="Arial"/>
                <a:cs typeface="Arial"/>
              </a:rPr>
              <a:t>j</a:t>
            </a:r>
            <a:r>
              <a:rPr sz="800" i="1" spc="25" dirty="0">
                <a:latin typeface="Calibri"/>
                <a:cs typeface="Calibri"/>
              </a:rPr>
              <a:t>ω</a:t>
            </a:r>
            <a:r>
              <a:rPr sz="900" spc="37" baseline="-9259" dirty="0">
                <a:latin typeface="Tahoma"/>
                <a:cs typeface="Tahoma"/>
              </a:rPr>
              <a:t>0</a:t>
            </a:r>
            <a:endParaRPr sz="900" baseline="-9259">
              <a:latin typeface="Tahoma"/>
              <a:cs typeface="Tahoma"/>
            </a:endParaRPr>
          </a:p>
          <a:p>
            <a:pPr marL="38100">
              <a:lnSpc>
                <a:spcPts val="915"/>
              </a:lnSpc>
            </a:pPr>
            <a:r>
              <a:rPr sz="1100" i="1" spc="10" dirty="0">
                <a:latin typeface="Verdana"/>
                <a:cs typeface="Verdana"/>
              </a:rPr>
              <a:t>α</a:t>
            </a:r>
            <a:r>
              <a:rPr sz="1100" i="1" spc="-80" dirty="0">
                <a:latin typeface="Verdana"/>
                <a:cs typeface="Verdana"/>
              </a:rPr>
              <a:t> </a:t>
            </a:r>
            <a:r>
              <a:rPr sz="1100" spc="45" dirty="0">
                <a:latin typeface="Tahoma"/>
                <a:cs typeface="Tahoma"/>
              </a:rPr>
              <a:t>=</a:t>
            </a:r>
            <a:r>
              <a:rPr sz="1100" spc="-40" dirty="0">
                <a:latin typeface="Tahoma"/>
                <a:cs typeface="Tahoma"/>
              </a:rPr>
              <a:t> </a:t>
            </a:r>
            <a:r>
              <a:rPr sz="1100" i="1" spc="15" dirty="0">
                <a:latin typeface="Arial"/>
                <a:cs typeface="Arial"/>
              </a:rPr>
              <a:t>|</a:t>
            </a:r>
            <a:r>
              <a:rPr sz="1100" i="1" spc="10" dirty="0">
                <a:latin typeface="Verdana"/>
                <a:cs typeface="Verdana"/>
              </a:rPr>
              <a:t>α</a:t>
            </a:r>
            <a:r>
              <a:rPr sz="1100" i="1" spc="15" dirty="0">
                <a:latin typeface="Arial"/>
                <a:cs typeface="Arial"/>
              </a:rPr>
              <a:t>|</a:t>
            </a:r>
            <a:r>
              <a:rPr sz="1100" i="1" spc="-130" dirty="0">
                <a:latin typeface="Arial"/>
                <a:cs typeface="Arial"/>
              </a:rPr>
              <a:t>e</a:t>
            </a:r>
            <a:endParaRPr sz="1100">
              <a:latin typeface="Arial"/>
              <a:cs typeface="Arial"/>
            </a:endParaRPr>
          </a:p>
        </p:txBody>
      </p:sp>
      <p:sp>
        <p:nvSpPr>
          <p:cNvPr id="18" name="object 18"/>
          <p:cNvSpPr/>
          <p:nvPr/>
        </p:nvSpPr>
        <p:spPr>
          <a:xfrm>
            <a:off x="2543907" y="876011"/>
            <a:ext cx="1859914" cy="601980"/>
          </a:xfrm>
          <a:custGeom>
            <a:avLst/>
            <a:gdLst/>
            <a:ahLst/>
            <a:cxnLst/>
            <a:rect l="l" t="t" r="r" b="b"/>
            <a:pathLst>
              <a:path w="1859914" h="601980">
                <a:moveTo>
                  <a:pt x="0" y="0"/>
                </a:moveTo>
                <a:lnTo>
                  <a:pt x="1859550" y="0"/>
                </a:lnTo>
              </a:path>
              <a:path w="1859914" h="601980">
                <a:moveTo>
                  <a:pt x="0" y="601436"/>
                </a:moveTo>
                <a:lnTo>
                  <a:pt x="1859550" y="601436"/>
                </a:lnTo>
              </a:path>
              <a:path w="1859914" h="601980">
                <a:moveTo>
                  <a:pt x="1859550" y="601436"/>
                </a:moveTo>
                <a:lnTo>
                  <a:pt x="1859550" y="0"/>
                </a:lnTo>
              </a:path>
              <a:path w="1859914" h="601980">
                <a:moveTo>
                  <a:pt x="0" y="601436"/>
                </a:moveTo>
                <a:lnTo>
                  <a:pt x="0" y="0"/>
                </a:lnTo>
              </a:path>
              <a:path w="1859914" h="601980">
                <a:moveTo>
                  <a:pt x="0" y="601436"/>
                </a:moveTo>
                <a:lnTo>
                  <a:pt x="1859550" y="601436"/>
                </a:lnTo>
              </a:path>
              <a:path w="1859914" h="601980">
                <a:moveTo>
                  <a:pt x="0" y="601436"/>
                </a:moveTo>
                <a:lnTo>
                  <a:pt x="0" y="0"/>
                </a:lnTo>
              </a:path>
              <a:path w="1859914" h="601980">
                <a:moveTo>
                  <a:pt x="0" y="601436"/>
                </a:moveTo>
                <a:lnTo>
                  <a:pt x="0" y="582390"/>
                </a:lnTo>
              </a:path>
              <a:path w="1859914" h="601980">
                <a:moveTo>
                  <a:pt x="0" y="0"/>
                </a:moveTo>
                <a:lnTo>
                  <a:pt x="0" y="18571"/>
                </a:lnTo>
              </a:path>
            </a:pathLst>
          </a:custGeom>
          <a:ln w="3175">
            <a:solidFill>
              <a:srgbClr val="000000"/>
            </a:solidFill>
          </a:ln>
        </p:spPr>
        <p:txBody>
          <a:bodyPr wrap="square" lIns="0" tIns="0" rIns="0" bIns="0" rtlCol="0"/>
          <a:lstStyle/>
          <a:p>
            <a:endParaRPr/>
          </a:p>
        </p:txBody>
      </p:sp>
      <p:sp>
        <p:nvSpPr>
          <p:cNvPr id="19" name="object 19"/>
          <p:cNvSpPr txBox="1"/>
          <p:nvPr/>
        </p:nvSpPr>
        <p:spPr>
          <a:xfrm>
            <a:off x="2515493"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20" name="object 20"/>
          <p:cNvSpPr/>
          <p:nvPr/>
        </p:nvSpPr>
        <p:spPr>
          <a:xfrm>
            <a:off x="2915820"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1" name="object 21"/>
          <p:cNvSpPr txBox="1"/>
          <p:nvPr/>
        </p:nvSpPr>
        <p:spPr>
          <a:xfrm>
            <a:off x="2887405"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2</a:t>
            </a:r>
            <a:endParaRPr sz="450">
              <a:latin typeface="Microsoft Sans Serif"/>
              <a:cs typeface="Microsoft Sans Serif"/>
            </a:endParaRPr>
          </a:p>
        </p:txBody>
      </p:sp>
      <p:sp>
        <p:nvSpPr>
          <p:cNvPr id="22" name="object 22"/>
          <p:cNvSpPr/>
          <p:nvPr/>
        </p:nvSpPr>
        <p:spPr>
          <a:xfrm>
            <a:off x="3287728"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3" name="object 23"/>
          <p:cNvSpPr txBox="1"/>
          <p:nvPr/>
        </p:nvSpPr>
        <p:spPr>
          <a:xfrm>
            <a:off x="3259313"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4</a:t>
            </a:r>
            <a:endParaRPr sz="450">
              <a:latin typeface="Microsoft Sans Serif"/>
              <a:cs typeface="Microsoft Sans Serif"/>
            </a:endParaRPr>
          </a:p>
        </p:txBody>
      </p:sp>
      <p:sp>
        <p:nvSpPr>
          <p:cNvPr id="24" name="object 24"/>
          <p:cNvSpPr/>
          <p:nvPr/>
        </p:nvSpPr>
        <p:spPr>
          <a:xfrm>
            <a:off x="3659636"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5" name="object 25"/>
          <p:cNvSpPr txBox="1"/>
          <p:nvPr/>
        </p:nvSpPr>
        <p:spPr>
          <a:xfrm>
            <a:off x="3631222"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6</a:t>
            </a:r>
            <a:endParaRPr sz="450">
              <a:latin typeface="Microsoft Sans Serif"/>
              <a:cs typeface="Microsoft Sans Serif"/>
            </a:endParaRPr>
          </a:p>
        </p:txBody>
      </p:sp>
      <p:sp>
        <p:nvSpPr>
          <p:cNvPr id="26" name="object 26"/>
          <p:cNvSpPr/>
          <p:nvPr/>
        </p:nvSpPr>
        <p:spPr>
          <a:xfrm>
            <a:off x="4031550"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7" name="object 27"/>
          <p:cNvSpPr txBox="1"/>
          <p:nvPr/>
        </p:nvSpPr>
        <p:spPr>
          <a:xfrm>
            <a:off x="4003135"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8</a:t>
            </a:r>
            <a:endParaRPr sz="450">
              <a:latin typeface="Microsoft Sans Serif"/>
              <a:cs typeface="Microsoft Sans Serif"/>
            </a:endParaRPr>
          </a:p>
        </p:txBody>
      </p:sp>
      <p:sp>
        <p:nvSpPr>
          <p:cNvPr id="28" name="object 28"/>
          <p:cNvSpPr/>
          <p:nvPr/>
        </p:nvSpPr>
        <p:spPr>
          <a:xfrm>
            <a:off x="4403458"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9" name="object 29"/>
          <p:cNvSpPr txBox="1"/>
          <p:nvPr/>
        </p:nvSpPr>
        <p:spPr>
          <a:xfrm>
            <a:off x="4359329" y="1476657"/>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30" name="object 30"/>
          <p:cNvSpPr/>
          <p:nvPr/>
        </p:nvSpPr>
        <p:spPr>
          <a:xfrm>
            <a:off x="2543907" y="1327446"/>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1" name="object 31"/>
          <p:cNvSpPr txBox="1"/>
          <p:nvPr/>
        </p:nvSpPr>
        <p:spPr>
          <a:xfrm>
            <a:off x="2417873" y="1278557"/>
            <a:ext cx="146685" cy="93980"/>
          </a:xfrm>
          <a:prstGeom prst="rect">
            <a:avLst/>
          </a:prstGeom>
        </p:spPr>
        <p:txBody>
          <a:bodyPr vert="horz" wrap="square" lIns="0" tIns="12700" rIns="0" bIns="0" rtlCol="0">
            <a:spAutoFit/>
          </a:bodyPr>
          <a:lstStyle/>
          <a:p>
            <a:pPr marL="12700">
              <a:lnSpc>
                <a:spcPct val="100000"/>
              </a:lnSpc>
              <a:spcBef>
                <a:spcPts val="100"/>
              </a:spcBef>
            </a:pPr>
            <a:r>
              <a:rPr sz="450" spc="60" dirty="0">
                <a:latin typeface="Microsoft Sans Serif"/>
                <a:cs typeface="Microsoft Sans Serif"/>
              </a:rPr>
              <a:t>−10</a:t>
            </a:r>
            <a:endParaRPr sz="450">
              <a:latin typeface="Microsoft Sans Serif"/>
              <a:cs typeface="Microsoft Sans Serif"/>
            </a:endParaRPr>
          </a:p>
        </p:txBody>
      </p:sp>
      <p:sp>
        <p:nvSpPr>
          <p:cNvPr id="32" name="object 32"/>
          <p:cNvSpPr/>
          <p:nvPr/>
        </p:nvSpPr>
        <p:spPr>
          <a:xfrm>
            <a:off x="2543907" y="1176496"/>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3" name="object 33"/>
          <p:cNvSpPr txBox="1"/>
          <p:nvPr/>
        </p:nvSpPr>
        <p:spPr>
          <a:xfrm>
            <a:off x="2483113" y="1127601"/>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34" name="object 34"/>
          <p:cNvSpPr/>
          <p:nvPr/>
        </p:nvSpPr>
        <p:spPr>
          <a:xfrm>
            <a:off x="2543907" y="1025539"/>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5" name="object 35"/>
          <p:cNvSpPr txBox="1"/>
          <p:nvPr/>
        </p:nvSpPr>
        <p:spPr>
          <a:xfrm>
            <a:off x="2451206" y="976650"/>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grpSp>
        <p:nvGrpSpPr>
          <p:cNvPr id="36" name="object 36"/>
          <p:cNvGrpSpPr/>
          <p:nvPr/>
        </p:nvGrpSpPr>
        <p:grpSpPr>
          <a:xfrm>
            <a:off x="2525336" y="857440"/>
            <a:ext cx="1896745" cy="622300"/>
            <a:chOff x="2525336" y="857440"/>
            <a:chExt cx="1896745" cy="622300"/>
          </a:xfrm>
        </p:grpSpPr>
        <p:sp>
          <p:nvSpPr>
            <p:cNvPr id="37" name="object 37"/>
            <p:cNvSpPr/>
            <p:nvPr/>
          </p:nvSpPr>
          <p:spPr>
            <a:xfrm>
              <a:off x="2543907" y="876011"/>
              <a:ext cx="1859914" cy="601980"/>
            </a:xfrm>
            <a:custGeom>
              <a:avLst/>
              <a:gdLst/>
              <a:ahLst/>
              <a:cxnLst/>
              <a:rect l="l" t="t" r="r" b="b"/>
              <a:pathLst>
                <a:path w="1859914" h="601980">
                  <a:moveTo>
                    <a:pt x="0" y="0"/>
                  </a:moveTo>
                  <a:lnTo>
                    <a:pt x="1859550" y="0"/>
                  </a:lnTo>
                </a:path>
                <a:path w="1859914" h="601980">
                  <a:moveTo>
                    <a:pt x="0" y="601436"/>
                  </a:moveTo>
                  <a:lnTo>
                    <a:pt x="1859550" y="601436"/>
                  </a:lnTo>
                </a:path>
                <a:path w="1859914" h="601980">
                  <a:moveTo>
                    <a:pt x="1859550" y="601436"/>
                  </a:moveTo>
                  <a:lnTo>
                    <a:pt x="1859550" y="0"/>
                  </a:lnTo>
                </a:path>
                <a:path w="1859914" h="601980">
                  <a:moveTo>
                    <a:pt x="0" y="601436"/>
                  </a:moveTo>
                  <a:lnTo>
                    <a:pt x="0" y="0"/>
                  </a:lnTo>
                </a:path>
              </a:pathLst>
            </a:custGeom>
            <a:ln w="3175">
              <a:solidFill>
                <a:srgbClr val="000000"/>
              </a:solidFill>
            </a:ln>
          </p:spPr>
          <p:txBody>
            <a:bodyPr wrap="square" lIns="0" tIns="0" rIns="0" bIns="0" rtlCol="0"/>
            <a:lstStyle/>
            <a:p>
              <a:endParaRPr/>
            </a:p>
          </p:txBody>
        </p:sp>
        <p:sp>
          <p:nvSpPr>
            <p:cNvPr id="38" name="object 38"/>
            <p:cNvSpPr/>
            <p:nvPr/>
          </p:nvSpPr>
          <p:spPr>
            <a:xfrm>
              <a:off x="2526764" y="858868"/>
              <a:ext cx="1894205" cy="528320"/>
            </a:xfrm>
            <a:custGeom>
              <a:avLst/>
              <a:gdLst/>
              <a:ahLst/>
              <a:cxnLst/>
              <a:rect l="l" t="t" r="r" b="b"/>
              <a:pathLst>
                <a:path w="1894204" h="528319">
                  <a:moveTo>
                    <a:pt x="34286" y="313341"/>
                  </a:moveTo>
                  <a:lnTo>
                    <a:pt x="34286" y="322804"/>
                  </a:lnTo>
                  <a:lnTo>
                    <a:pt x="26609" y="330484"/>
                  </a:lnTo>
                  <a:lnTo>
                    <a:pt x="17143" y="330484"/>
                  </a:lnTo>
                  <a:lnTo>
                    <a:pt x="7676" y="330484"/>
                  </a:lnTo>
                  <a:lnTo>
                    <a:pt x="0" y="322804"/>
                  </a:lnTo>
                  <a:lnTo>
                    <a:pt x="0" y="313341"/>
                  </a:lnTo>
                  <a:lnTo>
                    <a:pt x="0" y="303872"/>
                  </a:lnTo>
                  <a:lnTo>
                    <a:pt x="7676" y="296198"/>
                  </a:lnTo>
                  <a:lnTo>
                    <a:pt x="17143" y="296198"/>
                  </a:lnTo>
                  <a:lnTo>
                    <a:pt x="26609" y="296198"/>
                  </a:lnTo>
                  <a:lnTo>
                    <a:pt x="34286" y="303872"/>
                  </a:lnTo>
                  <a:lnTo>
                    <a:pt x="34286" y="313341"/>
                  </a:lnTo>
                </a:path>
                <a:path w="1894204" h="528319">
                  <a:moveTo>
                    <a:pt x="80478" y="306198"/>
                  </a:moveTo>
                  <a:lnTo>
                    <a:pt x="80478" y="315661"/>
                  </a:lnTo>
                  <a:lnTo>
                    <a:pt x="72802" y="323341"/>
                  </a:lnTo>
                  <a:lnTo>
                    <a:pt x="63335" y="323341"/>
                  </a:lnTo>
                  <a:lnTo>
                    <a:pt x="53869" y="323341"/>
                  </a:lnTo>
                  <a:lnTo>
                    <a:pt x="46192" y="315661"/>
                  </a:lnTo>
                  <a:lnTo>
                    <a:pt x="46192" y="306198"/>
                  </a:lnTo>
                  <a:lnTo>
                    <a:pt x="46192" y="296729"/>
                  </a:lnTo>
                  <a:lnTo>
                    <a:pt x="53869" y="289055"/>
                  </a:lnTo>
                  <a:lnTo>
                    <a:pt x="63335" y="289055"/>
                  </a:lnTo>
                  <a:lnTo>
                    <a:pt x="72802" y="289055"/>
                  </a:lnTo>
                  <a:lnTo>
                    <a:pt x="80478" y="296729"/>
                  </a:lnTo>
                  <a:lnTo>
                    <a:pt x="80478" y="306198"/>
                  </a:lnTo>
                </a:path>
                <a:path w="1894204" h="528319">
                  <a:moveTo>
                    <a:pt x="127144" y="300958"/>
                  </a:moveTo>
                  <a:lnTo>
                    <a:pt x="127144" y="310427"/>
                  </a:lnTo>
                  <a:lnTo>
                    <a:pt x="119467" y="318101"/>
                  </a:lnTo>
                  <a:lnTo>
                    <a:pt x="110001" y="318101"/>
                  </a:lnTo>
                  <a:lnTo>
                    <a:pt x="100535" y="318101"/>
                  </a:lnTo>
                  <a:lnTo>
                    <a:pt x="92858" y="310427"/>
                  </a:lnTo>
                  <a:lnTo>
                    <a:pt x="92858" y="300958"/>
                  </a:lnTo>
                  <a:lnTo>
                    <a:pt x="92858" y="291489"/>
                  </a:lnTo>
                  <a:lnTo>
                    <a:pt x="100535" y="283815"/>
                  </a:lnTo>
                  <a:lnTo>
                    <a:pt x="110001" y="283815"/>
                  </a:lnTo>
                  <a:lnTo>
                    <a:pt x="119467" y="283815"/>
                  </a:lnTo>
                  <a:lnTo>
                    <a:pt x="127144" y="291489"/>
                  </a:lnTo>
                  <a:lnTo>
                    <a:pt x="127144" y="300958"/>
                  </a:lnTo>
                </a:path>
                <a:path w="1894204" h="528319">
                  <a:moveTo>
                    <a:pt x="173337" y="299055"/>
                  </a:moveTo>
                  <a:lnTo>
                    <a:pt x="173337" y="308518"/>
                  </a:lnTo>
                  <a:lnTo>
                    <a:pt x="165660" y="316198"/>
                  </a:lnTo>
                  <a:lnTo>
                    <a:pt x="156194" y="316198"/>
                  </a:lnTo>
                  <a:lnTo>
                    <a:pt x="146727" y="316198"/>
                  </a:lnTo>
                  <a:lnTo>
                    <a:pt x="139051" y="308518"/>
                  </a:lnTo>
                  <a:lnTo>
                    <a:pt x="139051" y="299055"/>
                  </a:lnTo>
                  <a:lnTo>
                    <a:pt x="139051" y="289586"/>
                  </a:lnTo>
                  <a:lnTo>
                    <a:pt x="146727" y="281912"/>
                  </a:lnTo>
                  <a:lnTo>
                    <a:pt x="156194" y="281912"/>
                  </a:lnTo>
                  <a:lnTo>
                    <a:pt x="165660" y="281912"/>
                  </a:lnTo>
                  <a:lnTo>
                    <a:pt x="173337" y="289586"/>
                  </a:lnTo>
                  <a:lnTo>
                    <a:pt x="173337" y="299055"/>
                  </a:lnTo>
                </a:path>
                <a:path w="1894204" h="528319">
                  <a:moveTo>
                    <a:pt x="220003" y="302387"/>
                  </a:moveTo>
                  <a:lnTo>
                    <a:pt x="220003" y="311855"/>
                  </a:lnTo>
                  <a:lnTo>
                    <a:pt x="212326" y="319530"/>
                  </a:lnTo>
                  <a:lnTo>
                    <a:pt x="202859" y="319530"/>
                  </a:lnTo>
                  <a:lnTo>
                    <a:pt x="193393" y="319530"/>
                  </a:lnTo>
                  <a:lnTo>
                    <a:pt x="185716" y="311855"/>
                  </a:lnTo>
                  <a:lnTo>
                    <a:pt x="185716" y="302387"/>
                  </a:lnTo>
                  <a:lnTo>
                    <a:pt x="185716" y="292918"/>
                  </a:lnTo>
                  <a:lnTo>
                    <a:pt x="193393" y="285243"/>
                  </a:lnTo>
                  <a:lnTo>
                    <a:pt x="202859" y="285243"/>
                  </a:lnTo>
                  <a:lnTo>
                    <a:pt x="212326" y="285243"/>
                  </a:lnTo>
                  <a:lnTo>
                    <a:pt x="220003" y="292918"/>
                  </a:lnTo>
                  <a:lnTo>
                    <a:pt x="220003" y="302387"/>
                  </a:lnTo>
                </a:path>
                <a:path w="1894204" h="528319">
                  <a:moveTo>
                    <a:pt x="266671" y="310004"/>
                  </a:moveTo>
                  <a:lnTo>
                    <a:pt x="266671" y="319472"/>
                  </a:lnTo>
                  <a:lnTo>
                    <a:pt x="258994" y="327147"/>
                  </a:lnTo>
                  <a:lnTo>
                    <a:pt x="249528" y="327147"/>
                  </a:lnTo>
                  <a:lnTo>
                    <a:pt x="240061" y="327147"/>
                  </a:lnTo>
                  <a:lnTo>
                    <a:pt x="232384" y="319472"/>
                  </a:lnTo>
                  <a:lnTo>
                    <a:pt x="232384" y="310004"/>
                  </a:lnTo>
                  <a:lnTo>
                    <a:pt x="232384" y="300541"/>
                  </a:lnTo>
                  <a:lnTo>
                    <a:pt x="240061" y="292861"/>
                  </a:lnTo>
                  <a:lnTo>
                    <a:pt x="249528" y="292861"/>
                  </a:lnTo>
                  <a:lnTo>
                    <a:pt x="258994" y="292861"/>
                  </a:lnTo>
                  <a:lnTo>
                    <a:pt x="266671" y="300541"/>
                  </a:lnTo>
                  <a:lnTo>
                    <a:pt x="266671" y="310004"/>
                  </a:lnTo>
                </a:path>
                <a:path w="1894204" h="528319">
                  <a:moveTo>
                    <a:pt x="312860" y="320958"/>
                  </a:moveTo>
                  <a:lnTo>
                    <a:pt x="312860" y="330427"/>
                  </a:lnTo>
                  <a:lnTo>
                    <a:pt x="305185" y="338101"/>
                  </a:lnTo>
                  <a:lnTo>
                    <a:pt x="295717" y="338101"/>
                  </a:lnTo>
                  <a:lnTo>
                    <a:pt x="286254" y="338101"/>
                  </a:lnTo>
                  <a:lnTo>
                    <a:pt x="278574" y="330427"/>
                  </a:lnTo>
                  <a:lnTo>
                    <a:pt x="278574" y="320958"/>
                  </a:lnTo>
                  <a:lnTo>
                    <a:pt x="278574" y="311490"/>
                  </a:lnTo>
                  <a:lnTo>
                    <a:pt x="286254" y="303815"/>
                  </a:lnTo>
                  <a:lnTo>
                    <a:pt x="295717" y="303815"/>
                  </a:lnTo>
                  <a:lnTo>
                    <a:pt x="305185" y="303815"/>
                  </a:lnTo>
                  <a:lnTo>
                    <a:pt x="312860" y="311490"/>
                  </a:lnTo>
                  <a:lnTo>
                    <a:pt x="312860" y="320958"/>
                  </a:lnTo>
                </a:path>
                <a:path w="1894204" h="528319">
                  <a:moveTo>
                    <a:pt x="359529" y="332861"/>
                  </a:moveTo>
                  <a:lnTo>
                    <a:pt x="359529" y="342330"/>
                  </a:lnTo>
                  <a:lnTo>
                    <a:pt x="351855" y="350004"/>
                  </a:lnTo>
                  <a:lnTo>
                    <a:pt x="342386" y="350004"/>
                  </a:lnTo>
                  <a:lnTo>
                    <a:pt x="332917" y="350004"/>
                  </a:lnTo>
                  <a:lnTo>
                    <a:pt x="325243" y="342330"/>
                  </a:lnTo>
                  <a:lnTo>
                    <a:pt x="325243" y="332861"/>
                  </a:lnTo>
                  <a:lnTo>
                    <a:pt x="325243" y="323398"/>
                  </a:lnTo>
                  <a:lnTo>
                    <a:pt x="332917" y="315718"/>
                  </a:lnTo>
                  <a:lnTo>
                    <a:pt x="342386" y="315718"/>
                  </a:lnTo>
                  <a:lnTo>
                    <a:pt x="351855" y="315718"/>
                  </a:lnTo>
                  <a:lnTo>
                    <a:pt x="359529" y="323398"/>
                  </a:lnTo>
                  <a:lnTo>
                    <a:pt x="359529" y="332861"/>
                  </a:lnTo>
                </a:path>
                <a:path w="1894204" h="528319">
                  <a:moveTo>
                    <a:pt x="406198" y="342861"/>
                  </a:moveTo>
                  <a:lnTo>
                    <a:pt x="406198" y="352330"/>
                  </a:lnTo>
                  <a:lnTo>
                    <a:pt x="398518" y="360004"/>
                  </a:lnTo>
                  <a:lnTo>
                    <a:pt x="389055" y="360004"/>
                  </a:lnTo>
                  <a:lnTo>
                    <a:pt x="379586" y="360004"/>
                  </a:lnTo>
                  <a:lnTo>
                    <a:pt x="371912" y="352330"/>
                  </a:lnTo>
                  <a:lnTo>
                    <a:pt x="371912" y="342861"/>
                  </a:lnTo>
                  <a:lnTo>
                    <a:pt x="371912" y="333398"/>
                  </a:lnTo>
                  <a:lnTo>
                    <a:pt x="379586" y="325718"/>
                  </a:lnTo>
                  <a:lnTo>
                    <a:pt x="389055" y="325718"/>
                  </a:lnTo>
                  <a:lnTo>
                    <a:pt x="398518" y="325718"/>
                  </a:lnTo>
                  <a:lnTo>
                    <a:pt x="406198" y="333398"/>
                  </a:lnTo>
                  <a:lnTo>
                    <a:pt x="406198" y="342861"/>
                  </a:lnTo>
                </a:path>
                <a:path w="1894204" h="528319">
                  <a:moveTo>
                    <a:pt x="452387" y="347147"/>
                  </a:moveTo>
                  <a:lnTo>
                    <a:pt x="452387" y="356616"/>
                  </a:lnTo>
                  <a:lnTo>
                    <a:pt x="444713" y="364290"/>
                  </a:lnTo>
                  <a:lnTo>
                    <a:pt x="435244" y="364290"/>
                  </a:lnTo>
                  <a:lnTo>
                    <a:pt x="425776" y="364290"/>
                  </a:lnTo>
                  <a:lnTo>
                    <a:pt x="418101" y="356616"/>
                  </a:lnTo>
                  <a:lnTo>
                    <a:pt x="418101" y="347147"/>
                  </a:lnTo>
                  <a:lnTo>
                    <a:pt x="418101" y="337684"/>
                  </a:lnTo>
                  <a:lnTo>
                    <a:pt x="425776" y="330004"/>
                  </a:lnTo>
                  <a:lnTo>
                    <a:pt x="435244" y="330004"/>
                  </a:lnTo>
                  <a:lnTo>
                    <a:pt x="444713" y="330004"/>
                  </a:lnTo>
                  <a:lnTo>
                    <a:pt x="452387" y="337684"/>
                  </a:lnTo>
                  <a:lnTo>
                    <a:pt x="452387" y="347147"/>
                  </a:lnTo>
                </a:path>
                <a:path w="1894204" h="528319">
                  <a:moveTo>
                    <a:pt x="499057" y="344290"/>
                  </a:moveTo>
                  <a:lnTo>
                    <a:pt x="499057" y="353759"/>
                  </a:lnTo>
                  <a:lnTo>
                    <a:pt x="491377" y="361433"/>
                  </a:lnTo>
                  <a:lnTo>
                    <a:pt x="481914" y="361433"/>
                  </a:lnTo>
                  <a:lnTo>
                    <a:pt x="472445" y="361433"/>
                  </a:lnTo>
                  <a:lnTo>
                    <a:pt x="464771" y="353759"/>
                  </a:lnTo>
                  <a:lnTo>
                    <a:pt x="464771" y="344290"/>
                  </a:lnTo>
                  <a:lnTo>
                    <a:pt x="464771" y="334827"/>
                  </a:lnTo>
                  <a:lnTo>
                    <a:pt x="472445" y="327147"/>
                  </a:lnTo>
                  <a:lnTo>
                    <a:pt x="481914" y="327147"/>
                  </a:lnTo>
                  <a:lnTo>
                    <a:pt x="491377" y="327147"/>
                  </a:lnTo>
                  <a:lnTo>
                    <a:pt x="499057" y="334827"/>
                  </a:lnTo>
                  <a:lnTo>
                    <a:pt x="499057" y="344290"/>
                  </a:lnTo>
                </a:path>
                <a:path w="1894204" h="528319">
                  <a:moveTo>
                    <a:pt x="545246" y="333816"/>
                  </a:moveTo>
                  <a:lnTo>
                    <a:pt x="545246" y="343284"/>
                  </a:lnTo>
                  <a:lnTo>
                    <a:pt x="537572" y="350959"/>
                  </a:lnTo>
                  <a:lnTo>
                    <a:pt x="528103" y="350959"/>
                  </a:lnTo>
                  <a:lnTo>
                    <a:pt x="518634" y="350959"/>
                  </a:lnTo>
                  <a:lnTo>
                    <a:pt x="510960" y="343284"/>
                  </a:lnTo>
                  <a:lnTo>
                    <a:pt x="510960" y="333816"/>
                  </a:lnTo>
                  <a:lnTo>
                    <a:pt x="510960" y="324347"/>
                  </a:lnTo>
                  <a:lnTo>
                    <a:pt x="518634" y="316672"/>
                  </a:lnTo>
                  <a:lnTo>
                    <a:pt x="528103" y="316672"/>
                  </a:lnTo>
                  <a:lnTo>
                    <a:pt x="537572" y="316672"/>
                  </a:lnTo>
                  <a:lnTo>
                    <a:pt x="545246" y="324347"/>
                  </a:lnTo>
                  <a:lnTo>
                    <a:pt x="545246" y="333816"/>
                  </a:lnTo>
                </a:path>
                <a:path w="1894204" h="528319">
                  <a:moveTo>
                    <a:pt x="591915" y="317627"/>
                  </a:moveTo>
                  <a:lnTo>
                    <a:pt x="591915" y="327090"/>
                  </a:lnTo>
                  <a:lnTo>
                    <a:pt x="584235" y="334770"/>
                  </a:lnTo>
                  <a:lnTo>
                    <a:pt x="574772" y="334770"/>
                  </a:lnTo>
                  <a:lnTo>
                    <a:pt x="565303" y="334770"/>
                  </a:lnTo>
                  <a:lnTo>
                    <a:pt x="557629" y="327090"/>
                  </a:lnTo>
                  <a:lnTo>
                    <a:pt x="557629" y="317627"/>
                  </a:lnTo>
                  <a:lnTo>
                    <a:pt x="557629" y="308158"/>
                  </a:lnTo>
                  <a:lnTo>
                    <a:pt x="565303" y="300484"/>
                  </a:lnTo>
                  <a:lnTo>
                    <a:pt x="574772" y="300484"/>
                  </a:lnTo>
                  <a:lnTo>
                    <a:pt x="584235" y="300484"/>
                  </a:lnTo>
                  <a:lnTo>
                    <a:pt x="591915" y="308158"/>
                  </a:lnTo>
                  <a:lnTo>
                    <a:pt x="591915" y="317627"/>
                  </a:lnTo>
                </a:path>
                <a:path w="1894204" h="528319">
                  <a:moveTo>
                    <a:pt x="638579" y="298101"/>
                  </a:moveTo>
                  <a:lnTo>
                    <a:pt x="638579" y="307569"/>
                  </a:lnTo>
                  <a:lnTo>
                    <a:pt x="630904" y="315244"/>
                  </a:lnTo>
                  <a:lnTo>
                    <a:pt x="621436" y="315244"/>
                  </a:lnTo>
                  <a:lnTo>
                    <a:pt x="611973" y="315244"/>
                  </a:lnTo>
                  <a:lnTo>
                    <a:pt x="604292" y="307569"/>
                  </a:lnTo>
                  <a:lnTo>
                    <a:pt x="604292" y="298101"/>
                  </a:lnTo>
                  <a:lnTo>
                    <a:pt x="604292" y="288632"/>
                  </a:lnTo>
                  <a:lnTo>
                    <a:pt x="611973" y="280958"/>
                  </a:lnTo>
                  <a:lnTo>
                    <a:pt x="621436" y="280958"/>
                  </a:lnTo>
                  <a:lnTo>
                    <a:pt x="630904" y="280958"/>
                  </a:lnTo>
                  <a:lnTo>
                    <a:pt x="638579" y="288632"/>
                  </a:lnTo>
                  <a:lnTo>
                    <a:pt x="638579" y="298101"/>
                  </a:lnTo>
                </a:path>
                <a:path w="1894204" h="528319">
                  <a:moveTo>
                    <a:pt x="684774" y="281432"/>
                  </a:moveTo>
                  <a:lnTo>
                    <a:pt x="684774" y="290901"/>
                  </a:lnTo>
                  <a:lnTo>
                    <a:pt x="677093" y="298575"/>
                  </a:lnTo>
                  <a:lnTo>
                    <a:pt x="667630" y="298575"/>
                  </a:lnTo>
                  <a:lnTo>
                    <a:pt x="658162" y="298575"/>
                  </a:lnTo>
                  <a:lnTo>
                    <a:pt x="650487" y="290901"/>
                  </a:lnTo>
                  <a:lnTo>
                    <a:pt x="650487" y="281432"/>
                  </a:lnTo>
                  <a:lnTo>
                    <a:pt x="650487" y="271969"/>
                  </a:lnTo>
                  <a:lnTo>
                    <a:pt x="658162" y="264289"/>
                  </a:lnTo>
                  <a:lnTo>
                    <a:pt x="667630" y="264289"/>
                  </a:lnTo>
                  <a:lnTo>
                    <a:pt x="677093" y="264289"/>
                  </a:lnTo>
                  <a:lnTo>
                    <a:pt x="684774" y="271969"/>
                  </a:lnTo>
                  <a:lnTo>
                    <a:pt x="684774" y="281432"/>
                  </a:lnTo>
                </a:path>
                <a:path w="1894204" h="528319">
                  <a:moveTo>
                    <a:pt x="731437" y="271432"/>
                  </a:moveTo>
                  <a:lnTo>
                    <a:pt x="731437" y="280901"/>
                  </a:lnTo>
                  <a:lnTo>
                    <a:pt x="723763" y="288575"/>
                  </a:lnTo>
                  <a:lnTo>
                    <a:pt x="714294" y="288575"/>
                  </a:lnTo>
                  <a:lnTo>
                    <a:pt x="704831" y="288575"/>
                  </a:lnTo>
                  <a:lnTo>
                    <a:pt x="697151" y="280901"/>
                  </a:lnTo>
                  <a:lnTo>
                    <a:pt x="697151" y="271432"/>
                  </a:lnTo>
                  <a:lnTo>
                    <a:pt x="697151" y="261969"/>
                  </a:lnTo>
                  <a:lnTo>
                    <a:pt x="704831" y="254289"/>
                  </a:lnTo>
                  <a:lnTo>
                    <a:pt x="714294" y="254289"/>
                  </a:lnTo>
                  <a:lnTo>
                    <a:pt x="723763" y="254289"/>
                  </a:lnTo>
                  <a:lnTo>
                    <a:pt x="731437" y="261969"/>
                  </a:lnTo>
                  <a:lnTo>
                    <a:pt x="731437" y="271432"/>
                  </a:lnTo>
                </a:path>
                <a:path w="1894204" h="528319">
                  <a:moveTo>
                    <a:pt x="778106" y="271912"/>
                  </a:moveTo>
                  <a:lnTo>
                    <a:pt x="778106" y="281375"/>
                  </a:lnTo>
                  <a:lnTo>
                    <a:pt x="770432" y="289055"/>
                  </a:lnTo>
                  <a:lnTo>
                    <a:pt x="760963" y="289055"/>
                  </a:lnTo>
                  <a:lnTo>
                    <a:pt x="751494" y="289055"/>
                  </a:lnTo>
                  <a:lnTo>
                    <a:pt x="743820" y="281375"/>
                  </a:lnTo>
                  <a:lnTo>
                    <a:pt x="743820" y="271912"/>
                  </a:lnTo>
                  <a:lnTo>
                    <a:pt x="743820" y="262443"/>
                  </a:lnTo>
                  <a:lnTo>
                    <a:pt x="751494" y="254769"/>
                  </a:lnTo>
                  <a:lnTo>
                    <a:pt x="760963" y="254769"/>
                  </a:lnTo>
                  <a:lnTo>
                    <a:pt x="770432" y="254769"/>
                  </a:lnTo>
                  <a:lnTo>
                    <a:pt x="778106" y="262443"/>
                  </a:lnTo>
                  <a:lnTo>
                    <a:pt x="778106" y="271912"/>
                  </a:lnTo>
                </a:path>
                <a:path w="1894204" h="528319">
                  <a:moveTo>
                    <a:pt x="824295" y="285243"/>
                  </a:moveTo>
                  <a:lnTo>
                    <a:pt x="824295" y="294712"/>
                  </a:lnTo>
                  <a:lnTo>
                    <a:pt x="816621" y="302387"/>
                  </a:lnTo>
                  <a:lnTo>
                    <a:pt x="807152" y="302387"/>
                  </a:lnTo>
                  <a:lnTo>
                    <a:pt x="797689" y="302387"/>
                  </a:lnTo>
                  <a:lnTo>
                    <a:pt x="790009" y="294712"/>
                  </a:lnTo>
                  <a:lnTo>
                    <a:pt x="790009" y="285243"/>
                  </a:lnTo>
                  <a:lnTo>
                    <a:pt x="790009" y="275775"/>
                  </a:lnTo>
                  <a:lnTo>
                    <a:pt x="797689" y="268100"/>
                  </a:lnTo>
                  <a:lnTo>
                    <a:pt x="807152" y="268100"/>
                  </a:lnTo>
                  <a:lnTo>
                    <a:pt x="816621" y="268100"/>
                  </a:lnTo>
                  <a:lnTo>
                    <a:pt x="824295" y="275775"/>
                  </a:lnTo>
                  <a:lnTo>
                    <a:pt x="824295" y="285243"/>
                  </a:lnTo>
                </a:path>
                <a:path w="1894204" h="528319">
                  <a:moveTo>
                    <a:pt x="870965" y="309530"/>
                  </a:moveTo>
                  <a:lnTo>
                    <a:pt x="870965" y="318998"/>
                  </a:lnTo>
                  <a:lnTo>
                    <a:pt x="863290" y="326673"/>
                  </a:lnTo>
                  <a:lnTo>
                    <a:pt x="853822" y="326673"/>
                  </a:lnTo>
                  <a:lnTo>
                    <a:pt x="844353" y="326673"/>
                  </a:lnTo>
                  <a:lnTo>
                    <a:pt x="836679" y="318998"/>
                  </a:lnTo>
                  <a:lnTo>
                    <a:pt x="836679" y="309530"/>
                  </a:lnTo>
                  <a:lnTo>
                    <a:pt x="836679" y="300061"/>
                  </a:lnTo>
                  <a:lnTo>
                    <a:pt x="844353" y="292386"/>
                  </a:lnTo>
                  <a:lnTo>
                    <a:pt x="853822" y="292386"/>
                  </a:lnTo>
                  <a:lnTo>
                    <a:pt x="863290" y="292386"/>
                  </a:lnTo>
                  <a:lnTo>
                    <a:pt x="870965" y="300061"/>
                  </a:lnTo>
                  <a:lnTo>
                    <a:pt x="870965" y="309530"/>
                  </a:lnTo>
                </a:path>
                <a:path w="1894204" h="528319">
                  <a:moveTo>
                    <a:pt x="917154" y="340004"/>
                  </a:moveTo>
                  <a:lnTo>
                    <a:pt x="917154" y="349473"/>
                  </a:lnTo>
                  <a:lnTo>
                    <a:pt x="909480" y="357147"/>
                  </a:lnTo>
                  <a:lnTo>
                    <a:pt x="900011" y="357147"/>
                  </a:lnTo>
                  <a:lnTo>
                    <a:pt x="890548" y="357147"/>
                  </a:lnTo>
                  <a:lnTo>
                    <a:pt x="882868" y="349473"/>
                  </a:lnTo>
                  <a:lnTo>
                    <a:pt x="882868" y="340004"/>
                  </a:lnTo>
                  <a:lnTo>
                    <a:pt x="882868" y="330541"/>
                  </a:lnTo>
                  <a:lnTo>
                    <a:pt x="890548" y="322861"/>
                  </a:lnTo>
                  <a:lnTo>
                    <a:pt x="900011" y="322861"/>
                  </a:lnTo>
                  <a:lnTo>
                    <a:pt x="909480" y="322861"/>
                  </a:lnTo>
                  <a:lnTo>
                    <a:pt x="917154" y="330541"/>
                  </a:lnTo>
                  <a:lnTo>
                    <a:pt x="917154" y="340004"/>
                  </a:lnTo>
                </a:path>
                <a:path w="1894204" h="528319">
                  <a:moveTo>
                    <a:pt x="963823" y="369056"/>
                  </a:moveTo>
                  <a:lnTo>
                    <a:pt x="963823" y="378519"/>
                  </a:lnTo>
                  <a:lnTo>
                    <a:pt x="956149" y="386199"/>
                  </a:lnTo>
                  <a:lnTo>
                    <a:pt x="946680" y="386199"/>
                  </a:lnTo>
                  <a:lnTo>
                    <a:pt x="937211" y="386199"/>
                  </a:lnTo>
                  <a:lnTo>
                    <a:pt x="929537" y="378519"/>
                  </a:lnTo>
                  <a:lnTo>
                    <a:pt x="929537" y="369056"/>
                  </a:lnTo>
                  <a:lnTo>
                    <a:pt x="929537" y="359587"/>
                  </a:lnTo>
                  <a:lnTo>
                    <a:pt x="937211" y="351913"/>
                  </a:lnTo>
                  <a:lnTo>
                    <a:pt x="946680" y="351913"/>
                  </a:lnTo>
                  <a:lnTo>
                    <a:pt x="956149" y="351913"/>
                  </a:lnTo>
                  <a:lnTo>
                    <a:pt x="963823" y="359587"/>
                  </a:lnTo>
                  <a:lnTo>
                    <a:pt x="963823" y="369056"/>
                  </a:lnTo>
                </a:path>
                <a:path w="1894204" h="528319">
                  <a:moveTo>
                    <a:pt x="1010492" y="389056"/>
                  </a:moveTo>
                  <a:lnTo>
                    <a:pt x="1010492" y="398519"/>
                  </a:lnTo>
                  <a:lnTo>
                    <a:pt x="1002812" y="406199"/>
                  </a:lnTo>
                  <a:lnTo>
                    <a:pt x="993349" y="406199"/>
                  </a:lnTo>
                  <a:lnTo>
                    <a:pt x="983881" y="406199"/>
                  </a:lnTo>
                  <a:lnTo>
                    <a:pt x="976206" y="398519"/>
                  </a:lnTo>
                  <a:lnTo>
                    <a:pt x="976206" y="389056"/>
                  </a:lnTo>
                  <a:lnTo>
                    <a:pt x="976206" y="379588"/>
                  </a:lnTo>
                  <a:lnTo>
                    <a:pt x="983881" y="371913"/>
                  </a:lnTo>
                  <a:lnTo>
                    <a:pt x="993349" y="371913"/>
                  </a:lnTo>
                  <a:lnTo>
                    <a:pt x="1002812" y="371913"/>
                  </a:lnTo>
                  <a:lnTo>
                    <a:pt x="1010492" y="379588"/>
                  </a:lnTo>
                  <a:lnTo>
                    <a:pt x="1010492" y="389056"/>
                  </a:lnTo>
                </a:path>
                <a:path w="1894204" h="528319">
                  <a:moveTo>
                    <a:pt x="1056682" y="392862"/>
                  </a:moveTo>
                  <a:lnTo>
                    <a:pt x="1056682" y="402331"/>
                  </a:lnTo>
                  <a:lnTo>
                    <a:pt x="1049007" y="410005"/>
                  </a:lnTo>
                  <a:lnTo>
                    <a:pt x="1039538" y="410005"/>
                  </a:lnTo>
                  <a:lnTo>
                    <a:pt x="1030070" y="410005"/>
                  </a:lnTo>
                  <a:lnTo>
                    <a:pt x="1022395" y="402331"/>
                  </a:lnTo>
                  <a:lnTo>
                    <a:pt x="1022395" y="392862"/>
                  </a:lnTo>
                  <a:lnTo>
                    <a:pt x="1022395" y="383399"/>
                  </a:lnTo>
                  <a:lnTo>
                    <a:pt x="1030070" y="375719"/>
                  </a:lnTo>
                  <a:lnTo>
                    <a:pt x="1039538" y="375719"/>
                  </a:lnTo>
                  <a:lnTo>
                    <a:pt x="1049007" y="375719"/>
                  </a:lnTo>
                  <a:lnTo>
                    <a:pt x="1056682" y="383399"/>
                  </a:lnTo>
                  <a:lnTo>
                    <a:pt x="1056682" y="392862"/>
                  </a:lnTo>
                </a:path>
                <a:path w="1894204" h="528319">
                  <a:moveTo>
                    <a:pt x="1103351" y="377148"/>
                  </a:moveTo>
                  <a:lnTo>
                    <a:pt x="1103351" y="386616"/>
                  </a:lnTo>
                  <a:lnTo>
                    <a:pt x="1095671" y="394291"/>
                  </a:lnTo>
                  <a:lnTo>
                    <a:pt x="1086208" y="394291"/>
                  </a:lnTo>
                  <a:lnTo>
                    <a:pt x="1076739" y="394291"/>
                  </a:lnTo>
                  <a:lnTo>
                    <a:pt x="1069065" y="386616"/>
                  </a:lnTo>
                  <a:lnTo>
                    <a:pt x="1069065" y="377148"/>
                  </a:lnTo>
                  <a:lnTo>
                    <a:pt x="1069065" y="367685"/>
                  </a:lnTo>
                  <a:lnTo>
                    <a:pt x="1076739" y="360004"/>
                  </a:lnTo>
                  <a:lnTo>
                    <a:pt x="1086208" y="360004"/>
                  </a:lnTo>
                  <a:lnTo>
                    <a:pt x="1095671" y="360004"/>
                  </a:lnTo>
                  <a:lnTo>
                    <a:pt x="1103351" y="367685"/>
                  </a:lnTo>
                  <a:lnTo>
                    <a:pt x="1103351" y="377148"/>
                  </a:lnTo>
                </a:path>
                <a:path w="1894204" h="528319">
                  <a:moveTo>
                    <a:pt x="1150014" y="342861"/>
                  </a:moveTo>
                  <a:lnTo>
                    <a:pt x="1150014" y="352330"/>
                  </a:lnTo>
                  <a:lnTo>
                    <a:pt x="1142340" y="360004"/>
                  </a:lnTo>
                  <a:lnTo>
                    <a:pt x="1132871" y="360004"/>
                  </a:lnTo>
                  <a:lnTo>
                    <a:pt x="1123408" y="360004"/>
                  </a:lnTo>
                  <a:lnTo>
                    <a:pt x="1115728" y="352330"/>
                  </a:lnTo>
                  <a:lnTo>
                    <a:pt x="1115728" y="342861"/>
                  </a:lnTo>
                  <a:lnTo>
                    <a:pt x="1115728" y="333398"/>
                  </a:lnTo>
                  <a:lnTo>
                    <a:pt x="1123408" y="325718"/>
                  </a:lnTo>
                  <a:lnTo>
                    <a:pt x="1132871" y="325718"/>
                  </a:lnTo>
                  <a:lnTo>
                    <a:pt x="1142340" y="325718"/>
                  </a:lnTo>
                  <a:lnTo>
                    <a:pt x="1150014" y="333398"/>
                  </a:lnTo>
                  <a:lnTo>
                    <a:pt x="1150014" y="342861"/>
                  </a:lnTo>
                </a:path>
                <a:path w="1894204" h="528319">
                  <a:moveTo>
                    <a:pt x="1196209" y="296198"/>
                  </a:moveTo>
                  <a:lnTo>
                    <a:pt x="1196209" y="305661"/>
                  </a:lnTo>
                  <a:lnTo>
                    <a:pt x="1188529" y="313341"/>
                  </a:lnTo>
                  <a:lnTo>
                    <a:pt x="1179066" y="313341"/>
                  </a:lnTo>
                  <a:lnTo>
                    <a:pt x="1169597" y="313341"/>
                  </a:lnTo>
                  <a:lnTo>
                    <a:pt x="1161923" y="305661"/>
                  </a:lnTo>
                  <a:lnTo>
                    <a:pt x="1161923" y="296198"/>
                  </a:lnTo>
                  <a:lnTo>
                    <a:pt x="1161923" y="286729"/>
                  </a:lnTo>
                  <a:lnTo>
                    <a:pt x="1169597" y="279055"/>
                  </a:lnTo>
                  <a:lnTo>
                    <a:pt x="1179066" y="279055"/>
                  </a:lnTo>
                  <a:lnTo>
                    <a:pt x="1188529" y="279055"/>
                  </a:lnTo>
                  <a:lnTo>
                    <a:pt x="1196209" y="286729"/>
                  </a:lnTo>
                  <a:lnTo>
                    <a:pt x="1196209" y="296198"/>
                  </a:lnTo>
                </a:path>
                <a:path w="1894204" h="528319">
                  <a:moveTo>
                    <a:pt x="1242873" y="247626"/>
                  </a:moveTo>
                  <a:lnTo>
                    <a:pt x="1242873" y="257089"/>
                  </a:lnTo>
                  <a:lnTo>
                    <a:pt x="1235198" y="264769"/>
                  </a:lnTo>
                  <a:lnTo>
                    <a:pt x="1225730" y="264769"/>
                  </a:lnTo>
                  <a:lnTo>
                    <a:pt x="1216267" y="264769"/>
                  </a:lnTo>
                  <a:lnTo>
                    <a:pt x="1208587" y="257089"/>
                  </a:lnTo>
                  <a:lnTo>
                    <a:pt x="1208587" y="247626"/>
                  </a:lnTo>
                  <a:lnTo>
                    <a:pt x="1208587" y="238157"/>
                  </a:lnTo>
                  <a:lnTo>
                    <a:pt x="1216267" y="230483"/>
                  </a:lnTo>
                  <a:lnTo>
                    <a:pt x="1225730" y="230483"/>
                  </a:lnTo>
                  <a:lnTo>
                    <a:pt x="1235198" y="230483"/>
                  </a:lnTo>
                  <a:lnTo>
                    <a:pt x="1242873" y="238157"/>
                  </a:lnTo>
                  <a:lnTo>
                    <a:pt x="1242873" y="247626"/>
                  </a:lnTo>
                </a:path>
                <a:path w="1894204" h="528319">
                  <a:moveTo>
                    <a:pt x="1289068" y="210002"/>
                  </a:moveTo>
                  <a:lnTo>
                    <a:pt x="1289068" y="219471"/>
                  </a:lnTo>
                  <a:lnTo>
                    <a:pt x="1281388" y="227146"/>
                  </a:lnTo>
                  <a:lnTo>
                    <a:pt x="1271925" y="227146"/>
                  </a:lnTo>
                  <a:lnTo>
                    <a:pt x="1262456" y="227146"/>
                  </a:lnTo>
                  <a:lnTo>
                    <a:pt x="1254781" y="219471"/>
                  </a:lnTo>
                  <a:lnTo>
                    <a:pt x="1254781" y="210002"/>
                  </a:lnTo>
                  <a:lnTo>
                    <a:pt x="1254781" y="200539"/>
                  </a:lnTo>
                  <a:lnTo>
                    <a:pt x="1262456" y="192859"/>
                  </a:lnTo>
                  <a:lnTo>
                    <a:pt x="1271925" y="192859"/>
                  </a:lnTo>
                  <a:lnTo>
                    <a:pt x="1281388" y="192859"/>
                  </a:lnTo>
                  <a:lnTo>
                    <a:pt x="1289068" y="200539"/>
                  </a:lnTo>
                  <a:lnTo>
                    <a:pt x="1289068" y="210002"/>
                  </a:lnTo>
                </a:path>
                <a:path w="1894204" h="528319">
                  <a:moveTo>
                    <a:pt x="1335731" y="195716"/>
                  </a:moveTo>
                  <a:lnTo>
                    <a:pt x="1335731" y="205185"/>
                  </a:lnTo>
                  <a:lnTo>
                    <a:pt x="1328057" y="212860"/>
                  </a:lnTo>
                  <a:lnTo>
                    <a:pt x="1318588" y="212860"/>
                  </a:lnTo>
                  <a:lnTo>
                    <a:pt x="1309125" y="212860"/>
                  </a:lnTo>
                  <a:lnTo>
                    <a:pt x="1301445" y="205185"/>
                  </a:lnTo>
                  <a:lnTo>
                    <a:pt x="1301445" y="195716"/>
                  </a:lnTo>
                  <a:lnTo>
                    <a:pt x="1301445" y="186254"/>
                  </a:lnTo>
                  <a:lnTo>
                    <a:pt x="1309125" y="178573"/>
                  </a:lnTo>
                  <a:lnTo>
                    <a:pt x="1318588" y="178573"/>
                  </a:lnTo>
                  <a:lnTo>
                    <a:pt x="1328057" y="178573"/>
                  </a:lnTo>
                  <a:lnTo>
                    <a:pt x="1335731" y="186254"/>
                  </a:lnTo>
                  <a:lnTo>
                    <a:pt x="1335731" y="195716"/>
                  </a:lnTo>
                </a:path>
                <a:path w="1894204" h="528319">
                  <a:moveTo>
                    <a:pt x="1382400" y="211911"/>
                  </a:moveTo>
                  <a:lnTo>
                    <a:pt x="1382400" y="221374"/>
                  </a:lnTo>
                  <a:lnTo>
                    <a:pt x="1374726" y="229054"/>
                  </a:lnTo>
                  <a:lnTo>
                    <a:pt x="1365257" y="229054"/>
                  </a:lnTo>
                  <a:lnTo>
                    <a:pt x="1355789" y="229054"/>
                  </a:lnTo>
                  <a:lnTo>
                    <a:pt x="1348114" y="221374"/>
                  </a:lnTo>
                  <a:lnTo>
                    <a:pt x="1348114" y="211911"/>
                  </a:lnTo>
                  <a:lnTo>
                    <a:pt x="1348114" y="202442"/>
                  </a:lnTo>
                  <a:lnTo>
                    <a:pt x="1355789" y="194768"/>
                  </a:lnTo>
                  <a:lnTo>
                    <a:pt x="1365257" y="194768"/>
                  </a:lnTo>
                  <a:lnTo>
                    <a:pt x="1374726" y="194768"/>
                  </a:lnTo>
                  <a:lnTo>
                    <a:pt x="1382400" y="202442"/>
                  </a:lnTo>
                  <a:lnTo>
                    <a:pt x="1382400" y="211911"/>
                  </a:lnTo>
                </a:path>
                <a:path w="1894204" h="528319">
                  <a:moveTo>
                    <a:pt x="1428590" y="259055"/>
                  </a:moveTo>
                  <a:lnTo>
                    <a:pt x="1428590" y="268518"/>
                  </a:lnTo>
                  <a:lnTo>
                    <a:pt x="1420915" y="276198"/>
                  </a:lnTo>
                  <a:lnTo>
                    <a:pt x="1411446" y="276198"/>
                  </a:lnTo>
                  <a:lnTo>
                    <a:pt x="1401983" y="276198"/>
                  </a:lnTo>
                  <a:lnTo>
                    <a:pt x="1394303" y="268518"/>
                  </a:lnTo>
                  <a:lnTo>
                    <a:pt x="1394303" y="259055"/>
                  </a:lnTo>
                  <a:lnTo>
                    <a:pt x="1394303" y="249586"/>
                  </a:lnTo>
                  <a:lnTo>
                    <a:pt x="1401983" y="241911"/>
                  </a:lnTo>
                  <a:lnTo>
                    <a:pt x="1411446" y="241911"/>
                  </a:lnTo>
                  <a:lnTo>
                    <a:pt x="1420915" y="241911"/>
                  </a:lnTo>
                  <a:lnTo>
                    <a:pt x="1428590" y="249586"/>
                  </a:lnTo>
                  <a:lnTo>
                    <a:pt x="1428590" y="259055"/>
                  </a:lnTo>
                </a:path>
                <a:path w="1894204" h="528319">
                  <a:moveTo>
                    <a:pt x="1475259" y="330004"/>
                  </a:moveTo>
                  <a:lnTo>
                    <a:pt x="1475259" y="339473"/>
                  </a:lnTo>
                  <a:lnTo>
                    <a:pt x="1467584" y="347147"/>
                  </a:lnTo>
                  <a:lnTo>
                    <a:pt x="1458116" y="347147"/>
                  </a:lnTo>
                  <a:lnTo>
                    <a:pt x="1448647" y="347147"/>
                  </a:lnTo>
                  <a:lnTo>
                    <a:pt x="1440973" y="339473"/>
                  </a:lnTo>
                  <a:lnTo>
                    <a:pt x="1440973" y="330004"/>
                  </a:lnTo>
                  <a:lnTo>
                    <a:pt x="1440973" y="320541"/>
                  </a:lnTo>
                  <a:lnTo>
                    <a:pt x="1448647" y="312861"/>
                  </a:lnTo>
                  <a:lnTo>
                    <a:pt x="1458116" y="312861"/>
                  </a:lnTo>
                  <a:lnTo>
                    <a:pt x="1467584" y="312861"/>
                  </a:lnTo>
                  <a:lnTo>
                    <a:pt x="1475259" y="320541"/>
                  </a:lnTo>
                  <a:lnTo>
                    <a:pt x="1475259" y="330004"/>
                  </a:lnTo>
                </a:path>
                <a:path w="1894204" h="528319">
                  <a:moveTo>
                    <a:pt x="1521928" y="409057"/>
                  </a:moveTo>
                  <a:lnTo>
                    <a:pt x="1521928" y="418520"/>
                  </a:lnTo>
                  <a:lnTo>
                    <a:pt x="1514248" y="426200"/>
                  </a:lnTo>
                  <a:lnTo>
                    <a:pt x="1504785" y="426200"/>
                  </a:lnTo>
                  <a:lnTo>
                    <a:pt x="1495316" y="426200"/>
                  </a:lnTo>
                  <a:lnTo>
                    <a:pt x="1487642" y="418520"/>
                  </a:lnTo>
                  <a:lnTo>
                    <a:pt x="1487642" y="409057"/>
                  </a:lnTo>
                  <a:lnTo>
                    <a:pt x="1487642" y="399588"/>
                  </a:lnTo>
                  <a:lnTo>
                    <a:pt x="1495316" y="391913"/>
                  </a:lnTo>
                  <a:lnTo>
                    <a:pt x="1504785" y="391913"/>
                  </a:lnTo>
                  <a:lnTo>
                    <a:pt x="1514248" y="391913"/>
                  </a:lnTo>
                  <a:lnTo>
                    <a:pt x="1521928" y="399588"/>
                  </a:lnTo>
                  <a:lnTo>
                    <a:pt x="1521928" y="409057"/>
                  </a:lnTo>
                </a:path>
                <a:path w="1894204" h="528319">
                  <a:moveTo>
                    <a:pt x="1568117" y="475720"/>
                  </a:moveTo>
                  <a:lnTo>
                    <a:pt x="1568117" y="485189"/>
                  </a:lnTo>
                  <a:lnTo>
                    <a:pt x="1560443" y="492863"/>
                  </a:lnTo>
                  <a:lnTo>
                    <a:pt x="1550974" y="492863"/>
                  </a:lnTo>
                  <a:lnTo>
                    <a:pt x="1541505" y="492863"/>
                  </a:lnTo>
                  <a:lnTo>
                    <a:pt x="1533831" y="485189"/>
                  </a:lnTo>
                  <a:lnTo>
                    <a:pt x="1533831" y="475720"/>
                  </a:lnTo>
                  <a:lnTo>
                    <a:pt x="1533831" y="466257"/>
                  </a:lnTo>
                  <a:lnTo>
                    <a:pt x="1541505" y="458577"/>
                  </a:lnTo>
                  <a:lnTo>
                    <a:pt x="1550974" y="458577"/>
                  </a:lnTo>
                  <a:lnTo>
                    <a:pt x="1560443" y="458577"/>
                  </a:lnTo>
                  <a:lnTo>
                    <a:pt x="1568117" y="466257"/>
                  </a:lnTo>
                  <a:lnTo>
                    <a:pt x="1568117" y="475720"/>
                  </a:lnTo>
                </a:path>
                <a:path w="1894204" h="528319">
                  <a:moveTo>
                    <a:pt x="1614786" y="510961"/>
                  </a:moveTo>
                  <a:lnTo>
                    <a:pt x="1614786" y="520430"/>
                  </a:lnTo>
                  <a:lnTo>
                    <a:pt x="1607106" y="528104"/>
                  </a:lnTo>
                  <a:lnTo>
                    <a:pt x="1597643" y="528104"/>
                  </a:lnTo>
                  <a:lnTo>
                    <a:pt x="1588175" y="528104"/>
                  </a:lnTo>
                  <a:lnTo>
                    <a:pt x="1580500" y="520430"/>
                  </a:lnTo>
                  <a:lnTo>
                    <a:pt x="1580500" y="510961"/>
                  </a:lnTo>
                  <a:lnTo>
                    <a:pt x="1580500" y="501492"/>
                  </a:lnTo>
                  <a:lnTo>
                    <a:pt x="1588175" y="493818"/>
                  </a:lnTo>
                  <a:lnTo>
                    <a:pt x="1597643" y="493818"/>
                  </a:lnTo>
                  <a:lnTo>
                    <a:pt x="1607106" y="493818"/>
                  </a:lnTo>
                  <a:lnTo>
                    <a:pt x="1614786" y="501492"/>
                  </a:lnTo>
                  <a:lnTo>
                    <a:pt x="1614786" y="510961"/>
                  </a:lnTo>
                </a:path>
                <a:path w="1894204" h="528319">
                  <a:moveTo>
                    <a:pt x="1660976" y="499532"/>
                  </a:moveTo>
                  <a:lnTo>
                    <a:pt x="1660976" y="509001"/>
                  </a:lnTo>
                  <a:lnTo>
                    <a:pt x="1653301" y="516675"/>
                  </a:lnTo>
                  <a:lnTo>
                    <a:pt x="1643833" y="516675"/>
                  </a:lnTo>
                  <a:lnTo>
                    <a:pt x="1634364" y="516675"/>
                  </a:lnTo>
                  <a:lnTo>
                    <a:pt x="1626689" y="509001"/>
                  </a:lnTo>
                  <a:lnTo>
                    <a:pt x="1626689" y="499532"/>
                  </a:lnTo>
                  <a:lnTo>
                    <a:pt x="1626689" y="490063"/>
                  </a:lnTo>
                  <a:lnTo>
                    <a:pt x="1634364" y="482389"/>
                  </a:lnTo>
                  <a:lnTo>
                    <a:pt x="1643833" y="482389"/>
                  </a:lnTo>
                  <a:lnTo>
                    <a:pt x="1653301" y="482389"/>
                  </a:lnTo>
                  <a:lnTo>
                    <a:pt x="1660976" y="490063"/>
                  </a:lnTo>
                  <a:lnTo>
                    <a:pt x="1660976" y="499532"/>
                  </a:lnTo>
                </a:path>
                <a:path w="1894204" h="528319">
                  <a:moveTo>
                    <a:pt x="1707645" y="437148"/>
                  </a:moveTo>
                  <a:lnTo>
                    <a:pt x="1707645" y="446617"/>
                  </a:lnTo>
                  <a:lnTo>
                    <a:pt x="1699965" y="454292"/>
                  </a:lnTo>
                  <a:lnTo>
                    <a:pt x="1690502" y="454292"/>
                  </a:lnTo>
                  <a:lnTo>
                    <a:pt x="1681033" y="454292"/>
                  </a:lnTo>
                  <a:lnTo>
                    <a:pt x="1673359" y="446617"/>
                  </a:lnTo>
                  <a:lnTo>
                    <a:pt x="1673359" y="437148"/>
                  </a:lnTo>
                  <a:lnTo>
                    <a:pt x="1673359" y="427685"/>
                  </a:lnTo>
                  <a:lnTo>
                    <a:pt x="1681033" y="420005"/>
                  </a:lnTo>
                  <a:lnTo>
                    <a:pt x="1690502" y="420005"/>
                  </a:lnTo>
                  <a:lnTo>
                    <a:pt x="1699965" y="420005"/>
                  </a:lnTo>
                  <a:lnTo>
                    <a:pt x="1707645" y="427685"/>
                  </a:lnTo>
                  <a:lnTo>
                    <a:pt x="1707645" y="437148"/>
                  </a:lnTo>
                </a:path>
                <a:path w="1894204" h="528319">
                  <a:moveTo>
                    <a:pt x="1754308" y="332387"/>
                  </a:moveTo>
                  <a:lnTo>
                    <a:pt x="1754308" y="341856"/>
                  </a:lnTo>
                  <a:lnTo>
                    <a:pt x="1746634" y="349530"/>
                  </a:lnTo>
                  <a:lnTo>
                    <a:pt x="1737165" y="349530"/>
                  </a:lnTo>
                  <a:lnTo>
                    <a:pt x="1727702" y="349530"/>
                  </a:lnTo>
                  <a:lnTo>
                    <a:pt x="1720022" y="341856"/>
                  </a:lnTo>
                  <a:lnTo>
                    <a:pt x="1720022" y="332387"/>
                  </a:lnTo>
                  <a:lnTo>
                    <a:pt x="1720022" y="322918"/>
                  </a:lnTo>
                  <a:lnTo>
                    <a:pt x="1727702" y="315244"/>
                  </a:lnTo>
                  <a:lnTo>
                    <a:pt x="1737165" y="315244"/>
                  </a:lnTo>
                  <a:lnTo>
                    <a:pt x="1746634" y="315244"/>
                  </a:lnTo>
                  <a:lnTo>
                    <a:pt x="1754308" y="322918"/>
                  </a:lnTo>
                  <a:lnTo>
                    <a:pt x="1754308" y="332387"/>
                  </a:lnTo>
                </a:path>
                <a:path w="1894204" h="528319">
                  <a:moveTo>
                    <a:pt x="1800503" y="206671"/>
                  </a:moveTo>
                  <a:lnTo>
                    <a:pt x="1800503" y="216140"/>
                  </a:lnTo>
                  <a:lnTo>
                    <a:pt x="1792823" y="223814"/>
                  </a:lnTo>
                  <a:lnTo>
                    <a:pt x="1783360" y="223814"/>
                  </a:lnTo>
                  <a:lnTo>
                    <a:pt x="1773891" y="223814"/>
                  </a:lnTo>
                  <a:lnTo>
                    <a:pt x="1766217" y="216140"/>
                  </a:lnTo>
                  <a:lnTo>
                    <a:pt x="1766217" y="206671"/>
                  </a:lnTo>
                  <a:lnTo>
                    <a:pt x="1766217" y="197202"/>
                  </a:lnTo>
                  <a:lnTo>
                    <a:pt x="1773891" y="189528"/>
                  </a:lnTo>
                  <a:lnTo>
                    <a:pt x="1783360" y="189528"/>
                  </a:lnTo>
                  <a:lnTo>
                    <a:pt x="1792823" y="189528"/>
                  </a:lnTo>
                  <a:lnTo>
                    <a:pt x="1800503" y="197202"/>
                  </a:lnTo>
                  <a:lnTo>
                    <a:pt x="1800503" y="206671"/>
                  </a:lnTo>
                </a:path>
                <a:path w="1894204" h="528319">
                  <a:moveTo>
                    <a:pt x="1847167" y="90481"/>
                  </a:moveTo>
                  <a:lnTo>
                    <a:pt x="1847167" y="99944"/>
                  </a:lnTo>
                  <a:lnTo>
                    <a:pt x="1839492" y="107624"/>
                  </a:lnTo>
                  <a:lnTo>
                    <a:pt x="1830024" y="107624"/>
                  </a:lnTo>
                  <a:lnTo>
                    <a:pt x="1820561" y="107624"/>
                  </a:lnTo>
                  <a:lnTo>
                    <a:pt x="1812881" y="99944"/>
                  </a:lnTo>
                  <a:lnTo>
                    <a:pt x="1812881" y="90481"/>
                  </a:lnTo>
                  <a:lnTo>
                    <a:pt x="1812881" y="81012"/>
                  </a:lnTo>
                  <a:lnTo>
                    <a:pt x="1820561" y="73338"/>
                  </a:lnTo>
                  <a:lnTo>
                    <a:pt x="1830024" y="73338"/>
                  </a:lnTo>
                  <a:lnTo>
                    <a:pt x="1839492" y="73338"/>
                  </a:lnTo>
                  <a:lnTo>
                    <a:pt x="1847167" y="81012"/>
                  </a:lnTo>
                  <a:lnTo>
                    <a:pt x="1847167" y="90481"/>
                  </a:lnTo>
                </a:path>
                <a:path w="1894204" h="528319">
                  <a:moveTo>
                    <a:pt x="1893836" y="17143"/>
                  </a:moveTo>
                  <a:lnTo>
                    <a:pt x="1893836" y="26611"/>
                  </a:lnTo>
                  <a:lnTo>
                    <a:pt x="1886162" y="34286"/>
                  </a:lnTo>
                  <a:lnTo>
                    <a:pt x="1876693" y="34286"/>
                  </a:lnTo>
                  <a:lnTo>
                    <a:pt x="1867224" y="34286"/>
                  </a:lnTo>
                  <a:lnTo>
                    <a:pt x="1859550" y="26611"/>
                  </a:lnTo>
                  <a:lnTo>
                    <a:pt x="1859550" y="17143"/>
                  </a:lnTo>
                  <a:lnTo>
                    <a:pt x="1859550" y="7680"/>
                  </a:lnTo>
                  <a:lnTo>
                    <a:pt x="1867224" y="0"/>
                  </a:lnTo>
                  <a:lnTo>
                    <a:pt x="1876693" y="0"/>
                  </a:lnTo>
                  <a:lnTo>
                    <a:pt x="1886162" y="0"/>
                  </a:lnTo>
                  <a:lnTo>
                    <a:pt x="1893836" y="7680"/>
                  </a:lnTo>
                  <a:lnTo>
                    <a:pt x="1893836" y="17143"/>
                  </a:lnTo>
                </a:path>
              </a:pathLst>
            </a:custGeom>
            <a:ln w="3175">
              <a:solidFill>
                <a:srgbClr val="0000FF"/>
              </a:solidFill>
            </a:ln>
          </p:spPr>
          <p:txBody>
            <a:bodyPr wrap="square" lIns="0" tIns="0" rIns="0" bIns="0" rtlCol="0"/>
            <a:lstStyle/>
            <a:p>
              <a:endParaRPr/>
            </a:p>
          </p:txBody>
        </p:sp>
        <p:sp>
          <p:nvSpPr>
            <p:cNvPr id="39" name="object 39"/>
            <p:cNvSpPr/>
            <p:nvPr/>
          </p:nvSpPr>
          <p:spPr>
            <a:xfrm>
              <a:off x="2543907" y="1172210"/>
              <a:ext cx="0" cy="4445"/>
            </a:xfrm>
            <a:custGeom>
              <a:avLst/>
              <a:gdLst/>
              <a:ahLst/>
              <a:cxnLst/>
              <a:rect l="l" t="t" r="r" b="b"/>
              <a:pathLst>
                <a:path h="4444">
                  <a:moveTo>
                    <a:pt x="-1428" y="2142"/>
                  </a:moveTo>
                  <a:lnTo>
                    <a:pt x="1428" y="2142"/>
                  </a:lnTo>
                </a:path>
              </a:pathLst>
            </a:custGeom>
            <a:ln w="4285">
              <a:solidFill>
                <a:srgbClr val="0000FF"/>
              </a:solidFill>
            </a:ln>
          </p:spPr>
          <p:txBody>
            <a:bodyPr wrap="square" lIns="0" tIns="0" rIns="0" bIns="0" rtlCol="0"/>
            <a:lstStyle/>
            <a:p>
              <a:endParaRPr/>
            </a:p>
          </p:txBody>
        </p:sp>
        <p:sp>
          <p:nvSpPr>
            <p:cNvPr id="40" name="object 40"/>
            <p:cNvSpPr/>
            <p:nvPr/>
          </p:nvSpPr>
          <p:spPr>
            <a:xfrm>
              <a:off x="2590100" y="1157924"/>
              <a:ext cx="186690" cy="19050"/>
            </a:xfrm>
            <a:custGeom>
              <a:avLst/>
              <a:gdLst/>
              <a:ahLst/>
              <a:cxnLst/>
              <a:rect l="l" t="t" r="r" b="b"/>
              <a:pathLst>
                <a:path w="186689" h="19050">
                  <a:moveTo>
                    <a:pt x="0" y="18571"/>
                  </a:moveTo>
                  <a:lnTo>
                    <a:pt x="0" y="7142"/>
                  </a:lnTo>
                </a:path>
                <a:path w="186689" h="19050">
                  <a:moveTo>
                    <a:pt x="46665" y="18571"/>
                  </a:moveTo>
                  <a:lnTo>
                    <a:pt x="46665" y="1902"/>
                  </a:lnTo>
                </a:path>
                <a:path w="186689" h="19050">
                  <a:moveTo>
                    <a:pt x="92858" y="18571"/>
                  </a:moveTo>
                  <a:lnTo>
                    <a:pt x="92858" y="0"/>
                  </a:lnTo>
                </a:path>
                <a:path w="186689" h="19050">
                  <a:moveTo>
                    <a:pt x="139524" y="18571"/>
                  </a:moveTo>
                  <a:lnTo>
                    <a:pt x="139524" y="3331"/>
                  </a:lnTo>
                </a:path>
                <a:path w="186689" h="19050">
                  <a:moveTo>
                    <a:pt x="186192" y="18571"/>
                  </a:moveTo>
                  <a:lnTo>
                    <a:pt x="186192" y="10948"/>
                  </a:lnTo>
                </a:path>
              </a:pathLst>
            </a:custGeom>
            <a:ln w="3175">
              <a:solidFill>
                <a:srgbClr val="0000FF"/>
              </a:solidFill>
            </a:ln>
          </p:spPr>
          <p:txBody>
            <a:bodyPr wrap="square" lIns="0" tIns="0" rIns="0" bIns="0" rtlCol="0"/>
            <a:lstStyle/>
            <a:p>
              <a:endParaRPr/>
            </a:p>
          </p:txBody>
        </p:sp>
        <p:sp>
          <p:nvSpPr>
            <p:cNvPr id="41" name="object 41"/>
            <p:cNvSpPr/>
            <p:nvPr/>
          </p:nvSpPr>
          <p:spPr>
            <a:xfrm>
              <a:off x="2822482" y="1176496"/>
              <a:ext cx="0" cy="3810"/>
            </a:xfrm>
            <a:custGeom>
              <a:avLst/>
              <a:gdLst/>
              <a:ahLst/>
              <a:cxnLst/>
              <a:rect l="l" t="t" r="r" b="b"/>
              <a:pathLst>
                <a:path h="3809">
                  <a:moveTo>
                    <a:pt x="-1428" y="1665"/>
                  </a:moveTo>
                  <a:lnTo>
                    <a:pt x="1428" y="1665"/>
                  </a:lnTo>
                </a:path>
              </a:pathLst>
            </a:custGeom>
            <a:ln w="3331">
              <a:solidFill>
                <a:srgbClr val="0000FF"/>
              </a:solidFill>
            </a:ln>
          </p:spPr>
          <p:txBody>
            <a:bodyPr wrap="square" lIns="0" tIns="0" rIns="0" bIns="0" rtlCol="0"/>
            <a:lstStyle/>
            <a:p>
              <a:endParaRPr/>
            </a:p>
          </p:txBody>
        </p:sp>
        <p:sp>
          <p:nvSpPr>
            <p:cNvPr id="42" name="object 42"/>
            <p:cNvSpPr/>
            <p:nvPr/>
          </p:nvSpPr>
          <p:spPr>
            <a:xfrm>
              <a:off x="2869151" y="1176496"/>
              <a:ext cx="186055" cy="29845"/>
            </a:xfrm>
            <a:custGeom>
              <a:avLst/>
              <a:gdLst/>
              <a:ahLst/>
              <a:cxnLst/>
              <a:rect l="l" t="t" r="r" b="b"/>
              <a:pathLst>
                <a:path w="186055" h="29844">
                  <a:moveTo>
                    <a:pt x="0" y="0"/>
                  </a:moveTo>
                  <a:lnTo>
                    <a:pt x="0" y="15234"/>
                  </a:lnTo>
                </a:path>
                <a:path w="186055" h="29844">
                  <a:moveTo>
                    <a:pt x="46669" y="0"/>
                  </a:moveTo>
                  <a:lnTo>
                    <a:pt x="46669" y="25234"/>
                  </a:lnTo>
                </a:path>
                <a:path w="186055" h="29844">
                  <a:moveTo>
                    <a:pt x="92858" y="0"/>
                  </a:moveTo>
                  <a:lnTo>
                    <a:pt x="92858" y="29520"/>
                  </a:lnTo>
                </a:path>
                <a:path w="186055" h="29844">
                  <a:moveTo>
                    <a:pt x="139527" y="0"/>
                  </a:moveTo>
                  <a:lnTo>
                    <a:pt x="139527" y="26663"/>
                  </a:lnTo>
                </a:path>
                <a:path w="186055" h="29844">
                  <a:moveTo>
                    <a:pt x="185716" y="0"/>
                  </a:moveTo>
                  <a:lnTo>
                    <a:pt x="185716" y="16188"/>
                  </a:lnTo>
                </a:path>
              </a:pathLst>
            </a:custGeom>
            <a:ln w="3175">
              <a:solidFill>
                <a:srgbClr val="0000FF"/>
              </a:solidFill>
            </a:ln>
          </p:spPr>
          <p:txBody>
            <a:bodyPr wrap="square" lIns="0" tIns="0" rIns="0" bIns="0" rtlCol="0"/>
            <a:lstStyle/>
            <a:p>
              <a:endParaRPr/>
            </a:p>
          </p:txBody>
        </p:sp>
        <p:sp>
          <p:nvSpPr>
            <p:cNvPr id="43" name="object 43"/>
            <p:cNvSpPr/>
            <p:nvPr/>
          </p:nvSpPr>
          <p:spPr>
            <a:xfrm>
              <a:off x="3100108" y="1175067"/>
              <a:ext cx="3175" cy="3175"/>
            </a:xfrm>
            <a:custGeom>
              <a:avLst/>
              <a:gdLst/>
              <a:ahLst/>
              <a:cxnLst/>
              <a:rect l="l" t="t" r="r" b="b"/>
              <a:pathLst>
                <a:path w="3175" h="3175">
                  <a:moveTo>
                    <a:pt x="2217" y="0"/>
                  </a:moveTo>
                  <a:lnTo>
                    <a:pt x="640" y="0"/>
                  </a:lnTo>
                  <a:lnTo>
                    <a:pt x="0" y="640"/>
                  </a:lnTo>
                  <a:lnTo>
                    <a:pt x="0" y="2217"/>
                  </a:lnTo>
                  <a:lnTo>
                    <a:pt x="640" y="2857"/>
                  </a:lnTo>
                  <a:lnTo>
                    <a:pt x="2217" y="2857"/>
                  </a:lnTo>
                  <a:lnTo>
                    <a:pt x="2857" y="2217"/>
                  </a:lnTo>
                  <a:lnTo>
                    <a:pt x="2857" y="1428"/>
                  </a:lnTo>
                  <a:lnTo>
                    <a:pt x="2857" y="640"/>
                  </a:lnTo>
                  <a:lnTo>
                    <a:pt x="2217" y="0"/>
                  </a:lnTo>
                  <a:close/>
                </a:path>
              </a:pathLst>
            </a:custGeom>
            <a:solidFill>
              <a:srgbClr val="0000FF"/>
            </a:solidFill>
          </p:spPr>
          <p:txBody>
            <a:bodyPr wrap="square" lIns="0" tIns="0" rIns="0" bIns="0" rtlCol="0"/>
            <a:lstStyle/>
            <a:p>
              <a:endParaRPr/>
            </a:p>
          </p:txBody>
        </p:sp>
        <p:sp>
          <p:nvSpPr>
            <p:cNvPr id="44" name="object 44"/>
            <p:cNvSpPr/>
            <p:nvPr/>
          </p:nvSpPr>
          <p:spPr>
            <a:xfrm>
              <a:off x="3148200" y="876011"/>
              <a:ext cx="1255395" cy="494030"/>
            </a:xfrm>
            <a:custGeom>
              <a:avLst/>
              <a:gdLst/>
              <a:ahLst/>
              <a:cxnLst/>
              <a:rect l="l" t="t" r="r" b="b"/>
              <a:pathLst>
                <a:path w="1255395" h="494030">
                  <a:moveTo>
                    <a:pt x="0" y="300484"/>
                  </a:moveTo>
                  <a:lnTo>
                    <a:pt x="0" y="280958"/>
                  </a:lnTo>
                </a:path>
                <a:path w="1255395" h="494030">
                  <a:moveTo>
                    <a:pt x="46194" y="300484"/>
                  </a:moveTo>
                  <a:lnTo>
                    <a:pt x="46194" y="264289"/>
                  </a:lnTo>
                </a:path>
                <a:path w="1255395" h="494030">
                  <a:moveTo>
                    <a:pt x="92858" y="300484"/>
                  </a:moveTo>
                  <a:lnTo>
                    <a:pt x="92858" y="254289"/>
                  </a:lnTo>
                </a:path>
                <a:path w="1255395" h="494030">
                  <a:moveTo>
                    <a:pt x="139527" y="300484"/>
                  </a:moveTo>
                  <a:lnTo>
                    <a:pt x="139527" y="254769"/>
                  </a:lnTo>
                </a:path>
                <a:path w="1255395" h="494030">
                  <a:moveTo>
                    <a:pt x="185716" y="300484"/>
                  </a:moveTo>
                  <a:lnTo>
                    <a:pt x="185716" y="268100"/>
                  </a:lnTo>
                </a:path>
                <a:path w="1255395" h="494030">
                  <a:moveTo>
                    <a:pt x="232386" y="300484"/>
                  </a:moveTo>
                  <a:lnTo>
                    <a:pt x="232386" y="292386"/>
                  </a:lnTo>
                </a:path>
                <a:path w="1255395" h="494030">
                  <a:moveTo>
                    <a:pt x="278575" y="300484"/>
                  </a:moveTo>
                  <a:lnTo>
                    <a:pt x="278575" y="322861"/>
                  </a:lnTo>
                </a:path>
                <a:path w="1255395" h="494030">
                  <a:moveTo>
                    <a:pt x="325244" y="300484"/>
                  </a:moveTo>
                  <a:lnTo>
                    <a:pt x="325244" y="351913"/>
                  </a:lnTo>
                </a:path>
                <a:path w="1255395" h="494030">
                  <a:moveTo>
                    <a:pt x="371913" y="300484"/>
                  </a:moveTo>
                  <a:lnTo>
                    <a:pt x="371913" y="371913"/>
                  </a:lnTo>
                </a:path>
                <a:path w="1255395" h="494030">
                  <a:moveTo>
                    <a:pt x="418102" y="300484"/>
                  </a:moveTo>
                  <a:lnTo>
                    <a:pt x="418102" y="375719"/>
                  </a:lnTo>
                </a:path>
                <a:path w="1255395" h="494030">
                  <a:moveTo>
                    <a:pt x="464772" y="300484"/>
                  </a:moveTo>
                  <a:lnTo>
                    <a:pt x="464772" y="360004"/>
                  </a:lnTo>
                </a:path>
                <a:path w="1255395" h="494030">
                  <a:moveTo>
                    <a:pt x="511435" y="300484"/>
                  </a:moveTo>
                  <a:lnTo>
                    <a:pt x="511435" y="325718"/>
                  </a:lnTo>
                </a:path>
                <a:path w="1255395" h="494030">
                  <a:moveTo>
                    <a:pt x="557630" y="300484"/>
                  </a:moveTo>
                  <a:lnTo>
                    <a:pt x="557630" y="279055"/>
                  </a:lnTo>
                </a:path>
                <a:path w="1255395" h="494030">
                  <a:moveTo>
                    <a:pt x="604294" y="300484"/>
                  </a:moveTo>
                  <a:lnTo>
                    <a:pt x="604294" y="230483"/>
                  </a:lnTo>
                </a:path>
                <a:path w="1255395" h="494030">
                  <a:moveTo>
                    <a:pt x="650489" y="300484"/>
                  </a:moveTo>
                  <a:lnTo>
                    <a:pt x="650489" y="192859"/>
                  </a:lnTo>
                </a:path>
                <a:path w="1255395" h="494030">
                  <a:moveTo>
                    <a:pt x="697152" y="300484"/>
                  </a:moveTo>
                  <a:lnTo>
                    <a:pt x="697152" y="178573"/>
                  </a:lnTo>
                </a:path>
                <a:path w="1255395" h="494030">
                  <a:moveTo>
                    <a:pt x="743821" y="300484"/>
                  </a:moveTo>
                  <a:lnTo>
                    <a:pt x="743821" y="194768"/>
                  </a:lnTo>
                </a:path>
                <a:path w="1255395" h="494030">
                  <a:moveTo>
                    <a:pt x="790010" y="300484"/>
                  </a:moveTo>
                  <a:lnTo>
                    <a:pt x="790010" y="241911"/>
                  </a:lnTo>
                </a:path>
                <a:path w="1255395" h="494030">
                  <a:moveTo>
                    <a:pt x="836680" y="300484"/>
                  </a:moveTo>
                  <a:lnTo>
                    <a:pt x="836680" y="312861"/>
                  </a:lnTo>
                </a:path>
                <a:path w="1255395" h="494030">
                  <a:moveTo>
                    <a:pt x="883349" y="300484"/>
                  </a:moveTo>
                  <a:lnTo>
                    <a:pt x="883349" y="391913"/>
                  </a:lnTo>
                </a:path>
                <a:path w="1255395" h="494030">
                  <a:moveTo>
                    <a:pt x="929538" y="300484"/>
                  </a:moveTo>
                  <a:lnTo>
                    <a:pt x="929538" y="458577"/>
                  </a:lnTo>
                </a:path>
                <a:path w="1255395" h="494030">
                  <a:moveTo>
                    <a:pt x="976207" y="300484"/>
                  </a:moveTo>
                  <a:lnTo>
                    <a:pt x="976207" y="493818"/>
                  </a:lnTo>
                </a:path>
                <a:path w="1255395" h="494030">
                  <a:moveTo>
                    <a:pt x="1022397" y="300484"/>
                  </a:moveTo>
                  <a:lnTo>
                    <a:pt x="1022397" y="482389"/>
                  </a:lnTo>
                </a:path>
                <a:path w="1255395" h="494030">
                  <a:moveTo>
                    <a:pt x="1069066" y="300484"/>
                  </a:moveTo>
                  <a:lnTo>
                    <a:pt x="1069066" y="420005"/>
                  </a:lnTo>
                </a:path>
                <a:path w="1255395" h="494030">
                  <a:moveTo>
                    <a:pt x="1115729" y="300484"/>
                  </a:moveTo>
                  <a:lnTo>
                    <a:pt x="1115729" y="315244"/>
                  </a:lnTo>
                </a:path>
                <a:path w="1255395" h="494030">
                  <a:moveTo>
                    <a:pt x="1161924" y="300484"/>
                  </a:moveTo>
                  <a:lnTo>
                    <a:pt x="1161924" y="189528"/>
                  </a:lnTo>
                </a:path>
                <a:path w="1255395" h="494030">
                  <a:moveTo>
                    <a:pt x="1208588" y="300484"/>
                  </a:moveTo>
                  <a:lnTo>
                    <a:pt x="1208588" y="73338"/>
                  </a:lnTo>
                </a:path>
                <a:path w="1255395" h="494030">
                  <a:moveTo>
                    <a:pt x="1255257" y="300484"/>
                  </a:moveTo>
                  <a:lnTo>
                    <a:pt x="1255257" y="0"/>
                  </a:lnTo>
                </a:path>
              </a:pathLst>
            </a:custGeom>
            <a:ln w="3175">
              <a:solidFill>
                <a:srgbClr val="0000FF"/>
              </a:solidFill>
            </a:ln>
          </p:spPr>
          <p:txBody>
            <a:bodyPr wrap="square" lIns="0" tIns="0" rIns="0" bIns="0" rtlCol="0"/>
            <a:lstStyle/>
            <a:p>
              <a:endParaRPr/>
            </a:p>
          </p:txBody>
        </p:sp>
        <p:sp>
          <p:nvSpPr>
            <p:cNvPr id="45" name="object 45"/>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46" name="object 46"/>
            <p:cNvSpPr/>
            <p:nvPr/>
          </p:nvSpPr>
          <p:spPr>
            <a:xfrm>
              <a:off x="2543907" y="876011"/>
              <a:ext cx="1854835" cy="601980"/>
            </a:xfrm>
            <a:custGeom>
              <a:avLst/>
              <a:gdLst/>
              <a:ahLst/>
              <a:cxnLst/>
              <a:rect l="l" t="t" r="r" b="b"/>
              <a:pathLst>
                <a:path w="1854835" h="601980">
                  <a:moveTo>
                    <a:pt x="0" y="285243"/>
                  </a:moveTo>
                  <a:lnTo>
                    <a:pt x="46192" y="284289"/>
                  </a:lnTo>
                  <a:lnTo>
                    <a:pt x="92858" y="282861"/>
                  </a:lnTo>
                  <a:lnTo>
                    <a:pt x="139051" y="281432"/>
                  </a:lnTo>
                  <a:lnTo>
                    <a:pt x="185716" y="280003"/>
                  </a:lnTo>
                  <a:lnTo>
                    <a:pt x="232384" y="278575"/>
                  </a:lnTo>
                  <a:lnTo>
                    <a:pt x="278574" y="276672"/>
                  </a:lnTo>
                  <a:lnTo>
                    <a:pt x="325243" y="274769"/>
                  </a:lnTo>
                  <a:lnTo>
                    <a:pt x="371912" y="272860"/>
                  </a:lnTo>
                  <a:lnTo>
                    <a:pt x="418101" y="270958"/>
                  </a:lnTo>
                  <a:lnTo>
                    <a:pt x="464771" y="268575"/>
                  </a:lnTo>
                  <a:lnTo>
                    <a:pt x="510960" y="266197"/>
                  </a:lnTo>
                  <a:lnTo>
                    <a:pt x="557629" y="263340"/>
                  </a:lnTo>
                  <a:lnTo>
                    <a:pt x="604292" y="260483"/>
                  </a:lnTo>
                  <a:lnTo>
                    <a:pt x="650487" y="257146"/>
                  </a:lnTo>
                  <a:lnTo>
                    <a:pt x="697151" y="253814"/>
                  </a:lnTo>
                  <a:lnTo>
                    <a:pt x="743820" y="250483"/>
                  </a:lnTo>
                  <a:lnTo>
                    <a:pt x="790009" y="246197"/>
                  </a:lnTo>
                  <a:lnTo>
                    <a:pt x="836679" y="242386"/>
                  </a:lnTo>
                  <a:lnTo>
                    <a:pt x="882868" y="237626"/>
                  </a:lnTo>
                  <a:lnTo>
                    <a:pt x="929537" y="232860"/>
                  </a:lnTo>
                  <a:lnTo>
                    <a:pt x="976206" y="227626"/>
                  </a:lnTo>
                  <a:lnTo>
                    <a:pt x="1022395" y="221911"/>
                  </a:lnTo>
                  <a:lnTo>
                    <a:pt x="1069065" y="215717"/>
                  </a:lnTo>
                  <a:lnTo>
                    <a:pt x="1115728" y="209054"/>
                  </a:lnTo>
                  <a:lnTo>
                    <a:pt x="1161923" y="201911"/>
                  </a:lnTo>
                  <a:lnTo>
                    <a:pt x="1208587" y="194288"/>
                  </a:lnTo>
                  <a:lnTo>
                    <a:pt x="1254781" y="186196"/>
                  </a:lnTo>
                  <a:lnTo>
                    <a:pt x="1301445" y="177145"/>
                  </a:lnTo>
                  <a:lnTo>
                    <a:pt x="1348114" y="167625"/>
                  </a:lnTo>
                  <a:lnTo>
                    <a:pt x="1394303" y="157145"/>
                  </a:lnTo>
                  <a:lnTo>
                    <a:pt x="1440973" y="146196"/>
                  </a:lnTo>
                  <a:lnTo>
                    <a:pt x="1487642" y="133813"/>
                  </a:lnTo>
                  <a:lnTo>
                    <a:pt x="1533831" y="120955"/>
                  </a:lnTo>
                  <a:lnTo>
                    <a:pt x="1580500" y="107144"/>
                  </a:lnTo>
                  <a:lnTo>
                    <a:pt x="1626689" y="91909"/>
                  </a:lnTo>
                  <a:lnTo>
                    <a:pt x="1673359" y="75715"/>
                  </a:lnTo>
                  <a:lnTo>
                    <a:pt x="1720022" y="58097"/>
                  </a:lnTo>
                  <a:lnTo>
                    <a:pt x="1766217" y="39526"/>
                  </a:lnTo>
                  <a:lnTo>
                    <a:pt x="1812881" y="19051"/>
                  </a:lnTo>
                  <a:lnTo>
                    <a:pt x="1853835" y="0"/>
                  </a:lnTo>
                </a:path>
                <a:path w="1854835" h="601980">
                  <a:moveTo>
                    <a:pt x="0" y="315718"/>
                  </a:moveTo>
                  <a:lnTo>
                    <a:pt x="46192" y="316672"/>
                  </a:lnTo>
                  <a:lnTo>
                    <a:pt x="92858" y="318101"/>
                  </a:lnTo>
                  <a:lnTo>
                    <a:pt x="139051" y="319530"/>
                  </a:lnTo>
                  <a:lnTo>
                    <a:pt x="185716" y="320958"/>
                  </a:lnTo>
                  <a:lnTo>
                    <a:pt x="232384" y="322387"/>
                  </a:lnTo>
                  <a:lnTo>
                    <a:pt x="278574" y="324290"/>
                  </a:lnTo>
                  <a:lnTo>
                    <a:pt x="325243" y="326198"/>
                  </a:lnTo>
                  <a:lnTo>
                    <a:pt x="371912" y="328101"/>
                  </a:lnTo>
                  <a:lnTo>
                    <a:pt x="418101" y="330004"/>
                  </a:lnTo>
                  <a:lnTo>
                    <a:pt x="464771" y="332387"/>
                  </a:lnTo>
                  <a:lnTo>
                    <a:pt x="510960" y="334770"/>
                  </a:lnTo>
                  <a:lnTo>
                    <a:pt x="557629" y="337627"/>
                  </a:lnTo>
                  <a:lnTo>
                    <a:pt x="604292" y="340484"/>
                  </a:lnTo>
                  <a:lnTo>
                    <a:pt x="650487" y="343816"/>
                  </a:lnTo>
                  <a:lnTo>
                    <a:pt x="697151" y="347147"/>
                  </a:lnTo>
                  <a:lnTo>
                    <a:pt x="743820" y="350484"/>
                  </a:lnTo>
                  <a:lnTo>
                    <a:pt x="790009" y="354770"/>
                  </a:lnTo>
                  <a:lnTo>
                    <a:pt x="836679" y="358576"/>
                  </a:lnTo>
                  <a:lnTo>
                    <a:pt x="882868" y="363342"/>
                  </a:lnTo>
                  <a:lnTo>
                    <a:pt x="929537" y="368102"/>
                  </a:lnTo>
                  <a:lnTo>
                    <a:pt x="976206" y="373342"/>
                  </a:lnTo>
                  <a:lnTo>
                    <a:pt x="1022395" y="379056"/>
                  </a:lnTo>
                  <a:lnTo>
                    <a:pt x="1069065" y="385245"/>
                  </a:lnTo>
                  <a:lnTo>
                    <a:pt x="1115728" y="391913"/>
                  </a:lnTo>
                  <a:lnTo>
                    <a:pt x="1161923" y="399056"/>
                  </a:lnTo>
                  <a:lnTo>
                    <a:pt x="1208587" y="406674"/>
                  </a:lnTo>
                  <a:lnTo>
                    <a:pt x="1254781" y="414771"/>
                  </a:lnTo>
                  <a:lnTo>
                    <a:pt x="1301445" y="423817"/>
                  </a:lnTo>
                  <a:lnTo>
                    <a:pt x="1348114" y="433343"/>
                  </a:lnTo>
                  <a:lnTo>
                    <a:pt x="1394303" y="443817"/>
                  </a:lnTo>
                  <a:lnTo>
                    <a:pt x="1440973" y="454772"/>
                  </a:lnTo>
                  <a:lnTo>
                    <a:pt x="1487642" y="467149"/>
                  </a:lnTo>
                  <a:lnTo>
                    <a:pt x="1533831" y="480006"/>
                  </a:lnTo>
                  <a:lnTo>
                    <a:pt x="1580500" y="493818"/>
                  </a:lnTo>
                  <a:lnTo>
                    <a:pt x="1626689" y="509058"/>
                  </a:lnTo>
                  <a:lnTo>
                    <a:pt x="1673359" y="525247"/>
                  </a:lnTo>
                  <a:lnTo>
                    <a:pt x="1720022" y="542864"/>
                  </a:lnTo>
                  <a:lnTo>
                    <a:pt x="1766217" y="561436"/>
                  </a:lnTo>
                  <a:lnTo>
                    <a:pt x="1812881" y="581916"/>
                  </a:lnTo>
                  <a:lnTo>
                    <a:pt x="1854790" y="601916"/>
                  </a:lnTo>
                </a:path>
              </a:pathLst>
            </a:custGeom>
            <a:ln w="3175">
              <a:solidFill>
                <a:srgbClr val="000000"/>
              </a:solidFill>
              <a:prstDash val="lgDash"/>
            </a:ln>
          </p:spPr>
          <p:txBody>
            <a:bodyPr wrap="square" lIns="0" tIns="0" rIns="0" bIns="0" rtlCol="0"/>
            <a:lstStyle/>
            <a:p>
              <a:endParaRPr/>
            </a:p>
          </p:txBody>
        </p:sp>
        <p:sp>
          <p:nvSpPr>
            <p:cNvPr id="47" name="object 47"/>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48" name="object 48"/>
            <p:cNvSpPr/>
            <p:nvPr/>
          </p:nvSpPr>
          <p:spPr>
            <a:xfrm>
              <a:off x="2526764" y="858868"/>
              <a:ext cx="1894205" cy="528320"/>
            </a:xfrm>
            <a:custGeom>
              <a:avLst/>
              <a:gdLst/>
              <a:ahLst/>
              <a:cxnLst/>
              <a:rect l="l" t="t" r="r" b="b"/>
              <a:pathLst>
                <a:path w="1894204" h="528319">
                  <a:moveTo>
                    <a:pt x="34286" y="313341"/>
                  </a:moveTo>
                  <a:lnTo>
                    <a:pt x="34286" y="322804"/>
                  </a:lnTo>
                  <a:lnTo>
                    <a:pt x="26609" y="330484"/>
                  </a:lnTo>
                  <a:lnTo>
                    <a:pt x="17143" y="330484"/>
                  </a:lnTo>
                  <a:lnTo>
                    <a:pt x="7676" y="330484"/>
                  </a:lnTo>
                  <a:lnTo>
                    <a:pt x="0" y="322804"/>
                  </a:lnTo>
                  <a:lnTo>
                    <a:pt x="0" y="313341"/>
                  </a:lnTo>
                  <a:lnTo>
                    <a:pt x="0" y="303872"/>
                  </a:lnTo>
                  <a:lnTo>
                    <a:pt x="7676" y="296198"/>
                  </a:lnTo>
                  <a:lnTo>
                    <a:pt x="17143" y="296198"/>
                  </a:lnTo>
                  <a:lnTo>
                    <a:pt x="26609" y="296198"/>
                  </a:lnTo>
                  <a:lnTo>
                    <a:pt x="34286" y="303872"/>
                  </a:lnTo>
                  <a:lnTo>
                    <a:pt x="34286" y="313341"/>
                  </a:lnTo>
                </a:path>
                <a:path w="1894204" h="528319">
                  <a:moveTo>
                    <a:pt x="80478" y="306198"/>
                  </a:moveTo>
                  <a:lnTo>
                    <a:pt x="80478" y="315661"/>
                  </a:lnTo>
                  <a:lnTo>
                    <a:pt x="72802" y="323341"/>
                  </a:lnTo>
                  <a:lnTo>
                    <a:pt x="63335" y="323341"/>
                  </a:lnTo>
                  <a:lnTo>
                    <a:pt x="53869" y="323341"/>
                  </a:lnTo>
                  <a:lnTo>
                    <a:pt x="46192" y="315661"/>
                  </a:lnTo>
                  <a:lnTo>
                    <a:pt x="46192" y="306198"/>
                  </a:lnTo>
                  <a:lnTo>
                    <a:pt x="46192" y="296729"/>
                  </a:lnTo>
                  <a:lnTo>
                    <a:pt x="53869" y="289055"/>
                  </a:lnTo>
                  <a:lnTo>
                    <a:pt x="63335" y="289055"/>
                  </a:lnTo>
                  <a:lnTo>
                    <a:pt x="72802" y="289055"/>
                  </a:lnTo>
                  <a:lnTo>
                    <a:pt x="80478" y="296729"/>
                  </a:lnTo>
                  <a:lnTo>
                    <a:pt x="80478" y="306198"/>
                  </a:lnTo>
                </a:path>
                <a:path w="1894204" h="528319">
                  <a:moveTo>
                    <a:pt x="127144" y="300958"/>
                  </a:moveTo>
                  <a:lnTo>
                    <a:pt x="127144" y="310427"/>
                  </a:lnTo>
                  <a:lnTo>
                    <a:pt x="119467" y="318101"/>
                  </a:lnTo>
                  <a:lnTo>
                    <a:pt x="110001" y="318101"/>
                  </a:lnTo>
                  <a:lnTo>
                    <a:pt x="100535" y="318101"/>
                  </a:lnTo>
                  <a:lnTo>
                    <a:pt x="92858" y="310427"/>
                  </a:lnTo>
                  <a:lnTo>
                    <a:pt x="92858" y="300958"/>
                  </a:lnTo>
                  <a:lnTo>
                    <a:pt x="92858" y="291489"/>
                  </a:lnTo>
                  <a:lnTo>
                    <a:pt x="100535" y="283815"/>
                  </a:lnTo>
                  <a:lnTo>
                    <a:pt x="110001" y="283815"/>
                  </a:lnTo>
                  <a:lnTo>
                    <a:pt x="119467" y="283815"/>
                  </a:lnTo>
                  <a:lnTo>
                    <a:pt x="127144" y="291489"/>
                  </a:lnTo>
                  <a:lnTo>
                    <a:pt x="127144" y="300958"/>
                  </a:lnTo>
                </a:path>
                <a:path w="1894204" h="528319">
                  <a:moveTo>
                    <a:pt x="173337" y="299055"/>
                  </a:moveTo>
                  <a:lnTo>
                    <a:pt x="173337" y="308518"/>
                  </a:lnTo>
                  <a:lnTo>
                    <a:pt x="165660" y="316198"/>
                  </a:lnTo>
                  <a:lnTo>
                    <a:pt x="156194" y="316198"/>
                  </a:lnTo>
                  <a:lnTo>
                    <a:pt x="146727" y="316198"/>
                  </a:lnTo>
                  <a:lnTo>
                    <a:pt x="139051" y="308518"/>
                  </a:lnTo>
                  <a:lnTo>
                    <a:pt x="139051" y="299055"/>
                  </a:lnTo>
                  <a:lnTo>
                    <a:pt x="139051" y="289586"/>
                  </a:lnTo>
                  <a:lnTo>
                    <a:pt x="146727" y="281912"/>
                  </a:lnTo>
                  <a:lnTo>
                    <a:pt x="156194" y="281912"/>
                  </a:lnTo>
                  <a:lnTo>
                    <a:pt x="165660" y="281912"/>
                  </a:lnTo>
                  <a:lnTo>
                    <a:pt x="173337" y="289586"/>
                  </a:lnTo>
                  <a:lnTo>
                    <a:pt x="173337" y="299055"/>
                  </a:lnTo>
                </a:path>
                <a:path w="1894204" h="528319">
                  <a:moveTo>
                    <a:pt x="220003" y="302387"/>
                  </a:moveTo>
                  <a:lnTo>
                    <a:pt x="220003" y="311855"/>
                  </a:lnTo>
                  <a:lnTo>
                    <a:pt x="212326" y="319530"/>
                  </a:lnTo>
                  <a:lnTo>
                    <a:pt x="202859" y="319530"/>
                  </a:lnTo>
                  <a:lnTo>
                    <a:pt x="193393" y="319530"/>
                  </a:lnTo>
                  <a:lnTo>
                    <a:pt x="185716" y="311855"/>
                  </a:lnTo>
                  <a:lnTo>
                    <a:pt x="185716" y="302387"/>
                  </a:lnTo>
                  <a:lnTo>
                    <a:pt x="185716" y="292918"/>
                  </a:lnTo>
                  <a:lnTo>
                    <a:pt x="193393" y="285243"/>
                  </a:lnTo>
                  <a:lnTo>
                    <a:pt x="202859" y="285243"/>
                  </a:lnTo>
                  <a:lnTo>
                    <a:pt x="212326" y="285243"/>
                  </a:lnTo>
                  <a:lnTo>
                    <a:pt x="220003" y="292918"/>
                  </a:lnTo>
                  <a:lnTo>
                    <a:pt x="220003" y="302387"/>
                  </a:lnTo>
                </a:path>
                <a:path w="1894204" h="528319">
                  <a:moveTo>
                    <a:pt x="266671" y="310004"/>
                  </a:moveTo>
                  <a:lnTo>
                    <a:pt x="266671" y="319472"/>
                  </a:lnTo>
                  <a:lnTo>
                    <a:pt x="258994" y="327147"/>
                  </a:lnTo>
                  <a:lnTo>
                    <a:pt x="249528" y="327147"/>
                  </a:lnTo>
                  <a:lnTo>
                    <a:pt x="240061" y="327147"/>
                  </a:lnTo>
                  <a:lnTo>
                    <a:pt x="232384" y="319472"/>
                  </a:lnTo>
                  <a:lnTo>
                    <a:pt x="232384" y="310004"/>
                  </a:lnTo>
                  <a:lnTo>
                    <a:pt x="232384" y="300541"/>
                  </a:lnTo>
                  <a:lnTo>
                    <a:pt x="240061" y="292861"/>
                  </a:lnTo>
                  <a:lnTo>
                    <a:pt x="249528" y="292861"/>
                  </a:lnTo>
                  <a:lnTo>
                    <a:pt x="258994" y="292861"/>
                  </a:lnTo>
                  <a:lnTo>
                    <a:pt x="266671" y="300541"/>
                  </a:lnTo>
                  <a:lnTo>
                    <a:pt x="266671" y="310004"/>
                  </a:lnTo>
                </a:path>
                <a:path w="1894204" h="528319">
                  <a:moveTo>
                    <a:pt x="312860" y="320958"/>
                  </a:moveTo>
                  <a:lnTo>
                    <a:pt x="312860" y="330427"/>
                  </a:lnTo>
                  <a:lnTo>
                    <a:pt x="305185" y="338101"/>
                  </a:lnTo>
                  <a:lnTo>
                    <a:pt x="295717" y="338101"/>
                  </a:lnTo>
                  <a:lnTo>
                    <a:pt x="286254" y="338101"/>
                  </a:lnTo>
                  <a:lnTo>
                    <a:pt x="278574" y="330427"/>
                  </a:lnTo>
                  <a:lnTo>
                    <a:pt x="278574" y="320958"/>
                  </a:lnTo>
                  <a:lnTo>
                    <a:pt x="278574" y="311490"/>
                  </a:lnTo>
                  <a:lnTo>
                    <a:pt x="286254" y="303815"/>
                  </a:lnTo>
                  <a:lnTo>
                    <a:pt x="295717" y="303815"/>
                  </a:lnTo>
                  <a:lnTo>
                    <a:pt x="305185" y="303815"/>
                  </a:lnTo>
                  <a:lnTo>
                    <a:pt x="312860" y="311490"/>
                  </a:lnTo>
                  <a:lnTo>
                    <a:pt x="312860" y="320958"/>
                  </a:lnTo>
                </a:path>
                <a:path w="1894204" h="528319">
                  <a:moveTo>
                    <a:pt x="359529" y="332861"/>
                  </a:moveTo>
                  <a:lnTo>
                    <a:pt x="359529" y="342330"/>
                  </a:lnTo>
                  <a:lnTo>
                    <a:pt x="351855" y="350004"/>
                  </a:lnTo>
                  <a:lnTo>
                    <a:pt x="342386" y="350004"/>
                  </a:lnTo>
                  <a:lnTo>
                    <a:pt x="332917" y="350004"/>
                  </a:lnTo>
                  <a:lnTo>
                    <a:pt x="325243" y="342330"/>
                  </a:lnTo>
                  <a:lnTo>
                    <a:pt x="325243" y="332861"/>
                  </a:lnTo>
                  <a:lnTo>
                    <a:pt x="325243" y="323398"/>
                  </a:lnTo>
                  <a:lnTo>
                    <a:pt x="332917" y="315718"/>
                  </a:lnTo>
                  <a:lnTo>
                    <a:pt x="342386" y="315718"/>
                  </a:lnTo>
                  <a:lnTo>
                    <a:pt x="351855" y="315718"/>
                  </a:lnTo>
                  <a:lnTo>
                    <a:pt x="359529" y="323398"/>
                  </a:lnTo>
                  <a:lnTo>
                    <a:pt x="359529" y="332861"/>
                  </a:lnTo>
                </a:path>
                <a:path w="1894204" h="528319">
                  <a:moveTo>
                    <a:pt x="406198" y="342861"/>
                  </a:moveTo>
                  <a:lnTo>
                    <a:pt x="406198" y="352330"/>
                  </a:lnTo>
                  <a:lnTo>
                    <a:pt x="398518" y="360004"/>
                  </a:lnTo>
                  <a:lnTo>
                    <a:pt x="389055" y="360004"/>
                  </a:lnTo>
                  <a:lnTo>
                    <a:pt x="379586" y="360004"/>
                  </a:lnTo>
                  <a:lnTo>
                    <a:pt x="371912" y="352330"/>
                  </a:lnTo>
                  <a:lnTo>
                    <a:pt x="371912" y="342861"/>
                  </a:lnTo>
                  <a:lnTo>
                    <a:pt x="371912" y="333398"/>
                  </a:lnTo>
                  <a:lnTo>
                    <a:pt x="379586" y="325718"/>
                  </a:lnTo>
                  <a:lnTo>
                    <a:pt x="389055" y="325718"/>
                  </a:lnTo>
                  <a:lnTo>
                    <a:pt x="398518" y="325718"/>
                  </a:lnTo>
                  <a:lnTo>
                    <a:pt x="406198" y="333398"/>
                  </a:lnTo>
                  <a:lnTo>
                    <a:pt x="406198" y="342861"/>
                  </a:lnTo>
                </a:path>
                <a:path w="1894204" h="528319">
                  <a:moveTo>
                    <a:pt x="452387" y="347147"/>
                  </a:moveTo>
                  <a:lnTo>
                    <a:pt x="452387" y="356616"/>
                  </a:lnTo>
                  <a:lnTo>
                    <a:pt x="444713" y="364290"/>
                  </a:lnTo>
                  <a:lnTo>
                    <a:pt x="435244" y="364290"/>
                  </a:lnTo>
                  <a:lnTo>
                    <a:pt x="425776" y="364290"/>
                  </a:lnTo>
                  <a:lnTo>
                    <a:pt x="418101" y="356616"/>
                  </a:lnTo>
                  <a:lnTo>
                    <a:pt x="418101" y="347147"/>
                  </a:lnTo>
                  <a:lnTo>
                    <a:pt x="418101" y="337684"/>
                  </a:lnTo>
                  <a:lnTo>
                    <a:pt x="425776" y="330004"/>
                  </a:lnTo>
                  <a:lnTo>
                    <a:pt x="435244" y="330004"/>
                  </a:lnTo>
                  <a:lnTo>
                    <a:pt x="444713" y="330004"/>
                  </a:lnTo>
                  <a:lnTo>
                    <a:pt x="452387" y="337684"/>
                  </a:lnTo>
                  <a:lnTo>
                    <a:pt x="452387" y="347147"/>
                  </a:lnTo>
                </a:path>
                <a:path w="1894204" h="528319">
                  <a:moveTo>
                    <a:pt x="499057" y="344290"/>
                  </a:moveTo>
                  <a:lnTo>
                    <a:pt x="499057" y="353759"/>
                  </a:lnTo>
                  <a:lnTo>
                    <a:pt x="491377" y="361433"/>
                  </a:lnTo>
                  <a:lnTo>
                    <a:pt x="481914" y="361433"/>
                  </a:lnTo>
                  <a:lnTo>
                    <a:pt x="472445" y="361433"/>
                  </a:lnTo>
                  <a:lnTo>
                    <a:pt x="464771" y="353759"/>
                  </a:lnTo>
                  <a:lnTo>
                    <a:pt x="464771" y="344290"/>
                  </a:lnTo>
                  <a:lnTo>
                    <a:pt x="464771" y="334827"/>
                  </a:lnTo>
                  <a:lnTo>
                    <a:pt x="472445" y="327147"/>
                  </a:lnTo>
                  <a:lnTo>
                    <a:pt x="481914" y="327147"/>
                  </a:lnTo>
                  <a:lnTo>
                    <a:pt x="491377" y="327147"/>
                  </a:lnTo>
                  <a:lnTo>
                    <a:pt x="499057" y="334827"/>
                  </a:lnTo>
                  <a:lnTo>
                    <a:pt x="499057" y="344290"/>
                  </a:lnTo>
                </a:path>
                <a:path w="1894204" h="528319">
                  <a:moveTo>
                    <a:pt x="545246" y="333816"/>
                  </a:moveTo>
                  <a:lnTo>
                    <a:pt x="545246" y="343284"/>
                  </a:lnTo>
                  <a:lnTo>
                    <a:pt x="537572" y="350959"/>
                  </a:lnTo>
                  <a:lnTo>
                    <a:pt x="528103" y="350959"/>
                  </a:lnTo>
                  <a:lnTo>
                    <a:pt x="518634" y="350959"/>
                  </a:lnTo>
                  <a:lnTo>
                    <a:pt x="510960" y="343284"/>
                  </a:lnTo>
                  <a:lnTo>
                    <a:pt x="510960" y="333816"/>
                  </a:lnTo>
                  <a:lnTo>
                    <a:pt x="510960" y="324347"/>
                  </a:lnTo>
                  <a:lnTo>
                    <a:pt x="518634" y="316672"/>
                  </a:lnTo>
                  <a:lnTo>
                    <a:pt x="528103" y="316672"/>
                  </a:lnTo>
                  <a:lnTo>
                    <a:pt x="537572" y="316672"/>
                  </a:lnTo>
                  <a:lnTo>
                    <a:pt x="545246" y="324347"/>
                  </a:lnTo>
                  <a:lnTo>
                    <a:pt x="545246" y="333816"/>
                  </a:lnTo>
                </a:path>
                <a:path w="1894204" h="528319">
                  <a:moveTo>
                    <a:pt x="591915" y="317627"/>
                  </a:moveTo>
                  <a:lnTo>
                    <a:pt x="591915" y="327090"/>
                  </a:lnTo>
                  <a:lnTo>
                    <a:pt x="584235" y="334770"/>
                  </a:lnTo>
                  <a:lnTo>
                    <a:pt x="574772" y="334770"/>
                  </a:lnTo>
                  <a:lnTo>
                    <a:pt x="565303" y="334770"/>
                  </a:lnTo>
                  <a:lnTo>
                    <a:pt x="557629" y="327090"/>
                  </a:lnTo>
                  <a:lnTo>
                    <a:pt x="557629" y="317627"/>
                  </a:lnTo>
                  <a:lnTo>
                    <a:pt x="557629" y="308158"/>
                  </a:lnTo>
                  <a:lnTo>
                    <a:pt x="565303" y="300484"/>
                  </a:lnTo>
                  <a:lnTo>
                    <a:pt x="574772" y="300484"/>
                  </a:lnTo>
                  <a:lnTo>
                    <a:pt x="584235" y="300484"/>
                  </a:lnTo>
                  <a:lnTo>
                    <a:pt x="591915" y="308158"/>
                  </a:lnTo>
                  <a:lnTo>
                    <a:pt x="591915" y="317627"/>
                  </a:lnTo>
                </a:path>
                <a:path w="1894204" h="528319">
                  <a:moveTo>
                    <a:pt x="638579" y="298101"/>
                  </a:moveTo>
                  <a:lnTo>
                    <a:pt x="638579" y="307569"/>
                  </a:lnTo>
                  <a:lnTo>
                    <a:pt x="630904" y="315244"/>
                  </a:lnTo>
                  <a:lnTo>
                    <a:pt x="621436" y="315244"/>
                  </a:lnTo>
                  <a:lnTo>
                    <a:pt x="611973" y="315244"/>
                  </a:lnTo>
                  <a:lnTo>
                    <a:pt x="604292" y="307569"/>
                  </a:lnTo>
                  <a:lnTo>
                    <a:pt x="604292" y="298101"/>
                  </a:lnTo>
                  <a:lnTo>
                    <a:pt x="604292" y="288632"/>
                  </a:lnTo>
                  <a:lnTo>
                    <a:pt x="611973" y="280958"/>
                  </a:lnTo>
                  <a:lnTo>
                    <a:pt x="621436" y="280958"/>
                  </a:lnTo>
                  <a:lnTo>
                    <a:pt x="630904" y="280958"/>
                  </a:lnTo>
                  <a:lnTo>
                    <a:pt x="638579" y="288632"/>
                  </a:lnTo>
                  <a:lnTo>
                    <a:pt x="638579" y="298101"/>
                  </a:lnTo>
                </a:path>
                <a:path w="1894204" h="528319">
                  <a:moveTo>
                    <a:pt x="684774" y="281432"/>
                  </a:moveTo>
                  <a:lnTo>
                    <a:pt x="684774" y="290901"/>
                  </a:lnTo>
                  <a:lnTo>
                    <a:pt x="677093" y="298575"/>
                  </a:lnTo>
                  <a:lnTo>
                    <a:pt x="667630" y="298575"/>
                  </a:lnTo>
                  <a:lnTo>
                    <a:pt x="658162" y="298575"/>
                  </a:lnTo>
                  <a:lnTo>
                    <a:pt x="650487" y="290901"/>
                  </a:lnTo>
                  <a:lnTo>
                    <a:pt x="650487" y="281432"/>
                  </a:lnTo>
                  <a:lnTo>
                    <a:pt x="650487" y="271969"/>
                  </a:lnTo>
                  <a:lnTo>
                    <a:pt x="658162" y="264289"/>
                  </a:lnTo>
                  <a:lnTo>
                    <a:pt x="667630" y="264289"/>
                  </a:lnTo>
                  <a:lnTo>
                    <a:pt x="677093" y="264289"/>
                  </a:lnTo>
                  <a:lnTo>
                    <a:pt x="684774" y="271969"/>
                  </a:lnTo>
                  <a:lnTo>
                    <a:pt x="684774" y="281432"/>
                  </a:lnTo>
                </a:path>
                <a:path w="1894204" h="528319">
                  <a:moveTo>
                    <a:pt x="731437" y="271432"/>
                  </a:moveTo>
                  <a:lnTo>
                    <a:pt x="731437" y="280901"/>
                  </a:lnTo>
                  <a:lnTo>
                    <a:pt x="723763" y="288575"/>
                  </a:lnTo>
                  <a:lnTo>
                    <a:pt x="714294" y="288575"/>
                  </a:lnTo>
                  <a:lnTo>
                    <a:pt x="704831" y="288575"/>
                  </a:lnTo>
                  <a:lnTo>
                    <a:pt x="697151" y="280901"/>
                  </a:lnTo>
                  <a:lnTo>
                    <a:pt x="697151" y="271432"/>
                  </a:lnTo>
                  <a:lnTo>
                    <a:pt x="697151" y="261969"/>
                  </a:lnTo>
                  <a:lnTo>
                    <a:pt x="704831" y="254289"/>
                  </a:lnTo>
                  <a:lnTo>
                    <a:pt x="714294" y="254289"/>
                  </a:lnTo>
                  <a:lnTo>
                    <a:pt x="723763" y="254289"/>
                  </a:lnTo>
                  <a:lnTo>
                    <a:pt x="731437" y="261969"/>
                  </a:lnTo>
                  <a:lnTo>
                    <a:pt x="731437" y="271432"/>
                  </a:lnTo>
                </a:path>
                <a:path w="1894204" h="528319">
                  <a:moveTo>
                    <a:pt x="778106" y="271912"/>
                  </a:moveTo>
                  <a:lnTo>
                    <a:pt x="778106" y="281375"/>
                  </a:lnTo>
                  <a:lnTo>
                    <a:pt x="770432" y="289055"/>
                  </a:lnTo>
                  <a:lnTo>
                    <a:pt x="760963" y="289055"/>
                  </a:lnTo>
                  <a:lnTo>
                    <a:pt x="751494" y="289055"/>
                  </a:lnTo>
                  <a:lnTo>
                    <a:pt x="743820" y="281375"/>
                  </a:lnTo>
                  <a:lnTo>
                    <a:pt x="743820" y="271912"/>
                  </a:lnTo>
                  <a:lnTo>
                    <a:pt x="743820" y="262443"/>
                  </a:lnTo>
                  <a:lnTo>
                    <a:pt x="751494" y="254769"/>
                  </a:lnTo>
                  <a:lnTo>
                    <a:pt x="760963" y="254769"/>
                  </a:lnTo>
                  <a:lnTo>
                    <a:pt x="770432" y="254769"/>
                  </a:lnTo>
                  <a:lnTo>
                    <a:pt x="778106" y="262443"/>
                  </a:lnTo>
                  <a:lnTo>
                    <a:pt x="778106" y="271912"/>
                  </a:lnTo>
                </a:path>
                <a:path w="1894204" h="528319">
                  <a:moveTo>
                    <a:pt x="824295" y="285243"/>
                  </a:moveTo>
                  <a:lnTo>
                    <a:pt x="824295" y="294712"/>
                  </a:lnTo>
                  <a:lnTo>
                    <a:pt x="816621" y="302387"/>
                  </a:lnTo>
                  <a:lnTo>
                    <a:pt x="807152" y="302387"/>
                  </a:lnTo>
                  <a:lnTo>
                    <a:pt x="797689" y="302387"/>
                  </a:lnTo>
                  <a:lnTo>
                    <a:pt x="790009" y="294712"/>
                  </a:lnTo>
                  <a:lnTo>
                    <a:pt x="790009" y="285243"/>
                  </a:lnTo>
                  <a:lnTo>
                    <a:pt x="790009" y="275775"/>
                  </a:lnTo>
                  <a:lnTo>
                    <a:pt x="797689" y="268100"/>
                  </a:lnTo>
                  <a:lnTo>
                    <a:pt x="807152" y="268100"/>
                  </a:lnTo>
                  <a:lnTo>
                    <a:pt x="816621" y="268100"/>
                  </a:lnTo>
                  <a:lnTo>
                    <a:pt x="824295" y="275775"/>
                  </a:lnTo>
                  <a:lnTo>
                    <a:pt x="824295" y="285243"/>
                  </a:lnTo>
                </a:path>
                <a:path w="1894204" h="528319">
                  <a:moveTo>
                    <a:pt x="870965" y="309530"/>
                  </a:moveTo>
                  <a:lnTo>
                    <a:pt x="870965" y="318998"/>
                  </a:lnTo>
                  <a:lnTo>
                    <a:pt x="863290" y="326673"/>
                  </a:lnTo>
                  <a:lnTo>
                    <a:pt x="853822" y="326673"/>
                  </a:lnTo>
                  <a:lnTo>
                    <a:pt x="844353" y="326673"/>
                  </a:lnTo>
                  <a:lnTo>
                    <a:pt x="836679" y="318998"/>
                  </a:lnTo>
                  <a:lnTo>
                    <a:pt x="836679" y="309530"/>
                  </a:lnTo>
                  <a:lnTo>
                    <a:pt x="836679" y="300061"/>
                  </a:lnTo>
                  <a:lnTo>
                    <a:pt x="844353" y="292386"/>
                  </a:lnTo>
                  <a:lnTo>
                    <a:pt x="853822" y="292386"/>
                  </a:lnTo>
                  <a:lnTo>
                    <a:pt x="863290" y="292386"/>
                  </a:lnTo>
                  <a:lnTo>
                    <a:pt x="870965" y="300061"/>
                  </a:lnTo>
                  <a:lnTo>
                    <a:pt x="870965" y="309530"/>
                  </a:lnTo>
                </a:path>
                <a:path w="1894204" h="528319">
                  <a:moveTo>
                    <a:pt x="917154" y="340004"/>
                  </a:moveTo>
                  <a:lnTo>
                    <a:pt x="917154" y="349473"/>
                  </a:lnTo>
                  <a:lnTo>
                    <a:pt x="909480" y="357147"/>
                  </a:lnTo>
                  <a:lnTo>
                    <a:pt x="900011" y="357147"/>
                  </a:lnTo>
                  <a:lnTo>
                    <a:pt x="890548" y="357147"/>
                  </a:lnTo>
                  <a:lnTo>
                    <a:pt x="882868" y="349473"/>
                  </a:lnTo>
                  <a:lnTo>
                    <a:pt x="882868" y="340004"/>
                  </a:lnTo>
                  <a:lnTo>
                    <a:pt x="882868" y="330541"/>
                  </a:lnTo>
                  <a:lnTo>
                    <a:pt x="890548" y="322861"/>
                  </a:lnTo>
                  <a:lnTo>
                    <a:pt x="900011" y="322861"/>
                  </a:lnTo>
                  <a:lnTo>
                    <a:pt x="909480" y="322861"/>
                  </a:lnTo>
                  <a:lnTo>
                    <a:pt x="917154" y="330541"/>
                  </a:lnTo>
                  <a:lnTo>
                    <a:pt x="917154" y="340004"/>
                  </a:lnTo>
                </a:path>
                <a:path w="1894204" h="528319">
                  <a:moveTo>
                    <a:pt x="963823" y="369056"/>
                  </a:moveTo>
                  <a:lnTo>
                    <a:pt x="963823" y="378519"/>
                  </a:lnTo>
                  <a:lnTo>
                    <a:pt x="956149" y="386199"/>
                  </a:lnTo>
                  <a:lnTo>
                    <a:pt x="946680" y="386199"/>
                  </a:lnTo>
                  <a:lnTo>
                    <a:pt x="937211" y="386199"/>
                  </a:lnTo>
                  <a:lnTo>
                    <a:pt x="929537" y="378519"/>
                  </a:lnTo>
                  <a:lnTo>
                    <a:pt x="929537" y="369056"/>
                  </a:lnTo>
                  <a:lnTo>
                    <a:pt x="929537" y="359587"/>
                  </a:lnTo>
                  <a:lnTo>
                    <a:pt x="937211" y="351913"/>
                  </a:lnTo>
                  <a:lnTo>
                    <a:pt x="946680" y="351913"/>
                  </a:lnTo>
                  <a:lnTo>
                    <a:pt x="956149" y="351913"/>
                  </a:lnTo>
                  <a:lnTo>
                    <a:pt x="963823" y="359587"/>
                  </a:lnTo>
                  <a:lnTo>
                    <a:pt x="963823" y="369056"/>
                  </a:lnTo>
                </a:path>
                <a:path w="1894204" h="528319">
                  <a:moveTo>
                    <a:pt x="1010492" y="389056"/>
                  </a:moveTo>
                  <a:lnTo>
                    <a:pt x="1010492" y="398519"/>
                  </a:lnTo>
                  <a:lnTo>
                    <a:pt x="1002812" y="406199"/>
                  </a:lnTo>
                  <a:lnTo>
                    <a:pt x="993349" y="406199"/>
                  </a:lnTo>
                  <a:lnTo>
                    <a:pt x="983881" y="406199"/>
                  </a:lnTo>
                  <a:lnTo>
                    <a:pt x="976206" y="398519"/>
                  </a:lnTo>
                  <a:lnTo>
                    <a:pt x="976206" y="389056"/>
                  </a:lnTo>
                  <a:lnTo>
                    <a:pt x="976206" y="379588"/>
                  </a:lnTo>
                  <a:lnTo>
                    <a:pt x="983881" y="371913"/>
                  </a:lnTo>
                  <a:lnTo>
                    <a:pt x="993349" y="371913"/>
                  </a:lnTo>
                  <a:lnTo>
                    <a:pt x="1002812" y="371913"/>
                  </a:lnTo>
                  <a:lnTo>
                    <a:pt x="1010492" y="379588"/>
                  </a:lnTo>
                  <a:lnTo>
                    <a:pt x="1010492" y="389056"/>
                  </a:lnTo>
                </a:path>
                <a:path w="1894204" h="528319">
                  <a:moveTo>
                    <a:pt x="1056682" y="392862"/>
                  </a:moveTo>
                  <a:lnTo>
                    <a:pt x="1056682" y="402331"/>
                  </a:lnTo>
                  <a:lnTo>
                    <a:pt x="1049007" y="410005"/>
                  </a:lnTo>
                  <a:lnTo>
                    <a:pt x="1039538" y="410005"/>
                  </a:lnTo>
                  <a:lnTo>
                    <a:pt x="1030070" y="410005"/>
                  </a:lnTo>
                  <a:lnTo>
                    <a:pt x="1022395" y="402331"/>
                  </a:lnTo>
                  <a:lnTo>
                    <a:pt x="1022395" y="392862"/>
                  </a:lnTo>
                  <a:lnTo>
                    <a:pt x="1022395" y="383399"/>
                  </a:lnTo>
                  <a:lnTo>
                    <a:pt x="1030070" y="375719"/>
                  </a:lnTo>
                  <a:lnTo>
                    <a:pt x="1039538" y="375719"/>
                  </a:lnTo>
                  <a:lnTo>
                    <a:pt x="1049007" y="375719"/>
                  </a:lnTo>
                  <a:lnTo>
                    <a:pt x="1056682" y="383399"/>
                  </a:lnTo>
                  <a:lnTo>
                    <a:pt x="1056682" y="392862"/>
                  </a:lnTo>
                </a:path>
                <a:path w="1894204" h="528319">
                  <a:moveTo>
                    <a:pt x="1103351" y="377148"/>
                  </a:moveTo>
                  <a:lnTo>
                    <a:pt x="1103351" y="386616"/>
                  </a:lnTo>
                  <a:lnTo>
                    <a:pt x="1095671" y="394291"/>
                  </a:lnTo>
                  <a:lnTo>
                    <a:pt x="1086208" y="394291"/>
                  </a:lnTo>
                  <a:lnTo>
                    <a:pt x="1076739" y="394291"/>
                  </a:lnTo>
                  <a:lnTo>
                    <a:pt x="1069065" y="386616"/>
                  </a:lnTo>
                  <a:lnTo>
                    <a:pt x="1069065" y="377148"/>
                  </a:lnTo>
                  <a:lnTo>
                    <a:pt x="1069065" y="367685"/>
                  </a:lnTo>
                  <a:lnTo>
                    <a:pt x="1076739" y="360004"/>
                  </a:lnTo>
                  <a:lnTo>
                    <a:pt x="1086208" y="360004"/>
                  </a:lnTo>
                  <a:lnTo>
                    <a:pt x="1095671" y="360004"/>
                  </a:lnTo>
                  <a:lnTo>
                    <a:pt x="1103351" y="367685"/>
                  </a:lnTo>
                  <a:lnTo>
                    <a:pt x="1103351" y="377148"/>
                  </a:lnTo>
                </a:path>
                <a:path w="1894204" h="528319">
                  <a:moveTo>
                    <a:pt x="1150014" y="342861"/>
                  </a:moveTo>
                  <a:lnTo>
                    <a:pt x="1150014" y="352330"/>
                  </a:lnTo>
                  <a:lnTo>
                    <a:pt x="1142340" y="360004"/>
                  </a:lnTo>
                  <a:lnTo>
                    <a:pt x="1132871" y="360004"/>
                  </a:lnTo>
                  <a:lnTo>
                    <a:pt x="1123408" y="360004"/>
                  </a:lnTo>
                  <a:lnTo>
                    <a:pt x="1115728" y="352330"/>
                  </a:lnTo>
                  <a:lnTo>
                    <a:pt x="1115728" y="342861"/>
                  </a:lnTo>
                  <a:lnTo>
                    <a:pt x="1115728" y="333398"/>
                  </a:lnTo>
                  <a:lnTo>
                    <a:pt x="1123408" y="325718"/>
                  </a:lnTo>
                  <a:lnTo>
                    <a:pt x="1132871" y="325718"/>
                  </a:lnTo>
                  <a:lnTo>
                    <a:pt x="1142340" y="325718"/>
                  </a:lnTo>
                  <a:lnTo>
                    <a:pt x="1150014" y="333398"/>
                  </a:lnTo>
                  <a:lnTo>
                    <a:pt x="1150014" y="342861"/>
                  </a:lnTo>
                </a:path>
                <a:path w="1894204" h="528319">
                  <a:moveTo>
                    <a:pt x="1196209" y="296198"/>
                  </a:moveTo>
                  <a:lnTo>
                    <a:pt x="1196209" y="305661"/>
                  </a:lnTo>
                  <a:lnTo>
                    <a:pt x="1188529" y="313341"/>
                  </a:lnTo>
                  <a:lnTo>
                    <a:pt x="1179066" y="313341"/>
                  </a:lnTo>
                  <a:lnTo>
                    <a:pt x="1169597" y="313341"/>
                  </a:lnTo>
                  <a:lnTo>
                    <a:pt x="1161923" y="305661"/>
                  </a:lnTo>
                  <a:lnTo>
                    <a:pt x="1161923" y="296198"/>
                  </a:lnTo>
                  <a:lnTo>
                    <a:pt x="1161923" y="286729"/>
                  </a:lnTo>
                  <a:lnTo>
                    <a:pt x="1169597" y="279055"/>
                  </a:lnTo>
                  <a:lnTo>
                    <a:pt x="1179066" y="279055"/>
                  </a:lnTo>
                  <a:lnTo>
                    <a:pt x="1188529" y="279055"/>
                  </a:lnTo>
                  <a:lnTo>
                    <a:pt x="1196209" y="286729"/>
                  </a:lnTo>
                  <a:lnTo>
                    <a:pt x="1196209" y="296198"/>
                  </a:lnTo>
                </a:path>
                <a:path w="1894204" h="528319">
                  <a:moveTo>
                    <a:pt x="1242873" y="247626"/>
                  </a:moveTo>
                  <a:lnTo>
                    <a:pt x="1242873" y="257089"/>
                  </a:lnTo>
                  <a:lnTo>
                    <a:pt x="1235198" y="264769"/>
                  </a:lnTo>
                  <a:lnTo>
                    <a:pt x="1225730" y="264769"/>
                  </a:lnTo>
                  <a:lnTo>
                    <a:pt x="1216267" y="264769"/>
                  </a:lnTo>
                  <a:lnTo>
                    <a:pt x="1208587" y="257089"/>
                  </a:lnTo>
                  <a:lnTo>
                    <a:pt x="1208587" y="247626"/>
                  </a:lnTo>
                  <a:lnTo>
                    <a:pt x="1208587" y="238157"/>
                  </a:lnTo>
                  <a:lnTo>
                    <a:pt x="1216267" y="230483"/>
                  </a:lnTo>
                  <a:lnTo>
                    <a:pt x="1225730" y="230483"/>
                  </a:lnTo>
                  <a:lnTo>
                    <a:pt x="1235198" y="230483"/>
                  </a:lnTo>
                  <a:lnTo>
                    <a:pt x="1242873" y="238157"/>
                  </a:lnTo>
                  <a:lnTo>
                    <a:pt x="1242873" y="247626"/>
                  </a:lnTo>
                </a:path>
                <a:path w="1894204" h="528319">
                  <a:moveTo>
                    <a:pt x="1289068" y="210002"/>
                  </a:moveTo>
                  <a:lnTo>
                    <a:pt x="1289068" y="219471"/>
                  </a:lnTo>
                  <a:lnTo>
                    <a:pt x="1281388" y="227146"/>
                  </a:lnTo>
                  <a:lnTo>
                    <a:pt x="1271925" y="227146"/>
                  </a:lnTo>
                  <a:lnTo>
                    <a:pt x="1262456" y="227146"/>
                  </a:lnTo>
                  <a:lnTo>
                    <a:pt x="1254781" y="219471"/>
                  </a:lnTo>
                  <a:lnTo>
                    <a:pt x="1254781" y="210002"/>
                  </a:lnTo>
                  <a:lnTo>
                    <a:pt x="1254781" y="200539"/>
                  </a:lnTo>
                  <a:lnTo>
                    <a:pt x="1262456" y="192859"/>
                  </a:lnTo>
                  <a:lnTo>
                    <a:pt x="1271925" y="192859"/>
                  </a:lnTo>
                  <a:lnTo>
                    <a:pt x="1281388" y="192859"/>
                  </a:lnTo>
                  <a:lnTo>
                    <a:pt x="1289068" y="200539"/>
                  </a:lnTo>
                  <a:lnTo>
                    <a:pt x="1289068" y="210002"/>
                  </a:lnTo>
                </a:path>
                <a:path w="1894204" h="528319">
                  <a:moveTo>
                    <a:pt x="1335731" y="195716"/>
                  </a:moveTo>
                  <a:lnTo>
                    <a:pt x="1335731" y="205185"/>
                  </a:lnTo>
                  <a:lnTo>
                    <a:pt x="1328057" y="212860"/>
                  </a:lnTo>
                  <a:lnTo>
                    <a:pt x="1318588" y="212860"/>
                  </a:lnTo>
                  <a:lnTo>
                    <a:pt x="1309125" y="212860"/>
                  </a:lnTo>
                  <a:lnTo>
                    <a:pt x="1301445" y="205185"/>
                  </a:lnTo>
                  <a:lnTo>
                    <a:pt x="1301445" y="195716"/>
                  </a:lnTo>
                  <a:lnTo>
                    <a:pt x="1301445" y="186254"/>
                  </a:lnTo>
                  <a:lnTo>
                    <a:pt x="1309125" y="178573"/>
                  </a:lnTo>
                  <a:lnTo>
                    <a:pt x="1318588" y="178573"/>
                  </a:lnTo>
                  <a:lnTo>
                    <a:pt x="1328057" y="178573"/>
                  </a:lnTo>
                  <a:lnTo>
                    <a:pt x="1335731" y="186254"/>
                  </a:lnTo>
                  <a:lnTo>
                    <a:pt x="1335731" y="195716"/>
                  </a:lnTo>
                </a:path>
                <a:path w="1894204" h="528319">
                  <a:moveTo>
                    <a:pt x="1382400" y="211911"/>
                  </a:moveTo>
                  <a:lnTo>
                    <a:pt x="1382400" y="221374"/>
                  </a:lnTo>
                  <a:lnTo>
                    <a:pt x="1374726" y="229054"/>
                  </a:lnTo>
                  <a:lnTo>
                    <a:pt x="1365257" y="229054"/>
                  </a:lnTo>
                  <a:lnTo>
                    <a:pt x="1355789" y="229054"/>
                  </a:lnTo>
                  <a:lnTo>
                    <a:pt x="1348114" y="221374"/>
                  </a:lnTo>
                  <a:lnTo>
                    <a:pt x="1348114" y="211911"/>
                  </a:lnTo>
                  <a:lnTo>
                    <a:pt x="1348114" y="202442"/>
                  </a:lnTo>
                  <a:lnTo>
                    <a:pt x="1355789" y="194768"/>
                  </a:lnTo>
                  <a:lnTo>
                    <a:pt x="1365257" y="194768"/>
                  </a:lnTo>
                  <a:lnTo>
                    <a:pt x="1374726" y="194768"/>
                  </a:lnTo>
                  <a:lnTo>
                    <a:pt x="1382400" y="202442"/>
                  </a:lnTo>
                  <a:lnTo>
                    <a:pt x="1382400" y="211911"/>
                  </a:lnTo>
                </a:path>
                <a:path w="1894204" h="528319">
                  <a:moveTo>
                    <a:pt x="1428590" y="259055"/>
                  </a:moveTo>
                  <a:lnTo>
                    <a:pt x="1428590" y="268518"/>
                  </a:lnTo>
                  <a:lnTo>
                    <a:pt x="1420915" y="276198"/>
                  </a:lnTo>
                  <a:lnTo>
                    <a:pt x="1411446" y="276198"/>
                  </a:lnTo>
                  <a:lnTo>
                    <a:pt x="1401983" y="276198"/>
                  </a:lnTo>
                  <a:lnTo>
                    <a:pt x="1394303" y="268518"/>
                  </a:lnTo>
                  <a:lnTo>
                    <a:pt x="1394303" y="259055"/>
                  </a:lnTo>
                  <a:lnTo>
                    <a:pt x="1394303" y="249586"/>
                  </a:lnTo>
                  <a:lnTo>
                    <a:pt x="1401983" y="241911"/>
                  </a:lnTo>
                  <a:lnTo>
                    <a:pt x="1411446" y="241911"/>
                  </a:lnTo>
                  <a:lnTo>
                    <a:pt x="1420915" y="241911"/>
                  </a:lnTo>
                  <a:lnTo>
                    <a:pt x="1428590" y="249586"/>
                  </a:lnTo>
                  <a:lnTo>
                    <a:pt x="1428590" y="259055"/>
                  </a:lnTo>
                </a:path>
                <a:path w="1894204" h="528319">
                  <a:moveTo>
                    <a:pt x="1475259" y="330004"/>
                  </a:moveTo>
                  <a:lnTo>
                    <a:pt x="1475259" y="339473"/>
                  </a:lnTo>
                  <a:lnTo>
                    <a:pt x="1467584" y="347147"/>
                  </a:lnTo>
                  <a:lnTo>
                    <a:pt x="1458116" y="347147"/>
                  </a:lnTo>
                  <a:lnTo>
                    <a:pt x="1448647" y="347147"/>
                  </a:lnTo>
                  <a:lnTo>
                    <a:pt x="1440973" y="339473"/>
                  </a:lnTo>
                  <a:lnTo>
                    <a:pt x="1440973" y="330004"/>
                  </a:lnTo>
                  <a:lnTo>
                    <a:pt x="1440973" y="320541"/>
                  </a:lnTo>
                  <a:lnTo>
                    <a:pt x="1448647" y="312861"/>
                  </a:lnTo>
                  <a:lnTo>
                    <a:pt x="1458116" y="312861"/>
                  </a:lnTo>
                  <a:lnTo>
                    <a:pt x="1467584" y="312861"/>
                  </a:lnTo>
                  <a:lnTo>
                    <a:pt x="1475259" y="320541"/>
                  </a:lnTo>
                  <a:lnTo>
                    <a:pt x="1475259" y="330004"/>
                  </a:lnTo>
                </a:path>
                <a:path w="1894204" h="528319">
                  <a:moveTo>
                    <a:pt x="1521928" y="409057"/>
                  </a:moveTo>
                  <a:lnTo>
                    <a:pt x="1521928" y="418520"/>
                  </a:lnTo>
                  <a:lnTo>
                    <a:pt x="1514248" y="426200"/>
                  </a:lnTo>
                  <a:lnTo>
                    <a:pt x="1504785" y="426200"/>
                  </a:lnTo>
                  <a:lnTo>
                    <a:pt x="1495316" y="426200"/>
                  </a:lnTo>
                  <a:lnTo>
                    <a:pt x="1487642" y="418520"/>
                  </a:lnTo>
                  <a:lnTo>
                    <a:pt x="1487642" y="409057"/>
                  </a:lnTo>
                  <a:lnTo>
                    <a:pt x="1487642" y="399588"/>
                  </a:lnTo>
                  <a:lnTo>
                    <a:pt x="1495316" y="391913"/>
                  </a:lnTo>
                  <a:lnTo>
                    <a:pt x="1504785" y="391913"/>
                  </a:lnTo>
                  <a:lnTo>
                    <a:pt x="1514248" y="391913"/>
                  </a:lnTo>
                  <a:lnTo>
                    <a:pt x="1521928" y="399588"/>
                  </a:lnTo>
                  <a:lnTo>
                    <a:pt x="1521928" y="409057"/>
                  </a:lnTo>
                </a:path>
                <a:path w="1894204" h="528319">
                  <a:moveTo>
                    <a:pt x="1568117" y="475720"/>
                  </a:moveTo>
                  <a:lnTo>
                    <a:pt x="1568117" y="485189"/>
                  </a:lnTo>
                  <a:lnTo>
                    <a:pt x="1560443" y="492863"/>
                  </a:lnTo>
                  <a:lnTo>
                    <a:pt x="1550974" y="492863"/>
                  </a:lnTo>
                  <a:lnTo>
                    <a:pt x="1541505" y="492863"/>
                  </a:lnTo>
                  <a:lnTo>
                    <a:pt x="1533831" y="485189"/>
                  </a:lnTo>
                  <a:lnTo>
                    <a:pt x="1533831" y="475720"/>
                  </a:lnTo>
                  <a:lnTo>
                    <a:pt x="1533831" y="466257"/>
                  </a:lnTo>
                  <a:lnTo>
                    <a:pt x="1541505" y="458577"/>
                  </a:lnTo>
                  <a:lnTo>
                    <a:pt x="1550974" y="458577"/>
                  </a:lnTo>
                  <a:lnTo>
                    <a:pt x="1560443" y="458577"/>
                  </a:lnTo>
                  <a:lnTo>
                    <a:pt x="1568117" y="466257"/>
                  </a:lnTo>
                  <a:lnTo>
                    <a:pt x="1568117" y="475720"/>
                  </a:lnTo>
                </a:path>
                <a:path w="1894204" h="528319">
                  <a:moveTo>
                    <a:pt x="1614786" y="510961"/>
                  </a:moveTo>
                  <a:lnTo>
                    <a:pt x="1614786" y="520430"/>
                  </a:lnTo>
                  <a:lnTo>
                    <a:pt x="1607106" y="528104"/>
                  </a:lnTo>
                  <a:lnTo>
                    <a:pt x="1597643" y="528104"/>
                  </a:lnTo>
                  <a:lnTo>
                    <a:pt x="1588175" y="528104"/>
                  </a:lnTo>
                  <a:lnTo>
                    <a:pt x="1580500" y="520430"/>
                  </a:lnTo>
                  <a:lnTo>
                    <a:pt x="1580500" y="510961"/>
                  </a:lnTo>
                  <a:lnTo>
                    <a:pt x="1580500" y="501492"/>
                  </a:lnTo>
                  <a:lnTo>
                    <a:pt x="1588175" y="493818"/>
                  </a:lnTo>
                  <a:lnTo>
                    <a:pt x="1597643" y="493818"/>
                  </a:lnTo>
                  <a:lnTo>
                    <a:pt x="1607106" y="493818"/>
                  </a:lnTo>
                  <a:lnTo>
                    <a:pt x="1614786" y="501492"/>
                  </a:lnTo>
                  <a:lnTo>
                    <a:pt x="1614786" y="510961"/>
                  </a:lnTo>
                </a:path>
                <a:path w="1894204" h="528319">
                  <a:moveTo>
                    <a:pt x="1660976" y="499532"/>
                  </a:moveTo>
                  <a:lnTo>
                    <a:pt x="1660976" y="509001"/>
                  </a:lnTo>
                  <a:lnTo>
                    <a:pt x="1653301" y="516675"/>
                  </a:lnTo>
                  <a:lnTo>
                    <a:pt x="1643833" y="516675"/>
                  </a:lnTo>
                  <a:lnTo>
                    <a:pt x="1634364" y="516675"/>
                  </a:lnTo>
                  <a:lnTo>
                    <a:pt x="1626689" y="509001"/>
                  </a:lnTo>
                  <a:lnTo>
                    <a:pt x="1626689" y="499532"/>
                  </a:lnTo>
                  <a:lnTo>
                    <a:pt x="1626689" y="490063"/>
                  </a:lnTo>
                  <a:lnTo>
                    <a:pt x="1634364" y="482389"/>
                  </a:lnTo>
                  <a:lnTo>
                    <a:pt x="1643833" y="482389"/>
                  </a:lnTo>
                  <a:lnTo>
                    <a:pt x="1653301" y="482389"/>
                  </a:lnTo>
                  <a:lnTo>
                    <a:pt x="1660976" y="490063"/>
                  </a:lnTo>
                  <a:lnTo>
                    <a:pt x="1660976" y="499532"/>
                  </a:lnTo>
                </a:path>
                <a:path w="1894204" h="528319">
                  <a:moveTo>
                    <a:pt x="1707645" y="437148"/>
                  </a:moveTo>
                  <a:lnTo>
                    <a:pt x="1707645" y="446617"/>
                  </a:lnTo>
                  <a:lnTo>
                    <a:pt x="1699965" y="454292"/>
                  </a:lnTo>
                  <a:lnTo>
                    <a:pt x="1690502" y="454292"/>
                  </a:lnTo>
                  <a:lnTo>
                    <a:pt x="1681033" y="454292"/>
                  </a:lnTo>
                  <a:lnTo>
                    <a:pt x="1673359" y="446617"/>
                  </a:lnTo>
                  <a:lnTo>
                    <a:pt x="1673359" y="437148"/>
                  </a:lnTo>
                  <a:lnTo>
                    <a:pt x="1673359" y="427685"/>
                  </a:lnTo>
                  <a:lnTo>
                    <a:pt x="1681033" y="420005"/>
                  </a:lnTo>
                  <a:lnTo>
                    <a:pt x="1690502" y="420005"/>
                  </a:lnTo>
                  <a:lnTo>
                    <a:pt x="1699965" y="420005"/>
                  </a:lnTo>
                  <a:lnTo>
                    <a:pt x="1707645" y="427685"/>
                  </a:lnTo>
                  <a:lnTo>
                    <a:pt x="1707645" y="437148"/>
                  </a:lnTo>
                </a:path>
                <a:path w="1894204" h="528319">
                  <a:moveTo>
                    <a:pt x="1754308" y="332387"/>
                  </a:moveTo>
                  <a:lnTo>
                    <a:pt x="1754308" y="341856"/>
                  </a:lnTo>
                  <a:lnTo>
                    <a:pt x="1746634" y="349530"/>
                  </a:lnTo>
                  <a:lnTo>
                    <a:pt x="1737165" y="349530"/>
                  </a:lnTo>
                  <a:lnTo>
                    <a:pt x="1727702" y="349530"/>
                  </a:lnTo>
                  <a:lnTo>
                    <a:pt x="1720022" y="341856"/>
                  </a:lnTo>
                  <a:lnTo>
                    <a:pt x="1720022" y="332387"/>
                  </a:lnTo>
                  <a:lnTo>
                    <a:pt x="1720022" y="322918"/>
                  </a:lnTo>
                  <a:lnTo>
                    <a:pt x="1727702" y="315244"/>
                  </a:lnTo>
                  <a:lnTo>
                    <a:pt x="1737165" y="315244"/>
                  </a:lnTo>
                  <a:lnTo>
                    <a:pt x="1746634" y="315244"/>
                  </a:lnTo>
                  <a:lnTo>
                    <a:pt x="1754308" y="322918"/>
                  </a:lnTo>
                  <a:lnTo>
                    <a:pt x="1754308" y="332387"/>
                  </a:lnTo>
                </a:path>
                <a:path w="1894204" h="528319">
                  <a:moveTo>
                    <a:pt x="1800503" y="206671"/>
                  </a:moveTo>
                  <a:lnTo>
                    <a:pt x="1800503" y="216140"/>
                  </a:lnTo>
                  <a:lnTo>
                    <a:pt x="1792823" y="223814"/>
                  </a:lnTo>
                  <a:lnTo>
                    <a:pt x="1783360" y="223814"/>
                  </a:lnTo>
                  <a:lnTo>
                    <a:pt x="1773891" y="223814"/>
                  </a:lnTo>
                  <a:lnTo>
                    <a:pt x="1766217" y="216140"/>
                  </a:lnTo>
                  <a:lnTo>
                    <a:pt x="1766217" y="206671"/>
                  </a:lnTo>
                  <a:lnTo>
                    <a:pt x="1766217" y="197202"/>
                  </a:lnTo>
                  <a:lnTo>
                    <a:pt x="1773891" y="189528"/>
                  </a:lnTo>
                  <a:lnTo>
                    <a:pt x="1783360" y="189528"/>
                  </a:lnTo>
                  <a:lnTo>
                    <a:pt x="1792823" y="189528"/>
                  </a:lnTo>
                  <a:lnTo>
                    <a:pt x="1800503" y="197202"/>
                  </a:lnTo>
                  <a:lnTo>
                    <a:pt x="1800503" y="206671"/>
                  </a:lnTo>
                </a:path>
                <a:path w="1894204" h="528319">
                  <a:moveTo>
                    <a:pt x="1847167" y="90481"/>
                  </a:moveTo>
                  <a:lnTo>
                    <a:pt x="1847167" y="99944"/>
                  </a:lnTo>
                  <a:lnTo>
                    <a:pt x="1839492" y="107624"/>
                  </a:lnTo>
                  <a:lnTo>
                    <a:pt x="1830024" y="107624"/>
                  </a:lnTo>
                  <a:lnTo>
                    <a:pt x="1820561" y="107624"/>
                  </a:lnTo>
                  <a:lnTo>
                    <a:pt x="1812881" y="99944"/>
                  </a:lnTo>
                  <a:lnTo>
                    <a:pt x="1812881" y="90481"/>
                  </a:lnTo>
                  <a:lnTo>
                    <a:pt x="1812881" y="81012"/>
                  </a:lnTo>
                  <a:lnTo>
                    <a:pt x="1820561" y="73338"/>
                  </a:lnTo>
                  <a:lnTo>
                    <a:pt x="1830024" y="73338"/>
                  </a:lnTo>
                  <a:lnTo>
                    <a:pt x="1839492" y="73338"/>
                  </a:lnTo>
                  <a:lnTo>
                    <a:pt x="1847167" y="81012"/>
                  </a:lnTo>
                  <a:lnTo>
                    <a:pt x="1847167" y="90481"/>
                  </a:lnTo>
                </a:path>
                <a:path w="1894204" h="528319">
                  <a:moveTo>
                    <a:pt x="1893836" y="17143"/>
                  </a:moveTo>
                  <a:lnTo>
                    <a:pt x="1893836" y="26611"/>
                  </a:lnTo>
                  <a:lnTo>
                    <a:pt x="1886162" y="34286"/>
                  </a:lnTo>
                  <a:lnTo>
                    <a:pt x="1876693" y="34286"/>
                  </a:lnTo>
                  <a:lnTo>
                    <a:pt x="1867224" y="34286"/>
                  </a:lnTo>
                  <a:lnTo>
                    <a:pt x="1859550" y="26611"/>
                  </a:lnTo>
                  <a:lnTo>
                    <a:pt x="1859550" y="17143"/>
                  </a:lnTo>
                  <a:lnTo>
                    <a:pt x="1859550" y="7680"/>
                  </a:lnTo>
                  <a:lnTo>
                    <a:pt x="1867224" y="0"/>
                  </a:lnTo>
                  <a:lnTo>
                    <a:pt x="1876693" y="0"/>
                  </a:lnTo>
                  <a:lnTo>
                    <a:pt x="1886162" y="0"/>
                  </a:lnTo>
                  <a:lnTo>
                    <a:pt x="1893836" y="7680"/>
                  </a:lnTo>
                  <a:lnTo>
                    <a:pt x="1893836" y="17143"/>
                  </a:lnTo>
                </a:path>
              </a:pathLst>
            </a:custGeom>
            <a:ln w="3175">
              <a:solidFill>
                <a:srgbClr val="0000FF"/>
              </a:solidFill>
            </a:ln>
          </p:spPr>
          <p:txBody>
            <a:bodyPr wrap="square" lIns="0" tIns="0" rIns="0" bIns="0" rtlCol="0"/>
            <a:lstStyle/>
            <a:p>
              <a:endParaRPr/>
            </a:p>
          </p:txBody>
        </p:sp>
        <p:sp>
          <p:nvSpPr>
            <p:cNvPr id="49" name="object 49"/>
            <p:cNvSpPr/>
            <p:nvPr/>
          </p:nvSpPr>
          <p:spPr>
            <a:xfrm>
              <a:off x="2543907" y="1172210"/>
              <a:ext cx="0" cy="4445"/>
            </a:xfrm>
            <a:custGeom>
              <a:avLst/>
              <a:gdLst/>
              <a:ahLst/>
              <a:cxnLst/>
              <a:rect l="l" t="t" r="r" b="b"/>
              <a:pathLst>
                <a:path h="4444">
                  <a:moveTo>
                    <a:pt x="-1428" y="2142"/>
                  </a:moveTo>
                  <a:lnTo>
                    <a:pt x="1428" y="2142"/>
                  </a:lnTo>
                </a:path>
              </a:pathLst>
            </a:custGeom>
            <a:ln w="4285">
              <a:solidFill>
                <a:srgbClr val="0000FF"/>
              </a:solidFill>
            </a:ln>
          </p:spPr>
          <p:txBody>
            <a:bodyPr wrap="square" lIns="0" tIns="0" rIns="0" bIns="0" rtlCol="0"/>
            <a:lstStyle/>
            <a:p>
              <a:endParaRPr/>
            </a:p>
          </p:txBody>
        </p:sp>
        <p:sp>
          <p:nvSpPr>
            <p:cNvPr id="50" name="object 50"/>
            <p:cNvSpPr/>
            <p:nvPr/>
          </p:nvSpPr>
          <p:spPr>
            <a:xfrm>
              <a:off x="2590100" y="1157924"/>
              <a:ext cx="186690" cy="19050"/>
            </a:xfrm>
            <a:custGeom>
              <a:avLst/>
              <a:gdLst/>
              <a:ahLst/>
              <a:cxnLst/>
              <a:rect l="l" t="t" r="r" b="b"/>
              <a:pathLst>
                <a:path w="186689" h="19050">
                  <a:moveTo>
                    <a:pt x="0" y="18571"/>
                  </a:moveTo>
                  <a:lnTo>
                    <a:pt x="0" y="7142"/>
                  </a:lnTo>
                </a:path>
                <a:path w="186689" h="19050">
                  <a:moveTo>
                    <a:pt x="46665" y="18571"/>
                  </a:moveTo>
                  <a:lnTo>
                    <a:pt x="46665" y="1902"/>
                  </a:lnTo>
                </a:path>
                <a:path w="186689" h="19050">
                  <a:moveTo>
                    <a:pt x="92858" y="18571"/>
                  </a:moveTo>
                  <a:lnTo>
                    <a:pt x="92858" y="0"/>
                  </a:lnTo>
                </a:path>
                <a:path w="186689" h="19050">
                  <a:moveTo>
                    <a:pt x="139524" y="18571"/>
                  </a:moveTo>
                  <a:lnTo>
                    <a:pt x="139524" y="3331"/>
                  </a:lnTo>
                </a:path>
                <a:path w="186689" h="19050">
                  <a:moveTo>
                    <a:pt x="186192" y="18571"/>
                  </a:moveTo>
                  <a:lnTo>
                    <a:pt x="186192" y="10948"/>
                  </a:lnTo>
                </a:path>
              </a:pathLst>
            </a:custGeom>
            <a:ln w="3175">
              <a:solidFill>
                <a:srgbClr val="0000FF"/>
              </a:solidFill>
            </a:ln>
          </p:spPr>
          <p:txBody>
            <a:bodyPr wrap="square" lIns="0" tIns="0" rIns="0" bIns="0" rtlCol="0"/>
            <a:lstStyle/>
            <a:p>
              <a:endParaRPr/>
            </a:p>
          </p:txBody>
        </p:sp>
        <p:sp>
          <p:nvSpPr>
            <p:cNvPr id="51" name="object 51"/>
            <p:cNvSpPr/>
            <p:nvPr/>
          </p:nvSpPr>
          <p:spPr>
            <a:xfrm>
              <a:off x="2822482" y="1176496"/>
              <a:ext cx="0" cy="3810"/>
            </a:xfrm>
            <a:custGeom>
              <a:avLst/>
              <a:gdLst/>
              <a:ahLst/>
              <a:cxnLst/>
              <a:rect l="l" t="t" r="r" b="b"/>
              <a:pathLst>
                <a:path h="3809">
                  <a:moveTo>
                    <a:pt x="-1428" y="1665"/>
                  </a:moveTo>
                  <a:lnTo>
                    <a:pt x="1428" y="1665"/>
                  </a:lnTo>
                </a:path>
              </a:pathLst>
            </a:custGeom>
            <a:ln w="3331">
              <a:solidFill>
                <a:srgbClr val="0000FF"/>
              </a:solidFill>
            </a:ln>
          </p:spPr>
          <p:txBody>
            <a:bodyPr wrap="square" lIns="0" tIns="0" rIns="0" bIns="0" rtlCol="0"/>
            <a:lstStyle/>
            <a:p>
              <a:endParaRPr/>
            </a:p>
          </p:txBody>
        </p:sp>
        <p:sp>
          <p:nvSpPr>
            <p:cNvPr id="52" name="object 52"/>
            <p:cNvSpPr/>
            <p:nvPr/>
          </p:nvSpPr>
          <p:spPr>
            <a:xfrm>
              <a:off x="2869151" y="1176496"/>
              <a:ext cx="186055" cy="29845"/>
            </a:xfrm>
            <a:custGeom>
              <a:avLst/>
              <a:gdLst/>
              <a:ahLst/>
              <a:cxnLst/>
              <a:rect l="l" t="t" r="r" b="b"/>
              <a:pathLst>
                <a:path w="186055" h="29844">
                  <a:moveTo>
                    <a:pt x="0" y="0"/>
                  </a:moveTo>
                  <a:lnTo>
                    <a:pt x="0" y="15234"/>
                  </a:lnTo>
                </a:path>
                <a:path w="186055" h="29844">
                  <a:moveTo>
                    <a:pt x="46669" y="0"/>
                  </a:moveTo>
                  <a:lnTo>
                    <a:pt x="46669" y="25234"/>
                  </a:lnTo>
                </a:path>
                <a:path w="186055" h="29844">
                  <a:moveTo>
                    <a:pt x="92858" y="0"/>
                  </a:moveTo>
                  <a:lnTo>
                    <a:pt x="92858" y="29520"/>
                  </a:lnTo>
                </a:path>
                <a:path w="186055" h="29844">
                  <a:moveTo>
                    <a:pt x="139527" y="0"/>
                  </a:moveTo>
                  <a:lnTo>
                    <a:pt x="139527" y="26663"/>
                  </a:lnTo>
                </a:path>
                <a:path w="186055" h="29844">
                  <a:moveTo>
                    <a:pt x="185716" y="0"/>
                  </a:moveTo>
                  <a:lnTo>
                    <a:pt x="185716" y="16188"/>
                  </a:lnTo>
                </a:path>
              </a:pathLst>
            </a:custGeom>
            <a:ln w="3175">
              <a:solidFill>
                <a:srgbClr val="0000FF"/>
              </a:solidFill>
            </a:ln>
          </p:spPr>
          <p:txBody>
            <a:bodyPr wrap="square" lIns="0" tIns="0" rIns="0" bIns="0" rtlCol="0"/>
            <a:lstStyle/>
            <a:p>
              <a:endParaRPr/>
            </a:p>
          </p:txBody>
        </p:sp>
        <p:sp>
          <p:nvSpPr>
            <p:cNvPr id="53" name="object 53"/>
            <p:cNvSpPr/>
            <p:nvPr/>
          </p:nvSpPr>
          <p:spPr>
            <a:xfrm>
              <a:off x="3100108" y="1175067"/>
              <a:ext cx="3175" cy="3175"/>
            </a:xfrm>
            <a:custGeom>
              <a:avLst/>
              <a:gdLst/>
              <a:ahLst/>
              <a:cxnLst/>
              <a:rect l="l" t="t" r="r" b="b"/>
              <a:pathLst>
                <a:path w="3175" h="3175">
                  <a:moveTo>
                    <a:pt x="2217" y="0"/>
                  </a:moveTo>
                  <a:lnTo>
                    <a:pt x="640" y="0"/>
                  </a:lnTo>
                  <a:lnTo>
                    <a:pt x="0" y="640"/>
                  </a:lnTo>
                  <a:lnTo>
                    <a:pt x="0" y="2217"/>
                  </a:lnTo>
                  <a:lnTo>
                    <a:pt x="640" y="2857"/>
                  </a:lnTo>
                  <a:lnTo>
                    <a:pt x="2217" y="2857"/>
                  </a:lnTo>
                  <a:lnTo>
                    <a:pt x="2857" y="2217"/>
                  </a:lnTo>
                  <a:lnTo>
                    <a:pt x="2857" y="1428"/>
                  </a:lnTo>
                  <a:lnTo>
                    <a:pt x="2857" y="640"/>
                  </a:lnTo>
                  <a:lnTo>
                    <a:pt x="2217" y="0"/>
                  </a:lnTo>
                  <a:close/>
                </a:path>
              </a:pathLst>
            </a:custGeom>
            <a:solidFill>
              <a:srgbClr val="0000FF"/>
            </a:solidFill>
          </p:spPr>
          <p:txBody>
            <a:bodyPr wrap="square" lIns="0" tIns="0" rIns="0" bIns="0" rtlCol="0"/>
            <a:lstStyle/>
            <a:p>
              <a:endParaRPr/>
            </a:p>
          </p:txBody>
        </p:sp>
        <p:sp>
          <p:nvSpPr>
            <p:cNvPr id="54" name="object 54"/>
            <p:cNvSpPr/>
            <p:nvPr/>
          </p:nvSpPr>
          <p:spPr>
            <a:xfrm>
              <a:off x="3148200" y="876011"/>
              <a:ext cx="1255395" cy="494030"/>
            </a:xfrm>
            <a:custGeom>
              <a:avLst/>
              <a:gdLst/>
              <a:ahLst/>
              <a:cxnLst/>
              <a:rect l="l" t="t" r="r" b="b"/>
              <a:pathLst>
                <a:path w="1255395" h="494030">
                  <a:moveTo>
                    <a:pt x="0" y="300484"/>
                  </a:moveTo>
                  <a:lnTo>
                    <a:pt x="0" y="280958"/>
                  </a:lnTo>
                </a:path>
                <a:path w="1255395" h="494030">
                  <a:moveTo>
                    <a:pt x="46194" y="300484"/>
                  </a:moveTo>
                  <a:lnTo>
                    <a:pt x="46194" y="264289"/>
                  </a:lnTo>
                </a:path>
                <a:path w="1255395" h="494030">
                  <a:moveTo>
                    <a:pt x="92858" y="300484"/>
                  </a:moveTo>
                  <a:lnTo>
                    <a:pt x="92858" y="254289"/>
                  </a:lnTo>
                </a:path>
                <a:path w="1255395" h="494030">
                  <a:moveTo>
                    <a:pt x="139527" y="300484"/>
                  </a:moveTo>
                  <a:lnTo>
                    <a:pt x="139527" y="254769"/>
                  </a:lnTo>
                </a:path>
                <a:path w="1255395" h="494030">
                  <a:moveTo>
                    <a:pt x="185716" y="300484"/>
                  </a:moveTo>
                  <a:lnTo>
                    <a:pt x="185716" y="268100"/>
                  </a:lnTo>
                </a:path>
                <a:path w="1255395" h="494030">
                  <a:moveTo>
                    <a:pt x="232386" y="300484"/>
                  </a:moveTo>
                  <a:lnTo>
                    <a:pt x="232386" y="292386"/>
                  </a:lnTo>
                </a:path>
                <a:path w="1255395" h="494030">
                  <a:moveTo>
                    <a:pt x="278575" y="300484"/>
                  </a:moveTo>
                  <a:lnTo>
                    <a:pt x="278575" y="322861"/>
                  </a:lnTo>
                </a:path>
                <a:path w="1255395" h="494030">
                  <a:moveTo>
                    <a:pt x="325244" y="300484"/>
                  </a:moveTo>
                  <a:lnTo>
                    <a:pt x="325244" y="351913"/>
                  </a:lnTo>
                </a:path>
                <a:path w="1255395" h="494030">
                  <a:moveTo>
                    <a:pt x="371913" y="300484"/>
                  </a:moveTo>
                  <a:lnTo>
                    <a:pt x="371913" y="371913"/>
                  </a:lnTo>
                </a:path>
                <a:path w="1255395" h="494030">
                  <a:moveTo>
                    <a:pt x="418102" y="300484"/>
                  </a:moveTo>
                  <a:lnTo>
                    <a:pt x="418102" y="375719"/>
                  </a:lnTo>
                </a:path>
                <a:path w="1255395" h="494030">
                  <a:moveTo>
                    <a:pt x="464772" y="300484"/>
                  </a:moveTo>
                  <a:lnTo>
                    <a:pt x="464772" y="360004"/>
                  </a:lnTo>
                </a:path>
                <a:path w="1255395" h="494030">
                  <a:moveTo>
                    <a:pt x="511435" y="300484"/>
                  </a:moveTo>
                  <a:lnTo>
                    <a:pt x="511435" y="325718"/>
                  </a:lnTo>
                </a:path>
                <a:path w="1255395" h="494030">
                  <a:moveTo>
                    <a:pt x="557630" y="300484"/>
                  </a:moveTo>
                  <a:lnTo>
                    <a:pt x="557630" y="279055"/>
                  </a:lnTo>
                </a:path>
                <a:path w="1255395" h="494030">
                  <a:moveTo>
                    <a:pt x="604294" y="300484"/>
                  </a:moveTo>
                  <a:lnTo>
                    <a:pt x="604294" y="230483"/>
                  </a:lnTo>
                </a:path>
                <a:path w="1255395" h="494030">
                  <a:moveTo>
                    <a:pt x="650489" y="300484"/>
                  </a:moveTo>
                  <a:lnTo>
                    <a:pt x="650489" y="192859"/>
                  </a:lnTo>
                </a:path>
                <a:path w="1255395" h="494030">
                  <a:moveTo>
                    <a:pt x="697152" y="300484"/>
                  </a:moveTo>
                  <a:lnTo>
                    <a:pt x="697152" y="178573"/>
                  </a:lnTo>
                </a:path>
                <a:path w="1255395" h="494030">
                  <a:moveTo>
                    <a:pt x="743821" y="300484"/>
                  </a:moveTo>
                  <a:lnTo>
                    <a:pt x="743821" y="194768"/>
                  </a:lnTo>
                </a:path>
                <a:path w="1255395" h="494030">
                  <a:moveTo>
                    <a:pt x="790010" y="300484"/>
                  </a:moveTo>
                  <a:lnTo>
                    <a:pt x="790010" y="241911"/>
                  </a:lnTo>
                </a:path>
                <a:path w="1255395" h="494030">
                  <a:moveTo>
                    <a:pt x="836680" y="300484"/>
                  </a:moveTo>
                  <a:lnTo>
                    <a:pt x="836680" y="312861"/>
                  </a:lnTo>
                </a:path>
                <a:path w="1255395" h="494030">
                  <a:moveTo>
                    <a:pt x="883349" y="300484"/>
                  </a:moveTo>
                  <a:lnTo>
                    <a:pt x="883349" y="391913"/>
                  </a:lnTo>
                </a:path>
                <a:path w="1255395" h="494030">
                  <a:moveTo>
                    <a:pt x="929538" y="300484"/>
                  </a:moveTo>
                  <a:lnTo>
                    <a:pt x="929538" y="458577"/>
                  </a:lnTo>
                </a:path>
                <a:path w="1255395" h="494030">
                  <a:moveTo>
                    <a:pt x="976207" y="300484"/>
                  </a:moveTo>
                  <a:lnTo>
                    <a:pt x="976207" y="493818"/>
                  </a:lnTo>
                </a:path>
                <a:path w="1255395" h="494030">
                  <a:moveTo>
                    <a:pt x="1022397" y="300484"/>
                  </a:moveTo>
                  <a:lnTo>
                    <a:pt x="1022397" y="482389"/>
                  </a:lnTo>
                </a:path>
                <a:path w="1255395" h="494030">
                  <a:moveTo>
                    <a:pt x="1069066" y="300484"/>
                  </a:moveTo>
                  <a:lnTo>
                    <a:pt x="1069066" y="420005"/>
                  </a:lnTo>
                </a:path>
                <a:path w="1255395" h="494030">
                  <a:moveTo>
                    <a:pt x="1115729" y="300484"/>
                  </a:moveTo>
                  <a:lnTo>
                    <a:pt x="1115729" y="315244"/>
                  </a:lnTo>
                </a:path>
                <a:path w="1255395" h="494030">
                  <a:moveTo>
                    <a:pt x="1161924" y="300484"/>
                  </a:moveTo>
                  <a:lnTo>
                    <a:pt x="1161924" y="189528"/>
                  </a:lnTo>
                </a:path>
                <a:path w="1255395" h="494030">
                  <a:moveTo>
                    <a:pt x="1208588" y="300484"/>
                  </a:moveTo>
                  <a:lnTo>
                    <a:pt x="1208588" y="73338"/>
                  </a:lnTo>
                </a:path>
                <a:path w="1255395" h="494030">
                  <a:moveTo>
                    <a:pt x="1255257" y="300484"/>
                  </a:moveTo>
                  <a:lnTo>
                    <a:pt x="1255257" y="0"/>
                  </a:lnTo>
                </a:path>
              </a:pathLst>
            </a:custGeom>
            <a:ln w="3175">
              <a:solidFill>
                <a:srgbClr val="0000FF"/>
              </a:solidFill>
            </a:ln>
          </p:spPr>
          <p:txBody>
            <a:bodyPr wrap="square" lIns="0" tIns="0" rIns="0" bIns="0" rtlCol="0"/>
            <a:lstStyle/>
            <a:p>
              <a:endParaRPr/>
            </a:p>
          </p:txBody>
        </p:sp>
        <p:sp>
          <p:nvSpPr>
            <p:cNvPr id="55" name="object 55"/>
            <p:cNvSpPr/>
            <p:nvPr/>
          </p:nvSpPr>
          <p:spPr>
            <a:xfrm>
              <a:off x="2543907" y="876011"/>
              <a:ext cx="1854835" cy="601980"/>
            </a:xfrm>
            <a:custGeom>
              <a:avLst/>
              <a:gdLst/>
              <a:ahLst/>
              <a:cxnLst/>
              <a:rect l="l" t="t" r="r" b="b"/>
              <a:pathLst>
                <a:path w="1854835" h="601980">
                  <a:moveTo>
                    <a:pt x="0" y="285243"/>
                  </a:moveTo>
                  <a:lnTo>
                    <a:pt x="46192" y="284289"/>
                  </a:lnTo>
                  <a:lnTo>
                    <a:pt x="92858" y="282861"/>
                  </a:lnTo>
                  <a:lnTo>
                    <a:pt x="139051" y="281432"/>
                  </a:lnTo>
                  <a:lnTo>
                    <a:pt x="185716" y="280003"/>
                  </a:lnTo>
                  <a:lnTo>
                    <a:pt x="232384" y="278575"/>
                  </a:lnTo>
                  <a:lnTo>
                    <a:pt x="278574" y="276672"/>
                  </a:lnTo>
                  <a:lnTo>
                    <a:pt x="325243" y="274769"/>
                  </a:lnTo>
                  <a:lnTo>
                    <a:pt x="371912" y="272860"/>
                  </a:lnTo>
                  <a:lnTo>
                    <a:pt x="418101" y="270958"/>
                  </a:lnTo>
                  <a:lnTo>
                    <a:pt x="464771" y="268575"/>
                  </a:lnTo>
                  <a:lnTo>
                    <a:pt x="510960" y="266197"/>
                  </a:lnTo>
                  <a:lnTo>
                    <a:pt x="557629" y="263340"/>
                  </a:lnTo>
                  <a:lnTo>
                    <a:pt x="604292" y="260483"/>
                  </a:lnTo>
                  <a:lnTo>
                    <a:pt x="650487" y="257146"/>
                  </a:lnTo>
                  <a:lnTo>
                    <a:pt x="697151" y="253814"/>
                  </a:lnTo>
                  <a:lnTo>
                    <a:pt x="743820" y="250483"/>
                  </a:lnTo>
                  <a:lnTo>
                    <a:pt x="790009" y="246197"/>
                  </a:lnTo>
                  <a:lnTo>
                    <a:pt x="836679" y="242386"/>
                  </a:lnTo>
                  <a:lnTo>
                    <a:pt x="882868" y="237626"/>
                  </a:lnTo>
                  <a:lnTo>
                    <a:pt x="929537" y="232860"/>
                  </a:lnTo>
                  <a:lnTo>
                    <a:pt x="976206" y="227626"/>
                  </a:lnTo>
                  <a:lnTo>
                    <a:pt x="1022395" y="221911"/>
                  </a:lnTo>
                  <a:lnTo>
                    <a:pt x="1069065" y="215717"/>
                  </a:lnTo>
                  <a:lnTo>
                    <a:pt x="1115728" y="209054"/>
                  </a:lnTo>
                  <a:lnTo>
                    <a:pt x="1161923" y="201911"/>
                  </a:lnTo>
                  <a:lnTo>
                    <a:pt x="1208587" y="194288"/>
                  </a:lnTo>
                  <a:lnTo>
                    <a:pt x="1254781" y="186196"/>
                  </a:lnTo>
                  <a:lnTo>
                    <a:pt x="1301445" y="177145"/>
                  </a:lnTo>
                  <a:lnTo>
                    <a:pt x="1348114" y="167625"/>
                  </a:lnTo>
                  <a:lnTo>
                    <a:pt x="1394303" y="157145"/>
                  </a:lnTo>
                  <a:lnTo>
                    <a:pt x="1440973" y="146196"/>
                  </a:lnTo>
                  <a:lnTo>
                    <a:pt x="1487642" y="133813"/>
                  </a:lnTo>
                  <a:lnTo>
                    <a:pt x="1533831" y="120955"/>
                  </a:lnTo>
                  <a:lnTo>
                    <a:pt x="1580500" y="107144"/>
                  </a:lnTo>
                  <a:lnTo>
                    <a:pt x="1626689" y="91909"/>
                  </a:lnTo>
                  <a:lnTo>
                    <a:pt x="1673359" y="75715"/>
                  </a:lnTo>
                  <a:lnTo>
                    <a:pt x="1720022" y="58097"/>
                  </a:lnTo>
                  <a:lnTo>
                    <a:pt x="1766217" y="39526"/>
                  </a:lnTo>
                  <a:lnTo>
                    <a:pt x="1812881" y="19051"/>
                  </a:lnTo>
                  <a:lnTo>
                    <a:pt x="1853835" y="0"/>
                  </a:lnTo>
                </a:path>
                <a:path w="1854835" h="601980">
                  <a:moveTo>
                    <a:pt x="0" y="315718"/>
                  </a:moveTo>
                  <a:lnTo>
                    <a:pt x="46192" y="316672"/>
                  </a:lnTo>
                  <a:lnTo>
                    <a:pt x="92858" y="318101"/>
                  </a:lnTo>
                  <a:lnTo>
                    <a:pt x="139051" y="319530"/>
                  </a:lnTo>
                  <a:lnTo>
                    <a:pt x="185716" y="320958"/>
                  </a:lnTo>
                  <a:lnTo>
                    <a:pt x="232384" y="322387"/>
                  </a:lnTo>
                  <a:lnTo>
                    <a:pt x="278574" y="324290"/>
                  </a:lnTo>
                  <a:lnTo>
                    <a:pt x="325243" y="326198"/>
                  </a:lnTo>
                  <a:lnTo>
                    <a:pt x="371912" y="328101"/>
                  </a:lnTo>
                  <a:lnTo>
                    <a:pt x="418101" y="330004"/>
                  </a:lnTo>
                  <a:lnTo>
                    <a:pt x="464771" y="332387"/>
                  </a:lnTo>
                  <a:lnTo>
                    <a:pt x="510960" y="334770"/>
                  </a:lnTo>
                  <a:lnTo>
                    <a:pt x="557629" y="337627"/>
                  </a:lnTo>
                  <a:lnTo>
                    <a:pt x="604292" y="340484"/>
                  </a:lnTo>
                  <a:lnTo>
                    <a:pt x="650487" y="343816"/>
                  </a:lnTo>
                  <a:lnTo>
                    <a:pt x="697151" y="347147"/>
                  </a:lnTo>
                  <a:lnTo>
                    <a:pt x="743820" y="350484"/>
                  </a:lnTo>
                  <a:lnTo>
                    <a:pt x="790009" y="354770"/>
                  </a:lnTo>
                  <a:lnTo>
                    <a:pt x="836679" y="358576"/>
                  </a:lnTo>
                  <a:lnTo>
                    <a:pt x="882868" y="363342"/>
                  </a:lnTo>
                  <a:lnTo>
                    <a:pt x="929537" y="368102"/>
                  </a:lnTo>
                  <a:lnTo>
                    <a:pt x="976206" y="373342"/>
                  </a:lnTo>
                  <a:lnTo>
                    <a:pt x="1022395" y="379056"/>
                  </a:lnTo>
                  <a:lnTo>
                    <a:pt x="1069065" y="385245"/>
                  </a:lnTo>
                  <a:lnTo>
                    <a:pt x="1115728" y="391913"/>
                  </a:lnTo>
                  <a:lnTo>
                    <a:pt x="1161923" y="399056"/>
                  </a:lnTo>
                  <a:lnTo>
                    <a:pt x="1208587" y="406674"/>
                  </a:lnTo>
                  <a:lnTo>
                    <a:pt x="1254781" y="414771"/>
                  </a:lnTo>
                  <a:lnTo>
                    <a:pt x="1301445" y="423817"/>
                  </a:lnTo>
                  <a:lnTo>
                    <a:pt x="1348114" y="433343"/>
                  </a:lnTo>
                  <a:lnTo>
                    <a:pt x="1394303" y="443817"/>
                  </a:lnTo>
                  <a:lnTo>
                    <a:pt x="1440973" y="454772"/>
                  </a:lnTo>
                  <a:lnTo>
                    <a:pt x="1487642" y="467149"/>
                  </a:lnTo>
                  <a:lnTo>
                    <a:pt x="1533831" y="480006"/>
                  </a:lnTo>
                  <a:lnTo>
                    <a:pt x="1580500" y="493818"/>
                  </a:lnTo>
                  <a:lnTo>
                    <a:pt x="1626689" y="509058"/>
                  </a:lnTo>
                  <a:lnTo>
                    <a:pt x="1673359" y="525247"/>
                  </a:lnTo>
                  <a:lnTo>
                    <a:pt x="1720022" y="542864"/>
                  </a:lnTo>
                  <a:lnTo>
                    <a:pt x="1766217" y="561436"/>
                  </a:lnTo>
                  <a:lnTo>
                    <a:pt x="1812881" y="581916"/>
                  </a:lnTo>
                  <a:lnTo>
                    <a:pt x="1854790" y="601916"/>
                  </a:lnTo>
                </a:path>
              </a:pathLst>
            </a:custGeom>
            <a:ln w="3175">
              <a:solidFill>
                <a:srgbClr val="000000"/>
              </a:solidFill>
              <a:prstDash val="lgDash"/>
            </a:ln>
          </p:spPr>
          <p:txBody>
            <a:bodyPr wrap="square" lIns="0" tIns="0" rIns="0" bIns="0" rtlCol="0"/>
            <a:lstStyle/>
            <a:p>
              <a:endParaRPr/>
            </a:p>
          </p:txBody>
        </p:sp>
        <p:sp>
          <p:nvSpPr>
            <p:cNvPr id="56" name="object 56"/>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grpSp>
      <p:sp>
        <p:nvSpPr>
          <p:cNvPr id="57" name="object 57"/>
          <p:cNvSpPr txBox="1"/>
          <p:nvPr/>
        </p:nvSpPr>
        <p:spPr>
          <a:xfrm>
            <a:off x="3425985" y="760933"/>
            <a:ext cx="9525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(a)</a:t>
            </a:r>
            <a:endParaRPr sz="450">
              <a:latin typeface="Microsoft Sans Serif"/>
              <a:cs typeface="Microsoft Sans Serif"/>
            </a:endParaRPr>
          </a:p>
        </p:txBody>
      </p:sp>
      <p:sp>
        <p:nvSpPr>
          <p:cNvPr id="58" name="object 58"/>
          <p:cNvSpPr/>
          <p:nvPr/>
        </p:nvSpPr>
        <p:spPr>
          <a:xfrm>
            <a:off x="2543907" y="1728880"/>
            <a:ext cx="1859914" cy="601980"/>
          </a:xfrm>
          <a:custGeom>
            <a:avLst/>
            <a:gdLst/>
            <a:ahLst/>
            <a:cxnLst/>
            <a:rect l="l" t="t" r="r" b="b"/>
            <a:pathLst>
              <a:path w="1859914" h="601980">
                <a:moveTo>
                  <a:pt x="0" y="0"/>
                </a:moveTo>
                <a:lnTo>
                  <a:pt x="1859550" y="0"/>
                </a:lnTo>
              </a:path>
              <a:path w="1859914" h="601980">
                <a:moveTo>
                  <a:pt x="0" y="601438"/>
                </a:moveTo>
                <a:lnTo>
                  <a:pt x="1859550" y="601438"/>
                </a:lnTo>
              </a:path>
              <a:path w="1859914" h="601980">
                <a:moveTo>
                  <a:pt x="1859550" y="601438"/>
                </a:moveTo>
                <a:lnTo>
                  <a:pt x="1859550" y="0"/>
                </a:lnTo>
              </a:path>
              <a:path w="1859914" h="601980">
                <a:moveTo>
                  <a:pt x="0" y="601438"/>
                </a:moveTo>
                <a:lnTo>
                  <a:pt x="0" y="0"/>
                </a:lnTo>
              </a:path>
              <a:path w="1859914" h="601980">
                <a:moveTo>
                  <a:pt x="0" y="601438"/>
                </a:moveTo>
                <a:lnTo>
                  <a:pt x="1859550" y="601438"/>
                </a:lnTo>
              </a:path>
              <a:path w="1859914" h="601980">
                <a:moveTo>
                  <a:pt x="0" y="601438"/>
                </a:moveTo>
                <a:lnTo>
                  <a:pt x="0" y="0"/>
                </a:lnTo>
              </a:path>
              <a:path w="1859914" h="601980">
                <a:moveTo>
                  <a:pt x="0" y="601438"/>
                </a:moveTo>
                <a:lnTo>
                  <a:pt x="0" y="582390"/>
                </a:lnTo>
              </a:path>
              <a:path w="1859914" h="601980">
                <a:moveTo>
                  <a:pt x="0" y="0"/>
                </a:moveTo>
                <a:lnTo>
                  <a:pt x="0" y="18571"/>
                </a:lnTo>
              </a:path>
            </a:pathLst>
          </a:custGeom>
          <a:ln w="3175">
            <a:solidFill>
              <a:srgbClr val="000000"/>
            </a:solidFill>
          </a:ln>
        </p:spPr>
        <p:txBody>
          <a:bodyPr wrap="square" lIns="0" tIns="0" rIns="0" bIns="0" rtlCol="0"/>
          <a:lstStyle/>
          <a:p>
            <a:endParaRPr/>
          </a:p>
        </p:txBody>
      </p:sp>
      <p:sp>
        <p:nvSpPr>
          <p:cNvPr id="59" name="object 59"/>
          <p:cNvSpPr txBox="1"/>
          <p:nvPr/>
        </p:nvSpPr>
        <p:spPr>
          <a:xfrm>
            <a:off x="2515493"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60" name="object 60"/>
          <p:cNvSpPr/>
          <p:nvPr/>
        </p:nvSpPr>
        <p:spPr>
          <a:xfrm>
            <a:off x="2915820"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1" name="object 61"/>
          <p:cNvSpPr txBox="1"/>
          <p:nvPr/>
        </p:nvSpPr>
        <p:spPr>
          <a:xfrm>
            <a:off x="2887405"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2</a:t>
            </a:r>
            <a:endParaRPr sz="450">
              <a:latin typeface="Microsoft Sans Serif"/>
              <a:cs typeface="Microsoft Sans Serif"/>
            </a:endParaRPr>
          </a:p>
        </p:txBody>
      </p:sp>
      <p:sp>
        <p:nvSpPr>
          <p:cNvPr id="62" name="object 62"/>
          <p:cNvSpPr/>
          <p:nvPr/>
        </p:nvSpPr>
        <p:spPr>
          <a:xfrm>
            <a:off x="3287728"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3" name="object 63"/>
          <p:cNvSpPr txBox="1"/>
          <p:nvPr/>
        </p:nvSpPr>
        <p:spPr>
          <a:xfrm>
            <a:off x="3259313"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4</a:t>
            </a:r>
            <a:endParaRPr sz="450">
              <a:latin typeface="Microsoft Sans Serif"/>
              <a:cs typeface="Microsoft Sans Serif"/>
            </a:endParaRPr>
          </a:p>
        </p:txBody>
      </p:sp>
      <p:sp>
        <p:nvSpPr>
          <p:cNvPr id="64" name="object 64"/>
          <p:cNvSpPr/>
          <p:nvPr/>
        </p:nvSpPr>
        <p:spPr>
          <a:xfrm>
            <a:off x="3659636"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5" name="object 65"/>
          <p:cNvSpPr txBox="1"/>
          <p:nvPr/>
        </p:nvSpPr>
        <p:spPr>
          <a:xfrm>
            <a:off x="3631222"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6</a:t>
            </a:r>
            <a:endParaRPr sz="450">
              <a:latin typeface="Microsoft Sans Serif"/>
              <a:cs typeface="Microsoft Sans Serif"/>
            </a:endParaRPr>
          </a:p>
        </p:txBody>
      </p:sp>
      <p:sp>
        <p:nvSpPr>
          <p:cNvPr id="66" name="object 66"/>
          <p:cNvSpPr/>
          <p:nvPr/>
        </p:nvSpPr>
        <p:spPr>
          <a:xfrm>
            <a:off x="4031550"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7" name="object 67"/>
          <p:cNvSpPr txBox="1"/>
          <p:nvPr/>
        </p:nvSpPr>
        <p:spPr>
          <a:xfrm>
            <a:off x="4003135"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8</a:t>
            </a:r>
            <a:endParaRPr sz="450">
              <a:latin typeface="Microsoft Sans Serif"/>
              <a:cs typeface="Microsoft Sans Serif"/>
            </a:endParaRPr>
          </a:p>
        </p:txBody>
      </p:sp>
      <p:sp>
        <p:nvSpPr>
          <p:cNvPr id="68" name="object 68"/>
          <p:cNvSpPr/>
          <p:nvPr/>
        </p:nvSpPr>
        <p:spPr>
          <a:xfrm>
            <a:off x="4403458"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9" name="object 69"/>
          <p:cNvSpPr txBox="1"/>
          <p:nvPr/>
        </p:nvSpPr>
        <p:spPr>
          <a:xfrm>
            <a:off x="4359329" y="2329525"/>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70" name="object 70"/>
          <p:cNvSpPr/>
          <p:nvPr/>
        </p:nvSpPr>
        <p:spPr>
          <a:xfrm>
            <a:off x="2543907" y="2029363"/>
            <a:ext cx="1859914" cy="300990"/>
          </a:xfrm>
          <a:custGeom>
            <a:avLst/>
            <a:gdLst/>
            <a:ahLst/>
            <a:cxnLst/>
            <a:rect l="l" t="t" r="r" b="b"/>
            <a:pathLst>
              <a:path w="1859914" h="300989">
                <a:moveTo>
                  <a:pt x="0" y="300955"/>
                </a:moveTo>
                <a:lnTo>
                  <a:pt x="18571" y="300955"/>
                </a:lnTo>
              </a:path>
              <a:path w="1859914" h="300989">
                <a:moveTo>
                  <a:pt x="1859550" y="300955"/>
                </a:moveTo>
                <a:lnTo>
                  <a:pt x="1840504" y="300955"/>
                </a:lnTo>
              </a:path>
              <a:path w="1859914" h="300989">
                <a:moveTo>
                  <a:pt x="0" y="150477"/>
                </a:moveTo>
                <a:lnTo>
                  <a:pt x="18571" y="150477"/>
                </a:lnTo>
              </a:path>
              <a:path w="1859914" h="300989">
                <a:moveTo>
                  <a:pt x="1859550" y="150477"/>
                </a:moveTo>
                <a:lnTo>
                  <a:pt x="1840504" y="150477"/>
                </a:lnTo>
              </a:path>
              <a:path w="1859914" h="300989">
                <a:moveTo>
                  <a:pt x="0" y="0"/>
                </a:moveTo>
                <a:lnTo>
                  <a:pt x="18571" y="0"/>
                </a:lnTo>
              </a:path>
              <a:path w="1859914" h="300989">
                <a:moveTo>
                  <a:pt x="1859550" y="0"/>
                </a:moveTo>
                <a:lnTo>
                  <a:pt x="1840504" y="0"/>
                </a:lnTo>
              </a:path>
            </a:pathLst>
          </a:custGeom>
          <a:ln w="3175">
            <a:solidFill>
              <a:srgbClr val="000000"/>
            </a:solidFill>
          </a:ln>
        </p:spPr>
        <p:txBody>
          <a:bodyPr wrap="square" lIns="0" tIns="0" rIns="0" bIns="0" rtlCol="0"/>
          <a:lstStyle/>
          <a:p>
            <a:endParaRPr/>
          </a:p>
        </p:txBody>
      </p:sp>
      <p:sp>
        <p:nvSpPr>
          <p:cNvPr id="71" name="object 71"/>
          <p:cNvSpPr txBox="1"/>
          <p:nvPr/>
        </p:nvSpPr>
        <p:spPr>
          <a:xfrm>
            <a:off x="2402159" y="1980471"/>
            <a:ext cx="162560" cy="394970"/>
          </a:xfrm>
          <a:prstGeom prst="rect">
            <a:avLst/>
          </a:prstGeom>
        </p:spPr>
        <p:txBody>
          <a:bodyPr vert="horz" wrap="square" lIns="0" tIns="12700" rIns="0" bIns="0" rtlCol="0">
            <a:spAutoFit/>
          </a:bodyPr>
          <a:lstStyle/>
          <a:p>
            <a:pPr marR="28575" algn="r">
              <a:lnSpc>
                <a:spcPct val="100000"/>
              </a:lnSpc>
              <a:spcBef>
                <a:spcPts val="100"/>
              </a:spcBef>
            </a:pPr>
            <a:r>
              <a:rPr sz="450" dirty="0">
                <a:latin typeface="Microsoft Sans Serif"/>
                <a:cs typeface="Microsoft Sans Serif"/>
              </a:rPr>
              <a:t>0</a:t>
            </a:r>
            <a:endParaRPr sz="450">
              <a:latin typeface="Microsoft Sans Serif"/>
              <a:cs typeface="Microsoft Sans Serif"/>
            </a:endParaRPr>
          </a:p>
          <a:p>
            <a:pPr>
              <a:lnSpc>
                <a:spcPct val="100000"/>
              </a:lnSpc>
              <a:spcBef>
                <a:spcPts val="20"/>
              </a:spcBef>
            </a:pPr>
            <a:endParaRPr sz="550">
              <a:latin typeface="Microsoft Sans Serif"/>
              <a:cs typeface="Microsoft Sans Serif"/>
            </a:endParaRPr>
          </a:p>
          <a:p>
            <a:pPr marR="5080" algn="r">
              <a:lnSpc>
                <a:spcPct val="100000"/>
              </a:lnSpc>
            </a:pPr>
            <a:r>
              <a:rPr sz="450" spc="45" dirty="0">
                <a:latin typeface="Microsoft Sans Serif"/>
                <a:cs typeface="Microsoft Sans Serif"/>
              </a:rPr>
              <a:t>−0.5</a:t>
            </a:r>
            <a:endParaRPr sz="450">
              <a:latin typeface="Microsoft Sans Serif"/>
              <a:cs typeface="Microsoft Sans Serif"/>
            </a:endParaRPr>
          </a:p>
          <a:p>
            <a:pPr>
              <a:lnSpc>
                <a:spcPct val="100000"/>
              </a:lnSpc>
              <a:spcBef>
                <a:spcPts val="20"/>
              </a:spcBef>
            </a:pPr>
            <a:endParaRPr sz="550">
              <a:latin typeface="Microsoft Sans Serif"/>
              <a:cs typeface="Microsoft Sans Serif"/>
            </a:endParaRPr>
          </a:p>
          <a:p>
            <a:pPr marR="5080" algn="r">
              <a:lnSpc>
                <a:spcPct val="100000"/>
              </a:lnSpc>
              <a:spcBef>
                <a:spcPts val="5"/>
              </a:spcBef>
            </a:pPr>
            <a:r>
              <a:rPr sz="450" spc="90" dirty="0">
                <a:latin typeface="Microsoft Sans Serif"/>
                <a:cs typeface="Microsoft Sans Serif"/>
              </a:rPr>
              <a:t>−1</a:t>
            </a:r>
            <a:endParaRPr sz="450">
              <a:latin typeface="Microsoft Sans Serif"/>
              <a:cs typeface="Microsoft Sans Serif"/>
            </a:endParaRPr>
          </a:p>
        </p:txBody>
      </p:sp>
      <p:sp>
        <p:nvSpPr>
          <p:cNvPr id="72" name="object 72"/>
          <p:cNvSpPr/>
          <p:nvPr/>
        </p:nvSpPr>
        <p:spPr>
          <a:xfrm>
            <a:off x="2543907" y="1878882"/>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73" name="object 73"/>
          <p:cNvSpPr txBox="1"/>
          <p:nvPr/>
        </p:nvSpPr>
        <p:spPr>
          <a:xfrm>
            <a:off x="2435492" y="1829993"/>
            <a:ext cx="10541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0.5</a:t>
            </a:r>
            <a:endParaRPr sz="450">
              <a:latin typeface="Microsoft Sans Serif"/>
              <a:cs typeface="Microsoft Sans Serif"/>
            </a:endParaRPr>
          </a:p>
        </p:txBody>
      </p:sp>
      <p:sp>
        <p:nvSpPr>
          <p:cNvPr id="74" name="object 74"/>
          <p:cNvSpPr/>
          <p:nvPr/>
        </p:nvSpPr>
        <p:spPr>
          <a:xfrm>
            <a:off x="2543907" y="1728880"/>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75" name="object 75"/>
          <p:cNvSpPr txBox="1"/>
          <p:nvPr/>
        </p:nvSpPr>
        <p:spPr>
          <a:xfrm>
            <a:off x="2483113" y="1679991"/>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a:t>
            </a:r>
            <a:endParaRPr sz="450">
              <a:latin typeface="Microsoft Sans Serif"/>
              <a:cs typeface="Microsoft Sans Serif"/>
            </a:endParaRPr>
          </a:p>
        </p:txBody>
      </p:sp>
      <p:grpSp>
        <p:nvGrpSpPr>
          <p:cNvPr id="76" name="object 76"/>
          <p:cNvGrpSpPr/>
          <p:nvPr/>
        </p:nvGrpSpPr>
        <p:grpSpPr>
          <a:xfrm>
            <a:off x="2525336" y="1727452"/>
            <a:ext cx="1896745" cy="604520"/>
            <a:chOff x="2525336" y="1727452"/>
            <a:chExt cx="1896745" cy="604520"/>
          </a:xfrm>
        </p:grpSpPr>
        <p:sp>
          <p:nvSpPr>
            <p:cNvPr id="77" name="object 77"/>
            <p:cNvSpPr/>
            <p:nvPr/>
          </p:nvSpPr>
          <p:spPr>
            <a:xfrm>
              <a:off x="2543907" y="1728880"/>
              <a:ext cx="1859914" cy="601980"/>
            </a:xfrm>
            <a:custGeom>
              <a:avLst/>
              <a:gdLst/>
              <a:ahLst/>
              <a:cxnLst/>
              <a:rect l="l" t="t" r="r" b="b"/>
              <a:pathLst>
                <a:path w="1859914" h="601980">
                  <a:moveTo>
                    <a:pt x="0" y="0"/>
                  </a:moveTo>
                  <a:lnTo>
                    <a:pt x="1859550" y="0"/>
                  </a:lnTo>
                </a:path>
                <a:path w="1859914" h="601980">
                  <a:moveTo>
                    <a:pt x="0" y="601438"/>
                  </a:moveTo>
                  <a:lnTo>
                    <a:pt x="1859550" y="601438"/>
                  </a:lnTo>
                </a:path>
                <a:path w="1859914" h="601980">
                  <a:moveTo>
                    <a:pt x="1859550" y="601438"/>
                  </a:moveTo>
                  <a:lnTo>
                    <a:pt x="1859550" y="0"/>
                  </a:lnTo>
                </a:path>
                <a:path w="1859914" h="601980">
                  <a:moveTo>
                    <a:pt x="0" y="601438"/>
                  </a:moveTo>
                  <a:lnTo>
                    <a:pt x="0" y="0"/>
                  </a:lnTo>
                </a:path>
              </a:pathLst>
            </a:custGeom>
            <a:ln w="3175">
              <a:solidFill>
                <a:srgbClr val="000000"/>
              </a:solidFill>
            </a:ln>
          </p:spPr>
          <p:txBody>
            <a:bodyPr wrap="square" lIns="0" tIns="0" rIns="0" bIns="0" rtlCol="0"/>
            <a:lstStyle/>
            <a:p>
              <a:endParaRPr/>
            </a:p>
          </p:txBody>
        </p:sp>
        <p:sp>
          <p:nvSpPr>
            <p:cNvPr id="78" name="object 78"/>
            <p:cNvSpPr/>
            <p:nvPr/>
          </p:nvSpPr>
          <p:spPr>
            <a:xfrm>
              <a:off x="2526764" y="1750789"/>
              <a:ext cx="313055" cy="328295"/>
            </a:xfrm>
            <a:custGeom>
              <a:avLst/>
              <a:gdLst/>
              <a:ahLst/>
              <a:cxnLst/>
              <a:rect l="l" t="t" r="r" b="b"/>
              <a:pathLst>
                <a:path w="313055" h="328294">
                  <a:moveTo>
                    <a:pt x="34286" y="193334"/>
                  </a:moveTo>
                  <a:lnTo>
                    <a:pt x="34286" y="202802"/>
                  </a:lnTo>
                  <a:lnTo>
                    <a:pt x="26609" y="210477"/>
                  </a:lnTo>
                  <a:lnTo>
                    <a:pt x="17143" y="210477"/>
                  </a:lnTo>
                  <a:lnTo>
                    <a:pt x="7676" y="210477"/>
                  </a:lnTo>
                  <a:lnTo>
                    <a:pt x="0" y="202802"/>
                  </a:lnTo>
                  <a:lnTo>
                    <a:pt x="0" y="193334"/>
                  </a:lnTo>
                  <a:lnTo>
                    <a:pt x="0" y="183865"/>
                  </a:lnTo>
                  <a:lnTo>
                    <a:pt x="7676" y="176191"/>
                  </a:lnTo>
                  <a:lnTo>
                    <a:pt x="17143" y="176191"/>
                  </a:lnTo>
                  <a:lnTo>
                    <a:pt x="26609" y="176191"/>
                  </a:lnTo>
                  <a:lnTo>
                    <a:pt x="34286" y="183865"/>
                  </a:lnTo>
                  <a:lnTo>
                    <a:pt x="34286" y="193334"/>
                  </a:lnTo>
                </a:path>
                <a:path w="313055" h="328294">
                  <a:moveTo>
                    <a:pt x="80478" y="75715"/>
                  </a:moveTo>
                  <a:lnTo>
                    <a:pt x="80478" y="85178"/>
                  </a:lnTo>
                  <a:lnTo>
                    <a:pt x="72802" y="92858"/>
                  </a:lnTo>
                  <a:lnTo>
                    <a:pt x="63335" y="92858"/>
                  </a:lnTo>
                  <a:lnTo>
                    <a:pt x="53869" y="92858"/>
                  </a:lnTo>
                  <a:lnTo>
                    <a:pt x="46192" y="85178"/>
                  </a:lnTo>
                  <a:lnTo>
                    <a:pt x="46192" y="75715"/>
                  </a:lnTo>
                  <a:lnTo>
                    <a:pt x="46192" y="66246"/>
                  </a:lnTo>
                  <a:lnTo>
                    <a:pt x="53869" y="58572"/>
                  </a:lnTo>
                  <a:lnTo>
                    <a:pt x="63335" y="58572"/>
                  </a:lnTo>
                  <a:lnTo>
                    <a:pt x="72802" y="58572"/>
                  </a:lnTo>
                  <a:lnTo>
                    <a:pt x="80478" y="66246"/>
                  </a:lnTo>
                  <a:lnTo>
                    <a:pt x="80478" y="75715"/>
                  </a:lnTo>
                </a:path>
                <a:path w="313055" h="328294">
                  <a:moveTo>
                    <a:pt x="127144" y="17143"/>
                  </a:moveTo>
                  <a:lnTo>
                    <a:pt x="127144" y="26606"/>
                  </a:lnTo>
                  <a:lnTo>
                    <a:pt x="119467" y="34286"/>
                  </a:lnTo>
                  <a:lnTo>
                    <a:pt x="110001" y="34286"/>
                  </a:lnTo>
                  <a:lnTo>
                    <a:pt x="100535" y="34286"/>
                  </a:lnTo>
                  <a:lnTo>
                    <a:pt x="92858" y="26606"/>
                  </a:lnTo>
                  <a:lnTo>
                    <a:pt x="92858" y="17143"/>
                  </a:lnTo>
                  <a:lnTo>
                    <a:pt x="92858" y="7674"/>
                  </a:lnTo>
                  <a:lnTo>
                    <a:pt x="100535" y="0"/>
                  </a:lnTo>
                  <a:lnTo>
                    <a:pt x="110001" y="0"/>
                  </a:lnTo>
                  <a:lnTo>
                    <a:pt x="119467" y="0"/>
                  </a:lnTo>
                  <a:lnTo>
                    <a:pt x="127144" y="7674"/>
                  </a:lnTo>
                  <a:lnTo>
                    <a:pt x="127144" y="17143"/>
                  </a:lnTo>
                </a:path>
                <a:path w="313055" h="328294">
                  <a:moveTo>
                    <a:pt x="173337" y="25714"/>
                  </a:moveTo>
                  <a:lnTo>
                    <a:pt x="173337" y="35177"/>
                  </a:lnTo>
                  <a:lnTo>
                    <a:pt x="165660" y="42857"/>
                  </a:lnTo>
                  <a:lnTo>
                    <a:pt x="156194" y="42857"/>
                  </a:lnTo>
                  <a:lnTo>
                    <a:pt x="146727" y="42857"/>
                  </a:lnTo>
                  <a:lnTo>
                    <a:pt x="139051" y="35177"/>
                  </a:lnTo>
                  <a:lnTo>
                    <a:pt x="139051" y="25714"/>
                  </a:lnTo>
                  <a:lnTo>
                    <a:pt x="139051" y="16245"/>
                  </a:lnTo>
                  <a:lnTo>
                    <a:pt x="146727" y="8571"/>
                  </a:lnTo>
                  <a:lnTo>
                    <a:pt x="156194" y="8571"/>
                  </a:lnTo>
                  <a:lnTo>
                    <a:pt x="165660" y="8571"/>
                  </a:lnTo>
                  <a:lnTo>
                    <a:pt x="173337" y="16245"/>
                  </a:lnTo>
                  <a:lnTo>
                    <a:pt x="173337" y="25714"/>
                  </a:lnTo>
                </a:path>
                <a:path w="313055" h="328294">
                  <a:moveTo>
                    <a:pt x="220003" y="92858"/>
                  </a:moveTo>
                  <a:lnTo>
                    <a:pt x="220003" y="102321"/>
                  </a:lnTo>
                  <a:lnTo>
                    <a:pt x="212326" y="110001"/>
                  </a:lnTo>
                  <a:lnTo>
                    <a:pt x="202859" y="110001"/>
                  </a:lnTo>
                  <a:lnTo>
                    <a:pt x="193393" y="110001"/>
                  </a:lnTo>
                  <a:lnTo>
                    <a:pt x="185716" y="102321"/>
                  </a:lnTo>
                  <a:lnTo>
                    <a:pt x="185716" y="92858"/>
                  </a:lnTo>
                  <a:lnTo>
                    <a:pt x="185716" y="83389"/>
                  </a:lnTo>
                  <a:lnTo>
                    <a:pt x="193393" y="75715"/>
                  </a:lnTo>
                  <a:lnTo>
                    <a:pt x="202859" y="75715"/>
                  </a:lnTo>
                  <a:lnTo>
                    <a:pt x="212326" y="75715"/>
                  </a:lnTo>
                  <a:lnTo>
                    <a:pt x="220003" y="83389"/>
                  </a:lnTo>
                  <a:lnTo>
                    <a:pt x="220003" y="92858"/>
                  </a:lnTo>
                </a:path>
                <a:path w="313055" h="328294">
                  <a:moveTo>
                    <a:pt x="266671" y="197619"/>
                  </a:moveTo>
                  <a:lnTo>
                    <a:pt x="266671" y="207086"/>
                  </a:lnTo>
                  <a:lnTo>
                    <a:pt x="258994" y="214762"/>
                  </a:lnTo>
                  <a:lnTo>
                    <a:pt x="249528" y="214762"/>
                  </a:lnTo>
                  <a:lnTo>
                    <a:pt x="240061" y="214762"/>
                  </a:lnTo>
                  <a:lnTo>
                    <a:pt x="232384" y="207086"/>
                  </a:lnTo>
                  <a:lnTo>
                    <a:pt x="232384" y="197619"/>
                  </a:lnTo>
                  <a:lnTo>
                    <a:pt x="232384" y="188151"/>
                  </a:lnTo>
                  <a:lnTo>
                    <a:pt x="240061" y="180476"/>
                  </a:lnTo>
                  <a:lnTo>
                    <a:pt x="249528" y="180476"/>
                  </a:lnTo>
                  <a:lnTo>
                    <a:pt x="258994" y="180476"/>
                  </a:lnTo>
                  <a:lnTo>
                    <a:pt x="266671" y="188151"/>
                  </a:lnTo>
                  <a:lnTo>
                    <a:pt x="266671" y="197619"/>
                  </a:lnTo>
                </a:path>
                <a:path w="313055" h="328294">
                  <a:moveTo>
                    <a:pt x="312860" y="310954"/>
                  </a:moveTo>
                  <a:lnTo>
                    <a:pt x="312860" y="320420"/>
                  </a:lnTo>
                  <a:lnTo>
                    <a:pt x="305185" y="328097"/>
                  </a:lnTo>
                  <a:lnTo>
                    <a:pt x="295717" y="328097"/>
                  </a:lnTo>
                  <a:lnTo>
                    <a:pt x="286254" y="328097"/>
                  </a:lnTo>
                  <a:lnTo>
                    <a:pt x="278574" y="320420"/>
                  </a:lnTo>
                  <a:lnTo>
                    <a:pt x="278574" y="310954"/>
                  </a:lnTo>
                  <a:lnTo>
                    <a:pt x="278574" y="301487"/>
                  </a:lnTo>
                  <a:lnTo>
                    <a:pt x="286254" y="293810"/>
                  </a:lnTo>
                  <a:lnTo>
                    <a:pt x="295717" y="293810"/>
                  </a:lnTo>
                  <a:lnTo>
                    <a:pt x="305185" y="293810"/>
                  </a:lnTo>
                  <a:lnTo>
                    <a:pt x="312860" y="301487"/>
                  </a:lnTo>
                  <a:lnTo>
                    <a:pt x="312860" y="310954"/>
                  </a:lnTo>
                </a:path>
              </a:pathLst>
            </a:custGeom>
            <a:ln w="3175">
              <a:solidFill>
                <a:srgbClr val="0000FF"/>
              </a:solidFill>
            </a:ln>
          </p:spPr>
          <p:txBody>
            <a:bodyPr wrap="square" lIns="0" tIns="0" rIns="0" bIns="0" rtlCol="0"/>
            <a:lstStyle/>
            <a:p>
              <a:endParaRPr/>
            </a:p>
          </p:txBody>
        </p:sp>
        <p:pic>
          <p:nvPicPr>
            <p:cNvPr id="79" name="object 79"/>
            <p:cNvPicPr/>
            <p:nvPr/>
          </p:nvPicPr>
          <p:blipFill>
            <a:blip r:embed="rId3" cstate="print"/>
            <a:stretch>
              <a:fillRect/>
            </a:stretch>
          </p:blipFill>
          <p:spPr>
            <a:xfrm>
              <a:off x="2850579" y="2093172"/>
              <a:ext cx="222860" cy="146194"/>
            </a:xfrm>
            <a:prstGeom prst="rect">
              <a:avLst/>
            </a:prstGeom>
          </p:spPr>
        </p:pic>
        <p:sp>
          <p:nvSpPr>
            <p:cNvPr id="80" name="object 80"/>
            <p:cNvSpPr/>
            <p:nvPr/>
          </p:nvSpPr>
          <p:spPr>
            <a:xfrm>
              <a:off x="3084394" y="2011267"/>
              <a:ext cx="34290" cy="34290"/>
            </a:xfrm>
            <a:custGeom>
              <a:avLst/>
              <a:gdLst/>
              <a:ahLst/>
              <a:cxnLst/>
              <a:rect l="l" t="t" r="r" b="b"/>
              <a:pathLst>
                <a:path w="34289" h="34289">
                  <a:moveTo>
                    <a:pt x="34286" y="17143"/>
                  </a:moveTo>
                  <a:lnTo>
                    <a:pt x="34286" y="26609"/>
                  </a:lnTo>
                  <a:lnTo>
                    <a:pt x="26606" y="34286"/>
                  </a:lnTo>
                  <a:lnTo>
                    <a:pt x="17143" y="34286"/>
                  </a:lnTo>
                  <a:lnTo>
                    <a:pt x="7674" y="34286"/>
                  </a:lnTo>
                  <a:lnTo>
                    <a:pt x="0" y="26609"/>
                  </a:lnTo>
                  <a:lnTo>
                    <a:pt x="0" y="17143"/>
                  </a:lnTo>
                  <a:lnTo>
                    <a:pt x="0" y="7676"/>
                  </a:lnTo>
                  <a:lnTo>
                    <a:pt x="7674" y="0"/>
                  </a:lnTo>
                  <a:lnTo>
                    <a:pt x="17143" y="0"/>
                  </a:lnTo>
                  <a:lnTo>
                    <a:pt x="26606" y="0"/>
                  </a:lnTo>
                  <a:lnTo>
                    <a:pt x="34286" y="7676"/>
                  </a:lnTo>
                  <a:lnTo>
                    <a:pt x="34286" y="17143"/>
                  </a:lnTo>
                </a:path>
              </a:pathLst>
            </a:custGeom>
            <a:ln w="3175">
              <a:solidFill>
                <a:srgbClr val="0000FF"/>
              </a:solidFill>
            </a:ln>
          </p:spPr>
          <p:txBody>
            <a:bodyPr wrap="square" lIns="0" tIns="0" rIns="0" bIns="0" rtlCol="0"/>
            <a:lstStyle/>
            <a:p>
              <a:endParaRPr/>
            </a:p>
          </p:txBody>
        </p:sp>
        <p:pic>
          <p:nvPicPr>
            <p:cNvPr id="81" name="object 81"/>
            <p:cNvPicPr/>
            <p:nvPr/>
          </p:nvPicPr>
          <p:blipFill>
            <a:blip r:embed="rId4" cstate="print"/>
            <a:stretch>
              <a:fillRect/>
            </a:stretch>
          </p:blipFill>
          <p:spPr>
            <a:xfrm>
              <a:off x="3129629" y="1868882"/>
              <a:ext cx="222860" cy="103337"/>
            </a:xfrm>
            <a:prstGeom prst="rect">
              <a:avLst/>
            </a:prstGeom>
          </p:spPr>
        </p:pic>
        <p:sp>
          <p:nvSpPr>
            <p:cNvPr id="82" name="object 82"/>
            <p:cNvSpPr/>
            <p:nvPr/>
          </p:nvSpPr>
          <p:spPr>
            <a:xfrm>
              <a:off x="3363443" y="1938883"/>
              <a:ext cx="1057275" cy="210820"/>
            </a:xfrm>
            <a:custGeom>
              <a:avLst/>
              <a:gdLst/>
              <a:ahLst/>
              <a:cxnLst/>
              <a:rect l="l" t="t" r="r" b="b"/>
              <a:pathLst>
                <a:path w="1057275" h="210819">
                  <a:moveTo>
                    <a:pt x="34286" y="73812"/>
                  </a:moveTo>
                  <a:lnTo>
                    <a:pt x="34286" y="83278"/>
                  </a:lnTo>
                  <a:lnTo>
                    <a:pt x="26611" y="90955"/>
                  </a:lnTo>
                  <a:lnTo>
                    <a:pt x="17143" y="90955"/>
                  </a:lnTo>
                  <a:lnTo>
                    <a:pt x="7674" y="90955"/>
                  </a:lnTo>
                  <a:lnTo>
                    <a:pt x="0" y="83278"/>
                  </a:lnTo>
                  <a:lnTo>
                    <a:pt x="0" y="73812"/>
                  </a:lnTo>
                  <a:lnTo>
                    <a:pt x="0" y="64346"/>
                  </a:lnTo>
                  <a:lnTo>
                    <a:pt x="7674" y="56669"/>
                  </a:lnTo>
                  <a:lnTo>
                    <a:pt x="17143" y="56669"/>
                  </a:lnTo>
                  <a:lnTo>
                    <a:pt x="26611" y="56669"/>
                  </a:lnTo>
                  <a:lnTo>
                    <a:pt x="34286" y="64346"/>
                  </a:lnTo>
                  <a:lnTo>
                    <a:pt x="34286" y="73812"/>
                  </a:lnTo>
                </a:path>
                <a:path w="1057275" h="210819">
                  <a:moveTo>
                    <a:pt x="80475" y="131909"/>
                  </a:moveTo>
                  <a:lnTo>
                    <a:pt x="80475" y="141375"/>
                  </a:lnTo>
                  <a:lnTo>
                    <a:pt x="72801" y="149052"/>
                  </a:lnTo>
                  <a:lnTo>
                    <a:pt x="63332" y="149052"/>
                  </a:lnTo>
                  <a:lnTo>
                    <a:pt x="53869" y="149052"/>
                  </a:lnTo>
                  <a:lnTo>
                    <a:pt x="46189" y="141375"/>
                  </a:lnTo>
                  <a:lnTo>
                    <a:pt x="46189" y="131909"/>
                  </a:lnTo>
                  <a:lnTo>
                    <a:pt x="46189" y="122442"/>
                  </a:lnTo>
                  <a:lnTo>
                    <a:pt x="53869" y="114766"/>
                  </a:lnTo>
                  <a:lnTo>
                    <a:pt x="63332" y="114766"/>
                  </a:lnTo>
                  <a:lnTo>
                    <a:pt x="72801" y="114766"/>
                  </a:lnTo>
                  <a:lnTo>
                    <a:pt x="80475" y="122442"/>
                  </a:lnTo>
                  <a:lnTo>
                    <a:pt x="80475" y="131909"/>
                  </a:lnTo>
                </a:path>
                <a:path w="1057275" h="210819">
                  <a:moveTo>
                    <a:pt x="127144" y="174289"/>
                  </a:moveTo>
                  <a:lnTo>
                    <a:pt x="127144" y="183755"/>
                  </a:lnTo>
                  <a:lnTo>
                    <a:pt x="119470" y="191432"/>
                  </a:lnTo>
                  <a:lnTo>
                    <a:pt x="110001" y="191432"/>
                  </a:lnTo>
                  <a:lnTo>
                    <a:pt x="100532" y="191432"/>
                  </a:lnTo>
                  <a:lnTo>
                    <a:pt x="92858" y="183755"/>
                  </a:lnTo>
                  <a:lnTo>
                    <a:pt x="92858" y="174289"/>
                  </a:lnTo>
                  <a:lnTo>
                    <a:pt x="92858" y="164822"/>
                  </a:lnTo>
                  <a:lnTo>
                    <a:pt x="100532" y="157146"/>
                  </a:lnTo>
                  <a:lnTo>
                    <a:pt x="110001" y="157146"/>
                  </a:lnTo>
                  <a:lnTo>
                    <a:pt x="119470" y="157146"/>
                  </a:lnTo>
                  <a:lnTo>
                    <a:pt x="127144" y="164822"/>
                  </a:lnTo>
                  <a:lnTo>
                    <a:pt x="127144" y="174289"/>
                  </a:lnTo>
                </a:path>
                <a:path w="1057275" h="210819">
                  <a:moveTo>
                    <a:pt x="173813" y="193338"/>
                  </a:moveTo>
                  <a:lnTo>
                    <a:pt x="173813" y="202805"/>
                  </a:lnTo>
                  <a:lnTo>
                    <a:pt x="166133" y="210481"/>
                  </a:lnTo>
                  <a:lnTo>
                    <a:pt x="156670" y="210481"/>
                  </a:lnTo>
                  <a:lnTo>
                    <a:pt x="147202" y="210481"/>
                  </a:lnTo>
                  <a:lnTo>
                    <a:pt x="139527" y="202805"/>
                  </a:lnTo>
                  <a:lnTo>
                    <a:pt x="139527" y="193338"/>
                  </a:lnTo>
                  <a:lnTo>
                    <a:pt x="139527" y="183872"/>
                  </a:lnTo>
                  <a:lnTo>
                    <a:pt x="147202" y="176195"/>
                  </a:lnTo>
                  <a:lnTo>
                    <a:pt x="156670" y="176195"/>
                  </a:lnTo>
                  <a:lnTo>
                    <a:pt x="166133" y="176195"/>
                  </a:lnTo>
                  <a:lnTo>
                    <a:pt x="173813" y="183872"/>
                  </a:lnTo>
                  <a:lnTo>
                    <a:pt x="173813" y="193338"/>
                  </a:lnTo>
                </a:path>
                <a:path w="1057275" h="210819">
                  <a:moveTo>
                    <a:pt x="220003" y="186195"/>
                  </a:moveTo>
                  <a:lnTo>
                    <a:pt x="220003" y="195662"/>
                  </a:lnTo>
                  <a:lnTo>
                    <a:pt x="212328" y="203338"/>
                  </a:lnTo>
                  <a:lnTo>
                    <a:pt x="202859" y="203338"/>
                  </a:lnTo>
                  <a:lnTo>
                    <a:pt x="193391" y="203338"/>
                  </a:lnTo>
                  <a:lnTo>
                    <a:pt x="185716" y="195662"/>
                  </a:lnTo>
                  <a:lnTo>
                    <a:pt x="185716" y="186195"/>
                  </a:lnTo>
                  <a:lnTo>
                    <a:pt x="185716" y="176729"/>
                  </a:lnTo>
                  <a:lnTo>
                    <a:pt x="193391" y="169052"/>
                  </a:lnTo>
                  <a:lnTo>
                    <a:pt x="202859" y="169052"/>
                  </a:lnTo>
                  <a:lnTo>
                    <a:pt x="212328" y="169052"/>
                  </a:lnTo>
                  <a:lnTo>
                    <a:pt x="220003" y="176729"/>
                  </a:lnTo>
                  <a:lnTo>
                    <a:pt x="220003" y="186195"/>
                  </a:lnTo>
                </a:path>
                <a:path w="1057275" h="210819">
                  <a:moveTo>
                    <a:pt x="266672" y="157146"/>
                  </a:moveTo>
                  <a:lnTo>
                    <a:pt x="266672" y="166612"/>
                  </a:lnTo>
                  <a:lnTo>
                    <a:pt x="258992" y="174289"/>
                  </a:lnTo>
                  <a:lnTo>
                    <a:pt x="249529" y="174289"/>
                  </a:lnTo>
                  <a:lnTo>
                    <a:pt x="240060" y="174289"/>
                  </a:lnTo>
                  <a:lnTo>
                    <a:pt x="232386" y="166612"/>
                  </a:lnTo>
                  <a:lnTo>
                    <a:pt x="232386" y="157146"/>
                  </a:lnTo>
                  <a:lnTo>
                    <a:pt x="232386" y="147679"/>
                  </a:lnTo>
                  <a:lnTo>
                    <a:pt x="240060" y="140003"/>
                  </a:lnTo>
                  <a:lnTo>
                    <a:pt x="249529" y="140003"/>
                  </a:lnTo>
                  <a:lnTo>
                    <a:pt x="258992" y="140003"/>
                  </a:lnTo>
                  <a:lnTo>
                    <a:pt x="266672" y="147679"/>
                  </a:lnTo>
                  <a:lnTo>
                    <a:pt x="266672" y="157146"/>
                  </a:lnTo>
                </a:path>
                <a:path w="1057275" h="210819">
                  <a:moveTo>
                    <a:pt x="313335" y="115241"/>
                  </a:moveTo>
                  <a:lnTo>
                    <a:pt x="313335" y="124708"/>
                  </a:lnTo>
                  <a:lnTo>
                    <a:pt x="305661" y="132384"/>
                  </a:lnTo>
                  <a:lnTo>
                    <a:pt x="296192" y="132384"/>
                  </a:lnTo>
                  <a:lnTo>
                    <a:pt x="286729" y="132384"/>
                  </a:lnTo>
                  <a:lnTo>
                    <a:pt x="279049" y="124708"/>
                  </a:lnTo>
                  <a:lnTo>
                    <a:pt x="279049" y="115241"/>
                  </a:lnTo>
                  <a:lnTo>
                    <a:pt x="279049" y="105775"/>
                  </a:lnTo>
                  <a:lnTo>
                    <a:pt x="286729" y="98098"/>
                  </a:lnTo>
                  <a:lnTo>
                    <a:pt x="296192" y="98098"/>
                  </a:lnTo>
                  <a:lnTo>
                    <a:pt x="305661" y="98098"/>
                  </a:lnTo>
                  <a:lnTo>
                    <a:pt x="313335" y="105775"/>
                  </a:lnTo>
                  <a:lnTo>
                    <a:pt x="313335" y="115241"/>
                  </a:lnTo>
                </a:path>
                <a:path w="1057275" h="210819">
                  <a:moveTo>
                    <a:pt x="359530" y="71430"/>
                  </a:moveTo>
                  <a:lnTo>
                    <a:pt x="359530" y="80897"/>
                  </a:lnTo>
                  <a:lnTo>
                    <a:pt x="351850" y="88573"/>
                  </a:lnTo>
                  <a:lnTo>
                    <a:pt x="342387" y="88573"/>
                  </a:lnTo>
                  <a:lnTo>
                    <a:pt x="332918" y="88573"/>
                  </a:lnTo>
                  <a:lnTo>
                    <a:pt x="325244" y="80897"/>
                  </a:lnTo>
                  <a:lnTo>
                    <a:pt x="325244" y="71430"/>
                  </a:lnTo>
                  <a:lnTo>
                    <a:pt x="325244" y="61964"/>
                  </a:lnTo>
                  <a:lnTo>
                    <a:pt x="332918" y="54287"/>
                  </a:lnTo>
                  <a:lnTo>
                    <a:pt x="342387" y="54287"/>
                  </a:lnTo>
                  <a:lnTo>
                    <a:pt x="351850" y="54287"/>
                  </a:lnTo>
                  <a:lnTo>
                    <a:pt x="359530" y="61964"/>
                  </a:lnTo>
                  <a:lnTo>
                    <a:pt x="359530" y="71430"/>
                  </a:lnTo>
                </a:path>
                <a:path w="1057275" h="210819">
                  <a:moveTo>
                    <a:pt x="406194" y="36193"/>
                  </a:moveTo>
                  <a:lnTo>
                    <a:pt x="406194" y="45660"/>
                  </a:lnTo>
                  <a:lnTo>
                    <a:pt x="398519" y="53336"/>
                  </a:lnTo>
                  <a:lnTo>
                    <a:pt x="389051" y="53336"/>
                  </a:lnTo>
                  <a:lnTo>
                    <a:pt x="379588" y="53336"/>
                  </a:lnTo>
                  <a:lnTo>
                    <a:pt x="371908" y="45660"/>
                  </a:lnTo>
                  <a:lnTo>
                    <a:pt x="371908" y="36193"/>
                  </a:lnTo>
                  <a:lnTo>
                    <a:pt x="371908" y="26727"/>
                  </a:lnTo>
                  <a:lnTo>
                    <a:pt x="379588" y="19050"/>
                  </a:lnTo>
                  <a:lnTo>
                    <a:pt x="389051" y="19050"/>
                  </a:lnTo>
                  <a:lnTo>
                    <a:pt x="398519" y="19050"/>
                  </a:lnTo>
                  <a:lnTo>
                    <a:pt x="406194" y="26727"/>
                  </a:lnTo>
                  <a:lnTo>
                    <a:pt x="406194" y="36193"/>
                  </a:lnTo>
                </a:path>
                <a:path w="1057275" h="210819">
                  <a:moveTo>
                    <a:pt x="452389" y="17143"/>
                  </a:moveTo>
                  <a:lnTo>
                    <a:pt x="452389" y="26610"/>
                  </a:lnTo>
                  <a:lnTo>
                    <a:pt x="444709" y="34287"/>
                  </a:lnTo>
                  <a:lnTo>
                    <a:pt x="435246" y="34287"/>
                  </a:lnTo>
                  <a:lnTo>
                    <a:pt x="425777" y="34287"/>
                  </a:lnTo>
                  <a:lnTo>
                    <a:pt x="418102" y="26610"/>
                  </a:lnTo>
                  <a:lnTo>
                    <a:pt x="418102" y="17143"/>
                  </a:lnTo>
                  <a:lnTo>
                    <a:pt x="418102" y="7680"/>
                  </a:lnTo>
                  <a:lnTo>
                    <a:pt x="425777" y="0"/>
                  </a:lnTo>
                  <a:lnTo>
                    <a:pt x="435246" y="0"/>
                  </a:lnTo>
                  <a:lnTo>
                    <a:pt x="444709" y="0"/>
                  </a:lnTo>
                  <a:lnTo>
                    <a:pt x="452389" y="7680"/>
                  </a:lnTo>
                  <a:lnTo>
                    <a:pt x="452389" y="17143"/>
                  </a:lnTo>
                </a:path>
                <a:path w="1057275" h="210819">
                  <a:moveTo>
                    <a:pt x="499052" y="17143"/>
                  </a:moveTo>
                  <a:lnTo>
                    <a:pt x="499052" y="26610"/>
                  </a:lnTo>
                  <a:lnTo>
                    <a:pt x="491378" y="34287"/>
                  </a:lnTo>
                  <a:lnTo>
                    <a:pt x="481909" y="34287"/>
                  </a:lnTo>
                  <a:lnTo>
                    <a:pt x="472446" y="34287"/>
                  </a:lnTo>
                  <a:lnTo>
                    <a:pt x="464766" y="26610"/>
                  </a:lnTo>
                  <a:lnTo>
                    <a:pt x="464766" y="17143"/>
                  </a:lnTo>
                  <a:lnTo>
                    <a:pt x="464766" y="7680"/>
                  </a:lnTo>
                  <a:lnTo>
                    <a:pt x="472446" y="0"/>
                  </a:lnTo>
                  <a:lnTo>
                    <a:pt x="481909" y="0"/>
                  </a:lnTo>
                  <a:lnTo>
                    <a:pt x="491378" y="0"/>
                  </a:lnTo>
                  <a:lnTo>
                    <a:pt x="499052" y="7680"/>
                  </a:lnTo>
                  <a:lnTo>
                    <a:pt x="499052" y="17143"/>
                  </a:lnTo>
                </a:path>
                <a:path w="1057275" h="210819">
                  <a:moveTo>
                    <a:pt x="545721" y="34287"/>
                  </a:moveTo>
                  <a:lnTo>
                    <a:pt x="545721" y="43753"/>
                  </a:lnTo>
                  <a:lnTo>
                    <a:pt x="538047" y="51430"/>
                  </a:lnTo>
                  <a:lnTo>
                    <a:pt x="528578" y="51430"/>
                  </a:lnTo>
                  <a:lnTo>
                    <a:pt x="519110" y="51430"/>
                  </a:lnTo>
                  <a:lnTo>
                    <a:pt x="511435" y="43753"/>
                  </a:lnTo>
                  <a:lnTo>
                    <a:pt x="511435" y="34287"/>
                  </a:lnTo>
                  <a:lnTo>
                    <a:pt x="511435" y="24820"/>
                  </a:lnTo>
                  <a:lnTo>
                    <a:pt x="519110" y="17143"/>
                  </a:lnTo>
                  <a:lnTo>
                    <a:pt x="528578" y="17143"/>
                  </a:lnTo>
                  <a:lnTo>
                    <a:pt x="538047" y="17143"/>
                  </a:lnTo>
                  <a:lnTo>
                    <a:pt x="545721" y="24820"/>
                  </a:lnTo>
                  <a:lnTo>
                    <a:pt x="545721" y="34287"/>
                  </a:lnTo>
                </a:path>
                <a:path w="1057275" h="210819">
                  <a:moveTo>
                    <a:pt x="591911" y="62859"/>
                  </a:moveTo>
                  <a:lnTo>
                    <a:pt x="591911" y="72325"/>
                  </a:lnTo>
                  <a:lnTo>
                    <a:pt x="584236" y="80002"/>
                  </a:lnTo>
                  <a:lnTo>
                    <a:pt x="574767" y="80002"/>
                  </a:lnTo>
                  <a:lnTo>
                    <a:pt x="565304" y="80002"/>
                  </a:lnTo>
                  <a:lnTo>
                    <a:pt x="557624" y="72325"/>
                  </a:lnTo>
                  <a:lnTo>
                    <a:pt x="557624" y="62859"/>
                  </a:lnTo>
                  <a:lnTo>
                    <a:pt x="557624" y="53392"/>
                  </a:lnTo>
                  <a:lnTo>
                    <a:pt x="565304" y="45716"/>
                  </a:lnTo>
                  <a:lnTo>
                    <a:pt x="574767" y="45716"/>
                  </a:lnTo>
                  <a:lnTo>
                    <a:pt x="584236" y="45716"/>
                  </a:lnTo>
                  <a:lnTo>
                    <a:pt x="591911" y="53392"/>
                  </a:lnTo>
                  <a:lnTo>
                    <a:pt x="591911" y="62859"/>
                  </a:lnTo>
                </a:path>
                <a:path w="1057275" h="210819">
                  <a:moveTo>
                    <a:pt x="638580" y="95716"/>
                  </a:moveTo>
                  <a:lnTo>
                    <a:pt x="638580" y="105183"/>
                  </a:lnTo>
                  <a:lnTo>
                    <a:pt x="630905" y="112859"/>
                  </a:lnTo>
                  <a:lnTo>
                    <a:pt x="621437" y="112859"/>
                  </a:lnTo>
                  <a:lnTo>
                    <a:pt x="611968" y="112859"/>
                  </a:lnTo>
                  <a:lnTo>
                    <a:pt x="604294" y="105183"/>
                  </a:lnTo>
                  <a:lnTo>
                    <a:pt x="604294" y="95716"/>
                  </a:lnTo>
                  <a:lnTo>
                    <a:pt x="604294" y="86250"/>
                  </a:lnTo>
                  <a:lnTo>
                    <a:pt x="611968" y="78573"/>
                  </a:lnTo>
                  <a:lnTo>
                    <a:pt x="621437" y="78573"/>
                  </a:lnTo>
                  <a:lnTo>
                    <a:pt x="630905" y="78573"/>
                  </a:lnTo>
                  <a:lnTo>
                    <a:pt x="638580" y="86250"/>
                  </a:lnTo>
                  <a:lnTo>
                    <a:pt x="638580" y="95716"/>
                  </a:lnTo>
                </a:path>
                <a:path w="1057275" h="210819">
                  <a:moveTo>
                    <a:pt x="685249" y="123813"/>
                  </a:moveTo>
                  <a:lnTo>
                    <a:pt x="685249" y="133279"/>
                  </a:lnTo>
                  <a:lnTo>
                    <a:pt x="677569" y="140956"/>
                  </a:lnTo>
                  <a:lnTo>
                    <a:pt x="668106" y="140956"/>
                  </a:lnTo>
                  <a:lnTo>
                    <a:pt x="658637" y="140956"/>
                  </a:lnTo>
                  <a:lnTo>
                    <a:pt x="650963" y="133279"/>
                  </a:lnTo>
                  <a:lnTo>
                    <a:pt x="650963" y="123813"/>
                  </a:lnTo>
                  <a:lnTo>
                    <a:pt x="650963" y="114346"/>
                  </a:lnTo>
                  <a:lnTo>
                    <a:pt x="658637" y="106670"/>
                  </a:lnTo>
                  <a:lnTo>
                    <a:pt x="668106" y="106670"/>
                  </a:lnTo>
                  <a:lnTo>
                    <a:pt x="677569" y="106670"/>
                  </a:lnTo>
                  <a:lnTo>
                    <a:pt x="685249" y="114346"/>
                  </a:lnTo>
                  <a:lnTo>
                    <a:pt x="685249" y="123813"/>
                  </a:lnTo>
                </a:path>
                <a:path w="1057275" h="210819">
                  <a:moveTo>
                    <a:pt x="731438" y="141431"/>
                  </a:moveTo>
                  <a:lnTo>
                    <a:pt x="731438" y="150898"/>
                  </a:lnTo>
                  <a:lnTo>
                    <a:pt x="723764" y="158574"/>
                  </a:lnTo>
                  <a:lnTo>
                    <a:pt x="714295" y="158574"/>
                  </a:lnTo>
                  <a:lnTo>
                    <a:pt x="704826" y="158574"/>
                  </a:lnTo>
                  <a:lnTo>
                    <a:pt x="697152" y="150898"/>
                  </a:lnTo>
                  <a:lnTo>
                    <a:pt x="697152" y="141431"/>
                  </a:lnTo>
                  <a:lnTo>
                    <a:pt x="697152" y="131965"/>
                  </a:lnTo>
                  <a:lnTo>
                    <a:pt x="704826" y="124288"/>
                  </a:lnTo>
                  <a:lnTo>
                    <a:pt x="714295" y="124288"/>
                  </a:lnTo>
                  <a:lnTo>
                    <a:pt x="723764" y="124288"/>
                  </a:lnTo>
                  <a:lnTo>
                    <a:pt x="731438" y="131965"/>
                  </a:lnTo>
                  <a:lnTo>
                    <a:pt x="731438" y="141431"/>
                  </a:lnTo>
                </a:path>
                <a:path w="1057275" h="210819">
                  <a:moveTo>
                    <a:pt x="778107" y="145242"/>
                  </a:moveTo>
                  <a:lnTo>
                    <a:pt x="778107" y="154708"/>
                  </a:lnTo>
                  <a:lnTo>
                    <a:pt x="770427" y="162385"/>
                  </a:lnTo>
                  <a:lnTo>
                    <a:pt x="760964" y="162385"/>
                  </a:lnTo>
                  <a:lnTo>
                    <a:pt x="751496" y="162385"/>
                  </a:lnTo>
                  <a:lnTo>
                    <a:pt x="743821" y="154708"/>
                  </a:lnTo>
                  <a:lnTo>
                    <a:pt x="743821" y="145242"/>
                  </a:lnTo>
                  <a:lnTo>
                    <a:pt x="743821" y="135775"/>
                  </a:lnTo>
                  <a:lnTo>
                    <a:pt x="751496" y="128098"/>
                  </a:lnTo>
                  <a:lnTo>
                    <a:pt x="760964" y="128098"/>
                  </a:lnTo>
                  <a:lnTo>
                    <a:pt x="770427" y="128098"/>
                  </a:lnTo>
                  <a:lnTo>
                    <a:pt x="778107" y="135775"/>
                  </a:lnTo>
                  <a:lnTo>
                    <a:pt x="778107" y="145242"/>
                  </a:lnTo>
                </a:path>
                <a:path w="1057275" h="210819">
                  <a:moveTo>
                    <a:pt x="824297" y="136195"/>
                  </a:moveTo>
                  <a:lnTo>
                    <a:pt x="824297" y="145661"/>
                  </a:lnTo>
                  <a:lnTo>
                    <a:pt x="816622" y="153338"/>
                  </a:lnTo>
                  <a:lnTo>
                    <a:pt x="807154" y="153338"/>
                  </a:lnTo>
                  <a:lnTo>
                    <a:pt x="797685" y="153338"/>
                  </a:lnTo>
                  <a:lnTo>
                    <a:pt x="790010" y="145661"/>
                  </a:lnTo>
                  <a:lnTo>
                    <a:pt x="790010" y="136195"/>
                  </a:lnTo>
                  <a:lnTo>
                    <a:pt x="790010" y="126728"/>
                  </a:lnTo>
                  <a:lnTo>
                    <a:pt x="797685" y="119051"/>
                  </a:lnTo>
                  <a:lnTo>
                    <a:pt x="807154" y="119051"/>
                  </a:lnTo>
                  <a:lnTo>
                    <a:pt x="816622" y="119051"/>
                  </a:lnTo>
                  <a:lnTo>
                    <a:pt x="824297" y="126728"/>
                  </a:lnTo>
                  <a:lnTo>
                    <a:pt x="824297" y="136195"/>
                  </a:lnTo>
                </a:path>
                <a:path w="1057275" h="210819">
                  <a:moveTo>
                    <a:pt x="870966" y="117145"/>
                  </a:moveTo>
                  <a:lnTo>
                    <a:pt x="870966" y="126612"/>
                  </a:lnTo>
                  <a:lnTo>
                    <a:pt x="863286" y="134288"/>
                  </a:lnTo>
                  <a:lnTo>
                    <a:pt x="853823" y="134288"/>
                  </a:lnTo>
                  <a:lnTo>
                    <a:pt x="844354" y="134288"/>
                  </a:lnTo>
                  <a:lnTo>
                    <a:pt x="836680" y="126612"/>
                  </a:lnTo>
                  <a:lnTo>
                    <a:pt x="836680" y="117145"/>
                  </a:lnTo>
                  <a:lnTo>
                    <a:pt x="836680" y="107679"/>
                  </a:lnTo>
                  <a:lnTo>
                    <a:pt x="844354" y="100002"/>
                  </a:lnTo>
                  <a:lnTo>
                    <a:pt x="853823" y="100002"/>
                  </a:lnTo>
                  <a:lnTo>
                    <a:pt x="863286" y="100002"/>
                  </a:lnTo>
                  <a:lnTo>
                    <a:pt x="870966" y="107679"/>
                  </a:lnTo>
                  <a:lnTo>
                    <a:pt x="870966" y="117145"/>
                  </a:lnTo>
                </a:path>
                <a:path w="1057275" h="210819">
                  <a:moveTo>
                    <a:pt x="917629" y="93337"/>
                  </a:moveTo>
                  <a:lnTo>
                    <a:pt x="917629" y="102803"/>
                  </a:lnTo>
                  <a:lnTo>
                    <a:pt x="909955" y="110480"/>
                  </a:lnTo>
                  <a:lnTo>
                    <a:pt x="900486" y="110480"/>
                  </a:lnTo>
                  <a:lnTo>
                    <a:pt x="891023" y="110480"/>
                  </a:lnTo>
                  <a:lnTo>
                    <a:pt x="883343" y="102803"/>
                  </a:lnTo>
                  <a:lnTo>
                    <a:pt x="883343" y="93337"/>
                  </a:lnTo>
                  <a:lnTo>
                    <a:pt x="883343" y="83870"/>
                  </a:lnTo>
                  <a:lnTo>
                    <a:pt x="891023" y="76194"/>
                  </a:lnTo>
                  <a:lnTo>
                    <a:pt x="900486" y="76194"/>
                  </a:lnTo>
                  <a:lnTo>
                    <a:pt x="909955" y="76194"/>
                  </a:lnTo>
                  <a:lnTo>
                    <a:pt x="917629" y="83870"/>
                  </a:lnTo>
                  <a:lnTo>
                    <a:pt x="917629" y="93337"/>
                  </a:lnTo>
                </a:path>
                <a:path w="1057275" h="210819">
                  <a:moveTo>
                    <a:pt x="963824" y="71430"/>
                  </a:moveTo>
                  <a:lnTo>
                    <a:pt x="963824" y="80897"/>
                  </a:lnTo>
                  <a:lnTo>
                    <a:pt x="956144" y="88573"/>
                  </a:lnTo>
                  <a:lnTo>
                    <a:pt x="946681" y="88573"/>
                  </a:lnTo>
                  <a:lnTo>
                    <a:pt x="937212" y="88573"/>
                  </a:lnTo>
                  <a:lnTo>
                    <a:pt x="929538" y="80897"/>
                  </a:lnTo>
                  <a:lnTo>
                    <a:pt x="929538" y="71430"/>
                  </a:lnTo>
                  <a:lnTo>
                    <a:pt x="929538" y="61964"/>
                  </a:lnTo>
                  <a:lnTo>
                    <a:pt x="937212" y="54287"/>
                  </a:lnTo>
                  <a:lnTo>
                    <a:pt x="946681" y="54287"/>
                  </a:lnTo>
                  <a:lnTo>
                    <a:pt x="956144" y="54287"/>
                  </a:lnTo>
                  <a:lnTo>
                    <a:pt x="963824" y="61964"/>
                  </a:lnTo>
                  <a:lnTo>
                    <a:pt x="963824" y="71430"/>
                  </a:lnTo>
                </a:path>
                <a:path w="1057275" h="210819">
                  <a:moveTo>
                    <a:pt x="1010488" y="56193"/>
                  </a:moveTo>
                  <a:lnTo>
                    <a:pt x="1010488" y="65660"/>
                  </a:lnTo>
                  <a:lnTo>
                    <a:pt x="1002813" y="73337"/>
                  </a:lnTo>
                  <a:lnTo>
                    <a:pt x="993345" y="73337"/>
                  </a:lnTo>
                  <a:lnTo>
                    <a:pt x="983882" y="73337"/>
                  </a:lnTo>
                  <a:lnTo>
                    <a:pt x="976202" y="65660"/>
                  </a:lnTo>
                  <a:lnTo>
                    <a:pt x="976202" y="56193"/>
                  </a:lnTo>
                  <a:lnTo>
                    <a:pt x="976202" y="46727"/>
                  </a:lnTo>
                  <a:lnTo>
                    <a:pt x="983882" y="39050"/>
                  </a:lnTo>
                  <a:lnTo>
                    <a:pt x="993345" y="39050"/>
                  </a:lnTo>
                  <a:lnTo>
                    <a:pt x="1002813" y="39050"/>
                  </a:lnTo>
                  <a:lnTo>
                    <a:pt x="1010488" y="46727"/>
                  </a:lnTo>
                  <a:lnTo>
                    <a:pt x="1010488" y="56193"/>
                  </a:lnTo>
                </a:path>
                <a:path w="1057275" h="210819">
                  <a:moveTo>
                    <a:pt x="1057157" y="50001"/>
                  </a:moveTo>
                  <a:lnTo>
                    <a:pt x="1057157" y="59468"/>
                  </a:lnTo>
                  <a:lnTo>
                    <a:pt x="1049483" y="67144"/>
                  </a:lnTo>
                  <a:lnTo>
                    <a:pt x="1040014" y="67144"/>
                  </a:lnTo>
                  <a:lnTo>
                    <a:pt x="1030545" y="67144"/>
                  </a:lnTo>
                  <a:lnTo>
                    <a:pt x="1022871" y="59468"/>
                  </a:lnTo>
                  <a:lnTo>
                    <a:pt x="1022871" y="50001"/>
                  </a:lnTo>
                  <a:lnTo>
                    <a:pt x="1022871" y="40535"/>
                  </a:lnTo>
                  <a:lnTo>
                    <a:pt x="1030545" y="32858"/>
                  </a:lnTo>
                  <a:lnTo>
                    <a:pt x="1040014" y="32858"/>
                  </a:lnTo>
                  <a:lnTo>
                    <a:pt x="1049483" y="32858"/>
                  </a:lnTo>
                  <a:lnTo>
                    <a:pt x="1057157" y="40535"/>
                  </a:lnTo>
                  <a:lnTo>
                    <a:pt x="1057157" y="50001"/>
                  </a:lnTo>
                </a:path>
              </a:pathLst>
            </a:custGeom>
            <a:ln w="3175">
              <a:solidFill>
                <a:srgbClr val="0000FF"/>
              </a:solidFill>
            </a:ln>
          </p:spPr>
          <p:txBody>
            <a:bodyPr wrap="square" lIns="0" tIns="0" rIns="0" bIns="0" rtlCol="0"/>
            <a:lstStyle/>
            <a:p>
              <a:endParaRPr/>
            </a:p>
          </p:txBody>
        </p:sp>
        <p:sp>
          <p:nvSpPr>
            <p:cNvPr id="83" name="object 83"/>
            <p:cNvSpPr/>
            <p:nvPr/>
          </p:nvSpPr>
          <p:spPr>
            <a:xfrm>
              <a:off x="2543907" y="1767932"/>
              <a:ext cx="511175" cy="453390"/>
            </a:xfrm>
            <a:custGeom>
              <a:avLst/>
              <a:gdLst/>
              <a:ahLst/>
              <a:cxnLst/>
              <a:rect l="l" t="t" r="r" b="b"/>
              <a:pathLst>
                <a:path w="511175" h="453389">
                  <a:moveTo>
                    <a:pt x="0" y="261431"/>
                  </a:moveTo>
                  <a:lnTo>
                    <a:pt x="0" y="176191"/>
                  </a:lnTo>
                </a:path>
                <a:path w="511175" h="453389">
                  <a:moveTo>
                    <a:pt x="46192" y="261431"/>
                  </a:moveTo>
                  <a:lnTo>
                    <a:pt x="46192" y="58572"/>
                  </a:lnTo>
                </a:path>
                <a:path w="511175" h="453389">
                  <a:moveTo>
                    <a:pt x="92858" y="261431"/>
                  </a:moveTo>
                  <a:lnTo>
                    <a:pt x="92858" y="0"/>
                  </a:lnTo>
                </a:path>
                <a:path w="511175" h="453389">
                  <a:moveTo>
                    <a:pt x="139051" y="261431"/>
                  </a:moveTo>
                  <a:lnTo>
                    <a:pt x="139051" y="8571"/>
                  </a:lnTo>
                </a:path>
                <a:path w="511175" h="453389">
                  <a:moveTo>
                    <a:pt x="185716" y="261431"/>
                  </a:moveTo>
                  <a:lnTo>
                    <a:pt x="185716" y="75715"/>
                  </a:lnTo>
                </a:path>
                <a:path w="511175" h="453389">
                  <a:moveTo>
                    <a:pt x="232384" y="261431"/>
                  </a:moveTo>
                  <a:lnTo>
                    <a:pt x="232384" y="180476"/>
                  </a:lnTo>
                </a:path>
                <a:path w="511175" h="453389">
                  <a:moveTo>
                    <a:pt x="278574" y="261431"/>
                  </a:moveTo>
                  <a:lnTo>
                    <a:pt x="278574" y="293810"/>
                  </a:lnTo>
                </a:path>
                <a:path w="511175" h="453389">
                  <a:moveTo>
                    <a:pt x="325243" y="261431"/>
                  </a:moveTo>
                  <a:lnTo>
                    <a:pt x="325243" y="389051"/>
                  </a:lnTo>
                </a:path>
                <a:path w="511175" h="453389">
                  <a:moveTo>
                    <a:pt x="371912" y="261431"/>
                  </a:moveTo>
                  <a:lnTo>
                    <a:pt x="371912" y="445241"/>
                  </a:lnTo>
                </a:path>
                <a:path w="511175" h="453389">
                  <a:moveTo>
                    <a:pt x="418101" y="261431"/>
                  </a:moveTo>
                  <a:lnTo>
                    <a:pt x="418101" y="452862"/>
                  </a:lnTo>
                </a:path>
                <a:path w="511175" h="453389">
                  <a:moveTo>
                    <a:pt x="464771" y="261431"/>
                  </a:moveTo>
                  <a:lnTo>
                    <a:pt x="464771" y="414290"/>
                  </a:lnTo>
                </a:path>
                <a:path w="511175" h="453389">
                  <a:moveTo>
                    <a:pt x="510960" y="261431"/>
                  </a:moveTo>
                  <a:lnTo>
                    <a:pt x="510960" y="343811"/>
                  </a:lnTo>
                </a:path>
              </a:pathLst>
            </a:custGeom>
            <a:ln w="3175">
              <a:solidFill>
                <a:srgbClr val="0000FF"/>
              </a:solidFill>
            </a:ln>
          </p:spPr>
          <p:txBody>
            <a:bodyPr wrap="square" lIns="0" tIns="0" rIns="0" bIns="0" rtlCol="0"/>
            <a:lstStyle/>
            <a:p>
              <a:endParaRPr/>
            </a:p>
          </p:txBody>
        </p:sp>
        <p:sp>
          <p:nvSpPr>
            <p:cNvPr id="84" name="object 84"/>
            <p:cNvSpPr/>
            <p:nvPr/>
          </p:nvSpPr>
          <p:spPr>
            <a:xfrm>
              <a:off x="3101537" y="2028410"/>
              <a:ext cx="0" cy="1270"/>
            </a:xfrm>
            <a:custGeom>
              <a:avLst/>
              <a:gdLst/>
              <a:ahLst/>
              <a:cxnLst/>
              <a:rect l="l" t="t" r="r" b="b"/>
              <a:pathLst>
                <a:path h="1269">
                  <a:moveTo>
                    <a:pt x="-1428" y="476"/>
                  </a:moveTo>
                  <a:lnTo>
                    <a:pt x="1428" y="476"/>
                  </a:lnTo>
                </a:path>
              </a:pathLst>
            </a:custGeom>
            <a:ln w="3175">
              <a:solidFill>
                <a:srgbClr val="0000FF"/>
              </a:solidFill>
            </a:ln>
          </p:spPr>
          <p:txBody>
            <a:bodyPr wrap="square" lIns="0" tIns="0" rIns="0" bIns="0" rtlCol="0"/>
            <a:lstStyle/>
            <a:p>
              <a:endParaRPr/>
            </a:p>
          </p:txBody>
        </p:sp>
        <p:sp>
          <p:nvSpPr>
            <p:cNvPr id="85" name="object 85"/>
            <p:cNvSpPr/>
            <p:nvPr/>
          </p:nvSpPr>
          <p:spPr>
            <a:xfrm>
              <a:off x="3148200" y="1887454"/>
              <a:ext cx="790575" cy="245110"/>
            </a:xfrm>
            <a:custGeom>
              <a:avLst/>
              <a:gdLst/>
              <a:ahLst/>
              <a:cxnLst/>
              <a:rect l="l" t="t" r="r" b="b"/>
              <a:pathLst>
                <a:path w="790575" h="245110">
                  <a:moveTo>
                    <a:pt x="0" y="141909"/>
                  </a:moveTo>
                  <a:lnTo>
                    <a:pt x="0" y="66195"/>
                  </a:lnTo>
                </a:path>
                <a:path w="790575" h="245110">
                  <a:moveTo>
                    <a:pt x="46194" y="141909"/>
                  </a:moveTo>
                  <a:lnTo>
                    <a:pt x="46194" y="15714"/>
                  </a:lnTo>
                </a:path>
                <a:path w="790575" h="245110">
                  <a:moveTo>
                    <a:pt x="92858" y="141909"/>
                  </a:moveTo>
                  <a:lnTo>
                    <a:pt x="92858" y="0"/>
                  </a:lnTo>
                </a:path>
                <a:path w="790575" h="245110">
                  <a:moveTo>
                    <a:pt x="139527" y="141909"/>
                  </a:moveTo>
                  <a:lnTo>
                    <a:pt x="139527" y="19525"/>
                  </a:lnTo>
                </a:path>
                <a:path w="790575" h="245110">
                  <a:moveTo>
                    <a:pt x="185716" y="141909"/>
                  </a:moveTo>
                  <a:lnTo>
                    <a:pt x="185716" y="65240"/>
                  </a:lnTo>
                </a:path>
                <a:path w="790575" h="245110">
                  <a:moveTo>
                    <a:pt x="232386" y="141909"/>
                  </a:moveTo>
                  <a:lnTo>
                    <a:pt x="232386" y="125241"/>
                  </a:lnTo>
                </a:path>
                <a:path w="790575" h="245110">
                  <a:moveTo>
                    <a:pt x="278575" y="141909"/>
                  </a:moveTo>
                  <a:lnTo>
                    <a:pt x="278575" y="183338"/>
                  </a:lnTo>
                </a:path>
                <a:path w="790575" h="245110">
                  <a:moveTo>
                    <a:pt x="325244" y="141909"/>
                  </a:moveTo>
                  <a:lnTo>
                    <a:pt x="325244" y="225718"/>
                  </a:lnTo>
                </a:path>
                <a:path w="790575" h="245110">
                  <a:moveTo>
                    <a:pt x="371913" y="141909"/>
                  </a:moveTo>
                  <a:lnTo>
                    <a:pt x="371913" y="244767"/>
                  </a:lnTo>
                </a:path>
                <a:path w="790575" h="245110">
                  <a:moveTo>
                    <a:pt x="418102" y="141909"/>
                  </a:moveTo>
                  <a:lnTo>
                    <a:pt x="418102" y="237625"/>
                  </a:lnTo>
                </a:path>
                <a:path w="790575" h="245110">
                  <a:moveTo>
                    <a:pt x="464772" y="141909"/>
                  </a:moveTo>
                  <a:lnTo>
                    <a:pt x="464772" y="208575"/>
                  </a:lnTo>
                </a:path>
                <a:path w="790575" h="245110">
                  <a:moveTo>
                    <a:pt x="511435" y="141909"/>
                  </a:moveTo>
                  <a:lnTo>
                    <a:pt x="511435" y="166670"/>
                  </a:lnTo>
                </a:path>
                <a:path w="790575" h="245110">
                  <a:moveTo>
                    <a:pt x="557630" y="141909"/>
                  </a:moveTo>
                  <a:lnTo>
                    <a:pt x="557630" y="122859"/>
                  </a:lnTo>
                </a:path>
                <a:path w="790575" h="245110">
                  <a:moveTo>
                    <a:pt x="604294" y="141909"/>
                  </a:moveTo>
                  <a:lnTo>
                    <a:pt x="604294" y="87622"/>
                  </a:lnTo>
                </a:path>
                <a:path w="790575" h="245110">
                  <a:moveTo>
                    <a:pt x="650489" y="141909"/>
                  </a:moveTo>
                  <a:lnTo>
                    <a:pt x="650489" y="68572"/>
                  </a:lnTo>
                </a:path>
                <a:path w="790575" h="245110">
                  <a:moveTo>
                    <a:pt x="697152" y="141909"/>
                  </a:moveTo>
                  <a:lnTo>
                    <a:pt x="697152" y="68572"/>
                  </a:lnTo>
                </a:path>
                <a:path w="790575" h="245110">
                  <a:moveTo>
                    <a:pt x="743821" y="141909"/>
                  </a:moveTo>
                  <a:lnTo>
                    <a:pt x="743821" y="85716"/>
                  </a:lnTo>
                </a:path>
                <a:path w="790575" h="245110">
                  <a:moveTo>
                    <a:pt x="790010" y="141909"/>
                  </a:moveTo>
                  <a:lnTo>
                    <a:pt x="790010" y="114288"/>
                  </a:lnTo>
                </a:path>
              </a:pathLst>
            </a:custGeom>
            <a:ln w="3175">
              <a:solidFill>
                <a:srgbClr val="0000FF"/>
              </a:solidFill>
            </a:ln>
          </p:spPr>
          <p:txBody>
            <a:bodyPr wrap="square" lIns="0" tIns="0" rIns="0" bIns="0" rtlCol="0"/>
            <a:lstStyle/>
            <a:p>
              <a:endParaRPr/>
            </a:p>
          </p:txBody>
        </p:sp>
        <p:sp>
          <p:nvSpPr>
            <p:cNvPr id="86" name="object 86"/>
            <p:cNvSpPr/>
            <p:nvPr/>
          </p:nvSpPr>
          <p:spPr>
            <a:xfrm>
              <a:off x="3984880" y="2029363"/>
              <a:ext cx="0" cy="5715"/>
            </a:xfrm>
            <a:custGeom>
              <a:avLst/>
              <a:gdLst/>
              <a:ahLst/>
              <a:cxnLst/>
              <a:rect l="l" t="t" r="r" b="b"/>
              <a:pathLst>
                <a:path h="5714">
                  <a:moveTo>
                    <a:pt x="-1428" y="2618"/>
                  </a:moveTo>
                  <a:lnTo>
                    <a:pt x="1428" y="2618"/>
                  </a:lnTo>
                </a:path>
              </a:pathLst>
            </a:custGeom>
            <a:ln w="5236">
              <a:solidFill>
                <a:srgbClr val="0000FF"/>
              </a:solidFill>
            </a:ln>
          </p:spPr>
          <p:txBody>
            <a:bodyPr wrap="square" lIns="0" tIns="0" rIns="0" bIns="0" rtlCol="0"/>
            <a:lstStyle/>
            <a:p>
              <a:endParaRPr/>
            </a:p>
          </p:txBody>
        </p:sp>
        <p:sp>
          <p:nvSpPr>
            <p:cNvPr id="87" name="object 87"/>
            <p:cNvSpPr/>
            <p:nvPr/>
          </p:nvSpPr>
          <p:spPr>
            <a:xfrm>
              <a:off x="4031550" y="2029363"/>
              <a:ext cx="186055" cy="55244"/>
            </a:xfrm>
            <a:custGeom>
              <a:avLst/>
              <a:gdLst/>
              <a:ahLst/>
              <a:cxnLst/>
              <a:rect l="l" t="t" r="r" b="b"/>
              <a:pathLst>
                <a:path w="186054" h="55244">
                  <a:moveTo>
                    <a:pt x="0" y="0"/>
                  </a:moveTo>
                  <a:lnTo>
                    <a:pt x="0" y="33333"/>
                  </a:lnTo>
                </a:path>
                <a:path w="186054" h="55244">
                  <a:moveTo>
                    <a:pt x="46189" y="0"/>
                  </a:moveTo>
                  <a:lnTo>
                    <a:pt x="46189" y="50951"/>
                  </a:lnTo>
                </a:path>
                <a:path w="186054" h="55244">
                  <a:moveTo>
                    <a:pt x="92858" y="0"/>
                  </a:moveTo>
                  <a:lnTo>
                    <a:pt x="92858" y="54761"/>
                  </a:lnTo>
                </a:path>
                <a:path w="186054" h="55244">
                  <a:moveTo>
                    <a:pt x="139047" y="0"/>
                  </a:moveTo>
                  <a:lnTo>
                    <a:pt x="139047" y="45714"/>
                  </a:lnTo>
                </a:path>
                <a:path w="186054" h="55244">
                  <a:moveTo>
                    <a:pt x="185716" y="0"/>
                  </a:moveTo>
                  <a:lnTo>
                    <a:pt x="185716" y="26665"/>
                  </a:lnTo>
                </a:path>
              </a:pathLst>
            </a:custGeom>
            <a:ln w="3175">
              <a:solidFill>
                <a:srgbClr val="0000FF"/>
              </a:solidFill>
            </a:ln>
          </p:spPr>
          <p:txBody>
            <a:bodyPr wrap="square" lIns="0" tIns="0" rIns="0" bIns="0" rtlCol="0"/>
            <a:lstStyle/>
            <a:p>
              <a:endParaRPr/>
            </a:p>
          </p:txBody>
        </p:sp>
        <p:sp>
          <p:nvSpPr>
            <p:cNvPr id="88" name="object 88"/>
            <p:cNvSpPr/>
            <p:nvPr/>
          </p:nvSpPr>
          <p:spPr>
            <a:xfrm>
              <a:off x="4263930" y="2029363"/>
              <a:ext cx="0" cy="3175"/>
            </a:xfrm>
            <a:custGeom>
              <a:avLst/>
              <a:gdLst/>
              <a:ahLst/>
              <a:cxnLst/>
              <a:rect l="l" t="t" r="r" b="b"/>
              <a:pathLst>
                <a:path h="3175">
                  <a:moveTo>
                    <a:pt x="-1428" y="1428"/>
                  </a:moveTo>
                  <a:lnTo>
                    <a:pt x="1428" y="1428"/>
                  </a:lnTo>
                </a:path>
              </a:pathLst>
            </a:custGeom>
            <a:ln w="3175">
              <a:solidFill>
                <a:srgbClr val="0000FF"/>
              </a:solidFill>
            </a:ln>
          </p:spPr>
          <p:txBody>
            <a:bodyPr wrap="square" lIns="0" tIns="0" rIns="0" bIns="0" rtlCol="0"/>
            <a:lstStyle/>
            <a:p>
              <a:endParaRPr/>
            </a:p>
          </p:txBody>
        </p:sp>
        <p:sp>
          <p:nvSpPr>
            <p:cNvPr id="89" name="object 89"/>
            <p:cNvSpPr/>
            <p:nvPr/>
          </p:nvSpPr>
          <p:spPr>
            <a:xfrm>
              <a:off x="4310125" y="1988885"/>
              <a:ext cx="93345" cy="40640"/>
            </a:xfrm>
            <a:custGeom>
              <a:avLst/>
              <a:gdLst/>
              <a:ahLst/>
              <a:cxnLst/>
              <a:rect l="l" t="t" r="r" b="b"/>
              <a:pathLst>
                <a:path w="93345" h="40639">
                  <a:moveTo>
                    <a:pt x="0" y="40478"/>
                  </a:moveTo>
                  <a:lnTo>
                    <a:pt x="0" y="21428"/>
                  </a:lnTo>
                </a:path>
                <a:path w="93345" h="40639">
                  <a:moveTo>
                    <a:pt x="46663" y="40478"/>
                  </a:moveTo>
                  <a:lnTo>
                    <a:pt x="46663" y="6192"/>
                  </a:lnTo>
                </a:path>
                <a:path w="93345" h="40639">
                  <a:moveTo>
                    <a:pt x="93332" y="40478"/>
                  </a:moveTo>
                  <a:lnTo>
                    <a:pt x="93332" y="0"/>
                  </a:lnTo>
                </a:path>
              </a:pathLst>
            </a:custGeom>
            <a:ln w="3175">
              <a:solidFill>
                <a:srgbClr val="0000FF"/>
              </a:solidFill>
            </a:ln>
          </p:spPr>
          <p:txBody>
            <a:bodyPr wrap="square" lIns="0" tIns="0" rIns="0" bIns="0" rtlCol="0"/>
            <a:lstStyle/>
            <a:p>
              <a:endParaRPr/>
            </a:p>
          </p:txBody>
        </p:sp>
        <p:sp>
          <p:nvSpPr>
            <p:cNvPr id="90" name="object 90"/>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91" name="object 91"/>
            <p:cNvSpPr/>
            <p:nvPr/>
          </p:nvSpPr>
          <p:spPr>
            <a:xfrm>
              <a:off x="2543907" y="1728880"/>
              <a:ext cx="1859914" cy="601980"/>
            </a:xfrm>
            <a:custGeom>
              <a:avLst/>
              <a:gdLst/>
              <a:ahLst/>
              <a:cxnLst/>
              <a:rect l="l" t="t" r="r" b="b"/>
              <a:pathLst>
                <a:path w="1859914" h="601980">
                  <a:moveTo>
                    <a:pt x="0" y="0"/>
                  </a:moveTo>
                  <a:lnTo>
                    <a:pt x="46192" y="14285"/>
                  </a:lnTo>
                  <a:lnTo>
                    <a:pt x="92858" y="28571"/>
                  </a:lnTo>
                  <a:lnTo>
                    <a:pt x="139051" y="41429"/>
                  </a:lnTo>
                  <a:lnTo>
                    <a:pt x="185716" y="54286"/>
                  </a:lnTo>
                  <a:lnTo>
                    <a:pt x="232384" y="66195"/>
                  </a:lnTo>
                  <a:lnTo>
                    <a:pt x="278574" y="77623"/>
                  </a:lnTo>
                  <a:lnTo>
                    <a:pt x="325243" y="88572"/>
                  </a:lnTo>
                  <a:lnTo>
                    <a:pt x="371912" y="99052"/>
                  </a:lnTo>
                  <a:lnTo>
                    <a:pt x="418101" y="108572"/>
                  </a:lnTo>
                  <a:lnTo>
                    <a:pt x="464771" y="118098"/>
                  </a:lnTo>
                  <a:lnTo>
                    <a:pt x="510960" y="127144"/>
                  </a:lnTo>
                  <a:lnTo>
                    <a:pt x="557629" y="135241"/>
                  </a:lnTo>
                  <a:lnTo>
                    <a:pt x="604292" y="143339"/>
                  </a:lnTo>
                  <a:lnTo>
                    <a:pt x="650487" y="150956"/>
                  </a:lnTo>
                  <a:lnTo>
                    <a:pt x="697151" y="158573"/>
                  </a:lnTo>
                  <a:lnTo>
                    <a:pt x="743820" y="165242"/>
                  </a:lnTo>
                  <a:lnTo>
                    <a:pt x="790009" y="171910"/>
                  </a:lnTo>
                  <a:lnTo>
                    <a:pt x="836679" y="178099"/>
                  </a:lnTo>
                  <a:lnTo>
                    <a:pt x="882868" y="184288"/>
                  </a:lnTo>
                  <a:lnTo>
                    <a:pt x="929537" y="190002"/>
                  </a:lnTo>
                  <a:lnTo>
                    <a:pt x="976206" y="195242"/>
                  </a:lnTo>
                  <a:lnTo>
                    <a:pt x="1022395" y="200482"/>
                  </a:lnTo>
                  <a:lnTo>
                    <a:pt x="1069065" y="205242"/>
                  </a:lnTo>
                  <a:lnTo>
                    <a:pt x="1115728" y="210002"/>
                  </a:lnTo>
                  <a:lnTo>
                    <a:pt x="1161923" y="214288"/>
                  </a:lnTo>
                  <a:lnTo>
                    <a:pt x="1208587" y="218574"/>
                  </a:lnTo>
                  <a:lnTo>
                    <a:pt x="1254781" y="222385"/>
                  </a:lnTo>
                  <a:lnTo>
                    <a:pt x="1301445" y="226197"/>
                  </a:lnTo>
                  <a:lnTo>
                    <a:pt x="1348114" y="230004"/>
                  </a:lnTo>
                  <a:lnTo>
                    <a:pt x="1394303" y="233339"/>
                  </a:lnTo>
                  <a:lnTo>
                    <a:pt x="1440973" y="236671"/>
                  </a:lnTo>
                  <a:lnTo>
                    <a:pt x="1487642" y="240004"/>
                  </a:lnTo>
                  <a:lnTo>
                    <a:pt x="1533831" y="242861"/>
                  </a:lnTo>
                  <a:lnTo>
                    <a:pt x="1580500" y="245718"/>
                  </a:lnTo>
                  <a:lnTo>
                    <a:pt x="1626689" y="248100"/>
                  </a:lnTo>
                  <a:lnTo>
                    <a:pt x="1673359" y="250957"/>
                  </a:lnTo>
                  <a:lnTo>
                    <a:pt x="1720022" y="253339"/>
                  </a:lnTo>
                  <a:lnTo>
                    <a:pt x="1766217" y="255718"/>
                  </a:lnTo>
                  <a:lnTo>
                    <a:pt x="1812881" y="257625"/>
                  </a:lnTo>
                  <a:lnTo>
                    <a:pt x="1859550" y="260004"/>
                  </a:lnTo>
                </a:path>
                <a:path w="1859914" h="601980">
                  <a:moveTo>
                    <a:pt x="0" y="601438"/>
                  </a:moveTo>
                  <a:lnTo>
                    <a:pt x="46192" y="586676"/>
                  </a:lnTo>
                  <a:lnTo>
                    <a:pt x="92858" y="572390"/>
                  </a:lnTo>
                  <a:lnTo>
                    <a:pt x="139051" y="559533"/>
                  </a:lnTo>
                  <a:lnTo>
                    <a:pt x="185716" y="546676"/>
                  </a:lnTo>
                  <a:lnTo>
                    <a:pt x="232384" y="534771"/>
                  </a:lnTo>
                  <a:lnTo>
                    <a:pt x="278574" y="523343"/>
                  </a:lnTo>
                  <a:lnTo>
                    <a:pt x="325243" y="512389"/>
                  </a:lnTo>
                  <a:lnTo>
                    <a:pt x="371912" y="501914"/>
                  </a:lnTo>
                  <a:lnTo>
                    <a:pt x="418101" y="492389"/>
                  </a:lnTo>
                  <a:lnTo>
                    <a:pt x="464771" y="482864"/>
                  </a:lnTo>
                  <a:lnTo>
                    <a:pt x="510960" y="473817"/>
                  </a:lnTo>
                  <a:lnTo>
                    <a:pt x="557629" y="465721"/>
                  </a:lnTo>
                  <a:lnTo>
                    <a:pt x="604292" y="457628"/>
                  </a:lnTo>
                  <a:lnTo>
                    <a:pt x="650487" y="450007"/>
                  </a:lnTo>
                  <a:lnTo>
                    <a:pt x="697151" y="442388"/>
                  </a:lnTo>
                  <a:lnTo>
                    <a:pt x="743820" y="435721"/>
                  </a:lnTo>
                  <a:lnTo>
                    <a:pt x="790009" y="429056"/>
                  </a:lnTo>
                  <a:lnTo>
                    <a:pt x="836679" y="422864"/>
                  </a:lnTo>
                  <a:lnTo>
                    <a:pt x="882868" y="416674"/>
                  </a:lnTo>
                  <a:lnTo>
                    <a:pt x="929537" y="410959"/>
                  </a:lnTo>
                  <a:lnTo>
                    <a:pt x="976206" y="405721"/>
                  </a:lnTo>
                  <a:lnTo>
                    <a:pt x="1022395" y="400484"/>
                  </a:lnTo>
                  <a:lnTo>
                    <a:pt x="1069065" y="395720"/>
                  </a:lnTo>
                  <a:lnTo>
                    <a:pt x="1115728" y="390959"/>
                  </a:lnTo>
                  <a:lnTo>
                    <a:pt x="1161923" y="386673"/>
                  </a:lnTo>
                  <a:lnTo>
                    <a:pt x="1208587" y="382388"/>
                  </a:lnTo>
                  <a:lnTo>
                    <a:pt x="1254781" y="378577"/>
                  </a:lnTo>
                  <a:lnTo>
                    <a:pt x="1301445" y="374769"/>
                  </a:lnTo>
                  <a:lnTo>
                    <a:pt x="1348114" y="370959"/>
                  </a:lnTo>
                  <a:lnTo>
                    <a:pt x="1394303" y="367626"/>
                  </a:lnTo>
                  <a:lnTo>
                    <a:pt x="1440973" y="364291"/>
                  </a:lnTo>
                  <a:lnTo>
                    <a:pt x="1487642" y="360959"/>
                  </a:lnTo>
                  <a:lnTo>
                    <a:pt x="1533831" y="358102"/>
                  </a:lnTo>
                  <a:lnTo>
                    <a:pt x="1580500" y="355244"/>
                  </a:lnTo>
                  <a:lnTo>
                    <a:pt x="1626689" y="352863"/>
                  </a:lnTo>
                  <a:lnTo>
                    <a:pt x="1673359" y="350005"/>
                  </a:lnTo>
                  <a:lnTo>
                    <a:pt x="1720022" y="347626"/>
                  </a:lnTo>
                  <a:lnTo>
                    <a:pt x="1766217" y="345244"/>
                  </a:lnTo>
                  <a:lnTo>
                    <a:pt x="1812881" y="343340"/>
                  </a:lnTo>
                  <a:lnTo>
                    <a:pt x="1859550" y="340959"/>
                  </a:lnTo>
                </a:path>
              </a:pathLst>
            </a:custGeom>
            <a:ln w="3175">
              <a:solidFill>
                <a:srgbClr val="000000"/>
              </a:solidFill>
              <a:prstDash val="lgDash"/>
            </a:ln>
          </p:spPr>
          <p:txBody>
            <a:bodyPr wrap="square" lIns="0" tIns="0" rIns="0" bIns="0" rtlCol="0"/>
            <a:lstStyle/>
            <a:p>
              <a:endParaRPr/>
            </a:p>
          </p:txBody>
        </p:sp>
        <p:sp>
          <p:nvSpPr>
            <p:cNvPr id="92" name="object 92"/>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93" name="object 93"/>
            <p:cNvSpPr/>
            <p:nvPr/>
          </p:nvSpPr>
          <p:spPr>
            <a:xfrm>
              <a:off x="2526764" y="1750789"/>
              <a:ext cx="313055" cy="328295"/>
            </a:xfrm>
            <a:custGeom>
              <a:avLst/>
              <a:gdLst/>
              <a:ahLst/>
              <a:cxnLst/>
              <a:rect l="l" t="t" r="r" b="b"/>
              <a:pathLst>
                <a:path w="313055" h="328294">
                  <a:moveTo>
                    <a:pt x="34286" y="193334"/>
                  </a:moveTo>
                  <a:lnTo>
                    <a:pt x="34286" y="202802"/>
                  </a:lnTo>
                  <a:lnTo>
                    <a:pt x="26609" y="210477"/>
                  </a:lnTo>
                  <a:lnTo>
                    <a:pt x="17143" y="210477"/>
                  </a:lnTo>
                  <a:lnTo>
                    <a:pt x="7676" y="210477"/>
                  </a:lnTo>
                  <a:lnTo>
                    <a:pt x="0" y="202802"/>
                  </a:lnTo>
                  <a:lnTo>
                    <a:pt x="0" y="193334"/>
                  </a:lnTo>
                  <a:lnTo>
                    <a:pt x="0" y="183865"/>
                  </a:lnTo>
                  <a:lnTo>
                    <a:pt x="7676" y="176191"/>
                  </a:lnTo>
                  <a:lnTo>
                    <a:pt x="17143" y="176191"/>
                  </a:lnTo>
                  <a:lnTo>
                    <a:pt x="26609" y="176191"/>
                  </a:lnTo>
                  <a:lnTo>
                    <a:pt x="34286" y="183865"/>
                  </a:lnTo>
                  <a:lnTo>
                    <a:pt x="34286" y="193334"/>
                  </a:lnTo>
                </a:path>
                <a:path w="313055" h="328294">
                  <a:moveTo>
                    <a:pt x="80478" y="75715"/>
                  </a:moveTo>
                  <a:lnTo>
                    <a:pt x="80478" y="85178"/>
                  </a:lnTo>
                  <a:lnTo>
                    <a:pt x="72802" y="92858"/>
                  </a:lnTo>
                  <a:lnTo>
                    <a:pt x="63335" y="92858"/>
                  </a:lnTo>
                  <a:lnTo>
                    <a:pt x="53869" y="92858"/>
                  </a:lnTo>
                  <a:lnTo>
                    <a:pt x="46192" y="85178"/>
                  </a:lnTo>
                  <a:lnTo>
                    <a:pt x="46192" y="75715"/>
                  </a:lnTo>
                  <a:lnTo>
                    <a:pt x="46192" y="66246"/>
                  </a:lnTo>
                  <a:lnTo>
                    <a:pt x="53869" y="58572"/>
                  </a:lnTo>
                  <a:lnTo>
                    <a:pt x="63335" y="58572"/>
                  </a:lnTo>
                  <a:lnTo>
                    <a:pt x="72802" y="58572"/>
                  </a:lnTo>
                  <a:lnTo>
                    <a:pt x="80478" y="66246"/>
                  </a:lnTo>
                  <a:lnTo>
                    <a:pt x="80478" y="75715"/>
                  </a:lnTo>
                </a:path>
                <a:path w="313055" h="328294">
                  <a:moveTo>
                    <a:pt x="127144" y="17143"/>
                  </a:moveTo>
                  <a:lnTo>
                    <a:pt x="127144" y="26606"/>
                  </a:lnTo>
                  <a:lnTo>
                    <a:pt x="119467" y="34286"/>
                  </a:lnTo>
                  <a:lnTo>
                    <a:pt x="110001" y="34286"/>
                  </a:lnTo>
                  <a:lnTo>
                    <a:pt x="100535" y="34286"/>
                  </a:lnTo>
                  <a:lnTo>
                    <a:pt x="92858" y="26606"/>
                  </a:lnTo>
                  <a:lnTo>
                    <a:pt x="92858" y="17143"/>
                  </a:lnTo>
                  <a:lnTo>
                    <a:pt x="92858" y="7674"/>
                  </a:lnTo>
                  <a:lnTo>
                    <a:pt x="100535" y="0"/>
                  </a:lnTo>
                  <a:lnTo>
                    <a:pt x="110001" y="0"/>
                  </a:lnTo>
                  <a:lnTo>
                    <a:pt x="119467" y="0"/>
                  </a:lnTo>
                  <a:lnTo>
                    <a:pt x="127144" y="7674"/>
                  </a:lnTo>
                  <a:lnTo>
                    <a:pt x="127144" y="17143"/>
                  </a:lnTo>
                </a:path>
                <a:path w="313055" h="328294">
                  <a:moveTo>
                    <a:pt x="173337" y="25714"/>
                  </a:moveTo>
                  <a:lnTo>
                    <a:pt x="173337" y="35177"/>
                  </a:lnTo>
                  <a:lnTo>
                    <a:pt x="165660" y="42857"/>
                  </a:lnTo>
                  <a:lnTo>
                    <a:pt x="156194" y="42857"/>
                  </a:lnTo>
                  <a:lnTo>
                    <a:pt x="146727" y="42857"/>
                  </a:lnTo>
                  <a:lnTo>
                    <a:pt x="139051" y="35177"/>
                  </a:lnTo>
                  <a:lnTo>
                    <a:pt x="139051" y="25714"/>
                  </a:lnTo>
                  <a:lnTo>
                    <a:pt x="139051" y="16245"/>
                  </a:lnTo>
                  <a:lnTo>
                    <a:pt x="146727" y="8571"/>
                  </a:lnTo>
                  <a:lnTo>
                    <a:pt x="156194" y="8571"/>
                  </a:lnTo>
                  <a:lnTo>
                    <a:pt x="165660" y="8571"/>
                  </a:lnTo>
                  <a:lnTo>
                    <a:pt x="173337" y="16245"/>
                  </a:lnTo>
                  <a:lnTo>
                    <a:pt x="173337" y="25714"/>
                  </a:lnTo>
                </a:path>
                <a:path w="313055" h="328294">
                  <a:moveTo>
                    <a:pt x="220003" y="92858"/>
                  </a:moveTo>
                  <a:lnTo>
                    <a:pt x="220003" y="102321"/>
                  </a:lnTo>
                  <a:lnTo>
                    <a:pt x="212326" y="110001"/>
                  </a:lnTo>
                  <a:lnTo>
                    <a:pt x="202859" y="110001"/>
                  </a:lnTo>
                  <a:lnTo>
                    <a:pt x="193393" y="110001"/>
                  </a:lnTo>
                  <a:lnTo>
                    <a:pt x="185716" y="102321"/>
                  </a:lnTo>
                  <a:lnTo>
                    <a:pt x="185716" y="92858"/>
                  </a:lnTo>
                  <a:lnTo>
                    <a:pt x="185716" y="83389"/>
                  </a:lnTo>
                  <a:lnTo>
                    <a:pt x="193393" y="75715"/>
                  </a:lnTo>
                  <a:lnTo>
                    <a:pt x="202859" y="75715"/>
                  </a:lnTo>
                  <a:lnTo>
                    <a:pt x="212326" y="75715"/>
                  </a:lnTo>
                  <a:lnTo>
                    <a:pt x="220003" y="83389"/>
                  </a:lnTo>
                  <a:lnTo>
                    <a:pt x="220003" y="92858"/>
                  </a:lnTo>
                </a:path>
                <a:path w="313055" h="328294">
                  <a:moveTo>
                    <a:pt x="266671" y="197619"/>
                  </a:moveTo>
                  <a:lnTo>
                    <a:pt x="266671" y="207086"/>
                  </a:lnTo>
                  <a:lnTo>
                    <a:pt x="258994" y="214762"/>
                  </a:lnTo>
                  <a:lnTo>
                    <a:pt x="249528" y="214762"/>
                  </a:lnTo>
                  <a:lnTo>
                    <a:pt x="240061" y="214762"/>
                  </a:lnTo>
                  <a:lnTo>
                    <a:pt x="232384" y="207086"/>
                  </a:lnTo>
                  <a:lnTo>
                    <a:pt x="232384" y="197619"/>
                  </a:lnTo>
                  <a:lnTo>
                    <a:pt x="232384" y="188151"/>
                  </a:lnTo>
                  <a:lnTo>
                    <a:pt x="240061" y="180476"/>
                  </a:lnTo>
                  <a:lnTo>
                    <a:pt x="249528" y="180476"/>
                  </a:lnTo>
                  <a:lnTo>
                    <a:pt x="258994" y="180476"/>
                  </a:lnTo>
                  <a:lnTo>
                    <a:pt x="266671" y="188151"/>
                  </a:lnTo>
                  <a:lnTo>
                    <a:pt x="266671" y="197619"/>
                  </a:lnTo>
                </a:path>
                <a:path w="313055" h="328294">
                  <a:moveTo>
                    <a:pt x="312860" y="310954"/>
                  </a:moveTo>
                  <a:lnTo>
                    <a:pt x="312860" y="320420"/>
                  </a:lnTo>
                  <a:lnTo>
                    <a:pt x="305185" y="328097"/>
                  </a:lnTo>
                  <a:lnTo>
                    <a:pt x="295717" y="328097"/>
                  </a:lnTo>
                  <a:lnTo>
                    <a:pt x="286254" y="328097"/>
                  </a:lnTo>
                  <a:lnTo>
                    <a:pt x="278574" y="320420"/>
                  </a:lnTo>
                  <a:lnTo>
                    <a:pt x="278574" y="310954"/>
                  </a:lnTo>
                  <a:lnTo>
                    <a:pt x="278574" y="301487"/>
                  </a:lnTo>
                  <a:lnTo>
                    <a:pt x="286254" y="293810"/>
                  </a:lnTo>
                  <a:lnTo>
                    <a:pt x="295717" y="293810"/>
                  </a:lnTo>
                  <a:lnTo>
                    <a:pt x="305185" y="293810"/>
                  </a:lnTo>
                  <a:lnTo>
                    <a:pt x="312860" y="301487"/>
                  </a:lnTo>
                  <a:lnTo>
                    <a:pt x="312860" y="310954"/>
                  </a:lnTo>
                </a:path>
              </a:pathLst>
            </a:custGeom>
            <a:ln w="3175">
              <a:solidFill>
                <a:srgbClr val="0000FF"/>
              </a:solidFill>
            </a:ln>
          </p:spPr>
          <p:txBody>
            <a:bodyPr wrap="square" lIns="0" tIns="0" rIns="0" bIns="0" rtlCol="0"/>
            <a:lstStyle/>
            <a:p>
              <a:endParaRPr/>
            </a:p>
          </p:txBody>
        </p:sp>
        <p:pic>
          <p:nvPicPr>
            <p:cNvPr id="94" name="object 94"/>
            <p:cNvPicPr/>
            <p:nvPr/>
          </p:nvPicPr>
          <p:blipFill>
            <a:blip r:embed="rId3" cstate="print"/>
            <a:stretch>
              <a:fillRect/>
            </a:stretch>
          </p:blipFill>
          <p:spPr>
            <a:xfrm>
              <a:off x="2850579" y="2093172"/>
              <a:ext cx="222860" cy="146194"/>
            </a:xfrm>
            <a:prstGeom prst="rect">
              <a:avLst/>
            </a:prstGeom>
          </p:spPr>
        </p:pic>
        <p:sp>
          <p:nvSpPr>
            <p:cNvPr id="95" name="object 95"/>
            <p:cNvSpPr/>
            <p:nvPr/>
          </p:nvSpPr>
          <p:spPr>
            <a:xfrm>
              <a:off x="3084394" y="2011267"/>
              <a:ext cx="34290" cy="34290"/>
            </a:xfrm>
            <a:custGeom>
              <a:avLst/>
              <a:gdLst/>
              <a:ahLst/>
              <a:cxnLst/>
              <a:rect l="l" t="t" r="r" b="b"/>
              <a:pathLst>
                <a:path w="34289" h="34289">
                  <a:moveTo>
                    <a:pt x="34286" y="17143"/>
                  </a:moveTo>
                  <a:lnTo>
                    <a:pt x="34286" y="26609"/>
                  </a:lnTo>
                  <a:lnTo>
                    <a:pt x="26606" y="34286"/>
                  </a:lnTo>
                  <a:lnTo>
                    <a:pt x="17143" y="34286"/>
                  </a:lnTo>
                  <a:lnTo>
                    <a:pt x="7674" y="34286"/>
                  </a:lnTo>
                  <a:lnTo>
                    <a:pt x="0" y="26609"/>
                  </a:lnTo>
                  <a:lnTo>
                    <a:pt x="0" y="17143"/>
                  </a:lnTo>
                  <a:lnTo>
                    <a:pt x="0" y="7676"/>
                  </a:lnTo>
                  <a:lnTo>
                    <a:pt x="7674" y="0"/>
                  </a:lnTo>
                  <a:lnTo>
                    <a:pt x="17143" y="0"/>
                  </a:lnTo>
                  <a:lnTo>
                    <a:pt x="26606" y="0"/>
                  </a:lnTo>
                  <a:lnTo>
                    <a:pt x="34286" y="7676"/>
                  </a:lnTo>
                  <a:lnTo>
                    <a:pt x="34286" y="17143"/>
                  </a:lnTo>
                </a:path>
              </a:pathLst>
            </a:custGeom>
            <a:ln w="3175">
              <a:solidFill>
                <a:srgbClr val="0000FF"/>
              </a:solidFill>
            </a:ln>
          </p:spPr>
          <p:txBody>
            <a:bodyPr wrap="square" lIns="0" tIns="0" rIns="0" bIns="0" rtlCol="0"/>
            <a:lstStyle/>
            <a:p>
              <a:endParaRPr/>
            </a:p>
          </p:txBody>
        </p:sp>
        <p:pic>
          <p:nvPicPr>
            <p:cNvPr id="96" name="object 96"/>
            <p:cNvPicPr/>
            <p:nvPr/>
          </p:nvPicPr>
          <p:blipFill>
            <a:blip r:embed="rId4" cstate="print"/>
            <a:stretch>
              <a:fillRect/>
            </a:stretch>
          </p:blipFill>
          <p:spPr>
            <a:xfrm>
              <a:off x="3129629" y="1868882"/>
              <a:ext cx="222860" cy="103337"/>
            </a:xfrm>
            <a:prstGeom prst="rect">
              <a:avLst/>
            </a:prstGeom>
          </p:spPr>
        </p:pic>
        <p:sp>
          <p:nvSpPr>
            <p:cNvPr id="97" name="object 97"/>
            <p:cNvSpPr/>
            <p:nvPr/>
          </p:nvSpPr>
          <p:spPr>
            <a:xfrm>
              <a:off x="3363443" y="1938883"/>
              <a:ext cx="1057275" cy="210820"/>
            </a:xfrm>
            <a:custGeom>
              <a:avLst/>
              <a:gdLst/>
              <a:ahLst/>
              <a:cxnLst/>
              <a:rect l="l" t="t" r="r" b="b"/>
              <a:pathLst>
                <a:path w="1057275" h="210819">
                  <a:moveTo>
                    <a:pt x="34286" y="73812"/>
                  </a:moveTo>
                  <a:lnTo>
                    <a:pt x="34286" y="83278"/>
                  </a:lnTo>
                  <a:lnTo>
                    <a:pt x="26611" y="90955"/>
                  </a:lnTo>
                  <a:lnTo>
                    <a:pt x="17143" y="90955"/>
                  </a:lnTo>
                  <a:lnTo>
                    <a:pt x="7674" y="90955"/>
                  </a:lnTo>
                  <a:lnTo>
                    <a:pt x="0" y="83278"/>
                  </a:lnTo>
                  <a:lnTo>
                    <a:pt x="0" y="73812"/>
                  </a:lnTo>
                  <a:lnTo>
                    <a:pt x="0" y="64346"/>
                  </a:lnTo>
                  <a:lnTo>
                    <a:pt x="7674" y="56669"/>
                  </a:lnTo>
                  <a:lnTo>
                    <a:pt x="17143" y="56669"/>
                  </a:lnTo>
                  <a:lnTo>
                    <a:pt x="26611" y="56669"/>
                  </a:lnTo>
                  <a:lnTo>
                    <a:pt x="34286" y="64346"/>
                  </a:lnTo>
                  <a:lnTo>
                    <a:pt x="34286" y="73812"/>
                  </a:lnTo>
                </a:path>
                <a:path w="1057275" h="210819">
                  <a:moveTo>
                    <a:pt x="80475" y="131909"/>
                  </a:moveTo>
                  <a:lnTo>
                    <a:pt x="80475" y="141375"/>
                  </a:lnTo>
                  <a:lnTo>
                    <a:pt x="72801" y="149052"/>
                  </a:lnTo>
                  <a:lnTo>
                    <a:pt x="63332" y="149052"/>
                  </a:lnTo>
                  <a:lnTo>
                    <a:pt x="53869" y="149052"/>
                  </a:lnTo>
                  <a:lnTo>
                    <a:pt x="46189" y="141375"/>
                  </a:lnTo>
                  <a:lnTo>
                    <a:pt x="46189" y="131909"/>
                  </a:lnTo>
                  <a:lnTo>
                    <a:pt x="46189" y="122442"/>
                  </a:lnTo>
                  <a:lnTo>
                    <a:pt x="53869" y="114766"/>
                  </a:lnTo>
                  <a:lnTo>
                    <a:pt x="63332" y="114766"/>
                  </a:lnTo>
                  <a:lnTo>
                    <a:pt x="72801" y="114766"/>
                  </a:lnTo>
                  <a:lnTo>
                    <a:pt x="80475" y="122442"/>
                  </a:lnTo>
                  <a:lnTo>
                    <a:pt x="80475" y="131909"/>
                  </a:lnTo>
                </a:path>
                <a:path w="1057275" h="210819">
                  <a:moveTo>
                    <a:pt x="127144" y="174289"/>
                  </a:moveTo>
                  <a:lnTo>
                    <a:pt x="127144" y="183755"/>
                  </a:lnTo>
                  <a:lnTo>
                    <a:pt x="119470" y="191432"/>
                  </a:lnTo>
                  <a:lnTo>
                    <a:pt x="110001" y="191432"/>
                  </a:lnTo>
                  <a:lnTo>
                    <a:pt x="100532" y="191432"/>
                  </a:lnTo>
                  <a:lnTo>
                    <a:pt x="92858" y="183755"/>
                  </a:lnTo>
                  <a:lnTo>
                    <a:pt x="92858" y="174289"/>
                  </a:lnTo>
                  <a:lnTo>
                    <a:pt x="92858" y="164822"/>
                  </a:lnTo>
                  <a:lnTo>
                    <a:pt x="100532" y="157146"/>
                  </a:lnTo>
                  <a:lnTo>
                    <a:pt x="110001" y="157146"/>
                  </a:lnTo>
                  <a:lnTo>
                    <a:pt x="119470" y="157146"/>
                  </a:lnTo>
                  <a:lnTo>
                    <a:pt x="127144" y="164822"/>
                  </a:lnTo>
                  <a:lnTo>
                    <a:pt x="127144" y="174289"/>
                  </a:lnTo>
                </a:path>
                <a:path w="1057275" h="210819">
                  <a:moveTo>
                    <a:pt x="173813" y="193338"/>
                  </a:moveTo>
                  <a:lnTo>
                    <a:pt x="173813" y="202805"/>
                  </a:lnTo>
                  <a:lnTo>
                    <a:pt x="166133" y="210481"/>
                  </a:lnTo>
                  <a:lnTo>
                    <a:pt x="156670" y="210481"/>
                  </a:lnTo>
                  <a:lnTo>
                    <a:pt x="147202" y="210481"/>
                  </a:lnTo>
                  <a:lnTo>
                    <a:pt x="139527" y="202805"/>
                  </a:lnTo>
                  <a:lnTo>
                    <a:pt x="139527" y="193338"/>
                  </a:lnTo>
                  <a:lnTo>
                    <a:pt x="139527" y="183872"/>
                  </a:lnTo>
                  <a:lnTo>
                    <a:pt x="147202" y="176195"/>
                  </a:lnTo>
                  <a:lnTo>
                    <a:pt x="156670" y="176195"/>
                  </a:lnTo>
                  <a:lnTo>
                    <a:pt x="166133" y="176195"/>
                  </a:lnTo>
                  <a:lnTo>
                    <a:pt x="173813" y="183872"/>
                  </a:lnTo>
                  <a:lnTo>
                    <a:pt x="173813" y="193338"/>
                  </a:lnTo>
                </a:path>
                <a:path w="1057275" h="210819">
                  <a:moveTo>
                    <a:pt x="220003" y="186195"/>
                  </a:moveTo>
                  <a:lnTo>
                    <a:pt x="220003" y="195662"/>
                  </a:lnTo>
                  <a:lnTo>
                    <a:pt x="212328" y="203338"/>
                  </a:lnTo>
                  <a:lnTo>
                    <a:pt x="202859" y="203338"/>
                  </a:lnTo>
                  <a:lnTo>
                    <a:pt x="193391" y="203338"/>
                  </a:lnTo>
                  <a:lnTo>
                    <a:pt x="185716" y="195662"/>
                  </a:lnTo>
                  <a:lnTo>
                    <a:pt x="185716" y="186195"/>
                  </a:lnTo>
                  <a:lnTo>
                    <a:pt x="185716" y="176729"/>
                  </a:lnTo>
                  <a:lnTo>
                    <a:pt x="193391" y="169052"/>
                  </a:lnTo>
                  <a:lnTo>
                    <a:pt x="202859" y="169052"/>
                  </a:lnTo>
                  <a:lnTo>
                    <a:pt x="212328" y="169052"/>
                  </a:lnTo>
                  <a:lnTo>
                    <a:pt x="220003" y="176729"/>
                  </a:lnTo>
                  <a:lnTo>
                    <a:pt x="220003" y="186195"/>
                  </a:lnTo>
                </a:path>
                <a:path w="1057275" h="210819">
                  <a:moveTo>
                    <a:pt x="266672" y="157146"/>
                  </a:moveTo>
                  <a:lnTo>
                    <a:pt x="266672" y="166612"/>
                  </a:lnTo>
                  <a:lnTo>
                    <a:pt x="258992" y="174289"/>
                  </a:lnTo>
                  <a:lnTo>
                    <a:pt x="249529" y="174289"/>
                  </a:lnTo>
                  <a:lnTo>
                    <a:pt x="240060" y="174289"/>
                  </a:lnTo>
                  <a:lnTo>
                    <a:pt x="232386" y="166612"/>
                  </a:lnTo>
                  <a:lnTo>
                    <a:pt x="232386" y="157146"/>
                  </a:lnTo>
                  <a:lnTo>
                    <a:pt x="232386" y="147679"/>
                  </a:lnTo>
                  <a:lnTo>
                    <a:pt x="240060" y="140003"/>
                  </a:lnTo>
                  <a:lnTo>
                    <a:pt x="249529" y="140003"/>
                  </a:lnTo>
                  <a:lnTo>
                    <a:pt x="258992" y="140003"/>
                  </a:lnTo>
                  <a:lnTo>
                    <a:pt x="266672" y="147679"/>
                  </a:lnTo>
                  <a:lnTo>
                    <a:pt x="266672" y="157146"/>
                  </a:lnTo>
                </a:path>
                <a:path w="1057275" h="210819">
                  <a:moveTo>
                    <a:pt x="313335" y="115241"/>
                  </a:moveTo>
                  <a:lnTo>
                    <a:pt x="313335" y="124708"/>
                  </a:lnTo>
                  <a:lnTo>
                    <a:pt x="305661" y="132384"/>
                  </a:lnTo>
                  <a:lnTo>
                    <a:pt x="296192" y="132384"/>
                  </a:lnTo>
                  <a:lnTo>
                    <a:pt x="286729" y="132384"/>
                  </a:lnTo>
                  <a:lnTo>
                    <a:pt x="279049" y="124708"/>
                  </a:lnTo>
                  <a:lnTo>
                    <a:pt x="279049" y="115241"/>
                  </a:lnTo>
                  <a:lnTo>
                    <a:pt x="279049" y="105775"/>
                  </a:lnTo>
                  <a:lnTo>
                    <a:pt x="286729" y="98098"/>
                  </a:lnTo>
                  <a:lnTo>
                    <a:pt x="296192" y="98098"/>
                  </a:lnTo>
                  <a:lnTo>
                    <a:pt x="305661" y="98098"/>
                  </a:lnTo>
                  <a:lnTo>
                    <a:pt x="313335" y="105775"/>
                  </a:lnTo>
                  <a:lnTo>
                    <a:pt x="313335" y="115241"/>
                  </a:lnTo>
                </a:path>
                <a:path w="1057275" h="210819">
                  <a:moveTo>
                    <a:pt x="359530" y="71430"/>
                  </a:moveTo>
                  <a:lnTo>
                    <a:pt x="359530" y="80897"/>
                  </a:lnTo>
                  <a:lnTo>
                    <a:pt x="351850" y="88573"/>
                  </a:lnTo>
                  <a:lnTo>
                    <a:pt x="342387" y="88573"/>
                  </a:lnTo>
                  <a:lnTo>
                    <a:pt x="332918" y="88573"/>
                  </a:lnTo>
                  <a:lnTo>
                    <a:pt x="325244" y="80897"/>
                  </a:lnTo>
                  <a:lnTo>
                    <a:pt x="325244" y="71430"/>
                  </a:lnTo>
                  <a:lnTo>
                    <a:pt x="325244" y="61964"/>
                  </a:lnTo>
                  <a:lnTo>
                    <a:pt x="332918" y="54287"/>
                  </a:lnTo>
                  <a:lnTo>
                    <a:pt x="342387" y="54287"/>
                  </a:lnTo>
                  <a:lnTo>
                    <a:pt x="351850" y="54287"/>
                  </a:lnTo>
                  <a:lnTo>
                    <a:pt x="359530" y="61964"/>
                  </a:lnTo>
                  <a:lnTo>
                    <a:pt x="359530" y="71430"/>
                  </a:lnTo>
                </a:path>
                <a:path w="1057275" h="210819">
                  <a:moveTo>
                    <a:pt x="406194" y="36193"/>
                  </a:moveTo>
                  <a:lnTo>
                    <a:pt x="406194" y="45660"/>
                  </a:lnTo>
                  <a:lnTo>
                    <a:pt x="398519" y="53336"/>
                  </a:lnTo>
                  <a:lnTo>
                    <a:pt x="389051" y="53336"/>
                  </a:lnTo>
                  <a:lnTo>
                    <a:pt x="379588" y="53336"/>
                  </a:lnTo>
                  <a:lnTo>
                    <a:pt x="371908" y="45660"/>
                  </a:lnTo>
                  <a:lnTo>
                    <a:pt x="371908" y="36193"/>
                  </a:lnTo>
                  <a:lnTo>
                    <a:pt x="371908" y="26727"/>
                  </a:lnTo>
                  <a:lnTo>
                    <a:pt x="379588" y="19050"/>
                  </a:lnTo>
                  <a:lnTo>
                    <a:pt x="389051" y="19050"/>
                  </a:lnTo>
                  <a:lnTo>
                    <a:pt x="398519" y="19050"/>
                  </a:lnTo>
                  <a:lnTo>
                    <a:pt x="406194" y="26727"/>
                  </a:lnTo>
                  <a:lnTo>
                    <a:pt x="406194" y="36193"/>
                  </a:lnTo>
                </a:path>
                <a:path w="1057275" h="210819">
                  <a:moveTo>
                    <a:pt x="452389" y="17143"/>
                  </a:moveTo>
                  <a:lnTo>
                    <a:pt x="452389" y="26610"/>
                  </a:lnTo>
                  <a:lnTo>
                    <a:pt x="444709" y="34287"/>
                  </a:lnTo>
                  <a:lnTo>
                    <a:pt x="435246" y="34287"/>
                  </a:lnTo>
                  <a:lnTo>
                    <a:pt x="425777" y="34287"/>
                  </a:lnTo>
                  <a:lnTo>
                    <a:pt x="418102" y="26610"/>
                  </a:lnTo>
                  <a:lnTo>
                    <a:pt x="418102" y="17143"/>
                  </a:lnTo>
                  <a:lnTo>
                    <a:pt x="418102" y="7680"/>
                  </a:lnTo>
                  <a:lnTo>
                    <a:pt x="425777" y="0"/>
                  </a:lnTo>
                  <a:lnTo>
                    <a:pt x="435246" y="0"/>
                  </a:lnTo>
                  <a:lnTo>
                    <a:pt x="444709" y="0"/>
                  </a:lnTo>
                  <a:lnTo>
                    <a:pt x="452389" y="7680"/>
                  </a:lnTo>
                  <a:lnTo>
                    <a:pt x="452389" y="17143"/>
                  </a:lnTo>
                </a:path>
                <a:path w="1057275" h="210819">
                  <a:moveTo>
                    <a:pt x="499052" y="17143"/>
                  </a:moveTo>
                  <a:lnTo>
                    <a:pt x="499052" y="26610"/>
                  </a:lnTo>
                  <a:lnTo>
                    <a:pt x="491378" y="34287"/>
                  </a:lnTo>
                  <a:lnTo>
                    <a:pt x="481909" y="34287"/>
                  </a:lnTo>
                  <a:lnTo>
                    <a:pt x="472446" y="34287"/>
                  </a:lnTo>
                  <a:lnTo>
                    <a:pt x="464766" y="26610"/>
                  </a:lnTo>
                  <a:lnTo>
                    <a:pt x="464766" y="17143"/>
                  </a:lnTo>
                  <a:lnTo>
                    <a:pt x="464766" y="7680"/>
                  </a:lnTo>
                  <a:lnTo>
                    <a:pt x="472446" y="0"/>
                  </a:lnTo>
                  <a:lnTo>
                    <a:pt x="481909" y="0"/>
                  </a:lnTo>
                  <a:lnTo>
                    <a:pt x="491378" y="0"/>
                  </a:lnTo>
                  <a:lnTo>
                    <a:pt x="499052" y="7680"/>
                  </a:lnTo>
                  <a:lnTo>
                    <a:pt x="499052" y="17143"/>
                  </a:lnTo>
                </a:path>
                <a:path w="1057275" h="210819">
                  <a:moveTo>
                    <a:pt x="545721" y="34287"/>
                  </a:moveTo>
                  <a:lnTo>
                    <a:pt x="545721" y="43753"/>
                  </a:lnTo>
                  <a:lnTo>
                    <a:pt x="538047" y="51430"/>
                  </a:lnTo>
                  <a:lnTo>
                    <a:pt x="528578" y="51430"/>
                  </a:lnTo>
                  <a:lnTo>
                    <a:pt x="519110" y="51430"/>
                  </a:lnTo>
                  <a:lnTo>
                    <a:pt x="511435" y="43753"/>
                  </a:lnTo>
                  <a:lnTo>
                    <a:pt x="511435" y="34287"/>
                  </a:lnTo>
                  <a:lnTo>
                    <a:pt x="511435" y="24820"/>
                  </a:lnTo>
                  <a:lnTo>
                    <a:pt x="519110" y="17143"/>
                  </a:lnTo>
                  <a:lnTo>
                    <a:pt x="528578" y="17143"/>
                  </a:lnTo>
                  <a:lnTo>
                    <a:pt x="538047" y="17143"/>
                  </a:lnTo>
                  <a:lnTo>
                    <a:pt x="545721" y="24820"/>
                  </a:lnTo>
                  <a:lnTo>
                    <a:pt x="545721" y="34287"/>
                  </a:lnTo>
                </a:path>
                <a:path w="1057275" h="210819">
                  <a:moveTo>
                    <a:pt x="591911" y="62859"/>
                  </a:moveTo>
                  <a:lnTo>
                    <a:pt x="591911" y="72325"/>
                  </a:lnTo>
                  <a:lnTo>
                    <a:pt x="584236" y="80002"/>
                  </a:lnTo>
                  <a:lnTo>
                    <a:pt x="574767" y="80002"/>
                  </a:lnTo>
                  <a:lnTo>
                    <a:pt x="565304" y="80002"/>
                  </a:lnTo>
                  <a:lnTo>
                    <a:pt x="557624" y="72325"/>
                  </a:lnTo>
                  <a:lnTo>
                    <a:pt x="557624" y="62859"/>
                  </a:lnTo>
                  <a:lnTo>
                    <a:pt x="557624" y="53392"/>
                  </a:lnTo>
                  <a:lnTo>
                    <a:pt x="565304" y="45716"/>
                  </a:lnTo>
                  <a:lnTo>
                    <a:pt x="574767" y="45716"/>
                  </a:lnTo>
                  <a:lnTo>
                    <a:pt x="584236" y="45716"/>
                  </a:lnTo>
                  <a:lnTo>
                    <a:pt x="591911" y="53392"/>
                  </a:lnTo>
                  <a:lnTo>
                    <a:pt x="591911" y="62859"/>
                  </a:lnTo>
                </a:path>
                <a:path w="1057275" h="210819">
                  <a:moveTo>
                    <a:pt x="638580" y="95716"/>
                  </a:moveTo>
                  <a:lnTo>
                    <a:pt x="638580" y="105183"/>
                  </a:lnTo>
                  <a:lnTo>
                    <a:pt x="630905" y="112859"/>
                  </a:lnTo>
                  <a:lnTo>
                    <a:pt x="621437" y="112859"/>
                  </a:lnTo>
                  <a:lnTo>
                    <a:pt x="611968" y="112859"/>
                  </a:lnTo>
                  <a:lnTo>
                    <a:pt x="604294" y="105183"/>
                  </a:lnTo>
                  <a:lnTo>
                    <a:pt x="604294" y="95716"/>
                  </a:lnTo>
                  <a:lnTo>
                    <a:pt x="604294" y="86250"/>
                  </a:lnTo>
                  <a:lnTo>
                    <a:pt x="611968" y="78573"/>
                  </a:lnTo>
                  <a:lnTo>
                    <a:pt x="621437" y="78573"/>
                  </a:lnTo>
                  <a:lnTo>
                    <a:pt x="630905" y="78573"/>
                  </a:lnTo>
                  <a:lnTo>
                    <a:pt x="638580" y="86250"/>
                  </a:lnTo>
                  <a:lnTo>
                    <a:pt x="638580" y="95716"/>
                  </a:lnTo>
                </a:path>
                <a:path w="1057275" h="210819">
                  <a:moveTo>
                    <a:pt x="685249" y="123813"/>
                  </a:moveTo>
                  <a:lnTo>
                    <a:pt x="685249" y="133279"/>
                  </a:lnTo>
                  <a:lnTo>
                    <a:pt x="677569" y="140956"/>
                  </a:lnTo>
                  <a:lnTo>
                    <a:pt x="668106" y="140956"/>
                  </a:lnTo>
                  <a:lnTo>
                    <a:pt x="658637" y="140956"/>
                  </a:lnTo>
                  <a:lnTo>
                    <a:pt x="650963" y="133279"/>
                  </a:lnTo>
                  <a:lnTo>
                    <a:pt x="650963" y="123813"/>
                  </a:lnTo>
                  <a:lnTo>
                    <a:pt x="650963" y="114346"/>
                  </a:lnTo>
                  <a:lnTo>
                    <a:pt x="658637" y="106670"/>
                  </a:lnTo>
                  <a:lnTo>
                    <a:pt x="668106" y="106670"/>
                  </a:lnTo>
                  <a:lnTo>
                    <a:pt x="677569" y="106670"/>
                  </a:lnTo>
                  <a:lnTo>
                    <a:pt x="685249" y="114346"/>
                  </a:lnTo>
                  <a:lnTo>
                    <a:pt x="685249" y="123813"/>
                  </a:lnTo>
                </a:path>
                <a:path w="1057275" h="210819">
                  <a:moveTo>
                    <a:pt x="731438" y="141431"/>
                  </a:moveTo>
                  <a:lnTo>
                    <a:pt x="731438" y="150898"/>
                  </a:lnTo>
                  <a:lnTo>
                    <a:pt x="723764" y="158574"/>
                  </a:lnTo>
                  <a:lnTo>
                    <a:pt x="714295" y="158574"/>
                  </a:lnTo>
                  <a:lnTo>
                    <a:pt x="704826" y="158574"/>
                  </a:lnTo>
                  <a:lnTo>
                    <a:pt x="697152" y="150898"/>
                  </a:lnTo>
                  <a:lnTo>
                    <a:pt x="697152" y="141431"/>
                  </a:lnTo>
                  <a:lnTo>
                    <a:pt x="697152" y="131965"/>
                  </a:lnTo>
                  <a:lnTo>
                    <a:pt x="704826" y="124288"/>
                  </a:lnTo>
                  <a:lnTo>
                    <a:pt x="714295" y="124288"/>
                  </a:lnTo>
                  <a:lnTo>
                    <a:pt x="723764" y="124288"/>
                  </a:lnTo>
                  <a:lnTo>
                    <a:pt x="731438" y="131965"/>
                  </a:lnTo>
                  <a:lnTo>
                    <a:pt x="731438" y="141431"/>
                  </a:lnTo>
                </a:path>
                <a:path w="1057275" h="210819">
                  <a:moveTo>
                    <a:pt x="778107" y="145242"/>
                  </a:moveTo>
                  <a:lnTo>
                    <a:pt x="778107" y="154708"/>
                  </a:lnTo>
                  <a:lnTo>
                    <a:pt x="770427" y="162385"/>
                  </a:lnTo>
                  <a:lnTo>
                    <a:pt x="760964" y="162385"/>
                  </a:lnTo>
                  <a:lnTo>
                    <a:pt x="751496" y="162385"/>
                  </a:lnTo>
                  <a:lnTo>
                    <a:pt x="743821" y="154708"/>
                  </a:lnTo>
                  <a:lnTo>
                    <a:pt x="743821" y="145242"/>
                  </a:lnTo>
                  <a:lnTo>
                    <a:pt x="743821" y="135775"/>
                  </a:lnTo>
                  <a:lnTo>
                    <a:pt x="751496" y="128098"/>
                  </a:lnTo>
                  <a:lnTo>
                    <a:pt x="760964" y="128098"/>
                  </a:lnTo>
                  <a:lnTo>
                    <a:pt x="770427" y="128098"/>
                  </a:lnTo>
                  <a:lnTo>
                    <a:pt x="778107" y="135775"/>
                  </a:lnTo>
                  <a:lnTo>
                    <a:pt x="778107" y="145242"/>
                  </a:lnTo>
                </a:path>
                <a:path w="1057275" h="210819">
                  <a:moveTo>
                    <a:pt x="824297" y="136195"/>
                  </a:moveTo>
                  <a:lnTo>
                    <a:pt x="824297" y="145661"/>
                  </a:lnTo>
                  <a:lnTo>
                    <a:pt x="816622" y="153338"/>
                  </a:lnTo>
                  <a:lnTo>
                    <a:pt x="807154" y="153338"/>
                  </a:lnTo>
                  <a:lnTo>
                    <a:pt x="797685" y="153338"/>
                  </a:lnTo>
                  <a:lnTo>
                    <a:pt x="790010" y="145661"/>
                  </a:lnTo>
                  <a:lnTo>
                    <a:pt x="790010" y="136195"/>
                  </a:lnTo>
                  <a:lnTo>
                    <a:pt x="790010" y="126728"/>
                  </a:lnTo>
                  <a:lnTo>
                    <a:pt x="797685" y="119051"/>
                  </a:lnTo>
                  <a:lnTo>
                    <a:pt x="807154" y="119051"/>
                  </a:lnTo>
                  <a:lnTo>
                    <a:pt x="816622" y="119051"/>
                  </a:lnTo>
                  <a:lnTo>
                    <a:pt x="824297" y="126728"/>
                  </a:lnTo>
                  <a:lnTo>
                    <a:pt x="824297" y="136195"/>
                  </a:lnTo>
                </a:path>
                <a:path w="1057275" h="210819">
                  <a:moveTo>
                    <a:pt x="870966" y="117145"/>
                  </a:moveTo>
                  <a:lnTo>
                    <a:pt x="870966" y="126612"/>
                  </a:lnTo>
                  <a:lnTo>
                    <a:pt x="863286" y="134288"/>
                  </a:lnTo>
                  <a:lnTo>
                    <a:pt x="853823" y="134288"/>
                  </a:lnTo>
                  <a:lnTo>
                    <a:pt x="844354" y="134288"/>
                  </a:lnTo>
                  <a:lnTo>
                    <a:pt x="836680" y="126612"/>
                  </a:lnTo>
                  <a:lnTo>
                    <a:pt x="836680" y="117145"/>
                  </a:lnTo>
                  <a:lnTo>
                    <a:pt x="836680" y="107679"/>
                  </a:lnTo>
                  <a:lnTo>
                    <a:pt x="844354" y="100002"/>
                  </a:lnTo>
                  <a:lnTo>
                    <a:pt x="853823" y="100002"/>
                  </a:lnTo>
                  <a:lnTo>
                    <a:pt x="863286" y="100002"/>
                  </a:lnTo>
                  <a:lnTo>
                    <a:pt x="870966" y="107679"/>
                  </a:lnTo>
                  <a:lnTo>
                    <a:pt x="870966" y="117145"/>
                  </a:lnTo>
                </a:path>
                <a:path w="1057275" h="210819">
                  <a:moveTo>
                    <a:pt x="917629" y="93337"/>
                  </a:moveTo>
                  <a:lnTo>
                    <a:pt x="917629" y="102803"/>
                  </a:lnTo>
                  <a:lnTo>
                    <a:pt x="909955" y="110480"/>
                  </a:lnTo>
                  <a:lnTo>
                    <a:pt x="900486" y="110480"/>
                  </a:lnTo>
                  <a:lnTo>
                    <a:pt x="891023" y="110480"/>
                  </a:lnTo>
                  <a:lnTo>
                    <a:pt x="883343" y="102803"/>
                  </a:lnTo>
                  <a:lnTo>
                    <a:pt x="883343" y="93337"/>
                  </a:lnTo>
                  <a:lnTo>
                    <a:pt x="883343" y="83870"/>
                  </a:lnTo>
                  <a:lnTo>
                    <a:pt x="891023" y="76194"/>
                  </a:lnTo>
                  <a:lnTo>
                    <a:pt x="900486" y="76194"/>
                  </a:lnTo>
                  <a:lnTo>
                    <a:pt x="909955" y="76194"/>
                  </a:lnTo>
                  <a:lnTo>
                    <a:pt x="917629" y="83870"/>
                  </a:lnTo>
                  <a:lnTo>
                    <a:pt x="917629" y="93337"/>
                  </a:lnTo>
                </a:path>
                <a:path w="1057275" h="210819">
                  <a:moveTo>
                    <a:pt x="963824" y="71430"/>
                  </a:moveTo>
                  <a:lnTo>
                    <a:pt x="963824" y="80897"/>
                  </a:lnTo>
                  <a:lnTo>
                    <a:pt x="956144" y="88573"/>
                  </a:lnTo>
                  <a:lnTo>
                    <a:pt x="946681" y="88573"/>
                  </a:lnTo>
                  <a:lnTo>
                    <a:pt x="937212" y="88573"/>
                  </a:lnTo>
                  <a:lnTo>
                    <a:pt x="929538" y="80897"/>
                  </a:lnTo>
                  <a:lnTo>
                    <a:pt x="929538" y="71430"/>
                  </a:lnTo>
                  <a:lnTo>
                    <a:pt x="929538" y="61964"/>
                  </a:lnTo>
                  <a:lnTo>
                    <a:pt x="937212" y="54287"/>
                  </a:lnTo>
                  <a:lnTo>
                    <a:pt x="946681" y="54287"/>
                  </a:lnTo>
                  <a:lnTo>
                    <a:pt x="956144" y="54287"/>
                  </a:lnTo>
                  <a:lnTo>
                    <a:pt x="963824" y="61964"/>
                  </a:lnTo>
                  <a:lnTo>
                    <a:pt x="963824" y="71430"/>
                  </a:lnTo>
                </a:path>
                <a:path w="1057275" h="210819">
                  <a:moveTo>
                    <a:pt x="1010488" y="56193"/>
                  </a:moveTo>
                  <a:lnTo>
                    <a:pt x="1010488" y="65660"/>
                  </a:lnTo>
                  <a:lnTo>
                    <a:pt x="1002813" y="73337"/>
                  </a:lnTo>
                  <a:lnTo>
                    <a:pt x="993345" y="73337"/>
                  </a:lnTo>
                  <a:lnTo>
                    <a:pt x="983882" y="73337"/>
                  </a:lnTo>
                  <a:lnTo>
                    <a:pt x="976202" y="65660"/>
                  </a:lnTo>
                  <a:lnTo>
                    <a:pt x="976202" y="56193"/>
                  </a:lnTo>
                  <a:lnTo>
                    <a:pt x="976202" y="46727"/>
                  </a:lnTo>
                  <a:lnTo>
                    <a:pt x="983882" y="39050"/>
                  </a:lnTo>
                  <a:lnTo>
                    <a:pt x="993345" y="39050"/>
                  </a:lnTo>
                  <a:lnTo>
                    <a:pt x="1002813" y="39050"/>
                  </a:lnTo>
                  <a:lnTo>
                    <a:pt x="1010488" y="46727"/>
                  </a:lnTo>
                  <a:lnTo>
                    <a:pt x="1010488" y="56193"/>
                  </a:lnTo>
                </a:path>
                <a:path w="1057275" h="210819">
                  <a:moveTo>
                    <a:pt x="1057157" y="50001"/>
                  </a:moveTo>
                  <a:lnTo>
                    <a:pt x="1057157" y="59468"/>
                  </a:lnTo>
                  <a:lnTo>
                    <a:pt x="1049483" y="67144"/>
                  </a:lnTo>
                  <a:lnTo>
                    <a:pt x="1040014" y="67144"/>
                  </a:lnTo>
                  <a:lnTo>
                    <a:pt x="1030545" y="67144"/>
                  </a:lnTo>
                  <a:lnTo>
                    <a:pt x="1022871" y="59468"/>
                  </a:lnTo>
                  <a:lnTo>
                    <a:pt x="1022871" y="50001"/>
                  </a:lnTo>
                  <a:lnTo>
                    <a:pt x="1022871" y="40535"/>
                  </a:lnTo>
                  <a:lnTo>
                    <a:pt x="1030545" y="32858"/>
                  </a:lnTo>
                  <a:lnTo>
                    <a:pt x="1040014" y="32858"/>
                  </a:lnTo>
                  <a:lnTo>
                    <a:pt x="1049483" y="32858"/>
                  </a:lnTo>
                  <a:lnTo>
                    <a:pt x="1057157" y="40535"/>
                  </a:lnTo>
                  <a:lnTo>
                    <a:pt x="1057157" y="50001"/>
                  </a:lnTo>
                </a:path>
              </a:pathLst>
            </a:custGeom>
            <a:ln w="3175">
              <a:solidFill>
                <a:srgbClr val="0000FF"/>
              </a:solidFill>
            </a:ln>
          </p:spPr>
          <p:txBody>
            <a:bodyPr wrap="square" lIns="0" tIns="0" rIns="0" bIns="0" rtlCol="0"/>
            <a:lstStyle/>
            <a:p>
              <a:endParaRPr/>
            </a:p>
          </p:txBody>
        </p:sp>
        <p:sp>
          <p:nvSpPr>
            <p:cNvPr id="98" name="object 98"/>
            <p:cNvSpPr/>
            <p:nvPr/>
          </p:nvSpPr>
          <p:spPr>
            <a:xfrm>
              <a:off x="2543907" y="1767932"/>
              <a:ext cx="511175" cy="453390"/>
            </a:xfrm>
            <a:custGeom>
              <a:avLst/>
              <a:gdLst/>
              <a:ahLst/>
              <a:cxnLst/>
              <a:rect l="l" t="t" r="r" b="b"/>
              <a:pathLst>
                <a:path w="511175" h="453389">
                  <a:moveTo>
                    <a:pt x="0" y="261431"/>
                  </a:moveTo>
                  <a:lnTo>
                    <a:pt x="0" y="176191"/>
                  </a:lnTo>
                </a:path>
                <a:path w="511175" h="453389">
                  <a:moveTo>
                    <a:pt x="46192" y="261431"/>
                  </a:moveTo>
                  <a:lnTo>
                    <a:pt x="46192" y="58572"/>
                  </a:lnTo>
                </a:path>
                <a:path w="511175" h="453389">
                  <a:moveTo>
                    <a:pt x="92858" y="261431"/>
                  </a:moveTo>
                  <a:lnTo>
                    <a:pt x="92858" y="0"/>
                  </a:lnTo>
                </a:path>
                <a:path w="511175" h="453389">
                  <a:moveTo>
                    <a:pt x="139051" y="261431"/>
                  </a:moveTo>
                  <a:lnTo>
                    <a:pt x="139051" y="8571"/>
                  </a:lnTo>
                </a:path>
                <a:path w="511175" h="453389">
                  <a:moveTo>
                    <a:pt x="185716" y="261431"/>
                  </a:moveTo>
                  <a:lnTo>
                    <a:pt x="185716" y="75715"/>
                  </a:lnTo>
                </a:path>
                <a:path w="511175" h="453389">
                  <a:moveTo>
                    <a:pt x="232384" y="261431"/>
                  </a:moveTo>
                  <a:lnTo>
                    <a:pt x="232384" y="180476"/>
                  </a:lnTo>
                </a:path>
                <a:path w="511175" h="453389">
                  <a:moveTo>
                    <a:pt x="278574" y="261431"/>
                  </a:moveTo>
                  <a:lnTo>
                    <a:pt x="278574" y="293810"/>
                  </a:lnTo>
                </a:path>
                <a:path w="511175" h="453389">
                  <a:moveTo>
                    <a:pt x="325243" y="261431"/>
                  </a:moveTo>
                  <a:lnTo>
                    <a:pt x="325243" y="389051"/>
                  </a:lnTo>
                </a:path>
                <a:path w="511175" h="453389">
                  <a:moveTo>
                    <a:pt x="371912" y="261431"/>
                  </a:moveTo>
                  <a:lnTo>
                    <a:pt x="371912" y="445241"/>
                  </a:lnTo>
                </a:path>
                <a:path w="511175" h="453389">
                  <a:moveTo>
                    <a:pt x="418101" y="261431"/>
                  </a:moveTo>
                  <a:lnTo>
                    <a:pt x="418101" y="452862"/>
                  </a:lnTo>
                </a:path>
                <a:path w="511175" h="453389">
                  <a:moveTo>
                    <a:pt x="464771" y="261431"/>
                  </a:moveTo>
                  <a:lnTo>
                    <a:pt x="464771" y="414290"/>
                  </a:lnTo>
                </a:path>
                <a:path w="511175" h="453389">
                  <a:moveTo>
                    <a:pt x="510960" y="261431"/>
                  </a:moveTo>
                  <a:lnTo>
                    <a:pt x="510960" y="343811"/>
                  </a:lnTo>
                </a:path>
              </a:pathLst>
            </a:custGeom>
            <a:ln w="3175">
              <a:solidFill>
                <a:srgbClr val="0000FF"/>
              </a:solidFill>
            </a:ln>
          </p:spPr>
          <p:txBody>
            <a:bodyPr wrap="square" lIns="0" tIns="0" rIns="0" bIns="0" rtlCol="0"/>
            <a:lstStyle/>
            <a:p>
              <a:endParaRPr/>
            </a:p>
          </p:txBody>
        </p:sp>
        <p:sp>
          <p:nvSpPr>
            <p:cNvPr id="99" name="object 99"/>
            <p:cNvSpPr/>
            <p:nvPr/>
          </p:nvSpPr>
          <p:spPr>
            <a:xfrm>
              <a:off x="3101537" y="2028410"/>
              <a:ext cx="0" cy="1270"/>
            </a:xfrm>
            <a:custGeom>
              <a:avLst/>
              <a:gdLst/>
              <a:ahLst/>
              <a:cxnLst/>
              <a:rect l="l" t="t" r="r" b="b"/>
              <a:pathLst>
                <a:path h="1269">
                  <a:moveTo>
                    <a:pt x="-1428" y="476"/>
                  </a:moveTo>
                  <a:lnTo>
                    <a:pt x="1428" y="476"/>
                  </a:lnTo>
                </a:path>
              </a:pathLst>
            </a:custGeom>
            <a:ln w="3175">
              <a:solidFill>
                <a:srgbClr val="0000FF"/>
              </a:solidFill>
            </a:ln>
          </p:spPr>
          <p:txBody>
            <a:bodyPr wrap="square" lIns="0" tIns="0" rIns="0" bIns="0" rtlCol="0"/>
            <a:lstStyle/>
            <a:p>
              <a:endParaRPr/>
            </a:p>
          </p:txBody>
        </p:sp>
        <p:sp>
          <p:nvSpPr>
            <p:cNvPr id="100" name="object 100"/>
            <p:cNvSpPr/>
            <p:nvPr/>
          </p:nvSpPr>
          <p:spPr>
            <a:xfrm>
              <a:off x="3148200" y="1887454"/>
              <a:ext cx="790575" cy="245110"/>
            </a:xfrm>
            <a:custGeom>
              <a:avLst/>
              <a:gdLst/>
              <a:ahLst/>
              <a:cxnLst/>
              <a:rect l="l" t="t" r="r" b="b"/>
              <a:pathLst>
                <a:path w="790575" h="245110">
                  <a:moveTo>
                    <a:pt x="0" y="141909"/>
                  </a:moveTo>
                  <a:lnTo>
                    <a:pt x="0" y="66195"/>
                  </a:lnTo>
                </a:path>
                <a:path w="790575" h="245110">
                  <a:moveTo>
                    <a:pt x="46194" y="141909"/>
                  </a:moveTo>
                  <a:lnTo>
                    <a:pt x="46194" y="15714"/>
                  </a:lnTo>
                </a:path>
                <a:path w="790575" h="245110">
                  <a:moveTo>
                    <a:pt x="92858" y="141909"/>
                  </a:moveTo>
                  <a:lnTo>
                    <a:pt x="92858" y="0"/>
                  </a:lnTo>
                </a:path>
                <a:path w="790575" h="245110">
                  <a:moveTo>
                    <a:pt x="139527" y="141909"/>
                  </a:moveTo>
                  <a:lnTo>
                    <a:pt x="139527" y="19525"/>
                  </a:lnTo>
                </a:path>
                <a:path w="790575" h="245110">
                  <a:moveTo>
                    <a:pt x="185716" y="141909"/>
                  </a:moveTo>
                  <a:lnTo>
                    <a:pt x="185716" y="65240"/>
                  </a:lnTo>
                </a:path>
                <a:path w="790575" h="245110">
                  <a:moveTo>
                    <a:pt x="232386" y="141909"/>
                  </a:moveTo>
                  <a:lnTo>
                    <a:pt x="232386" y="125241"/>
                  </a:lnTo>
                </a:path>
                <a:path w="790575" h="245110">
                  <a:moveTo>
                    <a:pt x="278575" y="141909"/>
                  </a:moveTo>
                  <a:lnTo>
                    <a:pt x="278575" y="183338"/>
                  </a:lnTo>
                </a:path>
                <a:path w="790575" h="245110">
                  <a:moveTo>
                    <a:pt x="325244" y="141909"/>
                  </a:moveTo>
                  <a:lnTo>
                    <a:pt x="325244" y="225718"/>
                  </a:lnTo>
                </a:path>
                <a:path w="790575" h="245110">
                  <a:moveTo>
                    <a:pt x="371913" y="141909"/>
                  </a:moveTo>
                  <a:lnTo>
                    <a:pt x="371913" y="244767"/>
                  </a:lnTo>
                </a:path>
                <a:path w="790575" h="245110">
                  <a:moveTo>
                    <a:pt x="418102" y="141909"/>
                  </a:moveTo>
                  <a:lnTo>
                    <a:pt x="418102" y="237625"/>
                  </a:lnTo>
                </a:path>
                <a:path w="790575" h="245110">
                  <a:moveTo>
                    <a:pt x="464772" y="141909"/>
                  </a:moveTo>
                  <a:lnTo>
                    <a:pt x="464772" y="208575"/>
                  </a:lnTo>
                </a:path>
                <a:path w="790575" h="245110">
                  <a:moveTo>
                    <a:pt x="511435" y="141909"/>
                  </a:moveTo>
                  <a:lnTo>
                    <a:pt x="511435" y="166670"/>
                  </a:lnTo>
                </a:path>
                <a:path w="790575" h="245110">
                  <a:moveTo>
                    <a:pt x="557630" y="141909"/>
                  </a:moveTo>
                  <a:lnTo>
                    <a:pt x="557630" y="122859"/>
                  </a:lnTo>
                </a:path>
                <a:path w="790575" h="245110">
                  <a:moveTo>
                    <a:pt x="604294" y="141909"/>
                  </a:moveTo>
                  <a:lnTo>
                    <a:pt x="604294" y="87622"/>
                  </a:lnTo>
                </a:path>
                <a:path w="790575" h="245110">
                  <a:moveTo>
                    <a:pt x="650489" y="141909"/>
                  </a:moveTo>
                  <a:lnTo>
                    <a:pt x="650489" y="68572"/>
                  </a:lnTo>
                </a:path>
                <a:path w="790575" h="245110">
                  <a:moveTo>
                    <a:pt x="697152" y="141909"/>
                  </a:moveTo>
                  <a:lnTo>
                    <a:pt x="697152" y="68572"/>
                  </a:lnTo>
                </a:path>
                <a:path w="790575" h="245110">
                  <a:moveTo>
                    <a:pt x="743821" y="141909"/>
                  </a:moveTo>
                  <a:lnTo>
                    <a:pt x="743821" y="85716"/>
                  </a:lnTo>
                </a:path>
                <a:path w="790575" h="245110">
                  <a:moveTo>
                    <a:pt x="790010" y="141909"/>
                  </a:moveTo>
                  <a:lnTo>
                    <a:pt x="790010" y="114288"/>
                  </a:lnTo>
                </a:path>
              </a:pathLst>
            </a:custGeom>
            <a:ln w="3175">
              <a:solidFill>
                <a:srgbClr val="0000FF"/>
              </a:solidFill>
            </a:ln>
          </p:spPr>
          <p:txBody>
            <a:bodyPr wrap="square" lIns="0" tIns="0" rIns="0" bIns="0" rtlCol="0"/>
            <a:lstStyle/>
            <a:p>
              <a:endParaRPr/>
            </a:p>
          </p:txBody>
        </p:sp>
        <p:sp>
          <p:nvSpPr>
            <p:cNvPr id="101" name="object 101"/>
            <p:cNvSpPr/>
            <p:nvPr/>
          </p:nvSpPr>
          <p:spPr>
            <a:xfrm>
              <a:off x="3984880" y="2029363"/>
              <a:ext cx="0" cy="5715"/>
            </a:xfrm>
            <a:custGeom>
              <a:avLst/>
              <a:gdLst/>
              <a:ahLst/>
              <a:cxnLst/>
              <a:rect l="l" t="t" r="r" b="b"/>
              <a:pathLst>
                <a:path h="5714">
                  <a:moveTo>
                    <a:pt x="-1428" y="2618"/>
                  </a:moveTo>
                  <a:lnTo>
                    <a:pt x="1428" y="2618"/>
                  </a:lnTo>
                </a:path>
              </a:pathLst>
            </a:custGeom>
            <a:ln w="5236">
              <a:solidFill>
                <a:srgbClr val="0000FF"/>
              </a:solidFill>
            </a:ln>
          </p:spPr>
          <p:txBody>
            <a:bodyPr wrap="square" lIns="0" tIns="0" rIns="0" bIns="0" rtlCol="0"/>
            <a:lstStyle/>
            <a:p>
              <a:endParaRPr/>
            </a:p>
          </p:txBody>
        </p:sp>
        <p:sp>
          <p:nvSpPr>
            <p:cNvPr id="102" name="object 102"/>
            <p:cNvSpPr/>
            <p:nvPr/>
          </p:nvSpPr>
          <p:spPr>
            <a:xfrm>
              <a:off x="4031550" y="2029363"/>
              <a:ext cx="186055" cy="55244"/>
            </a:xfrm>
            <a:custGeom>
              <a:avLst/>
              <a:gdLst/>
              <a:ahLst/>
              <a:cxnLst/>
              <a:rect l="l" t="t" r="r" b="b"/>
              <a:pathLst>
                <a:path w="186054" h="55244">
                  <a:moveTo>
                    <a:pt x="0" y="0"/>
                  </a:moveTo>
                  <a:lnTo>
                    <a:pt x="0" y="33333"/>
                  </a:lnTo>
                </a:path>
                <a:path w="186054" h="55244">
                  <a:moveTo>
                    <a:pt x="46189" y="0"/>
                  </a:moveTo>
                  <a:lnTo>
                    <a:pt x="46189" y="50951"/>
                  </a:lnTo>
                </a:path>
                <a:path w="186054" h="55244">
                  <a:moveTo>
                    <a:pt x="92858" y="0"/>
                  </a:moveTo>
                  <a:lnTo>
                    <a:pt x="92858" y="54761"/>
                  </a:lnTo>
                </a:path>
                <a:path w="186054" h="55244">
                  <a:moveTo>
                    <a:pt x="139047" y="0"/>
                  </a:moveTo>
                  <a:lnTo>
                    <a:pt x="139047" y="45714"/>
                  </a:lnTo>
                </a:path>
                <a:path w="186054" h="55244">
                  <a:moveTo>
                    <a:pt x="185716" y="0"/>
                  </a:moveTo>
                  <a:lnTo>
                    <a:pt x="185716" y="26665"/>
                  </a:lnTo>
                </a:path>
              </a:pathLst>
            </a:custGeom>
            <a:ln w="3175">
              <a:solidFill>
                <a:srgbClr val="0000FF"/>
              </a:solidFill>
            </a:ln>
          </p:spPr>
          <p:txBody>
            <a:bodyPr wrap="square" lIns="0" tIns="0" rIns="0" bIns="0" rtlCol="0"/>
            <a:lstStyle/>
            <a:p>
              <a:endParaRPr/>
            </a:p>
          </p:txBody>
        </p:sp>
        <p:sp>
          <p:nvSpPr>
            <p:cNvPr id="103" name="object 103"/>
            <p:cNvSpPr/>
            <p:nvPr/>
          </p:nvSpPr>
          <p:spPr>
            <a:xfrm>
              <a:off x="4263930" y="2029363"/>
              <a:ext cx="0" cy="3175"/>
            </a:xfrm>
            <a:custGeom>
              <a:avLst/>
              <a:gdLst/>
              <a:ahLst/>
              <a:cxnLst/>
              <a:rect l="l" t="t" r="r" b="b"/>
              <a:pathLst>
                <a:path h="3175">
                  <a:moveTo>
                    <a:pt x="-1428" y="1428"/>
                  </a:moveTo>
                  <a:lnTo>
                    <a:pt x="1428" y="1428"/>
                  </a:lnTo>
                </a:path>
              </a:pathLst>
            </a:custGeom>
            <a:ln w="3175">
              <a:solidFill>
                <a:srgbClr val="0000FF"/>
              </a:solidFill>
            </a:ln>
          </p:spPr>
          <p:txBody>
            <a:bodyPr wrap="square" lIns="0" tIns="0" rIns="0" bIns="0" rtlCol="0"/>
            <a:lstStyle/>
            <a:p>
              <a:endParaRPr/>
            </a:p>
          </p:txBody>
        </p:sp>
        <p:sp>
          <p:nvSpPr>
            <p:cNvPr id="104" name="object 104"/>
            <p:cNvSpPr/>
            <p:nvPr/>
          </p:nvSpPr>
          <p:spPr>
            <a:xfrm>
              <a:off x="4310125" y="1988885"/>
              <a:ext cx="93345" cy="40640"/>
            </a:xfrm>
            <a:custGeom>
              <a:avLst/>
              <a:gdLst/>
              <a:ahLst/>
              <a:cxnLst/>
              <a:rect l="l" t="t" r="r" b="b"/>
              <a:pathLst>
                <a:path w="93345" h="40639">
                  <a:moveTo>
                    <a:pt x="0" y="40478"/>
                  </a:moveTo>
                  <a:lnTo>
                    <a:pt x="0" y="21428"/>
                  </a:lnTo>
                </a:path>
                <a:path w="93345" h="40639">
                  <a:moveTo>
                    <a:pt x="46663" y="40478"/>
                  </a:moveTo>
                  <a:lnTo>
                    <a:pt x="46663" y="6192"/>
                  </a:lnTo>
                </a:path>
                <a:path w="93345" h="40639">
                  <a:moveTo>
                    <a:pt x="93332" y="40478"/>
                  </a:moveTo>
                  <a:lnTo>
                    <a:pt x="93332" y="0"/>
                  </a:lnTo>
                </a:path>
              </a:pathLst>
            </a:custGeom>
            <a:ln w="3175">
              <a:solidFill>
                <a:srgbClr val="0000FF"/>
              </a:solidFill>
            </a:ln>
          </p:spPr>
          <p:txBody>
            <a:bodyPr wrap="square" lIns="0" tIns="0" rIns="0" bIns="0" rtlCol="0"/>
            <a:lstStyle/>
            <a:p>
              <a:endParaRPr/>
            </a:p>
          </p:txBody>
        </p:sp>
        <p:sp>
          <p:nvSpPr>
            <p:cNvPr id="105" name="object 105"/>
            <p:cNvSpPr/>
            <p:nvPr/>
          </p:nvSpPr>
          <p:spPr>
            <a:xfrm>
              <a:off x="2543907" y="1728880"/>
              <a:ext cx="1859914" cy="601980"/>
            </a:xfrm>
            <a:custGeom>
              <a:avLst/>
              <a:gdLst/>
              <a:ahLst/>
              <a:cxnLst/>
              <a:rect l="l" t="t" r="r" b="b"/>
              <a:pathLst>
                <a:path w="1859914" h="601980">
                  <a:moveTo>
                    <a:pt x="0" y="0"/>
                  </a:moveTo>
                  <a:lnTo>
                    <a:pt x="46192" y="14285"/>
                  </a:lnTo>
                  <a:lnTo>
                    <a:pt x="92858" y="28571"/>
                  </a:lnTo>
                  <a:lnTo>
                    <a:pt x="139051" y="41429"/>
                  </a:lnTo>
                  <a:lnTo>
                    <a:pt x="185716" y="54286"/>
                  </a:lnTo>
                  <a:lnTo>
                    <a:pt x="232384" y="66195"/>
                  </a:lnTo>
                  <a:lnTo>
                    <a:pt x="278574" y="77623"/>
                  </a:lnTo>
                  <a:lnTo>
                    <a:pt x="325243" y="88572"/>
                  </a:lnTo>
                  <a:lnTo>
                    <a:pt x="371912" y="99052"/>
                  </a:lnTo>
                  <a:lnTo>
                    <a:pt x="418101" y="108572"/>
                  </a:lnTo>
                  <a:lnTo>
                    <a:pt x="464771" y="118098"/>
                  </a:lnTo>
                  <a:lnTo>
                    <a:pt x="510960" y="127144"/>
                  </a:lnTo>
                  <a:lnTo>
                    <a:pt x="557629" y="135241"/>
                  </a:lnTo>
                  <a:lnTo>
                    <a:pt x="604292" y="143339"/>
                  </a:lnTo>
                  <a:lnTo>
                    <a:pt x="650487" y="150956"/>
                  </a:lnTo>
                  <a:lnTo>
                    <a:pt x="697151" y="158573"/>
                  </a:lnTo>
                  <a:lnTo>
                    <a:pt x="743820" y="165242"/>
                  </a:lnTo>
                  <a:lnTo>
                    <a:pt x="790009" y="171910"/>
                  </a:lnTo>
                  <a:lnTo>
                    <a:pt x="836679" y="178099"/>
                  </a:lnTo>
                  <a:lnTo>
                    <a:pt x="882868" y="184288"/>
                  </a:lnTo>
                  <a:lnTo>
                    <a:pt x="929537" y="190002"/>
                  </a:lnTo>
                  <a:lnTo>
                    <a:pt x="976206" y="195242"/>
                  </a:lnTo>
                  <a:lnTo>
                    <a:pt x="1022395" y="200482"/>
                  </a:lnTo>
                  <a:lnTo>
                    <a:pt x="1069065" y="205242"/>
                  </a:lnTo>
                  <a:lnTo>
                    <a:pt x="1115728" y="210002"/>
                  </a:lnTo>
                  <a:lnTo>
                    <a:pt x="1161923" y="214288"/>
                  </a:lnTo>
                  <a:lnTo>
                    <a:pt x="1208587" y="218574"/>
                  </a:lnTo>
                  <a:lnTo>
                    <a:pt x="1254781" y="222385"/>
                  </a:lnTo>
                  <a:lnTo>
                    <a:pt x="1301445" y="226197"/>
                  </a:lnTo>
                  <a:lnTo>
                    <a:pt x="1348114" y="230004"/>
                  </a:lnTo>
                  <a:lnTo>
                    <a:pt x="1394303" y="233339"/>
                  </a:lnTo>
                  <a:lnTo>
                    <a:pt x="1440973" y="236671"/>
                  </a:lnTo>
                  <a:lnTo>
                    <a:pt x="1487642" y="240004"/>
                  </a:lnTo>
                  <a:lnTo>
                    <a:pt x="1533831" y="242861"/>
                  </a:lnTo>
                  <a:lnTo>
                    <a:pt x="1580500" y="245718"/>
                  </a:lnTo>
                  <a:lnTo>
                    <a:pt x="1626689" y="248100"/>
                  </a:lnTo>
                  <a:lnTo>
                    <a:pt x="1673359" y="250957"/>
                  </a:lnTo>
                  <a:lnTo>
                    <a:pt x="1720022" y="253339"/>
                  </a:lnTo>
                  <a:lnTo>
                    <a:pt x="1766217" y="255718"/>
                  </a:lnTo>
                  <a:lnTo>
                    <a:pt x="1812881" y="257625"/>
                  </a:lnTo>
                  <a:lnTo>
                    <a:pt x="1859550" y="260004"/>
                  </a:lnTo>
                </a:path>
                <a:path w="1859914" h="601980">
                  <a:moveTo>
                    <a:pt x="0" y="601438"/>
                  </a:moveTo>
                  <a:lnTo>
                    <a:pt x="46192" y="586676"/>
                  </a:lnTo>
                  <a:lnTo>
                    <a:pt x="92858" y="572390"/>
                  </a:lnTo>
                  <a:lnTo>
                    <a:pt x="139051" y="559533"/>
                  </a:lnTo>
                  <a:lnTo>
                    <a:pt x="185716" y="546676"/>
                  </a:lnTo>
                  <a:lnTo>
                    <a:pt x="232384" y="534771"/>
                  </a:lnTo>
                  <a:lnTo>
                    <a:pt x="278574" y="523343"/>
                  </a:lnTo>
                  <a:lnTo>
                    <a:pt x="325243" y="512389"/>
                  </a:lnTo>
                  <a:lnTo>
                    <a:pt x="371912" y="501914"/>
                  </a:lnTo>
                  <a:lnTo>
                    <a:pt x="418101" y="492389"/>
                  </a:lnTo>
                  <a:lnTo>
                    <a:pt x="464771" y="482864"/>
                  </a:lnTo>
                  <a:lnTo>
                    <a:pt x="510960" y="473817"/>
                  </a:lnTo>
                  <a:lnTo>
                    <a:pt x="557629" y="465721"/>
                  </a:lnTo>
                  <a:lnTo>
                    <a:pt x="604292" y="457628"/>
                  </a:lnTo>
                  <a:lnTo>
                    <a:pt x="650487" y="450007"/>
                  </a:lnTo>
                  <a:lnTo>
                    <a:pt x="697151" y="442388"/>
                  </a:lnTo>
                  <a:lnTo>
                    <a:pt x="743820" y="435721"/>
                  </a:lnTo>
                  <a:lnTo>
                    <a:pt x="790009" y="429056"/>
                  </a:lnTo>
                  <a:lnTo>
                    <a:pt x="836679" y="422864"/>
                  </a:lnTo>
                  <a:lnTo>
                    <a:pt x="882868" y="416674"/>
                  </a:lnTo>
                  <a:lnTo>
                    <a:pt x="929537" y="410959"/>
                  </a:lnTo>
                  <a:lnTo>
                    <a:pt x="976206" y="405721"/>
                  </a:lnTo>
                  <a:lnTo>
                    <a:pt x="1022395" y="400484"/>
                  </a:lnTo>
                  <a:lnTo>
                    <a:pt x="1069065" y="395720"/>
                  </a:lnTo>
                  <a:lnTo>
                    <a:pt x="1115728" y="390959"/>
                  </a:lnTo>
                  <a:lnTo>
                    <a:pt x="1161923" y="386673"/>
                  </a:lnTo>
                  <a:lnTo>
                    <a:pt x="1208587" y="382388"/>
                  </a:lnTo>
                  <a:lnTo>
                    <a:pt x="1254781" y="378577"/>
                  </a:lnTo>
                  <a:lnTo>
                    <a:pt x="1301445" y="374769"/>
                  </a:lnTo>
                  <a:lnTo>
                    <a:pt x="1348114" y="370959"/>
                  </a:lnTo>
                  <a:lnTo>
                    <a:pt x="1394303" y="367626"/>
                  </a:lnTo>
                  <a:lnTo>
                    <a:pt x="1440973" y="364291"/>
                  </a:lnTo>
                  <a:lnTo>
                    <a:pt x="1487642" y="360959"/>
                  </a:lnTo>
                  <a:lnTo>
                    <a:pt x="1533831" y="358102"/>
                  </a:lnTo>
                  <a:lnTo>
                    <a:pt x="1580500" y="355244"/>
                  </a:lnTo>
                  <a:lnTo>
                    <a:pt x="1626689" y="352863"/>
                  </a:lnTo>
                  <a:lnTo>
                    <a:pt x="1673359" y="350005"/>
                  </a:lnTo>
                  <a:lnTo>
                    <a:pt x="1720022" y="347626"/>
                  </a:lnTo>
                  <a:lnTo>
                    <a:pt x="1766217" y="345244"/>
                  </a:lnTo>
                  <a:lnTo>
                    <a:pt x="1812881" y="343340"/>
                  </a:lnTo>
                  <a:lnTo>
                    <a:pt x="1859550" y="340959"/>
                  </a:lnTo>
                </a:path>
              </a:pathLst>
            </a:custGeom>
            <a:ln w="3175">
              <a:solidFill>
                <a:srgbClr val="000000"/>
              </a:solidFill>
              <a:prstDash val="lgDash"/>
            </a:ln>
          </p:spPr>
          <p:txBody>
            <a:bodyPr wrap="square" lIns="0" tIns="0" rIns="0" bIns="0" rtlCol="0"/>
            <a:lstStyle/>
            <a:p>
              <a:endParaRPr/>
            </a:p>
          </p:txBody>
        </p:sp>
        <p:sp>
          <p:nvSpPr>
            <p:cNvPr id="106" name="object 106"/>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grpSp>
      <p:sp>
        <p:nvSpPr>
          <p:cNvPr id="107" name="object 107"/>
          <p:cNvSpPr txBox="1"/>
          <p:nvPr/>
        </p:nvSpPr>
        <p:spPr>
          <a:xfrm>
            <a:off x="3425985" y="1613802"/>
            <a:ext cx="9525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(b)</a:t>
            </a:r>
            <a:endParaRPr sz="450">
              <a:latin typeface="Microsoft Sans Serif"/>
              <a:cs typeface="Microsoft Sans Serif"/>
            </a:endParaRPr>
          </a:p>
        </p:txBody>
      </p:sp>
      <p:sp>
        <p:nvSpPr>
          <p:cNvPr id="112" name="object 112"/>
          <p:cNvSpPr txBox="1"/>
          <p:nvPr/>
        </p:nvSpPr>
        <p:spPr>
          <a:xfrm>
            <a:off x="2219299" y="2660083"/>
            <a:ext cx="1827530" cy="45720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15" dirty="0">
                <a:solidFill>
                  <a:srgbClr val="3333B2"/>
                </a:solidFill>
                <a:latin typeface="Tahoma"/>
                <a:cs typeface="Tahoma"/>
              </a:rPr>
              <a:t> </a:t>
            </a:r>
            <a:r>
              <a:rPr sz="1000" spc="-30" dirty="0">
                <a:latin typeface="Tahoma"/>
                <a:cs typeface="Tahoma"/>
              </a:rPr>
              <a:t>(a)Se</a:t>
            </a:r>
            <a:r>
              <a:rPr sz="1000" spc="-555" dirty="0">
                <a:latin typeface="Tahoma"/>
                <a:cs typeface="Tahoma"/>
              </a:rPr>
              <a:t>n</a:t>
            </a:r>
            <a:r>
              <a:rPr sz="1000" spc="-45" dirty="0">
                <a:latin typeface="Tahoma"/>
                <a:cs typeface="Tahoma"/>
              </a:rPr>
              <a:t>˜</a:t>
            </a:r>
            <a:r>
              <a:rPr sz="1000" spc="-50" dirty="0">
                <a:latin typeface="Tahoma"/>
                <a:cs typeface="Tahoma"/>
              </a:rPr>
              <a:t>ales</a:t>
            </a:r>
            <a:r>
              <a:rPr sz="1000" spc="20" dirty="0">
                <a:latin typeface="Tahoma"/>
                <a:cs typeface="Tahoma"/>
              </a:rPr>
              <a:t> </a:t>
            </a:r>
            <a:r>
              <a:rPr sz="1000" spc="-35" dirty="0">
                <a:latin typeface="Tahoma"/>
                <a:cs typeface="Tahoma"/>
              </a:rPr>
              <a:t>sinusoi</a:t>
            </a:r>
            <a:r>
              <a:rPr sz="1000" spc="-50" dirty="0">
                <a:latin typeface="Tahoma"/>
                <a:cs typeface="Tahoma"/>
              </a:rPr>
              <a:t>dales</a:t>
            </a:r>
            <a:endParaRPr sz="1000">
              <a:latin typeface="Tahoma"/>
              <a:cs typeface="Tahoma"/>
            </a:endParaRPr>
          </a:p>
          <a:p>
            <a:pPr marL="12700" marR="5080">
              <a:lnSpc>
                <a:spcPts val="1200"/>
              </a:lnSpc>
              <a:spcBef>
                <a:spcPts val="35"/>
              </a:spcBef>
            </a:pPr>
            <a:r>
              <a:rPr sz="1000" spc="-40" dirty="0">
                <a:latin typeface="Tahoma"/>
                <a:cs typeface="Tahoma"/>
              </a:rPr>
              <a:t>crecientes</a:t>
            </a:r>
            <a:r>
              <a:rPr sz="1000" spc="10" dirty="0">
                <a:latin typeface="Tahoma"/>
                <a:cs typeface="Tahoma"/>
              </a:rPr>
              <a:t> </a:t>
            </a:r>
            <a:r>
              <a:rPr sz="1000" spc="-40" dirty="0">
                <a:latin typeface="Tahoma"/>
                <a:cs typeface="Tahoma"/>
              </a:rPr>
              <a:t>discretas;</a:t>
            </a:r>
            <a:r>
              <a:rPr sz="1000" spc="5" dirty="0">
                <a:latin typeface="Tahoma"/>
                <a:cs typeface="Tahoma"/>
              </a:rPr>
              <a:t> </a:t>
            </a:r>
            <a:r>
              <a:rPr sz="1000" spc="-15" dirty="0">
                <a:latin typeface="Tahoma"/>
                <a:cs typeface="Tahoma"/>
              </a:rPr>
              <a:t>(b)</a:t>
            </a:r>
            <a:r>
              <a:rPr sz="1000" spc="10" dirty="0">
                <a:latin typeface="Tahoma"/>
                <a:cs typeface="Tahoma"/>
              </a:rPr>
              <a:t> </a:t>
            </a:r>
            <a:r>
              <a:rPr sz="1000" spc="-35" dirty="0">
                <a:latin typeface="Tahoma"/>
                <a:cs typeface="Tahoma"/>
              </a:rPr>
              <a:t>sinusoidal </a:t>
            </a:r>
            <a:r>
              <a:rPr sz="1000" spc="-300" dirty="0">
                <a:latin typeface="Tahoma"/>
                <a:cs typeface="Tahoma"/>
              </a:rPr>
              <a:t> </a:t>
            </a:r>
            <a:r>
              <a:rPr sz="1000" spc="-45" dirty="0">
                <a:latin typeface="Tahoma"/>
                <a:cs typeface="Tahoma"/>
              </a:rPr>
              <a:t>decreciente</a:t>
            </a:r>
            <a:r>
              <a:rPr sz="1000" spc="15" dirty="0">
                <a:latin typeface="Tahoma"/>
                <a:cs typeface="Tahoma"/>
              </a:rPr>
              <a:t> </a:t>
            </a:r>
            <a:r>
              <a:rPr sz="1000" spc="-35" dirty="0">
                <a:latin typeface="Tahoma"/>
                <a:cs typeface="Tahoma"/>
              </a:rPr>
              <a:t>discreta.</a:t>
            </a:r>
            <a:endParaRPr sz="1000">
              <a:latin typeface="Tahoma"/>
              <a:cs typeface="Tahoma"/>
            </a:endParaRPr>
          </a:p>
        </p:txBody>
      </p:sp>
      <p:sp>
        <p:nvSpPr>
          <p:cNvPr id="113" name="object 1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00482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75" dirty="0"/>
              <a:t>ex</a:t>
            </a:r>
            <a:r>
              <a:rPr spc="-45" dirty="0"/>
              <a:t>ponencial</a:t>
            </a:r>
            <a:r>
              <a:rPr spc="30" dirty="0"/>
              <a:t> </a:t>
            </a:r>
            <a:r>
              <a:rPr spc="-55" dirty="0"/>
              <a:t>complejas</a:t>
            </a:r>
            <a:r>
              <a:rPr spc="30" dirty="0"/>
              <a:t> </a:t>
            </a:r>
            <a:r>
              <a:rPr spc="-75" dirty="0"/>
              <a:t>generales</a:t>
            </a:r>
          </a:p>
        </p:txBody>
      </p:sp>
      <p:sp>
        <p:nvSpPr>
          <p:cNvPr id="14" name="object 14"/>
          <p:cNvSpPr txBox="1"/>
          <p:nvPr/>
        </p:nvSpPr>
        <p:spPr>
          <a:xfrm>
            <a:off x="480390" y="835709"/>
            <a:ext cx="1351915" cy="363855"/>
          </a:xfrm>
          <a:prstGeom prst="rect">
            <a:avLst/>
          </a:prstGeom>
        </p:spPr>
        <p:txBody>
          <a:bodyPr vert="horz" wrap="square" lIns="0" tIns="6985" rIns="0" bIns="0" rtlCol="0">
            <a:spAutoFit/>
          </a:bodyPr>
          <a:lstStyle/>
          <a:p>
            <a:pPr marL="12700" marR="5080">
              <a:lnSpc>
                <a:spcPct val="102600"/>
              </a:lnSpc>
              <a:spcBef>
                <a:spcPts val="55"/>
              </a:spcBef>
            </a:pPr>
            <a:r>
              <a:rPr sz="1100" dirty="0">
                <a:latin typeface="Tahoma"/>
                <a:cs typeface="Tahoma"/>
              </a:rPr>
              <a:t>Si</a:t>
            </a:r>
            <a:r>
              <a:rPr sz="1100" spc="5" dirty="0">
                <a:latin typeface="Tahoma"/>
                <a:cs typeface="Tahoma"/>
              </a:rPr>
              <a:t> </a:t>
            </a:r>
            <a:r>
              <a:rPr sz="1100" spc="-45" dirty="0">
                <a:latin typeface="Tahoma"/>
                <a:cs typeface="Tahoma"/>
              </a:rPr>
              <a:t>escribimos</a:t>
            </a:r>
            <a:r>
              <a:rPr sz="1100" spc="10" dirty="0">
                <a:latin typeface="Tahoma"/>
                <a:cs typeface="Tahoma"/>
              </a:rPr>
              <a:t> </a:t>
            </a:r>
            <a:r>
              <a:rPr sz="1100" i="1" spc="-100" dirty="0">
                <a:latin typeface="Arial"/>
                <a:cs typeface="Arial"/>
              </a:rPr>
              <a:t>C</a:t>
            </a:r>
            <a:r>
              <a:rPr sz="1100" i="1" spc="-35" dirty="0">
                <a:latin typeface="Arial"/>
                <a:cs typeface="Arial"/>
              </a:rPr>
              <a:t> </a:t>
            </a:r>
            <a:r>
              <a:rPr sz="1100" spc="-45" dirty="0">
                <a:latin typeface="Tahoma"/>
                <a:cs typeface="Tahoma"/>
              </a:rPr>
              <a:t>y</a:t>
            </a:r>
            <a:r>
              <a:rPr sz="1100" spc="5" dirty="0">
                <a:latin typeface="Tahoma"/>
                <a:cs typeface="Tahoma"/>
              </a:rPr>
              <a:t> </a:t>
            </a:r>
            <a:r>
              <a:rPr sz="1100" i="1" spc="10" dirty="0">
                <a:latin typeface="Verdana"/>
                <a:cs typeface="Verdana"/>
              </a:rPr>
              <a:t>α</a:t>
            </a:r>
            <a:r>
              <a:rPr sz="1100" i="1" spc="-30" dirty="0">
                <a:latin typeface="Verdana"/>
                <a:cs typeface="Verdana"/>
              </a:rPr>
              <a:t> </a:t>
            </a:r>
            <a:r>
              <a:rPr sz="1100" spc="-75" dirty="0">
                <a:latin typeface="Tahoma"/>
                <a:cs typeface="Tahoma"/>
              </a:rPr>
              <a:t>en </a:t>
            </a:r>
            <a:r>
              <a:rPr sz="1100" spc="-330" dirty="0">
                <a:latin typeface="Tahoma"/>
                <a:cs typeface="Tahoma"/>
              </a:rPr>
              <a:t> </a:t>
            </a:r>
            <a:r>
              <a:rPr sz="1100" spc="-50" dirty="0">
                <a:latin typeface="Tahoma"/>
                <a:cs typeface="Tahoma"/>
              </a:rPr>
              <a:t>forma</a:t>
            </a:r>
            <a:r>
              <a:rPr sz="1100" spc="10" dirty="0">
                <a:latin typeface="Tahoma"/>
                <a:cs typeface="Tahoma"/>
              </a:rPr>
              <a:t> </a:t>
            </a:r>
            <a:r>
              <a:rPr sz="1100" spc="-35" dirty="0">
                <a:latin typeface="Tahoma"/>
                <a:cs typeface="Tahoma"/>
              </a:rPr>
              <a:t>polar,</a:t>
            </a:r>
            <a:r>
              <a:rPr sz="1100" spc="10" dirty="0">
                <a:latin typeface="Tahoma"/>
                <a:cs typeface="Tahoma"/>
              </a:rPr>
              <a:t> </a:t>
            </a:r>
            <a:r>
              <a:rPr sz="1100" spc="-55" dirty="0">
                <a:latin typeface="Tahoma"/>
                <a:cs typeface="Tahoma"/>
              </a:rPr>
              <a:t>a</a:t>
            </a:r>
            <a:r>
              <a:rPr sz="1100" spc="10" dirty="0">
                <a:latin typeface="Tahoma"/>
                <a:cs typeface="Tahoma"/>
              </a:rPr>
              <a:t> </a:t>
            </a:r>
            <a:r>
              <a:rPr sz="1100" spc="-55" dirty="0">
                <a:latin typeface="Tahoma"/>
                <a:cs typeface="Tahoma"/>
              </a:rPr>
              <a:t>saber</a:t>
            </a:r>
            <a:endParaRPr sz="1100">
              <a:latin typeface="Tahoma"/>
              <a:cs typeface="Tahoma"/>
            </a:endParaRPr>
          </a:p>
        </p:txBody>
      </p:sp>
      <p:sp>
        <p:nvSpPr>
          <p:cNvPr id="15" name="object 15"/>
          <p:cNvSpPr txBox="1"/>
          <p:nvPr/>
        </p:nvSpPr>
        <p:spPr>
          <a:xfrm>
            <a:off x="921689" y="1299158"/>
            <a:ext cx="656590" cy="212090"/>
          </a:xfrm>
          <a:prstGeom prst="rect">
            <a:avLst/>
          </a:prstGeom>
        </p:spPr>
        <p:txBody>
          <a:bodyPr vert="horz" wrap="square" lIns="0" tIns="12065" rIns="0" bIns="0" rtlCol="0">
            <a:spAutoFit/>
          </a:bodyPr>
          <a:lstStyle/>
          <a:p>
            <a:pPr marR="5080" algn="r">
              <a:lnSpc>
                <a:spcPts val="555"/>
              </a:lnSpc>
              <a:spcBef>
                <a:spcPts val="95"/>
              </a:spcBef>
            </a:pPr>
            <a:r>
              <a:rPr sz="800" i="1" spc="30" dirty="0">
                <a:latin typeface="Arial"/>
                <a:cs typeface="Arial"/>
              </a:rPr>
              <a:t>j</a:t>
            </a:r>
            <a:r>
              <a:rPr sz="800" i="1" spc="30" dirty="0">
                <a:latin typeface="Calibri"/>
                <a:cs typeface="Calibri"/>
              </a:rPr>
              <a:t>θ</a:t>
            </a:r>
            <a:endParaRPr sz="800">
              <a:latin typeface="Calibri"/>
              <a:cs typeface="Calibri"/>
            </a:endParaRPr>
          </a:p>
          <a:p>
            <a:pPr marL="12700">
              <a:lnSpc>
                <a:spcPts val="915"/>
              </a:lnSpc>
            </a:pPr>
            <a:r>
              <a:rPr sz="1100" i="1" spc="-100" dirty="0">
                <a:latin typeface="Arial"/>
                <a:cs typeface="Arial"/>
              </a:rPr>
              <a:t>C</a:t>
            </a:r>
            <a:r>
              <a:rPr sz="1100" i="1" spc="95" dirty="0">
                <a:latin typeface="Arial"/>
                <a:cs typeface="Arial"/>
              </a:rPr>
              <a:t> </a:t>
            </a:r>
            <a:r>
              <a:rPr sz="1100" spc="45" dirty="0">
                <a:latin typeface="Tahoma"/>
                <a:cs typeface="Tahoma"/>
              </a:rPr>
              <a:t>=</a:t>
            </a:r>
            <a:r>
              <a:rPr sz="1100" spc="-65" dirty="0">
                <a:latin typeface="Tahoma"/>
                <a:cs typeface="Tahoma"/>
              </a:rPr>
              <a:t> </a:t>
            </a:r>
            <a:r>
              <a:rPr sz="1100" i="1" spc="-20" dirty="0">
                <a:latin typeface="Arial"/>
                <a:cs typeface="Arial"/>
              </a:rPr>
              <a:t>|C|e</a:t>
            </a:r>
            <a:endParaRPr sz="1100">
              <a:latin typeface="Arial"/>
              <a:cs typeface="Arial"/>
            </a:endParaRPr>
          </a:p>
        </p:txBody>
      </p:sp>
      <p:grpSp>
        <p:nvGrpSpPr>
          <p:cNvPr id="16" name="object 16"/>
          <p:cNvGrpSpPr/>
          <p:nvPr/>
        </p:nvGrpSpPr>
        <p:grpSpPr>
          <a:xfrm>
            <a:off x="358546" y="1713738"/>
            <a:ext cx="65405" cy="471805"/>
            <a:chOff x="358546" y="1713738"/>
            <a:chExt cx="65405" cy="471805"/>
          </a:xfrm>
        </p:grpSpPr>
        <p:pic>
          <p:nvPicPr>
            <p:cNvPr id="17" name="object 17"/>
            <p:cNvPicPr/>
            <p:nvPr/>
          </p:nvPicPr>
          <p:blipFill>
            <a:blip r:embed="rId2" cstate="print"/>
            <a:stretch>
              <a:fillRect/>
            </a:stretch>
          </p:blipFill>
          <p:spPr>
            <a:xfrm>
              <a:off x="358546" y="1713738"/>
              <a:ext cx="65265" cy="65265"/>
            </a:xfrm>
            <a:prstGeom prst="rect">
              <a:avLst/>
            </a:prstGeom>
          </p:spPr>
        </p:pic>
        <p:pic>
          <p:nvPicPr>
            <p:cNvPr id="18" name="object 18"/>
            <p:cNvPicPr/>
            <p:nvPr/>
          </p:nvPicPr>
          <p:blipFill>
            <a:blip r:embed="rId2" cstate="print"/>
            <a:stretch>
              <a:fillRect/>
            </a:stretch>
          </p:blipFill>
          <p:spPr>
            <a:xfrm>
              <a:off x="358546" y="2119884"/>
              <a:ext cx="65265" cy="65265"/>
            </a:xfrm>
            <a:prstGeom prst="rect">
              <a:avLst/>
            </a:prstGeom>
          </p:spPr>
        </p:pic>
      </p:grpSp>
      <p:sp>
        <p:nvSpPr>
          <p:cNvPr id="19" name="object 19"/>
          <p:cNvSpPr txBox="1"/>
          <p:nvPr/>
        </p:nvSpPr>
        <p:spPr>
          <a:xfrm>
            <a:off x="480390" y="1630284"/>
            <a:ext cx="89535" cy="191770"/>
          </a:xfrm>
          <a:prstGeom prst="rect">
            <a:avLst/>
          </a:prstGeom>
        </p:spPr>
        <p:txBody>
          <a:bodyPr vert="horz" wrap="square" lIns="0" tIns="11430" rIns="0" bIns="0" rtlCol="0">
            <a:spAutoFit/>
          </a:bodyPr>
          <a:lstStyle/>
          <a:p>
            <a:pPr marL="12700">
              <a:lnSpc>
                <a:spcPct val="100000"/>
              </a:lnSpc>
              <a:spcBef>
                <a:spcPts val="90"/>
              </a:spcBef>
            </a:pPr>
            <a:r>
              <a:rPr sz="1100" spc="-45" dirty="0">
                <a:latin typeface="Tahoma"/>
                <a:cs typeface="Tahoma"/>
              </a:rPr>
              <a:t>y</a:t>
            </a:r>
            <a:endParaRPr sz="1100">
              <a:latin typeface="Tahoma"/>
              <a:cs typeface="Tahoma"/>
            </a:endParaRPr>
          </a:p>
        </p:txBody>
      </p:sp>
      <p:sp>
        <p:nvSpPr>
          <p:cNvPr id="20" name="object 20"/>
          <p:cNvSpPr txBox="1"/>
          <p:nvPr/>
        </p:nvSpPr>
        <p:spPr>
          <a:xfrm>
            <a:off x="882078" y="1782481"/>
            <a:ext cx="732790" cy="212090"/>
          </a:xfrm>
          <a:prstGeom prst="rect">
            <a:avLst/>
          </a:prstGeom>
        </p:spPr>
        <p:txBody>
          <a:bodyPr vert="horz" wrap="square" lIns="0" tIns="12065" rIns="0" bIns="0" rtlCol="0">
            <a:spAutoFit/>
          </a:bodyPr>
          <a:lstStyle/>
          <a:p>
            <a:pPr marR="30480" algn="r">
              <a:lnSpc>
                <a:spcPts val="555"/>
              </a:lnSpc>
              <a:spcBef>
                <a:spcPts val="95"/>
              </a:spcBef>
            </a:pPr>
            <a:r>
              <a:rPr sz="800" i="1" spc="25" dirty="0">
                <a:latin typeface="Arial"/>
                <a:cs typeface="Arial"/>
              </a:rPr>
              <a:t>j</a:t>
            </a:r>
            <a:r>
              <a:rPr sz="800" i="1" spc="25" dirty="0">
                <a:latin typeface="Calibri"/>
                <a:cs typeface="Calibri"/>
              </a:rPr>
              <a:t>ω</a:t>
            </a:r>
            <a:r>
              <a:rPr sz="900" spc="37" baseline="-9259" dirty="0">
                <a:latin typeface="Tahoma"/>
                <a:cs typeface="Tahoma"/>
              </a:rPr>
              <a:t>0</a:t>
            </a:r>
            <a:endParaRPr sz="900" baseline="-9259">
              <a:latin typeface="Tahoma"/>
              <a:cs typeface="Tahoma"/>
            </a:endParaRPr>
          </a:p>
          <a:p>
            <a:pPr marL="38100">
              <a:lnSpc>
                <a:spcPts val="915"/>
              </a:lnSpc>
            </a:pPr>
            <a:r>
              <a:rPr sz="1100" i="1" spc="10" dirty="0">
                <a:latin typeface="Verdana"/>
                <a:cs typeface="Verdana"/>
              </a:rPr>
              <a:t>α</a:t>
            </a:r>
            <a:r>
              <a:rPr sz="1100" i="1" spc="-80" dirty="0">
                <a:latin typeface="Verdana"/>
                <a:cs typeface="Verdana"/>
              </a:rPr>
              <a:t> </a:t>
            </a:r>
            <a:r>
              <a:rPr sz="1100" spc="45" dirty="0">
                <a:latin typeface="Tahoma"/>
                <a:cs typeface="Tahoma"/>
              </a:rPr>
              <a:t>=</a:t>
            </a:r>
            <a:r>
              <a:rPr sz="1100" spc="-40" dirty="0">
                <a:latin typeface="Tahoma"/>
                <a:cs typeface="Tahoma"/>
              </a:rPr>
              <a:t> </a:t>
            </a:r>
            <a:r>
              <a:rPr sz="1100" i="1" spc="15" dirty="0">
                <a:latin typeface="Arial"/>
                <a:cs typeface="Arial"/>
              </a:rPr>
              <a:t>|</a:t>
            </a:r>
            <a:r>
              <a:rPr sz="1100" i="1" spc="10" dirty="0">
                <a:latin typeface="Verdana"/>
                <a:cs typeface="Verdana"/>
              </a:rPr>
              <a:t>α</a:t>
            </a:r>
            <a:r>
              <a:rPr sz="1100" i="1" spc="15" dirty="0">
                <a:latin typeface="Arial"/>
                <a:cs typeface="Arial"/>
              </a:rPr>
              <a:t>|</a:t>
            </a:r>
            <a:r>
              <a:rPr sz="1100" i="1" spc="-130" dirty="0">
                <a:latin typeface="Arial"/>
                <a:cs typeface="Arial"/>
              </a:rPr>
              <a:t>e</a:t>
            </a:r>
            <a:endParaRPr sz="1100">
              <a:latin typeface="Arial"/>
              <a:cs typeface="Arial"/>
            </a:endParaRPr>
          </a:p>
        </p:txBody>
      </p:sp>
      <p:sp>
        <p:nvSpPr>
          <p:cNvPr id="21" name="object 21"/>
          <p:cNvSpPr txBox="1"/>
          <p:nvPr/>
        </p:nvSpPr>
        <p:spPr>
          <a:xfrm>
            <a:off x="480390" y="2036443"/>
            <a:ext cx="525780" cy="191770"/>
          </a:xfrm>
          <a:prstGeom prst="rect">
            <a:avLst/>
          </a:prstGeom>
        </p:spPr>
        <p:txBody>
          <a:bodyPr vert="horz" wrap="square" lIns="0" tIns="11430" rIns="0" bIns="0" rtlCol="0">
            <a:spAutoFit/>
          </a:bodyPr>
          <a:lstStyle/>
          <a:p>
            <a:pPr marL="12700">
              <a:lnSpc>
                <a:spcPct val="100000"/>
              </a:lnSpc>
              <a:spcBef>
                <a:spcPts val="90"/>
              </a:spcBef>
            </a:pPr>
            <a:r>
              <a:rPr sz="1100" spc="-55" dirty="0">
                <a:latin typeface="Tahoma"/>
                <a:cs typeface="Tahoma"/>
              </a:rPr>
              <a:t>entonces</a:t>
            </a:r>
            <a:endParaRPr sz="1100">
              <a:latin typeface="Tahoma"/>
              <a:cs typeface="Tahoma"/>
            </a:endParaRPr>
          </a:p>
        </p:txBody>
      </p:sp>
      <p:sp>
        <p:nvSpPr>
          <p:cNvPr id="22" name="object 22"/>
          <p:cNvSpPr txBox="1"/>
          <p:nvPr/>
        </p:nvSpPr>
        <p:spPr>
          <a:xfrm>
            <a:off x="678408" y="2312532"/>
            <a:ext cx="617220" cy="132080"/>
          </a:xfrm>
          <a:prstGeom prst="rect">
            <a:avLst/>
          </a:prstGeom>
        </p:spPr>
        <p:txBody>
          <a:bodyPr vert="horz" wrap="square" lIns="0" tIns="12065" rIns="0" bIns="0" rtlCol="0">
            <a:spAutoFit/>
          </a:bodyPr>
          <a:lstStyle/>
          <a:p>
            <a:pPr marL="12700">
              <a:lnSpc>
                <a:spcPct val="100000"/>
              </a:lnSpc>
              <a:spcBef>
                <a:spcPts val="95"/>
              </a:spcBef>
              <a:tabLst>
                <a:tab pos="555625" algn="l"/>
              </a:tabLst>
            </a:pPr>
            <a:r>
              <a:rPr sz="700" i="1" spc="-10" dirty="0">
                <a:latin typeface="Arial"/>
                <a:cs typeface="Arial"/>
              </a:rPr>
              <a:t>n	n</a:t>
            </a:r>
            <a:endParaRPr sz="700">
              <a:latin typeface="Arial"/>
              <a:cs typeface="Arial"/>
            </a:endParaRPr>
          </a:p>
        </p:txBody>
      </p:sp>
      <p:sp>
        <p:nvSpPr>
          <p:cNvPr id="23" name="object 23"/>
          <p:cNvSpPr txBox="1"/>
          <p:nvPr/>
        </p:nvSpPr>
        <p:spPr>
          <a:xfrm>
            <a:off x="1594929" y="2383754"/>
            <a:ext cx="73025" cy="132080"/>
          </a:xfrm>
          <a:prstGeom prst="rect">
            <a:avLst/>
          </a:prstGeom>
        </p:spPr>
        <p:txBody>
          <a:bodyPr vert="horz" wrap="square" lIns="0" tIns="12065" rIns="0" bIns="0" rtlCol="0">
            <a:spAutoFit/>
          </a:bodyPr>
          <a:lstStyle/>
          <a:p>
            <a:pPr marL="12700">
              <a:lnSpc>
                <a:spcPct val="100000"/>
              </a:lnSpc>
              <a:spcBef>
                <a:spcPts val="95"/>
              </a:spcBef>
            </a:pPr>
            <a:r>
              <a:rPr sz="700" spc="-15" dirty="0">
                <a:latin typeface="Tahoma"/>
                <a:cs typeface="Tahoma"/>
              </a:rPr>
              <a:t>0</a:t>
            </a:r>
            <a:endParaRPr sz="700">
              <a:latin typeface="Tahoma"/>
              <a:cs typeface="Tahoma"/>
            </a:endParaRPr>
          </a:p>
        </p:txBody>
      </p:sp>
      <p:sp>
        <p:nvSpPr>
          <p:cNvPr id="24" name="object 24"/>
          <p:cNvSpPr txBox="1"/>
          <p:nvPr/>
        </p:nvSpPr>
        <p:spPr>
          <a:xfrm>
            <a:off x="501002" y="2326810"/>
            <a:ext cx="1507490" cy="177800"/>
          </a:xfrm>
          <a:prstGeom prst="rect">
            <a:avLst/>
          </a:prstGeom>
        </p:spPr>
        <p:txBody>
          <a:bodyPr vert="horz" wrap="square" lIns="0" tIns="12065" rIns="0" bIns="0" rtlCol="0">
            <a:spAutoFit/>
          </a:bodyPr>
          <a:lstStyle/>
          <a:p>
            <a:pPr marL="12700">
              <a:lnSpc>
                <a:spcPct val="100000"/>
              </a:lnSpc>
              <a:spcBef>
                <a:spcPts val="95"/>
              </a:spcBef>
            </a:pPr>
            <a:r>
              <a:rPr sz="1000" i="1" spc="25" dirty="0">
                <a:latin typeface="Arial"/>
                <a:cs typeface="Arial"/>
              </a:rPr>
              <a:t>C</a:t>
            </a:r>
            <a:r>
              <a:rPr sz="1000" i="1" spc="10" dirty="0">
                <a:latin typeface="Verdana"/>
                <a:cs typeface="Verdana"/>
              </a:rPr>
              <a:t>α</a:t>
            </a:r>
            <a:r>
              <a:rPr sz="1000" i="1" dirty="0">
                <a:latin typeface="Verdana"/>
                <a:cs typeface="Verdana"/>
              </a:rPr>
              <a:t> </a:t>
            </a:r>
            <a:r>
              <a:rPr sz="1000" i="1" spc="20" dirty="0">
                <a:latin typeface="Verdana"/>
                <a:cs typeface="Verdana"/>
              </a:rPr>
              <a:t> </a:t>
            </a:r>
            <a:r>
              <a:rPr sz="1000" spc="45" dirty="0">
                <a:latin typeface="Tahoma"/>
                <a:cs typeface="Tahoma"/>
              </a:rPr>
              <a:t>=</a:t>
            </a:r>
            <a:r>
              <a:rPr sz="1000" spc="-35" dirty="0">
                <a:latin typeface="Tahoma"/>
                <a:cs typeface="Tahoma"/>
              </a:rPr>
              <a:t> </a:t>
            </a:r>
            <a:r>
              <a:rPr sz="1000" i="1" spc="15" dirty="0">
                <a:latin typeface="Arial"/>
                <a:cs typeface="Arial"/>
              </a:rPr>
              <a:t>|</a:t>
            </a:r>
            <a:r>
              <a:rPr sz="1000" i="1" spc="-90" dirty="0">
                <a:latin typeface="Arial"/>
                <a:cs typeface="Arial"/>
              </a:rPr>
              <a:t>C</a:t>
            </a:r>
            <a:r>
              <a:rPr sz="1000" i="1" spc="-160" dirty="0">
                <a:latin typeface="Arial"/>
                <a:cs typeface="Arial"/>
              </a:rPr>
              <a:t> </a:t>
            </a:r>
            <a:r>
              <a:rPr sz="1000" i="1" spc="15" dirty="0">
                <a:latin typeface="Arial"/>
                <a:cs typeface="Arial"/>
              </a:rPr>
              <a:t>||</a:t>
            </a:r>
            <a:r>
              <a:rPr sz="1000" i="1" spc="10" dirty="0">
                <a:latin typeface="Verdana"/>
                <a:cs typeface="Verdana"/>
              </a:rPr>
              <a:t>α</a:t>
            </a:r>
            <a:r>
              <a:rPr sz="1000" i="1" spc="15" dirty="0">
                <a:latin typeface="Arial"/>
                <a:cs typeface="Arial"/>
              </a:rPr>
              <a:t>|</a:t>
            </a:r>
            <a:r>
              <a:rPr sz="1000" i="1" dirty="0">
                <a:latin typeface="Arial"/>
                <a:cs typeface="Arial"/>
              </a:rPr>
              <a:t> </a:t>
            </a:r>
            <a:r>
              <a:rPr sz="1000" i="1" spc="55" dirty="0">
                <a:latin typeface="Arial"/>
                <a:cs typeface="Arial"/>
              </a:rPr>
              <a:t> </a:t>
            </a:r>
            <a:r>
              <a:rPr sz="1000" spc="-35" dirty="0">
                <a:latin typeface="Tahoma"/>
                <a:cs typeface="Tahoma"/>
              </a:rPr>
              <a:t>cos(</a:t>
            </a:r>
            <a:r>
              <a:rPr sz="1000" i="1" spc="-195" dirty="0">
                <a:latin typeface="Verdana"/>
                <a:cs typeface="Verdana"/>
              </a:rPr>
              <a:t>ω</a:t>
            </a:r>
            <a:r>
              <a:rPr sz="1000" i="1" spc="65" dirty="0">
                <a:latin typeface="Verdana"/>
                <a:cs typeface="Verdana"/>
              </a:rPr>
              <a:t> </a:t>
            </a:r>
            <a:r>
              <a:rPr sz="1000" i="1" spc="-45" dirty="0">
                <a:latin typeface="Arial"/>
                <a:cs typeface="Arial"/>
              </a:rPr>
              <a:t>n</a:t>
            </a:r>
            <a:r>
              <a:rPr sz="1000" i="1" spc="-40" dirty="0">
                <a:latin typeface="Arial"/>
                <a:cs typeface="Arial"/>
              </a:rPr>
              <a:t> </a:t>
            </a:r>
            <a:r>
              <a:rPr sz="1000" spc="45" dirty="0">
                <a:latin typeface="Tahoma"/>
                <a:cs typeface="Tahoma"/>
              </a:rPr>
              <a:t>+</a:t>
            </a:r>
            <a:r>
              <a:rPr sz="1000" spc="-95" dirty="0">
                <a:latin typeface="Tahoma"/>
                <a:cs typeface="Tahoma"/>
              </a:rPr>
              <a:t> </a:t>
            </a:r>
            <a:r>
              <a:rPr sz="1000" i="1" spc="-135" dirty="0">
                <a:latin typeface="Verdana"/>
                <a:cs typeface="Verdana"/>
              </a:rPr>
              <a:t>θ</a:t>
            </a:r>
            <a:r>
              <a:rPr sz="1000" dirty="0">
                <a:latin typeface="Tahoma"/>
                <a:cs typeface="Tahoma"/>
              </a:rPr>
              <a:t>)</a:t>
            </a:r>
            <a:endParaRPr sz="1000">
              <a:latin typeface="Tahoma"/>
              <a:cs typeface="Tahoma"/>
            </a:endParaRPr>
          </a:p>
        </p:txBody>
      </p:sp>
      <p:sp>
        <p:nvSpPr>
          <p:cNvPr id="25" name="object 25"/>
          <p:cNvSpPr txBox="1"/>
          <p:nvPr/>
        </p:nvSpPr>
        <p:spPr>
          <a:xfrm>
            <a:off x="603935" y="2605168"/>
            <a:ext cx="1301115" cy="177800"/>
          </a:xfrm>
          <a:prstGeom prst="rect">
            <a:avLst/>
          </a:prstGeom>
        </p:spPr>
        <p:txBody>
          <a:bodyPr vert="horz" wrap="square" lIns="0" tIns="12065" rIns="0" bIns="0" rtlCol="0">
            <a:spAutoFit/>
          </a:bodyPr>
          <a:lstStyle/>
          <a:p>
            <a:pPr marL="38100">
              <a:lnSpc>
                <a:spcPct val="100000"/>
              </a:lnSpc>
              <a:spcBef>
                <a:spcPts val="95"/>
              </a:spcBef>
            </a:pPr>
            <a:r>
              <a:rPr sz="1000" spc="45" dirty="0">
                <a:latin typeface="Tahoma"/>
                <a:cs typeface="Tahoma"/>
              </a:rPr>
              <a:t>+</a:t>
            </a:r>
            <a:r>
              <a:rPr sz="1000" i="1" spc="130" dirty="0">
                <a:latin typeface="Arial"/>
                <a:cs typeface="Arial"/>
              </a:rPr>
              <a:t>j</a:t>
            </a:r>
            <a:r>
              <a:rPr sz="1000" i="1" spc="15" dirty="0">
                <a:latin typeface="Arial"/>
                <a:cs typeface="Arial"/>
              </a:rPr>
              <a:t>|</a:t>
            </a:r>
            <a:r>
              <a:rPr sz="1000" i="1" spc="25" dirty="0">
                <a:latin typeface="Arial"/>
                <a:cs typeface="Arial"/>
              </a:rPr>
              <a:t>C</a:t>
            </a:r>
            <a:r>
              <a:rPr sz="1000" i="1" spc="15" dirty="0">
                <a:latin typeface="Arial"/>
                <a:cs typeface="Arial"/>
              </a:rPr>
              <a:t>||</a:t>
            </a:r>
            <a:r>
              <a:rPr sz="1000" i="1" spc="10" dirty="0">
                <a:latin typeface="Verdana"/>
                <a:cs typeface="Verdana"/>
              </a:rPr>
              <a:t>α</a:t>
            </a:r>
            <a:r>
              <a:rPr sz="1000" i="1" spc="15" dirty="0">
                <a:latin typeface="Arial"/>
                <a:cs typeface="Arial"/>
              </a:rPr>
              <a:t>|</a:t>
            </a:r>
            <a:r>
              <a:rPr sz="1050" i="1" spc="-15" baseline="27777" dirty="0">
                <a:latin typeface="Arial"/>
                <a:cs typeface="Arial"/>
              </a:rPr>
              <a:t>n</a:t>
            </a:r>
            <a:r>
              <a:rPr sz="1050" i="1" spc="44" baseline="27777" dirty="0">
                <a:latin typeface="Arial"/>
                <a:cs typeface="Arial"/>
              </a:rPr>
              <a:t> </a:t>
            </a:r>
            <a:r>
              <a:rPr sz="1000" spc="-50" dirty="0">
                <a:latin typeface="Tahoma"/>
                <a:cs typeface="Tahoma"/>
              </a:rPr>
              <a:t>sen(</a:t>
            </a:r>
            <a:r>
              <a:rPr sz="1000" i="1" spc="-195" dirty="0">
                <a:latin typeface="Verdana"/>
                <a:cs typeface="Verdana"/>
              </a:rPr>
              <a:t>ω</a:t>
            </a:r>
            <a:r>
              <a:rPr sz="1050" spc="52" baseline="-11904" dirty="0">
                <a:latin typeface="Tahoma"/>
                <a:cs typeface="Tahoma"/>
              </a:rPr>
              <a:t>0</a:t>
            </a:r>
            <a:r>
              <a:rPr sz="1000" i="1" spc="-45" dirty="0">
                <a:latin typeface="Arial"/>
                <a:cs typeface="Arial"/>
              </a:rPr>
              <a:t>n</a:t>
            </a:r>
            <a:r>
              <a:rPr sz="1000" i="1" spc="-40" dirty="0">
                <a:latin typeface="Arial"/>
                <a:cs typeface="Arial"/>
              </a:rPr>
              <a:t> </a:t>
            </a:r>
            <a:r>
              <a:rPr sz="1000" spc="45" dirty="0">
                <a:latin typeface="Tahoma"/>
                <a:cs typeface="Tahoma"/>
              </a:rPr>
              <a:t>+</a:t>
            </a:r>
            <a:r>
              <a:rPr sz="1000" spc="-95" dirty="0">
                <a:latin typeface="Tahoma"/>
                <a:cs typeface="Tahoma"/>
              </a:rPr>
              <a:t> </a:t>
            </a:r>
            <a:r>
              <a:rPr sz="1000" i="1" spc="-135" dirty="0">
                <a:latin typeface="Verdana"/>
                <a:cs typeface="Verdana"/>
              </a:rPr>
              <a:t>θ</a:t>
            </a:r>
            <a:r>
              <a:rPr sz="1000" dirty="0">
                <a:latin typeface="Tahoma"/>
                <a:cs typeface="Tahoma"/>
              </a:rPr>
              <a:t>)</a:t>
            </a:r>
            <a:endParaRPr sz="1000">
              <a:latin typeface="Tahoma"/>
              <a:cs typeface="Tahoma"/>
            </a:endParaRPr>
          </a:p>
        </p:txBody>
      </p:sp>
      <p:sp>
        <p:nvSpPr>
          <p:cNvPr id="26" name="object 26"/>
          <p:cNvSpPr/>
          <p:nvPr/>
        </p:nvSpPr>
        <p:spPr>
          <a:xfrm>
            <a:off x="2543907" y="876011"/>
            <a:ext cx="1859914" cy="601980"/>
          </a:xfrm>
          <a:custGeom>
            <a:avLst/>
            <a:gdLst/>
            <a:ahLst/>
            <a:cxnLst/>
            <a:rect l="l" t="t" r="r" b="b"/>
            <a:pathLst>
              <a:path w="1859914" h="601980">
                <a:moveTo>
                  <a:pt x="0" y="0"/>
                </a:moveTo>
                <a:lnTo>
                  <a:pt x="1859550" y="0"/>
                </a:lnTo>
              </a:path>
              <a:path w="1859914" h="601980">
                <a:moveTo>
                  <a:pt x="0" y="601436"/>
                </a:moveTo>
                <a:lnTo>
                  <a:pt x="1859550" y="601436"/>
                </a:lnTo>
              </a:path>
              <a:path w="1859914" h="601980">
                <a:moveTo>
                  <a:pt x="1859550" y="601436"/>
                </a:moveTo>
                <a:lnTo>
                  <a:pt x="1859550" y="0"/>
                </a:lnTo>
              </a:path>
              <a:path w="1859914" h="601980">
                <a:moveTo>
                  <a:pt x="0" y="601436"/>
                </a:moveTo>
                <a:lnTo>
                  <a:pt x="0" y="0"/>
                </a:lnTo>
              </a:path>
              <a:path w="1859914" h="601980">
                <a:moveTo>
                  <a:pt x="0" y="601436"/>
                </a:moveTo>
                <a:lnTo>
                  <a:pt x="1859550" y="601436"/>
                </a:lnTo>
              </a:path>
              <a:path w="1859914" h="601980">
                <a:moveTo>
                  <a:pt x="0" y="601436"/>
                </a:moveTo>
                <a:lnTo>
                  <a:pt x="0" y="0"/>
                </a:lnTo>
              </a:path>
              <a:path w="1859914" h="601980">
                <a:moveTo>
                  <a:pt x="0" y="601436"/>
                </a:moveTo>
                <a:lnTo>
                  <a:pt x="0" y="582390"/>
                </a:lnTo>
              </a:path>
              <a:path w="1859914" h="601980">
                <a:moveTo>
                  <a:pt x="0" y="0"/>
                </a:moveTo>
                <a:lnTo>
                  <a:pt x="0" y="18571"/>
                </a:lnTo>
              </a:path>
            </a:pathLst>
          </a:custGeom>
          <a:ln w="3175">
            <a:solidFill>
              <a:srgbClr val="000000"/>
            </a:solidFill>
          </a:ln>
        </p:spPr>
        <p:txBody>
          <a:bodyPr wrap="square" lIns="0" tIns="0" rIns="0" bIns="0" rtlCol="0"/>
          <a:lstStyle/>
          <a:p>
            <a:endParaRPr/>
          </a:p>
        </p:txBody>
      </p:sp>
      <p:sp>
        <p:nvSpPr>
          <p:cNvPr id="27" name="object 27"/>
          <p:cNvSpPr txBox="1"/>
          <p:nvPr/>
        </p:nvSpPr>
        <p:spPr>
          <a:xfrm>
            <a:off x="2515493"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28" name="object 28"/>
          <p:cNvSpPr/>
          <p:nvPr/>
        </p:nvSpPr>
        <p:spPr>
          <a:xfrm>
            <a:off x="2915820"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29" name="object 29"/>
          <p:cNvSpPr txBox="1"/>
          <p:nvPr/>
        </p:nvSpPr>
        <p:spPr>
          <a:xfrm>
            <a:off x="2887405"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2</a:t>
            </a:r>
            <a:endParaRPr sz="450">
              <a:latin typeface="Microsoft Sans Serif"/>
              <a:cs typeface="Microsoft Sans Serif"/>
            </a:endParaRPr>
          </a:p>
        </p:txBody>
      </p:sp>
      <p:sp>
        <p:nvSpPr>
          <p:cNvPr id="30" name="object 30"/>
          <p:cNvSpPr/>
          <p:nvPr/>
        </p:nvSpPr>
        <p:spPr>
          <a:xfrm>
            <a:off x="3287728"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31" name="object 31"/>
          <p:cNvSpPr txBox="1"/>
          <p:nvPr/>
        </p:nvSpPr>
        <p:spPr>
          <a:xfrm>
            <a:off x="3259313"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4</a:t>
            </a:r>
            <a:endParaRPr sz="450">
              <a:latin typeface="Microsoft Sans Serif"/>
              <a:cs typeface="Microsoft Sans Serif"/>
            </a:endParaRPr>
          </a:p>
        </p:txBody>
      </p:sp>
      <p:sp>
        <p:nvSpPr>
          <p:cNvPr id="32" name="object 32"/>
          <p:cNvSpPr/>
          <p:nvPr/>
        </p:nvSpPr>
        <p:spPr>
          <a:xfrm>
            <a:off x="3659636"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33" name="object 33"/>
          <p:cNvSpPr txBox="1"/>
          <p:nvPr/>
        </p:nvSpPr>
        <p:spPr>
          <a:xfrm>
            <a:off x="3631222"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6</a:t>
            </a:r>
            <a:endParaRPr sz="450">
              <a:latin typeface="Microsoft Sans Serif"/>
              <a:cs typeface="Microsoft Sans Serif"/>
            </a:endParaRPr>
          </a:p>
        </p:txBody>
      </p:sp>
      <p:sp>
        <p:nvSpPr>
          <p:cNvPr id="34" name="object 34"/>
          <p:cNvSpPr/>
          <p:nvPr/>
        </p:nvSpPr>
        <p:spPr>
          <a:xfrm>
            <a:off x="4031550"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35" name="object 35"/>
          <p:cNvSpPr txBox="1"/>
          <p:nvPr/>
        </p:nvSpPr>
        <p:spPr>
          <a:xfrm>
            <a:off x="4003135" y="1476657"/>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8</a:t>
            </a:r>
            <a:endParaRPr sz="450">
              <a:latin typeface="Microsoft Sans Serif"/>
              <a:cs typeface="Microsoft Sans Serif"/>
            </a:endParaRPr>
          </a:p>
        </p:txBody>
      </p:sp>
      <p:sp>
        <p:nvSpPr>
          <p:cNvPr id="36" name="object 36"/>
          <p:cNvSpPr/>
          <p:nvPr/>
        </p:nvSpPr>
        <p:spPr>
          <a:xfrm>
            <a:off x="4403458" y="876011"/>
            <a:ext cx="0" cy="601980"/>
          </a:xfrm>
          <a:custGeom>
            <a:avLst/>
            <a:gdLst/>
            <a:ahLst/>
            <a:cxnLst/>
            <a:rect l="l" t="t" r="r" b="b"/>
            <a:pathLst>
              <a:path h="601980">
                <a:moveTo>
                  <a:pt x="0" y="601436"/>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37" name="object 37"/>
          <p:cNvSpPr txBox="1"/>
          <p:nvPr/>
        </p:nvSpPr>
        <p:spPr>
          <a:xfrm>
            <a:off x="4359329" y="1476657"/>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38" name="object 38"/>
          <p:cNvSpPr/>
          <p:nvPr/>
        </p:nvSpPr>
        <p:spPr>
          <a:xfrm>
            <a:off x="2543907" y="1327446"/>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39" name="object 39"/>
          <p:cNvSpPr txBox="1"/>
          <p:nvPr/>
        </p:nvSpPr>
        <p:spPr>
          <a:xfrm>
            <a:off x="2417873" y="1278557"/>
            <a:ext cx="146685" cy="93980"/>
          </a:xfrm>
          <a:prstGeom prst="rect">
            <a:avLst/>
          </a:prstGeom>
        </p:spPr>
        <p:txBody>
          <a:bodyPr vert="horz" wrap="square" lIns="0" tIns="12700" rIns="0" bIns="0" rtlCol="0">
            <a:spAutoFit/>
          </a:bodyPr>
          <a:lstStyle/>
          <a:p>
            <a:pPr marL="12700">
              <a:lnSpc>
                <a:spcPct val="100000"/>
              </a:lnSpc>
              <a:spcBef>
                <a:spcPts val="100"/>
              </a:spcBef>
            </a:pPr>
            <a:r>
              <a:rPr sz="450" spc="60" dirty="0">
                <a:latin typeface="Microsoft Sans Serif"/>
                <a:cs typeface="Microsoft Sans Serif"/>
              </a:rPr>
              <a:t>−10</a:t>
            </a:r>
            <a:endParaRPr sz="450">
              <a:latin typeface="Microsoft Sans Serif"/>
              <a:cs typeface="Microsoft Sans Serif"/>
            </a:endParaRPr>
          </a:p>
        </p:txBody>
      </p:sp>
      <p:sp>
        <p:nvSpPr>
          <p:cNvPr id="40" name="object 40"/>
          <p:cNvSpPr/>
          <p:nvPr/>
        </p:nvSpPr>
        <p:spPr>
          <a:xfrm>
            <a:off x="2543907" y="1176496"/>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41" name="object 41"/>
          <p:cNvSpPr txBox="1"/>
          <p:nvPr/>
        </p:nvSpPr>
        <p:spPr>
          <a:xfrm>
            <a:off x="2483113" y="1127601"/>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42" name="object 42"/>
          <p:cNvSpPr/>
          <p:nvPr/>
        </p:nvSpPr>
        <p:spPr>
          <a:xfrm>
            <a:off x="2543907" y="1025539"/>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43" name="object 43"/>
          <p:cNvSpPr txBox="1"/>
          <p:nvPr/>
        </p:nvSpPr>
        <p:spPr>
          <a:xfrm>
            <a:off x="2451206" y="976650"/>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grpSp>
        <p:nvGrpSpPr>
          <p:cNvPr id="44" name="object 44"/>
          <p:cNvGrpSpPr/>
          <p:nvPr/>
        </p:nvGrpSpPr>
        <p:grpSpPr>
          <a:xfrm>
            <a:off x="2525336" y="857440"/>
            <a:ext cx="1896745" cy="622300"/>
            <a:chOff x="2525336" y="857440"/>
            <a:chExt cx="1896745" cy="622300"/>
          </a:xfrm>
        </p:grpSpPr>
        <p:sp>
          <p:nvSpPr>
            <p:cNvPr id="45" name="object 45"/>
            <p:cNvSpPr/>
            <p:nvPr/>
          </p:nvSpPr>
          <p:spPr>
            <a:xfrm>
              <a:off x="2543907" y="876011"/>
              <a:ext cx="1859914" cy="601980"/>
            </a:xfrm>
            <a:custGeom>
              <a:avLst/>
              <a:gdLst/>
              <a:ahLst/>
              <a:cxnLst/>
              <a:rect l="l" t="t" r="r" b="b"/>
              <a:pathLst>
                <a:path w="1859914" h="601980">
                  <a:moveTo>
                    <a:pt x="0" y="0"/>
                  </a:moveTo>
                  <a:lnTo>
                    <a:pt x="1859550" y="0"/>
                  </a:lnTo>
                </a:path>
                <a:path w="1859914" h="601980">
                  <a:moveTo>
                    <a:pt x="0" y="601436"/>
                  </a:moveTo>
                  <a:lnTo>
                    <a:pt x="1859550" y="601436"/>
                  </a:lnTo>
                </a:path>
                <a:path w="1859914" h="601980">
                  <a:moveTo>
                    <a:pt x="1859550" y="601436"/>
                  </a:moveTo>
                  <a:lnTo>
                    <a:pt x="1859550" y="0"/>
                  </a:lnTo>
                </a:path>
                <a:path w="1859914" h="601980">
                  <a:moveTo>
                    <a:pt x="0" y="601436"/>
                  </a:moveTo>
                  <a:lnTo>
                    <a:pt x="0" y="0"/>
                  </a:lnTo>
                </a:path>
              </a:pathLst>
            </a:custGeom>
            <a:ln w="3175">
              <a:solidFill>
                <a:srgbClr val="000000"/>
              </a:solidFill>
            </a:ln>
          </p:spPr>
          <p:txBody>
            <a:bodyPr wrap="square" lIns="0" tIns="0" rIns="0" bIns="0" rtlCol="0"/>
            <a:lstStyle/>
            <a:p>
              <a:endParaRPr/>
            </a:p>
          </p:txBody>
        </p:sp>
        <p:sp>
          <p:nvSpPr>
            <p:cNvPr id="46" name="object 46"/>
            <p:cNvSpPr/>
            <p:nvPr/>
          </p:nvSpPr>
          <p:spPr>
            <a:xfrm>
              <a:off x="2526764" y="858868"/>
              <a:ext cx="1894205" cy="528320"/>
            </a:xfrm>
            <a:custGeom>
              <a:avLst/>
              <a:gdLst/>
              <a:ahLst/>
              <a:cxnLst/>
              <a:rect l="l" t="t" r="r" b="b"/>
              <a:pathLst>
                <a:path w="1894204" h="528319">
                  <a:moveTo>
                    <a:pt x="34286" y="313341"/>
                  </a:moveTo>
                  <a:lnTo>
                    <a:pt x="34286" y="322804"/>
                  </a:lnTo>
                  <a:lnTo>
                    <a:pt x="26609" y="330484"/>
                  </a:lnTo>
                  <a:lnTo>
                    <a:pt x="17143" y="330484"/>
                  </a:lnTo>
                  <a:lnTo>
                    <a:pt x="7676" y="330484"/>
                  </a:lnTo>
                  <a:lnTo>
                    <a:pt x="0" y="322804"/>
                  </a:lnTo>
                  <a:lnTo>
                    <a:pt x="0" y="313341"/>
                  </a:lnTo>
                  <a:lnTo>
                    <a:pt x="0" y="303872"/>
                  </a:lnTo>
                  <a:lnTo>
                    <a:pt x="7676" y="296198"/>
                  </a:lnTo>
                  <a:lnTo>
                    <a:pt x="17143" y="296198"/>
                  </a:lnTo>
                  <a:lnTo>
                    <a:pt x="26609" y="296198"/>
                  </a:lnTo>
                  <a:lnTo>
                    <a:pt x="34286" y="303872"/>
                  </a:lnTo>
                  <a:lnTo>
                    <a:pt x="34286" y="313341"/>
                  </a:lnTo>
                </a:path>
                <a:path w="1894204" h="528319">
                  <a:moveTo>
                    <a:pt x="80478" y="306198"/>
                  </a:moveTo>
                  <a:lnTo>
                    <a:pt x="80478" y="315661"/>
                  </a:lnTo>
                  <a:lnTo>
                    <a:pt x="72802" y="323341"/>
                  </a:lnTo>
                  <a:lnTo>
                    <a:pt x="63335" y="323341"/>
                  </a:lnTo>
                  <a:lnTo>
                    <a:pt x="53869" y="323341"/>
                  </a:lnTo>
                  <a:lnTo>
                    <a:pt x="46192" y="315661"/>
                  </a:lnTo>
                  <a:lnTo>
                    <a:pt x="46192" y="306198"/>
                  </a:lnTo>
                  <a:lnTo>
                    <a:pt x="46192" y="296729"/>
                  </a:lnTo>
                  <a:lnTo>
                    <a:pt x="53869" y="289055"/>
                  </a:lnTo>
                  <a:lnTo>
                    <a:pt x="63335" y="289055"/>
                  </a:lnTo>
                  <a:lnTo>
                    <a:pt x="72802" y="289055"/>
                  </a:lnTo>
                  <a:lnTo>
                    <a:pt x="80478" y="296729"/>
                  </a:lnTo>
                  <a:lnTo>
                    <a:pt x="80478" y="306198"/>
                  </a:lnTo>
                </a:path>
                <a:path w="1894204" h="528319">
                  <a:moveTo>
                    <a:pt x="127144" y="300958"/>
                  </a:moveTo>
                  <a:lnTo>
                    <a:pt x="127144" y="310427"/>
                  </a:lnTo>
                  <a:lnTo>
                    <a:pt x="119467" y="318101"/>
                  </a:lnTo>
                  <a:lnTo>
                    <a:pt x="110001" y="318101"/>
                  </a:lnTo>
                  <a:lnTo>
                    <a:pt x="100535" y="318101"/>
                  </a:lnTo>
                  <a:lnTo>
                    <a:pt x="92858" y="310427"/>
                  </a:lnTo>
                  <a:lnTo>
                    <a:pt x="92858" y="300958"/>
                  </a:lnTo>
                  <a:lnTo>
                    <a:pt x="92858" y="291489"/>
                  </a:lnTo>
                  <a:lnTo>
                    <a:pt x="100535" y="283815"/>
                  </a:lnTo>
                  <a:lnTo>
                    <a:pt x="110001" y="283815"/>
                  </a:lnTo>
                  <a:lnTo>
                    <a:pt x="119467" y="283815"/>
                  </a:lnTo>
                  <a:lnTo>
                    <a:pt x="127144" y="291489"/>
                  </a:lnTo>
                  <a:lnTo>
                    <a:pt x="127144" y="300958"/>
                  </a:lnTo>
                </a:path>
                <a:path w="1894204" h="528319">
                  <a:moveTo>
                    <a:pt x="173337" y="299055"/>
                  </a:moveTo>
                  <a:lnTo>
                    <a:pt x="173337" y="308518"/>
                  </a:lnTo>
                  <a:lnTo>
                    <a:pt x="165660" y="316198"/>
                  </a:lnTo>
                  <a:lnTo>
                    <a:pt x="156194" y="316198"/>
                  </a:lnTo>
                  <a:lnTo>
                    <a:pt x="146727" y="316198"/>
                  </a:lnTo>
                  <a:lnTo>
                    <a:pt x="139051" y="308518"/>
                  </a:lnTo>
                  <a:lnTo>
                    <a:pt x="139051" y="299055"/>
                  </a:lnTo>
                  <a:lnTo>
                    <a:pt x="139051" y="289586"/>
                  </a:lnTo>
                  <a:lnTo>
                    <a:pt x="146727" y="281912"/>
                  </a:lnTo>
                  <a:lnTo>
                    <a:pt x="156194" y="281912"/>
                  </a:lnTo>
                  <a:lnTo>
                    <a:pt x="165660" y="281912"/>
                  </a:lnTo>
                  <a:lnTo>
                    <a:pt x="173337" y="289586"/>
                  </a:lnTo>
                  <a:lnTo>
                    <a:pt x="173337" y="299055"/>
                  </a:lnTo>
                </a:path>
                <a:path w="1894204" h="528319">
                  <a:moveTo>
                    <a:pt x="220003" y="302387"/>
                  </a:moveTo>
                  <a:lnTo>
                    <a:pt x="220003" y="311855"/>
                  </a:lnTo>
                  <a:lnTo>
                    <a:pt x="212326" y="319530"/>
                  </a:lnTo>
                  <a:lnTo>
                    <a:pt x="202859" y="319530"/>
                  </a:lnTo>
                  <a:lnTo>
                    <a:pt x="193393" y="319530"/>
                  </a:lnTo>
                  <a:lnTo>
                    <a:pt x="185716" y="311855"/>
                  </a:lnTo>
                  <a:lnTo>
                    <a:pt x="185716" y="302387"/>
                  </a:lnTo>
                  <a:lnTo>
                    <a:pt x="185716" y="292918"/>
                  </a:lnTo>
                  <a:lnTo>
                    <a:pt x="193393" y="285243"/>
                  </a:lnTo>
                  <a:lnTo>
                    <a:pt x="202859" y="285243"/>
                  </a:lnTo>
                  <a:lnTo>
                    <a:pt x="212326" y="285243"/>
                  </a:lnTo>
                  <a:lnTo>
                    <a:pt x="220003" y="292918"/>
                  </a:lnTo>
                  <a:lnTo>
                    <a:pt x="220003" y="302387"/>
                  </a:lnTo>
                </a:path>
                <a:path w="1894204" h="528319">
                  <a:moveTo>
                    <a:pt x="266671" y="310004"/>
                  </a:moveTo>
                  <a:lnTo>
                    <a:pt x="266671" y="319472"/>
                  </a:lnTo>
                  <a:lnTo>
                    <a:pt x="258994" y="327147"/>
                  </a:lnTo>
                  <a:lnTo>
                    <a:pt x="249528" y="327147"/>
                  </a:lnTo>
                  <a:lnTo>
                    <a:pt x="240061" y="327147"/>
                  </a:lnTo>
                  <a:lnTo>
                    <a:pt x="232384" y="319472"/>
                  </a:lnTo>
                  <a:lnTo>
                    <a:pt x="232384" y="310004"/>
                  </a:lnTo>
                  <a:lnTo>
                    <a:pt x="232384" y="300541"/>
                  </a:lnTo>
                  <a:lnTo>
                    <a:pt x="240061" y="292861"/>
                  </a:lnTo>
                  <a:lnTo>
                    <a:pt x="249528" y="292861"/>
                  </a:lnTo>
                  <a:lnTo>
                    <a:pt x="258994" y="292861"/>
                  </a:lnTo>
                  <a:lnTo>
                    <a:pt x="266671" y="300541"/>
                  </a:lnTo>
                  <a:lnTo>
                    <a:pt x="266671" y="310004"/>
                  </a:lnTo>
                </a:path>
                <a:path w="1894204" h="528319">
                  <a:moveTo>
                    <a:pt x="312860" y="320958"/>
                  </a:moveTo>
                  <a:lnTo>
                    <a:pt x="312860" y="330427"/>
                  </a:lnTo>
                  <a:lnTo>
                    <a:pt x="305185" y="338101"/>
                  </a:lnTo>
                  <a:lnTo>
                    <a:pt x="295717" y="338101"/>
                  </a:lnTo>
                  <a:lnTo>
                    <a:pt x="286254" y="338101"/>
                  </a:lnTo>
                  <a:lnTo>
                    <a:pt x="278574" y="330427"/>
                  </a:lnTo>
                  <a:lnTo>
                    <a:pt x="278574" y="320958"/>
                  </a:lnTo>
                  <a:lnTo>
                    <a:pt x="278574" y="311490"/>
                  </a:lnTo>
                  <a:lnTo>
                    <a:pt x="286254" y="303815"/>
                  </a:lnTo>
                  <a:lnTo>
                    <a:pt x="295717" y="303815"/>
                  </a:lnTo>
                  <a:lnTo>
                    <a:pt x="305185" y="303815"/>
                  </a:lnTo>
                  <a:lnTo>
                    <a:pt x="312860" y="311490"/>
                  </a:lnTo>
                  <a:lnTo>
                    <a:pt x="312860" y="320958"/>
                  </a:lnTo>
                </a:path>
                <a:path w="1894204" h="528319">
                  <a:moveTo>
                    <a:pt x="359529" y="332861"/>
                  </a:moveTo>
                  <a:lnTo>
                    <a:pt x="359529" y="342330"/>
                  </a:lnTo>
                  <a:lnTo>
                    <a:pt x="351855" y="350004"/>
                  </a:lnTo>
                  <a:lnTo>
                    <a:pt x="342386" y="350004"/>
                  </a:lnTo>
                  <a:lnTo>
                    <a:pt x="332917" y="350004"/>
                  </a:lnTo>
                  <a:lnTo>
                    <a:pt x="325243" y="342330"/>
                  </a:lnTo>
                  <a:lnTo>
                    <a:pt x="325243" y="332861"/>
                  </a:lnTo>
                  <a:lnTo>
                    <a:pt x="325243" y="323398"/>
                  </a:lnTo>
                  <a:lnTo>
                    <a:pt x="332917" y="315718"/>
                  </a:lnTo>
                  <a:lnTo>
                    <a:pt x="342386" y="315718"/>
                  </a:lnTo>
                  <a:lnTo>
                    <a:pt x="351855" y="315718"/>
                  </a:lnTo>
                  <a:lnTo>
                    <a:pt x="359529" y="323398"/>
                  </a:lnTo>
                  <a:lnTo>
                    <a:pt x="359529" y="332861"/>
                  </a:lnTo>
                </a:path>
                <a:path w="1894204" h="528319">
                  <a:moveTo>
                    <a:pt x="406198" y="342861"/>
                  </a:moveTo>
                  <a:lnTo>
                    <a:pt x="406198" y="352330"/>
                  </a:lnTo>
                  <a:lnTo>
                    <a:pt x="398518" y="360004"/>
                  </a:lnTo>
                  <a:lnTo>
                    <a:pt x="389055" y="360004"/>
                  </a:lnTo>
                  <a:lnTo>
                    <a:pt x="379586" y="360004"/>
                  </a:lnTo>
                  <a:lnTo>
                    <a:pt x="371912" y="352330"/>
                  </a:lnTo>
                  <a:lnTo>
                    <a:pt x="371912" y="342861"/>
                  </a:lnTo>
                  <a:lnTo>
                    <a:pt x="371912" y="333398"/>
                  </a:lnTo>
                  <a:lnTo>
                    <a:pt x="379586" y="325718"/>
                  </a:lnTo>
                  <a:lnTo>
                    <a:pt x="389055" y="325718"/>
                  </a:lnTo>
                  <a:lnTo>
                    <a:pt x="398518" y="325718"/>
                  </a:lnTo>
                  <a:lnTo>
                    <a:pt x="406198" y="333398"/>
                  </a:lnTo>
                  <a:lnTo>
                    <a:pt x="406198" y="342861"/>
                  </a:lnTo>
                </a:path>
                <a:path w="1894204" h="528319">
                  <a:moveTo>
                    <a:pt x="452387" y="347147"/>
                  </a:moveTo>
                  <a:lnTo>
                    <a:pt x="452387" y="356616"/>
                  </a:lnTo>
                  <a:lnTo>
                    <a:pt x="444713" y="364290"/>
                  </a:lnTo>
                  <a:lnTo>
                    <a:pt x="435244" y="364290"/>
                  </a:lnTo>
                  <a:lnTo>
                    <a:pt x="425776" y="364290"/>
                  </a:lnTo>
                  <a:lnTo>
                    <a:pt x="418101" y="356616"/>
                  </a:lnTo>
                  <a:lnTo>
                    <a:pt x="418101" y="347147"/>
                  </a:lnTo>
                  <a:lnTo>
                    <a:pt x="418101" y="337684"/>
                  </a:lnTo>
                  <a:lnTo>
                    <a:pt x="425776" y="330004"/>
                  </a:lnTo>
                  <a:lnTo>
                    <a:pt x="435244" y="330004"/>
                  </a:lnTo>
                  <a:lnTo>
                    <a:pt x="444713" y="330004"/>
                  </a:lnTo>
                  <a:lnTo>
                    <a:pt x="452387" y="337684"/>
                  </a:lnTo>
                  <a:lnTo>
                    <a:pt x="452387" y="347147"/>
                  </a:lnTo>
                </a:path>
                <a:path w="1894204" h="528319">
                  <a:moveTo>
                    <a:pt x="499057" y="344290"/>
                  </a:moveTo>
                  <a:lnTo>
                    <a:pt x="499057" y="353759"/>
                  </a:lnTo>
                  <a:lnTo>
                    <a:pt x="491377" y="361433"/>
                  </a:lnTo>
                  <a:lnTo>
                    <a:pt x="481914" y="361433"/>
                  </a:lnTo>
                  <a:lnTo>
                    <a:pt x="472445" y="361433"/>
                  </a:lnTo>
                  <a:lnTo>
                    <a:pt x="464771" y="353759"/>
                  </a:lnTo>
                  <a:lnTo>
                    <a:pt x="464771" y="344290"/>
                  </a:lnTo>
                  <a:lnTo>
                    <a:pt x="464771" y="334827"/>
                  </a:lnTo>
                  <a:lnTo>
                    <a:pt x="472445" y="327147"/>
                  </a:lnTo>
                  <a:lnTo>
                    <a:pt x="481914" y="327147"/>
                  </a:lnTo>
                  <a:lnTo>
                    <a:pt x="491377" y="327147"/>
                  </a:lnTo>
                  <a:lnTo>
                    <a:pt x="499057" y="334827"/>
                  </a:lnTo>
                  <a:lnTo>
                    <a:pt x="499057" y="344290"/>
                  </a:lnTo>
                </a:path>
                <a:path w="1894204" h="528319">
                  <a:moveTo>
                    <a:pt x="545246" y="333816"/>
                  </a:moveTo>
                  <a:lnTo>
                    <a:pt x="545246" y="343284"/>
                  </a:lnTo>
                  <a:lnTo>
                    <a:pt x="537572" y="350959"/>
                  </a:lnTo>
                  <a:lnTo>
                    <a:pt x="528103" y="350959"/>
                  </a:lnTo>
                  <a:lnTo>
                    <a:pt x="518634" y="350959"/>
                  </a:lnTo>
                  <a:lnTo>
                    <a:pt x="510960" y="343284"/>
                  </a:lnTo>
                  <a:lnTo>
                    <a:pt x="510960" y="333816"/>
                  </a:lnTo>
                  <a:lnTo>
                    <a:pt x="510960" y="324347"/>
                  </a:lnTo>
                  <a:lnTo>
                    <a:pt x="518634" y="316672"/>
                  </a:lnTo>
                  <a:lnTo>
                    <a:pt x="528103" y="316672"/>
                  </a:lnTo>
                  <a:lnTo>
                    <a:pt x="537572" y="316672"/>
                  </a:lnTo>
                  <a:lnTo>
                    <a:pt x="545246" y="324347"/>
                  </a:lnTo>
                  <a:lnTo>
                    <a:pt x="545246" y="333816"/>
                  </a:lnTo>
                </a:path>
                <a:path w="1894204" h="528319">
                  <a:moveTo>
                    <a:pt x="591915" y="317627"/>
                  </a:moveTo>
                  <a:lnTo>
                    <a:pt x="591915" y="327090"/>
                  </a:lnTo>
                  <a:lnTo>
                    <a:pt x="584235" y="334770"/>
                  </a:lnTo>
                  <a:lnTo>
                    <a:pt x="574772" y="334770"/>
                  </a:lnTo>
                  <a:lnTo>
                    <a:pt x="565303" y="334770"/>
                  </a:lnTo>
                  <a:lnTo>
                    <a:pt x="557629" y="327090"/>
                  </a:lnTo>
                  <a:lnTo>
                    <a:pt x="557629" y="317627"/>
                  </a:lnTo>
                  <a:lnTo>
                    <a:pt x="557629" y="308158"/>
                  </a:lnTo>
                  <a:lnTo>
                    <a:pt x="565303" y="300484"/>
                  </a:lnTo>
                  <a:lnTo>
                    <a:pt x="574772" y="300484"/>
                  </a:lnTo>
                  <a:lnTo>
                    <a:pt x="584235" y="300484"/>
                  </a:lnTo>
                  <a:lnTo>
                    <a:pt x="591915" y="308158"/>
                  </a:lnTo>
                  <a:lnTo>
                    <a:pt x="591915" y="317627"/>
                  </a:lnTo>
                </a:path>
                <a:path w="1894204" h="528319">
                  <a:moveTo>
                    <a:pt x="638579" y="298101"/>
                  </a:moveTo>
                  <a:lnTo>
                    <a:pt x="638579" y="307569"/>
                  </a:lnTo>
                  <a:lnTo>
                    <a:pt x="630904" y="315244"/>
                  </a:lnTo>
                  <a:lnTo>
                    <a:pt x="621436" y="315244"/>
                  </a:lnTo>
                  <a:lnTo>
                    <a:pt x="611973" y="315244"/>
                  </a:lnTo>
                  <a:lnTo>
                    <a:pt x="604292" y="307569"/>
                  </a:lnTo>
                  <a:lnTo>
                    <a:pt x="604292" y="298101"/>
                  </a:lnTo>
                  <a:lnTo>
                    <a:pt x="604292" y="288632"/>
                  </a:lnTo>
                  <a:lnTo>
                    <a:pt x="611973" y="280958"/>
                  </a:lnTo>
                  <a:lnTo>
                    <a:pt x="621436" y="280958"/>
                  </a:lnTo>
                  <a:lnTo>
                    <a:pt x="630904" y="280958"/>
                  </a:lnTo>
                  <a:lnTo>
                    <a:pt x="638579" y="288632"/>
                  </a:lnTo>
                  <a:lnTo>
                    <a:pt x="638579" y="298101"/>
                  </a:lnTo>
                </a:path>
                <a:path w="1894204" h="528319">
                  <a:moveTo>
                    <a:pt x="684774" y="281432"/>
                  </a:moveTo>
                  <a:lnTo>
                    <a:pt x="684774" y="290901"/>
                  </a:lnTo>
                  <a:lnTo>
                    <a:pt x="677093" y="298575"/>
                  </a:lnTo>
                  <a:lnTo>
                    <a:pt x="667630" y="298575"/>
                  </a:lnTo>
                  <a:lnTo>
                    <a:pt x="658162" y="298575"/>
                  </a:lnTo>
                  <a:lnTo>
                    <a:pt x="650487" y="290901"/>
                  </a:lnTo>
                  <a:lnTo>
                    <a:pt x="650487" y="281432"/>
                  </a:lnTo>
                  <a:lnTo>
                    <a:pt x="650487" y="271969"/>
                  </a:lnTo>
                  <a:lnTo>
                    <a:pt x="658162" y="264289"/>
                  </a:lnTo>
                  <a:lnTo>
                    <a:pt x="667630" y="264289"/>
                  </a:lnTo>
                  <a:lnTo>
                    <a:pt x="677093" y="264289"/>
                  </a:lnTo>
                  <a:lnTo>
                    <a:pt x="684774" y="271969"/>
                  </a:lnTo>
                  <a:lnTo>
                    <a:pt x="684774" y="281432"/>
                  </a:lnTo>
                </a:path>
                <a:path w="1894204" h="528319">
                  <a:moveTo>
                    <a:pt x="731437" y="271432"/>
                  </a:moveTo>
                  <a:lnTo>
                    <a:pt x="731437" y="280901"/>
                  </a:lnTo>
                  <a:lnTo>
                    <a:pt x="723763" y="288575"/>
                  </a:lnTo>
                  <a:lnTo>
                    <a:pt x="714294" y="288575"/>
                  </a:lnTo>
                  <a:lnTo>
                    <a:pt x="704831" y="288575"/>
                  </a:lnTo>
                  <a:lnTo>
                    <a:pt x="697151" y="280901"/>
                  </a:lnTo>
                  <a:lnTo>
                    <a:pt x="697151" y="271432"/>
                  </a:lnTo>
                  <a:lnTo>
                    <a:pt x="697151" y="261969"/>
                  </a:lnTo>
                  <a:lnTo>
                    <a:pt x="704831" y="254289"/>
                  </a:lnTo>
                  <a:lnTo>
                    <a:pt x="714294" y="254289"/>
                  </a:lnTo>
                  <a:lnTo>
                    <a:pt x="723763" y="254289"/>
                  </a:lnTo>
                  <a:lnTo>
                    <a:pt x="731437" y="261969"/>
                  </a:lnTo>
                  <a:lnTo>
                    <a:pt x="731437" y="271432"/>
                  </a:lnTo>
                </a:path>
                <a:path w="1894204" h="528319">
                  <a:moveTo>
                    <a:pt x="778106" y="271912"/>
                  </a:moveTo>
                  <a:lnTo>
                    <a:pt x="778106" y="281375"/>
                  </a:lnTo>
                  <a:lnTo>
                    <a:pt x="770432" y="289055"/>
                  </a:lnTo>
                  <a:lnTo>
                    <a:pt x="760963" y="289055"/>
                  </a:lnTo>
                  <a:lnTo>
                    <a:pt x="751494" y="289055"/>
                  </a:lnTo>
                  <a:lnTo>
                    <a:pt x="743820" y="281375"/>
                  </a:lnTo>
                  <a:lnTo>
                    <a:pt x="743820" y="271912"/>
                  </a:lnTo>
                  <a:lnTo>
                    <a:pt x="743820" y="262443"/>
                  </a:lnTo>
                  <a:lnTo>
                    <a:pt x="751494" y="254769"/>
                  </a:lnTo>
                  <a:lnTo>
                    <a:pt x="760963" y="254769"/>
                  </a:lnTo>
                  <a:lnTo>
                    <a:pt x="770432" y="254769"/>
                  </a:lnTo>
                  <a:lnTo>
                    <a:pt x="778106" y="262443"/>
                  </a:lnTo>
                  <a:lnTo>
                    <a:pt x="778106" y="271912"/>
                  </a:lnTo>
                </a:path>
                <a:path w="1894204" h="528319">
                  <a:moveTo>
                    <a:pt x="824295" y="285243"/>
                  </a:moveTo>
                  <a:lnTo>
                    <a:pt x="824295" y="294712"/>
                  </a:lnTo>
                  <a:lnTo>
                    <a:pt x="816621" y="302387"/>
                  </a:lnTo>
                  <a:lnTo>
                    <a:pt x="807152" y="302387"/>
                  </a:lnTo>
                  <a:lnTo>
                    <a:pt x="797689" y="302387"/>
                  </a:lnTo>
                  <a:lnTo>
                    <a:pt x="790009" y="294712"/>
                  </a:lnTo>
                  <a:lnTo>
                    <a:pt x="790009" y="285243"/>
                  </a:lnTo>
                  <a:lnTo>
                    <a:pt x="790009" y="275775"/>
                  </a:lnTo>
                  <a:lnTo>
                    <a:pt x="797689" y="268100"/>
                  </a:lnTo>
                  <a:lnTo>
                    <a:pt x="807152" y="268100"/>
                  </a:lnTo>
                  <a:lnTo>
                    <a:pt x="816621" y="268100"/>
                  </a:lnTo>
                  <a:lnTo>
                    <a:pt x="824295" y="275775"/>
                  </a:lnTo>
                  <a:lnTo>
                    <a:pt x="824295" y="285243"/>
                  </a:lnTo>
                </a:path>
                <a:path w="1894204" h="528319">
                  <a:moveTo>
                    <a:pt x="870965" y="309530"/>
                  </a:moveTo>
                  <a:lnTo>
                    <a:pt x="870965" y="318998"/>
                  </a:lnTo>
                  <a:lnTo>
                    <a:pt x="863290" y="326673"/>
                  </a:lnTo>
                  <a:lnTo>
                    <a:pt x="853822" y="326673"/>
                  </a:lnTo>
                  <a:lnTo>
                    <a:pt x="844353" y="326673"/>
                  </a:lnTo>
                  <a:lnTo>
                    <a:pt x="836679" y="318998"/>
                  </a:lnTo>
                  <a:lnTo>
                    <a:pt x="836679" y="309530"/>
                  </a:lnTo>
                  <a:lnTo>
                    <a:pt x="836679" y="300061"/>
                  </a:lnTo>
                  <a:lnTo>
                    <a:pt x="844353" y="292386"/>
                  </a:lnTo>
                  <a:lnTo>
                    <a:pt x="853822" y="292386"/>
                  </a:lnTo>
                  <a:lnTo>
                    <a:pt x="863290" y="292386"/>
                  </a:lnTo>
                  <a:lnTo>
                    <a:pt x="870965" y="300061"/>
                  </a:lnTo>
                  <a:lnTo>
                    <a:pt x="870965" y="309530"/>
                  </a:lnTo>
                </a:path>
                <a:path w="1894204" h="528319">
                  <a:moveTo>
                    <a:pt x="917154" y="340004"/>
                  </a:moveTo>
                  <a:lnTo>
                    <a:pt x="917154" y="349473"/>
                  </a:lnTo>
                  <a:lnTo>
                    <a:pt x="909480" y="357147"/>
                  </a:lnTo>
                  <a:lnTo>
                    <a:pt x="900011" y="357147"/>
                  </a:lnTo>
                  <a:lnTo>
                    <a:pt x="890548" y="357147"/>
                  </a:lnTo>
                  <a:lnTo>
                    <a:pt x="882868" y="349473"/>
                  </a:lnTo>
                  <a:lnTo>
                    <a:pt x="882868" y="340004"/>
                  </a:lnTo>
                  <a:lnTo>
                    <a:pt x="882868" y="330541"/>
                  </a:lnTo>
                  <a:lnTo>
                    <a:pt x="890548" y="322861"/>
                  </a:lnTo>
                  <a:lnTo>
                    <a:pt x="900011" y="322861"/>
                  </a:lnTo>
                  <a:lnTo>
                    <a:pt x="909480" y="322861"/>
                  </a:lnTo>
                  <a:lnTo>
                    <a:pt x="917154" y="330541"/>
                  </a:lnTo>
                  <a:lnTo>
                    <a:pt x="917154" y="340004"/>
                  </a:lnTo>
                </a:path>
                <a:path w="1894204" h="528319">
                  <a:moveTo>
                    <a:pt x="963823" y="369056"/>
                  </a:moveTo>
                  <a:lnTo>
                    <a:pt x="963823" y="378519"/>
                  </a:lnTo>
                  <a:lnTo>
                    <a:pt x="956149" y="386199"/>
                  </a:lnTo>
                  <a:lnTo>
                    <a:pt x="946680" y="386199"/>
                  </a:lnTo>
                  <a:lnTo>
                    <a:pt x="937211" y="386199"/>
                  </a:lnTo>
                  <a:lnTo>
                    <a:pt x="929537" y="378519"/>
                  </a:lnTo>
                  <a:lnTo>
                    <a:pt x="929537" y="369056"/>
                  </a:lnTo>
                  <a:lnTo>
                    <a:pt x="929537" y="359587"/>
                  </a:lnTo>
                  <a:lnTo>
                    <a:pt x="937211" y="351913"/>
                  </a:lnTo>
                  <a:lnTo>
                    <a:pt x="946680" y="351913"/>
                  </a:lnTo>
                  <a:lnTo>
                    <a:pt x="956149" y="351913"/>
                  </a:lnTo>
                  <a:lnTo>
                    <a:pt x="963823" y="359587"/>
                  </a:lnTo>
                  <a:lnTo>
                    <a:pt x="963823" y="369056"/>
                  </a:lnTo>
                </a:path>
                <a:path w="1894204" h="528319">
                  <a:moveTo>
                    <a:pt x="1010492" y="389056"/>
                  </a:moveTo>
                  <a:lnTo>
                    <a:pt x="1010492" y="398519"/>
                  </a:lnTo>
                  <a:lnTo>
                    <a:pt x="1002812" y="406199"/>
                  </a:lnTo>
                  <a:lnTo>
                    <a:pt x="993349" y="406199"/>
                  </a:lnTo>
                  <a:lnTo>
                    <a:pt x="983881" y="406199"/>
                  </a:lnTo>
                  <a:lnTo>
                    <a:pt x="976206" y="398519"/>
                  </a:lnTo>
                  <a:lnTo>
                    <a:pt x="976206" y="389056"/>
                  </a:lnTo>
                  <a:lnTo>
                    <a:pt x="976206" y="379588"/>
                  </a:lnTo>
                  <a:lnTo>
                    <a:pt x="983881" y="371913"/>
                  </a:lnTo>
                  <a:lnTo>
                    <a:pt x="993349" y="371913"/>
                  </a:lnTo>
                  <a:lnTo>
                    <a:pt x="1002812" y="371913"/>
                  </a:lnTo>
                  <a:lnTo>
                    <a:pt x="1010492" y="379588"/>
                  </a:lnTo>
                  <a:lnTo>
                    <a:pt x="1010492" y="389056"/>
                  </a:lnTo>
                </a:path>
                <a:path w="1894204" h="528319">
                  <a:moveTo>
                    <a:pt x="1056682" y="392862"/>
                  </a:moveTo>
                  <a:lnTo>
                    <a:pt x="1056682" y="402331"/>
                  </a:lnTo>
                  <a:lnTo>
                    <a:pt x="1049007" y="410005"/>
                  </a:lnTo>
                  <a:lnTo>
                    <a:pt x="1039538" y="410005"/>
                  </a:lnTo>
                  <a:lnTo>
                    <a:pt x="1030070" y="410005"/>
                  </a:lnTo>
                  <a:lnTo>
                    <a:pt x="1022395" y="402331"/>
                  </a:lnTo>
                  <a:lnTo>
                    <a:pt x="1022395" y="392862"/>
                  </a:lnTo>
                  <a:lnTo>
                    <a:pt x="1022395" y="383399"/>
                  </a:lnTo>
                  <a:lnTo>
                    <a:pt x="1030070" y="375719"/>
                  </a:lnTo>
                  <a:lnTo>
                    <a:pt x="1039538" y="375719"/>
                  </a:lnTo>
                  <a:lnTo>
                    <a:pt x="1049007" y="375719"/>
                  </a:lnTo>
                  <a:lnTo>
                    <a:pt x="1056682" y="383399"/>
                  </a:lnTo>
                  <a:lnTo>
                    <a:pt x="1056682" y="392862"/>
                  </a:lnTo>
                </a:path>
                <a:path w="1894204" h="528319">
                  <a:moveTo>
                    <a:pt x="1103351" y="377148"/>
                  </a:moveTo>
                  <a:lnTo>
                    <a:pt x="1103351" y="386616"/>
                  </a:lnTo>
                  <a:lnTo>
                    <a:pt x="1095671" y="394291"/>
                  </a:lnTo>
                  <a:lnTo>
                    <a:pt x="1086208" y="394291"/>
                  </a:lnTo>
                  <a:lnTo>
                    <a:pt x="1076739" y="394291"/>
                  </a:lnTo>
                  <a:lnTo>
                    <a:pt x="1069065" y="386616"/>
                  </a:lnTo>
                  <a:lnTo>
                    <a:pt x="1069065" y="377148"/>
                  </a:lnTo>
                  <a:lnTo>
                    <a:pt x="1069065" y="367685"/>
                  </a:lnTo>
                  <a:lnTo>
                    <a:pt x="1076739" y="360004"/>
                  </a:lnTo>
                  <a:lnTo>
                    <a:pt x="1086208" y="360004"/>
                  </a:lnTo>
                  <a:lnTo>
                    <a:pt x="1095671" y="360004"/>
                  </a:lnTo>
                  <a:lnTo>
                    <a:pt x="1103351" y="367685"/>
                  </a:lnTo>
                  <a:lnTo>
                    <a:pt x="1103351" y="377148"/>
                  </a:lnTo>
                </a:path>
                <a:path w="1894204" h="528319">
                  <a:moveTo>
                    <a:pt x="1150014" y="342861"/>
                  </a:moveTo>
                  <a:lnTo>
                    <a:pt x="1150014" y="352330"/>
                  </a:lnTo>
                  <a:lnTo>
                    <a:pt x="1142340" y="360004"/>
                  </a:lnTo>
                  <a:lnTo>
                    <a:pt x="1132871" y="360004"/>
                  </a:lnTo>
                  <a:lnTo>
                    <a:pt x="1123408" y="360004"/>
                  </a:lnTo>
                  <a:lnTo>
                    <a:pt x="1115728" y="352330"/>
                  </a:lnTo>
                  <a:lnTo>
                    <a:pt x="1115728" y="342861"/>
                  </a:lnTo>
                  <a:lnTo>
                    <a:pt x="1115728" y="333398"/>
                  </a:lnTo>
                  <a:lnTo>
                    <a:pt x="1123408" y="325718"/>
                  </a:lnTo>
                  <a:lnTo>
                    <a:pt x="1132871" y="325718"/>
                  </a:lnTo>
                  <a:lnTo>
                    <a:pt x="1142340" y="325718"/>
                  </a:lnTo>
                  <a:lnTo>
                    <a:pt x="1150014" y="333398"/>
                  </a:lnTo>
                  <a:lnTo>
                    <a:pt x="1150014" y="342861"/>
                  </a:lnTo>
                </a:path>
                <a:path w="1894204" h="528319">
                  <a:moveTo>
                    <a:pt x="1196209" y="296198"/>
                  </a:moveTo>
                  <a:lnTo>
                    <a:pt x="1196209" y="305661"/>
                  </a:lnTo>
                  <a:lnTo>
                    <a:pt x="1188529" y="313341"/>
                  </a:lnTo>
                  <a:lnTo>
                    <a:pt x="1179066" y="313341"/>
                  </a:lnTo>
                  <a:lnTo>
                    <a:pt x="1169597" y="313341"/>
                  </a:lnTo>
                  <a:lnTo>
                    <a:pt x="1161923" y="305661"/>
                  </a:lnTo>
                  <a:lnTo>
                    <a:pt x="1161923" y="296198"/>
                  </a:lnTo>
                  <a:lnTo>
                    <a:pt x="1161923" y="286729"/>
                  </a:lnTo>
                  <a:lnTo>
                    <a:pt x="1169597" y="279055"/>
                  </a:lnTo>
                  <a:lnTo>
                    <a:pt x="1179066" y="279055"/>
                  </a:lnTo>
                  <a:lnTo>
                    <a:pt x="1188529" y="279055"/>
                  </a:lnTo>
                  <a:lnTo>
                    <a:pt x="1196209" y="286729"/>
                  </a:lnTo>
                  <a:lnTo>
                    <a:pt x="1196209" y="296198"/>
                  </a:lnTo>
                </a:path>
                <a:path w="1894204" h="528319">
                  <a:moveTo>
                    <a:pt x="1242873" y="247626"/>
                  </a:moveTo>
                  <a:lnTo>
                    <a:pt x="1242873" y="257089"/>
                  </a:lnTo>
                  <a:lnTo>
                    <a:pt x="1235198" y="264769"/>
                  </a:lnTo>
                  <a:lnTo>
                    <a:pt x="1225730" y="264769"/>
                  </a:lnTo>
                  <a:lnTo>
                    <a:pt x="1216267" y="264769"/>
                  </a:lnTo>
                  <a:lnTo>
                    <a:pt x="1208587" y="257089"/>
                  </a:lnTo>
                  <a:lnTo>
                    <a:pt x="1208587" y="247626"/>
                  </a:lnTo>
                  <a:lnTo>
                    <a:pt x="1208587" y="238157"/>
                  </a:lnTo>
                  <a:lnTo>
                    <a:pt x="1216267" y="230483"/>
                  </a:lnTo>
                  <a:lnTo>
                    <a:pt x="1225730" y="230483"/>
                  </a:lnTo>
                  <a:lnTo>
                    <a:pt x="1235198" y="230483"/>
                  </a:lnTo>
                  <a:lnTo>
                    <a:pt x="1242873" y="238157"/>
                  </a:lnTo>
                  <a:lnTo>
                    <a:pt x="1242873" y="247626"/>
                  </a:lnTo>
                </a:path>
                <a:path w="1894204" h="528319">
                  <a:moveTo>
                    <a:pt x="1289068" y="210002"/>
                  </a:moveTo>
                  <a:lnTo>
                    <a:pt x="1289068" y="219471"/>
                  </a:lnTo>
                  <a:lnTo>
                    <a:pt x="1281388" y="227146"/>
                  </a:lnTo>
                  <a:lnTo>
                    <a:pt x="1271925" y="227146"/>
                  </a:lnTo>
                  <a:lnTo>
                    <a:pt x="1262456" y="227146"/>
                  </a:lnTo>
                  <a:lnTo>
                    <a:pt x="1254781" y="219471"/>
                  </a:lnTo>
                  <a:lnTo>
                    <a:pt x="1254781" y="210002"/>
                  </a:lnTo>
                  <a:lnTo>
                    <a:pt x="1254781" y="200539"/>
                  </a:lnTo>
                  <a:lnTo>
                    <a:pt x="1262456" y="192859"/>
                  </a:lnTo>
                  <a:lnTo>
                    <a:pt x="1271925" y="192859"/>
                  </a:lnTo>
                  <a:lnTo>
                    <a:pt x="1281388" y="192859"/>
                  </a:lnTo>
                  <a:lnTo>
                    <a:pt x="1289068" y="200539"/>
                  </a:lnTo>
                  <a:lnTo>
                    <a:pt x="1289068" y="210002"/>
                  </a:lnTo>
                </a:path>
                <a:path w="1894204" h="528319">
                  <a:moveTo>
                    <a:pt x="1335731" y="195716"/>
                  </a:moveTo>
                  <a:lnTo>
                    <a:pt x="1335731" y="205185"/>
                  </a:lnTo>
                  <a:lnTo>
                    <a:pt x="1328057" y="212860"/>
                  </a:lnTo>
                  <a:lnTo>
                    <a:pt x="1318588" y="212860"/>
                  </a:lnTo>
                  <a:lnTo>
                    <a:pt x="1309125" y="212860"/>
                  </a:lnTo>
                  <a:lnTo>
                    <a:pt x="1301445" y="205185"/>
                  </a:lnTo>
                  <a:lnTo>
                    <a:pt x="1301445" y="195716"/>
                  </a:lnTo>
                  <a:lnTo>
                    <a:pt x="1301445" y="186254"/>
                  </a:lnTo>
                  <a:lnTo>
                    <a:pt x="1309125" y="178573"/>
                  </a:lnTo>
                  <a:lnTo>
                    <a:pt x="1318588" y="178573"/>
                  </a:lnTo>
                  <a:lnTo>
                    <a:pt x="1328057" y="178573"/>
                  </a:lnTo>
                  <a:lnTo>
                    <a:pt x="1335731" y="186254"/>
                  </a:lnTo>
                  <a:lnTo>
                    <a:pt x="1335731" y="195716"/>
                  </a:lnTo>
                </a:path>
                <a:path w="1894204" h="528319">
                  <a:moveTo>
                    <a:pt x="1382400" y="211911"/>
                  </a:moveTo>
                  <a:lnTo>
                    <a:pt x="1382400" y="221374"/>
                  </a:lnTo>
                  <a:lnTo>
                    <a:pt x="1374726" y="229054"/>
                  </a:lnTo>
                  <a:lnTo>
                    <a:pt x="1365257" y="229054"/>
                  </a:lnTo>
                  <a:lnTo>
                    <a:pt x="1355789" y="229054"/>
                  </a:lnTo>
                  <a:lnTo>
                    <a:pt x="1348114" y="221374"/>
                  </a:lnTo>
                  <a:lnTo>
                    <a:pt x="1348114" y="211911"/>
                  </a:lnTo>
                  <a:lnTo>
                    <a:pt x="1348114" y="202442"/>
                  </a:lnTo>
                  <a:lnTo>
                    <a:pt x="1355789" y="194768"/>
                  </a:lnTo>
                  <a:lnTo>
                    <a:pt x="1365257" y="194768"/>
                  </a:lnTo>
                  <a:lnTo>
                    <a:pt x="1374726" y="194768"/>
                  </a:lnTo>
                  <a:lnTo>
                    <a:pt x="1382400" y="202442"/>
                  </a:lnTo>
                  <a:lnTo>
                    <a:pt x="1382400" y="211911"/>
                  </a:lnTo>
                </a:path>
                <a:path w="1894204" h="528319">
                  <a:moveTo>
                    <a:pt x="1428590" y="259055"/>
                  </a:moveTo>
                  <a:lnTo>
                    <a:pt x="1428590" y="268518"/>
                  </a:lnTo>
                  <a:lnTo>
                    <a:pt x="1420915" y="276198"/>
                  </a:lnTo>
                  <a:lnTo>
                    <a:pt x="1411446" y="276198"/>
                  </a:lnTo>
                  <a:lnTo>
                    <a:pt x="1401983" y="276198"/>
                  </a:lnTo>
                  <a:lnTo>
                    <a:pt x="1394303" y="268518"/>
                  </a:lnTo>
                  <a:lnTo>
                    <a:pt x="1394303" y="259055"/>
                  </a:lnTo>
                  <a:lnTo>
                    <a:pt x="1394303" y="249586"/>
                  </a:lnTo>
                  <a:lnTo>
                    <a:pt x="1401983" y="241911"/>
                  </a:lnTo>
                  <a:lnTo>
                    <a:pt x="1411446" y="241911"/>
                  </a:lnTo>
                  <a:lnTo>
                    <a:pt x="1420915" y="241911"/>
                  </a:lnTo>
                  <a:lnTo>
                    <a:pt x="1428590" y="249586"/>
                  </a:lnTo>
                  <a:lnTo>
                    <a:pt x="1428590" y="259055"/>
                  </a:lnTo>
                </a:path>
                <a:path w="1894204" h="528319">
                  <a:moveTo>
                    <a:pt x="1475259" y="330004"/>
                  </a:moveTo>
                  <a:lnTo>
                    <a:pt x="1475259" y="339473"/>
                  </a:lnTo>
                  <a:lnTo>
                    <a:pt x="1467584" y="347147"/>
                  </a:lnTo>
                  <a:lnTo>
                    <a:pt x="1458116" y="347147"/>
                  </a:lnTo>
                  <a:lnTo>
                    <a:pt x="1448647" y="347147"/>
                  </a:lnTo>
                  <a:lnTo>
                    <a:pt x="1440973" y="339473"/>
                  </a:lnTo>
                  <a:lnTo>
                    <a:pt x="1440973" y="330004"/>
                  </a:lnTo>
                  <a:lnTo>
                    <a:pt x="1440973" y="320541"/>
                  </a:lnTo>
                  <a:lnTo>
                    <a:pt x="1448647" y="312861"/>
                  </a:lnTo>
                  <a:lnTo>
                    <a:pt x="1458116" y="312861"/>
                  </a:lnTo>
                  <a:lnTo>
                    <a:pt x="1467584" y="312861"/>
                  </a:lnTo>
                  <a:lnTo>
                    <a:pt x="1475259" y="320541"/>
                  </a:lnTo>
                  <a:lnTo>
                    <a:pt x="1475259" y="330004"/>
                  </a:lnTo>
                </a:path>
                <a:path w="1894204" h="528319">
                  <a:moveTo>
                    <a:pt x="1521928" y="409057"/>
                  </a:moveTo>
                  <a:lnTo>
                    <a:pt x="1521928" y="418520"/>
                  </a:lnTo>
                  <a:lnTo>
                    <a:pt x="1514248" y="426200"/>
                  </a:lnTo>
                  <a:lnTo>
                    <a:pt x="1504785" y="426200"/>
                  </a:lnTo>
                  <a:lnTo>
                    <a:pt x="1495316" y="426200"/>
                  </a:lnTo>
                  <a:lnTo>
                    <a:pt x="1487642" y="418520"/>
                  </a:lnTo>
                  <a:lnTo>
                    <a:pt x="1487642" y="409057"/>
                  </a:lnTo>
                  <a:lnTo>
                    <a:pt x="1487642" y="399588"/>
                  </a:lnTo>
                  <a:lnTo>
                    <a:pt x="1495316" y="391913"/>
                  </a:lnTo>
                  <a:lnTo>
                    <a:pt x="1504785" y="391913"/>
                  </a:lnTo>
                  <a:lnTo>
                    <a:pt x="1514248" y="391913"/>
                  </a:lnTo>
                  <a:lnTo>
                    <a:pt x="1521928" y="399588"/>
                  </a:lnTo>
                  <a:lnTo>
                    <a:pt x="1521928" y="409057"/>
                  </a:lnTo>
                </a:path>
                <a:path w="1894204" h="528319">
                  <a:moveTo>
                    <a:pt x="1568117" y="475720"/>
                  </a:moveTo>
                  <a:lnTo>
                    <a:pt x="1568117" y="485189"/>
                  </a:lnTo>
                  <a:lnTo>
                    <a:pt x="1560443" y="492863"/>
                  </a:lnTo>
                  <a:lnTo>
                    <a:pt x="1550974" y="492863"/>
                  </a:lnTo>
                  <a:lnTo>
                    <a:pt x="1541505" y="492863"/>
                  </a:lnTo>
                  <a:lnTo>
                    <a:pt x="1533831" y="485189"/>
                  </a:lnTo>
                  <a:lnTo>
                    <a:pt x="1533831" y="475720"/>
                  </a:lnTo>
                  <a:lnTo>
                    <a:pt x="1533831" y="466257"/>
                  </a:lnTo>
                  <a:lnTo>
                    <a:pt x="1541505" y="458577"/>
                  </a:lnTo>
                  <a:lnTo>
                    <a:pt x="1550974" y="458577"/>
                  </a:lnTo>
                  <a:lnTo>
                    <a:pt x="1560443" y="458577"/>
                  </a:lnTo>
                  <a:lnTo>
                    <a:pt x="1568117" y="466257"/>
                  </a:lnTo>
                  <a:lnTo>
                    <a:pt x="1568117" y="475720"/>
                  </a:lnTo>
                </a:path>
                <a:path w="1894204" h="528319">
                  <a:moveTo>
                    <a:pt x="1614786" y="510961"/>
                  </a:moveTo>
                  <a:lnTo>
                    <a:pt x="1614786" y="520430"/>
                  </a:lnTo>
                  <a:lnTo>
                    <a:pt x="1607106" y="528104"/>
                  </a:lnTo>
                  <a:lnTo>
                    <a:pt x="1597643" y="528104"/>
                  </a:lnTo>
                  <a:lnTo>
                    <a:pt x="1588175" y="528104"/>
                  </a:lnTo>
                  <a:lnTo>
                    <a:pt x="1580500" y="520430"/>
                  </a:lnTo>
                  <a:lnTo>
                    <a:pt x="1580500" y="510961"/>
                  </a:lnTo>
                  <a:lnTo>
                    <a:pt x="1580500" y="501492"/>
                  </a:lnTo>
                  <a:lnTo>
                    <a:pt x="1588175" y="493818"/>
                  </a:lnTo>
                  <a:lnTo>
                    <a:pt x="1597643" y="493818"/>
                  </a:lnTo>
                  <a:lnTo>
                    <a:pt x="1607106" y="493818"/>
                  </a:lnTo>
                  <a:lnTo>
                    <a:pt x="1614786" y="501492"/>
                  </a:lnTo>
                  <a:lnTo>
                    <a:pt x="1614786" y="510961"/>
                  </a:lnTo>
                </a:path>
                <a:path w="1894204" h="528319">
                  <a:moveTo>
                    <a:pt x="1660976" y="499532"/>
                  </a:moveTo>
                  <a:lnTo>
                    <a:pt x="1660976" y="509001"/>
                  </a:lnTo>
                  <a:lnTo>
                    <a:pt x="1653301" y="516675"/>
                  </a:lnTo>
                  <a:lnTo>
                    <a:pt x="1643833" y="516675"/>
                  </a:lnTo>
                  <a:lnTo>
                    <a:pt x="1634364" y="516675"/>
                  </a:lnTo>
                  <a:lnTo>
                    <a:pt x="1626689" y="509001"/>
                  </a:lnTo>
                  <a:lnTo>
                    <a:pt x="1626689" y="499532"/>
                  </a:lnTo>
                  <a:lnTo>
                    <a:pt x="1626689" y="490063"/>
                  </a:lnTo>
                  <a:lnTo>
                    <a:pt x="1634364" y="482389"/>
                  </a:lnTo>
                  <a:lnTo>
                    <a:pt x="1643833" y="482389"/>
                  </a:lnTo>
                  <a:lnTo>
                    <a:pt x="1653301" y="482389"/>
                  </a:lnTo>
                  <a:lnTo>
                    <a:pt x="1660976" y="490063"/>
                  </a:lnTo>
                  <a:lnTo>
                    <a:pt x="1660976" y="499532"/>
                  </a:lnTo>
                </a:path>
                <a:path w="1894204" h="528319">
                  <a:moveTo>
                    <a:pt x="1707645" y="437148"/>
                  </a:moveTo>
                  <a:lnTo>
                    <a:pt x="1707645" y="446617"/>
                  </a:lnTo>
                  <a:lnTo>
                    <a:pt x="1699965" y="454292"/>
                  </a:lnTo>
                  <a:lnTo>
                    <a:pt x="1690502" y="454292"/>
                  </a:lnTo>
                  <a:lnTo>
                    <a:pt x="1681033" y="454292"/>
                  </a:lnTo>
                  <a:lnTo>
                    <a:pt x="1673359" y="446617"/>
                  </a:lnTo>
                  <a:lnTo>
                    <a:pt x="1673359" y="437148"/>
                  </a:lnTo>
                  <a:lnTo>
                    <a:pt x="1673359" y="427685"/>
                  </a:lnTo>
                  <a:lnTo>
                    <a:pt x="1681033" y="420005"/>
                  </a:lnTo>
                  <a:lnTo>
                    <a:pt x="1690502" y="420005"/>
                  </a:lnTo>
                  <a:lnTo>
                    <a:pt x="1699965" y="420005"/>
                  </a:lnTo>
                  <a:lnTo>
                    <a:pt x="1707645" y="427685"/>
                  </a:lnTo>
                  <a:lnTo>
                    <a:pt x="1707645" y="437148"/>
                  </a:lnTo>
                </a:path>
                <a:path w="1894204" h="528319">
                  <a:moveTo>
                    <a:pt x="1754308" y="332387"/>
                  </a:moveTo>
                  <a:lnTo>
                    <a:pt x="1754308" y="341856"/>
                  </a:lnTo>
                  <a:lnTo>
                    <a:pt x="1746634" y="349530"/>
                  </a:lnTo>
                  <a:lnTo>
                    <a:pt x="1737165" y="349530"/>
                  </a:lnTo>
                  <a:lnTo>
                    <a:pt x="1727702" y="349530"/>
                  </a:lnTo>
                  <a:lnTo>
                    <a:pt x="1720022" y="341856"/>
                  </a:lnTo>
                  <a:lnTo>
                    <a:pt x="1720022" y="332387"/>
                  </a:lnTo>
                  <a:lnTo>
                    <a:pt x="1720022" y="322918"/>
                  </a:lnTo>
                  <a:lnTo>
                    <a:pt x="1727702" y="315244"/>
                  </a:lnTo>
                  <a:lnTo>
                    <a:pt x="1737165" y="315244"/>
                  </a:lnTo>
                  <a:lnTo>
                    <a:pt x="1746634" y="315244"/>
                  </a:lnTo>
                  <a:lnTo>
                    <a:pt x="1754308" y="322918"/>
                  </a:lnTo>
                  <a:lnTo>
                    <a:pt x="1754308" y="332387"/>
                  </a:lnTo>
                </a:path>
                <a:path w="1894204" h="528319">
                  <a:moveTo>
                    <a:pt x="1800503" y="206671"/>
                  </a:moveTo>
                  <a:lnTo>
                    <a:pt x="1800503" y="216140"/>
                  </a:lnTo>
                  <a:lnTo>
                    <a:pt x="1792823" y="223814"/>
                  </a:lnTo>
                  <a:lnTo>
                    <a:pt x="1783360" y="223814"/>
                  </a:lnTo>
                  <a:lnTo>
                    <a:pt x="1773891" y="223814"/>
                  </a:lnTo>
                  <a:lnTo>
                    <a:pt x="1766217" y="216140"/>
                  </a:lnTo>
                  <a:lnTo>
                    <a:pt x="1766217" y="206671"/>
                  </a:lnTo>
                  <a:lnTo>
                    <a:pt x="1766217" y="197202"/>
                  </a:lnTo>
                  <a:lnTo>
                    <a:pt x="1773891" y="189528"/>
                  </a:lnTo>
                  <a:lnTo>
                    <a:pt x="1783360" y="189528"/>
                  </a:lnTo>
                  <a:lnTo>
                    <a:pt x="1792823" y="189528"/>
                  </a:lnTo>
                  <a:lnTo>
                    <a:pt x="1800503" y="197202"/>
                  </a:lnTo>
                  <a:lnTo>
                    <a:pt x="1800503" y="206671"/>
                  </a:lnTo>
                </a:path>
                <a:path w="1894204" h="528319">
                  <a:moveTo>
                    <a:pt x="1847167" y="90481"/>
                  </a:moveTo>
                  <a:lnTo>
                    <a:pt x="1847167" y="99944"/>
                  </a:lnTo>
                  <a:lnTo>
                    <a:pt x="1839492" y="107624"/>
                  </a:lnTo>
                  <a:lnTo>
                    <a:pt x="1830024" y="107624"/>
                  </a:lnTo>
                  <a:lnTo>
                    <a:pt x="1820561" y="107624"/>
                  </a:lnTo>
                  <a:lnTo>
                    <a:pt x="1812881" y="99944"/>
                  </a:lnTo>
                  <a:lnTo>
                    <a:pt x="1812881" y="90481"/>
                  </a:lnTo>
                  <a:lnTo>
                    <a:pt x="1812881" y="81012"/>
                  </a:lnTo>
                  <a:lnTo>
                    <a:pt x="1820561" y="73338"/>
                  </a:lnTo>
                  <a:lnTo>
                    <a:pt x="1830024" y="73338"/>
                  </a:lnTo>
                  <a:lnTo>
                    <a:pt x="1839492" y="73338"/>
                  </a:lnTo>
                  <a:lnTo>
                    <a:pt x="1847167" y="81012"/>
                  </a:lnTo>
                  <a:lnTo>
                    <a:pt x="1847167" y="90481"/>
                  </a:lnTo>
                </a:path>
                <a:path w="1894204" h="528319">
                  <a:moveTo>
                    <a:pt x="1893836" y="17143"/>
                  </a:moveTo>
                  <a:lnTo>
                    <a:pt x="1893836" y="26611"/>
                  </a:lnTo>
                  <a:lnTo>
                    <a:pt x="1886162" y="34286"/>
                  </a:lnTo>
                  <a:lnTo>
                    <a:pt x="1876693" y="34286"/>
                  </a:lnTo>
                  <a:lnTo>
                    <a:pt x="1867224" y="34286"/>
                  </a:lnTo>
                  <a:lnTo>
                    <a:pt x="1859550" y="26611"/>
                  </a:lnTo>
                  <a:lnTo>
                    <a:pt x="1859550" y="17143"/>
                  </a:lnTo>
                  <a:lnTo>
                    <a:pt x="1859550" y="7680"/>
                  </a:lnTo>
                  <a:lnTo>
                    <a:pt x="1867224" y="0"/>
                  </a:lnTo>
                  <a:lnTo>
                    <a:pt x="1876693" y="0"/>
                  </a:lnTo>
                  <a:lnTo>
                    <a:pt x="1886162" y="0"/>
                  </a:lnTo>
                  <a:lnTo>
                    <a:pt x="1893836" y="7680"/>
                  </a:lnTo>
                  <a:lnTo>
                    <a:pt x="1893836" y="17143"/>
                  </a:lnTo>
                </a:path>
              </a:pathLst>
            </a:custGeom>
            <a:ln w="3175">
              <a:solidFill>
                <a:srgbClr val="0000FF"/>
              </a:solidFill>
            </a:ln>
          </p:spPr>
          <p:txBody>
            <a:bodyPr wrap="square" lIns="0" tIns="0" rIns="0" bIns="0" rtlCol="0"/>
            <a:lstStyle/>
            <a:p>
              <a:endParaRPr/>
            </a:p>
          </p:txBody>
        </p:sp>
        <p:sp>
          <p:nvSpPr>
            <p:cNvPr id="47" name="object 47"/>
            <p:cNvSpPr/>
            <p:nvPr/>
          </p:nvSpPr>
          <p:spPr>
            <a:xfrm>
              <a:off x="2543907" y="1172210"/>
              <a:ext cx="0" cy="4445"/>
            </a:xfrm>
            <a:custGeom>
              <a:avLst/>
              <a:gdLst/>
              <a:ahLst/>
              <a:cxnLst/>
              <a:rect l="l" t="t" r="r" b="b"/>
              <a:pathLst>
                <a:path h="4444">
                  <a:moveTo>
                    <a:pt x="-1428" y="2142"/>
                  </a:moveTo>
                  <a:lnTo>
                    <a:pt x="1428" y="2142"/>
                  </a:lnTo>
                </a:path>
              </a:pathLst>
            </a:custGeom>
            <a:ln w="4285">
              <a:solidFill>
                <a:srgbClr val="0000FF"/>
              </a:solidFill>
            </a:ln>
          </p:spPr>
          <p:txBody>
            <a:bodyPr wrap="square" lIns="0" tIns="0" rIns="0" bIns="0" rtlCol="0"/>
            <a:lstStyle/>
            <a:p>
              <a:endParaRPr/>
            </a:p>
          </p:txBody>
        </p:sp>
        <p:sp>
          <p:nvSpPr>
            <p:cNvPr id="48" name="object 48"/>
            <p:cNvSpPr/>
            <p:nvPr/>
          </p:nvSpPr>
          <p:spPr>
            <a:xfrm>
              <a:off x="2590100" y="1157924"/>
              <a:ext cx="186690" cy="19050"/>
            </a:xfrm>
            <a:custGeom>
              <a:avLst/>
              <a:gdLst/>
              <a:ahLst/>
              <a:cxnLst/>
              <a:rect l="l" t="t" r="r" b="b"/>
              <a:pathLst>
                <a:path w="186689" h="19050">
                  <a:moveTo>
                    <a:pt x="0" y="18571"/>
                  </a:moveTo>
                  <a:lnTo>
                    <a:pt x="0" y="7142"/>
                  </a:lnTo>
                </a:path>
                <a:path w="186689" h="19050">
                  <a:moveTo>
                    <a:pt x="46665" y="18571"/>
                  </a:moveTo>
                  <a:lnTo>
                    <a:pt x="46665" y="1902"/>
                  </a:lnTo>
                </a:path>
                <a:path w="186689" h="19050">
                  <a:moveTo>
                    <a:pt x="92858" y="18571"/>
                  </a:moveTo>
                  <a:lnTo>
                    <a:pt x="92858" y="0"/>
                  </a:lnTo>
                </a:path>
                <a:path w="186689" h="19050">
                  <a:moveTo>
                    <a:pt x="139524" y="18571"/>
                  </a:moveTo>
                  <a:lnTo>
                    <a:pt x="139524" y="3331"/>
                  </a:lnTo>
                </a:path>
                <a:path w="186689" h="19050">
                  <a:moveTo>
                    <a:pt x="186192" y="18571"/>
                  </a:moveTo>
                  <a:lnTo>
                    <a:pt x="186192" y="10948"/>
                  </a:lnTo>
                </a:path>
              </a:pathLst>
            </a:custGeom>
            <a:ln w="3175">
              <a:solidFill>
                <a:srgbClr val="0000FF"/>
              </a:solidFill>
            </a:ln>
          </p:spPr>
          <p:txBody>
            <a:bodyPr wrap="square" lIns="0" tIns="0" rIns="0" bIns="0" rtlCol="0"/>
            <a:lstStyle/>
            <a:p>
              <a:endParaRPr/>
            </a:p>
          </p:txBody>
        </p:sp>
        <p:sp>
          <p:nvSpPr>
            <p:cNvPr id="49" name="object 49"/>
            <p:cNvSpPr/>
            <p:nvPr/>
          </p:nvSpPr>
          <p:spPr>
            <a:xfrm>
              <a:off x="2822482" y="1176496"/>
              <a:ext cx="0" cy="3810"/>
            </a:xfrm>
            <a:custGeom>
              <a:avLst/>
              <a:gdLst/>
              <a:ahLst/>
              <a:cxnLst/>
              <a:rect l="l" t="t" r="r" b="b"/>
              <a:pathLst>
                <a:path h="3809">
                  <a:moveTo>
                    <a:pt x="-1428" y="1665"/>
                  </a:moveTo>
                  <a:lnTo>
                    <a:pt x="1428" y="1665"/>
                  </a:lnTo>
                </a:path>
              </a:pathLst>
            </a:custGeom>
            <a:ln w="3331">
              <a:solidFill>
                <a:srgbClr val="0000FF"/>
              </a:solidFill>
            </a:ln>
          </p:spPr>
          <p:txBody>
            <a:bodyPr wrap="square" lIns="0" tIns="0" rIns="0" bIns="0" rtlCol="0"/>
            <a:lstStyle/>
            <a:p>
              <a:endParaRPr/>
            </a:p>
          </p:txBody>
        </p:sp>
        <p:sp>
          <p:nvSpPr>
            <p:cNvPr id="50" name="object 50"/>
            <p:cNvSpPr/>
            <p:nvPr/>
          </p:nvSpPr>
          <p:spPr>
            <a:xfrm>
              <a:off x="2869151" y="1176496"/>
              <a:ext cx="186055" cy="29845"/>
            </a:xfrm>
            <a:custGeom>
              <a:avLst/>
              <a:gdLst/>
              <a:ahLst/>
              <a:cxnLst/>
              <a:rect l="l" t="t" r="r" b="b"/>
              <a:pathLst>
                <a:path w="186055" h="29844">
                  <a:moveTo>
                    <a:pt x="0" y="0"/>
                  </a:moveTo>
                  <a:lnTo>
                    <a:pt x="0" y="15234"/>
                  </a:lnTo>
                </a:path>
                <a:path w="186055" h="29844">
                  <a:moveTo>
                    <a:pt x="46669" y="0"/>
                  </a:moveTo>
                  <a:lnTo>
                    <a:pt x="46669" y="25234"/>
                  </a:lnTo>
                </a:path>
                <a:path w="186055" h="29844">
                  <a:moveTo>
                    <a:pt x="92858" y="0"/>
                  </a:moveTo>
                  <a:lnTo>
                    <a:pt x="92858" y="29520"/>
                  </a:lnTo>
                </a:path>
                <a:path w="186055" h="29844">
                  <a:moveTo>
                    <a:pt x="139527" y="0"/>
                  </a:moveTo>
                  <a:lnTo>
                    <a:pt x="139527" y="26663"/>
                  </a:lnTo>
                </a:path>
                <a:path w="186055" h="29844">
                  <a:moveTo>
                    <a:pt x="185716" y="0"/>
                  </a:moveTo>
                  <a:lnTo>
                    <a:pt x="185716" y="16188"/>
                  </a:lnTo>
                </a:path>
              </a:pathLst>
            </a:custGeom>
            <a:ln w="3175">
              <a:solidFill>
                <a:srgbClr val="0000FF"/>
              </a:solidFill>
            </a:ln>
          </p:spPr>
          <p:txBody>
            <a:bodyPr wrap="square" lIns="0" tIns="0" rIns="0" bIns="0" rtlCol="0"/>
            <a:lstStyle/>
            <a:p>
              <a:endParaRPr/>
            </a:p>
          </p:txBody>
        </p:sp>
        <p:sp>
          <p:nvSpPr>
            <p:cNvPr id="51" name="object 51"/>
            <p:cNvSpPr/>
            <p:nvPr/>
          </p:nvSpPr>
          <p:spPr>
            <a:xfrm>
              <a:off x="3100108" y="1175067"/>
              <a:ext cx="3175" cy="3175"/>
            </a:xfrm>
            <a:custGeom>
              <a:avLst/>
              <a:gdLst/>
              <a:ahLst/>
              <a:cxnLst/>
              <a:rect l="l" t="t" r="r" b="b"/>
              <a:pathLst>
                <a:path w="3175" h="3175">
                  <a:moveTo>
                    <a:pt x="2217" y="0"/>
                  </a:moveTo>
                  <a:lnTo>
                    <a:pt x="640" y="0"/>
                  </a:lnTo>
                  <a:lnTo>
                    <a:pt x="0" y="640"/>
                  </a:lnTo>
                  <a:lnTo>
                    <a:pt x="0" y="2217"/>
                  </a:lnTo>
                  <a:lnTo>
                    <a:pt x="640" y="2857"/>
                  </a:lnTo>
                  <a:lnTo>
                    <a:pt x="2217" y="2857"/>
                  </a:lnTo>
                  <a:lnTo>
                    <a:pt x="2857" y="2217"/>
                  </a:lnTo>
                  <a:lnTo>
                    <a:pt x="2857" y="1428"/>
                  </a:lnTo>
                  <a:lnTo>
                    <a:pt x="2857" y="640"/>
                  </a:lnTo>
                  <a:lnTo>
                    <a:pt x="2217" y="0"/>
                  </a:lnTo>
                  <a:close/>
                </a:path>
              </a:pathLst>
            </a:custGeom>
            <a:solidFill>
              <a:srgbClr val="0000FF"/>
            </a:solidFill>
          </p:spPr>
          <p:txBody>
            <a:bodyPr wrap="square" lIns="0" tIns="0" rIns="0" bIns="0" rtlCol="0"/>
            <a:lstStyle/>
            <a:p>
              <a:endParaRPr/>
            </a:p>
          </p:txBody>
        </p:sp>
        <p:sp>
          <p:nvSpPr>
            <p:cNvPr id="52" name="object 52"/>
            <p:cNvSpPr/>
            <p:nvPr/>
          </p:nvSpPr>
          <p:spPr>
            <a:xfrm>
              <a:off x="3148200" y="876011"/>
              <a:ext cx="1255395" cy="494030"/>
            </a:xfrm>
            <a:custGeom>
              <a:avLst/>
              <a:gdLst/>
              <a:ahLst/>
              <a:cxnLst/>
              <a:rect l="l" t="t" r="r" b="b"/>
              <a:pathLst>
                <a:path w="1255395" h="494030">
                  <a:moveTo>
                    <a:pt x="0" y="300484"/>
                  </a:moveTo>
                  <a:lnTo>
                    <a:pt x="0" y="280958"/>
                  </a:lnTo>
                </a:path>
                <a:path w="1255395" h="494030">
                  <a:moveTo>
                    <a:pt x="46194" y="300484"/>
                  </a:moveTo>
                  <a:lnTo>
                    <a:pt x="46194" y="264289"/>
                  </a:lnTo>
                </a:path>
                <a:path w="1255395" h="494030">
                  <a:moveTo>
                    <a:pt x="92858" y="300484"/>
                  </a:moveTo>
                  <a:lnTo>
                    <a:pt x="92858" y="254289"/>
                  </a:lnTo>
                </a:path>
                <a:path w="1255395" h="494030">
                  <a:moveTo>
                    <a:pt x="139527" y="300484"/>
                  </a:moveTo>
                  <a:lnTo>
                    <a:pt x="139527" y="254769"/>
                  </a:lnTo>
                </a:path>
                <a:path w="1255395" h="494030">
                  <a:moveTo>
                    <a:pt x="185716" y="300484"/>
                  </a:moveTo>
                  <a:lnTo>
                    <a:pt x="185716" y="268100"/>
                  </a:lnTo>
                </a:path>
                <a:path w="1255395" h="494030">
                  <a:moveTo>
                    <a:pt x="232386" y="300484"/>
                  </a:moveTo>
                  <a:lnTo>
                    <a:pt x="232386" y="292386"/>
                  </a:lnTo>
                </a:path>
                <a:path w="1255395" h="494030">
                  <a:moveTo>
                    <a:pt x="278575" y="300484"/>
                  </a:moveTo>
                  <a:lnTo>
                    <a:pt x="278575" y="322861"/>
                  </a:lnTo>
                </a:path>
                <a:path w="1255395" h="494030">
                  <a:moveTo>
                    <a:pt x="325244" y="300484"/>
                  </a:moveTo>
                  <a:lnTo>
                    <a:pt x="325244" y="351913"/>
                  </a:lnTo>
                </a:path>
                <a:path w="1255395" h="494030">
                  <a:moveTo>
                    <a:pt x="371913" y="300484"/>
                  </a:moveTo>
                  <a:lnTo>
                    <a:pt x="371913" y="371913"/>
                  </a:lnTo>
                </a:path>
                <a:path w="1255395" h="494030">
                  <a:moveTo>
                    <a:pt x="418102" y="300484"/>
                  </a:moveTo>
                  <a:lnTo>
                    <a:pt x="418102" y="375719"/>
                  </a:lnTo>
                </a:path>
                <a:path w="1255395" h="494030">
                  <a:moveTo>
                    <a:pt x="464772" y="300484"/>
                  </a:moveTo>
                  <a:lnTo>
                    <a:pt x="464772" y="360004"/>
                  </a:lnTo>
                </a:path>
                <a:path w="1255395" h="494030">
                  <a:moveTo>
                    <a:pt x="511435" y="300484"/>
                  </a:moveTo>
                  <a:lnTo>
                    <a:pt x="511435" y="325718"/>
                  </a:lnTo>
                </a:path>
                <a:path w="1255395" h="494030">
                  <a:moveTo>
                    <a:pt x="557630" y="300484"/>
                  </a:moveTo>
                  <a:lnTo>
                    <a:pt x="557630" y="279055"/>
                  </a:lnTo>
                </a:path>
                <a:path w="1255395" h="494030">
                  <a:moveTo>
                    <a:pt x="604294" y="300484"/>
                  </a:moveTo>
                  <a:lnTo>
                    <a:pt x="604294" y="230483"/>
                  </a:lnTo>
                </a:path>
                <a:path w="1255395" h="494030">
                  <a:moveTo>
                    <a:pt x="650489" y="300484"/>
                  </a:moveTo>
                  <a:lnTo>
                    <a:pt x="650489" y="192859"/>
                  </a:lnTo>
                </a:path>
                <a:path w="1255395" h="494030">
                  <a:moveTo>
                    <a:pt x="697152" y="300484"/>
                  </a:moveTo>
                  <a:lnTo>
                    <a:pt x="697152" y="178573"/>
                  </a:lnTo>
                </a:path>
                <a:path w="1255395" h="494030">
                  <a:moveTo>
                    <a:pt x="743821" y="300484"/>
                  </a:moveTo>
                  <a:lnTo>
                    <a:pt x="743821" y="194768"/>
                  </a:lnTo>
                </a:path>
                <a:path w="1255395" h="494030">
                  <a:moveTo>
                    <a:pt x="790010" y="300484"/>
                  </a:moveTo>
                  <a:lnTo>
                    <a:pt x="790010" y="241911"/>
                  </a:lnTo>
                </a:path>
                <a:path w="1255395" h="494030">
                  <a:moveTo>
                    <a:pt x="836680" y="300484"/>
                  </a:moveTo>
                  <a:lnTo>
                    <a:pt x="836680" y="312861"/>
                  </a:lnTo>
                </a:path>
                <a:path w="1255395" h="494030">
                  <a:moveTo>
                    <a:pt x="883349" y="300484"/>
                  </a:moveTo>
                  <a:lnTo>
                    <a:pt x="883349" y="391913"/>
                  </a:lnTo>
                </a:path>
                <a:path w="1255395" h="494030">
                  <a:moveTo>
                    <a:pt x="929538" y="300484"/>
                  </a:moveTo>
                  <a:lnTo>
                    <a:pt x="929538" y="458577"/>
                  </a:lnTo>
                </a:path>
                <a:path w="1255395" h="494030">
                  <a:moveTo>
                    <a:pt x="976207" y="300484"/>
                  </a:moveTo>
                  <a:lnTo>
                    <a:pt x="976207" y="493818"/>
                  </a:lnTo>
                </a:path>
                <a:path w="1255395" h="494030">
                  <a:moveTo>
                    <a:pt x="1022397" y="300484"/>
                  </a:moveTo>
                  <a:lnTo>
                    <a:pt x="1022397" y="482389"/>
                  </a:lnTo>
                </a:path>
                <a:path w="1255395" h="494030">
                  <a:moveTo>
                    <a:pt x="1069066" y="300484"/>
                  </a:moveTo>
                  <a:lnTo>
                    <a:pt x="1069066" y="420005"/>
                  </a:lnTo>
                </a:path>
                <a:path w="1255395" h="494030">
                  <a:moveTo>
                    <a:pt x="1115729" y="300484"/>
                  </a:moveTo>
                  <a:lnTo>
                    <a:pt x="1115729" y="315244"/>
                  </a:lnTo>
                </a:path>
                <a:path w="1255395" h="494030">
                  <a:moveTo>
                    <a:pt x="1161924" y="300484"/>
                  </a:moveTo>
                  <a:lnTo>
                    <a:pt x="1161924" y="189528"/>
                  </a:lnTo>
                </a:path>
                <a:path w="1255395" h="494030">
                  <a:moveTo>
                    <a:pt x="1208588" y="300484"/>
                  </a:moveTo>
                  <a:lnTo>
                    <a:pt x="1208588" y="73338"/>
                  </a:lnTo>
                </a:path>
                <a:path w="1255395" h="494030">
                  <a:moveTo>
                    <a:pt x="1255257" y="300484"/>
                  </a:moveTo>
                  <a:lnTo>
                    <a:pt x="1255257" y="0"/>
                  </a:lnTo>
                </a:path>
              </a:pathLst>
            </a:custGeom>
            <a:ln w="3175">
              <a:solidFill>
                <a:srgbClr val="0000FF"/>
              </a:solidFill>
            </a:ln>
          </p:spPr>
          <p:txBody>
            <a:bodyPr wrap="square" lIns="0" tIns="0" rIns="0" bIns="0" rtlCol="0"/>
            <a:lstStyle/>
            <a:p>
              <a:endParaRPr/>
            </a:p>
          </p:txBody>
        </p:sp>
        <p:sp>
          <p:nvSpPr>
            <p:cNvPr id="53" name="object 53"/>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54" name="object 54"/>
            <p:cNvSpPr/>
            <p:nvPr/>
          </p:nvSpPr>
          <p:spPr>
            <a:xfrm>
              <a:off x="2543907" y="876011"/>
              <a:ext cx="1854835" cy="601980"/>
            </a:xfrm>
            <a:custGeom>
              <a:avLst/>
              <a:gdLst/>
              <a:ahLst/>
              <a:cxnLst/>
              <a:rect l="l" t="t" r="r" b="b"/>
              <a:pathLst>
                <a:path w="1854835" h="601980">
                  <a:moveTo>
                    <a:pt x="0" y="285243"/>
                  </a:moveTo>
                  <a:lnTo>
                    <a:pt x="46192" y="284289"/>
                  </a:lnTo>
                  <a:lnTo>
                    <a:pt x="92858" y="282861"/>
                  </a:lnTo>
                  <a:lnTo>
                    <a:pt x="139051" y="281432"/>
                  </a:lnTo>
                  <a:lnTo>
                    <a:pt x="185716" y="280003"/>
                  </a:lnTo>
                  <a:lnTo>
                    <a:pt x="232384" y="278575"/>
                  </a:lnTo>
                  <a:lnTo>
                    <a:pt x="278574" y="276672"/>
                  </a:lnTo>
                  <a:lnTo>
                    <a:pt x="325243" y="274769"/>
                  </a:lnTo>
                  <a:lnTo>
                    <a:pt x="371912" y="272860"/>
                  </a:lnTo>
                  <a:lnTo>
                    <a:pt x="418101" y="270958"/>
                  </a:lnTo>
                  <a:lnTo>
                    <a:pt x="464771" y="268575"/>
                  </a:lnTo>
                  <a:lnTo>
                    <a:pt x="510960" y="266197"/>
                  </a:lnTo>
                  <a:lnTo>
                    <a:pt x="557629" y="263340"/>
                  </a:lnTo>
                  <a:lnTo>
                    <a:pt x="604292" y="260483"/>
                  </a:lnTo>
                  <a:lnTo>
                    <a:pt x="650487" y="257146"/>
                  </a:lnTo>
                  <a:lnTo>
                    <a:pt x="697151" y="253814"/>
                  </a:lnTo>
                  <a:lnTo>
                    <a:pt x="743820" y="250483"/>
                  </a:lnTo>
                  <a:lnTo>
                    <a:pt x="790009" y="246197"/>
                  </a:lnTo>
                  <a:lnTo>
                    <a:pt x="836679" y="242386"/>
                  </a:lnTo>
                  <a:lnTo>
                    <a:pt x="882868" y="237626"/>
                  </a:lnTo>
                  <a:lnTo>
                    <a:pt x="929537" y="232860"/>
                  </a:lnTo>
                  <a:lnTo>
                    <a:pt x="976206" y="227626"/>
                  </a:lnTo>
                  <a:lnTo>
                    <a:pt x="1022395" y="221911"/>
                  </a:lnTo>
                  <a:lnTo>
                    <a:pt x="1069065" y="215717"/>
                  </a:lnTo>
                  <a:lnTo>
                    <a:pt x="1115728" y="209054"/>
                  </a:lnTo>
                  <a:lnTo>
                    <a:pt x="1161923" y="201911"/>
                  </a:lnTo>
                  <a:lnTo>
                    <a:pt x="1208587" y="194288"/>
                  </a:lnTo>
                  <a:lnTo>
                    <a:pt x="1254781" y="186196"/>
                  </a:lnTo>
                  <a:lnTo>
                    <a:pt x="1301445" y="177145"/>
                  </a:lnTo>
                  <a:lnTo>
                    <a:pt x="1348114" y="167625"/>
                  </a:lnTo>
                  <a:lnTo>
                    <a:pt x="1394303" y="157145"/>
                  </a:lnTo>
                  <a:lnTo>
                    <a:pt x="1440973" y="146196"/>
                  </a:lnTo>
                  <a:lnTo>
                    <a:pt x="1487642" y="133813"/>
                  </a:lnTo>
                  <a:lnTo>
                    <a:pt x="1533831" y="120955"/>
                  </a:lnTo>
                  <a:lnTo>
                    <a:pt x="1580500" y="107144"/>
                  </a:lnTo>
                  <a:lnTo>
                    <a:pt x="1626689" y="91909"/>
                  </a:lnTo>
                  <a:lnTo>
                    <a:pt x="1673359" y="75715"/>
                  </a:lnTo>
                  <a:lnTo>
                    <a:pt x="1720022" y="58097"/>
                  </a:lnTo>
                  <a:lnTo>
                    <a:pt x="1766217" y="39526"/>
                  </a:lnTo>
                  <a:lnTo>
                    <a:pt x="1812881" y="19051"/>
                  </a:lnTo>
                  <a:lnTo>
                    <a:pt x="1853835" y="0"/>
                  </a:lnTo>
                </a:path>
                <a:path w="1854835" h="601980">
                  <a:moveTo>
                    <a:pt x="0" y="315718"/>
                  </a:moveTo>
                  <a:lnTo>
                    <a:pt x="46192" y="316672"/>
                  </a:lnTo>
                  <a:lnTo>
                    <a:pt x="92858" y="318101"/>
                  </a:lnTo>
                  <a:lnTo>
                    <a:pt x="139051" y="319530"/>
                  </a:lnTo>
                  <a:lnTo>
                    <a:pt x="185716" y="320958"/>
                  </a:lnTo>
                  <a:lnTo>
                    <a:pt x="232384" y="322387"/>
                  </a:lnTo>
                  <a:lnTo>
                    <a:pt x="278574" y="324290"/>
                  </a:lnTo>
                  <a:lnTo>
                    <a:pt x="325243" y="326198"/>
                  </a:lnTo>
                  <a:lnTo>
                    <a:pt x="371912" y="328101"/>
                  </a:lnTo>
                  <a:lnTo>
                    <a:pt x="418101" y="330004"/>
                  </a:lnTo>
                  <a:lnTo>
                    <a:pt x="464771" y="332387"/>
                  </a:lnTo>
                  <a:lnTo>
                    <a:pt x="510960" y="334770"/>
                  </a:lnTo>
                  <a:lnTo>
                    <a:pt x="557629" y="337627"/>
                  </a:lnTo>
                  <a:lnTo>
                    <a:pt x="604292" y="340484"/>
                  </a:lnTo>
                  <a:lnTo>
                    <a:pt x="650487" y="343816"/>
                  </a:lnTo>
                  <a:lnTo>
                    <a:pt x="697151" y="347147"/>
                  </a:lnTo>
                  <a:lnTo>
                    <a:pt x="743820" y="350484"/>
                  </a:lnTo>
                  <a:lnTo>
                    <a:pt x="790009" y="354770"/>
                  </a:lnTo>
                  <a:lnTo>
                    <a:pt x="836679" y="358576"/>
                  </a:lnTo>
                  <a:lnTo>
                    <a:pt x="882868" y="363342"/>
                  </a:lnTo>
                  <a:lnTo>
                    <a:pt x="929537" y="368102"/>
                  </a:lnTo>
                  <a:lnTo>
                    <a:pt x="976206" y="373342"/>
                  </a:lnTo>
                  <a:lnTo>
                    <a:pt x="1022395" y="379056"/>
                  </a:lnTo>
                  <a:lnTo>
                    <a:pt x="1069065" y="385245"/>
                  </a:lnTo>
                  <a:lnTo>
                    <a:pt x="1115728" y="391913"/>
                  </a:lnTo>
                  <a:lnTo>
                    <a:pt x="1161923" y="399056"/>
                  </a:lnTo>
                  <a:lnTo>
                    <a:pt x="1208587" y="406674"/>
                  </a:lnTo>
                  <a:lnTo>
                    <a:pt x="1254781" y="414771"/>
                  </a:lnTo>
                  <a:lnTo>
                    <a:pt x="1301445" y="423817"/>
                  </a:lnTo>
                  <a:lnTo>
                    <a:pt x="1348114" y="433343"/>
                  </a:lnTo>
                  <a:lnTo>
                    <a:pt x="1394303" y="443817"/>
                  </a:lnTo>
                  <a:lnTo>
                    <a:pt x="1440973" y="454772"/>
                  </a:lnTo>
                  <a:lnTo>
                    <a:pt x="1487642" y="467149"/>
                  </a:lnTo>
                  <a:lnTo>
                    <a:pt x="1533831" y="480006"/>
                  </a:lnTo>
                  <a:lnTo>
                    <a:pt x="1580500" y="493818"/>
                  </a:lnTo>
                  <a:lnTo>
                    <a:pt x="1626689" y="509058"/>
                  </a:lnTo>
                  <a:lnTo>
                    <a:pt x="1673359" y="525247"/>
                  </a:lnTo>
                  <a:lnTo>
                    <a:pt x="1720022" y="542864"/>
                  </a:lnTo>
                  <a:lnTo>
                    <a:pt x="1766217" y="561436"/>
                  </a:lnTo>
                  <a:lnTo>
                    <a:pt x="1812881" y="581916"/>
                  </a:lnTo>
                  <a:lnTo>
                    <a:pt x="1854790" y="601916"/>
                  </a:lnTo>
                </a:path>
              </a:pathLst>
            </a:custGeom>
            <a:ln w="3175">
              <a:solidFill>
                <a:srgbClr val="000000"/>
              </a:solidFill>
              <a:prstDash val="lgDash"/>
            </a:ln>
          </p:spPr>
          <p:txBody>
            <a:bodyPr wrap="square" lIns="0" tIns="0" rIns="0" bIns="0" rtlCol="0"/>
            <a:lstStyle/>
            <a:p>
              <a:endParaRPr/>
            </a:p>
          </p:txBody>
        </p:sp>
        <p:sp>
          <p:nvSpPr>
            <p:cNvPr id="55" name="object 55"/>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56" name="object 56"/>
            <p:cNvSpPr/>
            <p:nvPr/>
          </p:nvSpPr>
          <p:spPr>
            <a:xfrm>
              <a:off x="2526764" y="858868"/>
              <a:ext cx="1894205" cy="528320"/>
            </a:xfrm>
            <a:custGeom>
              <a:avLst/>
              <a:gdLst/>
              <a:ahLst/>
              <a:cxnLst/>
              <a:rect l="l" t="t" r="r" b="b"/>
              <a:pathLst>
                <a:path w="1894204" h="528319">
                  <a:moveTo>
                    <a:pt x="34286" y="313341"/>
                  </a:moveTo>
                  <a:lnTo>
                    <a:pt x="34286" y="322804"/>
                  </a:lnTo>
                  <a:lnTo>
                    <a:pt x="26609" y="330484"/>
                  </a:lnTo>
                  <a:lnTo>
                    <a:pt x="17143" y="330484"/>
                  </a:lnTo>
                  <a:lnTo>
                    <a:pt x="7676" y="330484"/>
                  </a:lnTo>
                  <a:lnTo>
                    <a:pt x="0" y="322804"/>
                  </a:lnTo>
                  <a:lnTo>
                    <a:pt x="0" y="313341"/>
                  </a:lnTo>
                  <a:lnTo>
                    <a:pt x="0" y="303872"/>
                  </a:lnTo>
                  <a:lnTo>
                    <a:pt x="7676" y="296198"/>
                  </a:lnTo>
                  <a:lnTo>
                    <a:pt x="17143" y="296198"/>
                  </a:lnTo>
                  <a:lnTo>
                    <a:pt x="26609" y="296198"/>
                  </a:lnTo>
                  <a:lnTo>
                    <a:pt x="34286" y="303872"/>
                  </a:lnTo>
                  <a:lnTo>
                    <a:pt x="34286" y="313341"/>
                  </a:lnTo>
                </a:path>
                <a:path w="1894204" h="528319">
                  <a:moveTo>
                    <a:pt x="80478" y="306198"/>
                  </a:moveTo>
                  <a:lnTo>
                    <a:pt x="80478" y="315661"/>
                  </a:lnTo>
                  <a:lnTo>
                    <a:pt x="72802" y="323341"/>
                  </a:lnTo>
                  <a:lnTo>
                    <a:pt x="63335" y="323341"/>
                  </a:lnTo>
                  <a:lnTo>
                    <a:pt x="53869" y="323341"/>
                  </a:lnTo>
                  <a:lnTo>
                    <a:pt x="46192" y="315661"/>
                  </a:lnTo>
                  <a:lnTo>
                    <a:pt x="46192" y="306198"/>
                  </a:lnTo>
                  <a:lnTo>
                    <a:pt x="46192" y="296729"/>
                  </a:lnTo>
                  <a:lnTo>
                    <a:pt x="53869" y="289055"/>
                  </a:lnTo>
                  <a:lnTo>
                    <a:pt x="63335" y="289055"/>
                  </a:lnTo>
                  <a:lnTo>
                    <a:pt x="72802" y="289055"/>
                  </a:lnTo>
                  <a:lnTo>
                    <a:pt x="80478" y="296729"/>
                  </a:lnTo>
                  <a:lnTo>
                    <a:pt x="80478" y="306198"/>
                  </a:lnTo>
                </a:path>
                <a:path w="1894204" h="528319">
                  <a:moveTo>
                    <a:pt x="127144" y="300958"/>
                  </a:moveTo>
                  <a:lnTo>
                    <a:pt x="127144" y="310427"/>
                  </a:lnTo>
                  <a:lnTo>
                    <a:pt x="119467" y="318101"/>
                  </a:lnTo>
                  <a:lnTo>
                    <a:pt x="110001" y="318101"/>
                  </a:lnTo>
                  <a:lnTo>
                    <a:pt x="100535" y="318101"/>
                  </a:lnTo>
                  <a:lnTo>
                    <a:pt x="92858" y="310427"/>
                  </a:lnTo>
                  <a:lnTo>
                    <a:pt x="92858" y="300958"/>
                  </a:lnTo>
                  <a:lnTo>
                    <a:pt x="92858" y="291489"/>
                  </a:lnTo>
                  <a:lnTo>
                    <a:pt x="100535" y="283815"/>
                  </a:lnTo>
                  <a:lnTo>
                    <a:pt x="110001" y="283815"/>
                  </a:lnTo>
                  <a:lnTo>
                    <a:pt x="119467" y="283815"/>
                  </a:lnTo>
                  <a:lnTo>
                    <a:pt x="127144" y="291489"/>
                  </a:lnTo>
                  <a:lnTo>
                    <a:pt x="127144" y="300958"/>
                  </a:lnTo>
                </a:path>
                <a:path w="1894204" h="528319">
                  <a:moveTo>
                    <a:pt x="173337" y="299055"/>
                  </a:moveTo>
                  <a:lnTo>
                    <a:pt x="173337" y="308518"/>
                  </a:lnTo>
                  <a:lnTo>
                    <a:pt x="165660" y="316198"/>
                  </a:lnTo>
                  <a:lnTo>
                    <a:pt x="156194" y="316198"/>
                  </a:lnTo>
                  <a:lnTo>
                    <a:pt x="146727" y="316198"/>
                  </a:lnTo>
                  <a:lnTo>
                    <a:pt x="139051" y="308518"/>
                  </a:lnTo>
                  <a:lnTo>
                    <a:pt x="139051" y="299055"/>
                  </a:lnTo>
                  <a:lnTo>
                    <a:pt x="139051" y="289586"/>
                  </a:lnTo>
                  <a:lnTo>
                    <a:pt x="146727" y="281912"/>
                  </a:lnTo>
                  <a:lnTo>
                    <a:pt x="156194" y="281912"/>
                  </a:lnTo>
                  <a:lnTo>
                    <a:pt x="165660" y="281912"/>
                  </a:lnTo>
                  <a:lnTo>
                    <a:pt x="173337" y="289586"/>
                  </a:lnTo>
                  <a:lnTo>
                    <a:pt x="173337" y="299055"/>
                  </a:lnTo>
                </a:path>
                <a:path w="1894204" h="528319">
                  <a:moveTo>
                    <a:pt x="220003" y="302387"/>
                  </a:moveTo>
                  <a:lnTo>
                    <a:pt x="220003" y="311855"/>
                  </a:lnTo>
                  <a:lnTo>
                    <a:pt x="212326" y="319530"/>
                  </a:lnTo>
                  <a:lnTo>
                    <a:pt x="202859" y="319530"/>
                  </a:lnTo>
                  <a:lnTo>
                    <a:pt x="193393" y="319530"/>
                  </a:lnTo>
                  <a:lnTo>
                    <a:pt x="185716" y="311855"/>
                  </a:lnTo>
                  <a:lnTo>
                    <a:pt x="185716" y="302387"/>
                  </a:lnTo>
                  <a:lnTo>
                    <a:pt x="185716" y="292918"/>
                  </a:lnTo>
                  <a:lnTo>
                    <a:pt x="193393" y="285243"/>
                  </a:lnTo>
                  <a:lnTo>
                    <a:pt x="202859" y="285243"/>
                  </a:lnTo>
                  <a:lnTo>
                    <a:pt x="212326" y="285243"/>
                  </a:lnTo>
                  <a:lnTo>
                    <a:pt x="220003" y="292918"/>
                  </a:lnTo>
                  <a:lnTo>
                    <a:pt x="220003" y="302387"/>
                  </a:lnTo>
                </a:path>
                <a:path w="1894204" h="528319">
                  <a:moveTo>
                    <a:pt x="266671" y="310004"/>
                  </a:moveTo>
                  <a:lnTo>
                    <a:pt x="266671" y="319472"/>
                  </a:lnTo>
                  <a:lnTo>
                    <a:pt x="258994" y="327147"/>
                  </a:lnTo>
                  <a:lnTo>
                    <a:pt x="249528" y="327147"/>
                  </a:lnTo>
                  <a:lnTo>
                    <a:pt x="240061" y="327147"/>
                  </a:lnTo>
                  <a:lnTo>
                    <a:pt x="232384" y="319472"/>
                  </a:lnTo>
                  <a:lnTo>
                    <a:pt x="232384" y="310004"/>
                  </a:lnTo>
                  <a:lnTo>
                    <a:pt x="232384" y="300541"/>
                  </a:lnTo>
                  <a:lnTo>
                    <a:pt x="240061" y="292861"/>
                  </a:lnTo>
                  <a:lnTo>
                    <a:pt x="249528" y="292861"/>
                  </a:lnTo>
                  <a:lnTo>
                    <a:pt x="258994" y="292861"/>
                  </a:lnTo>
                  <a:lnTo>
                    <a:pt x="266671" y="300541"/>
                  </a:lnTo>
                  <a:lnTo>
                    <a:pt x="266671" y="310004"/>
                  </a:lnTo>
                </a:path>
                <a:path w="1894204" h="528319">
                  <a:moveTo>
                    <a:pt x="312860" y="320958"/>
                  </a:moveTo>
                  <a:lnTo>
                    <a:pt x="312860" y="330427"/>
                  </a:lnTo>
                  <a:lnTo>
                    <a:pt x="305185" y="338101"/>
                  </a:lnTo>
                  <a:lnTo>
                    <a:pt x="295717" y="338101"/>
                  </a:lnTo>
                  <a:lnTo>
                    <a:pt x="286254" y="338101"/>
                  </a:lnTo>
                  <a:lnTo>
                    <a:pt x="278574" y="330427"/>
                  </a:lnTo>
                  <a:lnTo>
                    <a:pt x="278574" y="320958"/>
                  </a:lnTo>
                  <a:lnTo>
                    <a:pt x="278574" y="311490"/>
                  </a:lnTo>
                  <a:lnTo>
                    <a:pt x="286254" y="303815"/>
                  </a:lnTo>
                  <a:lnTo>
                    <a:pt x="295717" y="303815"/>
                  </a:lnTo>
                  <a:lnTo>
                    <a:pt x="305185" y="303815"/>
                  </a:lnTo>
                  <a:lnTo>
                    <a:pt x="312860" y="311490"/>
                  </a:lnTo>
                  <a:lnTo>
                    <a:pt x="312860" y="320958"/>
                  </a:lnTo>
                </a:path>
                <a:path w="1894204" h="528319">
                  <a:moveTo>
                    <a:pt x="359529" y="332861"/>
                  </a:moveTo>
                  <a:lnTo>
                    <a:pt x="359529" y="342330"/>
                  </a:lnTo>
                  <a:lnTo>
                    <a:pt x="351855" y="350004"/>
                  </a:lnTo>
                  <a:lnTo>
                    <a:pt x="342386" y="350004"/>
                  </a:lnTo>
                  <a:lnTo>
                    <a:pt x="332917" y="350004"/>
                  </a:lnTo>
                  <a:lnTo>
                    <a:pt x="325243" y="342330"/>
                  </a:lnTo>
                  <a:lnTo>
                    <a:pt x="325243" y="332861"/>
                  </a:lnTo>
                  <a:lnTo>
                    <a:pt x="325243" y="323398"/>
                  </a:lnTo>
                  <a:lnTo>
                    <a:pt x="332917" y="315718"/>
                  </a:lnTo>
                  <a:lnTo>
                    <a:pt x="342386" y="315718"/>
                  </a:lnTo>
                  <a:lnTo>
                    <a:pt x="351855" y="315718"/>
                  </a:lnTo>
                  <a:lnTo>
                    <a:pt x="359529" y="323398"/>
                  </a:lnTo>
                  <a:lnTo>
                    <a:pt x="359529" y="332861"/>
                  </a:lnTo>
                </a:path>
                <a:path w="1894204" h="528319">
                  <a:moveTo>
                    <a:pt x="406198" y="342861"/>
                  </a:moveTo>
                  <a:lnTo>
                    <a:pt x="406198" y="352330"/>
                  </a:lnTo>
                  <a:lnTo>
                    <a:pt x="398518" y="360004"/>
                  </a:lnTo>
                  <a:lnTo>
                    <a:pt x="389055" y="360004"/>
                  </a:lnTo>
                  <a:lnTo>
                    <a:pt x="379586" y="360004"/>
                  </a:lnTo>
                  <a:lnTo>
                    <a:pt x="371912" y="352330"/>
                  </a:lnTo>
                  <a:lnTo>
                    <a:pt x="371912" y="342861"/>
                  </a:lnTo>
                  <a:lnTo>
                    <a:pt x="371912" y="333398"/>
                  </a:lnTo>
                  <a:lnTo>
                    <a:pt x="379586" y="325718"/>
                  </a:lnTo>
                  <a:lnTo>
                    <a:pt x="389055" y="325718"/>
                  </a:lnTo>
                  <a:lnTo>
                    <a:pt x="398518" y="325718"/>
                  </a:lnTo>
                  <a:lnTo>
                    <a:pt x="406198" y="333398"/>
                  </a:lnTo>
                  <a:lnTo>
                    <a:pt x="406198" y="342861"/>
                  </a:lnTo>
                </a:path>
                <a:path w="1894204" h="528319">
                  <a:moveTo>
                    <a:pt x="452387" y="347147"/>
                  </a:moveTo>
                  <a:lnTo>
                    <a:pt x="452387" y="356616"/>
                  </a:lnTo>
                  <a:lnTo>
                    <a:pt x="444713" y="364290"/>
                  </a:lnTo>
                  <a:lnTo>
                    <a:pt x="435244" y="364290"/>
                  </a:lnTo>
                  <a:lnTo>
                    <a:pt x="425776" y="364290"/>
                  </a:lnTo>
                  <a:lnTo>
                    <a:pt x="418101" y="356616"/>
                  </a:lnTo>
                  <a:lnTo>
                    <a:pt x="418101" y="347147"/>
                  </a:lnTo>
                  <a:lnTo>
                    <a:pt x="418101" y="337684"/>
                  </a:lnTo>
                  <a:lnTo>
                    <a:pt x="425776" y="330004"/>
                  </a:lnTo>
                  <a:lnTo>
                    <a:pt x="435244" y="330004"/>
                  </a:lnTo>
                  <a:lnTo>
                    <a:pt x="444713" y="330004"/>
                  </a:lnTo>
                  <a:lnTo>
                    <a:pt x="452387" y="337684"/>
                  </a:lnTo>
                  <a:lnTo>
                    <a:pt x="452387" y="347147"/>
                  </a:lnTo>
                </a:path>
                <a:path w="1894204" h="528319">
                  <a:moveTo>
                    <a:pt x="499057" y="344290"/>
                  </a:moveTo>
                  <a:lnTo>
                    <a:pt x="499057" y="353759"/>
                  </a:lnTo>
                  <a:lnTo>
                    <a:pt x="491377" y="361433"/>
                  </a:lnTo>
                  <a:lnTo>
                    <a:pt x="481914" y="361433"/>
                  </a:lnTo>
                  <a:lnTo>
                    <a:pt x="472445" y="361433"/>
                  </a:lnTo>
                  <a:lnTo>
                    <a:pt x="464771" y="353759"/>
                  </a:lnTo>
                  <a:lnTo>
                    <a:pt x="464771" y="344290"/>
                  </a:lnTo>
                  <a:lnTo>
                    <a:pt x="464771" y="334827"/>
                  </a:lnTo>
                  <a:lnTo>
                    <a:pt x="472445" y="327147"/>
                  </a:lnTo>
                  <a:lnTo>
                    <a:pt x="481914" y="327147"/>
                  </a:lnTo>
                  <a:lnTo>
                    <a:pt x="491377" y="327147"/>
                  </a:lnTo>
                  <a:lnTo>
                    <a:pt x="499057" y="334827"/>
                  </a:lnTo>
                  <a:lnTo>
                    <a:pt x="499057" y="344290"/>
                  </a:lnTo>
                </a:path>
                <a:path w="1894204" h="528319">
                  <a:moveTo>
                    <a:pt x="545246" y="333816"/>
                  </a:moveTo>
                  <a:lnTo>
                    <a:pt x="545246" y="343284"/>
                  </a:lnTo>
                  <a:lnTo>
                    <a:pt x="537572" y="350959"/>
                  </a:lnTo>
                  <a:lnTo>
                    <a:pt x="528103" y="350959"/>
                  </a:lnTo>
                  <a:lnTo>
                    <a:pt x="518634" y="350959"/>
                  </a:lnTo>
                  <a:lnTo>
                    <a:pt x="510960" y="343284"/>
                  </a:lnTo>
                  <a:lnTo>
                    <a:pt x="510960" y="333816"/>
                  </a:lnTo>
                  <a:lnTo>
                    <a:pt x="510960" y="324347"/>
                  </a:lnTo>
                  <a:lnTo>
                    <a:pt x="518634" y="316672"/>
                  </a:lnTo>
                  <a:lnTo>
                    <a:pt x="528103" y="316672"/>
                  </a:lnTo>
                  <a:lnTo>
                    <a:pt x="537572" y="316672"/>
                  </a:lnTo>
                  <a:lnTo>
                    <a:pt x="545246" y="324347"/>
                  </a:lnTo>
                  <a:lnTo>
                    <a:pt x="545246" y="333816"/>
                  </a:lnTo>
                </a:path>
                <a:path w="1894204" h="528319">
                  <a:moveTo>
                    <a:pt x="591915" y="317627"/>
                  </a:moveTo>
                  <a:lnTo>
                    <a:pt x="591915" y="327090"/>
                  </a:lnTo>
                  <a:lnTo>
                    <a:pt x="584235" y="334770"/>
                  </a:lnTo>
                  <a:lnTo>
                    <a:pt x="574772" y="334770"/>
                  </a:lnTo>
                  <a:lnTo>
                    <a:pt x="565303" y="334770"/>
                  </a:lnTo>
                  <a:lnTo>
                    <a:pt x="557629" y="327090"/>
                  </a:lnTo>
                  <a:lnTo>
                    <a:pt x="557629" y="317627"/>
                  </a:lnTo>
                  <a:lnTo>
                    <a:pt x="557629" y="308158"/>
                  </a:lnTo>
                  <a:lnTo>
                    <a:pt x="565303" y="300484"/>
                  </a:lnTo>
                  <a:lnTo>
                    <a:pt x="574772" y="300484"/>
                  </a:lnTo>
                  <a:lnTo>
                    <a:pt x="584235" y="300484"/>
                  </a:lnTo>
                  <a:lnTo>
                    <a:pt x="591915" y="308158"/>
                  </a:lnTo>
                  <a:lnTo>
                    <a:pt x="591915" y="317627"/>
                  </a:lnTo>
                </a:path>
                <a:path w="1894204" h="528319">
                  <a:moveTo>
                    <a:pt x="638579" y="298101"/>
                  </a:moveTo>
                  <a:lnTo>
                    <a:pt x="638579" y="307569"/>
                  </a:lnTo>
                  <a:lnTo>
                    <a:pt x="630904" y="315244"/>
                  </a:lnTo>
                  <a:lnTo>
                    <a:pt x="621436" y="315244"/>
                  </a:lnTo>
                  <a:lnTo>
                    <a:pt x="611973" y="315244"/>
                  </a:lnTo>
                  <a:lnTo>
                    <a:pt x="604292" y="307569"/>
                  </a:lnTo>
                  <a:lnTo>
                    <a:pt x="604292" y="298101"/>
                  </a:lnTo>
                  <a:lnTo>
                    <a:pt x="604292" y="288632"/>
                  </a:lnTo>
                  <a:lnTo>
                    <a:pt x="611973" y="280958"/>
                  </a:lnTo>
                  <a:lnTo>
                    <a:pt x="621436" y="280958"/>
                  </a:lnTo>
                  <a:lnTo>
                    <a:pt x="630904" y="280958"/>
                  </a:lnTo>
                  <a:lnTo>
                    <a:pt x="638579" y="288632"/>
                  </a:lnTo>
                  <a:lnTo>
                    <a:pt x="638579" y="298101"/>
                  </a:lnTo>
                </a:path>
                <a:path w="1894204" h="528319">
                  <a:moveTo>
                    <a:pt x="684774" y="281432"/>
                  </a:moveTo>
                  <a:lnTo>
                    <a:pt x="684774" y="290901"/>
                  </a:lnTo>
                  <a:lnTo>
                    <a:pt x="677093" y="298575"/>
                  </a:lnTo>
                  <a:lnTo>
                    <a:pt x="667630" y="298575"/>
                  </a:lnTo>
                  <a:lnTo>
                    <a:pt x="658162" y="298575"/>
                  </a:lnTo>
                  <a:lnTo>
                    <a:pt x="650487" y="290901"/>
                  </a:lnTo>
                  <a:lnTo>
                    <a:pt x="650487" y="281432"/>
                  </a:lnTo>
                  <a:lnTo>
                    <a:pt x="650487" y="271969"/>
                  </a:lnTo>
                  <a:lnTo>
                    <a:pt x="658162" y="264289"/>
                  </a:lnTo>
                  <a:lnTo>
                    <a:pt x="667630" y="264289"/>
                  </a:lnTo>
                  <a:lnTo>
                    <a:pt x="677093" y="264289"/>
                  </a:lnTo>
                  <a:lnTo>
                    <a:pt x="684774" y="271969"/>
                  </a:lnTo>
                  <a:lnTo>
                    <a:pt x="684774" y="281432"/>
                  </a:lnTo>
                </a:path>
                <a:path w="1894204" h="528319">
                  <a:moveTo>
                    <a:pt x="731437" y="271432"/>
                  </a:moveTo>
                  <a:lnTo>
                    <a:pt x="731437" y="280901"/>
                  </a:lnTo>
                  <a:lnTo>
                    <a:pt x="723763" y="288575"/>
                  </a:lnTo>
                  <a:lnTo>
                    <a:pt x="714294" y="288575"/>
                  </a:lnTo>
                  <a:lnTo>
                    <a:pt x="704831" y="288575"/>
                  </a:lnTo>
                  <a:lnTo>
                    <a:pt x="697151" y="280901"/>
                  </a:lnTo>
                  <a:lnTo>
                    <a:pt x="697151" y="271432"/>
                  </a:lnTo>
                  <a:lnTo>
                    <a:pt x="697151" y="261969"/>
                  </a:lnTo>
                  <a:lnTo>
                    <a:pt x="704831" y="254289"/>
                  </a:lnTo>
                  <a:lnTo>
                    <a:pt x="714294" y="254289"/>
                  </a:lnTo>
                  <a:lnTo>
                    <a:pt x="723763" y="254289"/>
                  </a:lnTo>
                  <a:lnTo>
                    <a:pt x="731437" y="261969"/>
                  </a:lnTo>
                  <a:lnTo>
                    <a:pt x="731437" y="271432"/>
                  </a:lnTo>
                </a:path>
                <a:path w="1894204" h="528319">
                  <a:moveTo>
                    <a:pt x="778106" y="271912"/>
                  </a:moveTo>
                  <a:lnTo>
                    <a:pt x="778106" y="281375"/>
                  </a:lnTo>
                  <a:lnTo>
                    <a:pt x="770432" y="289055"/>
                  </a:lnTo>
                  <a:lnTo>
                    <a:pt x="760963" y="289055"/>
                  </a:lnTo>
                  <a:lnTo>
                    <a:pt x="751494" y="289055"/>
                  </a:lnTo>
                  <a:lnTo>
                    <a:pt x="743820" y="281375"/>
                  </a:lnTo>
                  <a:lnTo>
                    <a:pt x="743820" y="271912"/>
                  </a:lnTo>
                  <a:lnTo>
                    <a:pt x="743820" y="262443"/>
                  </a:lnTo>
                  <a:lnTo>
                    <a:pt x="751494" y="254769"/>
                  </a:lnTo>
                  <a:lnTo>
                    <a:pt x="760963" y="254769"/>
                  </a:lnTo>
                  <a:lnTo>
                    <a:pt x="770432" y="254769"/>
                  </a:lnTo>
                  <a:lnTo>
                    <a:pt x="778106" y="262443"/>
                  </a:lnTo>
                  <a:lnTo>
                    <a:pt x="778106" y="271912"/>
                  </a:lnTo>
                </a:path>
                <a:path w="1894204" h="528319">
                  <a:moveTo>
                    <a:pt x="824295" y="285243"/>
                  </a:moveTo>
                  <a:lnTo>
                    <a:pt x="824295" y="294712"/>
                  </a:lnTo>
                  <a:lnTo>
                    <a:pt x="816621" y="302387"/>
                  </a:lnTo>
                  <a:lnTo>
                    <a:pt x="807152" y="302387"/>
                  </a:lnTo>
                  <a:lnTo>
                    <a:pt x="797689" y="302387"/>
                  </a:lnTo>
                  <a:lnTo>
                    <a:pt x="790009" y="294712"/>
                  </a:lnTo>
                  <a:lnTo>
                    <a:pt x="790009" y="285243"/>
                  </a:lnTo>
                  <a:lnTo>
                    <a:pt x="790009" y="275775"/>
                  </a:lnTo>
                  <a:lnTo>
                    <a:pt x="797689" y="268100"/>
                  </a:lnTo>
                  <a:lnTo>
                    <a:pt x="807152" y="268100"/>
                  </a:lnTo>
                  <a:lnTo>
                    <a:pt x="816621" y="268100"/>
                  </a:lnTo>
                  <a:lnTo>
                    <a:pt x="824295" y="275775"/>
                  </a:lnTo>
                  <a:lnTo>
                    <a:pt x="824295" y="285243"/>
                  </a:lnTo>
                </a:path>
                <a:path w="1894204" h="528319">
                  <a:moveTo>
                    <a:pt x="870965" y="309530"/>
                  </a:moveTo>
                  <a:lnTo>
                    <a:pt x="870965" y="318998"/>
                  </a:lnTo>
                  <a:lnTo>
                    <a:pt x="863290" y="326673"/>
                  </a:lnTo>
                  <a:lnTo>
                    <a:pt x="853822" y="326673"/>
                  </a:lnTo>
                  <a:lnTo>
                    <a:pt x="844353" y="326673"/>
                  </a:lnTo>
                  <a:lnTo>
                    <a:pt x="836679" y="318998"/>
                  </a:lnTo>
                  <a:lnTo>
                    <a:pt x="836679" y="309530"/>
                  </a:lnTo>
                  <a:lnTo>
                    <a:pt x="836679" y="300061"/>
                  </a:lnTo>
                  <a:lnTo>
                    <a:pt x="844353" y="292386"/>
                  </a:lnTo>
                  <a:lnTo>
                    <a:pt x="853822" y="292386"/>
                  </a:lnTo>
                  <a:lnTo>
                    <a:pt x="863290" y="292386"/>
                  </a:lnTo>
                  <a:lnTo>
                    <a:pt x="870965" y="300061"/>
                  </a:lnTo>
                  <a:lnTo>
                    <a:pt x="870965" y="309530"/>
                  </a:lnTo>
                </a:path>
                <a:path w="1894204" h="528319">
                  <a:moveTo>
                    <a:pt x="917154" y="340004"/>
                  </a:moveTo>
                  <a:lnTo>
                    <a:pt x="917154" y="349473"/>
                  </a:lnTo>
                  <a:lnTo>
                    <a:pt x="909480" y="357147"/>
                  </a:lnTo>
                  <a:lnTo>
                    <a:pt x="900011" y="357147"/>
                  </a:lnTo>
                  <a:lnTo>
                    <a:pt x="890548" y="357147"/>
                  </a:lnTo>
                  <a:lnTo>
                    <a:pt x="882868" y="349473"/>
                  </a:lnTo>
                  <a:lnTo>
                    <a:pt x="882868" y="340004"/>
                  </a:lnTo>
                  <a:lnTo>
                    <a:pt x="882868" y="330541"/>
                  </a:lnTo>
                  <a:lnTo>
                    <a:pt x="890548" y="322861"/>
                  </a:lnTo>
                  <a:lnTo>
                    <a:pt x="900011" y="322861"/>
                  </a:lnTo>
                  <a:lnTo>
                    <a:pt x="909480" y="322861"/>
                  </a:lnTo>
                  <a:lnTo>
                    <a:pt x="917154" y="330541"/>
                  </a:lnTo>
                  <a:lnTo>
                    <a:pt x="917154" y="340004"/>
                  </a:lnTo>
                </a:path>
                <a:path w="1894204" h="528319">
                  <a:moveTo>
                    <a:pt x="963823" y="369056"/>
                  </a:moveTo>
                  <a:lnTo>
                    <a:pt x="963823" y="378519"/>
                  </a:lnTo>
                  <a:lnTo>
                    <a:pt x="956149" y="386199"/>
                  </a:lnTo>
                  <a:lnTo>
                    <a:pt x="946680" y="386199"/>
                  </a:lnTo>
                  <a:lnTo>
                    <a:pt x="937211" y="386199"/>
                  </a:lnTo>
                  <a:lnTo>
                    <a:pt x="929537" y="378519"/>
                  </a:lnTo>
                  <a:lnTo>
                    <a:pt x="929537" y="369056"/>
                  </a:lnTo>
                  <a:lnTo>
                    <a:pt x="929537" y="359587"/>
                  </a:lnTo>
                  <a:lnTo>
                    <a:pt x="937211" y="351913"/>
                  </a:lnTo>
                  <a:lnTo>
                    <a:pt x="946680" y="351913"/>
                  </a:lnTo>
                  <a:lnTo>
                    <a:pt x="956149" y="351913"/>
                  </a:lnTo>
                  <a:lnTo>
                    <a:pt x="963823" y="359587"/>
                  </a:lnTo>
                  <a:lnTo>
                    <a:pt x="963823" y="369056"/>
                  </a:lnTo>
                </a:path>
                <a:path w="1894204" h="528319">
                  <a:moveTo>
                    <a:pt x="1010492" y="389056"/>
                  </a:moveTo>
                  <a:lnTo>
                    <a:pt x="1010492" y="398519"/>
                  </a:lnTo>
                  <a:lnTo>
                    <a:pt x="1002812" y="406199"/>
                  </a:lnTo>
                  <a:lnTo>
                    <a:pt x="993349" y="406199"/>
                  </a:lnTo>
                  <a:lnTo>
                    <a:pt x="983881" y="406199"/>
                  </a:lnTo>
                  <a:lnTo>
                    <a:pt x="976206" y="398519"/>
                  </a:lnTo>
                  <a:lnTo>
                    <a:pt x="976206" y="389056"/>
                  </a:lnTo>
                  <a:lnTo>
                    <a:pt x="976206" y="379588"/>
                  </a:lnTo>
                  <a:lnTo>
                    <a:pt x="983881" y="371913"/>
                  </a:lnTo>
                  <a:lnTo>
                    <a:pt x="993349" y="371913"/>
                  </a:lnTo>
                  <a:lnTo>
                    <a:pt x="1002812" y="371913"/>
                  </a:lnTo>
                  <a:lnTo>
                    <a:pt x="1010492" y="379588"/>
                  </a:lnTo>
                  <a:lnTo>
                    <a:pt x="1010492" y="389056"/>
                  </a:lnTo>
                </a:path>
                <a:path w="1894204" h="528319">
                  <a:moveTo>
                    <a:pt x="1056682" y="392862"/>
                  </a:moveTo>
                  <a:lnTo>
                    <a:pt x="1056682" y="402331"/>
                  </a:lnTo>
                  <a:lnTo>
                    <a:pt x="1049007" y="410005"/>
                  </a:lnTo>
                  <a:lnTo>
                    <a:pt x="1039538" y="410005"/>
                  </a:lnTo>
                  <a:lnTo>
                    <a:pt x="1030070" y="410005"/>
                  </a:lnTo>
                  <a:lnTo>
                    <a:pt x="1022395" y="402331"/>
                  </a:lnTo>
                  <a:lnTo>
                    <a:pt x="1022395" y="392862"/>
                  </a:lnTo>
                  <a:lnTo>
                    <a:pt x="1022395" y="383399"/>
                  </a:lnTo>
                  <a:lnTo>
                    <a:pt x="1030070" y="375719"/>
                  </a:lnTo>
                  <a:lnTo>
                    <a:pt x="1039538" y="375719"/>
                  </a:lnTo>
                  <a:lnTo>
                    <a:pt x="1049007" y="375719"/>
                  </a:lnTo>
                  <a:lnTo>
                    <a:pt x="1056682" y="383399"/>
                  </a:lnTo>
                  <a:lnTo>
                    <a:pt x="1056682" y="392862"/>
                  </a:lnTo>
                </a:path>
                <a:path w="1894204" h="528319">
                  <a:moveTo>
                    <a:pt x="1103351" y="377148"/>
                  </a:moveTo>
                  <a:lnTo>
                    <a:pt x="1103351" y="386616"/>
                  </a:lnTo>
                  <a:lnTo>
                    <a:pt x="1095671" y="394291"/>
                  </a:lnTo>
                  <a:lnTo>
                    <a:pt x="1086208" y="394291"/>
                  </a:lnTo>
                  <a:lnTo>
                    <a:pt x="1076739" y="394291"/>
                  </a:lnTo>
                  <a:lnTo>
                    <a:pt x="1069065" y="386616"/>
                  </a:lnTo>
                  <a:lnTo>
                    <a:pt x="1069065" y="377148"/>
                  </a:lnTo>
                  <a:lnTo>
                    <a:pt x="1069065" y="367685"/>
                  </a:lnTo>
                  <a:lnTo>
                    <a:pt x="1076739" y="360004"/>
                  </a:lnTo>
                  <a:lnTo>
                    <a:pt x="1086208" y="360004"/>
                  </a:lnTo>
                  <a:lnTo>
                    <a:pt x="1095671" y="360004"/>
                  </a:lnTo>
                  <a:lnTo>
                    <a:pt x="1103351" y="367685"/>
                  </a:lnTo>
                  <a:lnTo>
                    <a:pt x="1103351" y="377148"/>
                  </a:lnTo>
                </a:path>
                <a:path w="1894204" h="528319">
                  <a:moveTo>
                    <a:pt x="1150014" y="342861"/>
                  </a:moveTo>
                  <a:lnTo>
                    <a:pt x="1150014" y="352330"/>
                  </a:lnTo>
                  <a:lnTo>
                    <a:pt x="1142340" y="360004"/>
                  </a:lnTo>
                  <a:lnTo>
                    <a:pt x="1132871" y="360004"/>
                  </a:lnTo>
                  <a:lnTo>
                    <a:pt x="1123408" y="360004"/>
                  </a:lnTo>
                  <a:lnTo>
                    <a:pt x="1115728" y="352330"/>
                  </a:lnTo>
                  <a:lnTo>
                    <a:pt x="1115728" y="342861"/>
                  </a:lnTo>
                  <a:lnTo>
                    <a:pt x="1115728" y="333398"/>
                  </a:lnTo>
                  <a:lnTo>
                    <a:pt x="1123408" y="325718"/>
                  </a:lnTo>
                  <a:lnTo>
                    <a:pt x="1132871" y="325718"/>
                  </a:lnTo>
                  <a:lnTo>
                    <a:pt x="1142340" y="325718"/>
                  </a:lnTo>
                  <a:lnTo>
                    <a:pt x="1150014" y="333398"/>
                  </a:lnTo>
                  <a:lnTo>
                    <a:pt x="1150014" y="342861"/>
                  </a:lnTo>
                </a:path>
                <a:path w="1894204" h="528319">
                  <a:moveTo>
                    <a:pt x="1196209" y="296198"/>
                  </a:moveTo>
                  <a:lnTo>
                    <a:pt x="1196209" y="305661"/>
                  </a:lnTo>
                  <a:lnTo>
                    <a:pt x="1188529" y="313341"/>
                  </a:lnTo>
                  <a:lnTo>
                    <a:pt x="1179066" y="313341"/>
                  </a:lnTo>
                  <a:lnTo>
                    <a:pt x="1169597" y="313341"/>
                  </a:lnTo>
                  <a:lnTo>
                    <a:pt x="1161923" y="305661"/>
                  </a:lnTo>
                  <a:lnTo>
                    <a:pt x="1161923" y="296198"/>
                  </a:lnTo>
                  <a:lnTo>
                    <a:pt x="1161923" y="286729"/>
                  </a:lnTo>
                  <a:lnTo>
                    <a:pt x="1169597" y="279055"/>
                  </a:lnTo>
                  <a:lnTo>
                    <a:pt x="1179066" y="279055"/>
                  </a:lnTo>
                  <a:lnTo>
                    <a:pt x="1188529" y="279055"/>
                  </a:lnTo>
                  <a:lnTo>
                    <a:pt x="1196209" y="286729"/>
                  </a:lnTo>
                  <a:lnTo>
                    <a:pt x="1196209" y="296198"/>
                  </a:lnTo>
                </a:path>
                <a:path w="1894204" h="528319">
                  <a:moveTo>
                    <a:pt x="1242873" y="247626"/>
                  </a:moveTo>
                  <a:lnTo>
                    <a:pt x="1242873" y="257089"/>
                  </a:lnTo>
                  <a:lnTo>
                    <a:pt x="1235198" y="264769"/>
                  </a:lnTo>
                  <a:lnTo>
                    <a:pt x="1225730" y="264769"/>
                  </a:lnTo>
                  <a:lnTo>
                    <a:pt x="1216267" y="264769"/>
                  </a:lnTo>
                  <a:lnTo>
                    <a:pt x="1208587" y="257089"/>
                  </a:lnTo>
                  <a:lnTo>
                    <a:pt x="1208587" y="247626"/>
                  </a:lnTo>
                  <a:lnTo>
                    <a:pt x="1208587" y="238157"/>
                  </a:lnTo>
                  <a:lnTo>
                    <a:pt x="1216267" y="230483"/>
                  </a:lnTo>
                  <a:lnTo>
                    <a:pt x="1225730" y="230483"/>
                  </a:lnTo>
                  <a:lnTo>
                    <a:pt x="1235198" y="230483"/>
                  </a:lnTo>
                  <a:lnTo>
                    <a:pt x="1242873" y="238157"/>
                  </a:lnTo>
                  <a:lnTo>
                    <a:pt x="1242873" y="247626"/>
                  </a:lnTo>
                </a:path>
                <a:path w="1894204" h="528319">
                  <a:moveTo>
                    <a:pt x="1289068" y="210002"/>
                  </a:moveTo>
                  <a:lnTo>
                    <a:pt x="1289068" y="219471"/>
                  </a:lnTo>
                  <a:lnTo>
                    <a:pt x="1281388" y="227146"/>
                  </a:lnTo>
                  <a:lnTo>
                    <a:pt x="1271925" y="227146"/>
                  </a:lnTo>
                  <a:lnTo>
                    <a:pt x="1262456" y="227146"/>
                  </a:lnTo>
                  <a:lnTo>
                    <a:pt x="1254781" y="219471"/>
                  </a:lnTo>
                  <a:lnTo>
                    <a:pt x="1254781" y="210002"/>
                  </a:lnTo>
                  <a:lnTo>
                    <a:pt x="1254781" y="200539"/>
                  </a:lnTo>
                  <a:lnTo>
                    <a:pt x="1262456" y="192859"/>
                  </a:lnTo>
                  <a:lnTo>
                    <a:pt x="1271925" y="192859"/>
                  </a:lnTo>
                  <a:lnTo>
                    <a:pt x="1281388" y="192859"/>
                  </a:lnTo>
                  <a:lnTo>
                    <a:pt x="1289068" y="200539"/>
                  </a:lnTo>
                  <a:lnTo>
                    <a:pt x="1289068" y="210002"/>
                  </a:lnTo>
                </a:path>
                <a:path w="1894204" h="528319">
                  <a:moveTo>
                    <a:pt x="1335731" y="195716"/>
                  </a:moveTo>
                  <a:lnTo>
                    <a:pt x="1335731" y="205185"/>
                  </a:lnTo>
                  <a:lnTo>
                    <a:pt x="1328057" y="212860"/>
                  </a:lnTo>
                  <a:lnTo>
                    <a:pt x="1318588" y="212860"/>
                  </a:lnTo>
                  <a:lnTo>
                    <a:pt x="1309125" y="212860"/>
                  </a:lnTo>
                  <a:lnTo>
                    <a:pt x="1301445" y="205185"/>
                  </a:lnTo>
                  <a:lnTo>
                    <a:pt x="1301445" y="195716"/>
                  </a:lnTo>
                  <a:lnTo>
                    <a:pt x="1301445" y="186254"/>
                  </a:lnTo>
                  <a:lnTo>
                    <a:pt x="1309125" y="178573"/>
                  </a:lnTo>
                  <a:lnTo>
                    <a:pt x="1318588" y="178573"/>
                  </a:lnTo>
                  <a:lnTo>
                    <a:pt x="1328057" y="178573"/>
                  </a:lnTo>
                  <a:lnTo>
                    <a:pt x="1335731" y="186254"/>
                  </a:lnTo>
                  <a:lnTo>
                    <a:pt x="1335731" y="195716"/>
                  </a:lnTo>
                </a:path>
                <a:path w="1894204" h="528319">
                  <a:moveTo>
                    <a:pt x="1382400" y="211911"/>
                  </a:moveTo>
                  <a:lnTo>
                    <a:pt x="1382400" y="221374"/>
                  </a:lnTo>
                  <a:lnTo>
                    <a:pt x="1374726" y="229054"/>
                  </a:lnTo>
                  <a:lnTo>
                    <a:pt x="1365257" y="229054"/>
                  </a:lnTo>
                  <a:lnTo>
                    <a:pt x="1355789" y="229054"/>
                  </a:lnTo>
                  <a:lnTo>
                    <a:pt x="1348114" y="221374"/>
                  </a:lnTo>
                  <a:lnTo>
                    <a:pt x="1348114" y="211911"/>
                  </a:lnTo>
                  <a:lnTo>
                    <a:pt x="1348114" y="202442"/>
                  </a:lnTo>
                  <a:lnTo>
                    <a:pt x="1355789" y="194768"/>
                  </a:lnTo>
                  <a:lnTo>
                    <a:pt x="1365257" y="194768"/>
                  </a:lnTo>
                  <a:lnTo>
                    <a:pt x="1374726" y="194768"/>
                  </a:lnTo>
                  <a:lnTo>
                    <a:pt x="1382400" y="202442"/>
                  </a:lnTo>
                  <a:lnTo>
                    <a:pt x="1382400" y="211911"/>
                  </a:lnTo>
                </a:path>
                <a:path w="1894204" h="528319">
                  <a:moveTo>
                    <a:pt x="1428590" y="259055"/>
                  </a:moveTo>
                  <a:lnTo>
                    <a:pt x="1428590" y="268518"/>
                  </a:lnTo>
                  <a:lnTo>
                    <a:pt x="1420915" y="276198"/>
                  </a:lnTo>
                  <a:lnTo>
                    <a:pt x="1411446" y="276198"/>
                  </a:lnTo>
                  <a:lnTo>
                    <a:pt x="1401983" y="276198"/>
                  </a:lnTo>
                  <a:lnTo>
                    <a:pt x="1394303" y="268518"/>
                  </a:lnTo>
                  <a:lnTo>
                    <a:pt x="1394303" y="259055"/>
                  </a:lnTo>
                  <a:lnTo>
                    <a:pt x="1394303" y="249586"/>
                  </a:lnTo>
                  <a:lnTo>
                    <a:pt x="1401983" y="241911"/>
                  </a:lnTo>
                  <a:lnTo>
                    <a:pt x="1411446" y="241911"/>
                  </a:lnTo>
                  <a:lnTo>
                    <a:pt x="1420915" y="241911"/>
                  </a:lnTo>
                  <a:lnTo>
                    <a:pt x="1428590" y="249586"/>
                  </a:lnTo>
                  <a:lnTo>
                    <a:pt x="1428590" y="259055"/>
                  </a:lnTo>
                </a:path>
                <a:path w="1894204" h="528319">
                  <a:moveTo>
                    <a:pt x="1475259" y="330004"/>
                  </a:moveTo>
                  <a:lnTo>
                    <a:pt x="1475259" y="339473"/>
                  </a:lnTo>
                  <a:lnTo>
                    <a:pt x="1467584" y="347147"/>
                  </a:lnTo>
                  <a:lnTo>
                    <a:pt x="1458116" y="347147"/>
                  </a:lnTo>
                  <a:lnTo>
                    <a:pt x="1448647" y="347147"/>
                  </a:lnTo>
                  <a:lnTo>
                    <a:pt x="1440973" y="339473"/>
                  </a:lnTo>
                  <a:lnTo>
                    <a:pt x="1440973" y="330004"/>
                  </a:lnTo>
                  <a:lnTo>
                    <a:pt x="1440973" y="320541"/>
                  </a:lnTo>
                  <a:lnTo>
                    <a:pt x="1448647" y="312861"/>
                  </a:lnTo>
                  <a:lnTo>
                    <a:pt x="1458116" y="312861"/>
                  </a:lnTo>
                  <a:lnTo>
                    <a:pt x="1467584" y="312861"/>
                  </a:lnTo>
                  <a:lnTo>
                    <a:pt x="1475259" y="320541"/>
                  </a:lnTo>
                  <a:lnTo>
                    <a:pt x="1475259" y="330004"/>
                  </a:lnTo>
                </a:path>
                <a:path w="1894204" h="528319">
                  <a:moveTo>
                    <a:pt x="1521928" y="409057"/>
                  </a:moveTo>
                  <a:lnTo>
                    <a:pt x="1521928" y="418520"/>
                  </a:lnTo>
                  <a:lnTo>
                    <a:pt x="1514248" y="426200"/>
                  </a:lnTo>
                  <a:lnTo>
                    <a:pt x="1504785" y="426200"/>
                  </a:lnTo>
                  <a:lnTo>
                    <a:pt x="1495316" y="426200"/>
                  </a:lnTo>
                  <a:lnTo>
                    <a:pt x="1487642" y="418520"/>
                  </a:lnTo>
                  <a:lnTo>
                    <a:pt x="1487642" y="409057"/>
                  </a:lnTo>
                  <a:lnTo>
                    <a:pt x="1487642" y="399588"/>
                  </a:lnTo>
                  <a:lnTo>
                    <a:pt x="1495316" y="391913"/>
                  </a:lnTo>
                  <a:lnTo>
                    <a:pt x="1504785" y="391913"/>
                  </a:lnTo>
                  <a:lnTo>
                    <a:pt x="1514248" y="391913"/>
                  </a:lnTo>
                  <a:lnTo>
                    <a:pt x="1521928" y="399588"/>
                  </a:lnTo>
                  <a:lnTo>
                    <a:pt x="1521928" y="409057"/>
                  </a:lnTo>
                </a:path>
                <a:path w="1894204" h="528319">
                  <a:moveTo>
                    <a:pt x="1568117" y="475720"/>
                  </a:moveTo>
                  <a:lnTo>
                    <a:pt x="1568117" y="485189"/>
                  </a:lnTo>
                  <a:lnTo>
                    <a:pt x="1560443" y="492863"/>
                  </a:lnTo>
                  <a:lnTo>
                    <a:pt x="1550974" y="492863"/>
                  </a:lnTo>
                  <a:lnTo>
                    <a:pt x="1541505" y="492863"/>
                  </a:lnTo>
                  <a:lnTo>
                    <a:pt x="1533831" y="485189"/>
                  </a:lnTo>
                  <a:lnTo>
                    <a:pt x="1533831" y="475720"/>
                  </a:lnTo>
                  <a:lnTo>
                    <a:pt x="1533831" y="466257"/>
                  </a:lnTo>
                  <a:lnTo>
                    <a:pt x="1541505" y="458577"/>
                  </a:lnTo>
                  <a:lnTo>
                    <a:pt x="1550974" y="458577"/>
                  </a:lnTo>
                  <a:lnTo>
                    <a:pt x="1560443" y="458577"/>
                  </a:lnTo>
                  <a:lnTo>
                    <a:pt x="1568117" y="466257"/>
                  </a:lnTo>
                  <a:lnTo>
                    <a:pt x="1568117" y="475720"/>
                  </a:lnTo>
                </a:path>
                <a:path w="1894204" h="528319">
                  <a:moveTo>
                    <a:pt x="1614786" y="510961"/>
                  </a:moveTo>
                  <a:lnTo>
                    <a:pt x="1614786" y="520430"/>
                  </a:lnTo>
                  <a:lnTo>
                    <a:pt x="1607106" y="528104"/>
                  </a:lnTo>
                  <a:lnTo>
                    <a:pt x="1597643" y="528104"/>
                  </a:lnTo>
                  <a:lnTo>
                    <a:pt x="1588175" y="528104"/>
                  </a:lnTo>
                  <a:lnTo>
                    <a:pt x="1580500" y="520430"/>
                  </a:lnTo>
                  <a:lnTo>
                    <a:pt x="1580500" y="510961"/>
                  </a:lnTo>
                  <a:lnTo>
                    <a:pt x="1580500" y="501492"/>
                  </a:lnTo>
                  <a:lnTo>
                    <a:pt x="1588175" y="493818"/>
                  </a:lnTo>
                  <a:lnTo>
                    <a:pt x="1597643" y="493818"/>
                  </a:lnTo>
                  <a:lnTo>
                    <a:pt x="1607106" y="493818"/>
                  </a:lnTo>
                  <a:lnTo>
                    <a:pt x="1614786" y="501492"/>
                  </a:lnTo>
                  <a:lnTo>
                    <a:pt x="1614786" y="510961"/>
                  </a:lnTo>
                </a:path>
                <a:path w="1894204" h="528319">
                  <a:moveTo>
                    <a:pt x="1660976" y="499532"/>
                  </a:moveTo>
                  <a:lnTo>
                    <a:pt x="1660976" y="509001"/>
                  </a:lnTo>
                  <a:lnTo>
                    <a:pt x="1653301" y="516675"/>
                  </a:lnTo>
                  <a:lnTo>
                    <a:pt x="1643833" y="516675"/>
                  </a:lnTo>
                  <a:lnTo>
                    <a:pt x="1634364" y="516675"/>
                  </a:lnTo>
                  <a:lnTo>
                    <a:pt x="1626689" y="509001"/>
                  </a:lnTo>
                  <a:lnTo>
                    <a:pt x="1626689" y="499532"/>
                  </a:lnTo>
                  <a:lnTo>
                    <a:pt x="1626689" y="490063"/>
                  </a:lnTo>
                  <a:lnTo>
                    <a:pt x="1634364" y="482389"/>
                  </a:lnTo>
                  <a:lnTo>
                    <a:pt x="1643833" y="482389"/>
                  </a:lnTo>
                  <a:lnTo>
                    <a:pt x="1653301" y="482389"/>
                  </a:lnTo>
                  <a:lnTo>
                    <a:pt x="1660976" y="490063"/>
                  </a:lnTo>
                  <a:lnTo>
                    <a:pt x="1660976" y="499532"/>
                  </a:lnTo>
                </a:path>
                <a:path w="1894204" h="528319">
                  <a:moveTo>
                    <a:pt x="1707645" y="437148"/>
                  </a:moveTo>
                  <a:lnTo>
                    <a:pt x="1707645" y="446617"/>
                  </a:lnTo>
                  <a:lnTo>
                    <a:pt x="1699965" y="454292"/>
                  </a:lnTo>
                  <a:lnTo>
                    <a:pt x="1690502" y="454292"/>
                  </a:lnTo>
                  <a:lnTo>
                    <a:pt x="1681033" y="454292"/>
                  </a:lnTo>
                  <a:lnTo>
                    <a:pt x="1673359" y="446617"/>
                  </a:lnTo>
                  <a:lnTo>
                    <a:pt x="1673359" y="437148"/>
                  </a:lnTo>
                  <a:lnTo>
                    <a:pt x="1673359" y="427685"/>
                  </a:lnTo>
                  <a:lnTo>
                    <a:pt x="1681033" y="420005"/>
                  </a:lnTo>
                  <a:lnTo>
                    <a:pt x="1690502" y="420005"/>
                  </a:lnTo>
                  <a:lnTo>
                    <a:pt x="1699965" y="420005"/>
                  </a:lnTo>
                  <a:lnTo>
                    <a:pt x="1707645" y="427685"/>
                  </a:lnTo>
                  <a:lnTo>
                    <a:pt x="1707645" y="437148"/>
                  </a:lnTo>
                </a:path>
                <a:path w="1894204" h="528319">
                  <a:moveTo>
                    <a:pt x="1754308" y="332387"/>
                  </a:moveTo>
                  <a:lnTo>
                    <a:pt x="1754308" y="341856"/>
                  </a:lnTo>
                  <a:lnTo>
                    <a:pt x="1746634" y="349530"/>
                  </a:lnTo>
                  <a:lnTo>
                    <a:pt x="1737165" y="349530"/>
                  </a:lnTo>
                  <a:lnTo>
                    <a:pt x="1727702" y="349530"/>
                  </a:lnTo>
                  <a:lnTo>
                    <a:pt x="1720022" y="341856"/>
                  </a:lnTo>
                  <a:lnTo>
                    <a:pt x="1720022" y="332387"/>
                  </a:lnTo>
                  <a:lnTo>
                    <a:pt x="1720022" y="322918"/>
                  </a:lnTo>
                  <a:lnTo>
                    <a:pt x="1727702" y="315244"/>
                  </a:lnTo>
                  <a:lnTo>
                    <a:pt x="1737165" y="315244"/>
                  </a:lnTo>
                  <a:lnTo>
                    <a:pt x="1746634" y="315244"/>
                  </a:lnTo>
                  <a:lnTo>
                    <a:pt x="1754308" y="322918"/>
                  </a:lnTo>
                  <a:lnTo>
                    <a:pt x="1754308" y="332387"/>
                  </a:lnTo>
                </a:path>
                <a:path w="1894204" h="528319">
                  <a:moveTo>
                    <a:pt x="1800503" y="206671"/>
                  </a:moveTo>
                  <a:lnTo>
                    <a:pt x="1800503" y="216140"/>
                  </a:lnTo>
                  <a:lnTo>
                    <a:pt x="1792823" y="223814"/>
                  </a:lnTo>
                  <a:lnTo>
                    <a:pt x="1783360" y="223814"/>
                  </a:lnTo>
                  <a:lnTo>
                    <a:pt x="1773891" y="223814"/>
                  </a:lnTo>
                  <a:lnTo>
                    <a:pt x="1766217" y="216140"/>
                  </a:lnTo>
                  <a:lnTo>
                    <a:pt x="1766217" y="206671"/>
                  </a:lnTo>
                  <a:lnTo>
                    <a:pt x="1766217" y="197202"/>
                  </a:lnTo>
                  <a:lnTo>
                    <a:pt x="1773891" y="189528"/>
                  </a:lnTo>
                  <a:lnTo>
                    <a:pt x="1783360" y="189528"/>
                  </a:lnTo>
                  <a:lnTo>
                    <a:pt x="1792823" y="189528"/>
                  </a:lnTo>
                  <a:lnTo>
                    <a:pt x="1800503" y="197202"/>
                  </a:lnTo>
                  <a:lnTo>
                    <a:pt x="1800503" y="206671"/>
                  </a:lnTo>
                </a:path>
                <a:path w="1894204" h="528319">
                  <a:moveTo>
                    <a:pt x="1847167" y="90481"/>
                  </a:moveTo>
                  <a:lnTo>
                    <a:pt x="1847167" y="99944"/>
                  </a:lnTo>
                  <a:lnTo>
                    <a:pt x="1839492" y="107624"/>
                  </a:lnTo>
                  <a:lnTo>
                    <a:pt x="1830024" y="107624"/>
                  </a:lnTo>
                  <a:lnTo>
                    <a:pt x="1820561" y="107624"/>
                  </a:lnTo>
                  <a:lnTo>
                    <a:pt x="1812881" y="99944"/>
                  </a:lnTo>
                  <a:lnTo>
                    <a:pt x="1812881" y="90481"/>
                  </a:lnTo>
                  <a:lnTo>
                    <a:pt x="1812881" y="81012"/>
                  </a:lnTo>
                  <a:lnTo>
                    <a:pt x="1820561" y="73338"/>
                  </a:lnTo>
                  <a:lnTo>
                    <a:pt x="1830024" y="73338"/>
                  </a:lnTo>
                  <a:lnTo>
                    <a:pt x="1839492" y="73338"/>
                  </a:lnTo>
                  <a:lnTo>
                    <a:pt x="1847167" y="81012"/>
                  </a:lnTo>
                  <a:lnTo>
                    <a:pt x="1847167" y="90481"/>
                  </a:lnTo>
                </a:path>
                <a:path w="1894204" h="528319">
                  <a:moveTo>
                    <a:pt x="1893836" y="17143"/>
                  </a:moveTo>
                  <a:lnTo>
                    <a:pt x="1893836" y="26611"/>
                  </a:lnTo>
                  <a:lnTo>
                    <a:pt x="1886162" y="34286"/>
                  </a:lnTo>
                  <a:lnTo>
                    <a:pt x="1876693" y="34286"/>
                  </a:lnTo>
                  <a:lnTo>
                    <a:pt x="1867224" y="34286"/>
                  </a:lnTo>
                  <a:lnTo>
                    <a:pt x="1859550" y="26611"/>
                  </a:lnTo>
                  <a:lnTo>
                    <a:pt x="1859550" y="17143"/>
                  </a:lnTo>
                  <a:lnTo>
                    <a:pt x="1859550" y="7680"/>
                  </a:lnTo>
                  <a:lnTo>
                    <a:pt x="1867224" y="0"/>
                  </a:lnTo>
                  <a:lnTo>
                    <a:pt x="1876693" y="0"/>
                  </a:lnTo>
                  <a:lnTo>
                    <a:pt x="1886162" y="0"/>
                  </a:lnTo>
                  <a:lnTo>
                    <a:pt x="1893836" y="7680"/>
                  </a:lnTo>
                  <a:lnTo>
                    <a:pt x="1893836" y="17143"/>
                  </a:lnTo>
                </a:path>
              </a:pathLst>
            </a:custGeom>
            <a:ln w="3175">
              <a:solidFill>
                <a:srgbClr val="0000FF"/>
              </a:solidFill>
            </a:ln>
          </p:spPr>
          <p:txBody>
            <a:bodyPr wrap="square" lIns="0" tIns="0" rIns="0" bIns="0" rtlCol="0"/>
            <a:lstStyle/>
            <a:p>
              <a:endParaRPr/>
            </a:p>
          </p:txBody>
        </p:sp>
        <p:sp>
          <p:nvSpPr>
            <p:cNvPr id="57" name="object 57"/>
            <p:cNvSpPr/>
            <p:nvPr/>
          </p:nvSpPr>
          <p:spPr>
            <a:xfrm>
              <a:off x="2543907" y="1172210"/>
              <a:ext cx="0" cy="4445"/>
            </a:xfrm>
            <a:custGeom>
              <a:avLst/>
              <a:gdLst/>
              <a:ahLst/>
              <a:cxnLst/>
              <a:rect l="l" t="t" r="r" b="b"/>
              <a:pathLst>
                <a:path h="4444">
                  <a:moveTo>
                    <a:pt x="-1428" y="2142"/>
                  </a:moveTo>
                  <a:lnTo>
                    <a:pt x="1428" y="2142"/>
                  </a:lnTo>
                </a:path>
              </a:pathLst>
            </a:custGeom>
            <a:ln w="4285">
              <a:solidFill>
                <a:srgbClr val="0000FF"/>
              </a:solidFill>
            </a:ln>
          </p:spPr>
          <p:txBody>
            <a:bodyPr wrap="square" lIns="0" tIns="0" rIns="0" bIns="0" rtlCol="0"/>
            <a:lstStyle/>
            <a:p>
              <a:endParaRPr/>
            </a:p>
          </p:txBody>
        </p:sp>
        <p:sp>
          <p:nvSpPr>
            <p:cNvPr id="58" name="object 58"/>
            <p:cNvSpPr/>
            <p:nvPr/>
          </p:nvSpPr>
          <p:spPr>
            <a:xfrm>
              <a:off x="2590100" y="1157924"/>
              <a:ext cx="186690" cy="19050"/>
            </a:xfrm>
            <a:custGeom>
              <a:avLst/>
              <a:gdLst/>
              <a:ahLst/>
              <a:cxnLst/>
              <a:rect l="l" t="t" r="r" b="b"/>
              <a:pathLst>
                <a:path w="186689" h="19050">
                  <a:moveTo>
                    <a:pt x="0" y="18571"/>
                  </a:moveTo>
                  <a:lnTo>
                    <a:pt x="0" y="7142"/>
                  </a:lnTo>
                </a:path>
                <a:path w="186689" h="19050">
                  <a:moveTo>
                    <a:pt x="46665" y="18571"/>
                  </a:moveTo>
                  <a:lnTo>
                    <a:pt x="46665" y="1902"/>
                  </a:lnTo>
                </a:path>
                <a:path w="186689" h="19050">
                  <a:moveTo>
                    <a:pt x="92858" y="18571"/>
                  </a:moveTo>
                  <a:lnTo>
                    <a:pt x="92858" y="0"/>
                  </a:lnTo>
                </a:path>
                <a:path w="186689" h="19050">
                  <a:moveTo>
                    <a:pt x="139524" y="18571"/>
                  </a:moveTo>
                  <a:lnTo>
                    <a:pt x="139524" y="3331"/>
                  </a:lnTo>
                </a:path>
                <a:path w="186689" h="19050">
                  <a:moveTo>
                    <a:pt x="186192" y="18571"/>
                  </a:moveTo>
                  <a:lnTo>
                    <a:pt x="186192" y="10948"/>
                  </a:lnTo>
                </a:path>
              </a:pathLst>
            </a:custGeom>
            <a:ln w="3175">
              <a:solidFill>
                <a:srgbClr val="0000FF"/>
              </a:solidFill>
            </a:ln>
          </p:spPr>
          <p:txBody>
            <a:bodyPr wrap="square" lIns="0" tIns="0" rIns="0" bIns="0" rtlCol="0"/>
            <a:lstStyle/>
            <a:p>
              <a:endParaRPr/>
            </a:p>
          </p:txBody>
        </p:sp>
        <p:sp>
          <p:nvSpPr>
            <p:cNvPr id="59" name="object 59"/>
            <p:cNvSpPr/>
            <p:nvPr/>
          </p:nvSpPr>
          <p:spPr>
            <a:xfrm>
              <a:off x="2822482" y="1176496"/>
              <a:ext cx="0" cy="3810"/>
            </a:xfrm>
            <a:custGeom>
              <a:avLst/>
              <a:gdLst/>
              <a:ahLst/>
              <a:cxnLst/>
              <a:rect l="l" t="t" r="r" b="b"/>
              <a:pathLst>
                <a:path h="3809">
                  <a:moveTo>
                    <a:pt x="-1428" y="1665"/>
                  </a:moveTo>
                  <a:lnTo>
                    <a:pt x="1428" y="1665"/>
                  </a:lnTo>
                </a:path>
              </a:pathLst>
            </a:custGeom>
            <a:ln w="3331">
              <a:solidFill>
                <a:srgbClr val="0000FF"/>
              </a:solidFill>
            </a:ln>
          </p:spPr>
          <p:txBody>
            <a:bodyPr wrap="square" lIns="0" tIns="0" rIns="0" bIns="0" rtlCol="0"/>
            <a:lstStyle/>
            <a:p>
              <a:endParaRPr/>
            </a:p>
          </p:txBody>
        </p:sp>
        <p:sp>
          <p:nvSpPr>
            <p:cNvPr id="60" name="object 60"/>
            <p:cNvSpPr/>
            <p:nvPr/>
          </p:nvSpPr>
          <p:spPr>
            <a:xfrm>
              <a:off x="2869151" y="1176496"/>
              <a:ext cx="186055" cy="29845"/>
            </a:xfrm>
            <a:custGeom>
              <a:avLst/>
              <a:gdLst/>
              <a:ahLst/>
              <a:cxnLst/>
              <a:rect l="l" t="t" r="r" b="b"/>
              <a:pathLst>
                <a:path w="186055" h="29844">
                  <a:moveTo>
                    <a:pt x="0" y="0"/>
                  </a:moveTo>
                  <a:lnTo>
                    <a:pt x="0" y="15234"/>
                  </a:lnTo>
                </a:path>
                <a:path w="186055" h="29844">
                  <a:moveTo>
                    <a:pt x="46669" y="0"/>
                  </a:moveTo>
                  <a:lnTo>
                    <a:pt x="46669" y="25234"/>
                  </a:lnTo>
                </a:path>
                <a:path w="186055" h="29844">
                  <a:moveTo>
                    <a:pt x="92858" y="0"/>
                  </a:moveTo>
                  <a:lnTo>
                    <a:pt x="92858" y="29520"/>
                  </a:lnTo>
                </a:path>
                <a:path w="186055" h="29844">
                  <a:moveTo>
                    <a:pt x="139527" y="0"/>
                  </a:moveTo>
                  <a:lnTo>
                    <a:pt x="139527" y="26663"/>
                  </a:lnTo>
                </a:path>
                <a:path w="186055" h="29844">
                  <a:moveTo>
                    <a:pt x="185716" y="0"/>
                  </a:moveTo>
                  <a:lnTo>
                    <a:pt x="185716" y="16188"/>
                  </a:lnTo>
                </a:path>
              </a:pathLst>
            </a:custGeom>
            <a:ln w="3175">
              <a:solidFill>
                <a:srgbClr val="0000FF"/>
              </a:solidFill>
            </a:ln>
          </p:spPr>
          <p:txBody>
            <a:bodyPr wrap="square" lIns="0" tIns="0" rIns="0" bIns="0" rtlCol="0"/>
            <a:lstStyle/>
            <a:p>
              <a:endParaRPr/>
            </a:p>
          </p:txBody>
        </p:sp>
        <p:sp>
          <p:nvSpPr>
            <p:cNvPr id="61" name="object 61"/>
            <p:cNvSpPr/>
            <p:nvPr/>
          </p:nvSpPr>
          <p:spPr>
            <a:xfrm>
              <a:off x="3100108" y="1175067"/>
              <a:ext cx="3175" cy="3175"/>
            </a:xfrm>
            <a:custGeom>
              <a:avLst/>
              <a:gdLst/>
              <a:ahLst/>
              <a:cxnLst/>
              <a:rect l="l" t="t" r="r" b="b"/>
              <a:pathLst>
                <a:path w="3175" h="3175">
                  <a:moveTo>
                    <a:pt x="2217" y="0"/>
                  </a:moveTo>
                  <a:lnTo>
                    <a:pt x="640" y="0"/>
                  </a:lnTo>
                  <a:lnTo>
                    <a:pt x="0" y="640"/>
                  </a:lnTo>
                  <a:lnTo>
                    <a:pt x="0" y="2217"/>
                  </a:lnTo>
                  <a:lnTo>
                    <a:pt x="640" y="2857"/>
                  </a:lnTo>
                  <a:lnTo>
                    <a:pt x="2217" y="2857"/>
                  </a:lnTo>
                  <a:lnTo>
                    <a:pt x="2857" y="2217"/>
                  </a:lnTo>
                  <a:lnTo>
                    <a:pt x="2857" y="1428"/>
                  </a:lnTo>
                  <a:lnTo>
                    <a:pt x="2857" y="640"/>
                  </a:lnTo>
                  <a:lnTo>
                    <a:pt x="2217" y="0"/>
                  </a:lnTo>
                  <a:close/>
                </a:path>
              </a:pathLst>
            </a:custGeom>
            <a:solidFill>
              <a:srgbClr val="0000FF"/>
            </a:solidFill>
          </p:spPr>
          <p:txBody>
            <a:bodyPr wrap="square" lIns="0" tIns="0" rIns="0" bIns="0" rtlCol="0"/>
            <a:lstStyle/>
            <a:p>
              <a:endParaRPr/>
            </a:p>
          </p:txBody>
        </p:sp>
        <p:sp>
          <p:nvSpPr>
            <p:cNvPr id="62" name="object 62"/>
            <p:cNvSpPr/>
            <p:nvPr/>
          </p:nvSpPr>
          <p:spPr>
            <a:xfrm>
              <a:off x="3148200" y="876011"/>
              <a:ext cx="1255395" cy="494030"/>
            </a:xfrm>
            <a:custGeom>
              <a:avLst/>
              <a:gdLst/>
              <a:ahLst/>
              <a:cxnLst/>
              <a:rect l="l" t="t" r="r" b="b"/>
              <a:pathLst>
                <a:path w="1255395" h="494030">
                  <a:moveTo>
                    <a:pt x="0" y="300484"/>
                  </a:moveTo>
                  <a:lnTo>
                    <a:pt x="0" y="280958"/>
                  </a:lnTo>
                </a:path>
                <a:path w="1255395" h="494030">
                  <a:moveTo>
                    <a:pt x="46194" y="300484"/>
                  </a:moveTo>
                  <a:lnTo>
                    <a:pt x="46194" y="264289"/>
                  </a:lnTo>
                </a:path>
                <a:path w="1255395" h="494030">
                  <a:moveTo>
                    <a:pt x="92858" y="300484"/>
                  </a:moveTo>
                  <a:lnTo>
                    <a:pt x="92858" y="254289"/>
                  </a:lnTo>
                </a:path>
                <a:path w="1255395" h="494030">
                  <a:moveTo>
                    <a:pt x="139527" y="300484"/>
                  </a:moveTo>
                  <a:lnTo>
                    <a:pt x="139527" y="254769"/>
                  </a:lnTo>
                </a:path>
                <a:path w="1255395" h="494030">
                  <a:moveTo>
                    <a:pt x="185716" y="300484"/>
                  </a:moveTo>
                  <a:lnTo>
                    <a:pt x="185716" y="268100"/>
                  </a:lnTo>
                </a:path>
                <a:path w="1255395" h="494030">
                  <a:moveTo>
                    <a:pt x="232386" y="300484"/>
                  </a:moveTo>
                  <a:lnTo>
                    <a:pt x="232386" y="292386"/>
                  </a:lnTo>
                </a:path>
                <a:path w="1255395" h="494030">
                  <a:moveTo>
                    <a:pt x="278575" y="300484"/>
                  </a:moveTo>
                  <a:lnTo>
                    <a:pt x="278575" y="322861"/>
                  </a:lnTo>
                </a:path>
                <a:path w="1255395" h="494030">
                  <a:moveTo>
                    <a:pt x="325244" y="300484"/>
                  </a:moveTo>
                  <a:lnTo>
                    <a:pt x="325244" y="351913"/>
                  </a:lnTo>
                </a:path>
                <a:path w="1255395" h="494030">
                  <a:moveTo>
                    <a:pt x="371913" y="300484"/>
                  </a:moveTo>
                  <a:lnTo>
                    <a:pt x="371913" y="371913"/>
                  </a:lnTo>
                </a:path>
                <a:path w="1255395" h="494030">
                  <a:moveTo>
                    <a:pt x="418102" y="300484"/>
                  </a:moveTo>
                  <a:lnTo>
                    <a:pt x="418102" y="375719"/>
                  </a:lnTo>
                </a:path>
                <a:path w="1255395" h="494030">
                  <a:moveTo>
                    <a:pt x="464772" y="300484"/>
                  </a:moveTo>
                  <a:lnTo>
                    <a:pt x="464772" y="360004"/>
                  </a:lnTo>
                </a:path>
                <a:path w="1255395" h="494030">
                  <a:moveTo>
                    <a:pt x="511435" y="300484"/>
                  </a:moveTo>
                  <a:lnTo>
                    <a:pt x="511435" y="325718"/>
                  </a:lnTo>
                </a:path>
                <a:path w="1255395" h="494030">
                  <a:moveTo>
                    <a:pt x="557630" y="300484"/>
                  </a:moveTo>
                  <a:lnTo>
                    <a:pt x="557630" y="279055"/>
                  </a:lnTo>
                </a:path>
                <a:path w="1255395" h="494030">
                  <a:moveTo>
                    <a:pt x="604294" y="300484"/>
                  </a:moveTo>
                  <a:lnTo>
                    <a:pt x="604294" y="230483"/>
                  </a:lnTo>
                </a:path>
                <a:path w="1255395" h="494030">
                  <a:moveTo>
                    <a:pt x="650489" y="300484"/>
                  </a:moveTo>
                  <a:lnTo>
                    <a:pt x="650489" y="192859"/>
                  </a:lnTo>
                </a:path>
                <a:path w="1255395" h="494030">
                  <a:moveTo>
                    <a:pt x="697152" y="300484"/>
                  </a:moveTo>
                  <a:lnTo>
                    <a:pt x="697152" y="178573"/>
                  </a:lnTo>
                </a:path>
                <a:path w="1255395" h="494030">
                  <a:moveTo>
                    <a:pt x="743821" y="300484"/>
                  </a:moveTo>
                  <a:lnTo>
                    <a:pt x="743821" y="194768"/>
                  </a:lnTo>
                </a:path>
                <a:path w="1255395" h="494030">
                  <a:moveTo>
                    <a:pt x="790010" y="300484"/>
                  </a:moveTo>
                  <a:lnTo>
                    <a:pt x="790010" y="241911"/>
                  </a:lnTo>
                </a:path>
                <a:path w="1255395" h="494030">
                  <a:moveTo>
                    <a:pt x="836680" y="300484"/>
                  </a:moveTo>
                  <a:lnTo>
                    <a:pt x="836680" y="312861"/>
                  </a:lnTo>
                </a:path>
                <a:path w="1255395" h="494030">
                  <a:moveTo>
                    <a:pt x="883349" y="300484"/>
                  </a:moveTo>
                  <a:lnTo>
                    <a:pt x="883349" y="391913"/>
                  </a:lnTo>
                </a:path>
                <a:path w="1255395" h="494030">
                  <a:moveTo>
                    <a:pt x="929538" y="300484"/>
                  </a:moveTo>
                  <a:lnTo>
                    <a:pt x="929538" y="458577"/>
                  </a:lnTo>
                </a:path>
                <a:path w="1255395" h="494030">
                  <a:moveTo>
                    <a:pt x="976207" y="300484"/>
                  </a:moveTo>
                  <a:lnTo>
                    <a:pt x="976207" y="493818"/>
                  </a:lnTo>
                </a:path>
                <a:path w="1255395" h="494030">
                  <a:moveTo>
                    <a:pt x="1022397" y="300484"/>
                  </a:moveTo>
                  <a:lnTo>
                    <a:pt x="1022397" y="482389"/>
                  </a:lnTo>
                </a:path>
                <a:path w="1255395" h="494030">
                  <a:moveTo>
                    <a:pt x="1069066" y="300484"/>
                  </a:moveTo>
                  <a:lnTo>
                    <a:pt x="1069066" y="420005"/>
                  </a:lnTo>
                </a:path>
                <a:path w="1255395" h="494030">
                  <a:moveTo>
                    <a:pt x="1115729" y="300484"/>
                  </a:moveTo>
                  <a:lnTo>
                    <a:pt x="1115729" y="315244"/>
                  </a:lnTo>
                </a:path>
                <a:path w="1255395" h="494030">
                  <a:moveTo>
                    <a:pt x="1161924" y="300484"/>
                  </a:moveTo>
                  <a:lnTo>
                    <a:pt x="1161924" y="189528"/>
                  </a:lnTo>
                </a:path>
                <a:path w="1255395" h="494030">
                  <a:moveTo>
                    <a:pt x="1208588" y="300484"/>
                  </a:moveTo>
                  <a:lnTo>
                    <a:pt x="1208588" y="73338"/>
                  </a:lnTo>
                </a:path>
                <a:path w="1255395" h="494030">
                  <a:moveTo>
                    <a:pt x="1255257" y="300484"/>
                  </a:moveTo>
                  <a:lnTo>
                    <a:pt x="1255257" y="0"/>
                  </a:lnTo>
                </a:path>
              </a:pathLst>
            </a:custGeom>
            <a:ln w="3175">
              <a:solidFill>
                <a:srgbClr val="0000FF"/>
              </a:solidFill>
            </a:ln>
          </p:spPr>
          <p:txBody>
            <a:bodyPr wrap="square" lIns="0" tIns="0" rIns="0" bIns="0" rtlCol="0"/>
            <a:lstStyle/>
            <a:p>
              <a:endParaRPr/>
            </a:p>
          </p:txBody>
        </p:sp>
        <p:sp>
          <p:nvSpPr>
            <p:cNvPr id="63" name="object 63"/>
            <p:cNvSpPr/>
            <p:nvPr/>
          </p:nvSpPr>
          <p:spPr>
            <a:xfrm>
              <a:off x="2543907" y="876011"/>
              <a:ext cx="1854835" cy="601980"/>
            </a:xfrm>
            <a:custGeom>
              <a:avLst/>
              <a:gdLst/>
              <a:ahLst/>
              <a:cxnLst/>
              <a:rect l="l" t="t" r="r" b="b"/>
              <a:pathLst>
                <a:path w="1854835" h="601980">
                  <a:moveTo>
                    <a:pt x="0" y="285243"/>
                  </a:moveTo>
                  <a:lnTo>
                    <a:pt x="46192" y="284289"/>
                  </a:lnTo>
                  <a:lnTo>
                    <a:pt x="92858" y="282861"/>
                  </a:lnTo>
                  <a:lnTo>
                    <a:pt x="139051" y="281432"/>
                  </a:lnTo>
                  <a:lnTo>
                    <a:pt x="185716" y="280003"/>
                  </a:lnTo>
                  <a:lnTo>
                    <a:pt x="232384" y="278575"/>
                  </a:lnTo>
                  <a:lnTo>
                    <a:pt x="278574" y="276672"/>
                  </a:lnTo>
                  <a:lnTo>
                    <a:pt x="325243" y="274769"/>
                  </a:lnTo>
                  <a:lnTo>
                    <a:pt x="371912" y="272860"/>
                  </a:lnTo>
                  <a:lnTo>
                    <a:pt x="418101" y="270958"/>
                  </a:lnTo>
                  <a:lnTo>
                    <a:pt x="464771" y="268575"/>
                  </a:lnTo>
                  <a:lnTo>
                    <a:pt x="510960" y="266197"/>
                  </a:lnTo>
                  <a:lnTo>
                    <a:pt x="557629" y="263340"/>
                  </a:lnTo>
                  <a:lnTo>
                    <a:pt x="604292" y="260483"/>
                  </a:lnTo>
                  <a:lnTo>
                    <a:pt x="650487" y="257146"/>
                  </a:lnTo>
                  <a:lnTo>
                    <a:pt x="697151" y="253814"/>
                  </a:lnTo>
                  <a:lnTo>
                    <a:pt x="743820" y="250483"/>
                  </a:lnTo>
                  <a:lnTo>
                    <a:pt x="790009" y="246197"/>
                  </a:lnTo>
                  <a:lnTo>
                    <a:pt x="836679" y="242386"/>
                  </a:lnTo>
                  <a:lnTo>
                    <a:pt x="882868" y="237626"/>
                  </a:lnTo>
                  <a:lnTo>
                    <a:pt x="929537" y="232860"/>
                  </a:lnTo>
                  <a:lnTo>
                    <a:pt x="976206" y="227626"/>
                  </a:lnTo>
                  <a:lnTo>
                    <a:pt x="1022395" y="221911"/>
                  </a:lnTo>
                  <a:lnTo>
                    <a:pt x="1069065" y="215717"/>
                  </a:lnTo>
                  <a:lnTo>
                    <a:pt x="1115728" y="209054"/>
                  </a:lnTo>
                  <a:lnTo>
                    <a:pt x="1161923" y="201911"/>
                  </a:lnTo>
                  <a:lnTo>
                    <a:pt x="1208587" y="194288"/>
                  </a:lnTo>
                  <a:lnTo>
                    <a:pt x="1254781" y="186196"/>
                  </a:lnTo>
                  <a:lnTo>
                    <a:pt x="1301445" y="177145"/>
                  </a:lnTo>
                  <a:lnTo>
                    <a:pt x="1348114" y="167625"/>
                  </a:lnTo>
                  <a:lnTo>
                    <a:pt x="1394303" y="157145"/>
                  </a:lnTo>
                  <a:lnTo>
                    <a:pt x="1440973" y="146196"/>
                  </a:lnTo>
                  <a:lnTo>
                    <a:pt x="1487642" y="133813"/>
                  </a:lnTo>
                  <a:lnTo>
                    <a:pt x="1533831" y="120955"/>
                  </a:lnTo>
                  <a:lnTo>
                    <a:pt x="1580500" y="107144"/>
                  </a:lnTo>
                  <a:lnTo>
                    <a:pt x="1626689" y="91909"/>
                  </a:lnTo>
                  <a:lnTo>
                    <a:pt x="1673359" y="75715"/>
                  </a:lnTo>
                  <a:lnTo>
                    <a:pt x="1720022" y="58097"/>
                  </a:lnTo>
                  <a:lnTo>
                    <a:pt x="1766217" y="39526"/>
                  </a:lnTo>
                  <a:lnTo>
                    <a:pt x="1812881" y="19051"/>
                  </a:lnTo>
                  <a:lnTo>
                    <a:pt x="1853835" y="0"/>
                  </a:lnTo>
                </a:path>
                <a:path w="1854835" h="601980">
                  <a:moveTo>
                    <a:pt x="0" y="315718"/>
                  </a:moveTo>
                  <a:lnTo>
                    <a:pt x="46192" y="316672"/>
                  </a:lnTo>
                  <a:lnTo>
                    <a:pt x="92858" y="318101"/>
                  </a:lnTo>
                  <a:lnTo>
                    <a:pt x="139051" y="319530"/>
                  </a:lnTo>
                  <a:lnTo>
                    <a:pt x="185716" y="320958"/>
                  </a:lnTo>
                  <a:lnTo>
                    <a:pt x="232384" y="322387"/>
                  </a:lnTo>
                  <a:lnTo>
                    <a:pt x="278574" y="324290"/>
                  </a:lnTo>
                  <a:lnTo>
                    <a:pt x="325243" y="326198"/>
                  </a:lnTo>
                  <a:lnTo>
                    <a:pt x="371912" y="328101"/>
                  </a:lnTo>
                  <a:lnTo>
                    <a:pt x="418101" y="330004"/>
                  </a:lnTo>
                  <a:lnTo>
                    <a:pt x="464771" y="332387"/>
                  </a:lnTo>
                  <a:lnTo>
                    <a:pt x="510960" y="334770"/>
                  </a:lnTo>
                  <a:lnTo>
                    <a:pt x="557629" y="337627"/>
                  </a:lnTo>
                  <a:lnTo>
                    <a:pt x="604292" y="340484"/>
                  </a:lnTo>
                  <a:lnTo>
                    <a:pt x="650487" y="343816"/>
                  </a:lnTo>
                  <a:lnTo>
                    <a:pt x="697151" y="347147"/>
                  </a:lnTo>
                  <a:lnTo>
                    <a:pt x="743820" y="350484"/>
                  </a:lnTo>
                  <a:lnTo>
                    <a:pt x="790009" y="354770"/>
                  </a:lnTo>
                  <a:lnTo>
                    <a:pt x="836679" y="358576"/>
                  </a:lnTo>
                  <a:lnTo>
                    <a:pt x="882868" y="363342"/>
                  </a:lnTo>
                  <a:lnTo>
                    <a:pt x="929537" y="368102"/>
                  </a:lnTo>
                  <a:lnTo>
                    <a:pt x="976206" y="373342"/>
                  </a:lnTo>
                  <a:lnTo>
                    <a:pt x="1022395" y="379056"/>
                  </a:lnTo>
                  <a:lnTo>
                    <a:pt x="1069065" y="385245"/>
                  </a:lnTo>
                  <a:lnTo>
                    <a:pt x="1115728" y="391913"/>
                  </a:lnTo>
                  <a:lnTo>
                    <a:pt x="1161923" y="399056"/>
                  </a:lnTo>
                  <a:lnTo>
                    <a:pt x="1208587" y="406674"/>
                  </a:lnTo>
                  <a:lnTo>
                    <a:pt x="1254781" y="414771"/>
                  </a:lnTo>
                  <a:lnTo>
                    <a:pt x="1301445" y="423817"/>
                  </a:lnTo>
                  <a:lnTo>
                    <a:pt x="1348114" y="433343"/>
                  </a:lnTo>
                  <a:lnTo>
                    <a:pt x="1394303" y="443817"/>
                  </a:lnTo>
                  <a:lnTo>
                    <a:pt x="1440973" y="454772"/>
                  </a:lnTo>
                  <a:lnTo>
                    <a:pt x="1487642" y="467149"/>
                  </a:lnTo>
                  <a:lnTo>
                    <a:pt x="1533831" y="480006"/>
                  </a:lnTo>
                  <a:lnTo>
                    <a:pt x="1580500" y="493818"/>
                  </a:lnTo>
                  <a:lnTo>
                    <a:pt x="1626689" y="509058"/>
                  </a:lnTo>
                  <a:lnTo>
                    <a:pt x="1673359" y="525247"/>
                  </a:lnTo>
                  <a:lnTo>
                    <a:pt x="1720022" y="542864"/>
                  </a:lnTo>
                  <a:lnTo>
                    <a:pt x="1766217" y="561436"/>
                  </a:lnTo>
                  <a:lnTo>
                    <a:pt x="1812881" y="581916"/>
                  </a:lnTo>
                  <a:lnTo>
                    <a:pt x="1854790" y="601916"/>
                  </a:lnTo>
                </a:path>
              </a:pathLst>
            </a:custGeom>
            <a:ln w="3175">
              <a:solidFill>
                <a:srgbClr val="000000"/>
              </a:solidFill>
              <a:prstDash val="lgDash"/>
            </a:ln>
          </p:spPr>
          <p:txBody>
            <a:bodyPr wrap="square" lIns="0" tIns="0" rIns="0" bIns="0" rtlCol="0"/>
            <a:lstStyle/>
            <a:p>
              <a:endParaRPr/>
            </a:p>
          </p:txBody>
        </p:sp>
        <p:sp>
          <p:nvSpPr>
            <p:cNvPr id="64" name="object 64"/>
            <p:cNvSpPr/>
            <p:nvPr/>
          </p:nvSpPr>
          <p:spPr>
            <a:xfrm>
              <a:off x="2543907" y="1176496"/>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grpSp>
      <p:sp>
        <p:nvSpPr>
          <p:cNvPr id="65" name="object 65"/>
          <p:cNvSpPr txBox="1"/>
          <p:nvPr/>
        </p:nvSpPr>
        <p:spPr>
          <a:xfrm>
            <a:off x="3425985" y="760933"/>
            <a:ext cx="9525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(a)</a:t>
            </a:r>
            <a:endParaRPr sz="450">
              <a:latin typeface="Microsoft Sans Serif"/>
              <a:cs typeface="Microsoft Sans Serif"/>
            </a:endParaRPr>
          </a:p>
        </p:txBody>
      </p:sp>
      <p:sp>
        <p:nvSpPr>
          <p:cNvPr id="66" name="object 66"/>
          <p:cNvSpPr/>
          <p:nvPr/>
        </p:nvSpPr>
        <p:spPr>
          <a:xfrm>
            <a:off x="2543907" y="1728880"/>
            <a:ext cx="1859914" cy="601980"/>
          </a:xfrm>
          <a:custGeom>
            <a:avLst/>
            <a:gdLst/>
            <a:ahLst/>
            <a:cxnLst/>
            <a:rect l="l" t="t" r="r" b="b"/>
            <a:pathLst>
              <a:path w="1859914" h="601980">
                <a:moveTo>
                  <a:pt x="0" y="0"/>
                </a:moveTo>
                <a:lnTo>
                  <a:pt x="1859550" y="0"/>
                </a:lnTo>
              </a:path>
              <a:path w="1859914" h="601980">
                <a:moveTo>
                  <a:pt x="0" y="601438"/>
                </a:moveTo>
                <a:lnTo>
                  <a:pt x="1859550" y="601438"/>
                </a:lnTo>
              </a:path>
              <a:path w="1859914" h="601980">
                <a:moveTo>
                  <a:pt x="1859550" y="601438"/>
                </a:moveTo>
                <a:lnTo>
                  <a:pt x="1859550" y="0"/>
                </a:lnTo>
              </a:path>
              <a:path w="1859914" h="601980">
                <a:moveTo>
                  <a:pt x="0" y="601438"/>
                </a:moveTo>
                <a:lnTo>
                  <a:pt x="0" y="0"/>
                </a:lnTo>
              </a:path>
              <a:path w="1859914" h="601980">
                <a:moveTo>
                  <a:pt x="0" y="601438"/>
                </a:moveTo>
                <a:lnTo>
                  <a:pt x="1859550" y="601438"/>
                </a:lnTo>
              </a:path>
              <a:path w="1859914" h="601980">
                <a:moveTo>
                  <a:pt x="0" y="601438"/>
                </a:moveTo>
                <a:lnTo>
                  <a:pt x="0" y="0"/>
                </a:lnTo>
              </a:path>
              <a:path w="1859914" h="601980">
                <a:moveTo>
                  <a:pt x="0" y="601438"/>
                </a:moveTo>
                <a:lnTo>
                  <a:pt x="0" y="582390"/>
                </a:lnTo>
              </a:path>
              <a:path w="1859914" h="601980">
                <a:moveTo>
                  <a:pt x="0" y="0"/>
                </a:moveTo>
                <a:lnTo>
                  <a:pt x="0" y="18571"/>
                </a:lnTo>
              </a:path>
            </a:pathLst>
          </a:custGeom>
          <a:ln w="3175">
            <a:solidFill>
              <a:srgbClr val="000000"/>
            </a:solidFill>
          </a:ln>
        </p:spPr>
        <p:txBody>
          <a:bodyPr wrap="square" lIns="0" tIns="0" rIns="0" bIns="0" rtlCol="0"/>
          <a:lstStyle/>
          <a:p>
            <a:endParaRPr/>
          </a:p>
        </p:txBody>
      </p:sp>
      <p:sp>
        <p:nvSpPr>
          <p:cNvPr id="67" name="object 67"/>
          <p:cNvSpPr txBox="1"/>
          <p:nvPr/>
        </p:nvSpPr>
        <p:spPr>
          <a:xfrm>
            <a:off x="2515493"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68" name="object 68"/>
          <p:cNvSpPr/>
          <p:nvPr/>
        </p:nvSpPr>
        <p:spPr>
          <a:xfrm>
            <a:off x="2915820"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69" name="object 69"/>
          <p:cNvSpPr txBox="1"/>
          <p:nvPr/>
        </p:nvSpPr>
        <p:spPr>
          <a:xfrm>
            <a:off x="2887405"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2</a:t>
            </a:r>
            <a:endParaRPr sz="450">
              <a:latin typeface="Microsoft Sans Serif"/>
              <a:cs typeface="Microsoft Sans Serif"/>
            </a:endParaRPr>
          </a:p>
        </p:txBody>
      </p:sp>
      <p:sp>
        <p:nvSpPr>
          <p:cNvPr id="70" name="object 70"/>
          <p:cNvSpPr/>
          <p:nvPr/>
        </p:nvSpPr>
        <p:spPr>
          <a:xfrm>
            <a:off x="3287728"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71" name="object 71"/>
          <p:cNvSpPr txBox="1"/>
          <p:nvPr/>
        </p:nvSpPr>
        <p:spPr>
          <a:xfrm>
            <a:off x="3259313"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4</a:t>
            </a:r>
            <a:endParaRPr sz="450">
              <a:latin typeface="Microsoft Sans Serif"/>
              <a:cs typeface="Microsoft Sans Serif"/>
            </a:endParaRPr>
          </a:p>
        </p:txBody>
      </p:sp>
      <p:sp>
        <p:nvSpPr>
          <p:cNvPr id="72" name="object 72"/>
          <p:cNvSpPr/>
          <p:nvPr/>
        </p:nvSpPr>
        <p:spPr>
          <a:xfrm>
            <a:off x="3659636"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73" name="object 73"/>
          <p:cNvSpPr txBox="1"/>
          <p:nvPr/>
        </p:nvSpPr>
        <p:spPr>
          <a:xfrm>
            <a:off x="3631222"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6</a:t>
            </a:r>
            <a:endParaRPr sz="450">
              <a:latin typeface="Microsoft Sans Serif"/>
              <a:cs typeface="Microsoft Sans Serif"/>
            </a:endParaRPr>
          </a:p>
        </p:txBody>
      </p:sp>
      <p:sp>
        <p:nvSpPr>
          <p:cNvPr id="74" name="object 74"/>
          <p:cNvSpPr/>
          <p:nvPr/>
        </p:nvSpPr>
        <p:spPr>
          <a:xfrm>
            <a:off x="4031550"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75" name="object 75"/>
          <p:cNvSpPr txBox="1"/>
          <p:nvPr/>
        </p:nvSpPr>
        <p:spPr>
          <a:xfrm>
            <a:off x="4003135" y="2329525"/>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8</a:t>
            </a:r>
            <a:endParaRPr sz="450">
              <a:latin typeface="Microsoft Sans Serif"/>
              <a:cs typeface="Microsoft Sans Serif"/>
            </a:endParaRPr>
          </a:p>
        </p:txBody>
      </p:sp>
      <p:sp>
        <p:nvSpPr>
          <p:cNvPr id="76" name="object 76"/>
          <p:cNvSpPr/>
          <p:nvPr/>
        </p:nvSpPr>
        <p:spPr>
          <a:xfrm>
            <a:off x="4403458" y="1728880"/>
            <a:ext cx="0" cy="601980"/>
          </a:xfrm>
          <a:custGeom>
            <a:avLst/>
            <a:gdLst/>
            <a:ahLst/>
            <a:cxnLst/>
            <a:rect l="l" t="t" r="r" b="b"/>
            <a:pathLst>
              <a:path h="601980">
                <a:moveTo>
                  <a:pt x="0" y="601438"/>
                </a:moveTo>
                <a:lnTo>
                  <a:pt x="0" y="582390"/>
                </a:lnTo>
              </a:path>
              <a:path h="601980">
                <a:moveTo>
                  <a:pt x="0" y="0"/>
                </a:moveTo>
                <a:lnTo>
                  <a:pt x="0" y="18571"/>
                </a:lnTo>
              </a:path>
            </a:pathLst>
          </a:custGeom>
          <a:ln w="3175">
            <a:solidFill>
              <a:srgbClr val="000000"/>
            </a:solidFill>
          </a:ln>
        </p:spPr>
        <p:txBody>
          <a:bodyPr wrap="square" lIns="0" tIns="0" rIns="0" bIns="0" rtlCol="0"/>
          <a:lstStyle/>
          <a:p>
            <a:endParaRPr/>
          </a:p>
        </p:txBody>
      </p:sp>
      <p:sp>
        <p:nvSpPr>
          <p:cNvPr id="77" name="object 77"/>
          <p:cNvSpPr txBox="1"/>
          <p:nvPr/>
        </p:nvSpPr>
        <p:spPr>
          <a:xfrm>
            <a:off x="4359329" y="2329525"/>
            <a:ext cx="8953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10</a:t>
            </a:r>
            <a:endParaRPr sz="450">
              <a:latin typeface="Microsoft Sans Serif"/>
              <a:cs typeface="Microsoft Sans Serif"/>
            </a:endParaRPr>
          </a:p>
        </p:txBody>
      </p:sp>
      <p:sp>
        <p:nvSpPr>
          <p:cNvPr id="78" name="object 78"/>
          <p:cNvSpPr/>
          <p:nvPr/>
        </p:nvSpPr>
        <p:spPr>
          <a:xfrm>
            <a:off x="2543907" y="2330319"/>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79" name="object 79"/>
          <p:cNvSpPr txBox="1"/>
          <p:nvPr/>
        </p:nvSpPr>
        <p:spPr>
          <a:xfrm>
            <a:off x="2449778" y="2281428"/>
            <a:ext cx="114935" cy="93980"/>
          </a:xfrm>
          <a:prstGeom prst="rect">
            <a:avLst/>
          </a:prstGeom>
        </p:spPr>
        <p:txBody>
          <a:bodyPr vert="horz" wrap="square" lIns="0" tIns="12700" rIns="0" bIns="0" rtlCol="0">
            <a:spAutoFit/>
          </a:bodyPr>
          <a:lstStyle/>
          <a:p>
            <a:pPr marL="12700">
              <a:lnSpc>
                <a:spcPct val="100000"/>
              </a:lnSpc>
              <a:spcBef>
                <a:spcPts val="100"/>
              </a:spcBef>
            </a:pPr>
            <a:r>
              <a:rPr sz="450" spc="90" dirty="0">
                <a:latin typeface="Microsoft Sans Serif"/>
                <a:cs typeface="Microsoft Sans Serif"/>
              </a:rPr>
              <a:t>−1</a:t>
            </a:r>
            <a:endParaRPr sz="450">
              <a:latin typeface="Microsoft Sans Serif"/>
              <a:cs typeface="Microsoft Sans Serif"/>
            </a:endParaRPr>
          </a:p>
        </p:txBody>
      </p:sp>
      <p:sp>
        <p:nvSpPr>
          <p:cNvPr id="80" name="object 80"/>
          <p:cNvSpPr/>
          <p:nvPr/>
        </p:nvSpPr>
        <p:spPr>
          <a:xfrm>
            <a:off x="2543907" y="2179841"/>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81" name="object 81"/>
          <p:cNvSpPr txBox="1"/>
          <p:nvPr/>
        </p:nvSpPr>
        <p:spPr>
          <a:xfrm>
            <a:off x="2402159" y="2130951"/>
            <a:ext cx="162560" cy="93980"/>
          </a:xfrm>
          <a:prstGeom prst="rect">
            <a:avLst/>
          </a:prstGeom>
        </p:spPr>
        <p:txBody>
          <a:bodyPr vert="horz" wrap="square" lIns="0" tIns="12700" rIns="0" bIns="0" rtlCol="0">
            <a:spAutoFit/>
          </a:bodyPr>
          <a:lstStyle/>
          <a:p>
            <a:pPr marL="12700">
              <a:lnSpc>
                <a:spcPct val="100000"/>
              </a:lnSpc>
              <a:spcBef>
                <a:spcPts val="100"/>
              </a:spcBef>
            </a:pPr>
            <a:r>
              <a:rPr sz="450" spc="45" dirty="0">
                <a:latin typeface="Microsoft Sans Serif"/>
                <a:cs typeface="Microsoft Sans Serif"/>
              </a:rPr>
              <a:t>−0.5</a:t>
            </a:r>
            <a:endParaRPr sz="450">
              <a:latin typeface="Microsoft Sans Serif"/>
              <a:cs typeface="Microsoft Sans Serif"/>
            </a:endParaRPr>
          </a:p>
        </p:txBody>
      </p:sp>
      <p:sp>
        <p:nvSpPr>
          <p:cNvPr id="82" name="object 82"/>
          <p:cNvSpPr/>
          <p:nvPr/>
        </p:nvSpPr>
        <p:spPr>
          <a:xfrm>
            <a:off x="2543907" y="2029363"/>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83" name="object 83"/>
          <p:cNvSpPr txBox="1"/>
          <p:nvPr/>
        </p:nvSpPr>
        <p:spPr>
          <a:xfrm>
            <a:off x="2483113" y="1980471"/>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a:t>
            </a:r>
            <a:endParaRPr sz="450">
              <a:latin typeface="Microsoft Sans Serif"/>
              <a:cs typeface="Microsoft Sans Serif"/>
            </a:endParaRPr>
          </a:p>
        </p:txBody>
      </p:sp>
      <p:sp>
        <p:nvSpPr>
          <p:cNvPr id="84" name="object 84"/>
          <p:cNvSpPr/>
          <p:nvPr/>
        </p:nvSpPr>
        <p:spPr>
          <a:xfrm>
            <a:off x="2543907" y="1878882"/>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85" name="object 85"/>
          <p:cNvSpPr txBox="1"/>
          <p:nvPr/>
        </p:nvSpPr>
        <p:spPr>
          <a:xfrm>
            <a:off x="2435492" y="1829993"/>
            <a:ext cx="10541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0.5</a:t>
            </a:r>
            <a:endParaRPr sz="450">
              <a:latin typeface="Microsoft Sans Serif"/>
              <a:cs typeface="Microsoft Sans Serif"/>
            </a:endParaRPr>
          </a:p>
        </p:txBody>
      </p:sp>
      <p:sp>
        <p:nvSpPr>
          <p:cNvPr id="86" name="object 86"/>
          <p:cNvSpPr/>
          <p:nvPr/>
        </p:nvSpPr>
        <p:spPr>
          <a:xfrm>
            <a:off x="2543907" y="1728880"/>
            <a:ext cx="1859914" cy="0"/>
          </a:xfrm>
          <a:custGeom>
            <a:avLst/>
            <a:gdLst/>
            <a:ahLst/>
            <a:cxnLst/>
            <a:rect l="l" t="t" r="r" b="b"/>
            <a:pathLst>
              <a:path w="1859914">
                <a:moveTo>
                  <a:pt x="0" y="0"/>
                </a:moveTo>
                <a:lnTo>
                  <a:pt x="18571" y="0"/>
                </a:lnTo>
              </a:path>
              <a:path w="1859914">
                <a:moveTo>
                  <a:pt x="1859550" y="0"/>
                </a:moveTo>
                <a:lnTo>
                  <a:pt x="1840504" y="0"/>
                </a:lnTo>
              </a:path>
            </a:pathLst>
          </a:custGeom>
          <a:ln w="3175">
            <a:solidFill>
              <a:srgbClr val="000000"/>
            </a:solidFill>
          </a:ln>
        </p:spPr>
        <p:txBody>
          <a:bodyPr wrap="square" lIns="0" tIns="0" rIns="0" bIns="0" rtlCol="0"/>
          <a:lstStyle/>
          <a:p>
            <a:endParaRPr/>
          </a:p>
        </p:txBody>
      </p:sp>
      <p:sp>
        <p:nvSpPr>
          <p:cNvPr id="87" name="object 87"/>
          <p:cNvSpPr txBox="1"/>
          <p:nvPr/>
        </p:nvSpPr>
        <p:spPr>
          <a:xfrm>
            <a:off x="2483113" y="1679991"/>
            <a:ext cx="57785"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1</a:t>
            </a:r>
            <a:endParaRPr sz="450">
              <a:latin typeface="Microsoft Sans Serif"/>
              <a:cs typeface="Microsoft Sans Serif"/>
            </a:endParaRPr>
          </a:p>
        </p:txBody>
      </p:sp>
      <p:grpSp>
        <p:nvGrpSpPr>
          <p:cNvPr id="88" name="object 88"/>
          <p:cNvGrpSpPr/>
          <p:nvPr/>
        </p:nvGrpSpPr>
        <p:grpSpPr>
          <a:xfrm>
            <a:off x="2525336" y="1727452"/>
            <a:ext cx="1896745" cy="604520"/>
            <a:chOff x="2525336" y="1727452"/>
            <a:chExt cx="1896745" cy="604520"/>
          </a:xfrm>
        </p:grpSpPr>
        <p:sp>
          <p:nvSpPr>
            <p:cNvPr id="89" name="object 89"/>
            <p:cNvSpPr/>
            <p:nvPr/>
          </p:nvSpPr>
          <p:spPr>
            <a:xfrm>
              <a:off x="2543907" y="1728880"/>
              <a:ext cx="1859914" cy="601980"/>
            </a:xfrm>
            <a:custGeom>
              <a:avLst/>
              <a:gdLst/>
              <a:ahLst/>
              <a:cxnLst/>
              <a:rect l="l" t="t" r="r" b="b"/>
              <a:pathLst>
                <a:path w="1859914" h="601980">
                  <a:moveTo>
                    <a:pt x="0" y="0"/>
                  </a:moveTo>
                  <a:lnTo>
                    <a:pt x="1859550" y="0"/>
                  </a:lnTo>
                </a:path>
                <a:path w="1859914" h="601980">
                  <a:moveTo>
                    <a:pt x="0" y="601438"/>
                  </a:moveTo>
                  <a:lnTo>
                    <a:pt x="1859550" y="601438"/>
                  </a:lnTo>
                </a:path>
                <a:path w="1859914" h="601980">
                  <a:moveTo>
                    <a:pt x="1859550" y="601438"/>
                  </a:moveTo>
                  <a:lnTo>
                    <a:pt x="1859550" y="0"/>
                  </a:lnTo>
                </a:path>
                <a:path w="1859914" h="601980">
                  <a:moveTo>
                    <a:pt x="0" y="601438"/>
                  </a:moveTo>
                  <a:lnTo>
                    <a:pt x="0" y="0"/>
                  </a:lnTo>
                </a:path>
              </a:pathLst>
            </a:custGeom>
            <a:ln w="3175">
              <a:solidFill>
                <a:srgbClr val="000000"/>
              </a:solidFill>
            </a:ln>
          </p:spPr>
          <p:txBody>
            <a:bodyPr wrap="square" lIns="0" tIns="0" rIns="0" bIns="0" rtlCol="0"/>
            <a:lstStyle/>
            <a:p>
              <a:endParaRPr/>
            </a:p>
          </p:txBody>
        </p:sp>
        <p:sp>
          <p:nvSpPr>
            <p:cNvPr id="90" name="object 90"/>
            <p:cNvSpPr/>
            <p:nvPr/>
          </p:nvSpPr>
          <p:spPr>
            <a:xfrm>
              <a:off x="2526764" y="1750789"/>
              <a:ext cx="313055" cy="328295"/>
            </a:xfrm>
            <a:custGeom>
              <a:avLst/>
              <a:gdLst/>
              <a:ahLst/>
              <a:cxnLst/>
              <a:rect l="l" t="t" r="r" b="b"/>
              <a:pathLst>
                <a:path w="313055" h="328294">
                  <a:moveTo>
                    <a:pt x="34286" y="193334"/>
                  </a:moveTo>
                  <a:lnTo>
                    <a:pt x="34286" y="202802"/>
                  </a:lnTo>
                  <a:lnTo>
                    <a:pt x="26609" y="210477"/>
                  </a:lnTo>
                  <a:lnTo>
                    <a:pt x="17143" y="210477"/>
                  </a:lnTo>
                  <a:lnTo>
                    <a:pt x="7676" y="210477"/>
                  </a:lnTo>
                  <a:lnTo>
                    <a:pt x="0" y="202802"/>
                  </a:lnTo>
                  <a:lnTo>
                    <a:pt x="0" y="193334"/>
                  </a:lnTo>
                  <a:lnTo>
                    <a:pt x="0" y="183865"/>
                  </a:lnTo>
                  <a:lnTo>
                    <a:pt x="7676" y="176191"/>
                  </a:lnTo>
                  <a:lnTo>
                    <a:pt x="17143" y="176191"/>
                  </a:lnTo>
                  <a:lnTo>
                    <a:pt x="26609" y="176191"/>
                  </a:lnTo>
                  <a:lnTo>
                    <a:pt x="34286" y="183865"/>
                  </a:lnTo>
                  <a:lnTo>
                    <a:pt x="34286" y="193334"/>
                  </a:lnTo>
                </a:path>
                <a:path w="313055" h="328294">
                  <a:moveTo>
                    <a:pt x="80478" y="75715"/>
                  </a:moveTo>
                  <a:lnTo>
                    <a:pt x="80478" y="85178"/>
                  </a:lnTo>
                  <a:lnTo>
                    <a:pt x="72802" y="92858"/>
                  </a:lnTo>
                  <a:lnTo>
                    <a:pt x="63335" y="92858"/>
                  </a:lnTo>
                  <a:lnTo>
                    <a:pt x="53869" y="92858"/>
                  </a:lnTo>
                  <a:lnTo>
                    <a:pt x="46192" y="85178"/>
                  </a:lnTo>
                  <a:lnTo>
                    <a:pt x="46192" y="75715"/>
                  </a:lnTo>
                  <a:lnTo>
                    <a:pt x="46192" y="66246"/>
                  </a:lnTo>
                  <a:lnTo>
                    <a:pt x="53869" y="58572"/>
                  </a:lnTo>
                  <a:lnTo>
                    <a:pt x="63335" y="58572"/>
                  </a:lnTo>
                  <a:lnTo>
                    <a:pt x="72802" y="58572"/>
                  </a:lnTo>
                  <a:lnTo>
                    <a:pt x="80478" y="66246"/>
                  </a:lnTo>
                  <a:lnTo>
                    <a:pt x="80478" y="75715"/>
                  </a:lnTo>
                </a:path>
                <a:path w="313055" h="328294">
                  <a:moveTo>
                    <a:pt x="127144" y="17143"/>
                  </a:moveTo>
                  <a:lnTo>
                    <a:pt x="127144" y="26606"/>
                  </a:lnTo>
                  <a:lnTo>
                    <a:pt x="119467" y="34286"/>
                  </a:lnTo>
                  <a:lnTo>
                    <a:pt x="110001" y="34286"/>
                  </a:lnTo>
                  <a:lnTo>
                    <a:pt x="100535" y="34286"/>
                  </a:lnTo>
                  <a:lnTo>
                    <a:pt x="92858" y="26606"/>
                  </a:lnTo>
                  <a:lnTo>
                    <a:pt x="92858" y="17143"/>
                  </a:lnTo>
                  <a:lnTo>
                    <a:pt x="92858" y="7674"/>
                  </a:lnTo>
                  <a:lnTo>
                    <a:pt x="100535" y="0"/>
                  </a:lnTo>
                  <a:lnTo>
                    <a:pt x="110001" y="0"/>
                  </a:lnTo>
                  <a:lnTo>
                    <a:pt x="119467" y="0"/>
                  </a:lnTo>
                  <a:lnTo>
                    <a:pt x="127144" y="7674"/>
                  </a:lnTo>
                  <a:lnTo>
                    <a:pt x="127144" y="17143"/>
                  </a:lnTo>
                </a:path>
                <a:path w="313055" h="328294">
                  <a:moveTo>
                    <a:pt x="173337" y="25714"/>
                  </a:moveTo>
                  <a:lnTo>
                    <a:pt x="173337" y="35177"/>
                  </a:lnTo>
                  <a:lnTo>
                    <a:pt x="165660" y="42857"/>
                  </a:lnTo>
                  <a:lnTo>
                    <a:pt x="156194" y="42857"/>
                  </a:lnTo>
                  <a:lnTo>
                    <a:pt x="146727" y="42857"/>
                  </a:lnTo>
                  <a:lnTo>
                    <a:pt x="139051" y="35177"/>
                  </a:lnTo>
                  <a:lnTo>
                    <a:pt x="139051" y="25714"/>
                  </a:lnTo>
                  <a:lnTo>
                    <a:pt x="139051" y="16245"/>
                  </a:lnTo>
                  <a:lnTo>
                    <a:pt x="146727" y="8571"/>
                  </a:lnTo>
                  <a:lnTo>
                    <a:pt x="156194" y="8571"/>
                  </a:lnTo>
                  <a:lnTo>
                    <a:pt x="165660" y="8571"/>
                  </a:lnTo>
                  <a:lnTo>
                    <a:pt x="173337" y="16245"/>
                  </a:lnTo>
                  <a:lnTo>
                    <a:pt x="173337" y="25714"/>
                  </a:lnTo>
                </a:path>
                <a:path w="313055" h="328294">
                  <a:moveTo>
                    <a:pt x="220003" y="92858"/>
                  </a:moveTo>
                  <a:lnTo>
                    <a:pt x="220003" y="102321"/>
                  </a:lnTo>
                  <a:lnTo>
                    <a:pt x="212326" y="110001"/>
                  </a:lnTo>
                  <a:lnTo>
                    <a:pt x="202859" y="110001"/>
                  </a:lnTo>
                  <a:lnTo>
                    <a:pt x="193393" y="110001"/>
                  </a:lnTo>
                  <a:lnTo>
                    <a:pt x="185716" y="102321"/>
                  </a:lnTo>
                  <a:lnTo>
                    <a:pt x="185716" y="92858"/>
                  </a:lnTo>
                  <a:lnTo>
                    <a:pt x="185716" y="83389"/>
                  </a:lnTo>
                  <a:lnTo>
                    <a:pt x="193393" y="75715"/>
                  </a:lnTo>
                  <a:lnTo>
                    <a:pt x="202859" y="75715"/>
                  </a:lnTo>
                  <a:lnTo>
                    <a:pt x="212326" y="75715"/>
                  </a:lnTo>
                  <a:lnTo>
                    <a:pt x="220003" y="83389"/>
                  </a:lnTo>
                  <a:lnTo>
                    <a:pt x="220003" y="92858"/>
                  </a:lnTo>
                </a:path>
                <a:path w="313055" h="328294">
                  <a:moveTo>
                    <a:pt x="266671" y="197619"/>
                  </a:moveTo>
                  <a:lnTo>
                    <a:pt x="266671" y="207086"/>
                  </a:lnTo>
                  <a:lnTo>
                    <a:pt x="258994" y="214762"/>
                  </a:lnTo>
                  <a:lnTo>
                    <a:pt x="249528" y="214762"/>
                  </a:lnTo>
                  <a:lnTo>
                    <a:pt x="240061" y="214762"/>
                  </a:lnTo>
                  <a:lnTo>
                    <a:pt x="232384" y="207086"/>
                  </a:lnTo>
                  <a:lnTo>
                    <a:pt x="232384" y="197619"/>
                  </a:lnTo>
                  <a:lnTo>
                    <a:pt x="232384" y="188151"/>
                  </a:lnTo>
                  <a:lnTo>
                    <a:pt x="240061" y="180476"/>
                  </a:lnTo>
                  <a:lnTo>
                    <a:pt x="249528" y="180476"/>
                  </a:lnTo>
                  <a:lnTo>
                    <a:pt x="258994" y="180476"/>
                  </a:lnTo>
                  <a:lnTo>
                    <a:pt x="266671" y="188151"/>
                  </a:lnTo>
                  <a:lnTo>
                    <a:pt x="266671" y="197619"/>
                  </a:lnTo>
                </a:path>
                <a:path w="313055" h="328294">
                  <a:moveTo>
                    <a:pt x="312860" y="310954"/>
                  </a:moveTo>
                  <a:lnTo>
                    <a:pt x="312860" y="320420"/>
                  </a:lnTo>
                  <a:lnTo>
                    <a:pt x="305185" y="328097"/>
                  </a:lnTo>
                  <a:lnTo>
                    <a:pt x="295717" y="328097"/>
                  </a:lnTo>
                  <a:lnTo>
                    <a:pt x="286254" y="328097"/>
                  </a:lnTo>
                  <a:lnTo>
                    <a:pt x="278574" y="320420"/>
                  </a:lnTo>
                  <a:lnTo>
                    <a:pt x="278574" y="310954"/>
                  </a:lnTo>
                  <a:lnTo>
                    <a:pt x="278574" y="301487"/>
                  </a:lnTo>
                  <a:lnTo>
                    <a:pt x="286254" y="293810"/>
                  </a:lnTo>
                  <a:lnTo>
                    <a:pt x="295717" y="293810"/>
                  </a:lnTo>
                  <a:lnTo>
                    <a:pt x="305185" y="293810"/>
                  </a:lnTo>
                  <a:lnTo>
                    <a:pt x="312860" y="301487"/>
                  </a:lnTo>
                  <a:lnTo>
                    <a:pt x="312860" y="310954"/>
                  </a:lnTo>
                </a:path>
              </a:pathLst>
            </a:custGeom>
            <a:ln w="3175">
              <a:solidFill>
                <a:srgbClr val="0000FF"/>
              </a:solidFill>
            </a:ln>
          </p:spPr>
          <p:txBody>
            <a:bodyPr wrap="square" lIns="0" tIns="0" rIns="0" bIns="0" rtlCol="0"/>
            <a:lstStyle/>
            <a:p>
              <a:endParaRPr/>
            </a:p>
          </p:txBody>
        </p:sp>
        <p:pic>
          <p:nvPicPr>
            <p:cNvPr id="91" name="object 91"/>
            <p:cNvPicPr/>
            <p:nvPr/>
          </p:nvPicPr>
          <p:blipFill>
            <a:blip r:embed="rId3" cstate="print"/>
            <a:stretch>
              <a:fillRect/>
            </a:stretch>
          </p:blipFill>
          <p:spPr>
            <a:xfrm>
              <a:off x="2850579" y="2093172"/>
              <a:ext cx="222860" cy="146194"/>
            </a:xfrm>
            <a:prstGeom prst="rect">
              <a:avLst/>
            </a:prstGeom>
          </p:spPr>
        </p:pic>
        <p:sp>
          <p:nvSpPr>
            <p:cNvPr id="92" name="object 92"/>
            <p:cNvSpPr/>
            <p:nvPr/>
          </p:nvSpPr>
          <p:spPr>
            <a:xfrm>
              <a:off x="3084394" y="2011267"/>
              <a:ext cx="34290" cy="34290"/>
            </a:xfrm>
            <a:custGeom>
              <a:avLst/>
              <a:gdLst/>
              <a:ahLst/>
              <a:cxnLst/>
              <a:rect l="l" t="t" r="r" b="b"/>
              <a:pathLst>
                <a:path w="34289" h="34289">
                  <a:moveTo>
                    <a:pt x="34286" y="17143"/>
                  </a:moveTo>
                  <a:lnTo>
                    <a:pt x="34286" y="26609"/>
                  </a:lnTo>
                  <a:lnTo>
                    <a:pt x="26606" y="34286"/>
                  </a:lnTo>
                  <a:lnTo>
                    <a:pt x="17143" y="34286"/>
                  </a:lnTo>
                  <a:lnTo>
                    <a:pt x="7674" y="34286"/>
                  </a:lnTo>
                  <a:lnTo>
                    <a:pt x="0" y="26609"/>
                  </a:lnTo>
                  <a:lnTo>
                    <a:pt x="0" y="17143"/>
                  </a:lnTo>
                  <a:lnTo>
                    <a:pt x="0" y="7676"/>
                  </a:lnTo>
                  <a:lnTo>
                    <a:pt x="7674" y="0"/>
                  </a:lnTo>
                  <a:lnTo>
                    <a:pt x="17143" y="0"/>
                  </a:lnTo>
                  <a:lnTo>
                    <a:pt x="26606" y="0"/>
                  </a:lnTo>
                  <a:lnTo>
                    <a:pt x="34286" y="7676"/>
                  </a:lnTo>
                  <a:lnTo>
                    <a:pt x="34286" y="17143"/>
                  </a:lnTo>
                </a:path>
              </a:pathLst>
            </a:custGeom>
            <a:ln w="3175">
              <a:solidFill>
                <a:srgbClr val="0000FF"/>
              </a:solidFill>
            </a:ln>
          </p:spPr>
          <p:txBody>
            <a:bodyPr wrap="square" lIns="0" tIns="0" rIns="0" bIns="0" rtlCol="0"/>
            <a:lstStyle/>
            <a:p>
              <a:endParaRPr/>
            </a:p>
          </p:txBody>
        </p:sp>
        <p:pic>
          <p:nvPicPr>
            <p:cNvPr id="93" name="object 93"/>
            <p:cNvPicPr/>
            <p:nvPr/>
          </p:nvPicPr>
          <p:blipFill>
            <a:blip r:embed="rId4" cstate="print"/>
            <a:stretch>
              <a:fillRect/>
            </a:stretch>
          </p:blipFill>
          <p:spPr>
            <a:xfrm>
              <a:off x="3129629" y="1868882"/>
              <a:ext cx="222860" cy="103337"/>
            </a:xfrm>
            <a:prstGeom prst="rect">
              <a:avLst/>
            </a:prstGeom>
          </p:spPr>
        </p:pic>
        <p:sp>
          <p:nvSpPr>
            <p:cNvPr id="94" name="object 94"/>
            <p:cNvSpPr/>
            <p:nvPr/>
          </p:nvSpPr>
          <p:spPr>
            <a:xfrm>
              <a:off x="3363443" y="1938883"/>
              <a:ext cx="1057275" cy="210820"/>
            </a:xfrm>
            <a:custGeom>
              <a:avLst/>
              <a:gdLst/>
              <a:ahLst/>
              <a:cxnLst/>
              <a:rect l="l" t="t" r="r" b="b"/>
              <a:pathLst>
                <a:path w="1057275" h="210819">
                  <a:moveTo>
                    <a:pt x="34286" y="73812"/>
                  </a:moveTo>
                  <a:lnTo>
                    <a:pt x="34286" y="83278"/>
                  </a:lnTo>
                  <a:lnTo>
                    <a:pt x="26611" y="90955"/>
                  </a:lnTo>
                  <a:lnTo>
                    <a:pt x="17143" y="90955"/>
                  </a:lnTo>
                  <a:lnTo>
                    <a:pt x="7674" y="90955"/>
                  </a:lnTo>
                  <a:lnTo>
                    <a:pt x="0" y="83278"/>
                  </a:lnTo>
                  <a:lnTo>
                    <a:pt x="0" y="73812"/>
                  </a:lnTo>
                  <a:lnTo>
                    <a:pt x="0" y="64346"/>
                  </a:lnTo>
                  <a:lnTo>
                    <a:pt x="7674" y="56669"/>
                  </a:lnTo>
                  <a:lnTo>
                    <a:pt x="17143" y="56669"/>
                  </a:lnTo>
                  <a:lnTo>
                    <a:pt x="26611" y="56669"/>
                  </a:lnTo>
                  <a:lnTo>
                    <a:pt x="34286" y="64346"/>
                  </a:lnTo>
                  <a:lnTo>
                    <a:pt x="34286" y="73812"/>
                  </a:lnTo>
                </a:path>
                <a:path w="1057275" h="210819">
                  <a:moveTo>
                    <a:pt x="80475" y="131909"/>
                  </a:moveTo>
                  <a:lnTo>
                    <a:pt x="80475" y="141375"/>
                  </a:lnTo>
                  <a:lnTo>
                    <a:pt x="72801" y="149052"/>
                  </a:lnTo>
                  <a:lnTo>
                    <a:pt x="63332" y="149052"/>
                  </a:lnTo>
                  <a:lnTo>
                    <a:pt x="53869" y="149052"/>
                  </a:lnTo>
                  <a:lnTo>
                    <a:pt x="46189" y="141375"/>
                  </a:lnTo>
                  <a:lnTo>
                    <a:pt x="46189" y="131909"/>
                  </a:lnTo>
                  <a:lnTo>
                    <a:pt x="46189" y="122442"/>
                  </a:lnTo>
                  <a:lnTo>
                    <a:pt x="53869" y="114766"/>
                  </a:lnTo>
                  <a:lnTo>
                    <a:pt x="63332" y="114766"/>
                  </a:lnTo>
                  <a:lnTo>
                    <a:pt x="72801" y="114766"/>
                  </a:lnTo>
                  <a:lnTo>
                    <a:pt x="80475" y="122442"/>
                  </a:lnTo>
                  <a:lnTo>
                    <a:pt x="80475" y="131909"/>
                  </a:lnTo>
                </a:path>
                <a:path w="1057275" h="210819">
                  <a:moveTo>
                    <a:pt x="127144" y="174289"/>
                  </a:moveTo>
                  <a:lnTo>
                    <a:pt x="127144" y="183755"/>
                  </a:lnTo>
                  <a:lnTo>
                    <a:pt x="119470" y="191432"/>
                  </a:lnTo>
                  <a:lnTo>
                    <a:pt x="110001" y="191432"/>
                  </a:lnTo>
                  <a:lnTo>
                    <a:pt x="100532" y="191432"/>
                  </a:lnTo>
                  <a:lnTo>
                    <a:pt x="92858" y="183755"/>
                  </a:lnTo>
                  <a:lnTo>
                    <a:pt x="92858" y="174289"/>
                  </a:lnTo>
                  <a:lnTo>
                    <a:pt x="92858" y="164822"/>
                  </a:lnTo>
                  <a:lnTo>
                    <a:pt x="100532" y="157146"/>
                  </a:lnTo>
                  <a:lnTo>
                    <a:pt x="110001" y="157146"/>
                  </a:lnTo>
                  <a:lnTo>
                    <a:pt x="119470" y="157146"/>
                  </a:lnTo>
                  <a:lnTo>
                    <a:pt x="127144" y="164822"/>
                  </a:lnTo>
                  <a:lnTo>
                    <a:pt x="127144" y="174289"/>
                  </a:lnTo>
                </a:path>
                <a:path w="1057275" h="210819">
                  <a:moveTo>
                    <a:pt x="173813" y="193338"/>
                  </a:moveTo>
                  <a:lnTo>
                    <a:pt x="173813" y="202805"/>
                  </a:lnTo>
                  <a:lnTo>
                    <a:pt x="166133" y="210481"/>
                  </a:lnTo>
                  <a:lnTo>
                    <a:pt x="156670" y="210481"/>
                  </a:lnTo>
                  <a:lnTo>
                    <a:pt x="147202" y="210481"/>
                  </a:lnTo>
                  <a:lnTo>
                    <a:pt x="139527" y="202805"/>
                  </a:lnTo>
                  <a:lnTo>
                    <a:pt x="139527" y="193338"/>
                  </a:lnTo>
                  <a:lnTo>
                    <a:pt x="139527" y="183872"/>
                  </a:lnTo>
                  <a:lnTo>
                    <a:pt x="147202" y="176195"/>
                  </a:lnTo>
                  <a:lnTo>
                    <a:pt x="156670" y="176195"/>
                  </a:lnTo>
                  <a:lnTo>
                    <a:pt x="166133" y="176195"/>
                  </a:lnTo>
                  <a:lnTo>
                    <a:pt x="173813" y="183872"/>
                  </a:lnTo>
                  <a:lnTo>
                    <a:pt x="173813" y="193338"/>
                  </a:lnTo>
                </a:path>
                <a:path w="1057275" h="210819">
                  <a:moveTo>
                    <a:pt x="220003" y="186195"/>
                  </a:moveTo>
                  <a:lnTo>
                    <a:pt x="220003" y="195662"/>
                  </a:lnTo>
                  <a:lnTo>
                    <a:pt x="212328" y="203338"/>
                  </a:lnTo>
                  <a:lnTo>
                    <a:pt x="202859" y="203338"/>
                  </a:lnTo>
                  <a:lnTo>
                    <a:pt x="193391" y="203338"/>
                  </a:lnTo>
                  <a:lnTo>
                    <a:pt x="185716" y="195662"/>
                  </a:lnTo>
                  <a:lnTo>
                    <a:pt x="185716" y="186195"/>
                  </a:lnTo>
                  <a:lnTo>
                    <a:pt x="185716" y="176729"/>
                  </a:lnTo>
                  <a:lnTo>
                    <a:pt x="193391" y="169052"/>
                  </a:lnTo>
                  <a:lnTo>
                    <a:pt x="202859" y="169052"/>
                  </a:lnTo>
                  <a:lnTo>
                    <a:pt x="212328" y="169052"/>
                  </a:lnTo>
                  <a:lnTo>
                    <a:pt x="220003" y="176729"/>
                  </a:lnTo>
                  <a:lnTo>
                    <a:pt x="220003" y="186195"/>
                  </a:lnTo>
                </a:path>
                <a:path w="1057275" h="210819">
                  <a:moveTo>
                    <a:pt x="266672" y="157146"/>
                  </a:moveTo>
                  <a:lnTo>
                    <a:pt x="266672" y="166612"/>
                  </a:lnTo>
                  <a:lnTo>
                    <a:pt x="258992" y="174289"/>
                  </a:lnTo>
                  <a:lnTo>
                    <a:pt x="249529" y="174289"/>
                  </a:lnTo>
                  <a:lnTo>
                    <a:pt x="240060" y="174289"/>
                  </a:lnTo>
                  <a:lnTo>
                    <a:pt x="232386" y="166612"/>
                  </a:lnTo>
                  <a:lnTo>
                    <a:pt x="232386" y="157146"/>
                  </a:lnTo>
                  <a:lnTo>
                    <a:pt x="232386" y="147679"/>
                  </a:lnTo>
                  <a:lnTo>
                    <a:pt x="240060" y="140003"/>
                  </a:lnTo>
                  <a:lnTo>
                    <a:pt x="249529" y="140003"/>
                  </a:lnTo>
                  <a:lnTo>
                    <a:pt x="258992" y="140003"/>
                  </a:lnTo>
                  <a:lnTo>
                    <a:pt x="266672" y="147679"/>
                  </a:lnTo>
                  <a:lnTo>
                    <a:pt x="266672" y="157146"/>
                  </a:lnTo>
                </a:path>
                <a:path w="1057275" h="210819">
                  <a:moveTo>
                    <a:pt x="313335" y="115241"/>
                  </a:moveTo>
                  <a:lnTo>
                    <a:pt x="313335" y="124708"/>
                  </a:lnTo>
                  <a:lnTo>
                    <a:pt x="305661" y="132384"/>
                  </a:lnTo>
                  <a:lnTo>
                    <a:pt x="296192" y="132384"/>
                  </a:lnTo>
                  <a:lnTo>
                    <a:pt x="286729" y="132384"/>
                  </a:lnTo>
                  <a:lnTo>
                    <a:pt x="279049" y="124708"/>
                  </a:lnTo>
                  <a:lnTo>
                    <a:pt x="279049" y="115241"/>
                  </a:lnTo>
                  <a:lnTo>
                    <a:pt x="279049" y="105775"/>
                  </a:lnTo>
                  <a:lnTo>
                    <a:pt x="286729" y="98098"/>
                  </a:lnTo>
                  <a:lnTo>
                    <a:pt x="296192" y="98098"/>
                  </a:lnTo>
                  <a:lnTo>
                    <a:pt x="305661" y="98098"/>
                  </a:lnTo>
                  <a:lnTo>
                    <a:pt x="313335" y="105775"/>
                  </a:lnTo>
                  <a:lnTo>
                    <a:pt x="313335" y="115241"/>
                  </a:lnTo>
                </a:path>
                <a:path w="1057275" h="210819">
                  <a:moveTo>
                    <a:pt x="359530" y="71430"/>
                  </a:moveTo>
                  <a:lnTo>
                    <a:pt x="359530" y="80897"/>
                  </a:lnTo>
                  <a:lnTo>
                    <a:pt x="351850" y="88573"/>
                  </a:lnTo>
                  <a:lnTo>
                    <a:pt x="342387" y="88573"/>
                  </a:lnTo>
                  <a:lnTo>
                    <a:pt x="332918" y="88573"/>
                  </a:lnTo>
                  <a:lnTo>
                    <a:pt x="325244" y="80897"/>
                  </a:lnTo>
                  <a:lnTo>
                    <a:pt x="325244" y="71430"/>
                  </a:lnTo>
                  <a:lnTo>
                    <a:pt x="325244" y="61964"/>
                  </a:lnTo>
                  <a:lnTo>
                    <a:pt x="332918" y="54287"/>
                  </a:lnTo>
                  <a:lnTo>
                    <a:pt x="342387" y="54287"/>
                  </a:lnTo>
                  <a:lnTo>
                    <a:pt x="351850" y="54287"/>
                  </a:lnTo>
                  <a:lnTo>
                    <a:pt x="359530" y="61964"/>
                  </a:lnTo>
                  <a:lnTo>
                    <a:pt x="359530" y="71430"/>
                  </a:lnTo>
                </a:path>
                <a:path w="1057275" h="210819">
                  <a:moveTo>
                    <a:pt x="406194" y="36193"/>
                  </a:moveTo>
                  <a:lnTo>
                    <a:pt x="406194" y="45660"/>
                  </a:lnTo>
                  <a:lnTo>
                    <a:pt x="398519" y="53336"/>
                  </a:lnTo>
                  <a:lnTo>
                    <a:pt x="389051" y="53336"/>
                  </a:lnTo>
                  <a:lnTo>
                    <a:pt x="379588" y="53336"/>
                  </a:lnTo>
                  <a:lnTo>
                    <a:pt x="371908" y="45660"/>
                  </a:lnTo>
                  <a:lnTo>
                    <a:pt x="371908" y="36193"/>
                  </a:lnTo>
                  <a:lnTo>
                    <a:pt x="371908" y="26727"/>
                  </a:lnTo>
                  <a:lnTo>
                    <a:pt x="379588" y="19050"/>
                  </a:lnTo>
                  <a:lnTo>
                    <a:pt x="389051" y="19050"/>
                  </a:lnTo>
                  <a:lnTo>
                    <a:pt x="398519" y="19050"/>
                  </a:lnTo>
                  <a:lnTo>
                    <a:pt x="406194" y="26727"/>
                  </a:lnTo>
                  <a:lnTo>
                    <a:pt x="406194" y="36193"/>
                  </a:lnTo>
                </a:path>
                <a:path w="1057275" h="210819">
                  <a:moveTo>
                    <a:pt x="452389" y="17143"/>
                  </a:moveTo>
                  <a:lnTo>
                    <a:pt x="452389" y="26610"/>
                  </a:lnTo>
                  <a:lnTo>
                    <a:pt x="444709" y="34287"/>
                  </a:lnTo>
                  <a:lnTo>
                    <a:pt x="435246" y="34287"/>
                  </a:lnTo>
                  <a:lnTo>
                    <a:pt x="425777" y="34287"/>
                  </a:lnTo>
                  <a:lnTo>
                    <a:pt x="418102" y="26610"/>
                  </a:lnTo>
                  <a:lnTo>
                    <a:pt x="418102" y="17143"/>
                  </a:lnTo>
                  <a:lnTo>
                    <a:pt x="418102" y="7680"/>
                  </a:lnTo>
                  <a:lnTo>
                    <a:pt x="425777" y="0"/>
                  </a:lnTo>
                  <a:lnTo>
                    <a:pt x="435246" y="0"/>
                  </a:lnTo>
                  <a:lnTo>
                    <a:pt x="444709" y="0"/>
                  </a:lnTo>
                  <a:lnTo>
                    <a:pt x="452389" y="7680"/>
                  </a:lnTo>
                  <a:lnTo>
                    <a:pt x="452389" y="17143"/>
                  </a:lnTo>
                </a:path>
                <a:path w="1057275" h="210819">
                  <a:moveTo>
                    <a:pt x="499052" y="17143"/>
                  </a:moveTo>
                  <a:lnTo>
                    <a:pt x="499052" y="26610"/>
                  </a:lnTo>
                  <a:lnTo>
                    <a:pt x="491378" y="34287"/>
                  </a:lnTo>
                  <a:lnTo>
                    <a:pt x="481909" y="34287"/>
                  </a:lnTo>
                  <a:lnTo>
                    <a:pt x="472446" y="34287"/>
                  </a:lnTo>
                  <a:lnTo>
                    <a:pt x="464766" y="26610"/>
                  </a:lnTo>
                  <a:lnTo>
                    <a:pt x="464766" y="17143"/>
                  </a:lnTo>
                  <a:lnTo>
                    <a:pt x="464766" y="7680"/>
                  </a:lnTo>
                  <a:lnTo>
                    <a:pt x="472446" y="0"/>
                  </a:lnTo>
                  <a:lnTo>
                    <a:pt x="481909" y="0"/>
                  </a:lnTo>
                  <a:lnTo>
                    <a:pt x="491378" y="0"/>
                  </a:lnTo>
                  <a:lnTo>
                    <a:pt x="499052" y="7680"/>
                  </a:lnTo>
                  <a:lnTo>
                    <a:pt x="499052" y="17143"/>
                  </a:lnTo>
                </a:path>
                <a:path w="1057275" h="210819">
                  <a:moveTo>
                    <a:pt x="545721" y="34287"/>
                  </a:moveTo>
                  <a:lnTo>
                    <a:pt x="545721" y="43753"/>
                  </a:lnTo>
                  <a:lnTo>
                    <a:pt x="538047" y="51430"/>
                  </a:lnTo>
                  <a:lnTo>
                    <a:pt x="528578" y="51430"/>
                  </a:lnTo>
                  <a:lnTo>
                    <a:pt x="519110" y="51430"/>
                  </a:lnTo>
                  <a:lnTo>
                    <a:pt x="511435" y="43753"/>
                  </a:lnTo>
                  <a:lnTo>
                    <a:pt x="511435" y="34287"/>
                  </a:lnTo>
                  <a:lnTo>
                    <a:pt x="511435" y="24820"/>
                  </a:lnTo>
                  <a:lnTo>
                    <a:pt x="519110" y="17143"/>
                  </a:lnTo>
                  <a:lnTo>
                    <a:pt x="528578" y="17143"/>
                  </a:lnTo>
                  <a:lnTo>
                    <a:pt x="538047" y="17143"/>
                  </a:lnTo>
                  <a:lnTo>
                    <a:pt x="545721" y="24820"/>
                  </a:lnTo>
                  <a:lnTo>
                    <a:pt x="545721" y="34287"/>
                  </a:lnTo>
                </a:path>
                <a:path w="1057275" h="210819">
                  <a:moveTo>
                    <a:pt x="591911" y="62859"/>
                  </a:moveTo>
                  <a:lnTo>
                    <a:pt x="591911" y="72325"/>
                  </a:lnTo>
                  <a:lnTo>
                    <a:pt x="584236" y="80002"/>
                  </a:lnTo>
                  <a:lnTo>
                    <a:pt x="574767" y="80002"/>
                  </a:lnTo>
                  <a:lnTo>
                    <a:pt x="565304" y="80002"/>
                  </a:lnTo>
                  <a:lnTo>
                    <a:pt x="557624" y="72325"/>
                  </a:lnTo>
                  <a:lnTo>
                    <a:pt x="557624" y="62859"/>
                  </a:lnTo>
                  <a:lnTo>
                    <a:pt x="557624" y="53392"/>
                  </a:lnTo>
                  <a:lnTo>
                    <a:pt x="565304" y="45716"/>
                  </a:lnTo>
                  <a:lnTo>
                    <a:pt x="574767" y="45716"/>
                  </a:lnTo>
                  <a:lnTo>
                    <a:pt x="584236" y="45716"/>
                  </a:lnTo>
                  <a:lnTo>
                    <a:pt x="591911" y="53392"/>
                  </a:lnTo>
                  <a:lnTo>
                    <a:pt x="591911" y="62859"/>
                  </a:lnTo>
                </a:path>
                <a:path w="1057275" h="210819">
                  <a:moveTo>
                    <a:pt x="638580" y="95716"/>
                  </a:moveTo>
                  <a:lnTo>
                    <a:pt x="638580" y="105183"/>
                  </a:lnTo>
                  <a:lnTo>
                    <a:pt x="630905" y="112859"/>
                  </a:lnTo>
                  <a:lnTo>
                    <a:pt x="621437" y="112859"/>
                  </a:lnTo>
                  <a:lnTo>
                    <a:pt x="611968" y="112859"/>
                  </a:lnTo>
                  <a:lnTo>
                    <a:pt x="604294" y="105183"/>
                  </a:lnTo>
                  <a:lnTo>
                    <a:pt x="604294" y="95716"/>
                  </a:lnTo>
                  <a:lnTo>
                    <a:pt x="604294" y="86250"/>
                  </a:lnTo>
                  <a:lnTo>
                    <a:pt x="611968" y="78573"/>
                  </a:lnTo>
                  <a:lnTo>
                    <a:pt x="621437" y="78573"/>
                  </a:lnTo>
                  <a:lnTo>
                    <a:pt x="630905" y="78573"/>
                  </a:lnTo>
                  <a:lnTo>
                    <a:pt x="638580" y="86250"/>
                  </a:lnTo>
                  <a:lnTo>
                    <a:pt x="638580" y="95716"/>
                  </a:lnTo>
                </a:path>
                <a:path w="1057275" h="210819">
                  <a:moveTo>
                    <a:pt x="685249" y="123813"/>
                  </a:moveTo>
                  <a:lnTo>
                    <a:pt x="685249" y="133279"/>
                  </a:lnTo>
                  <a:lnTo>
                    <a:pt x="677569" y="140956"/>
                  </a:lnTo>
                  <a:lnTo>
                    <a:pt x="668106" y="140956"/>
                  </a:lnTo>
                  <a:lnTo>
                    <a:pt x="658637" y="140956"/>
                  </a:lnTo>
                  <a:lnTo>
                    <a:pt x="650963" y="133279"/>
                  </a:lnTo>
                  <a:lnTo>
                    <a:pt x="650963" y="123813"/>
                  </a:lnTo>
                  <a:lnTo>
                    <a:pt x="650963" y="114346"/>
                  </a:lnTo>
                  <a:lnTo>
                    <a:pt x="658637" y="106670"/>
                  </a:lnTo>
                  <a:lnTo>
                    <a:pt x="668106" y="106670"/>
                  </a:lnTo>
                  <a:lnTo>
                    <a:pt x="677569" y="106670"/>
                  </a:lnTo>
                  <a:lnTo>
                    <a:pt x="685249" y="114346"/>
                  </a:lnTo>
                  <a:lnTo>
                    <a:pt x="685249" y="123813"/>
                  </a:lnTo>
                </a:path>
                <a:path w="1057275" h="210819">
                  <a:moveTo>
                    <a:pt x="731438" y="141431"/>
                  </a:moveTo>
                  <a:lnTo>
                    <a:pt x="731438" y="150898"/>
                  </a:lnTo>
                  <a:lnTo>
                    <a:pt x="723764" y="158574"/>
                  </a:lnTo>
                  <a:lnTo>
                    <a:pt x="714295" y="158574"/>
                  </a:lnTo>
                  <a:lnTo>
                    <a:pt x="704826" y="158574"/>
                  </a:lnTo>
                  <a:lnTo>
                    <a:pt x="697152" y="150898"/>
                  </a:lnTo>
                  <a:lnTo>
                    <a:pt x="697152" y="141431"/>
                  </a:lnTo>
                  <a:lnTo>
                    <a:pt x="697152" y="131965"/>
                  </a:lnTo>
                  <a:lnTo>
                    <a:pt x="704826" y="124288"/>
                  </a:lnTo>
                  <a:lnTo>
                    <a:pt x="714295" y="124288"/>
                  </a:lnTo>
                  <a:lnTo>
                    <a:pt x="723764" y="124288"/>
                  </a:lnTo>
                  <a:lnTo>
                    <a:pt x="731438" y="131965"/>
                  </a:lnTo>
                  <a:lnTo>
                    <a:pt x="731438" y="141431"/>
                  </a:lnTo>
                </a:path>
                <a:path w="1057275" h="210819">
                  <a:moveTo>
                    <a:pt x="778107" y="145242"/>
                  </a:moveTo>
                  <a:lnTo>
                    <a:pt x="778107" y="154708"/>
                  </a:lnTo>
                  <a:lnTo>
                    <a:pt x="770427" y="162385"/>
                  </a:lnTo>
                  <a:lnTo>
                    <a:pt x="760964" y="162385"/>
                  </a:lnTo>
                  <a:lnTo>
                    <a:pt x="751496" y="162385"/>
                  </a:lnTo>
                  <a:lnTo>
                    <a:pt x="743821" y="154708"/>
                  </a:lnTo>
                  <a:lnTo>
                    <a:pt x="743821" y="145242"/>
                  </a:lnTo>
                  <a:lnTo>
                    <a:pt x="743821" y="135775"/>
                  </a:lnTo>
                  <a:lnTo>
                    <a:pt x="751496" y="128098"/>
                  </a:lnTo>
                  <a:lnTo>
                    <a:pt x="760964" y="128098"/>
                  </a:lnTo>
                  <a:lnTo>
                    <a:pt x="770427" y="128098"/>
                  </a:lnTo>
                  <a:lnTo>
                    <a:pt x="778107" y="135775"/>
                  </a:lnTo>
                  <a:lnTo>
                    <a:pt x="778107" y="145242"/>
                  </a:lnTo>
                </a:path>
                <a:path w="1057275" h="210819">
                  <a:moveTo>
                    <a:pt x="824297" y="136195"/>
                  </a:moveTo>
                  <a:lnTo>
                    <a:pt x="824297" y="145661"/>
                  </a:lnTo>
                  <a:lnTo>
                    <a:pt x="816622" y="153338"/>
                  </a:lnTo>
                  <a:lnTo>
                    <a:pt x="807154" y="153338"/>
                  </a:lnTo>
                  <a:lnTo>
                    <a:pt x="797685" y="153338"/>
                  </a:lnTo>
                  <a:lnTo>
                    <a:pt x="790010" y="145661"/>
                  </a:lnTo>
                  <a:lnTo>
                    <a:pt x="790010" y="136195"/>
                  </a:lnTo>
                  <a:lnTo>
                    <a:pt x="790010" y="126728"/>
                  </a:lnTo>
                  <a:lnTo>
                    <a:pt x="797685" y="119051"/>
                  </a:lnTo>
                  <a:lnTo>
                    <a:pt x="807154" y="119051"/>
                  </a:lnTo>
                  <a:lnTo>
                    <a:pt x="816622" y="119051"/>
                  </a:lnTo>
                  <a:lnTo>
                    <a:pt x="824297" y="126728"/>
                  </a:lnTo>
                  <a:lnTo>
                    <a:pt x="824297" y="136195"/>
                  </a:lnTo>
                </a:path>
                <a:path w="1057275" h="210819">
                  <a:moveTo>
                    <a:pt x="870966" y="117145"/>
                  </a:moveTo>
                  <a:lnTo>
                    <a:pt x="870966" y="126612"/>
                  </a:lnTo>
                  <a:lnTo>
                    <a:pt x="863286" y="134288"/>
                  </a:lnTo>
                  <a:lnTo>
                    <a:pt x="853823" y="134288"/>
                  </a:lnTo>
                  <a:lnTo>
                    <a:pt x="844354" y="134288"/>
                  </a:lnTo>
                  <a:lnTo>
                    <a:pt x="836680" y="126612"/>
                  </a:lnTo>
                  <a:lnTo>
                    <a:pt x="836680" y="117145"/>
                  </a:lnTo>
                  <a:lnTo>
                    <a:pt x="836680" y="107679"/>
                  </a:lnTo>
                  <a:lnTo>
                    <a:pt x="844354" y="100002"/>
                  </a:lnTo>
                  <a:lnTo>
                    <a:pt x="853823" y="100002"/>
                  </a:lnTo>
                  <a:lnTo>
                    <a:pt x="863286" y="100002"/>
                  </a:lnTo>
                  <a:lnTo>
                    <a:pt x="870966" y="107679"/>
                  </a:lnTo>
                  <a:lnTo>
                    <a:pt x="870966" y="117145"/>
                  </a:lnTo>
                </a:path>
                <a:path w="1057275" h="210819">
                  <a:moveTo>
                    <a:pt x="917629" y="93337"/>
                  </a:moveTo>
                  <a:lnTo>
                    <a:pt x="917629" y="102803"/>
                  </a:lnTo>
                  <a:lnTo>
                    <a:pt x="909955" y="110480"/>
                  </a:lnTo>
                  <a:lnTo>
                    <a:pt x="900486" y="110480"/>
                  </a:lnTo>
                  <a:lnTo>
                    <a:pt x="891023" y="110480"/>
                  </a:lnTo>
                  <a:lnTo>
                    <a:pt x="883343" y="102803"/>
                  </a:lnTo>
                  <a:lnTo>
                    <a:pt x="883343" y="93337"/>
                  </a:lnTo>
                  <a:lnTo>
                    <a:pt x="883343" y="83870"/>
                  </a:lnTo>
                  <a:lnTo>
                    <a:pt x="891023" y="76194"/>
                  </a:lnTo>
                  <a:lnTo>
                    <a:pt x="900486" y="76194"/>
                  </a:lnTo>
                  <a:lnTo>
                    <a:pt x="909955" y="76194"/>
                  </a:lnTo>
                  <a:lnTo>
                    <a:pt x="917629" y="83870"/>
                  </a:lnTo>
                  <a:lnTo>
                    <a:pt x="917629" y="93337"/>
                  </a:lnTo>
                </a:path>
                <a:path w="1057275" h="210819">
                  <a:moveTo>
                    <a:pt x="963824" y="71430"/>
                  </a:moveTo>
                  <a:lnTo>
                    <a:pt x="963824" y="80897"/>
                  </a:lnTo>
                  <a:lnTo>
                    <a:pt x="956144" y="88573"/>
                  </a:lnTo>
                  <a:lnTo>
                    <a:pt x="946681" y="88573"/>
                  </a:lnTo>
                  <a:lnTo>
                    <a:pt x="937212" y="88573"/>
                  </a:lnTo>
                  <a:lnTo>
                    <a:pt x="929538" y="80897"/>
                  </a:lnTo>
                  <a:lnTo>
                    <a:pt x="929538" y="71430"/>
                  </a:lnTo>
                  <a:lnTo>
                    <a:pt x="929538" y="61964"/>
                  </a:lnTo>
                  <a:lnTo>
                    <a:pt x="937212" y="54287"/>
                  </a:lnTo>
                  <a:lnTo>
                    <a:pt x="946681" y="54287"/>
                  </a:lnTo>
                  <a:lnTo>
                    <a:pt x="956144" y="54287"/>
                  </a:lnTo>
                  <a:lnTo>
                    <a:pt x="963824" y="61964"/>
                  </a:lnTo>
                  <a:lnTo>
                    <a:pt x="963824" y="71430"/>
                  </a:lnTo>
                </a:path>
                <a:path w="1057275" h="210819">
                  <a:moveTo>
                    <a:pt x="1010488" y="56193"/>
                  </a:moveTo>
                  <a:lnTo>
                    <a:pt x="1010488" y="65660"/>
                  </a:lnTo>
                  <a:lnTo>
                    <a:pt x="1002813" y="73337"/>
                  </a:lnTo>
                  <a:lnTo>
                    <a:pt x="993345" y="73337"/>
                  </a:lnTo>
                  <a:lnTo>
                    <a:pt x="983882" y="73337"/>
                  </a:lnTo>
                  <a:lnTo>
                    <a:pt x="976202" y="65660"/>
                  </a:lnTo>
                  <a:lnTo>
                    <a:pt x="976202" y="56193"/>
                  </a:lnTo>
                  <a:lnTo>
                    <a:pt x="976202" y="46727"/>
                  </a:lnTo>
                  <a:lnTo>
                    <a:pt x="983882" y="39050"/>
                  </a:lnTo>
                  <a:lnTo>
                    <a:pt x="993345" y="39050"/>
                  </a:lnTo>
                  <a:lnTo>
                    <a:pt x="1002813" y="39050"/>
                  </a:lnTo>
                  <a:lnTo>
                    <a:pt x="1010488" y="46727"/>
                  </a:lnTo>
                  <a:lnTo>
                    <a:pt x="1010488" y="56193"/>
                  </a:lnTo>
                </a:path>
                <a:path w="1057275" h="210819">
                  <a:moveTo>
                    <a:pt x="1057157" y="50001"/>
                  </a:moveTo>
                  <a:lnTo>
                    <a:pt x="1057157" y="59468"/>
                  </a:lnTo>
                  <a:lnTo>
                    <a:pt x="1049483" y="67144"/>
                  </a:lnTo>
                  <a:lnTo>
                    <a:pt x="1040014" y="67144"/>
                  </a:lnTo>
                  <a:lnTo>
                    <a:pt x="1030545" y="67144"/>
                  </a:lnTo>
                  <a:lnTo>
                    <a:pt x="1022871" y="59468"/>
                  </a:lnTo>
                  <a:lnTo>
                    <a:pt x="1022871" y="50001"/>
                  </a:lnTo>
                  <a:lnTo>
                    <a:pt x="1022871" y="40535"/>
                  </a:lnTo>
                  <a:lnTo>
                    <a:pt x="1030545" y="32858"/>
                  </a:lnTo>
                  <a:lnTo>
                    <a:pt x="1040014" y="32858"/>
                  </a:lnTo>
                  <a:lnTo>
                    <a:pt x="1049483" y="32858"/>
                  </a:lnTo>
                  <a:lnTo>
                    <a:pt x="1057157" y="40535"/>
                  </a:lnTo>
                  <a:lnTo>
                    <a:pt x="1057157" y="50001"/>
                  </a:lnTo>
                </a:path>
              </a:pathLst>
            </a:custGeom>
            <a:ln w="3175">
              <a:solidFill>
                <a:srgbClr val="0000FF"/>
              </a:solidFill>
            </a:ln>
          </p:spPr>
          <p:txBody>
            <a:bodyPr wrap="square" lIns="0" tIns="0" rIns="0" bIns="0" rtlCol="0"/>
            <a:lstStyle/>
            <a:p>
              <a:endParaRPr/>
            </a:p>
          </p:txBody>
        </p:sp>
        <p:sp>
          <p:nvSpPr>
            <p:cNvPr id="95" name="object 95"/>
            <p:cNvSpPr/>
            <p:nvPr/>
          </p:nvSpPr>
          <p:spPr>
            <a:xfrm>
              <a:off x="2543907" y="1767932"/>
              <a:ext cx="511175" cy="453390"/>
            </a:xfrm>
            <a:custGeom>
              <a:avLst/>
              <a:gdLst/>
              <a:ahLst/>
              <a:cxnLst/>
              <a:rect l="l" t="t" r="r" b="b"/>
              <a:pathLst>
                <a:path w="511175" h="453389">
                  <a:moveTo>
                    <a:pt x="0" y="261431"/>
                  </a:moveTo>
                  <a:lnTo>
                    <a:pt x="0" y="176191"/>
                  </a:lnTo>
                </a:path>
                <a:path w="511175" h="453389">
                  <a:moveTo>
                    <a:pt x="46192" y="261431"/>
                  </a:moveTo>
                  <a:lnTo>
                    <a:pt x="46192" y="58572"/>
                  </a:lnTo>
                </a:path>
                <a:path w="511175" h="453389">
                  <a:moveTo>
                    <a:pt x="92858" y="261431"/>
                  </a:moveTo>
                  <a:lnTo>
                    <a:pt x="92858" y="0"/>
                  </a:lnTo>
                </a:path>
                <a:path w="511175" h="453389">
                  <a:moveTo>
                    <a:pt x="139051" y="261431"/>
                  </a:moveTo>
                  <a:lnTo>
                    <a:pt x="139051" y="8571"/>
                  </a:lnTo>
                </a:path>
                <a:path w="511175" h="453389">
                  <a:moveTo>
                    <a:pt x="185716" y="261431"/>
                  </a:moveTo>
                  <a:lnTo>
                    <a:pt x="185716" y="75715"/>
                  </a:lnTo>
                </a:path>
                <a:path w="511175" h="453389">
                  <a:moveTo>
                    <a:pt x="232384" y="261431"/>
                  </a:moveTo>
                  <a:lnTo>
                    <a:pt x="232384" y="180476"/>
                  </a:lnTo>
                </a:path>
                <a:path w="511175" h="453389">
                  <a:moveTo>
                    <a:pt x="278574" y="261431"/>
                  </a:moveTo>
                  <a:lnTo>
                    <a:pt x="278574" y="293810"/>
                  </a:lnTo>
                </a:path>
                <a:path w="511175" h="453389">
                  <a:moveTo>
                    <a:pt x="325243" y="261431"/>
                  </a:moveTo>
                  <a:lnTo>
                    <a:pt x="325243" y="389051"/>
                  </a:lnTo>
                </a:path>
                <a:path w="511175" h="453389">
                  <a:moveTo>
                    <a:pt x="371912" y="261431"/>
                  </a:moveTo>
                  <a:lnTo>
                    <a:pt x="371912" y="445241"/>
                  </a:lnTo>
                </a:path>
                <a:path w="511175" h="453389">
                  <a:moveTo>
                    <a:pt x="418101" y="261431"/>
                  </a:moveTo>
                  <a:lnTo>
                    <a:pt x="418101" y="452862"/>
                  </a:lnTo>
                </a:path>
                <a:path w="511175" h="453389">
                  <a:moveTo>
                    <a:pt x="464771" y="261431"/>
                  </a:moveTo>
                  <a:lnTo>
                    <a:pt x="464771" y="414290"/>
                  </a:lnTo>
                </a:path>
                <a:path w="511175" h="453389">
                  <a:moveTo>
                    <a:pt x="510960" y="261431"/>
                  </a:moveTo>
                  <a:lnTo>
                    <a:pt x="510960" y="343811"/>
                  </a:lnTo>
                </a:path>
              </a:pathLst>
            </a:custGeom>
            <a:ln w="3175">
              <a:solidFill>
                <a:srgbClr val="0000FF"/>
              </a:solidFill>
            </a:ln>
          </p:spPr>
          <p:txBody>
            <a:bodyPr wrap="square" lIns="0" tIns="0" rIns="0" bIns="0" rtlCol="0"/>
            <a:lstStyle/>
            <a:p>
              <a:endParaRPr/>
            </a:p>
          </p:txBody>
        </p:sp>
        <p:sp>
          <p:nvSpPr>
            <p:cNvPr id="96" name="object 96"/>
            <p:cNvSpPr/>
            <p:nvPr/>
          </p:nvSpPr>
          <p:spPr>
            <a:xfrm>
              <a:off x="3101537" y="2028410"/>
              <a:ext cx="0" cy="1270"/>
            </a:xfrm>
            <a:custGeom>
              <a:avLst/>
              <a:gdLst/>
              <a:ahLst/>
              <a:cxnLst/>
              <a:rect l="l" t="t" r="r" b="b"/>
              <a:pathLst>
                <a:path h="1269">
                  <a:moveTo>
                    <a:pt x="-1428" y="476"/>
                  </a:moveTo>
                  <a:lnTo>
                    <a:pt x="1428" y="476"/>
                  </a:lnTo>
                </a:path>
              </a:pathLst>
            </a:custGeom>
            <a:ln w="3175">
              <a:solidFill>
                <a:srgbClr val="0000FF"/>
              </a:solidFill>
            </a:ln>
          </p:spPr>
          <p:txBody>
            <a:bodyPr wrap="square" lIns="0" tIns="0" rIns="0" bIns="0" rtlCol="0"/>
            <a:lstStyle/>
            <a:p>
              <a:endParaRPr/>
            </a:p>
          </p:txBody>
        </p:sp>
        <p:sp>
          <p:nvSpPr>
            <p:cNvPr id="97" name="object 97"/>
            <p:cNvSpPr/>
            <p:nvPr/>
          </p:nvSpPr>
          <p:spPr>
            <a:xfrm>
              <a:off x="3148200" y="1887454"/>
              <a:ext cx="790575" cy="245110"/>
            </a:xfrm>
            <a:custGeom>
              <a:avLst/>
              <a:gdLst/>
              <a:ahLst/>
              <a:cxnLst/>
              <a:rect l="l" t="t" r="r" b="b"/>
              <a:pathLst>
                <a:path w="790575" h="245110">
                  <a:moveTo>
                    <a:pt x="0" y="141909"/>
                  </a:moveTo>
                  <a:lnTo>
                    <a:pt x="0" y="66195"/>
                  </a:lnTo>
                </a:path>
                <a:path w="790575" h="245110">
                  <a:moveTo>
                    <a:pt x="46194" y="141909"/>
                  </a:moveTo>
                  <a:lnTo>
                    <a:pt x="46194" y="15714"/>
                  </a:lnTo>
                </a:path>
                <a:path w="790575" h="245110">
                  <a:moveTo>
                    <a:pt x="92858" y="141909"/>
                  </a:moveTo>
                  <a:lnTo>
                    <a:pt x="92858" y="0"/>
                  </a:lnTo>
                </a:path>
                <a:path w="790575" h="245110">
                  <a:moveTo>
                    <a:pt x="139527" y="141909"/>
                  </a:moveTo>
                  <a:lnTo>
                    <a:pt x="139527" y="19525"/>
                  </a:lnTo>
                </a:path>
                <a:path w="790575" h="245110">
                  <a:moveTo>
                    <a:pt x="185716" y="141909"/>
                  </a:moveTo>
                  <a:lnTo>
                    <a:pt x="185716" y="65240"/>
                  </a:lnTo>
                </a:path>
                <a:path w="790575" h="245110">
                  <a:moveTo>
                    <a:pt x="232386" y="141909"/>
                  </a:moveTo>
                  <a:lnTo>
                    <a:pt x="232386" y="125241"/>
                  </a:lnTo>
                </a:path>
                <a:path w="790575" h="245110">
                  <a:moveTo>
                    <a:pt x="278575" y="141909"/>
                  </a:moveTo>
                  <a:lnTo>
                    <a:pt x="278575" y="183338"/>
                  </a:lnTo>
                </a:path>
                <a:path w="790575" h="245110">
                  <a:moveTo>
                    <a:pt x="325244" y="141909"/>
                  </a:moveTo>
                  <a:lnTo>
                    <a:pt x="325244" y="225718"/>
                  </a:lnTo>
                </a:path>
                <a:path w="790575" h="245110">
                  <a:moveTo>
                    <a:pt x="371913" y="141909"/>
                  </a:moveTo>
                  <a:lnTo>
                    <a:pt x="371913" y="244767"/>
                  </a:lnTo>
                </a:path>
                <a:path w="790575" h="245110">
                  <a:moveTo>
                    <a:pt x="418102" y="141909"/>
                  </a:moveTo>
                  <a:lnTo>
                    <a:pt x="418102" y="237625"/>
                  </a:lnTo>
                </a:path>
                <a:path w="790575" h="245110">
                  <a:moveTo>
                    <a:pt x="464772" y="141909"/>
                  </a:moveTo>
                  <a:lnTo>
                    <a:pt x="464772" y="208575"/>
                  </a:lnTo>
                </a:path>
                <a:path w="790575" h="245110">
                  <a:moveTo>
                    <a:pt x="511435" y="141909"/>
                  </a:moveTo>
                  <a:lnTo>
                    <a:pt x="511435" y="166670"/>
                  </a:lnTo>
                </a:path>
                <a:path w="790575" h="245110">
                  <a:moveTo>
                    <a:pt x="557630" y="141909"/>
                  </a:moveTo>
                  <a:lnTo>
                    <a:pt x="557630" y="122859"/>
                  </a:lnTo>
                </a:path>
                <a:path w="790575" h="245110">
                  <a:moveTo>
                    <a:pt x="604294" y="141909"/>
                  </a:moveTo>
                  <a:lnTo>
                    <a:pt x="604294" y="87622"/>
                  </a:lnTo>
                </a:path>
                <a:path w="790575" h="245110">
                  <a:moveTo>
                    <a:pt x="650489" y="141909"/>
                  </a:moveTo>
                  <a:lnTo>
                    <a:pt x="650489" y="68572"/>
                  </a:lnTo>
                </a:path>
                <a:path w="790575" h="245110">
                  <a:moveTo>
                    <a:pt x="697152" y="141909"/>
                  </a:moveTo>
                  <a:lnTo>
                    <a:pt x="697152" y="68572"/>
                  </a:lnTo>
                </a:path>
                <a:path w="790575" h="245110">
                  <a:moveTo>
                    <a:pt x="743821" y="141909"/>
                  </a:moveTo>
                  <a:lnTo>
                    <a:pt x="743821" y="85716"/>
                  </a:lnTo>
                </a:path>
                <a:path w="790575" h="245110">
                  <a:moveTo>
                    <a:pt x="790010" y="141909"/>
                  </a:moveTo>
                  <a:lnTo>
                    <a:pt x="790010" y="114288"/>
                  </a:lnTo>
                </a:path>
              </a:pathLst>
            </a:custGeom>
            <a:ln w="3175">
              <a:solidFill>
                <a:srgbClr val="0000FF"/>
              </a:solidFill>
            </a:ln>
          </p:spPr>
          <p:txBody>
            <a:bodyPr wrap="square" lIns="0" tIns="0" rIns="0" bIns="0" rtlCol="0"/>
            <a:lstStyle/>
            <a:p>
              <a:endParaRPr/>
            </a:p>
          </p:txBody>
        </p:sp>
        <p:sp>
          <p:nvSpPr>
            <p:cNvPr id="98" name="object 98"/>
            <p:cNvSpPr/>
            <p:nvPr/>
          </p:nvSpPr>
          <p:spPr>
            <a:xfrm>
              <a:off x="3984880" y="2029363"/>
              <a:ext cx="0" cy="5715"/>
            </a:xfrm>
            <a:custGeom>
              <a:avLst/>
              <a:gdLst/>
              <a:ahLst/>
              <a:cxnLst/>
              <a:rect l="l" t="t" r="r" b="b"/>
              <a:pathLst>
                <a:path h="5714">
                  <a:moveTo>
                    <a:pt x="-1428" y="2618"/>
                  </a:moveTo>
                  <a:lnTo>
                    <a:pt x="1428" y="2618"/>
                  </a:lnTo>
                </a:path>
              </a:pathLst>
            </a:custGeom>
            <a:ln w="5236">
              <a:solidFill>
                <a:srgbClr val="0000FF"/>
              </a:solidFill>
            </a:ln>
          </p:spPr>
          <p:txBody>
            <a:bodyPr wrap="square" lIns="0" tIns="0" rIns="0" bIns="0" rtlCol="0"/>
            <a:lstStyle/>
            <a:p>
              <a:endParaRPr/>
            </a:p>
          </p:txBody>
        </p:sp>
        <p:sp>
          <p:nvSpPr>
            <p:cNvPr id="99" name="object 99"/>
            <p:cNvSpPr/>
            <p:nvPr/>
          </p:nvSpPr>
          <p:spPr>
            <a:xfrm>
              <a:off x="4031550" y="2029363"/>
              <a:ext cx="186055" cy="55244"/>
            </a:xfrm>
            <a:custGeom>
              <a:avLst/>
              <a:gdLst/>
              <a:ahLst/>
              <a:cxnLst/>
              <a:rect l="l" t="t" r="r" b="b"/>
              <a:pathLst>
                <a:path w="186054" h="55244">
                  <a:moveTo>
                    <a:pt x="0" y="0"/>
                  </a:moveTo>
                  <a:lnTo>
                    <a:pt x="0" y="33333"/>
                  </a:lnTo>
                </a:path>
                <a:path w="186054" h="55244">
                  <a:moveTo>
                    <a:pt x="46189" y="0"/>
                  </a:moveTo>
                  <a:lnTo>
                    <a:pt x="46189" y="50951"/>
                  </a:lnTo>
                </a:path>
                <a:path w="186054" h="55244">
                  <a:moveTo>
                    <a:pt x="92858" y="0"/>
                  </a:moveTo>
                  <a:lnTo>
                    <a:pt x="92858" y="54761"/>
                  </a:lnTo>
                </a:path>
                <a:path w="186054" h="55244">
                  <a:moveTo>
                    <a:pt x="139047" y="0"/>
                  </a:moveTo>
                  <a:lnTo>
                    <a:pt x="139047" y="45714"/>
                  </a:lnTo>
                </a:path>
                <a:path w="186054" h="55244">
                  <a:moveTo>
                    <a:pt x="185716" y="0"/>
                  </a:moveTo>
                  <a:lnTo>
                    <a:pt x="185716" y="26665"/>
                  </a:lnTo>
                </a:path>
              </a:pathLst>
            </a:custGeom>
            <a:ln w="3175">
              <a:solidFill>
                <a:srgbClr val="0000FF"/>
              </a:solidFill>
            </a:ln>
          </p:spPr>
          <p:txBody>
            <a:bodyPr wrap="square" lIns="0" tIns="0" rIns="0" bIns="0" rtlCol="0"/>
            <a:lstStyle/>
            <a:p>
              <a:endParaRPr/>
            </a:p>
          </p:txBody>
        </p:sp>
        <p:sp>
          <p:nvSpPr>
            <p:cNvPr id="100" name="object 100"/>
            <p:cNvSpPr/>
            <p:nvPr/>
          </p:nvSpPr>
          <p:spPr>
            <a:xfrm>
              <a:off x="4263930" y="2029363"/>
              <a:ext cx="0" cy="3175"/>
            </a:xfrm>
            <a:custGeom>
              <a:avLst/>
              <a:gdLst/>
              <a:ahLst/>
              <a:cxnLst/>
              <a:rect l="l" t="t" r="r" b="b"/>
              <a:pathLst>
                <a:path h="3175">
                  <a:moveTo>
                    <a:pt x="-1428" y="1428"/>
                  </a:moveTo>
                  <a:lnTo>
                    <a:pt x="1428" y="1428"/>
                  </a:lnTo>
                </a:path>
              </a:pathLst>
            </a:custGeom>
            <a:ln w="3175">
              <a:solidFill>
                <a:srgbClr val="0000FF"/>
              </a:solidFill>
            </a:ln>
          </p:spPr>
          <p:txBody>
            <a:bodyPr wrap="square" lIns="0" tIns="0" rIns="0" bIns="0" rtlCol="0"/>
            <a:lstStyle/>
            <a:p>
              <a:endParaRPr/>
            </a:p>
          </p:txBody>
        </p:sp>
        <p:sp>
          <p:nvSpPr>
            <p:cNvPr id="101" name="object 101"/>
            <p:cNvSpPr/>
            <p:nvPr/>
          </p:nvSpPr>
          <p:spPr>
            <a:xfrm>
              <a:off x="4310125" y="1988885"/>
              <a:ext cx="93345" cy="40640"/>
            </a:xfrm>
            <a:custGeom>
              <a:avLst/>
              <a:gdLst/>
              <a:ahLst/>
              <a:cxnLst/>
              <a:rect l="l" t="t" r="r" b="b"/>
              <a:pathLst>
                <a:path w="93345" h="40639">
                  <a:moveTo>
                    <a:pt x="0" y="40478"/>
                  </a:moveTo>
                  <a:lnTo>
                    <a:pt x="0" y="21428"/>
                  </a:lnTo>
                </a:path>
                <a:path w="93345" h="40639">
                  <a:moveTo>
                    <a:pt x="46663" y="40478"/>
                  </a:moveTo>
                  <a:lnTo>
                    <a:pt x="46663" y="6192"/>
                  </a:lnTo>
                </a:path>
                <a:path w="93345" h="40639">
                  <a:moveTo>
                    <a:pt x="93332" y="40478"/>
                  </a:moveTo>
                  <a:lnTo>
                    <a:pt x="93332" y="0"/>
                  </a:lnTo>
                </a:path>
              </a:pathLst>
            </a:custGeom>
            <a:ln w="3175">
              <a:solidFill>
                <a:srgbClr val="0000FF"/>
              </a:solidFill>
            </a:ln>
          </p:spPr>
          <p:txBody>
            <a:bodyPr wrap="square" lIns="0" tIns="0" rIns="0" bIns="0" rtlCol="0"/>
            <a:lstStyle/>
            <a:p>
              <a:endParaRPr/>
            </a:p>
          </p:txBody>
        </p:sp>
        <p:sp>
          <p:nvSpPr>
            <p:cNvPr id="102" name="object 102"/>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103" name="object 103"/>
            <p:cNvSpPr/>
            <p:nvPr/>
          </p:nvSpPr>
          <p:spPr>
            <a:xfrm>
              <a:off x="2543907" y="1728880"/>
              <a:ext cx="1859914" cy="601980"/>
            </a:xfrm>
            <a:custGeom>
              <a:avLst/>
              <a:gdLst/>
              <a:ahLst/>
              <a:cxnLst/>
              <a:rect l="l" t="t" r="r" b="b"/>
              <a:pathLst>
                <a:path w="1859914" h="601980">
                  <a:moveTo>
                    <a:pt x="0" y="0"/>
                  </a:moveTo>
                  <a:lnTo>
                    <a:pt x="46192" y="14285"/>
                  </a:lnTo>
                  <a:lnTo>
                    <a:pt x="92858" y="28571"/>
                  </a:lnTo>
                  <a:lnTo>
                    <a:pt x="139051" y="41429"/>
                  </a:lnTo>
                  <a:lnTo>
                    <a:pt x="185716" y="54286"/>
                  </a:lnTo>
                  <a:lnTo>
                    <a:pt x="232384" y="66195"/>
                  </a:lnTo>
                  <a:lnTo>
                    <a:pt x="278574" y="77623"/>
                  </a:lnTo>
                  <a:lnTo>
                    <a:pt x="325243" y="88572"/>
                  </a:lnTo>
                  <a:lnTo>
                    <a:pt x="371912" y="99052"/>
                  </a:lnTo>
                  <a:lnTo>
                    <a:pt x="418101" y="108572"/>
                  </a:lnTo>
                  <a:lnTo>
                    <a:pt x="464771" y="118098"/>
                  </a:lnTo>
                  <a:lnTo>
                    <a:pt x="510960" y="127144"/>
                  </a:lnTo>
                  <a:lnTo>
                    <a:pt x="557629" y="135241"/>
                  </a:lnTo>
                  <a:lnTo>
                    <a:pt x="604292" y="143339"/>
                  </a:lnTo>
                  <a:lnTo>
                    <a:pt x="650487" y="150956"/>
                  </a:lnTo>
                  <a:lnTo>
                    <a:pt x="697151" y="158573"/>
                  </a:lnTo>
                  <a:lnTo>
                    <a:pt x="743820" y="165242"/>
                  </a:lnTo>
                  <a:lnTo>
                    <a:pt x="790009" y="171910"/>
                  </a:lnTo>
                  <a:lnTo>
                    <a:pt x="836679" y="178099"/>
                  </a:lnTo>
                  <a:lnTo>
                    <a:pt x="882868" y="184288"/>
                  </a:lnTo>
                  <a:lnTo>
                    <a:pt x="929537" y="190002"/>
                  </a:lnTo>
                  <a:lnTo>
                    <a:pt x="976206" y="195242"/>
                  </a:lnTo>
                  <a:lnTo>
                    <a:pt x="1022395" y="200482"/>
                  </a:lnTo>
                  <a:lnTo>
                    <a:pt x="1069065" y="205242"/>
                  </a:lnTo>
                  <a:lnTo>
                    <a:pt x="1115728" y="210002"/>
                  </a:lnTo>
                  <a:lnTo>
                    <a:pt x="1161923" y="214288"/>
                  </a:lnTo>
                  <a:lnTo>
                    <a:pt x="1208587" y="218574"/>
                  </a:lnTo>
                  <a:lnTo>
                    <a:pt x="1254781" y="222385"/>
                  </a:lnTo>
                  <a:lnTo>
                    <a:pt x="1301445" y="226197"/>
                  </a:lnTo>
                  <a:lnTo>
                    <a:pt x="1348114" y="230004"/>
                  </a:lnTo>
                  <a:lnTo>
                    <a:pt x="1394303" y="233339"/>
                  </a:lnTo>
                  <a:lnTo>
                    <a:pt x="1440973" y="236671"/>
                  </a:lnTo>
                  <a:lnTo>
                    <a:pt x="1487642" y="240004"/>
                  </a:lnTo>
                  <a:lnTo>
                    <a:pt x="1533831" y="242861"/>
                  </a:lnTo>
                  <a:lnTo>
                    <a:pt x="1580500" y="245718"/>
                  </a:lnTo>
                  <a:lnTo>
                    <a:pt x="1626689" y="248100"/>
                  </a:lnTo>
                  <a:lnTo>
                    <a:pt x="1673359" y="250957"/>
                  </a:lnTo>
                  <a:lnTo>
                    <a:pt x="1720022" y="253339"/>
                  </a:lnTo>
                  <a:lnTo>
                    <a:pt x="1766217" y="255718"/>
                  </a:lnTo>
                  <a:lnTo>
                    <a:pt x="1812881" y="257625"/>
                  </a:lnTo>
                  <a:lnTo>
                    <a:pt x="1859550" y="260004"/>
                  </a:lnTo>
                </a:path>
                <a:path w="1859914" h="601980">
                  <a:moveTo>
                    <a:pt x="0" y="601438"/>
                  </a:moveTo>
                  <a:lnTo>
                    <a:pt x="46192" y="586676"/>
                  </a:lnTo>
                  <a:lnTo>
                    <a:pt x="92858" y="572390"/>
                  </a:lnTo>
                  <a:lnTo>
                    <a:pt x="139051" y="559533"/>
                  </a:lnTo>
                  <a:lnTo>
                    <a:pt x="185716" y="546676"/>
                  </a:lnTo>
                  <a:lnTo>
                    <a:pt x="232384" y="534771"/>
                  </a:lnTo>
                  <a:lnTo>
                    <a:pt x="278574" y="523343"/>
                  </a:lnTo>
                  <a:lnTo>
                    <a:pt x="325243" y="512389"/>
                  </a:lnTo>
                  <a:lnTo>
                    <a:pt x="371912" y="501914"/>
                  </a:lnTo>
                  <a:lnTo>
                    <a:pt x="418101" y="492389"/>
                  </a:lnTo>
                  <a:lnTo>
                    <a:pt x="464771" y="482864"/>
                  </a:lnTo>
                  <a:lnTo>
                    <a:pt x="510960" y="473817"/>
                  </a:lnTo>
                  <a:lnTo>
                    <a:pt x="557629" y="465721"/>
                  </a:lnTo>
                  <a:lnTo>
                    <a:pt x="604292" y="457628"/>
                  </a:lnTo>
                  <a:lnTo>
                    <a:pt x="650487" y="450007"/>
                  </a:lnTo>
                  <a:lnTo>
                    <a:pt x="697151" y="442388"/>
                  </a:lnTo>
                  <a:lnTo>
                    <a:pt x="743820" y="435721"/>
                  </a:lnTo>
                  <a:lnTo>
                    <a:pt x="790009" y="429056"/>
                  </a:lnTo>
                  <a:lnTo>
                    <a:pt x="836679" y="422864"/>
                  </a:lnTo>
                  <a:lnTo>
                    <a:pt x="882868" y="416674"/>
                  </a:lnTo>
                  <a:lnTo>
                    <a:pt x="929537" y="410959"/>
                  </a:lnTo>
                  <a:lnTo>
                    <a:pt x="976206" y="405721"/>
                  </a:lnTo>
                  <a:lnTo>
                    <a:pt x="1022395" y="400484"/>
                  </a:lnTo>
                  <a:lnTo>
                    <a:pt x="1069065" y="395720"/>
                  </a:lnTo>
                  <a:lnTo>
                    <a:pt x="1115728" y="390959"/>
                  </a:lnTo>
                  <a:lnTo>
                    <a:pt x="1161923" y="386673"/>
                  </a:lnTo>
                  <a:lnTo>
                    <a:pt x="1208587" y="382388"/>
                  </a:lnTo>
                  <a:lnTo>
                    <a:pt x="1254781" y="378577"/>
                  </a:lnTo>
                  <a:lnTo>
                    <a:pt x="1301445" y="374769"/>
                  </a:lnTo>
                  <a:lnTo>
                    <a:pt x="1348114" y="370959"/>
                  </a:lnTo>
                  <a:lnTo>
                    <a:pt x="1394303" y="367626"/>
                  </a:lnTo>
                  <a:lnTo>
                    <a:pt x="1440973" y="364291"/>
                  </a:lnTo>
                  <a:lnTo>
                    <a:pt x="1487642" y="360959"/>
                  </a:lnTo>
                  <a:lnTo>
                    <a:pt x="1533831" y="358102"/>
                  </a:lnTo>
                  <a:lnTo>
                    <a:pt x="1580500" y="355244"/>
                  </a:lnTo>
                  <a:lnTo>
                    <a:pt x="1626689" y="352863"/>
                  </a:lnTo>
                  <a:lnTo>
                    <a:pt x="1673359" y="350005"/>
                  </a:lnTo>
                  <a:lnTo>
                    <a:pt x="1720022" y="347626"/>
                  </a:lnTo>
                  <a:lnTo>
                    <a:pt x="1766217" y="345244"/>
                  </a:lnTo>
                  <a:lnTo>
                    <a:pt x="1812881" y="343340"/>
                  </a:lnTo>
                  <a:lnTo>
                    <a:pt x="1859550" y="340959"/>
                  </a:lnTo>
                </a:path>
              </a:pathLst>
            </a:custGeom>
            <a:ln w="3175">
              <a:solidFill>
                <a:srgbClr val="000000"/>
              </a:solidFill>
              <a:prstDash val="lgDash"/>
            </a:ln>
          </p:spPr>
          <p:txBody>
            <a:bodyPr wrap="square" lIns="0" tIns="0" rIns="0" bIns="0" rtlCol="0"/>
            <a:lstStyle/>
            <a:p>
              <a:endParaRPr/>
            </a:p>
          </p:txBody>
        </p:sp>
        <p:sp>
          <p:nvSpPr>
            <p:cNvPr id="104" name="object 104"/>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sp>
          <p:nvSpPr>
            <p:cNvPr id="105" name="object 105"/>
            <p:cNvSpPr/>
            <p:nvPr/>
          </p:nvSpPr>
          <p:spPr>
            <a:xfrm>
              <a:off x="2526764" y="1750789"/>
              <a:ext cx="313055" cy="328295"/>
            </a:xfrm>
            <a:custGeom>
              <a:avLst/>
              <a:gdLst/>
              <a:ahLst/>
              <a:cxnLst/>
              <a:rect l="l" t="t" r="r" b="b"/>
              <a:pathLst>
                <a:path w="313055" h="328294">
                  <a:moveTo>
                    <a:pt x="34286" y="193334"/>
                  </a:moveTo>
                  <a:lnTo>
                    <a:pt x="34286" y="202802"/>
                  </a:lnTo>
                  <a:lnTo>
                    <a:pt x="26609" y="210477"/>
                  </a:lnTo>
                  <a:lnTo>
                    <a:pt x="17143" y="210477"/>
                  </a:lnTo>
                  <a:lnTo>
                    <a:pt x="7676" y="210477"/>
                  </a:lnTo>
                  <a:lnTo>
                    <a:pt x="0" y="202802"/>
                  </a:lnTo>
                  <a:lnTo>
                    <a:pt x="0" y="193334"/>
                  </a:lnTo>
                  <a:lnTo>
                    <a:pt x="0" y="183865"/>
                  </a:lnTo>
                  <a:lnTo>
                    <a:pt x="7676" y="176191"/>
                  </a:lnTo>
                  <a:lnTo>
                    <a:pt x="17143" y="176191"/>
                  </a:lnTo>
                  <a:lnTo>
                    <a:pt x="26609" y="176191"/>
                  </a:lnTo>
                  <a:lnTo>
                    <a:pt x="34286" y="183865"/>
                  </a:lnTo>
                  <a:lnTo>
                    <a:pt x="34286" y="193334"/>
                  </a:lnTo>
                </a:path>
                <a:path w="313055" h="328294">
                  <a:moveTo>
                    <a:pt x="80478" y="75715"/>
                  </a:moveTo>
                  <a:lnTo>
                    <a:pt x="80478" y="85178"/>
                  </a:lnTo>
                  <a:lnTo>
                    <a:pt x="72802" y="92858"/>
                  </a:lnTo>
                  <a:lnTo>
                    <a:pt x="63335" y="92858"/>
                  </a:lnTo>
                  <a:lnTo>
                    <a:pt x="53869" y="92858"/>
                  </a:lnTo>
                  <a:lnTo>
                    <a:pt x="46192" y="85178"/>
                  </a:lnTo>
                  <a:lnTo>
                    <a:pt x="46192" y="75715"/>
                  </a:lnTo>
                  <a:lnTo>
                    <a:pt x="46192" y="66246"/>
                  </a:lnTo>
                  <a:lnTo>
                    <a:pt x="53869" y="58572"/>
                  </a:lnTo>
                  <a:lnTo>
                    <a:pt x="63335" y="58572"/>
                  </a:lnTo>
                  <a:lnTo>
                    <a:pt x="72802" y="58572"/>
                  </a:lnTo>
                  <a:lnTo>
                    <a:pt x="80478" y="66246"/>
                  </a:lnTo>
                  <a:lnTo>
                    <a:pt x="80478" y="75715"/>
                  </a:lnTo>
                </a:path>
                <a:path w="313055" h="328294">
                  <a:moveTo>
                    <a:pt x="127144" y="17143"/>
                  </a:moveTo>
                  <a:lnTo>
                    <a:pt x="127144" y="26606"/>
                  </a:lnTo>
                  <a:lnTo>
                    <a:pt x="119467" y="34286"/>
                  </a:lnTo>
                  <a:lnTo>
                    <a:pt x="110001" y="34286"/>
                  </a:lnTo>
                  <a:lnTo>
                    <a:pt x="100535" y="34286"/>
                  </a:lnTo>
                  <a:lnTo>
                    <a:pt x="92858" y="26606"/>
                  </a:lnTo>
                  <a:lnTo>
                    <a:pt x="92858" y="17143"/>
                  </a:lnTo>
                  <a:lnTo>
                    <a:pt x="92858" y="7674"/>
                  </a:lnTo>
                  <a:lnTo>
                    <a:pt x="100535" y="0"/>
                  </a:lnTo>
                  <a:lnTo>
                    <a:pt x="110001" y="0"/>
                  </a:lnTo>
                  <a:lnTo>
                    <a:pt x="119467" y="0"/>
                  </a:lnTo>
                  <a:lnTo>
                    <a:pt x="127144" y="7674"/>
                  </a:lnTo>
                  <a:lnTo>
                    <a:pt x="127144" y="17143"/>
                  </a:lnTo>
                </a:path>
                <a:path w="313055" h="328294">
                  <a:moveTo>
                    <a:pt x="173337" y="25714"/>
                  </a:moveTo>
                  <a:lnTo>
                    <a:pt x="173337" y="35177"/>
                  </a:lnTo>
                  <a:lnTo>
                    <a:pt x="165660" y="42857"/>
                  </a:lnTo>
                  <a:lnTo>
                    <a:pt x="156194" y="42857"/>
                  </a:lnTo>
                  <a:lnTo>
                    <a:pt x="146727" y="42857"/>
                  </a:lnTo>
                  <a:lnTo>
                    <a:pt x="139051" y="35177"/>
                  </a:lnTo>
                  <a:lnTo>
                    <a:pt x="139051" y="25714"/>
                  </a:lnTo>
                  <a:lnTo>
                    <a:pt x="139051" y="16245"/>
                  </a:lnTo>
                  <a:lnTo>
                    <a:pt x="146727" y="8571"/>
                  </a:lnTo>
                  <a:lnTo>
                    <a:pt x="156194" y="8571"/>
                  </a:lnTo>
                  <a:lnTo>
                    <a:pt x="165660" y="8571"/>
                  </a:lnTo>
                  <a:lnTo>
                    <a:pt x="173337" y="16245"/>
                  </a:lnTo>
                  <a:lnTo>
                    <a:pt x="173337" y="25714"/>
                  </a:lnTo>
                </a:path>
                <a:path w="313055" h="328294">
                  <a:moveTo>
                    <a:pt x="220003" y="92858"/>
                  </a:moveTo>
                  <a:lnTo>
                    <a:pt x="220003" y="102321"/>
                  </a:lnTo>
                  <a:lnTo>
                    <a:pt x="212326" y="110001"/>
                  </a:lnTo>
                  <a:lnTo>
                    <a:pt x="202859" y="110001"/>
                  </a:lnTo>
                  <a:lnTo>
                    <a:pt x="193393" y="110001"/>
                  </a:lnTo>
                  <a:lnTo>
                    <a:pt x="185716" y="102321"/>
                  </a:lnTo>
                  <a:lnTo>
                    <a:pt x="185716" y="92858"/>
                  </a:lnTo>
                  <a:lnTo>
                    <a:pt x="185716" y="83389"/>
                  </a:lnTo>
                  <a:lnTo>
                    <a:pt x="193393" y="75715"/>
                  </a:lnTo>
                  <a:lnTo>
                    <a:pt x="202859" y="75715"/>
                  </a:lnTo>
                  <a:lnTo>
                    <a:pt x="212326" y="75715"/>
                  </a:lnTo>
                  <a:lnTo>
                    <a:pt x="220003" y="83389"/>
                  </a:lnTo>
                  <a:lnTo>
                    <a:pt x="220003" y="92858"/>
                  </a:lnTo>
                </a:path>
                <a:path w="313055" h="328294">
                  <a:moveTo>
                    <a:pt x="266671" y="197619"/>
                  </a:moveTo>
                  <a:lnTo>
                    <a:pt x="266671" y="207086"/>
                  </a:lnTo>
                  <a:lnTo>
                    <a:pt x="258994" y="214762"/>
                  </a:lnTo>
                  <a:lnTo>
                    <a:pt x="249528" y="214762"/>
                  </a:lnTo>
                  <a:lnTo>
                    <a:pt x="240061" y="214762"/>
                  </a:lnTo>
                  <a:lnTo>
                    <a:pt x="232384" y="207086"/>
                  </a:lnTo>
                  <a:lnTo>
                    <a:pt x="232384" y="197619"/>
                  </a:lnTo>
                  <a:lnTo>
                    <a:pt x="232384" y="188151"/>
                  </a:lnTo>
                  <a:lnTo>
                    <a:pt x="240061" y="180476"/>
                  </a:lnTo>
                  <a:lnTo>
                    <a:pt x="249528" y="180476"/>
                  </a:lnTo>
                  <a:lnTo>
                    <a:pt x="258994" y="180476"/>
                  </a:lnTo>
                  <a:lnTo>
                    <a:pt x="266671" y="188151"/>
                  </a:lnTo>
                  <a:lnTo>
                    <a:pt x="266671" y="197619"/>
                  </a:lnTo>
                </a:path>
                <a:path w="313055" h="328294">
                  <a:moveTo>
                    <a:pt x="312860" y="310954"/>
                  </a:moveTo>
                  <a:lnTo>
                    <a:pt x="312860" y="320420"/>
                  </a:lnTo>
                  <a:lnTo>
                    <a:pt x="305185" y="328097"/>
                  </a:lnTo>
                  <a:lnTo>
                    <a:pt x="295717" y="328097"/>
                  </a:lnTo>
                  <a:lnTo>
                    <a:pt x="286254" y="328097"/>
                  </a:lnTo>
                  <a:lnTo>
                    <a:pt x="278574" y="320420"/>
                  </a:lnTo>
                  <a:lnTo>
                    <a:pt x="278574" y="310954"/>
                  </a:lnTo>
                  <a:lnTo>
                    <a:pt x="278574" y="301487"/>
                  </a:lnTo>
                  <a:lnTo>
                    <a:pt x="286254" y="293810"/>
                  </a:lnTo>
                  <a:lnTo>
                    <a:pt x="295717" y="293810"/>
                  </a:lnTo>
                  <a:lnTo>
                    <a:pt x="305185" y="293810"/>
                  </a:lnTo>
                  <a:lnTo>
                    <a:pt x="312860" y="301487"/>
                  </a:lnTo>
                  <a:lnTo>
                    <a:pt x="312860" y="310954"/>
                  </a:lnTo>
                </a:path>
              </a:pathLst>
            </a:custGeom>
            <a:ln w="3175">
              <a:solidFill>
                <a:srgbClr val="0000FF"/>
              </a:solidFill>
            </a:ln>
          </p:spPr>
          <p:txBody>
            <a:bodyPr wrap="square" lIns="0" tIns="0" rIns="0" bIns="0" rtlCol="0"/>
            <a:lstStyle/>
            <a:p>
              <a:endParaRPr/>
            </a:p>
          </p:txBody>
        </p:sp>
        <p:pic>
          <p:nvPicPr>
            <p:cNvPr id="106" name="object 106"/>
            <p:cNvPicPr/>
            <p:nvPr/>
          </p:nvPicPr>
          <p:blipFill>
            <a:blip r:embed="rId3" cstate="print"/>
            <a:stretch>
              <a:fillRect/>
            </a:stretch>
          </p:blipFill>
          <p:spPr>
            <a:xfrm>
              <a:off x="2850579" y="2093172"/>
              <a:ext cx="222860" cy="146194"/>
            </a:xfrm>
            <a:prstGeom prst="rect">
              <a:avLst/>
            </a:prstGeom>
          </p:spPr>
        </p:pic>
        <p:sp>
          <p:nvSpPr>
            <p:cNvPr id="107" name="object 107"/>
            <p:cNvSpPr/>
            <p:nvPr/>
          </p:nvSpPr>
          <p:spPr>
            <a:xfrm>
              <a:off x="3084394" y="2011267"/>
              <a:ext cx="34290" cy="34290"/>
            </a:xfrm>
            <a:custGeom>
              <a:avLst/>
              <a:gdLst/>
              <a:ahLst/>
              <a:cxnLst/>
              <a:rect l="l" t="t" r="r" b="b"/>
              <a:pathLst>
                <a:path w="34289" h="34289">
                  <a:moveTo>
                    <a:pt x="34286" y="17143"/>
                  </a:moveTo>
                  <a:lnTo>
                    <a:pt x="34286" y="26609"/>
                  </a:lnTo>
                  <a:lnTo>
                    <a:pt x="26606" y="34286"/>
                  </a:lnTo>
                  <a:lnTo>
                    <a:pt x="17143" y="34286"/>
                  </a:lnTo>
                  <a:lnTo>
                    <a:pt x="7674" y="34286"/>
                  </a:lnTo>
                  <a:lnTo>
                    <a:pt x="0" y="26609"/>
                  </a:lnTo>
                  <a:lnTo>
                    <a:pt x="0" y="17143"/>
                  </a:lnTo>
                  <a:lnTo>
                    <a:pt x="0" y="7676"/>
                  </a:lnTo>
                  <a:lnTo>
                    <a:pt x="7674" y="0"/>
                  </a:lnTo>
                  <a:lnTo>
                    <a:pt x="17143" y="0"/>
                  </a:lnTo>
                  <a:lnTo>
                    <a:pt x="26606" y="0"/>
                  </a:lnTo>
                  <a:lnTo>
                    <a:pt x="34286" y="7676"/>
                  </a:lnTo>
                  <a:lnTo>
                    <a:pt x="34286" y="17143"/>
                  </a:lnTo>
                </a:path>
              </a:pathLst>
            </a:custGeom>
            <a:ln w="3175">
              <a:solidFill>
                <a:srgbClr val="0000FF"/>
              </a:solidFill>
            </a:ln>
          </p:spPr>
          <p:txBody>
            <a:bodyPr wrap="square" lIns="0" tIns="0" rIns="0" bIns="0" rtlCol="0"/>
            <a:lstStyle/>
            <a:p>
              <a:endParaRPr/>
            </a:p>
          </p:txBody>
        </p:sp>
        <p:pic>
          <p:nvPicPr>
            <p:cNvPr id="108" name="object 108"/>
            <p:cNvPicPr/>
            <p:nvPr/>
          </p:nvPicPr>
          <p:blipFill>
            <a:blip r:embed="rId4" cstate="print"/>
            <a:stretch>
              <a:fillRect/>
            </a:stretch>
          </p:blipFill>
          <p:spPr>
            <a:xfrm>
              <a:off x="3129629" y="1868882"/>
              <a:ext cx="222860" cy="103337"/>
            </a:xfrm>
            <a:prstGeom prst="rect">
              <a:avLst/>
            </a:prstGeom>
          </p:spPr>
        </p:pic>
        <p:sp>
          <p:nvSpPr>
            <p:cNvPr id="109" name="object 109"/>
            <p:cNvSpPr/>
            <p:nvPr/>
          </p:nvSpPr>
          <p:spPr>
            <a:xfrm>
              <a:off x="3363443" y="1938883"/>
              <a:ext cx="1057275" cy="210820"/>
            </a:xfrm>
            <a:custGeom>
              <a:avLst/>
              <a:gdLst/>
              <a:ahLst/>
              <a:cxnLst/>
              <a:rect l="l" t="t" r="r" b="b"/>
              <a:pathLst>
                <a:path w="1057275" h="210819">
                  <a:moveTo>
                    <a:pt x="34286" y="73812"/>
                  </a:moveTo>
                  <a:lnTo>
                    <a:pt x="34286" y="83278"/>
                  </a:lnTo>
                  <a:lnTo>
                    <a:pt x="26611" y="90955"/>
                  </a:lnTo>
                  <a:lnTo>
                    <a:pt x="17143" y="90955"/>
                  </a:lnTo>
                  <a:lnTo>
                    <a:pt x="7674" y="90955"/>
                  </a:lnTo>
                  <a:lnTo>
                    <a:pt x="0" y="83278"/>
                  </a:lnTo>
                  <a:lnTo>
                    <a:pt x="0" y="73812"/>
                  </a:lnTo>
                  <a:lnTo>
                    <a:pt x="0" y="64346"/>
                  </a:lnTo>
                  <a:lnTo>
                    <a:pt x="7674" y="56669"/>
                  </a:lnTo>
                  <a:lnTo>
                    <a:pt x="17143" y="56669"/>
                  </a:lnTo>
                  <a:lnTo>
                    <a:pt x="26611" y="56669"/>
                  </a:lnTo>
                  <a:lnTo>
                    <a:pt x="34286" y="64346"/>
                  </a:lnTo>
                  <a:lnTo>
                    <a:pt x="34286" y="73812"/>
                  </a:lnTo>
                </a:path>
                <a:path w="1057275" h="210819">
                  <a:moveTo>
                    <a:pt x="80475" y="131909"/>
                  </a:moveTo>
                  <a:lnTo>
                    <a:pt x="80475" y="141375"/>
                  </a:lnTo>
                  <a:lnTo>
                    <a:pt x="72801" y="149052"/>
                  </a:lnTo>
                  <a:lnTo>
                    <a:pt x="63332" y="149052"/>
                  </a:lnTo>
                  <a:lnTo>
                    <a:pt x="53869" y="149052"/>
                  </a:lnTo>
                  <a:lnTo>
                    <a:pt x="46189" y="141375"/>
                  </a:lnTo>
                  <a:lnTo>
                    <a:pt x="46189" y="131909"/>
                  </a:lnTo>
                  <a:lnTo>
                    <a:pt x="46189" y="122442"/>
                  </a:lnTo>
                  <a:lnTo>
                    <a:pt x="53869" y="114766"/>
                  </a:lnTo>
                  <a:lnTo>
                    <a:pt x="63332" y="114766"/>
                  </a:lnTo>
                  <a:lnTo>
                    <a:pt x="72801" y="114766"/>
                  </a:lnTo>
                  <a:lnTo>
                    <a:pt x="80475" y="122442"/>
                  </a:lnTo>
                  <a:lnTo>
                    <a:pt x="80475" y="131909"/>
                  </a:lnTo>
                </a:path>
                <a:path w="1057275" h="210819">
                  <a:moveTo>
                    <a:pt x="127144" y="174289"/>
                  </a:moveTo>
                  <a:lnTo>
                    <a:pt x="127144" y="183755"/>
                  </a:lnTo>
                  <a:lnTo>
                    <a:pt x="119470" y="191432"/>
                  </a:lnTo>
                  <a:lnTo>
                    <a:pt x="110001" y="191432"/>
                  </a:lnTo>
                  <a:lnTo>
                    <a:pt x="100532" y="191432"/>
                  </a:lnTo>
                  <a:lnTo>
                    <a:pt x="92858" y="183755"/>
                  </a:lnTo>
                  <a:lnTo>
                    <a:pt x="92858" y="174289"/>
                  </a:lnTo>
                  <a:lnTo>
                    <a:pt x="92858" y="164822"/>
                  </a:lnTo>
                  <a:lnTo>
                    <a:pt x="100532" y="157146"/>
                  </a:lnTo>
                  <a:lnTo>
                    <a:pt x="110001" y="157146"/>
                  </a:lnTo>
                  <a:lnTo>
                    <a:pt x="119470" y="157146"/>
                  </a:lnTo>
                  <a:lnTo>
                    <a:pt x="127144" y="164822"/>
                  </a:lnTo>
                  <a:lnTo>
                    <a:pt x="127144" y="174289"/>
                  </a:lnTo>
                </a:path>
                <a:path w="1057275" h="210819">
                  <a:moveTo>
                    <a:pt x="173813" y="193338"/>
                  </a:moveTo>
                  <a:lnTo>
                    <a:pt x="173813" y="202805"/>
                  </a:lnTo>
                  <a:lnTo>
                    <a:pt x="166133" y="210481"/>
                  </a:lnTo>
                  <a:lnTo>
                    <a:pt x="156670" y="210481"/>
                  </a:lnTo>
                  <a:lnTo>
                    <a:pt x="147202" y="210481"/>
                  </a:lnTo>
                  <a:lnTo>
                    <a:pt x="139527" y="202805"/>
                  </a:lnTo>
                  <a:lnTo>
                    <a:pt x="139527" y="193338"/>
                  </a:lnTo>
                  <a:lnTo>
                    <a:pt x="139527" y="183872"/>
                  </a:lnTo>
                  <a:lnTo>
                    <a:pt x="147202" y="176195"/>
                  </a:lnTo>
                  <a:lnTo>
                    <a:pt x="156670" y="176195"/>
                  </a:lnTo>
                  <a:lnTo>
                    <a:pt x="166133" y="176195"/>
                  </a:lnTo>
                  <a:lnTo>
                    <a:pt x="173813" y="183872"/>
                  </a:lnTo>
                  <a:lnTo>
                    <a:pt x="173813" y="193338"/>
                  </a:lnTo>
                </a:path>
                <a:path w="1057275" h="210819">
                  <a:moveTo>
                    <a:pt x="220003" y="186195"/>
                  </a:moveTo>
                  <a:lnTo>
                    <a:pt x="220003" y="195662"/>
                  </a:lnTo>
                  <a:lnTo>
                    <a:pt x="212328" y="203338"/>
                  </a:lnTo>
                  <a:lnTo>
                    <a:pt x="202859" y="203338"/>
                  </a:lnTo>
                  <a:lnTo>
                    <a:pt x="193391" y="203338"/>
                  </a:lnTo>
                  <a:lnTo>
                    <a:pt x="185716" y="195662"/>
                  </a:lnTo>
                  <a:lnTo>
                    <a:pt x="185716" y="186195"/>
                  </a:lnTo>
                  <a:lnTo>
                    <a:pt x="185716" y="176729"/>
                  </a:lnTo>
                  <a:lnTo>
                    <a:pt x="193391" y="169052"/>
                  </a:lnTo>
                  <a:lnTo>
                    <a:pt x="202859" y="169052"/>
                  </a:lnTo>
                  <a:lnTo>
                    <a:pt x="212328" y="169052"/>
                  </a:lnTo>
                  <a:lnTo>
                    <a:pt x="220003" y="176729"/>
                  </a:lnTo>
                  <a:lnTo>
                    <a:pt x="220003" y="186195"/>
                  </a:lnTo>
                </a:path>
                <a:path w="1057275" h="210819">
                  <a:moveTo>
                    <a:pt x="266672" y="157146"/>
                  </a:moveTo>
                  <a:lnTo>
                    <a:pt x="266672" y="166612"/>
                  </a:lnTo>
                  <a:lnTo>
                    <a:pt x="258992" y="174289"/>
                  </a:lnTo>
                  <a:lnTo>
                    <a:pt x="249529" y="174289"/>
                  </a:lnTo>
                  <a:lnTo>
                    <a:pt x="240060" y="174289"/>
                  </a:lnTo>
                  <a:lnTo>
                    <a:pt x="232386" y="166612"/>
                  </a:lnTo>
                  <a:lnTo>
                    <a:pt x="232386" y="157146"/>
                  </a:lnTo>
                  <a:lnTo>
                    <a:pt x="232386" y="147679"/>
                  </a:lnTo>
                  <a:lnTo>
                    <a:pt x="240060" y="140003"/>
                  </a:lnTo>
                  <a:lnTo>
                    <a:pt x="249529" y="140003"/>
                  </a:lnTo>
                  <a:lnTo>
                    <a:pt x="258992" y="140003"/>
                  </a:lnTo>
                  <a:lnTo>
                    <a:pt x="266672" y="147679"/>
                  </a:lnTo>
                  <a:lnTo>
                    <a:pt x="266672" y="157146"/>
                  </a:lnTo>
                </a:path>
                <a:path w="1057275" h="210819">
                  <a:moveTo>
                    <a:pt x="313335" y="115241"/>
                  </a:moveTo>
                  <a:lnTo>
                    <a:pt x="313335" y="124708"/>
                  </a:lnTo>
                  <a:lnTo>
                    <a:pt x="305661" y="132384"/>
                  </a:lnTo>
                  <a:lnTo>
                    <a:pt x="296192" y="132384"/>
                  </a:lnTo>
                  <a:lnTo>
                    <a:pt x="286729" y="132384"/>
                  </a:lnTo>
                  <a:lnTo>
                    <a:pt x="279049" y="124708"/>
                  </a:lnTo>
                  <a:lnTo>
                    <a:pt x="279049" y="115241"/>
                  </a:lnTo>
                  <a:lnTo>
                    <a:pt x="279049" y="105775"/>
                  </a:lnTo>
                  <a:lnTo>
                    <a:pt x="286729" y="98098"/>
                  </a:lnTo>
                  <a:lnTo>
                    <a:pt x="296192" y="98098"/>
                  </a:lnTo>
                  <a:lnTo>
                    <a:pt x="305661" y="98098"/>
                  </a:lnTo>
                  <a:lnTo>
                    <a:pt x="313335" y="105775"/>
                  </a:lnTo>
                  <a:lnTo>
                    <a:pt x="313335" y="115241"/>
                  </a:lnTo>
                </a:path>
                <a:path w="1057275" h="210819">
                  <a:moveTo>
                    <a:pt x="359530" y="71430"/>
                  </a:moveTo>
                  <a:lnTo>
                    <a:pt x="359530" y="80897"/>
                  </a:lnTo>
                  <a:lnTo>
                    <a:pt x="351850" y="88573"/>
                  </a:lnTo>
                  <a:lnTo>
                    <a:pt x="342387" y="88573"/>
                  </a:lnTo>
                  <a:lnTo>
                    <a:pt x="332918" y="88573"/>
                  </a:lnTo>
                  <a:lnTo>
                    <a:pt x="325244" y="80897"/>
                  </a:lnTo>
                  <a:lnTo>
                    <a:pt x="325244" y="71430"/>
                  </a:lnTo>
                  <a:lnTo>
                    <a:pt x="325244" y="61964"/>
                  </a:lnTo>
                  <a:lnTo>
                    <a:pt x="332918" y="54287"/>
                  </a:lnTo>
                  <a:lnTo>
                    <a:pt x="342387" y="54287"/>
                  </a:lnTo>
                  <a:lnTo>
                    <a:pt x="351850" y="54287"/>
                  </a:lnTo>
                  <a:lnTo>
                    <a:pt x="359530" y="61964"/>
                  </a:lnTo>
                  <a:lnTo>
                    <a:pt x="359530" y="71430"/>
                  </a:lnTo>
                </a:path>
                <a:path w="1057275" h="210819">
                  <a:moveTo>
                    <a:pt x="406194" y="36193"/>
                  </a:moveTo>
                  <a:lnTo>
                    <a:pt x="406194" y="45660"/>
                  </a:lnTo>
                  <a:lnTo>
                    <a:pt x="398519" y="53336"/>
                  </a:lnTo>
                  <a:lnTo>
                    <a:pt x="389051" y="53336"/>
                  </a:lnTo>
                  <a:lnTo>
                    <a:pt x="379588" y="53336"/>
                  </a:lnTo>
                  <a:lnTo>
                    <a:pt x="371908" y="45660"/>
                  </a:lnTo>
                  <a:lnTo>
                    <a:pt x="371908" y="36193"/>
                  </a:lnTo>
                  <a:lnTo>
                    <a:pt x="371908" y="26727"/>
                  </a:lnTo>
                  <a:lnTo>
                    <a:pt x="379588" y="19050"/>
                  </a:lnTo>
                  <a:lnTo>
                    <a:pt x="389051" y="19050"/>
                  </a:lnTo>
                  <a:lnTo>
                    <a:pt x="398519" y="19050"/>
                  </a:lnTo>
                  <a:lnTo>
                    <a:pt x="406194" y="26727"/>
                  </a:lnTo>
                  <a:lnTo>
                    <a:pt x="406194" y="36193"/>
                  </a:lnTo>
                </a:path>
                <a:path w="1057275" h="210819">
                  <a:moveTo>
                    <a:pt x="452389" y="17143"/>
                  </a:moveTo>
                  <a:lnTo>
                    <a:pt x="452389" y="26610"/>
                  </a:lnTo>
                  <a:lnTo>
                    <a:pt x="444709" y="34287"/>
                  </a:lnTo>
                  <a:lnTo>
                    <a:pt x="435246" y="34287"/>
                  </a:lnTo>
                  <a:lnTo>
                    <a:pt x="425777" y="34287"/>
                  </a:lnTo>
                  <a:lnTo>
                    <a:pt x="418102" y="26610"/>
                  </a:lnTo>
                  <a:lnTo>
                    <a:pt x="418102" y="17143"/>
                  </a:lnTo>
                  <a:lnTo>
                    <a:pt x="418102" y="7680"/>
                  </a:lnTo>
                  <a:lnTo>
                    <a:pt x="425777" y="0"/>
                  </a:lnTo>
                  <a:lnTo>
                    <a:pt x="435246" y="0"/>
                  </a:lnTo>
                  <a:lnTo>
                    <a:pt x="444709" y="0"/>
                  </a:lnTo>
                  <a:lnTo>
                    <a:pt x="452389" y="7680"/>
                  </a:lnTo>
                  <a:lnTo>
                    <a:pt x="452389" y="17143"/>
                  </a:lnTo>
                </a:path>
                <a:path w="1057275" h="210819">
                  <a:moveTo>
                    <a:pt x="499052" y="17143"/>
                  </a:moveTo>
                  <a:lnTo>
                    <a:pt x="499052" y="26610"/>
                  </a:lnTo>
                  <a:lnTo>
                    <a:pt x="491378" y="34287"/>
                  </a:lnTo>
                  <a:lnTo>
                    <a:pt x="481909" y="34287"/>
                  </a:lnTo>
                  <a:lnTo>
                    <a:pt x="472446" y="34287"/>
                  </a:lnTo>
                  <a:lnTo>
                    <a:pt x="464766" y="26610"/>
                  </a:lnTo>
                  <a:lnTo>
                    <a:pt x="464766" y="17143"/>
                  </a:lnTo>
                  <a:lnTo>
                    <a:pt x="464766" y="7680"/>
                  </a:lnTo>
                  <a:lnTo>
                    <a:pt x="472446" y="0"/>
                  </a:lnTo>
                  <a:lnTo>
                    <a:pt x="481909" y="0"/>
                  </a:lnTo>
                  <a:lnTo>
                    <a:pt x="491378" y="0"/>
                  </a:lnTo>
                  <a:lnTo>
                    <a:pt x="499052" y="7680"/>
                  </a:lnTo>
                  <a:lnTo>
                    <a:pt x="499052" y="17143"/>
                  </a:lnTo>
                </a:path>
                <a:path w="1057275" h="210819">
                  <a:moveTo>
                    <a:pt x="545721" y="34287"/>
                  </a:moveTo>
                  <a:lnTo>
                    <a:pt x="545721" y="43753"/>
                  </a:lnTo>
                  <a:lnTo>
                    <a:pt x="538047" y="51430"/>
                  </a:lnTo>
                  <a:lnTo>
                    <a:pt x="528578" y="51430"/>
                  </a:lnTo>
                  <a:lnTo>
                    <a:pt x="519110" y="51430"/>
                  </a:lnTo>
                  <a:lnTo>
                    <a:pt x="511435" y="43753"/>
                  </a:lnTo>
                  <a:lnTo>
                    <a:pt x="511435" y="34287"/>
                  </a:lnTo>
                  <a:lnTo>
                    <a:pt x="511435" y="24820"/>
                  </a:lnTo>
                  <a:lnTo>
                    <a:pt x="519110" y="17143"/>
                  </a:lnTo>
                  <a:lnTo>
                    <a:pt x="528578" y="17143"/>
                  </a:lnTo>
                  <a:lnTo>
                    <a:pt x="538047" y="17143"/>
                  </a:lnTo>
                  <a:lnTo>
                    <a:pt x="545721" y="24820"/>
                  </a:lnTo>
                  <a:lnTo>
                    <a:pt x="545721" y="34287"/>
                  </a:lnTo>
                </a:path>
                <a:path w="1057275" h="210819">
                  <a:moveTo>
                    <a:pt x="591911" y="62859"/>
                  </a:moveTo>
                  <a:lnTo>
                    <a:pt x="591911" y="72325"/>
                  </a:lnTo>
                  <a:lnTo>
                    <a:pt x="584236" y="80002"/>
                  </a:lnTo>
                  <a:lnTo>
                    <a:pt x="574767" y="80002"/>
                  </a:lnTo>
                  <a:lnTo>
                    <a:pt x="565304" y="80002"/>
                  </a:lnTo>
                  <a:lnTo>
                    <a:pt x="557624" y="72325"/>
                  </a:lnTo>
                  <a:lnTo>
                    <a:pt x="557624" y="62859"/>
                  </a:lnTo>
                  <a:lnTo>
                    <a:pt x="557624" y="53392"/>
                  </a:lnTo>
                  <a:lnTo>
                    <a:pt x="565304" y="45716"/>
                  </a:lnTo>
                  <a:lnTo>
                    <a:pt x="574767" y="45716"/>
                  </a:lnTo>
                  <a:lnTo>
                    <a:pt x="584236" y="45716"/>
                  </a:lnTo>
                  <a:lnTo>
                    <a:pt x="591911" y="53392"/>
                  </a:lnTo>
                  <a:lnTo>
                    <a:pt x="591911" y="62859"/>
                  </a:lnTo>
                </a:path>
                <a:path w="1057275" h="210819">
                  <a:moveTo>
                    <a:pt x="638580" y="95716"/>
                  </a:moveTo>
                  <a:lnTo>
                    <a:pt x="638580" y="105183"/>
                  </a:lnTo>
                  <a:lnTo>
                    <a:pt x="630905" y="112859"/>
                  </a:lnTo>
                  <a:lnTo>
                    <a:pt x="621437" y="112859"/>
                  </a:lnTo>
                  <a:lnTo>
                    <a:pt x="611968" y="112859"/>
                  </a:lnTo>
                  <a:lnTo>
                    <a:pt x="604294" y="105183"/>
                  </a:lnTo>
                  <a:lnTo>
                    <a:pt x="604294" y="95716"/>
                  </a:lnTo>
                  <a:lnTo>
                    <a:pt x="604294" y="86250"/>
                  </a:lnTo>
                  <a:lnTo>
                    <a:pt x="611968" y="78573"/>
                  </a:lnTo>
                  <a:lnTo>
                    <a:pt x="621437" y="78573"/>
                  </a:lnTo>
                  <a:lnTo>
                    <a:pt x="630905" y="78573"/>
                  </a:lnTo>
                  <a:lnTo>
                    <a:pt x="638580" y="86250"/>
                  </a:lnTo>
                  <a:lnTo>
                    <a:pt x="638580" y="95716"/>
                  </a:lnTo>
                </a:path>
                <a:path w="1057275" h="210819">
                  <a:moveTo>
                    <a:pt x="685249" y="123813"/>
                  </a:moveTo>
                  <a:lnTo>
                    <a:pt x="685249" y="133279"/>
                  </a:lnTo>
                  <a:lnTo>
                    <a:pt x="677569" y="140956"/>
                  </a:lnTo>
                  <a:lnTo>
                    <a:pt x="668106" y="140956"/>
                  </a:lnTo>
                  <a:lnTo>
                    <a:pt x="658637" y="140956"/>
                  </a:lnTo>
                  <a:lnTo>
                    <a:pt x="650963" y="133279"/>
                  </a:lnTo>
                  <a:lnTo>
                    <a:pt x="650963" y="123813"/>
                  </a:lnTo>
                  <a:lnTo>
                    <a:pt x="650963" y="114346"/>
                  </a:lnTo>
                  <a:lnTo>
                    <a:pt x="658637" y="106670"/>
                  </a:lnTo>
                  <a:lnTo>
                    <a:pt x="668106" y="106670"/>
                  </a:lnTo>
                  <a:lnTo>
                    <a:pt x="677569" y="106670"/>
                  </a:lnTo>
                  <a:lnTo>
                    <a:pt x="685249" y="114346"/>
                  </a:lnTo>
                  <a:lnTo>
                    <a:pt x="685249" y="123813"/>
                  </a:lnTo>
                </a:path>
                <a:path w="1057275" h="210819">
                  <a:moveTo>
                    <a:pt x="731438" y="141431"/>
                  </a:moveTo>
                  <a:lnTo>
                    <a:pt x="731438" y="150898"/>
                  </a:lnTo>
                  <a:lnTo>
                    <a:pt x="723764" y="158574"/>
                  </a:lnTo>
                  <a:lnTo>
                    <a:pt x="714295" y="158574"/>
                  </a:lnTo>
                  <a:lnTo>
                    <a:pt x="704826" y="158574"/>
                  </a:lnTo>
                  <a:lnTo>
                    <a:pt x="697152" y="150898"/>
                  </a:lnTo>
                  <a:lnTo>
                    <a:pt x="697152" y="141431"/>
                  </a:lnTo>
                  <a:lnTo>
                    <a:pt x="697152" y="131965"/>
                  </a:lnTo>
                  <a:lnTo>
                    <a:pt x="704826" y="124288"/>
                  </a:lnTo>
                  <a:lnTo>
                    <a:pt x="714295" y="124288"/>
                  </a:lnTo>
                  <a:lnTo>
                    <a:pt x="723764" y="124288"/>
                  </a:lnTo>
                  <a:lnTo>
                    <a:pt x="731438" y="131965"/>
                  </a:lnTo>
                  <a:lnTo>
                    <a:pt x="731438" y="141431"/>
                  </a:lnTo>
                </a:path>
                <a:path w="1057275" h="210819">
                  <a:moveTo>
                    <a:pt x="778107" y="145242"/>
                  </a:moveTo>
                  <a:lnTo>
                    <a:pt x="778107" y="154708"/>
                  </a:lnTo>
                  <a:lnTo>
                    <a:pt x="770427" y="162385"/>
                  </a:lnTo>
                  <a:lnTo>
                    <a:pt x="760964" y="162385"/>
                  </a:lnTo>
                  <a:lnTo>
                    <a:pt x="751496" y="162385"/>
                  </a:lnTo>
                  <a:lnTo>
                    <a:pt x="743821" y="154708"/>
                  </a:lnTo>
                  <a:lnTo>
                    <a:pt x="743821" y="145242"/>
                  </a:lnTo>
                  <a:lnTo>
                    <a:pt x="743821" y="135775"/>
                  </a:lnTo>
                  <a:lnTo>
                    <a:pt x="751496" y="128098"/>
                  </a:lnTo>
                  <a:lnTo>
                    <a:pt x="760964" y="128098"/>
                  </a:lnTo>
                  <a:lnTo>
                    <a:pt x="770427" y="128098"/>
                  </a:lnTo>
                  <a:lnTo>
                    <a:pt x="778107" y="135775"/>
                  </a:lnTo>
                  <a:lnTo>
                    <a:pt x="778107" y="145242"/>
                  </a:lnTo>
                </a:path>
                <a:path w="1057275" h="210819">
                  <a:moveTo>
                    <a:pt x="824297" y="136195"/>
                  </a:moveTo>
                  <a:lnTo>
                    <a:pt x="824297" y="145661"/>
                  </a:lnTo>
                  <a:lnTo>
                    <a:pt x="816622" y="153338"/>
                  </a:lnTo>
                  <a:lnTo>
                    <a:pt x="807154" y="153338"/>
                  </a:lnTo>
                  <a:lnTo>
                    <a:pt x="797685" y="153338"/>
                  </a:lnTo>
                  <a:lnTo>
                    <a:pt x="790010" y="145661"/>
                  </a:lnTo>
                  <a:lnTo>
                    <a:pt x="790010" y="136195"/>
                  </a:lnTo>
                  <a:lnTo>
                    <a:pt x="790010" y="126728"/>
                  </a:lnTo>
                  <a:lnTo>
                    <a:pt x="797685" y="119051"/>
                  </a:lnTo>
                  <a:lnTo>
                    <a:pt x="807154" y="119051"/>
                  </a:lnTo>
                  <a:lnTo>
                    <a:pt x="816622" y="119051"/>
                  </a:lnTo>
                  <a:lnTo>
                    <a:pt x="824297" y="126728"/>
                  </a:lnTo>
                  <a:lnTo>
                    <a:pt x="824297" y="136195"/>
                  </a:lnTo>
                </a:path>
                <a:path w="1057275" h="210819">
                  <a:moveTo>
                    <a:pt x="870966" y="117145"/>
                  </a:moveTo>
                  <a:lnTo>
                    <a:pt x="870966" y="126612"/>
                  </a:lnTo>
                  <a:lnTo>
                    <a:pt x="863286" y="134288"/>
                  </a:lnTo>
                  <a:lnTo>
                    <a:pt x="853823" y="134288"/>
                  </a:lnTo>
                  <a:lnTo>
                    <a:pt x="844354" y="134288"/>
                  </a:lnTo>
                  <a:lnTo>
                    <a:pt x="836680" y="126612"/>
                  </a:lnTo>
                  <a:lnTo>
                    <a:pt x="836680" y="117145"/>
                  </a:lnTo>
                  <a:lnTo>
                    <a:pt x="836680" y="107679"/>
                  </a:lnTo>
                  <a:lnTo>
                    <a:pt x="844354" y="100002"/>
                  </a:lnTo>
                  <a:lnTo>
                    <a:pt x="853823" y="100002"/>
                  </a:lnTo>
                  <a:lnTo>
                    <a:pt x="863286" y="100002"/>
                  </a:lnTo>
                  <a:lnTo>
                    <a:pt x="870966" y="107679"/>
                  </a:lnTo>
                  <a:lnTo>
                    <a:pt x="870966" y="117145"/>
                  </a:lnTo>
                </a:path>
                <a:path w="1057275" h="210819">
                  <a:moveTo>
                    <a:pt x="917629" y="93337"/>
                  </a:moveTo>
                  <a:lnTo>
                    <a:pt x="917629" y="102803"/>
                  </a:lnTo>
                  <a:lnTo>
                    <a:pt x="909955" y="110480"/>
                  </a:lnTo>
                  <a:lnTo>
                    <a:pt x="900486" y="110480"/>
                  </a:lnTo>
                  <a:lnTo>
                    <a:pt x="891023" y="110480"/>
                  </a:lnTo>
                  <a:lnTo>
                    <a:pt x="883343" y="102803"/>
                  </a:lnTo>
                  <a:lnTo>
                    <a:pt x="883343" y="93337"/>
                  </a:lnTo>
                  <a:lnTo>
                    <a:pt x="883343" y="83870"/>
                  </a:lnTo>
                  <a:lnTo>
                    <a:pt x="891023" y="76194"/>
                  </a:lnTo>
                  <a:lnTo>
                    <a:pt x="900486" y="76194"/>
                  </a:lnTo>
                  <a:lnTo>
                    <a:pt x="909955" y="76194"/>
                  </a:lnTo>
                  <a:lnTo>
                    <a:pt x="917629" y="83870"/>
                  </a:lnTo>
                  <a:lnTo>
                    <a:pt x="917629" y="93337"/>
                  </a:lnTo>
                </a:path>
                <a:path w="1057275" h="210819">
                  <a:moveTo>
                    <a:pt x="963824" y="71430"/>
                  </a:moveTo>
                  <a:lnTo>
                    <a:pt x="963824" y="80897"/>
                  </a:lnTo>
                  <a:lnTo>
                    <a:pt x="956144" y="88573"/>
                  </a:lnTo>
                  <a:lnTo>
                    <a:pt x="946681" y="88573"/>
                  </a:lnTo>
                  <a:lnTo>
                    <a:pt x="937212" y="88573"/>
                  </a:lnTo>
                  <a:lnTo>
                    <a:pt x="929538" y="80897"/>
                  </a:lnTo>
                  <a:lnTo>
                    <a:pt x="929538" y="71430"/>
                  </a:lnTo>
                  <a:lnTo>
                    <a:pt x="929538" y="61964"/>
                  </a:lnTo>
                  <a:lnTo>
                    <a:pt x="937212" y="54287"/>
                  </a:lnTo>
                  <a:lnTo>
                    <a:pt x="946681" y="54287"/>
                  </a:lnTo>
                  <a:lnTo>
                    <a:pt x="956144" y="54287"/>
                  </a:lnTo>
                  <a:lnTo>
                    <a:pt x="963824" y="61964"/>
                  </a:lnTo>
                  <a:lnTo>
                    <a:pt x="963824" y="71430"/>
                  </a:lnTo>
                </a:path>
                <a:path w="1057275" h="210819">
                  <a:moveTo>
                    <a:pt x="1010488" y="56193"/>
                  </a:moveTo>
                  <a:lnTo>
                    <a:pt x="1010488" y="65660"/>
                  </a:lnTo>
                  <a:lnTo>
                    <a:pt x="1002813" y="73337"/>
                  </a:lnTo>
                  <a:lnTo>
                    <a:pt x="993345" y="73337"/>
                  </a:lnTo>
                  <a:lnTo>
                    <a:pt x="983882" y="73337"/>
                  </a:lnTo>
                  <a:lnTo>
                    <a:pt x="976202" y="65660"/>
                  </a:lnTo>
                  <a:lnTo>
                    <a:pt x="976202" y="56193"/>
                  </a:lnTo>
                  <a:lnTo>
                    <a:pt x="976202" y="46727"/>
                  </a:lnTo>
                  <a:lnTo>
                    <a:pt x="983882" y="39050"/>
                  </a:lnTo>
                  <a:lnTo>
                    <a:pt x="993345" y="39050"/>
                  </a:lnTo>
                  <a:lnTo>
                    <a:pt x="1002813" y="39050"/>
                  </a:lnTo>
                  <a:lnTo>
                    <a:pt x="1010488" y="46727"/>
                  </a:lnTo>
                  <a:lnTo>
                    <a:pt x="1010488" y="56193"/>
                  </a:lnTo>
                </a:path>
                <a:path w="1057275" h="210819">
                  <a:moveTo>
                    <a:pt x="1057157" y="50001"/>
                  </a:moveTo>
                  <a:lnTo>
                    <a:pt x="1057157" y="59468"/>
                  </a:lnTo>
                  <a:lnTo>
                    <a:pt x="1049483" y="67144"/>
                  </a:lnTo>
                  <a:lnTo>
                    <a:pt x="1040014" y="67144"/>
                  </a:lnTo>
                  <a:lnTo>
                    <a:pt x="1030545" y="67144"/>
                  </a:lnTo>
                  <a:lnTo>
                    <a:pt x="1022871" y="59468"/>
                  </a:lnTo>
                  <a:lnTo>
                    <a:pt x="1022871" y="50001"/>
                  </a:lnTo>
                  <a:lnTo>
                    <a:pt x="1022871" y="40535"/>
                  </a:lnTo>
                  <a:lnTo>
                    <a:pt x="1030545" y="32858"/>
                  </a:lnTo>
                  <a:lnTo>
                    <a:pt x="1040014" y="32858"/>
                  </a:lnTo>
                  <a:lnTo>
                    <a:pt x="1049483" y="32858"/>
                  </a:lnTo>
                  <a:lnTo>
                    <a:pt x="1057157" y="40535"/>
                  </a:lnTo>
                  <a:lnTo>
                    <a:pt x="1057157" y="50001"/>
                  </a:lnTo>
                </a:path>
              </a:pathLst>
            </a:custGeom>
            <a:ln w="3175">
              <a:solidFill>
                <a:srgbClr val="0000FF"/>
              </a:solidFill>
            </a:ln>
          </p:spPr>
          <p:txBody>
            <a:bodyPr wrap="square" lIns="0" tIns="0" rIns="0" bIns="0" rtlCol="0"/>
            <a:lstStyle/>
            <a:p>
              <a:endParaRPr/>
            </a:p>
          </p:txBody>
        </p:sp>
        <p:sp>
          <p:nvSpPr>
            <p:cNvPr id="110" name="object 110"/>
            <p:cNvSpPr/>
            <p:nvPr/>
          </p:nvSpPr>
          <p:spPr>
            <a:xfrm>
              <a:off x="2543907" y="1767932"/>
              <a:ext cx="511175" cy="453390"/>
            </a:xfrm>
            <a:custGeom>
              <a:avLst/>
              <a:gdLst/>
              <a:ahLst/>
              <a:cxnLst/>
              <a:rect l="l" t="t" r="r" b="b"/>
              <a:pathLst>
                <a:path w="511175" h="453389">
                  <a:moveTo>
                    <a:pt x="0" y="261431"/>
                  </a:moveTo>
                  <a:lnTo>
                    <a:pt x="0" y="176191"/>
                  </a:lnTo>
                </a:path>
                <a:path w="511175" h="453389">
                  <a:moveTo>
                    <a:pt x="46192" y="261431"/>
                  </a:moveTo>
                  <a:lnTo>
                    <a:pt x="46192" y="58572"/>
                  </a:lnTo>
                </a:path>
                <a:path w="511175" h="453389">
                  <a:moveTo>
                    <a:pt x="92858" y="261431"/>
                  </a:moveTo>
                  <a:lnTo>
                    <a:pt x="92858" y="0"/>
                  </a:lnTo>
                </a:path>
                <a:path w="511175" h="453389">
                  <a:moveTo>
                    <a:pt x="139051" y="261431"/>
                  </a:moveTo>
                  <a:lnTo>
                    <a:pt x="139051" y="8571"/>
                  </a:lnTo>
                </a:path>
                <a:path w="511175" h="453389">
                  <a:moveTo>
                    <a:pt x="185716" y="261431"/>
                  </a:moveTo>
                  <a:lnTo>
                    <a:pt x="185716" y="75715"/>
                  </a:lnTo>
                </a:path>
                <a:path w="511175" h="453389">
                  <a:moveTo>
                    <a:pt x="232384" y="261431"/>
                  </a:moveTo>
                  <a:lnTo>
                    <a:pt x="232384" y="180476"/>
                  </a:lnTo>
                </a:path>
                <a:path w="511175" h="453389">
                  <a:moveTo>
                    <a:pt x="278574" y="261431"/>
                  </a:moveTo>
                  <a:lnTo>
                    <a:pt x="278574" y="293810"/>
                  </a:lnTo>
                </a:path>
                <a:path w="511175" h="453389">
                  <a:moveTo>
                    <a:pt x="325243" y="261431"/>
                  </a:moveTo>
                  <a:lnTo>
                    <a:pt x="325243" y="389051"/>
                  </a:lnTo>
                </a:path>
                <a:path w="511175" h="453389">
                  <a:moveTo>
                    <a:pt x="371912" y="261431"/>
                  </a:moveTo>
                  <a:lnTo>
                    <a:pt x="371912" y="445241"/>
                  </a:lnTo>
                </a:path>
                <a:path w="511175" h="453389">
                  <a:moveTo>
                    <a:pt x="418101" y="261431"/>
                  </a:moveTo>
                  <a:lnTo>
                    <a:pt x="418101" y="452862"/>
                  </a:lnTo>
                </a:path>
                <a:path w="511175" h="453389">
                  <a:moveTo>
                    <a:pt x="464771" y="261431"/>
                  </a:moveTo>
                  <a:lnTo>
                    <a:pt x="464771" y="414290"/>
                  </a:lnTo>
                </a:path>
                <a:path w="511175" h="453389">
                  <a:moveTo>
                    <a:pt x="510960" y="261431"/>
                  </a:moveTo>
                  <a:lnTo>
                    <a:pt x="510960" y="343811"/>
                  </a:lnTo>
                </a:path>
              </a:pathLst>
            </a:custGeom>
            <a:ln w="3175">
              <a:solidFill>
                <a:srgbClr val="0000FF"/>
              </a:solidFill>
            </a:ln>
          </p:spPr>
          <p:txBody>
            <a:bodyPr wrap="square" lIns="0" tIns="0" rIns="0" bIns="0" rtlCol="0"/>
            <a:lstStyle/>
            <a:p>
              <a:endParaRPr/>
            </a:p>
          </p:txBody>
        </p:sp>
        <p:sp>
          <p:nvSpPr>
            <p:cNvPr id="111" name="object 111"/>
            <p:cNvSpPr/>
            <p:nvPr/>
          </p:nvSpPr>
          <p:spPr>
            <a:xfrm>
              <a:off x="3101537" y="2028410"/>
              <a:ext cx="0" cy="1270"/>
            </a:xfrm>
            <a:custGeom>
              <a:avLst/>
              <a:gdLst/>
              <a:ahLst/>
              <a:cxnLst/>
              <a:rect l="l" t="t" r="r" b="b"/>
              <a:pathLst>
                <a:path h="1269">
                  <a:moveTo>
                    <a:pt x="-1428" y="476"/>
                  </a:moveTo>
                  <a:lnTo>
                    <a:pt x="1428" y="476"/>
                  </a:lnTo>
                </a:path>
              </a:pathLst>
            </a:custGeom>
            <a:ln w="3175">
              <a:solidFill>
                <a:srgbClr val="0000FF"/>
              </a:solidFill>
            </a:ln>
          </p:spPr>
          <p:txBody>
            <a:bodyPr wrap="square" lIns="0" tIns="0" rIns="0" bIns="0" rtlCol="0"/>
            <a:lstStyle/>
            <a:p>
              <a:endParaRPr/>
            </a:p>
          </p:txBody>
        </p:sp>
        <p:sp>
          <p:nvSpPr>
            <p:cNvPr id="112" name="object 112"/>
            <p:cNvSpPr/>
            <p:nvPr/>
          </p:nvSpPr>
          <p:spPr>
            <a:xfrm>
              <a:off x="3148200" y="1887454"/>
              <a:ext cx="790575" cy="245110"/>
            </a:xfrm>
            <a:custGeom>
              <a:avLst/>
              <a:gdLst/>
              <a:ahLst/>
              <a:cxnLst/>
              <a:rect l="l" t="t" r="r" b="b"/>
              <a:pathLst>
                <a:path w="790575" h="245110">
                  <a:moveTo>
                    <a:pt x="0" y="141909"/>
                  </a:moveTo>
                  <a:lnTo>
                    <a:pt x="0" y="66195"/>
                  </a:lnTo>
                </a:path>
                <a:path w="790575" h="245110">
                  <a:moveTo>
                    <a:pt x="46194" y="141909"/>
                  </a:moveTo>
                  <a:lnTo>
                    <a:pt x="46194" y="15714"/>
                  </a:lnTo>
                </a:path>
                <a:path w="790575" h="245110">
                  <a:moveTo>
                    <a:pt x="92858" y="141909"/>
                  </a:moveTo>
                  <a:lnTo>
                    <a:pt x="92858" y="0"/>
                  </a:lnTo>
                </a:path>
                <a:path w="790575" h="245110">
                  <a:moveTo>
                    <a:pt x="139527" y="141909"/>
                  </a:moveTo>
                  <a:lnTo>
                    <a:pt x="139527" y="19525"/>
                  </a:lnTo>
                </a:path>
                <a:path w="790575" h="245110">
                  <a:moveTo>
                    <a:pt x="185716" y="141909"/>
                  </a:moveTo>
                  <a:lnTo>
                    <a:pt x="185716" y="65240"/>
                  </a:lnTo>
                </a:path>
                <a:path w="790575" h="245110">
                  <a:moveTo>
                    <a:pt x="232386" y="141909"/>
                  </a:moveTo>
                  <a:lnTo>
                    <a:pt x="232386" y="125241"/>
                  </a:lnTo>
                </a:path>
                <a:path w="790575" h="245110">
                  <a:moveTo>
                    <a:pt x="278575" y="141909"/>
                  </a:moveTo>
                  <a:lnTo>
                    <a:pt x="278575" y="183338"/>
                  </a:lnTo>
                </a:path>
                <a:path w="790575" h="245110">
                  <a:moveTo>
                    <a:pt x="325244" y="141909"/>
                  </a:moveTo>
                  <a:lnTo>
                    <a:pt x="325244" y="225718"/>
                  </a:lnTo>
                </a:path>
                <a:path w="790575" h="245110">
                  <a:moveTo>
                    <a:pt x="371913" y="141909"/>
                  </a:moveTo>
                  <a:lnTo>
                    <a:pt x="371913" y="244767"/>
                  </a:lnTo>
                </a:path>
                <a:path w="790575" h="245110">
                  <a:moveTo>
                    <a:pt x="418102" y="141909"/>
                  </a:moveTo>
                  <a:lnTo>
                    <a:pt x="418102" y="237625"/>
                  </a:lnTo>
                </a:path>
                <a:path w="790575" h="245110">
                  <a:moveTo>
                    <a:pt x="464772" y="141909"/>
                  </a:moveTo>
                  <a:lnTo>
                    <a:pt x="464772" y="208575"/>
                  </a:lnTo>
                </a:path>
                <a:path w="790575" h="245110">
                  <a:moveTo>
                    <a:pt x="511435" y="141909"/>
                  </a:moveTo>
                  <a:lnTo>
                    <a:pt x="511435" y="166670"/>
                  </a:lnTo>
                </a:path>
                <a:path w="790575" h="245110">
                  <a:moveTo>
                    <a:pt x="557630" y="141909"/>
                  </a:moveTo>
                  <a:lnTo>
                    <a:pt x="557630" y="122859"/>
                  </a:lnTo>
                </a:path>
                <a:path w="790575" h="245110">
                  <a:moveTo>
                    <a:pt x="604294" y="141909"/>
                  </a:moveTo>
                  <a:lnTo>
                    <a:pt x="604294" y="87622"/>
                  </a:lnTo>
                </a:path>
                <a:path w="790575" h="245110">
                  <a:moveTo>
                    <a:pt x="650489" y="141909"/>
                  </a:moveTo>
                  <a:lnTo>
                    <a:pt x="650489" y="68572"/>
                  </a:lnTo>
                </a:path>
                <a:path w="790575" h="245110">
                  <a:moveTo>
                    <a:pt x="697152" y="141909"/>
                  </a:moveTo>
                  <a:lnTo>
                    <a:pt x="697152" y="68572"/>
                  </a:lnTo>
                </a:path>
                <a:path w="790575" h="245110">
                  <a:moveTo>
                    <a:pt x="743821" y="141909"/>
                  </a:moveTo>
                  <a:lnTo>
                    <a:pt x="743821" y="85716"/>
                  </a:lnTo>
                </a:path>
                <a:path w="790575" h="245110">
                  <a:moveTo>
                    <a:pt x="790010" y="141909"/>
                  </a:moveTo>
                  <a:lnTo>
                    <a:pt x="790010" y="114288"/>
                  </a:lnTo>
                </a:path>
              </a:pathLst>
            </a:custGeom>
            <a:ln w="3175">
              <a:solidFill>
                <a:srgbClr val="0000FF"/>
              </a:solidFill>
            </a:ln>
          </p:spPr>
          <p:txBody>
            <a:bodyPr wrap="square" lIns="0" tIns="0" rIns="0" bIns="0" rtlCol="0"/>
            <a:lstStyle/>
            <a:p>
              <a:endParaRPr/>
            </a:p>
          </p:txBody>
        </p:sp>
        <p:sp>
          <p:nvSpPr>
            <p:cNvPr id="113" name="object 113"/>
            <p:cNvSpPr/>
            <p:nvPr/>
          </p:nvSpPr>
          <p:spPr>
            <a:xfrm>
              <a:off x="3984880" y="2029363"/>
              <a:ext cx="0" cy="5715"/>
            </a:xfrm>
            <a:custGeom>
              <a:avLst/>
              <a:gdLst/>
              <a:ahLst/>
              <a:cxnLst/>
              <a:rect l="l" t="t" r="r" b="b"/>
              <a:pathLst>
                <a:path h="5714">
                  <a:moveTo>
                    <a:pt x="-1428" y="2618"/>
                  </a:moveTo>
                  <a:lnTo>
                    <a:pt x="1428" y="2618"/>
                  </a:lnTo>
                </a:path>
              </a:pathLst>
            </a:custGeom>
            <a:ln w="5236">
              <a:solidFill>
                <a:srgbClr val="0000FF"/>
              </a:solidFill>
            </a:ln>
          </p:spPr>
          <p:txBody>
            <a:bodyPr wrap="square" lIns="0" tIns="0" rIns="0" bIns="0" rtlCol="0"/>
            <a:lstStyle/>
            <a:p>
              <a:endParaRPr/>
            </a:p>
          </p:txBody>
        </p:sp>
        <p:sp>
          <p:nvSpPr>
            <p:cNvPr id="114" name="object 114"/>
            <p:cNvSpPr/>
            <p:nvPr/>
          </p:nvSpPr>
          <p:spPr>
            <a:xfrm>
              <a:off x="4031550" y="2029363"/>
              <a:ext cx="186055" cy="55244"/>
            </a:xfrm>
            <a:custGeom>
              <a:avLst/>
              <a:gdLst/>
              <a:ahLst/>
              <a:cxnLst/>
              <a:rect l="l" t="t" r="r" b="b"/>
              <a:pathLst>
                <a:path w="186054" h="55244">
                  <a:moveTo>
                    <a:pt x="0" y="0"/>
                  </a:moveTo>
                  <a:lnTo>
                    <a:pt x="0" y="33333"/>
                  </a:lnTo>
                </a:path>
                <a:path w="186054" h="55244">
                  <a:moveTo>
                    <a:pt x="46189" y="0"/>
                  </a:moveTo>
                  <a:lnTo>
                    <a:pt x="46189" y="50951"/>
                  </a:lnTo>
                </a:path>
                <a:path w="186054" h="55244">
                  <a:moveTo>
                    <a:pt x="92858" y="0"/>
                  </a:moveTo>
                  <a:lnTo>
                    <a:pt x="92858" y="54761"/>
                  </a:lnTo>
                </a:path>
                <a:path w="186054" h="55244">
                  <a:moveTo>
                    <a:pt x="139047" y="0"/>
                  </a:moveTo>
                  <a:lnTo>
                    <a:pt x="139047" y="45714"/>
                  </a:lnTo>
                </a:path>
                <a:path w="186054" h="55244">
                  <a:moveTo>
                    <a:pt x="185716" y="0"/>
                  </a:moveTo>
                  <a:lnTo>
                    <a:pt x="185716" y="26665"/>
                  </a:lnTo>
                </a:path>
              </a:pathLst>
            </a:custGeom>
            <a:ln w="3175">
              <a:solidFill>
                <a:srgbClr val="0000FF"/>
              </a:solidFill>
            </a:ln>
          </p:spPr>
          <p:txBody>
            <a:bodyPr wrap="square" lIns="0" tIns="0" rIns="0" bIns="0" rtlCol="0"/>
            <a:lstStyle/>
            <a:p>
              <a:endParaRPr/>
            </a:p>
          </p:txBody>
        </p:sp>
        <p:sp>
          <p:nvSpPr>
            <p:cNvPr id="115" name="object 115"/>
            <p:cNvSpPr/>
            <p:nvPr/>
          </p:nvSpPr>
          <p:spPr>
            <a:xfrm>
              <a:off x="4263930" y="2029363"/>
              <a:ext cx="0" cy="3175"/>
            </a:xfrm>
            <a:custGeom>
              <a:avLst/>
              <a:gdLst/>
              <a:ahLst/>
              <a:cxnLst/>
              <a:rect l="l" t="t" r="r" b="b"/>
              <a:pathLst>
                <a:path h="3175">
                  <a:moveTo>
                    <a:pt x="-1428" y="1428"/>
                  </a:moveTo>
                  <a:lnTo>
                    <a:pt x="1428" y="1428"/>
                  </a:lnTo>
                </a:path>
              </a:pathLst>
            </a:custGeom>
            <a:ln w="3175">
              <a:solidFill>
                <a:srgbClr val="0000FF"/>
              </a:solidFill>
            </a:ln>
          </p:spPr>
          <p:txBody>
            <a:bodyPr wrap="square" lIns="0" tIns="0" rIns="0" bIns="0" rtlCol="0"/>
            <a:lstStyle/>
            <a:p>
              <a:endParaRPr/>
            </a:p>
          </p:txBody>
        </p:sp>
        <p:sp>
          <p:nvSpPr>
            <p:cNvPr id="116" name="object 116"/>
            <p:cNvSpPr/>
            <p:nvPr/>
          </p:nvSpPr>
          <p:spPr>
            <a:xfrm>
              <a:off x="4310125" y="1988885"/>
              <a:ext cx="93345" cy="40640"/>
            </a:xfrm>
            <a:custGeom>
              <a:avLst/>
              <a:gdLst/>
              <a:ahLst/>
              <a:cxnLst/>
              <a:rect l="l" t="t" r="r" b="b"/>
              <a:pathLst>
                <a:path w="93345" h="40639">
                  <a:moveTo>
                    <a:pt x="0" y="40478"/>
                  </a:moveTo>
                  <a:lnTo>
                    <a:pt x="0" y="21428"/>
                  </a:lnTo>
                </a:path>
                <a:path w="93345" h="40639">
                  <a:moveTo>
                    <a:pt x="46663" y="40478"/>
                  </a:moveTo>
                  <a:lnTo>
                    <a:pt x="46663" y="6192"/>
                  </a:lnTo>
                </a:path>
                <a:path w="93345" h="40639">
                  <a:moveTo>
                    <a:pt x="93332" y="40478"/>
                  </a:moveTo>
                  <a:lnTo>
                    <a:pt x="93332" y="0"/>
                  </a:lnTo>
                </a:path>
              </a:pathLst>
            </a:custGeom>
            <a:ln w="3175">
              <a:solidFill>
                <a:srgbClr val="0000FF"/>
              </a:solidFill>
            </a:ln>
          </p:spPr>
          <p:txBody>
            <a:bodyPr wrap="square" lIns="0" tIns="0" rIns="0" bIns="0" rtlCol="0"/>
            <a:lstStyle/>
            <a:p>
              <a:endParaRPr/>
            </a:p>
          </p:txBody>
        </p:sp>
        <p:sp>
          <p:nvSpPr>
            <p:cNvPr id="117" name="object 117"/>
            <p:cNvSpPr/>
            <p:nvPr/>
          </p:nvSpPr>
          <p:spPr>
            <a:xfrm>
              <a:off x="2543907" y="1728880"/>
              <a:ext cx="1859914" cy="601980"/>
            </a:xfrm>
            <a:custGeom>
              <a:avLst/>
              <a:gdLst/>
              <a:ahLst/>
              <a:cxnLst/>
              <a:rect l="l" t="t" r="r" b="b"/>
              <a:pathLst>
                <a:path w="1859914" h="601980">
                  <a:moveTo>
                    <a:pt x="0" y="0"/>
                  </a:moveTo>
                  <a:lnTo>
                    <a:pt x="46192" y="14285"/>
                  </a:lnTo>
                  <a:lnTo>
                    <a:pt x="92858" y="28571"/>
                  </a:lnTo>
                  <a:lnTo>
                    <a:pt x="139051" y="41429"/>
                  </a:lnTo>
                  <a:lnTo>
                    <a:pt x="185716" y="54286"/>
                  </a:lnTo>
                  <a:lnTo>
                    <a:pt x="232384" y="66195"/>
                  </a:lnTo>
                  <a:lnTo>
                    <a:pt x="278574" y="77623"/>
                  </a:lnTo>
                  <a:lnTo>
                    <a:pt x="325243" y="88572"/>
                  </a:lnTo>
                  <a:lnTo>
                    <a:pt x="371912" y="99052"/>
                  </a:lnTo>
                  <a:lnTo>
                    <a:pt x="418101" y="108572"/>
                  </a:lnTo>
                  <a:lnTo>
                    <a:pt x="464771" y="118098"/>
                  </a:lnTo>
                  <a:lnTo>
                    <a:pt x="510960" y="127144"/>
                  </a:lnTo>
                  <a:lnTo>
                    <a:pt x="557629" y="135241"/>
                  </a:lnTo>
                  <a:lnTo>
                    <a:pt x="604292" y="143339"/>
                  </a:lnTo>
                  <a:lnTo>
                    <a:pt x="650487" y="150956"/>
                  </a:lnTo>
                  <a:lnTo>
                    <a:pt x="697151" y="158573"/>
                  </a:lnTo>
                  <a:lnTo>
                    <a:pt x="743820" y="165242"/>
                  </a:lnTo>
                  <a:lnTo>
                    <a:pt x="790009" y="171910"/>
                  </a:lnTo>
                  <a:lnTo>
                    <a:pt x="836679" y="178099"/>
                  </a:lnTo>
                  <a:lnTo>
                    <a:pt x="882868" y="184288"/>
                  </a:lnTo>
                  <a:lnTo>
                    <a:pt x="929537" y="190002"/>
                  </a:lnTo>
                  <a:lnTo>
                    <a:pt x="976206" y="195242"/>
                  </a:lnTo>
                  <a:lnTo>
                    <a:pt x="1022395" y="200482"/>
                  </a:lnTo>
                  <a:lnTo>
                    <a:pt x="1069065" y="205242"/>
                  </a:lnTo>
                  <a:lnTo>
                    <a:pt x="1115728" y="210002"/>
                  </a:lnTo>
                  <a:lnTo>
                    <a:pt x="1161923" y="214288"/>
                  </a:lnTo>
                  <a:lnTo>
                    <a:pt x="1208587" y="218574"/>
                  </a:lnTo>
                  <a:lnTo>
                    <a:pt x="1254781" y="222385"/>
                  </a:lnTo>
                  <a:lnTo>
                    <a:pt x="1301445" y="226197"/>
                  </a:lnTo>
                  <a:lnTo>
                    <a:pt x="1348114" y="230004"/>
                  </a:lnTo>
                  <a:lnTo>
                    <a:pt x="1394303" y="233339"/>
                  </a:lnTo>
                  <a:lnTo>
                    <a:pt x="1440973" y="236671"/>
                  </a:lnTo>
                  <a:lnTo>
                    <a:pt x="1487642" y="240004"/>
                  </a:lnTo>
                  <a:lnTo>
                    <a:pt x="1533831" y="242861"/>
                  </a:lnTo>
                  <a:lnTo>
                    <a:pt x="1580500" y="245718"/>
                  </a:lnTo>
                  <a:lnTo>
                    <a:pt x="1626689" y="248100"/>
                  </a:lnTo>
                  <a:lnTo>
                    <a:pt x="1673359" y="250957"/>
                  </a:lnTo>
                  <a:lnTo>
                    <a:pt x="1720022" y="253339"/>
                  </a:lnTo>
                  <a:lnTo>
                    <a:pt x="1766217" y="255718"/>
                  </a:lnTo>
                  <a:lnTo>
                    <a:pt x="1812881" y="257625"/>
                  </a:lnTo>
                  <a:lnTo>
                    <a:pt x="1859550" y="260004"/>
                  </a:lnTo>
                </a:path>
                <a:path w="1859914" h="601980">
                  <a:moveTo>
                    <a:pt x="0" y="601438"/>
                  </a:moveTo>
                  <a:lnTo>
                    <a:pt x="46192" y="586676"/>
                  </a:lnTo>
                  <a:lnTo>
                    <a:pt x="92858" y="572390"/>
                  </a:lnTo>
                  <a:lnTo>
                    <a:pt x="139051" y="559533"/>
                  </a:lnTo>
                  <a:lnTo>
                    <a:pt x="185716" y="546676"/>
                  </a:lnTo>
                  <a:lnTo>
                    <a:pt x="232384" y="534771"/>
                  </a:lnTo>
                  <a:lnTo>
                    <a:pt x="278574" y="523343"/>
                  </a:lnTo>
                  <a:lnTo>
                    <a:pt x="325243" y="512389"/>
                  </a:lnTo>
                  <a:lnTo>
                    <a:pt x="371912" y="501914"/>
                  </a:lnTo>
                  <a:lnTo>
                    <a:pt x="418101" y="492389"/>
                  </a:lnTo>
                  <a:lnTo>
                    <a:pt x="464771" y="482864"/>
                  </a:lnTo>
                  <a:lnTo>
                    <a:pt x="510960" y="473817"/>
                  </a:lnTo>
                  <a:lnTo>
                    <a:pt x="557629" y="465721"/>
                  </a:lnTo>
                  <a:lnTo>
                    <a:pt x="604292" y="457628"/>
                  </a:lnTo>
                  <a:lnTo>
                    <a:pt x="650487" y="450007"/>
                  </a:lnTo>
                  <a:lnTo>
                    <a:pt x="697151" y="442388"/>
                  </a:lnTo>
                  <a:lnTo>
                    <a:pt x="743820" y="435721"/>
                  </a:lnTo>
                  <a:lnTo>
                    <a:pt x="790009" y="429056"/>
                  </a:lnTo>
                  <a:lnTo>
                    <a:pt x="836679" y="422864"/>
                  </a:lnTo>
                  <a:lnTo>
                    <a:pt x="882868" y="416674"/>
                  </a:lnTo>
                  <a:lnTo>
                    <a:pt x="929537" y="410959"/>
                  </a:lnTo>
                  <a:lnTo>
                    <a:pt x="976206" y="405721"/>
                  </a:lnTo>
                  <a:lnTo>
                    <a:pt x="1022395" y="400484"/>
                  </a:lnTo>
                  <a:lnTo>
                    <a:pt x="1069065" y="395720"/>
                  </a:lnTo>
                  <a:lnTo>
                    <a:pt x="1115728" y="390959"/>
                  </a:lnTo>
                  <a:lnTo>
                    <a:pt x="1161923" y="386673"/>
                  </a:lnTo>
                  <a:lnTo>
                    <a:pt x="1208587" y="382388"/>
                  </a:lnTo>
                  <a:lnTo>
                    <a:pt x="1254781" y="378577"/>
                  </a:lnTo>
                  <a:lnTo>
                    <a:pt x="1301445" y="374769"/>
                  </a:lnTo>
                  <a:lnTo>
                    <a:pt x="1348114" y="370959"/>
                  </a:lnTo>
                  <a:lnTo>
                    <a:pt x="1394303" y="367626"/>
                  </a:lnTo>
                  <a:lnTo>
                    <a:pt x="1440973" y="364291"/>
                  </a:lnTo>
                  <a:lnTo>
                    <a:pt x="1487642" y="360959"/>
                  </a:lnTo>
                  <a:lnTo>
                    <a:pt x="1533831" y="358102"/>
                  </a:lnTo>
                  <a:lnTo>
                    <a:pt x="1580500" y="355244"/>
                  </a:lnTo>
                  <a:lnTo>
                    <a:pt x="1626689" y="352863"/>
                  </a:lnTo>
                  <a:lnTo>
                    <a:pt x="1673359" y="350005"/>
                  </a:lnTo>
                  <a:lnTo>
                    <a:pt x="1720022" y="347626"/>
                  </a:lnTo>
                  <a:lnTo>
                    <a:pt x="1766217" y="345244"/>
                  </a:lnTo>
                  <a:lnTo>
                    <a:pt x="1812881" y="343340"/>
                  </a:lnTo>
                  <a:lnTo>
                    <a:pt x="1859550" y="340959"/>
                  </a:lnTo>
                </a:path>
              </a:pathLst>
            </a:custGeom>
            <a:ln w="3175">
              <a:solidFill>
                <a:srgbClr val="000000"/>
              </a:solidFill>
              <a:prstDash val="lgDash"/>
            </a:ln>
          </p:spPr>
          <p:txBody>
            <a:bodyPr wrap="square" lIns="0" tIns="0" rIns="0" bIns="0" rtlCol="0"/>
            <a:lstStyle/>
            <a:p>
              <a:endParaRPr/>
            </a:p>
          </p:txBody>
        </p:sp>
        <p:sp>
          <p:nvSpPr>
            <p:cNvPr id="118" name="object 118"/>
            <p:cNvSpPr/>
            <p:nvPr/>
          </p:nvSpPr>
          <p:spPr>
            <a:xfrm>
              <a:off x="2543907" y="2029363"/>
              <a:ext cx="1859914" cy="0"/>
            </a:xfrm>
            <a:custGeom>
              <a:avLst/>
              <a:gdLst/>
              <a:ahLst/>
              <a:cxnLst/>
              <a:rect l="l" t="t" r="r" b="b"/>
              <a:pathLst>
                <a:path w="1859914">
                  <a:moveTo>
                    <a:pt x="0" y="0"/>
                  </a:moveTo>
                  <a:lnTo>
                    <a:pt x="1859550" y="0"/>
                  </a:lnTo>
                </a:path>
              </a:pathLst>
            </a:custGeom>
            <a:ln w="3175">
              <a:solidFill>
                <a:srgbClr val="000000"/>
              </a:solidFill>
            </a:ln>
          </p:spPr>
          <p:txBody>
            <a:bodyPr wrap="square" lIns="0" tIns="0" rIns="0" bIns="0" rtlCol="0"/>
            <a:lstStyle/>
            <a:p>
              <a:endParaRPr/>
            </a:p>
          </p:txBody>
        </p:sp>
      </p:grpSp>
      <p:sp>
        <p:nvSpPr>
          <p:cNvPr id="119" name="object 119"/>
          <p:cNvSpPr txBox="1"/>
          <p:nvPr/>
        </p:nvSpPr>
        <p:spPr>
          <a:xfrm>
            <a:off x="3425985" y="1613802"/>
            <a:ext cx="95250" cy="93980"/>
          </a:xfrm>
          <a:prstGeom prst="rect">
            <a:avLst/>
          </a:prstGeom>
        </p:spPr>
        <p:txBody>
          <a:bodyPr vert="horz" wrap="square" lIns="0" tIns="12700" rIns="0" bIns="0" rtlCol="0">
            <a:spAutoFit/>
          </a:bodyPr>
          <a:lstStyle/>
          <a:p>
            <a:pPr marL="12700">
              <a:lnSpc>
                <a:spcPct val="100000"/>
              </a:lnSpc>
              <a:spcBef>
                <a:spcPts val="100"/>
              </a:spcBef>
            </a:pPr>
            <a:r>
              <a:rPr sz="450" dirty="0">
                <a:latin typeface="Microsoft Sans Serif"/>
                <a:cs typeface="Microsoft Sans Serif"/>
              </a:rPr>
              <a:t>(b)</a:t>
            </a:r>
            <a:endParaRPr sz="450">
              <a:latin typeface="Microsoft Sans Serif"/>
              <a:cs typeface="Microsoft Sans Serif"/>
            </a:endParaRPr>
          </a:p>
        </p:txBody>
      </p:sp>
      <p:sp>
        <p:nvSpPr>
          <p:cNvPr id="120" name="object 120"/>
          <p:cNvSpPr txBox="1"/>
          <p:nvPr/>
        </p:nvSpPr>
        <p:spPr>
          <a:xfrm>
            <a:off x="2219299" y="2629591"/>
            <a:ext cx="1827530" cy="481330"/>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 </a:t>
            </a:r>
            <a:r>
              <a:rPr sz="1000" spc="-85" dirty="0">
                <a:latin typeface="Tahoma"/>
                <a:cs typeface="Tahoma"/>
              </a:rPr>
              <a:t>(a)Se</a:t>
            </a:r>
            <a:r>
              <a:rPr lang="es-CO" sz="1000" spc="-85" dirty="0">
                <a:latin typeface="Tahoma"/>
                <a:cs typeface="Tahoma"/>
              </a:rPr>
              <a:t>ñ</a:t>
            </a:r>
            <a:r>
              <a:rPr sz="1000" spc="-85" dirty="0">
                <a:latin typeface="Tahoma"/>
                <a:cs typeface="Tahoma"/>
              </a:rPr>
              <a:t>ales</a:t>
            </a:r>
            <a:r>
              <a:rPr sz="1000" spc="-80" dirty="0">
                <a:latin typeface="Tahoma"/>
                <a:cs typeface="Tahoma"/>
              </a:rPr>
              <a:t> </a:t>
            </a:r>
            <a:r>
              <a:rPr sz="1000" spc="-40" dirty="0">
                <a:latin typeface="Tahoma"/>
                <a:cs typeface="Tahoma"/>
              </a:rPr>
              <a:t>sinusoidales </a:t>
            </a:r>
            <a:r>
              <a:rPr sz="1000" spc="-35" dirty="0">
                <a:latin typeface="Tahoma"/>
                <a:cs typeface="Tahoma"/>
              </a:rPr>
              <a:t> </a:t>
            </a:r>
            <a:r>
              <a:rPr sz="1000" spc="-40" dirty="0">
                <a:latin typeface="Tahoma"/>
                <a:cs typeface="Tahoma"/>
              </a:rPr>
              <a:t>crecientes</a:t>
            </a:r>
            <a:r>
              <a:rPr sz="1000" spc="10" dirty="0">
                <a:latin typeface="Tahoma"/>
                <a:cs typeface="Tahoma"/>
              </a:rPr>
              <a:t> </a:t>
            </a:r>
            <a:r>
              <a:rPr sz="1000" spc="-40" dirty="0">
                <a:latin typeface="Tahoma"/>
                <a:cs typeface="Tahoma"/>
              </a:rPr>
              <a:t>discretas;</a:t>
            </a:r>
            <a:r>
              <a:rPr sz="1000" spc="5" dirty="0">
                <a:latin typeface="Tahoma"/>
                <a:cs typeface="Tahoma"/>
              </a:rPr>
              <a:t> </a:t>
            </a:r>
            <a:r>
              <a:rPr sz="1000" spc="-15" dirty="0">
                <a:latin typeface="Tahoma"/>
                <a:cs typeface="Tahoma"/>
              </a:rPr>
              <a:t>(b)</a:t>
            </a:r>
            <a:r>
              <a:rPr sz="1000" spc="10" dirty="0">
                <a:latin typeface="Tahoma"/>
                <a:cs typeface="Tahoma"/>
              </a:rPr>
              <a:t> </a:t>
            </a:r>
            <a:r>
              <a:rPr sz="1000" spc="-35" dirty="0">
                <a:latin typeface="Tahoma"/>
                <a:cs typeface="Tahoma"/>
              </a:rPr>
              <a:t>sinusoidal </a:t>
            </a:r>
            <a:r>
              <a:rPr sz="1000" spc="-300" dirty="0">
                <a:latin typeface="Tahoma"/>
                <a:cs typeface="Tahoma"/>
              </a:rPr>
              <a:t> </a:t>
            </a:r>
            <a:r>
              <a:rPr sz="1000" spc="-45" dirty="0">
                <a:latin typeface="Tahoma"/>
                <a:cs typeface="Tahoma"/>
              </a:rPr>
              <a:t>decreciente</a:t>
            </a:r>
            <a:r>
              <a:rPr sz="1000" spc="15" dirty="0">
                <a:latin typeface="Tahoma"/>
                <a:cs typeface="Tahoma"/>
              </a:rPr>
              <a:t> </a:t>
            </a:r>
            <a:r>
              <a:rPr sz="1000" spc="-35" dirty="0">
                <a:latin typeface="Tahoma"/>
                <a:cs typeface="Tahoma"/>
              </a:rPr>
              <a:t>discreta.</a:t>
            </a:r>
            <a:endParaRPr sz="1000" dirty="0">
              <a:latin typeface="Tahoma"/>
              <a:cs typeface="Tahoma"/>
            </a:endParaRPr>
          </a:p>
        </p:txBody>
      </p:sp>
      <p:sp>
        <p:nvSpPr>
          <p:cNvPr id="125" name="object 12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3333B2"/>
                </a:solidFill>
                <a:latin typeface="Tahoma"/>
                <a:cs typeface="Tahoma"/>
              </a:rPr>
              <a:t>Propiedades</a:t>
            </a:r>
            <a:r>
              <a:rPr sz="1400" spc="30" dirty="0">
                <a:solidFill>
                  <a:srgbClr val="3333B2"/>
                </a:solidFill>
                <a:latin typeface="Tahoma"/>
                <a:cs typeface="Tahoma"/>
              </a:rPr>
              <a:t> </a:t>
            </a:r>
            <a:r>
              <a:rPr sz="1400" spc="-85" dirty="0">
                <a:solidFill>
                  <a:srgbClr val="3333B2"/>
                </a:solidFill>
                <a:latin typeface="Tahoma"/>
                <a:cs typeface="Tahoma"/>
              </a:rPr>
              <a:t>de</a:t>
            </a:r>
            <a:r>
              <a:rPr sz="1400" spc="30" dirty="0">
                <a:solidFill>
                  <a:srgbClr val="3333B2"/>
                </a:solidFill>
                <a:latin typeface="Tahoma"/>
                <a:cs typeface="Tahoma"/>
              </a:rPr>
              <a:t> </a:t>
            </a:r>
            <a:r>
              <a:rPr sz="1400" spc="-35" dirty="0">
                <a:solidFill>
                  <a:srgbClr val="3333B2"/>
                </a:solidFill>
                <a:latin typeface="Tahoma"/>
                <a:cs typeface="Tahoma"/>
              </a:rPr>
              <a:t>periodicidad</a:t>
            </a:r>
            <a:r>
              <a:rPr sz="1400" spc="35" dirty="0">
                <a:solidFill>
                  <a:srgbClr val="3333B2"/>
                </a:solidFill>
                <a:latin typeface="Tahoma"/>
                <a:cs typeface="Tahoma"/>
              </a:rPr>
              <a:t> </a:t>
            </a:r>
            <a:r>
              <a:rPr sz="1400" spc="-85" dirty="0">
                <a:solidFill>
                  <a:srgbClr val="3333B2"/>
                </a:solidFill>
                <a:latin typeface="Tahoma"/>
                <a:cs typeface="Tahoma"/>
              </a:rPr>
              <a:t>de</a:t>
            </a:r>
            <a:r>
              <a:rPr sz="1400" spc="30" dirty="0">
                <a:solidFill>
                  <a:srgbClr val="3333B2"/>
                </a:solidFill>
                <a:latin typeface="Tahoma"/>
                <a:cs typeface="Tahoma"/>
              </a:rPr>
              <a:t> </a:t>
            </a:r>
            <a:r>
              <a:rPr sz="1400" spc="-60" dirty="0">
                <a:solidFill>
                  <a:srgbClr val="3333B2"/>
                </a:solidFill>
                <a:latin typeface="Tahoma"/>
                <a:cs typeface="Tahoma"/>
              </a:rPr>
              <a:t>exponenciales</a:t>
            </a:r>
            <a:r>
              <a:rPr sz="1400" spc="35" dirty="0">
                <a:solidFill>
                  <a:srgbClr val="3333B2"/>
                </a:solidFill>
                <a:latin typeface="Tahoma"/>
                <a:cs typeface="Tahoma"/>
              </a:rPr>
              <a:t> </a:t>
            </a:r>
            <a:r>
              <a:rPr sz="1400" spc="-50" dirty="0">
                <a:solidFill>
                  <a:srgbClr val="3333B2"/>
                </a:solidFill>
                <a:latin typeface="Tahoma"/>
                <a:cs typeface="Tahoma"/>
              </a:rPr>
              <a:t>discretas</a:t>
            </a:r>
            <a:endParaRPr sz="1400">
              <a:latin typeface="Tahoma"/>
              <a:cs typeface="Tahoma"/>
            </a:endParaRPr>
          </a:p>
        </p:txBody>
      </p:sp>
      <p:sp>
        <p:nvSpPr>
          <p:cNvPr id="15" name="object 15"/>
          <p:cNvSpPr txBox="1"/>
          <p:nvPr/>
        </p:nvSpPr>
        <p:spPr>
          <a:xfrm>
            <a:off x="113144" y="579805"/>
            <a:ext cx="4204335" cy="709930"/>
          </a:xfrm>
          <a:prstGeom prst="rect">
            <a:avLst/>
          </a:prstGeom>
        </p:spPr>
        <p:txBody>
          <a:bodyPr vert="horz" wrap="square" lIns="0" tIns="54610" rIns="0" bIns="0" rtlCol="0">
            <a:spAutoFit/>
          </a:bodyPr>
          <a:lstStyle/>
          <a:p>
            <a:pPr marL="25400">
              <a:lnSpc>
                <a:spcPct val="100000"/>
              </a:lnSpc>
              <a:spcBef>
                <a:spcPts val="430"/>
              </a:spcBef>
            </a:pPr>
            <a:r>
              <a:rPr sz="1200" spc="-45" dirty="0">
                <a:solidFill>
                  <a:srgbClr val="3333B2"/>
                </a:solidFill>
                <a:latin typeface="Tahoma"/>
                <a:cs typeface="Tahoma"/>
              </a:rPr>
              <a:t>Propiedad</a:t>
            </a:r>
            <a:r>
              <a:rPr sz="1200" spc="-30" dirty="0">
                <a:solidFill>
                  <a:srgbClr val="3333B2"/>
                </a:solidFill>
                <a:latin typeface="Tahoma"/>
                <a:cs typeface="Tahoma"/>
              </a:rPr>
              <a:t> </a:t>
            </a:r>
            <a:r>
              <a:rPr sz="1200" spc="-75" dirty="0">
                <a:solidFill>
                  <a:srgbClr val="3333B2"/>
                </a:solidFill>
                <a:latin typeface="Tahoma"/>
                <a:cs typeface="Tahoma"/>
              </a:rPr>
              <a:t>1</a:t>
            </a:r>
            <a:endParaRPr sz="1200">
              <a:latin typeface="Tahoma"/>
              <a:cs typeface="Tahoma"/>
            </a:endParaRPr>
          </a:p>
          <a:p>
            <a:pPr marL="302260">
              <a:lnSpc>
                <a:spcPct val="100000"/>
              </a:lnSpc>
              <a:spcBef>
                <a:spcPts val="300"/>
              </a:spcBef>
            </a:pPr>
            <a:r>
              <a:rPr sz="1100" spc="-50" dirty="0">
                <a:latin typeface="Tahoma"/>
                <a:cs typeface="Tahoma"/>
              </a:rPr>
              <a:t>Considere</a:t>
            </a:r>
            <a:r>
              <a:rPr sz="1100" spc="15" dirty="0">
                <a:latin typeface="Tahoma"/>
                <a:cs typeface="Tahoma"/>
              </a:rPr>
              <a:t> </a:t>
            </a:r>
            <a:r>
              <a:rPr sz="1100" spc="-25" dirty="0">
                <a:latin typeface="Tahoma"/>
                <a:cs typeface="Tahoma"/>
              </a:rPr>
              <a:t>la</a:t>
            </a:r>
            <a:r>
              <a:rPr sz="1100" spc="20" dirty="0">
                <a:latin typeface="Tahoma"/>
                <a:cs typeface="Tahoma"/>
              </a:rPr>
              <a:t> </a:t>
            </a:r>
            <a:r>
              <a:rPr sz="1100" spc="-45" dirty="0">
                <a:latin typeface="Tahoma"/>
                <a:cs typeface="Tahoma"/>
              </a:rPr>
              <a:t>exponencial</a:t>
            </a:r>
            <a:r>
              <a:rPr sz="1100" spc="25" dirty="0">
                <a:latin typeface="Tahoma"/>
                <a:cs typeface="Tahoma"/>
              </a:rPr>
              <a:t> </a:t>
            </a:r>
            <a:r>
              <a:rPr sz="1100" spc="-45" dirty="0">
                <a:latin typeface="Tahoma"/>
                <a:cs typeface="Tahoma"/>
              </a:rPr>
              <a:t>compleja</a:t>
            </a:r>
            <a:r>
              <a:rPr sz="1100" spc="20" dirty="0">
                <a:latin typeface="Tahoma"/>
                <a:cs typeface="Tahoma"/>
              </a:rPr>
              <a:t> </a:t>
            </a:r>
            <a:r>
              <a:rPr sz="1100" spc="-35" dirty="0">
                <a:latin typeface="Tahoma"/>
                <a:cs typeface="Tahoma"/>
              </a:rPr>
              <a:t>discreta</a:t>
            </a:r>
            <a:r>
              <a:rPr sz="1100" spc="25" dirty="0">
                <a:latin typeface="Tahoma"/>
                <a:cs typeface="Tahoma"/>
              </a:rPr>
              <a:t> </a:t>
            </a:r>
            <a:r>
              <a:rPr sz="1100" spc="-45" dirty="0">
                <a:latin typeface="Tahoma"/>
                <a:cs typeface="Tahoma"/>
              </a:rPr>
              <a:t>con</a:t>
            </a:r>
            <a:r>
              <a:rPr sz="1100" spc="20" dirty="0">
                <a:latin typeface="Tahoma"/>
                <a:cs typeface="Tahoma"/>
              </a:rPr>
              <a:t> </a:t>
            </a:r>
            <a:r>
              <a:rPr sz="1100" spc="-45" dirty="0">
                <a:latin typeface="Tahoma"/>
                <a:cs typeface="Tahoma"/>
              </a:rPr>
              <a:t>frecuencia</a:t>
            </a:r>
            <a:r>
              <a:rPr sz="1100" spc="30" dirty="0">
                <a:latin typeface="Tahoma"/>
                <a:cs typeface="Tahoma"/>
              </a:rPr>
              <a:t> </a:t>
            </a:r>
            <a:r>
              <a:rPr sz="1100" i="1" spc="-114" dirty="0">
                <a:latin typeface="Verdana"/>
                <a:cs typeface="Verdana"/>
              </a:rPr>
              <a:t>ω</a:t>
            </a:r>
            <a:r>
              <a:rPr sz="1200" spc="-172" baseline="-10416" dirty="0">
                <a:latin typeface="Tahoma"/>
                <a:cs typeface="Tahoma"/>
              </a:rPr>
              <a:t>0</a:t>
            </a:r>
            <a:r>
              <a:rPr sz="1200" spc="-135" baseline="-10416" dirty="0">
                <a:latin typeface="Tahoma"/>
                <a:cs typeface="Tahoma"/>
              </a:rPr>
              <a:t> </a:t>
            </a:r>
            <a:r>
              <a:rPr sz="1100" spc="45" dirty="0">
                <a:latin typeface="Tahoma"/>
                <a:cs typeface="Tahoma"/>
              </a:rPr>
              <a:t>+</a:t>
            </a:r>
            <a:r>
              <a:rPr sz="1100" spc="-105" dirty="0">
                <a:latin typeface="Tahoma"/>
                <a:cs typeface="Tahoma"/>
              </a:rPr>
              <a:t> </a:t>
            </a:r>
            <a:r>
              <a:rPr sz="1100" spc="-70" dirty="0">
                <a:latin typeface="Tahoma"/>
                <a:cs typeface="Tahoma"/>
              </a:rPr>
              <a:t>2</a:t>
            </a:r>
            <a:r>
              <a:rPr sz="1100" i="1" spc="-70" dirty="0">
                <a:latin typeface="Verdana"/>
                <a:cs typeface="Verdana"/>
              </a:rPr>
              <a:t>π</a:t>
            </a:r>
            <a:endParaRPr sz="1100">
              <a:latin typeface="Verdana"/>
              <a:cs typeface="Verdana"/>
            </a:endParaRPr>
          </a:p>
          <a:p>
            <a:pPr marL="1426210">
              <a:lnSpc>
                <a:spcPct val="100000"/>
              </a:lnSpc>
              <a:spcBef>
                <a:spcPts val="680"/>
              </a:spcBef>
            </a:pPr>
            <a:r>
              <a:rPr sz="1650" i="1" spc="30" baseline="-22727" dirty="0">
                <a:latin typeface="Arial"/>
                <a:cs typeface="Arial"/>
              </a:rPr>
              <a:t>e</a:t>
            </a:r>
            <a:r>
              <a:rPr sz="800" i="1" spc="20" dirty="0">
                <a:latin typeface="Arial"/>
                <a:cs typeface="Arial"/>
              </a:rPr>
              <a:t>j</a:t>
            </a:r>
            <a:r>
              <a:rPr sz="800" spc="20" dirty="0">
                <a:latin typeface="Tahoma"/>
                <a:cs typeface="Tahoma"/>
              </a:rPr>
              <a:t>(</a:t>
            </a:r>
            <a:r>
              <a:rPr sz="800" i="1" spc="20" dirty="0">
                <a:latin typeface="Calibri"/>
                <a:cs typeface="Calibri"/>
              </a:rPr>
              <a:t>ω</a:t>
            </a:r>
            <a:r>
              <a:rPr sz="900" spc="30" baseline="-9259" dirty="0">
                <a:latin typeface="Tahoma"/>
                <a:cs typeface="Tahoma"/>
              </a:rPr>
              <a:t>0</a:t>
            </a:r>
            <a:r>
              <a:rPr sz="800" spc="20" dirty="0">
                <a:latin typeface="Tahoma"/>
                <a:cs typeface="Tahoma"/>
              </a:rPr>
              <a:t>+2</a:t>
            </a:r>
            <a:r>
              <a:rPr sz="800" i="1" spc="20" dirty="0">
                <a:latin typeface="Calibri"/>
                <a:cs typeface="Calibri"/>
              </a:rPr>
              <a:t>π</a:t>
            </a:r>
            <a:r>
              <a:rPr sz="800" spc="20" dirty="0">
                <a:latin typeface="Tahoma"/>
                <a:cs typeface="Tahoma"/>
              </a:rPr>
              <a:t>)</a:t>
            </a:r>
            <a:r>
              <a:rPr sz="800" i="1" spc="20" dirty="0">
                <a:latin typeface="Arial"/>
                <a:cs typeface="Arial"/>
              </a:rPr>
              <a:t>n</a:t>
            </a:r>
            <a:r>
              <a:rPr sz="800" i="1" spc="135" dirty="0">
                <a:latin typeface="Arial"/>
                <a:cs typeface="Arial"/>
              </a:rPr>
              <a:t> </a:t>
            </a:r>
            <a:r>
              <a:rPr sz="1650" spc="67" baseline="-22727" dirty="0">
                <a:latin typeface="Tahoma"/>
                <a:cs typeface="Tahoma"/>
              </a:rPr>
              <a:t>=</a:t>
            </a:r>
            <a:r>
              <a:rPr sz="1650" spc="-67" baseline="-22727" dirty="0">
                <a:latin typeface="Tahoma"/>
                <a:cs typeface="Tahoma"/>
              </a:rPr>
              <a:t> </a:t>
            </a:r>
            <a:r>
              <a:rPr sz="1650" i="1" spc="30" baseline="-22727" dirty="0">
                <a:latin typeface="Arial"/>
                <a:cs typeface="Arial"/>
              </a:rPr>
              <a:t>e</a:t>
            </a:r>
            <a:r>
              <a:rPr sz="800" i="1" spc="20" dirty="0">
                <a:latin typeface="Arial"/>
                <a:cs typeface="Arial"/>
              </a:rPr>
              <a:t>j</a:t>
            </a:r>
            <a:r>
              <a:rPr sz="800" spc="20" dirty="0">
                <a:latin typeface="Tahoma"/>
                <a:cs typeface="Tahoma"/>
              </a:rPr>
              <a:t>2</a:t>
            </a:r>
            <a:r>
              <a:rPr sz="800" i="1" spc="20" dirty="0">
                <a:latin typeface="Calibri"/>
                <a:cs typeface="Calibri"/>
              </a:rPr>
              <a:t>π</a:t>
            </a:r>
            <a:r>
              <a:rPr sz="800" i="1" spc="20" dirty="0">
                <a:latin typeface="Arial"/>
                <a:cs typeface="Arial"/>
              </a:rPr>
              <a:t>n</a:t>
            </a:r>
            <a:r>
              <a:rPr sz="1650" i="1" spc="30" baseline="-22727" dirty="0">
                <a:latin typeface="Arial"/>
                <a:cs typeface="Arial"/>
              </a:rPr>
              <a:t>e</a:t>
            </a:r>
            <a:r>
              <a:rPr sz="800" i="1" spc="20" dirty="0">
                <a:latin typeface="Arial"/>
                <a:cs typeface="Arial"/>
              </a:rPr>
              <a:t>j</a:t>
            </a:r>
            <a:r>
              <a:rPr sz="800" i="1" spc="20" dirty="0">
                <a:latin typeface="Calibri"/>
                <a:cs typeface="Calibri"/>
              </a:rPr>
              <a:t>ω</a:t>
            </a:r>
            <a:r>
              <a:rPr sz="900" spc="30" baseline="-9259" dirty="0">
                <a:latin typeface="Tahoma"/>
                <a:cs typeface="Tahoma"/>
              </a:rPr>
              <a:t>0</a:t>
            </a:r>
            <a:r>
              <a:rPr sz="800" i="1" spc="20" dirty="0">
                <a:latin typeface="Arial"/>
                <a:cs typeface="Arial"/>
              </a:rPr>
              <a:t>n</a:t>
            </a:r>
            <a:r>
              <a:rPr sz="800" i="1" spc="135" dirty="0">
                <a:latin typeface="Arial"/>
                <a:cs typeface="Arial"/>
              </a:rPr>
              <a:t> </a:t>
            </a:r>
            <a:r>
              <a:rPr sz="1650" spc="67" baseline="-22727" dirty="0">
                <a:latin typeface="Tahoma"/>
                <a:cs typeface="Tahoma"/>
              </a:rPr>
              <a:t>=</a:t>
            </a:r>
            <a:r>
              <a:rPr sz="1650" spc="-60"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85" dirty="0"/>
              <a:t>de</a:t>
            </a:r>
            <a:r>
              <a:rPr spc="30" dirty="0"/>
              <a:t> </a:t>
            </a:r>
            <a:r>
              <a:rPr spc="-35" dirty="0"/>
              <a:t>periodicidad</a:t>
            </a:r>
            <a:r>
              <a:rPr spc="35" dirty="0"/>
              <a:t> </a:t>
            </a:r>
            <a:r>
              <a:rPr spc="-85" dirty="0"/>
              <a:t>de</a:t>
            </a:r>
            <a:r>
              <a:rPr spc="30" dirty="0"/>
              <a:t> </a:t>
            </a:r>
            <a:r>
              <a:rPr spc="-60" dirty="0"/>
              <a:t>exponenciales</a:t>
            </a:r>
            <a:r>
              <a:rPr spc="35" dirty="0"/>
              <a:t> </a:t>
            </a:r>
            <a:r>
              <a:rPr spc="-50" dirty="0"/>
              <a:t>discretas</a:t>
            </a:r>
          </a:p>
        </p:txBody>
      </p:sp>
      <p:sp>
        <p:nvSpPr>
          <p:cNvPr id="16" name="object 16"/>
          <p:cNvSpPr txBox="1"/>
          <p:nvPr/>
        </p:nvSpPr>
        <p:spPr>
          <a:xfrm>
            <a:off x="100444" y="579805"/>
            <a:ext cx="4287520" cy="1250315"/>
          </a:xfrm>
          <a:prstGeom prst="rect">
            <a:avLst/>
          </a:prstGeom>
        </p:spPr>
        <p:txBody>
          <a:bodyPr vert="horz" wrap="square" lIns="0" tIns="54610" rIns="0" bIns="0" rtlCol="0">
            <a:spAutoFit/>
          </a:bodyPr>
          <a:lstStyle/>
          <a:p>
            <a:pPr marL="38100">
              <a:lnSpc>
                <a:spcPct val="100000"/>
              </a:lnSpc>
              <a:spcBef>
                <a:spcPts val="430"/>
              </a:spcBef>
            </a:pPr>
            <a:r>
              <a:rPr sz="1200" spc="-45" dirty="0">
                <a:solidFill>
                  <a:srgbClr val="3333B2"/>
                </a:solidFill>
                <a:latin typeface="Tahoma"/>
                <a:cs typeface="Tahoma"/>
              </a:rPr>
              <a:t>Propiedad</a:t>
            </a:r>
            <a:r>
              <a:rPr sz="1200" spc="-30" dirty="0">
                <a:solidFill>
                  <a:srgbClr val="3333B2"/>
                </a:solidFill>
                <a:latin typeface="Tahoma"/>
                <a:cs typeface="Tahoma"/>
              </a:rPr>
              <a:t> </a:t>
            </a:r>
            <a:r>
              <a:rPr sz="1200" spc="-75" dirty="0">
                <a:solidFill>
                  <a:srgbClr val="3333B2"/>
                </a:solidFill>
                <a:latin typeface="Tahoma"/>
                <a:cs typeface="Tahoma"/>
              </a:rPr>
              <a:t>1</a:t>
            </a:r>
            <a:endParaRPr sz="1200">
              <a:latin typeface="Tahoma"/>
              <a:cs typeface="Tahoma"/>
            </a:endParaRPr>
          </a:p>
          <a:p>
            <a:pPr marL="314960">
              <a:lnSpc>
                <a:spcPct val="100000"/>
              </a:lnSpc>
              <a:spcBef>
                <a:spcPts val="300"/>
              </a:spcBef>
            </a:pPr>
            <a:r>
              <a:rPr sz="1100" spc="-50" dirty="0">
                <a:latin typeface="Tahoma"/>
                <a:cs typeface="Tahoma"/>
              </a:rPr>
              <a:t>Considere</a:t>
            </a:r>
            <a:r>
              <a:rPr sz="1100" spc="15" dirty="0">
                <a:latin typeface="Tahoma"/>
                <a:cs typeface="Tahoma"/>
              </a:rPr>
              <a:t> </a:t>
            </a:r>
            <a:r>
              <a:rPr sz="1100" spc="-25" dirty="0">
                <a:latin typeface="Tahoma"/>
                <a:cs typeface="Tahoma"/>
              </a:rPr>
              <a:t>la</a:t>
            </a:r>
            <a:r>
              <a:rPr sz="1100" spc="20" dirty="0">
                <a:latin typeface="Tahoma"/>
                <a:cs typeface="Tahoma"/>
              </a:rPr>
              <a:t> </a:t>
            </a:r>
            <a:r>
              <a:rPr sz="1100" spc="-45" dirty="0">
                <a:latin typeface="Tahoma"/>
                <a:cs typeface="Tahoma"/>
              </a:rPr>
              <a:t>exponencial</a:t>
            </a:r>
            <a:r>
              <a:rPr sz="1100" spc="25" dirty="0">
                <a:latin typeface="Tahoma"/>
                <a:cs typeface="Tahoma"/>
              </a:rPr>
              <a:t> </a:t>
            </a:r>
            <a:r>
              <a:rPr sz="1100" spc="-45" dirty="0">
                <a:latin typeface="Tahoma"/>
                <a:cs typeface="Tahoma"/>
              </a:rPr>
              <a:t>compleja</a:t>
            </a:r>
            <a:r>
              <a:rPr sz="1100" spc="20" dirty="0">
                <a:latin typeface="Tahoma"/>
                <a:cs typeface="Tahoma"/>
              </a:rPr>
              <a:t> </a:t>
            </a:r>
            <a:r>
              <a:rPr sz="1100" spc="-35" dirty="0">
                <a:latin typeface="Tahoma"/>
                <a:cs typeface="Tahoma"/>
              </a:rPr>
              <a:t>discreta</a:t>
            </a:r>
            <a:r>
              <a:rPr sz="1100" spc="25" dirty="0">
                <a:latin typeface="Tahoma"/>
                <a:cs typeface="Tahoma"/>
              </a:rPr>
              <a:t> </a:t>
            </a:r>
            <a:r>
              <a:rPr sz="1100" spc="-45" dirty="0">
                <a:latin typeface="Tahoma"/>
                <a:cs typeface="Tahoma"/>
              </a:rPr>
              <a:t>con</a:t>
            </a:r>
            <a:r>
              <a:rPr sz="1100" spc="20" dirty="0">
                <a:latin typeface="Tahoma"/>
                <a:cs typeface="Tahoma"/>
              </a:rPr>
              <a:t> </a:t>
            </a:r>
            <a:r>
              <a:rPr sz="1100" spc="-45" dirty="0">
                <a:latin typeface="Tahoma"/>
                <a:cs typeface="Tahoma"/>
              </a:rPr>
              <a:t>frecuencia</a:t>
            </a:r>
            <a:r>
              <a:rPr sz="1100" spc="30" dirty="0">
                <a:latin typeface="Tahoma"/>
                <a:cs typeface="Tahoma"/>
              </a:rPr>
              <a:t> </a:t>
            </a:r>
            <a:r>
              <a:rPr sz="1100" i="1" spc="-114" dirty="0">
                <a:latin typeface="Verdana"/>
                <a:cs typeface="Verdana"/>
              </a:rPr>
              <a:t>ω</a:t>
            </a:r>
            <a:r>
              <a:rPr sz="1200" spc="-172" baseline="-10416" dirty="0">
                <a:latin typeface="Tahoma"/>
                <a:cs typeface="Tahoma"/>
              </a:rPr>
              <a:t>0</a:t>
            </a:r>
            <a:r>
              <a:rPr sz="1200" spc="-135" baseline="-10416" dirty="0">
                <a:latin typeface="Tahoma"/>
                <a:cs typeface="Tahoma"/>
              </a:rPr>
              <a:t> </a:t>
            </a:r>
            <a:r>
              <a:rPr sz="1100" spc="45" dirty="0">
                <a:latin typeface="Tahoma"/>
                <a:cs typeface="Tahoma"/>
              </a:rPr>
              <a:t>+</a:t>
            </a:r>
            <a:r>
              <a:rPr sz="1100" spc="-105" dirty="0">
                <a:latin typeface="Tahoma"/>
                <a:cs typeface="Tahoma"/>
              </a:rPr>
              <a:t> </a:t>
            </a:r>
            <a:r>
              <a:rPr sz="1100" spc="-70" dirty="0">
                <a:latin typeface="Tahoma"/>
                <a:cs typeface="Tahoma"/>
              </a:rPr>
              <a:t>2</a:t>
            </a:r>
            <a:r>
              <a:rPr sz="1100" i="1" spc="-70" dirty="0">
                <a:latin typeface="Verdana"/>
                <a:cs typeface="Verdana"/>
              </a:rPr>
              <a:t>π</a:t>
            </a:r>
            <a:endParaRPr sz="1100">
              <a:latin typeface="Verdana"/>
              <a:cs typeface="Verdana"/>
            </a:endParaRPr>
          </a:p>
          <a:p>
            <a:pPr marL="1438910">
              <a:lnSpc>
                <a:spcPct val="100000"/>
              </a:lnSpc>
              <a:spcBef>
                <a:spcPts val="680"/>
              </a:spcBef>
            </a:pPr>
            <a:r>
              <a:rPr sz="1650" i="1" spc="30" baseline="-22727" dirty="0">
                <a:latin typeface="Arial"/>
                <a:cs typeface="Arial"/>
              </a:rPr>
              <a:t>e</a:t>
            </a:r>
            <a:r>
              <a:rPr sz="800" i="1" spc="20" dirty="0">
                <a:latin typeface="Arial"/>
                <a:cs typeface="Arial"/>
              </a:rPr>
              <a:t>j</a:t>
            </a:r>
            <a:r>
              <a:rPr sz="800" spc="20" dirty="0">
                <a:latin typeface="Tahoma"/>
                <a:cs typeface="Tahoma"/>
              </a:rPr>
              <a:t>(</a:t>
            </a:r>
            <a:r>
              <a:rPr sz="800" i="1" spc="20" dirty="0">
                <a:latin typeface="Calibri"/>
                <a:cs typeface="Calibri"/>
              </a:rPr>
              <a:t>ω</a:t>
            </a:r>
            <a:r>
              <a:rPr sz="900" spc="30" baseline="-9259" dirty="0">
                <a:latin typeface="Tahoma"/>
                <a:cs typeface="Tahoma"/>
              </a:rPr>
              <a:t>0</a:t>
            </a:r>
            <a:r>
              <a:rPr sz="800" spc="20" dirty="0">
                <a:latin typeface="Tahoma"/>
                <a:cs typeface="Tahoma"/>
              </a:rPr>
              <a:t>+2</a:t>
            </a:r>
            <a:r>
              <a:rPr sz="800" i="1" spc="20" dirty="0">
                <a:latin typeface="Calibri"/>
                <a:cs typeface="Calibri"/>
              </a:rPr>
              <a:t>π</a:t>
            </a:r>
            <a:r>
              <a:rPr sz="800" spc="20" dirty="0">
                <a:latin typeface="Tahoma"/>
                <a:cs typeface="Tahoma"/>
              </a:rPr>
              <a:t>)</a:t>
            </a:r>
            <a:r>
              <a:rPr sz="800" i="1" spc="20" dirty="0">
                <a:latin typeface="Arial"/>
                <a:cs typeface="Arial"/>
              </a:rPr>
              <a:t>n</a:t>
            </a:r>
            <a:r>
              <a:rPr sz="800" i="1" spc="135" dirty="0">
                <a:latin typeface="Arial"/>
                <a:cs typeface="Arial"/>
              </a:rPr>
              <a:t> </a:t>
            </a:r>
            <a:r>
              <a:rPr sz="1650" spc="67" baseline="-22727" dirty="0">
                <a:latin typeface="Tahoma"/>
                <a:cs typeface="Tahoma"/>
              </a:rPr>
              <a:t>=</a:t>
            </a:r>
            <a:r>
              <a:rPr sz="1650" spc="-67" baseline="-22727" dirty="0">
                <a:latin typeface="Tahoma"/>
                <a:cs typeface="Tahoma"/>
              </a:rPr>
              <a:t> </a:t>
            </a:r>
            <a:r>
              <a:rPr sz="1650" i="1" spc="30" baseline="-22727" dirty="0">
                <a:latin typeface="Arial"/>
                <a:cs typeface="Arial"/>
              </a:rPr>
              <a:t>e</a:t>
            </a:r>
            <a:r>
              <a:rPr sz="800" i="1" spc="20" dirty="0">
                <a:latin typeface="Arial"/>
                <a:cs typeface="Arial"/>
              </a:rPr>
              <a:t>j</a:t>
            </a:r>
            <a:r>
              <a:rPr sz="800" spc="20" dirty="0">
                <a:latin typeface="Tahoma"/>
                <a:cs typeface="Tahoma"/>
              </a:rPr>
              <a:t>2</a:t>
            </a:r>
            <a:r>
              <a:rPr sz="800" i="1" spc="20" dirty="0">
                <a:latin typeface="Calibri"/>
                <a:cs typeface="Calibri"/>
              </a:rPr>
              <a:t>π</a:t>
            </a:r>
            <a:r>
              <a:rPr sz="800" i="1" spc="20" dirty="0">
                <a:latin typeface="Arial"/>
                <a:cs typeface="Arial"/>
              </a:rPr>
              <a:t>n</a:t>
            </a:r>
            <a:r>
              <a:rPr sz="1650" i="1" spc="30" baseline="-22727" dirty="0">
                <a:latin typeface="Arial"/>
                <a:cs typeface="Arial"/>
              </a:rPr>
              <a:t>e</a:t>
            </a:r>
            <a:r>
              <a:rPr sz="800" i="1" spc="20" dirty="0">
                <a:latin typeface="Arial"/>
                <a:cs typeface="Arial"/>
              </a:rPr>
              <a:t>j</a:t>
            </a:r>
            <a:r>
              <a:rPr sz="800" i="1" spc="20" dirty="0">
                <a:latin typeface="Calibri"/>
                <a:cs typeface="Calibri"/>
              </a:rPr>
              <a:t>ω</a:t>
            </a:r>
            <a:r>
              <a:rPr sz="900" spc="30" baseline="-9259" dirty="0">
                <a:latin typeface="Tahoma"/>
                <a:cs typeface="Tahoma"/>
              </a:rPr>
              <a:t>0</a:t>
            </a:r>
            <a:r>
              <a:rPr sz="800" i="1" spc="20" dirty="0">
                <a:latin typeface="Arial"/>
                <a:cs typeface="Arial"/>
              </a:rPr>
              <a:t>n</a:t>
            </a:r>
            <a:r>
              <a:rPr sz="800" i="1" spc="135" dirty="0">
                <a:latin typeface="Arial"/>
                <a:cs typeface="Arial"/>
              </a:rPr>
              <a:t> </a:t>
            </a:r>
            <a:r>
              <a:rPr sz="1650" spc="67" baseline="-22727" dirty="0">
                <a:latin typeface="Tahoma"/>
                <a:cs typeface="Tahoma"/>
              </a:rPr>
              <a:t>=</a:t>
            </a:r>
            <a:r>
              <a:rPr sz="1650" spc="-60"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a:latin typeface="Arial"/>
              <a:cs typeface="Arial"/>
            </a:endParaRPr>
          </a:p>
          <a:p>
            <a:pPr>
              <a:lnSpc>
                <a:spcPct val="100000"/>
              </a:lnSpc>
              <a:spcBef>
                <a:spcPts val="50"/>
              </a:spcBef>
            </a:pPr>
            <a:endParaRPr sz="1300">
              <a:latin typeface="Arial"/>
              <a:cs typeface="Arial"/>
            </a:endParaRPr>
          </a:p>
          <a:p>
            <a:pPr marL="314960" marR="43180">
              <a:lnSpc>
                <a:spcPct val="102600"/>
              </a:lnSpc>
            </a:pPr>
            <a:r>
              <a:rPr sz="1100" spc="-10" dirty="0">
                <a:latin typeface="Tahoma"/>
                <a:cs typeface="Tahoma"/>
              </a:rPr>
              <a:t>La</a:t>
            </a:r>
            <a:r>
              <a:rPr sz="1100" spc="25"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con</a:t>
            </a:r>
            <a:r>
              <a:rPr sz="1100" spc="25" dirty="0">
                <a:latin typeface="Tahoma"/>
                <a:cs typeface="Tahoma"/>
              </a:rPr>
              <a:t> </a:t>
            </a:r>
            <a:r>
              <a:rPr sz="1100" spc="-45" dirty="0">
                <a:latin typeface="Tahoma"/>
                <a:cs typeface="Tahoma"/>
              </a:rPr>
              <a:t>frecuencia</a:t>
            </a:r>
            <a:r>
              <a:rPr sz="1100" spc="25" dirty="0">
                <a:latin typeface="Tahoma"/>
                <a:cs typeface="Tahoma"/>
              </a:rPr>
              <a:t> </a:t>
            </a:r>
            <a:r>
              <a:rPr sz="1100" i="1" spc="-114" dirty="0">
                <a:latin typeface="Verdana"/>
                <a:cs typeface="Verdana"/>
              </a:rPr>
              <a:t>ω</a:t>
            </a:r>
            <a:r>
              <a:rPr sz="1200" spc="-172" baseline="-10416" dirty="0">
                <a:latin typeface="Tahoma"/>
                <a:cs typeface="Tahoma"/>
              </a:rPr>
              <a:t>0</a:t>
            </a:r>
            <a:r>
              <a:rPr sz="1200" spc="-135" baseline="-10416" dirty="0">
                <a:latin typeface="Tahoma"/>
                <a:cs typeface="Tahoma"/>
              </a:rPr>
              <a:t> </a:t>
            </a:r>
            <a:r>
              <a:rPr sz="1100" spc="45" dirty="0">
                <a:latin typeface="Tahoma"/>
                <a:cs typeface="Tahoma"/>
              </a:rPr>
              <a:t>+</a:t>
            </a:r>
            <a:r>
              <a:rPr sz="1100" spc="-105" dirty="0">
                <a:latin typeface="Tahoma"/>
                <a:cs typeface="Tahoma"/>
              </a:rPr>
              <a:t> </a:t>
            </a:r>
            <a:r>
              <a:rPr sz="1100" spc="-70" dirty="0">
                <a:latin typeface="Tahoma"/>
                <a:cs typeface="Tahoma"/>
              </a:rPr>
              <a:t>2</a:t>
            </a:r>
            <a:r>
              <a:rPr sz="1100" i="1" spc="-70" dirty="0">
                <a:latin typeface="Verdana"/>
                <a:cs typeface="Verdana"/>
              </a:rPr>
              <a:t>π</a:t>
            </a:r>
            <a:r>
              <a:rPr sz="1100" i="1" spc="20" dirty="0">
                <a:latin typeface="Verdana"/>
                <a:cs typeface="Verdana"/>
              </a:rPr>
              <a:t> </a:t>
            </a:r>
            <a:r>
              <a:rPr sz="1100" spc="-85" dirty="0">
                <a:latin typeface="Tahoma"/>
                <a:cs typeface="Tahoma"/>
              </a:rPr>
              <a:t>es</a:t>
            </a:r>
            <a:r>
              <a:rPr sz="1100" spc="25" dirty="0">
                <a:latin typeface="Tahoma"/>
                <a:cs typeface="Tahoma"/>
              </a:rPr>
              <a:t> </a:t>
            </a:r>
            <a:r>
              <a:rPr sz="1100" spc="-25" dirty="0">
                <a:latin typeface="Tahoma"/>
                <a:cs typeface="Tahoma"/>
              </a:rPr>
              <a:t>la</a:t>
            </a:r>
            <a:r>
              <a:rPr sz="1100" spc="25" dirty="0">
                <a:latin typeface="Tahoma"/>
                <a:cs typeface="Tahoma"/>
              </a:rPr>
              <a:t> </a:t>
            </a:r>
            <a:r>
              <a:rPr sz="1100" spc="-50" dirty="0">
                <a:latin typeface="Tahoma"/>
                <a:cs typeface="Tahoma"/>
              </a:rPr>
              <a:t>misma</a:t>
            </a:r>
            <a:r>
              <a:rPr sz="1100" spc="25" dirty="0">
                <a:latin typeface="Tahoma"/>
                <a:cs typeface="Tahoma"/>
              </a:rPr>
              <a:t> </a:t>
            </a:r>
            <a:r>
              <a:rPr sz="1100" spc="-65" dirty="0">
                <a:latin typeface="Tahoma"/>
                <a:cs typeface="Tahoma"/>
              </a:rPr>
              <a:t>que</a:t>
            </a:r>
            <a:r>
              <a:rPr sz="1100" spc="25" dirty="0">
                <a:latin typeface="Tahoma"/>
                <a:cs typeface="Tahoma"/>
              </a:rPr>
              <a:t> </a:t>
            </a:r>
            <a:r>
              <a:rPr sz="1100" spc="-45" dirty="0">
                <a:latin typeface="Tahoma"/>
                <a:cs typeface="Tahoma"/>
              </a:rPr>
              <a:t>aquella</a:t>
            </a:r>
            <a:r>
              <a:rPr sz="1100" spc="30" dirty="0">
                <a:latin typeface="Tahoma"/>
                <a:cs typeface="Tahoma"/>
              </a:rPr>
              <a:t> </a:t>
            </a:r>
            <a:r>
              <a:rPr sz="1100" spc="-45" dirty="0">
                <a:latin typeface="Tahoma"/>
                <a:cs typeface="Tahoma"/>
              </a:rPr>
              <a:t>con </a:t>
            </a:r>
            <a:r>
              <a:rPr sz="1100" spc="-330" dirty="0">
                <a:latin typeface="Tahoma"/>
                <a:cs typeface="Tahoma"/>
              </a:rPr>
              <a:t> </a:t>
            </a:r>
            <a:r>
              <a:rPr sz="1100" spc="-45" dirty="0">
                <a:latin typeface="Tahoma"/>
                <a:cs typeface="Tahoma"/>
              </a:rPr>
              <a:t>frecuencia</a:t>
            </a:r>
            <a:r>
              <a:rPr sz="1100" spc="15" dirty="0">
                <a:latin typeface="Tahoma"/>
                <a:cs typeface="Tahoma"/>
              </a:rPr>
              <a:t>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85" dirty="0"/>
              <a:t>de</a:t>
            </a:r>
            <a:r>
              <a:rPr spc="30" dirty="0"/>
              <a:t> </a:t>
            </a:r>
            <a:r>
              <a:rPr spc="-35" dirty="0"/>
              <a:t>periodicidad</a:t>
            </a:r>
            <a:r>
              <a:rPr spc="35" dirty="0"/>
              <a:t> </a:t>
            </a:r>
            <a:r>
              <a:rPr spc="-85" dirty="0"/>
              <a:t>de</a:t>
            </a:r>
            <a:r>
              <a:rPr spc="30" dirty="0"/>
              <a:t> </a:t>
            </a:r>
            <a:r>
              <a:rPr spc="-60" dirty="0"/>
              <a:t>exponenciales</a:t>
            </a:r>
            <a:r>
              <a:rPr spc="35" dirty="0"/>
              <a:t> </a:t>
            </a:r>
            <a:r>
              <a:rPr spc="-50" dirty="0"/>
              <a:t>discretas</a:t>
            </a:r>
          </a:p>
        </p:txBody>
      </p:sp>
      <p:sp>
        <p:nvSpPr>
          <p:cNvPr id="17" name="object 17"/>
          <p:cNvSpPr txBox="1"/>
          <p:nvPr/>
        </p:nvSpPr>
        <p:spPr>
          <a:xfrm>
            <a:off x="100444" y="579805"/>
            <a:ext cx="4287520" cy="2255520"/>
          </a:xfrm>
          <a:prstGeom prst="rect">
            <a:avLst/>
          </a:prstGeom>
        </p:spPr>
        <p:txBody>
          <a:bodyPr vert="horz" wrap="square" lIns="0" tIns="54610" rIns="0" bIns="0" rtlCol="0">
            <a:spAutoFit/>
          </a:bodyPr>
          <a:lstStyle/>
          <a:p>
            <a:pPr marL="38100">
              <a:lnSpc>
                <a:spcPct val="100000"/>
              </a:lnSpc>
              <a:spcBef>
                <a:spcPts val="430"/>
              </a:spcBef>
            </a:pPr>
            <a:r>
              <a:rPr sz="1200" spc="-45" dirty="0">
                <a:solidFill>
                  <a:srgbClr val="3333B2"/>
                </a:solidFill>
                <a:latin typeface="Tahoma"/>
                <a:cs typeface="Tahoma"/>
              </a:rPr>
              <a:t>Propiedad</a:t>
            </a:r>
            <a:r>
              <a:rPr sz="1200" spc="-30" dirty="0">
                <a:solidFill>
                  <a:srgbClr val="3333B2"/>
                </a:solidFill>
                <a:latin typeface="Tahoma"/>
                <a:cs typeface="Tahoma"/>
              </a:rPr>
              <a:t> </a:t>
            </a:r>
            <a:r>
              <a:rPr sz="1200" spc="-75" dirty="0">
                <a:solidFill>
                  <a:srgbClr val="3333B2"/>
                </a:solidFill>
                <a:latin typeface="Tahoma"/>
                <a:cs typeface="Tahoma"/>
              </a:rPr>
              <a:t>1</a:t>
            </a:r>
            <a:endParaRPr sz="1200" dirty="0">
              <a:latin typeface="Tahoma"/>
              <a:cs typeface="Tahoma"/>
            </a:endParaRPr>
          </a:p>
          <a:p>
            <a:pPr marL="314960">
              <a:lnSpc>
                <a:spcPct val="100000"/>
              </a:lnSpc>
              <a:spcBef>
                <a:spcPts val="300"/>
              </a:spcBef>
            </a:pPr>
            <a:r>
              <a:rPr sz="1100" spc="-50" dirty="0">
                <a:latin typeface="Tahoma"/>
                <a:cs typeface="Tahoma"/>
              </a:rPr>
              <a:t>Considere</a:t>
            </a:r>
            <a:r>
              <a:rPr sz="1100" spc="15" dirty="0">
                <a:latin typeface="Tahoma"/>
                <a:cs typeface="Tahoma"/>
              </a:rPr>
              <a:t> </a:t>
            </a:r>
            <a:r>
              <a:rPr sz="1100" spc="-25" dirty="0">
                <a:latin typeface="Tahoma"/>
                <a:cs typeface="Tahoma"/>
              </a:rPr>
              <a:t>la</a:t>
            </a:r>
            <a:r>
              <a:rPr sz="1100" spc="20" dirty="0">
                <a:latin typeface="Tahoma"/>
                <a:cs typeface="Tahoma"/>
              </a:rPr>
              <a:t> </a:t>
            </a:r>
            <a:r>
              <a:rPr sz="1100" spc="-45" dirty="0">
                <a:latin typeface="Tahoma"/>
                <a:cs typeface="Tahoma"/>
              </a:rPr>
              <a:t>exponencial</a:t>
            </a:r>
            <a:r>
              <a:rPr sz="1100" spc="25" dirty="0">
                <a:latin typeface="Tahoma"/>
                <a:cs typeface="Tahoma"/>
              </a:rPr>
              <a:t> </a:t>
            </a:r>
            <a:r>
              <a:rPr sz="1100" spc="-45" dirty="0">
                <a:latin typeface="Tahoma"/>
                <a:cs typeface="Tahoma"/>
              </a:rPr>
              <a:t>compleja</a:t>
            </a:r>
            <a:r>
              <a:rPr sz="1100" spc="20" dirty="0">
                <a:latin typeface="Tahoma"/>
                <a:cs typeface="Tahoma"/>
              </a:rPr>
              <a:t> </a:t>
            </a:r>
            <a:r>
              <a:rPr sz="1100" spc="-35" dirty="0">
                <a:latin typeface="Tahoma"/>
                <a:cs typeface="Tahoma"/>
              </a:rPr>
              <a:t>discreta</a:t>
            </a:r>
            <a:r>
              <a:rPr sz="1100" spc="25" dirty="0">
                <a:latin typeface="Tahoma"/>
                <a:cs typeface="Tahoma"/>
              </a:rPr>
              <a:t> </a:t>
            </a:r>
            <a:r>
              <a:rPr sz="1100" spc="-45" dirty="0">
                <a:latin typeface="Tahoma"/>
                <a:cs typeface="Tahoma"/>
              </a:rPr>
              <a:t>con</a:t>
            </a:r>
            <a:r>
              <a:rPr sz="1100" spc="20" dirty="0">
                <a:latin typeface="Tahoma"/>
                <a:cs typeface="Tahoma"/>
              </a:rPr>
              <a:t> </a:t>
            </a:r>
            <a:r>
              <a:rPr sz="1100" spc="-45" dirty="0">
                <a:latin typeface="Tahoma"/>
                <a:cs typeface="Tahoma"/>
              </a:rPr>
              <a:t>frecuencia</a:t>
            </a:r>
            <a:r>
              <a:rPr sz="1100" spc="30" dirty="0">
                <a:latin typeface="Tahoma"/>
                <a:cs typeface="Tahoma"/>
              </a:rPr>
              <a:t> </a:t>
            </a:r>
            <a:r>
              <a:rPr sz="1100" i="1" spc="-114" dirty="0">
                <a:latin typeface="Verdana"/>
                <a:cs typeface="Verdana"/>
              </a:rPr>
              <a:t>ω</a:t>
            </a:r>
            <a:r>
              <a:rPr sz="1200" spc="-172" baseline="-10416" dirty="0">
                <a:latin typeface="Tahoma"/>
                <a:cs typeface="Tahoma"/>
              </a:rPr>
              <a:t>0</a:t>
            </a:r>
            <a:r>
              <a:rPr sz="1200" spc="-135" baseline="-10416" dirty="0">
                <a:latin typeface="Tahoma"/>
                <a:cs typeface="Tahoma"/>
              </a:rPr>
              <a:t> </a:t>
            </a:r>
            <a:r>
              <a:rPr sz="1100" spc="45" dirty="0">
                <a:latin typeface="Tahoma"/>
                <a:cs typeface="Tahoma"/>
              </a:rPr>
              <a:t>+</a:t>
            </a:r>
            <a:r>
              <a:rPr sz="1100" spc="-105" dirty="0">
                <a:latin typeface="Tahoma"/>
                <a:cs typeface="Tahoma"/>
              </a:rPr>
              <a:t> </a:t>
            </a:r>
            <a:r>
              <a:rPr sz="1100" spc="-70" dirty="0">
                <a:latin typeface="Tahoma"/>
                <a:cs typeface="Tahoma"/>
              </a:rPr>
              <a:t>2</a:t>
            </a:r>
            <a:r>
              <a:rPr sz="1100" i="1" spc="-70" dirty="0">
                <a:latin typeface="Verdana"/>
                <a:cs typeface="Verdana"/>
              </a:rPr>
              <a:t>π</a:t>
            </a:r>
            <a:endParaRPr sz="1100" dirty="0">
              <a:latin typeface="Verdana"/>
              <a:cs typeface="Verdana"/>
            </a:endParaRPr>
          </a:p>
          <a:p>
            <a:pPr marL="388620" algn="ctr">
              <a:lnSpc>
                <a:spcPct val="100000"/>
              </a:lnSpc>
              <a:spcBef>
                <a:spcPts val="680"/>
              </a:spcBef>
            </a:pPr>
            <a:r>
              <a:rPr sz="1650" i="1" spc="30" baseline="-22727" dirty="0">
                <a:latin typeface="Arial"/>
                <a:cs typeface="Arial"/>
              </a:rPr>
              <a:t>e</a:t>
            </a:r>
            <a:r>
              <a:rPr sz="800" i="1" spc="20" dirty="0">
                <a:latin typeface="Arial"/>
                <a:cs typeface="Arial"/>
              </a:rPr>
              <a:t>j</a:t>
            </a:r>
            <a:r>
              <a:rPr sz="800" spc="20" dirty="0">
                <a:latin typeface="Tahoma"/>
                <a:cs typeface="Tahoma"/>
              </a:rPr>
              <a:t>(</a:t>
            </a:r>
            <a:r>
              <a:rPr sz="800" i="1" spc="20" dirty="0">
                <a:latin typeface="Calibri"/>
                <a:cs typeface="Calibri"/>
              </a:rPr>
              <a:t>ω</a:t>
            </a:r>
            <a:r>
              <a:rPr sz="900" spc="30" baseline="-9259" dirty="0">
                <a:latin typeface="Tahoma"/>
                <a:cs typeface="Tahoma"/>
              </a:rPr>
              <a:t>0</a:t>
            </a:r>
            <a:r>
              <a:rPr sz="800" spc="20" dirty="0">
                <a:latin typeface="Tahoma"/>
                <a:cs typeface="Tahoma"/>
              </a:rPr>
              <a:t>+2</a:t>
            </a:r>
            <a:r>
              <a:rPr sz="800" i="1" spc="20" dirty="0">
                <a:latin typeface="Calibri"/>
                <a:cs typeface="Calibri"/>
              </a:rPr>
              <a:t>π</a:t>
            </a:r>
            <a:r>
              <a:rPr sz="800" spc="20" dirty="0">
                <a:latin typeface="Tahoma"/>
                <a:cs typeface="Tahoma"/>
              </a:rPr>
              <a:t>)</a:t>
            </a:r>
            <a:r>
              <a:rPr sz="800" i="1" spc="20" dirty="0">
                <a:latin typeface="Arial"/>
                <a:cs typeface="Arial"/>
              </a:rPr>
              <a:t>n</a:t>
            </a:r>
            <a:r>
              <a:rPr sz="800" i="1" spc="135" dirty="0">
                <a:latin typeface="Arial"/>
                <a:cs typeface="Arial"/>
              </a:rPr>
              <a:t> </a:t>
            </a:r>
            <a:r>
              <a:rPr sz="1650" spc="67" baseline="-22727" dirty="0">
                <a:latin typeface="Tahoma"/>
                <a:cs typeface="Tahoma"/>
              </a:rPr>
              <a:t>=</a:t>
            </a:r>
            <a:r>
              <a:rPr sz="1650" spc="-67" baseline="-22727" dirty="0">
                <a:latin typeface="Tahoma"/>
                <a:cs typeface="Tahoma"/>
              </a:rPr>
              <a:t> </a:t>
            </a:r>
            <a:r>
              <a:rPr sz="1650" i="1" spc="30" baseline="-22727" dirty="0">
                <a:latin typeface="Arial"/>
                <a:cs typeface="Arial"/>
              </a:rPr>
              <a:t>e</a:t>
            </a:r>
            <a:r>
              <a:rPr sz="800" i="1" spc="20" dirty="0">
                <a:latin typeface="Arial"/>
                <a:cs typeface="Arial"/>
              </a:rPr>
              <a:t>j</a:t>
            </a:r>
            <a:r>
              <a:rPr sz="800" spc="20" dirty="0">
                <a:latin typeface="Tahoma"/>
                <a:cs typeface="Tahoma"/>
              </a:rPr>
              <a:t>2</a:t>
            </a:r>
            <a:r>
              <a:rPr sz="800" i="1" spc="20" dirty="0">
                <a:latin typeface="Calibri"/>
                <a:cs typeface="Calibri"/>
              </a:rPr>
              <a:t>π</a:t>
            </a:r>
            <a:r>
              <a:rPr sz="800" i="1" spc="20" dirty="0">
                <a:latin typeface="Arial"/>
                <a:cs typeface="Arial"/>
              </a:rPr>
              <a:t>n</a:t>
            </a:r>
            <a:r>
              <a:rPr sz="1650" i="1" spc="30" baseline="-22727" dirty="0">
                <a:latin typeface="Arial"/>
                <a:cs typeface="Arial"/>
              </a:rPr>
              <a:t>e</a:t>
            </a:r>
            <a:r>
              <a:rPr sz="800" i="1" spc="20" dirty="0">
                <a:latin typeface="Arial"/>
                <a:cs typeface="Arial"/>
              </a:rPr>
              <a:t>j</a:t>
            </a:r>
            <a:r>
              <a:rPr sz="800" i="1" spc="20" dirty="0">
                <a:latin typeface="Calibri"/>
                <a:cs typeface="Calibri"/>
              </a:rPr>
              <a:t>ω</a:t>
            </a:r>
            <a:r>
              <a:rPr sz="900" spc="30" baseline="-9259" dirty="0">
                <a:latin typeface="Tahoma"/>
                <a:cs typeface="Tahoma"/>
              </a:rPr>
              <a:t>0</a:t>
            </a:r>
            <a:r>
              <a:rPr sz="800" i="1" spc="20" dirty="0">
                <a:latin typeface="Arial"/>
                <a:cs typeface="Arial"/>
              </a:rPr>
              <a:t>n</a:t>
            </a:r>
            <a:r>
              <a:rPr sz="800" i="1" spc="135" dirty="0">
                <a:latin typeface="Arial"/>
                <a:cs typeface="Arial"/>
              </a:rPr>
              <a:t> </a:t>
            </a:r>
            <a:r>
              <a:rPr sz="1650" spc="67" baseline="-22727" dirty="0">
                <a:latin typeface="Tahoma"/>
                <a:cs typeface="Tahoma"/>
              </a:rPr>
              <a:t>=</a:t>
            </a:r>
            <a:r>
              <a:rPr sz="1650" spc="-60"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dirty="0">
              <a:latin typeface="Arial"/>
              <a:cs typeface="Arial"/>
            </a:endParaRPr>
          </a:p>
          <a:p>
            <a:pPr>
              <a:lnSpc>
                <a:spcPct val="100000"/>
              </a:lnSpc>
              <a:spcBef>
                <a:spcPts val="50"/>
              </a:spcBef>
            </a:pPr>
            <a:endParaRPr sz="1300" dirty="0">
              <a:latin typeface="Arial"/>
              <a:cs typeface="Arial"/>
            </a:endParaRPr>
          </a:p>
          <a:p>
            <a:pPr marL="314960" marR="43180">
              <a:lnSpc>
                <a:spcPct val="102600"/>
              </a:lnSpc>
            </a:pPr>
            <a:r>
              <a:rPr sz="1100" spc="-10" dirty="0">
                <a:latin typeface="Tahoma"/>
                <a:cs typeface="Tahoma"/>
              </a:rPr>
              <a:t>La</a:t>
            </a:r>
            <a:r>
              <a:rPr sz="1100" spc="25"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con</a:t>
            </a:r>
            <a:r>
              <a:rPr sz="1100" spc="25" dirty="0">
                <a:latin typeface="Tahoma"/>
                <a:cs typeface="Tahoma"/>
              </a:rPr>
              <a:t> </a:t>
            </a:r>
            <a:r>
              <a:rPr sz="1100" spc="-45" dirty="0">
                <a:latin typeface="Tahoma"/>
                <a:cs typeface="Tahoma"/>
              </a:rPr>
              <a:t>frecuencia</a:t>
            </a:r>
            <a:r>
              <a:rPr sz="1100" spc="25" dirty="0">
                <a:latin typeface="Tahoma"/>
                <a:cs typeface="Tahoma"/>
              </a:rPr>
              <a:t> </a:t>
            </a:r>
            <a:r>
              <a:rPr sz="1100" i="1" spc="-114" dirty="0">
                <a:latin typeface="Verdana"/>
                <a:cs typeface="Verdana"/>
              </a:rPr>
              <a:t>ω</a:t>
            </a:r>
            <a:r>
              <a:rPr sz="1200" spc="-172" baseline="-10416" dirty="0">
                <a:latin typeface="Tahoma"/>
                <a:cs typeface="Tahoma"/>
              </a:rPr>
              <a:t>0</a:t>
            </a:r>
            <a:r>
              <a:rPr sz="1200" spc="-135" baseline="-10416" dirty="0">
                <a:latin typeface="Tahoma"/>
                <a:cs typeface="Tahoma"/>
              </a:rPr>
              <a:t> </a:t>
            </a:r>
            <a:r>
              <a:rPr sz="1100" spc="45" dirty="0">
                <a:latin typeface="Tahoma"/>
                <a:cs typeface="Tahoma"/>
              </a:rPr>
              <a:t>+</a:t>
            </a:r>
            <a:r>
              <a:rPr sz="1100" spc="-105" dirty="0">
                <a:latin typeface="Tahoma"/>
                <a:cs typeface="Tahoma"/>
              </a:rPr>
              <a:t> </a:t>
            </a:r>
            <a:r>
              <a:rPr sz="1100" spc="-70" dirty="0">
                <a:latin typeface="Tahoma"/>
                <a:cs typeface="Tahoma"/>
              </a:rPr>
              <a:t>2</a:t>
            </a:r>
            <a:r>
              <a:rPr sz="1100" i="1" spc="-70" dirty="0">
                <a:latin typeface="Verdana"/>
                <a:cs typeface="Verdana"/>
              </a:rPr>
              <a:t>π</a:t>
            </a:r>
            <a:r>
              <a:rPr sz="1100" i="1" spc="20" dirty="0">
                <a:latin typeface="Verdana"/>
                <a:cs typeface="Verdana"/>
              </a:rPr>
              <a:t> </a:t>
            </a:r>
            <a:r>
              <a:rPr sz="1100" spc="-85" dirty="0">
                <a:latin typeface="Tahoma"/>
                <a:cs typeface="Tahoma"/>
              </a:rPr>
              <a:t>es</a:t>
            </a:r>
            <a:r>
              <a:rPr sz="1100" spc="25" dirty="0">
                <a:latin typeface="Tahoma"/>
                <a:cs typeface="Tahoma"/>
              </a:rPr>
              <a:t> </a:t>
            </a:r>
            <a:r>
              <a:rPr sz="1100" spc="-25" dirty="0">
                <a:latin typeface="Tahoma"/>
                <a:cs typeface="Tahoma"/>
              </a:rPr>
              <a:t>la</a:t>
            </a:r>
            <a:r>
              <a:rPr sz="1100" spc="25" dirty="0">
                <a:latin typeface="Tahoma"/>
                <a:cs typeface="Tahoma"/>
              </a:rPr>
              <a:t> </a:t>
            </a:r>
            <a:r>
              <a:rPr sz="1100" spc="-50" dirty="0">
                <a:latin typeface="Tahoma"/>
                <a:cs typeface="Tahoma"/>
              </a:rPr>
              <a:t>misma</a:t>
            </a:r>
            <a:r>
              <a:rPr sz="1100" spc="25" dirty="0">
                <a:latin typeface="Tahoma"/>
                <a:cs typeface="Tahoma"/>
              </a:rPr>
              <a:t> </a:t>
            </a:r>
            <a:r>
              <a:rPr sz="1100" spc="-65" dirty="0">
                <a:latin typeface="Tahoma"/>
                <a:cs typeface="Tahoma"/>
              </a:rPr>
              <a:t>que</a:t>
            </a:r>
            <a:r>
              <a:rPr sz="1100" spc="25" dirty="0">
                <a:latin typeface="Tahoma"/>
                <a:cs typeface="Tahoma"/>
              </a:rPr>
              <a:t> </a:t>
            </a:r>
            <a:r>
              <a:rPr sz="1100" spc="-45" dirty="0">
                <a:latin typeface="Tahoma"/>
                <a:cs typeface="Tahoma"/>
              </a:rPr>
              <a:t>aquella</a:t>
            </a:r>
            <a:r>
              <a:rPr sz="1100" spc="30" dirty="0">
                <a:latin typeface="Tahoma"/>
                <a:cs typeface="Tahoma"/>
              </a:rPr>
              <a:t> </a:t>
            </a:r>
            <a:r>
              <a:rPr sz="1100" spc="-45" dirty="0">
                <a:latin typeface="Tahoma"/>
                <a:cs typeface="Tahoma"/>
              </a:rPr>
              <a:t>con </a:t>
            </a:r>
            <a:r>
              <a:rPr sz="1100" spc="-330" dirty="0">
                <a:latin typeface="Tahoma"/>
                <a:cs typeface="Tahoma"/>
              </a:rPr>
              <a:t> </a:t>
            </a:r>
            <a:r>
              <a:rPr sz="1100" spc="-45" dirty="0">
                <a:latin typeface="Tahoma"/>
                <a:cs typeface="Tahoma"/>
              </a:rPr>
              <a:t>frecuencia</a:t>
            </a:r>
            <a:r>
              <a:rPr sz="1100" spc="15" dirty="0">
                <a:latin typeface="Tahoma"/>
                <a:cs typeface="Tahoma"/>
              </a:rPr>
              <a:t>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a:p>
            <a:pPr marL="314960">
              <a:lnSpc>
                <a:spcPct val="100000"/>
              </a:lnSpc>
              <a:spcBef>
                <a:spcPts val="335"/>
              </a:spcBef>
            </a:pPr>
            <a:r>
              <a:rPr sz="1100" spc="-30" dirty="0">
                <a:latin typeface="Tahoma"/>
                <a:cs typeface="Tahoma"/>
              </a:rPr>
              <a:t>Para</a:t>
            </a:r>
            <a:r>
              <a:rPr sz="1100" spc="20" dirty="0">
                <a:latin typeface="Tahoma"/>
                <a:cs typeface="Tahoma"/>
              </a:rPr>
              <a:t> </a:t>
            </a:r>
            <a:r>
              <a:rPr sz="1100" i="1" spc="-114" dirty="0">
                <a:latin typeface="Verdana"/>
                <a:cs typeface="Verdana"/>
              </a:rPr>
              <a:t>ω</a:t>
            </a:r>
            <a:r>
              <a:rPr sz="1200" spc="-172" baseline="-10416" dirty="0">
                <a:latin typeface="Tahoma"/>
                <a:cs typeface="Tahoma"/>
              </a:rPr>
              <a:t>0</a:t>
            </a:r>
            <a:r>
              <a:rPr sz="1200" spc="-37" baseline="-10416" dirty="0">
                <a:latin typeface="Tahoma"/>
                <a:cs typeface="Tahoma"/>
              </a:rPr>
              <a:t> </a:t>
            </a:r>
            <a:r>
              <a:rPr sz="1100" spc="45" dirty="0">
                <a:latin typeface="Tahoma"/>
                <a:cs typeface="Tahoma"/>
              </a:rPr>
              <a:t>=</a:t>
            </a:r>
            <a:r>
              <a:rPr sz="1100" spc="-40" dirty="0">
                <a:latin typeface="Tahoma"/>
                <a:cs typeface="Tahoma"/>
              </a:rPr>
              <a:t> </a:t>
            </a:r>
            <a:r>
              <a:rPr sz="1100" i="1" spc="-80" dirty="0">
                <a:latin typeface="Verdana"/>
                <a:cs typeface="Verdana"/>
              </a:rPr>
              <a:t>π</a:t>
            </a:r>
            <a:r>
              <a:rPr sz="1100" i="1" spc="15" dirty="0">
                <a:latin typeface="Verdana"/>
                <a:cs typeface="Verdana"/>
              </a:rPr>
              <a:t> </a:t>
            </a:r>
            <a:r>
              <a:rPr sz="1100" spc="-55" dirty="0">
                <a:latin typeface="Tahoma"/>
                <a:cs typeface="Tahoma"/>
              </a:rPr>
              <a:t>o</a:t>
            </a:r>
            <a:r>
              <a:rPr sz="1100" spc="15" dirty="0">
                <a:latin typeface="Tahoma"/>
                <a:cs typeface="Tahoma"/>
              </a:rPr>
              <a:t> </a:t>
            </a:r>
            <a:r>
              <a:rPr sz="1100" spc="-40" dirty="0">
                <a:latin typeface="Tahoma"/>
                <a:cs typeface="Tahoma"/>
              </a:rPr>
              <a:t>cualquier</a:t>
            </a:r>
            <a:r>
              <a:rPr sz="1100" spc="20" dirty="0">
                <a:latin typeface="Tahoma"/>
                <a:cs typeface="Tahoma"/>
              </a:rPr>
              <a:t> </a:t>
            </a:r>
            <a:r>
              <a:rPr sz="1100" spc="-30" dirty="0">
                <a:latin typeface="Tahoma"/>
                <a:cs typeface="Tahoma"/>
              </a:rPr>
              <a:t>otro</a:t>
            </a:r>
            <a:r>
              <a:rPr sz="1100" spc="15" dirty="0">
                <a:latin typeface="Tahoma"/>
                <a:cs typeface="Tahoma"/>
              </a:rPr>
              <a:t> </a:t>
            </a:r>
            <a:r>
              <a:rPr sz="1100" spc="-20" dirty="0">
                <a:latin typeface="Tahoma"/>
                <a:cs typeface="Tahoma"/>
              </a:rPr>
              <a:t>multiplo</a:t>
            </a:r>
            <a:r>
              <a:rPr sz="1100" spc="20" dirty="0">
                <a:latin typeface="Tahoma"/>
                <a:cs typeface="Tahoma"/>
              </a:rPr>
              <a:t> </a:t>
            </a:r>
            <a:r>
              <a:rPr sz="1100" spc="-45" dirty="0">
                <a:latin typeface="Tahoma"/>
                <a:cs typeface="Tahoma"/>
              </a:rPr>
              <a:t>impar</a:t>
            </a:r>
            <a:r>
              <a:rPr sz="1100" spc="20" dirty="0">
                <a:latin typeface="Tahoma"/>
                <a:cs typeface="Tahoma"/>
              </a:rPr>
              <a:t> </a:t>
            </a:r>
            <a:r>
              <a:rPr sz="1100" spc="-70" dirty="0">
                <a:latin typeface="Tahoma"/>
                <a:cs typeface="Tahoma"/>
              </a:rPr>
              <a:t>de</a:t>
            </a:r>
            <a:r>
              <a:rPr sz="1100" spc="20" dirty="0">
                <a:latin typeface="Tahoma"/>
                <a:cs typeface="Tahoma"/>
              </a:rPr>
              <a:t> </a:t>
            </a:r>
            <a:r>
              <a:rPr sz="1100" i="1" spc="-80" dirty="0">
                <a:latin typeface="Verdana"/>
                <a:cs typeface="Verdana"/>
              </a:rPr>
              <a:t>π</a:t>
            </a:r>
            <a:endParaRPr sz="1100" dirty="0">
              <a:latin typeface="Verdana"/>
              <a:cs typeface="Verdana"/>
            </a:endParaRPr>
          </a:p>
          <a:p>
            <a:pPr>
              <a:lnSpc>
                <a:spcPct val="100000"/>
              </a:lnSpc>
              <a:spcBef>
                <a:spcPts val="35"/>
              </a:spcBef>
            </a:pPr>
            <a:endParaRPr sz="900" dirty="0">
              <a:latin typeface="Verdana"/>
              <a:cs typeface="Verdana"/>
            </a:endParaRPr>
          </a:p>
          <a:p>
            <a:pPr marL="388620" algn="ctr">
              <a:lnSpc>
                <a:spcPct val="100000"/>
              </a:lnSpc>
            </a:pPr>
            <a:r>
              <a:rPr sz="1100" i="1" spc="-60" dirty="0">
                <a:latin typeface="Arial"/>
                <a:cs typeface="Arial"/>
              </a:rPr>
              <a:t>e</a:t>
            </a:r>
            <a:r>
              <a:rPr sz="1200" i="1" spc="172" baseline="31250" dirty="0">
                <a:latin typeface="Arial"/>
                <a:cs typeface="Arial"/>
              </a:rPr>
              <a:t>j</a:t>
            </a:r>
            <a:r>
              <a:rPr sz="1200" i="1" spc="97" baseline="31250" dirty="0">
                <a:latin typeface="Calibri"/>
                <a:cs typeface="Calibri"/>
              </a:rPr>
              <a:t>π</a:t>
            </a:r>
            <a:r>
              <a:rPr sz="1200" i="1" spc="-15" baseline="31250" dirty="0">
                <a:latin typeface="Arial"/>
                <a:cs typeface="Arial"/>
              </a:rPr>
              <a:t>n</a:t>
            </a:r>
            <a:r>
              <a:rPr sz="1200" i="1" baseline="31250" dirty="0">
                <a:latin typeface="Arial"/>
                <a:cs typeface="Arial"/>
              </a:rPr>
              <a:t> </a:t>
            </a:r>
            <a:r>
              <a:rPr sz="1200" i="1" spc="-120" baseline="31250" dirty="0">
                <a:latin typeface="Arial"/>
                <a:cs typeface="Arial"/>
              </a:rPr>
              <a:t> </a:t>
            </a:r>
            <a:r>
              <a:rPr sz="1100" spc="45" dirty="0">
                <a:latin typeface="Tahoma"/>
                <a:cs typeface="Tahoma"/>
              </a:rPr>
              <a:t>=</a:t>
            </a:r>
            <a:r>
              <a:rPr sz="1100" spc="-40" dirty="0">
                <a:latin typeface="Tahoma"/>
                <a:cs typeface="Tahoma"/>
              </a:rPr>
              <a:t> </a:t>
            </a:r>
            <a:r>
              <a:rPr sz="1100" dirty="0">
                <a:latin typeface="Tahoma"/>
                <a:cs typeface="Tahoma"/>
              </a:rPr>
              <a:t>(</a:t>
            </a:r>
            <a:r>
              <a:rPr sz="1100" i="1" spc="-60" dirty="0">
                <a:latin typeface="Arial"/>
                <a:cs typeface="Arial"/>
              </a:rPr>
              <a:t>e</a:t>
            </a:r>
            <a:r>
              <a:rPr sz="1200" i="1" spc="172" baseline="31250" dirty="0">
                <a:latin typeface="Arial"/>
                <a:cs typeface="Arial"/>
              </a:rPr>
              <a:t>j</a:t>
            </a:r>
            <a:r>
              <a:rPr sz="1200" i="1" spc="60" baseline="31250" dirty="0">
                <a:latin typeface="Calibri"/>
                <a:cs typeface="Calibri"/>
              </a:rPr>
              <a:t>π</a:t>
            </a:r>
            <a:r>
              <a:rPr sz="1200" i="1" spc="-157" baseline="31250" dirty="0">
                <a:latin typeface="Calibri"/>
                <a:cs typeface="Calibri"/>
              </a:rPr>
              <a:t> </a:t>
            </a:r>
            <a:r>
              <a:rPr sz="1100" dirty="0">
                <a:latin typeface="Tahoma"/>
                <a:cs typeface="Tahoma"/>
              </a:rPr>
              <a:t>)</a:t>
            </a:r>
            <a:r>
              <a:rPr sz="1200" i="1" spc="-15" baseline="31250" dirty="0">
                <a:latin typeface="Arial"/>
                <a:cs typeface="Arial"/>
              </a:rPr>
              <a:t>n</a:t>
            </a:r>
            <a:r>
              <a:rPr sz="1200" i="1" baseline="31250" dirty="0">
                <a:latin typeface="Arial"/>
                <a:cs typeface="Arial"/>
              </a:rPr>
              <a:t> </a:t>
            </a:r>
            <a:r>
              <a:rPr sz="1200" i="1" spc="-120" baseline="31250" dirty="0">
                <a:latin typeface="Arial"/>
                <a:cs typeface="Arial"/>
              </a:rPr>
              <a:t> </a:t>
            </a:r>
            <a:r>
              <a:rPr sz="1100" spc="45" dirty="0">
                <a:latin typeface="Tahoma"/>
                <a:cs typeface="Tahoma"/>
              </a:rPr>
              <a:t>=</a:t>
            </a:r>
            <a:r>
              <a:rPr sz="1100" spc="-40" dirty="0">
                <a:latin typeface="Tahoma"/>
                <a:cs typeface="Tahoma"/>
              </a:rPr>
              <a:t> </a:t>
            </a:r>
            <a:r>
              <a:rPr sz="1100" dirty="0">
                <a:latin typeface="Tahoma"/>
                <a:cs typeface="Tahoma"/>
              </a:rPr>
              <a:t>(</a:t>
            </a:r>
            <a:r>
              <a:rPr sz="1100" i="1" spc="204" dirty="0">
                <a:latin typeface="Arial"/>
                <a:cs typeface="Arial"/>
              </a:rPr>
              <a:t>−</a:t>
            </a:r>
            <a:r>
              <a:rPr sz="1100" spc="-30" dirty="0">
                <a:latin typeface="Tahoma"/>
                <a:cs typeface="Tahoma"/>
              </a:rPr>
              <a:t>1)</a:t>
            </a:r>
            <a:r>
              <a:rPr sz="1200" i="1" spc="-15" baseline="31250" dirty="0">
                <a:latin typeface="Arial"/>
                <a:cs typeface="Arial"/>
              </a:rPr>
              <a:t>n</a:t>
            </a:r>
            <a:endParaRPr sz="1200" baseline="31250" dirty="0">
              <a:latin typeface="Arial"/>
              <a:cs typeface="Arial"/>
            </a:endParaRPr>
          </a:p>
          <a:p>
            <a:pPr marL="314960" marR="186055">
              <a:lnSpc>
                <a:spcPct val="102699"/>
              </a:lnSpc>
              <a:spcBef>
                <a:spcPts val="1095"/>
              </a:spcBef>
            </a:pPr>
            <a:r>
              <a:rPr sz="1100" spc="-30" dirty="0">
                <a:latin typeface="Tahoma"/>
                <a:cs typeface="Tahoma"/>
              </a:rPr>
              <a:t>De</a:t>
            </a:r>
            <a:r>
              <a:rPr sz="1100" spc="20" dirty="0">
                <a:latin typeface="Tahoma"/>
                <a:cs typeface="Tahoma"/>
              </a:rPr>
              <a:t> </a:t>
            </a:r>
            <a:r>
              <a:rPr sz="1100" spc="-60" dirty="0">
                <a:latin typeface="Tahoma"/>
                <a:cs typeface="Tahoma"/>
              </a:rPr>
              <a:t>manera</a:t>
            </a:r>
            <a:r>
              <a:rPr sz="1100" spc="30" dirty="0">
                <a:latin typeface="Tahoma"/>
                <a:cs typeface="Tahoma"/>
              </a:rPr>
              <a:t> </a:t>
            </a:r>
            <a:r>
              <a:rPr sz="1100" spc="-65" dirty="0">
                <a:latin typeface="Tahoma"/>
                <a:cs typeface="Tahoma"/>
              </a:rPr>
              <a:t>que</a:t>
            </a:r>
            <a:r>
              <a:rPr sz="1100" spc="25" dirty="0">
                <a:latin typeface="Tahoma"/>
                <a:cs typeface="Tahoma"/>
              </a:rPr>
              <a:t> </a:t>
            </a:r>
            <a:r>
              <a:rPr sz="1100" spc="-25" dirty="0">
                <a:latin typeface="Tahoma"/>
                <a:cs typeface="Tahoma"/>
              </a:rPr>
              <a:t>la</a:t>
            </a:r>
            <a:r>
              <a:rPr sz="1100" spc="30" dirty="0">
                <a:latin typeface="Tahoma"/>
                <a:cs typeface="Tahoma"/>
              </a:rPr>
              <a:t> </a:t>
            </a:r>
            <a:r>
              <a:rPr sz="1100" spc="-145" dirty="0">
                <a:latin typeface="Tahoma"/>
                <a:cs typeface="Tahoma"/>
              </a:rPr>
              <a:t>se</a:t>
            </a:r>
            <a:r>
              <a:rPr lang="es-CO" sz="1100" spc="-145" dirty="0">
                <a:latin typeface="Tahoma"/>
                <a:cs typeface="Tahoma"/>
              </a:rPr>
              <a:t>ñ</a:t>
            </a:r>
            <a:r>
              <a:rPr sz="1100" spc="-145" dirty="0">
                <a:latin typeface="Tahoma"/>
                <a:cs typeface="Tahoma"/>
              </a:rPr>
              <a:t>al</a:t>
            </a:r>
            <a:r>
              <a:rPr sz="1100" spc="30" dirty="0">
                <a:latin typeface="Tahoma"/>
                <a:cs typeface="Tahoma"/>
              </a:rPr>
              <a:t> </a:t>
            </a:r>
            <a:r>
              <a:rPr sz="1100" spc="-35" dirty="0" err="1">
                <a:latin typeface="Tahoma"/>
                <a:cs typeface="Tahoma"/>
              </a:rPr>
              <a:t>oscila</a:t>
            </a:r>
            <a:r>
              <a:rPr sz="1100" spc="20" dirty="0">
                <a:latin typeface="Tahoma"/>
                <a:cs typeface="Tahoma"/>
              </a:rPr>
              <a:t> </a:t>
            </a:r>
            <a:r>
              <a:rPr sz="1100" spc="-90" dirty="0">
                <a:latin typeface="Tahoma"/>
                <a:cs typeface="Tahoma"/>
              </a:rPr>
              <a:t>r</a:t>
            </a:r>
            <a:r>
              <a:rPr lang="es-CO" sz="1100" spc="-90" dirty="0">
                <a:latin typeface="Tahoma"/>
                <a:cs typeface="Tahoma"/>
              </a:rPr>
              <a:t>á</a:t>
            </a:r>
            <a:r>
              <a:rPr sz="1100" spc="-90" dirty="0" err="1">
                <a:latin typeface="Tahoma"/>
                <a:cs typeface="Tahoma"/>
              </a:rPr>
              <a:t>pidamente</a:t>
            </a:r>
            <a:r>
              <a:rPr sz="1100" spc="-90" dirty="0">
                <a:latin typeface="Tahoma"/>
                <a:cs typeface="Tahoma"/>
              </a:rPr>
              <a:t>,</a:t>
            </a:r>
            <a:r>
              <a:rPr sz="1100" spc="30" dirty="0">
                <a:latin typeface="Tahoma"/>
                <a:cs typeface="Tahoma"/>
              </a:rPr>
              <a:t> </a:t>
            </a:r>
            <a:r>
              <a:rPr sz="1100" spc="-45" dirty="0">
                <a:latin typeface="Tahoma"/>
                <a:cs typeface="Tahoma"/>
              </a:rPr>
              <a:t>cambiado</a:t>
            </a:r>
            <a:r>
              <a:rPr sz="1100" spc="30" dirty="0">
                <a:latin typeface="Tahoma"/>
                <a:cs typeface="Tahoma"/>
              </a:rPr>
              <a:t> </a:t>
            </a:r>
            <a:r>
              <a:rPr sz="1100" spc="-45" dirty="0">
                <a:latin typeface="Tahoma"/>
                <a:cs typeface="Tahoma"/>
              </a:rPr>
              <a:t>el</a:t>
            </a:r>
            <a:r>
              <a:rPr sz="1100" spc="25" dirty="0">
                <a:latin typeface="Tahoma"/>
                <a:cs typeface="Tahoma"/>
              </a:rPr>
              <a:t> </a:t>
            </a:r>
            <a:r>
              <a:rPr sz="1100" spc="-50" dirty="0">
                <a:latin typeface="Tahoma"/>
                <a:cs typeface="Tahoma"/>
              </a:rPr>
              <a:t>signo</a:t>
            </a:r>
            <a:r>
              <a:rPr sz="1100" spc="25" dirty="0">
                <a:latin typeface="Tahoma"/>
                <a:cs typeface="Tahoma"/>
              </a:rPr>
              <a:t> </a:t>
            </a:r>
            <a:r>
              <a:rPr sz="1100" spc="-75" dirty="0">
                <a:latin typeface="Tahoma"/>
                <a:cs typeface="Tahoma"/>
              </a:rPr>
              <a:t>en </a:t>
            </a:r>
            <a:r>
              <a:rPr sz="1100" spc="-330" dirty="0">
                <a:latin typeface="Tahoma"/>
                <a:cs typeface="Tahoma"/>
              </a:rPr>
              <a:t> </a:t>
            </a:r>
            <a:r>
              <a:rPr sz="1100" spc="-45" dirty="0">
                <a:latin typeface="Tahoma"/>
                <a:cs typeface="Tahoma"/>
              </a:rPr>
              <a:t>cada</a:t>
            </a:r>
            <a:r>
              <a:rPr sz="1100" spc="15" dirty="0">
                <a:latin typeface="Tahoma"/>
                <a:cs typeface="Tahoma"/>
              </a:rPr>
              <a:t> </a:t>
            </a:r>
            <a:r>
              <a:rPr sz="1100" spc="-35" dirty="0">
                <a:latin typeface="Tahoma"/>
                <a:cs typeface="Tahoma"/>
              </a:rPr>
              <a:t>punto</a:t>
            </a:r>
            <a:r>
              <a:rPr sz="1100" spc="20" dirty="0">
                <a:latin typeface="Tahoma"/>
                <a:cs typeface="Tahoma"/>
              </a:rPr>
              <a:t> </a:t>
            </a:r>
            <a:r>
              <a:rPr sz="1100" spc="-70" dirty="0">
                <a:latin typeface="Tahoma"/>
                <a:cs typeface="Tahoma"/>
              </a:rPr>
              <a:t>de</a:t>
            </a:r>
            <a:r>
              <a:rPr sz="1100" spc="20" dirty="0">
                <a:latin typeface="Tahoma"/>
                <a:cs typeface="Tahoma"/>
              </a:rPr>
              <a:t> </a:t>
            </a:r>
            <a:r>
              <a:rPr sz="1100" spc="-35" dirty="0">
                <a:latin typeface="Tahoma"/>
                <a:cs typeface="Tahoma"/>
              </a:rPr>
              <a:t>tiempo.</a:t>
            </a:r>
            <a:endParaRPr sz="1100" dirty="0">
              <a:latin typeface="Tahoma"/>
              <a:cs typeface="Tahoma"/>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962785" cy="232756"/>
          </a:xfrm>
          <a:prstGeom prst="rect">
            <a:avLst/>
          </a:prstGeom>
        </p:spPr>
        <p:txBody>
          <a:bodyPr vert="horz" wrap="square" lIns="0" tIns="17145" rIns="0" bIns="0" rtlCol="0">
            <a:spAutoFit/>
          </a:bodyPr>
          <a:lstStyle/>
          <a:p>
            <a:pPr marL="12700">
              <a:lnSpc>
                <a:spcPct val="100000"/>
              </a:lnSpc>
              <a:spcBef>
                <a:spcPts val="135"/>
              </a:spcBef>
            </a:pPr>
            <a:r>
              <a:rPr spc="-60" dirty="0">
                <a:solidFill>
                  <a:schemeClr val="tx1"/>
                </a:solidFill>
              </a:rPr>
              <a:t>Se</a:t>
            </a:r>
            <a:r>
              <a:rPr spc="-780" dirty="0">
                <a:solidFill>
                  <a:schemeClr val="tx1"/>
                </a:solidFill>
              </a:rPr>
              <a:t>n</a:t>
            </a:r>
            <a:r>
              <a:rPr spc="-60" dirty="0">
                <a:solidFill>
                  <a:schemeClr val="tx1"/>
                </a:solidFill>
              </a:rPr>
              <a:t>˜</a:t>
            </a:r>
            <a:r>
              <a:rPr spc="-65" dirty="0">
                <a:solidFill>
                  <a:schemeClr val="tx1"/>
                </a:solidFill>
              </a:rPr>
              <a:t>ales</a:t>
            </a:r>
            <a:r>
              <a:rPr spc="30" dirty="0">
                <a:solidFill>
                  <a:schemeClr val="tx1"/>
                </a:solidFill>
              </a:rPr>
              <a:t> </a:t>
            </a:r>
            <a:r>
              <a:rPr spc="-75" dirty="0">
                <a:solidFill>
                  <a:schemeClr val="tx1"/>
                </a:solidFill>
              </a:rPr>
              <a:t>ex</a:t>
            </a:r>
            <a:r>
              <a:rPr spc="-45" dirty="0">
                <a:solidFill>
                  <a:schemeClr val="tx1"/>
                </a:solidFill>
              </a:rPr>
              <a:t>ponencial</a:t>
            </a:r>
            <a:r>
              <a:rPr spc="30" dirty="0">
                <a:solidFill>
                  <a:schemeClr val="tx1"/>
                </a:solidFill>
              </a:rPr>
              <a:t> </a:t>
            </a:r>
            <a:r>
              <a:rPr spc="-70" dirty="0">
                <a:solidFill>
                  <a:schemeClr val="tx1"/>
                </a:solidFill>
              </a:rPr>
              <a:t>reales</a:t>
            </a:r>
          </a:p>
        </p:txBody>
      </p:sp>
      <p:sp>
        <p:nvSpPr>
          <p:cNvPr id="3" name="object 3"/>
          <p:cNvSpPr/>
          <p:nvPr/>
        </p:nvSpPr>
        <p:spPr>
          <a:xfrm>
            <a:off x="1000418" y="675399"/>
            <a:ext cx="2731770" cy="735965"/>
          </a:xfrm>
          <a:custGeom>
            <a:avLst/>
            <a:gdLst/>
            <a:ahLst/>
            <a:cxnLst/>
            <a:rect l="l" t="t" r="r" b="b"/>
            <a:pathLst>
              <a:path w="2731770" h="735965">
                <a:moveTo>
                  <a:pt x="0" y="0"/>
                </a:moveTo>
                <a:lnTo>
                  <a:pt x="2731642" y="0"/>
                </a:lnTo>
              </a:path>
              <a:path w="2731770" h="735965">
                <a:moveTo>
                  <a:pt x="0" y="735563"/>
                </a:moveTo>
                <a:lnTo>
                  <a:pt x="2731642" y="735563"/>
                </a:lnTo>
              </a:path>
              <a:path w="2731770" h="735965">
                <a:moveTo>
                  <a:pt x="2731642" y="735563"/>
                </a:moveTo>
                <a:lnTo>
                  <a:pt x="2731642" y="0"/>
                </a:lnTo>
              </a:path>
              <a:path w="2731770" h="735965">
                <a:moveTo>
                  <a:pt x="0" y="735563"/>
                </a:moveTo>
                <a:lnTo>
                  <a:pt x="0" y="0"/>
                </a:lnTo>
              </a:path>
              <a:path w="2731770" h="735965">
                <a:moveTo>
                  <a:pt x="0" y="735563"/>
                </a:moveTo>
                <a:lnTo>
                  <a:pt x="2731642" y="735563"/>
                </a:lnTo>
              </a:path>
              <a:path w="2731770" h="735965">
                <a:moveTo>
                  <a:pt x="0" y="735563"/>
                </a:moveTo>
                <a:lnTo>
                  <a:pt x="0" y="0"/>
                </a:lnTo>
              </a:path>
              <a:path w="2731770" h="735965">
                <a:moveTo>
                  <a:pt x="0" y="735563"/>
                </a:moveTo>
                <a:lnTo>
                  <a:pt x="0" y="708068"/>
                </a:lnTo>
              </a:path>
              <a:path w="2731770" h="735965">
                <a:moveTo>
                  <a:pt x="0" y="0"/>
                </a:moveTo>
                <a:lnTo>
                  <a:pt x="0" y="26971"/>
                </a:lnTo>
              </a:path>
            </a:pathLst>
          </a:custGeom>
          <a:ln w="3175">
            <a:solidFill>
              <a:srgbClr val="000000"/>
            </a:solidFill>
          </a:ln>
        </p:spPr>
        <p:txBody>
          <a:bodyPr wrap="square" lIns="0" tIns="0" rIns="0" bIns="0" rtlCol="0"/>
          <a:lstStyle/>
          <a:p>
            <a:endParaRPr/>
          </a:p>
        </p:txBody>
      </p:sp>
      <p:sp>
        <p:nvSpPr>
          <p:cNvPr id="4" name="object 4"/>
          <p:cNvSpPr txBox="1"/>
          <p:nvPr/>
        </p:nvSpPr>
        <p:spPr>
          <a:xfrm>
            <a:off x="917171" y="1411229"/>
            <a:ext cx="157480" cy="100330"/>
          </a:xfrm>
          <a:prstGeom prst="rect">
            <a:avLst/>
          </a:prstGeom>
        </p:spPr>
        <p:txBody>
          <a:bodyPr vert="horz" wrap="square" lIns="0" tIns="11430" rIns="0" bIns="0" rtlCol="0">
            <a:spAutoFit/>
          </a:bodyPr>
          <a:lstStyle/>
          <a:p>
            <a:pPr marL="12700">
              <a:lnSpc>
                <a:spcPct val="100000"/>
              </a:lnSpc>
              <a:spcBef>
                <a:spcPts val="90"/>
              </a:spcBef>
            </a:pPr>
            <a:r>
              <a:rPr sz="500" spc="60" dirty="0">
                <a:latin typeface="Microsoft Sans Serif"/>
                <a:cs typeface="Microsoft Sans Serif"/>
              </a:rPr>
              <a:t>−10</a:t>
            </a:r>
            <a:endParaRPr sz="500">
              <a:latin typeface="Microsoft Sans Serif"/>
              <a:cs typeface="Microsoft Sans Serif"/>
            </a:endParaRPr>
          </a:p>
        </p:txBody>
      </p:sp>
      <p:sp>
        <p:nvSpPr>
          <p:cNvPr id="5" name="object 5"/>
          <p:cNvSpPr/>
          <p:nvPr/>
        </p:nvSpPr>
        <p:spPr>
          <a:xfrm>
            <a:off x="1273273"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6" name="object 6"/>
          <p:cNvSpPr txBox="1"/>
          <p:nvPr/>
        </p:nvSpPr>
        <p:spPr>
          <a:xfrm>
            <a:off x="1207140" y="1411229"/>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−8</a:t>
            </a:r>
            <a:endParaRPr sz="500">
              <a:latin typeface="Microsoft Sans Serif"/>
              <a:cs typeface="Microsoft Sans Serif"/>
            </a:endParaRPr>
          </a:p>
        </p:txBody>
      </p:sp>
      <p:sp>
        <p:nvSpPr>
          <p:cNvPr id="7" name="object 7"/>
          <p:cNvSpPr/>
          <p:nvPr/>
        </p:nvSpPr>
        <p:spPr>
          <a:xfrm>
            <a:off x="1546640"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8" name="object 8"/>
          <p:cNvSpPr txBox="1"/>
          <p:nvPr/>
        </p:nvSpPr>
        <p:spPr>
          <a:xfrm>
            <a:off x="1480513" y="1411229"/>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−6</a:t>
            </a:r>
            <a:endParaRPr sz="500">
              <a:latin typeface="Microsoft Sans Serif"/>
              <a:cs typeface="Microsoft Sans Serif"/>
            </a:endParaRPr>
          </a:p>
        </p:txBody>
      </p:sp>
      <p:sp>
        <p:nvSpPr>
          <p:cNvPr id="9" name="object 9"/>
          <p:cNvSpPr/>
          <p:nvPr/>
        </p:nvSpPr>
        <p:spPr>
          <a:xfrm>
            <a:off x="1819497"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10" name="object 10"/>
          <p:cNvSpPr txBox="1"/>
          <p:nvPr/>
        </p:nvSpPr>
        <p:spPr>
          <a:xfrm>
            <a:off x="1753364" y="1411229"/>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−4</a:t>
            </a:r>
            <a:endParaRPr sz="500">
              <a:latin typeface="Microsoft Sans Serif"/>
              <a:cs typeface="Microsoft Sans Serif"/>
            </a:endParaRPr>
          </a:p>
        </p:txBody>
      </p:sp>
      <p:sp>
        <p:nvSpPr>
          <p:cNvPr id="11" name="object 11"/>
          <p:cNvSpPr/>
          <p:nvPr/>
        </p:nvSpPr>
        <p:spPr>
          <a:xfrm>
            <a:off x="2092865"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12" name="object 12"/>
          <p:cNvSpPr txBox="1"/>
          <p:nvPr/>
        </p:nvSpPr>
        <p:spPr>
          <a:xfrm>
            <a:off x="2026737" y="1411229"/>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−2</a:t>
            </a:r>
            <a:endParaRPr sz="500">
              <a:latin typeface="Microsoft Sans Serif"/>
              <a:cs typeface="Microsoft Sans Serif"/>
            </a:endParaRPr>
          </a:p>
        </p:txBody>
      </p:sp>
      <p:sp>
        <p:nvSpPr>
          <p:cNvPr id="13" name="object 13"/>
          <p:cNvSpPr/>
          <p:nvPr/>
        </p:nvSpPr>
        <p:spPr>
          <a:xfrm>
            <a:off x="2366238"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14" name="object 14"/>
          <p:cNvSpPr txBox="1"/>
          <p:nvPr/>
        </p:nvSpPr>
        <p:spPr>
          <a:xfrm>
            <a:off x="2336420" y="1411229"/>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0</a:t>
            </a:r>
            <a:endParaRPr sz="500">
              <a:latin typeface="Microsoft Sans Serif"/>
              <a:cs typeface="Microsoft Sans Serif"/>
            </a:endParaRPr>
          </a:p>
        </p:txBody>
      </p:sp>
      <p:sp>
        <p:nvSpPr>
          <p:cNvPr id="15" name="object 15"/>
          <p:cNvSpPr/>
          <p:nvPr/>
        </p:nvSpPr>
        <p:spPr>
          <a:xfrm>
            <a:off x="2639089"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16" name="object 16"/>
          <p:cNvSpPr txBox="1"/>
          <p:nvPr/>
        </p:nvSpPr>
        <p:spPr>
          <a:xfrm>
            <a:off x="2609271" y="1411229"/>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2</a:t>
            </a:r>
            <a:endParaRPr sz="500">
              <a:latin typeface="Microsoft Sans Serif"/>
              <a:cs typeface="Microsoft Sans Serif"/>
            </a:endParaRPr>
          </a:p>
        </p:txBody>
      </p:sp>
      <p:sp>
        <p:nvSpPr>
          <p:cNvPr id="17" name="object 17"/>
          <p:cNvSpPr/>
          <p:nvPr/>
        </p:nvSpPr>
        <p:spPr>
          <a:xfrm>
            <a:off x="2912463"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18" name="object 18"/>
          <p:cNvSpPr txBox="1"/>
          <p:nvPr/>
        </p:nvSpPr>
        <p:spPr>
          <a:xfrm>
            <a:off x="2882644" y="1411229"/>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4</a:t>
            </a:r>
            <a:endParaRPr sz="500">
              <a:latin typeface="Microsoft Sans Serif"/>
              <a:cs typeface="Microsoft Sans Serif"/>
            </a:endParaRPr>
          </a:p>
        </p:txBody>
      </p:sp>
      <p:sp>
        <p:nvSpPr>
          <p:cNvPr id="19" name="object 19"/>
          <p:cNvSpPr/>
          <p:nvPr/>
        </p:nvSpPr>
        <p:spPr>
          <a:xfrm>
            <a:off x="3185313"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20" name="object 20"/>
          <p:cNvSpPr txBox="1"/>
          <p:nvPr/>
        </p:nvSpPr>
        <p:spPr>
          <a:xfrm>
            <a:off x="3155495" y="1411229"/>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6</a:t>
            </a:r>
            <a:endParaRPr sz="500">
              <a:latin typeface="Microsoft Sans Serif"/>
              <a:cs typeface="Microsoft Sans Serif"/>
            </a:endParaRPr>
          </a:p>
        </p:txBody>
      </p:sp>
      <p:sp>
        <p:nvSpPr>
          <p:cNvPr id="21" name="object 21"/>
          <p:cNvSpPr/>
          <p:nvPr/>
        </p:nvSpPr>
        <p:spPr>
          <a:xfrm>
            <a:off x="3458687"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22" name="object 22"/>
          <p:cNvSpPr txBox="1"/>
          <p:nvPr/>
        </p:nvSpPr>
        <p:spPr>
          <a:xfrm>
            <a:off x="3428869" y="1411229"/>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8</a:t>
            </a:r>
            <a:endParaRPr sz="500">
              <a:latin typeface="Microsoft Sans Serif"/>
              <a:cs typeface="Microsoft Sans Serif"/>
            </a:endParaRPr>
          </a:p>
        </p:txBody>
      </p:sp>
      <p:sp>
        <p:nvSpPr>
          <p:cNvPr id="23" name="object 23"/>
          <p:cNvSpPr/>
          <p:nvPr/>
        </p:nvSpPr>
        <p:spPr>
          <a:xfrm>
            <a:off x="3732060" y="675399"/>
            <a:ext cx="0" cy="735965"/>
          </a:xfrm>
          <a:custGeom>
            <a:avLst/>
            <a:gdLst/>
            <a:ahLst/>
            <a:cxnLst/>
            <a:rect l="l" t="t" r="r" b="b"/>
            <a:pathLst>
              <a:path h="735965">
                <a:moveTo>
                  <a:pt x="0" y="735563"/>
                </a:moveTo>
                <a:lnTo>
                  <a:pt x="0" y="708068"/>
                </a:lnTo>
              </a:path>
              <a:path h="735965">
                <a:moveTo>
                  <a:pt x="0" y="0"/>
                </a:moveTo>
                <a:lnTo>
                  <a:pt x="0" y="26971"/>
                </a:lnTo>
              </a:path>
            </a:pathLst>
          </a:custGeom>
          <a:ln w="3175">
            <a:solidFill>
              <a:srgbClr val="000000"/>
            </a:solidFill>
          </a:ln>
        </p:spPr>
        <p:txBody>
          <a:bodyPr wrap="square" lIns="0" tIns="0" rIns="0" bIns="0" rtlCol="0"/>
          <a:lstStyle/>
          <a:p>
            <a:endParaRPr/>
          </a:p>
        </p:txBody>
      </p:sp>
      <p:sp>
        <p:nvSpPr>
          <p:cNvPr id="24" name="object 24"/>
          <p:cNvSpPr txBox="1"/>
          <p:nvPr/>
        </p:nvSpPr>
        <p:spPr>
          <a:xfrm>
            <a:off x="3685124" y="1411229"/>
            <a:ext cx="95250"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10</a:t>
            </a:r>
            <a:endParaRPr sz="500">
              <a:latin typeface="Microsoft Sans Serif"/>
              <a:cs typeface="Microsoft Sans Serif"/>
            </a:endParaRPr>
          </a:p>
        </p:txBody>
      </p:sp>
      <p:sp>
        <p:nvSpPr>
          <p:cNvPr id="25" name="object 25"/>
          <p:cNvSpPr/>
          <p:nvPr/>
        </p:nvSpPr>
        <p:spPr>
          <a:xfrm>
            <a:off x="1000418" y="1234073"/>
            <a:ext cx="2731770" cy="139700"/>
          </a:xfrm>
          <a:custGeom>
            <a:avLst/>
            <a:gdLst/>
            <a:ahLst/>
            <a:cxnLst/>
            <a:rect l="l" t="t" r="r" b="b"/>
            <a:pathLst>
              <a:path w="2731770" h="139700">
                <a:moveTo>
                  <a:pt x="0" y="139540"/>
                </a:moveTo>
                <a:lnTo>
                  <a:pt x="26975" y="139540"/>
                </a:lnTo>
              </a:path>
              <a:path w="2731770" h="139700">
                <a:moveTo>
                  <a:pt x="2731642" y="139540"/>
                </a:moveTo>
                <a:lnTo>
                  <a:pt x="2704148" y="139540"/>
                </a:lnTo>
              </a:path>
              <a:path w="2731770" h="139700">
                <a:moveTo>
                  <a:pt x="0" y="0"/>
                </a:moveTo>
                <a:lnTo>
                  <a:pt x="26975" y="0"/>
                </a:lnTo>
              </a:path>
              <a:path w="2731770" h="139700">
                <a:moveTo>
                  <a:pt x="2731642" y="0"/>
                </a:moveTo>
                <a:lnTo>
                  <a:pt x="2704148" y="0"/>
                </a:lnTo>
              </a:path>
            </a:pathLst>
          </a:custGeom>
          <a:ln w="3175">
            <a:solidFill>
              <a:srgbClr val="000000"/>
            </a:solidFill>
          </a:ln>
        </p:spPr>
        <p:txBody>
          <a:bodyPr wrap="square" lIns="0" tIns="0" rIns="0" bIns="0" rtlCol="0"/>
          <a:lstStyle/>
          <a:p>
            <a:endParaRPr/>
          </a:p>
        </p:txBody>
      </p:sp>
      <p:sp>
        <p:nvSpPr>
          <p:cNvPr id="26" name="object 26"/>
          <p:cNvSpPr txBox="1"/>
          <p:nvPr/>
        </p:nvSpPr>
        <p:spPr>
          <a:xfrm>
            <a:off x="883452" y="1181951"/>
            <a:ext cx="112395" cy="240029"/>
          </a:xfrm>
          <a:prstGeom prst="rect">
            <a:avLst/>
          </a:prstGeom>
        </p:spPr>
        <p:txBody>
          <a:bodyPr vert="horz" wrap="square" lIns="0" tIns="11430" rIns="0" bIns="0" rtlCol="0">
            <a:spAutoFit/>
          </a:bodyPr>
          <a:lstStyle/>
          <a:p>
            <a:pPr marL="64135">
              <a:lnSpc>
                <a:spcPct val="100000"/>
              </a:lnSpc>
              <a:spcBef>
                <a:spcPts val="90"/>
              </a:spcBef>
            </a:pPr>
            <a:r>
              <a:rPr sz="500" spc="-10" dirty="0">
                <a:latin typeface="Microsoft Sans Serif"/>
                <a:cs typeface="Microsoft Sans Serif"/>
              </a:rPr>
              <a:t>1</a:t>
            </a:r>
            <a:endParaRPr sz="500">
              <a:latin typeface="Microsoft Sans Serif"/>
              <a:cs typeface="Microsoft Sans Serif"/>
            </a:endParaRPr>
          </a:p>
          <a:p>
            <a:pPr>
              <a:lnSpc>
                <a:spcPct val="100000"/>
              </a:lnSpc>
              <a:spcBef>
                <a:spcPts val="45"/>
              </a:spcBef>
            </a:pPr>
            <a:endParaRPr sz="400">
              <a:latin typeface="Microsoft Sans Serif"/>
              <a:cs typeface="Microsoft Sans Serif"/>
            </a:endParaRPr>
          </a:p>
          <a:p>
            <a:pPr marL="12700">
              <a:lnSpc>
                <a:spcPct val="100000"/>
              </a:lnSpc>
            </a:pPr>
            <a:r>
              <a:rPr sz="500" spc="-5" dirty="0">
                <a:latin typeface="Microsoft Sans Serif"/>
                <a:cs typeface="Microsoft Sans Serif"/>
              </a:rPr>
              <a:t>0.5</a:t>
            </a:r>
            <a:endParaRPr sz="500">
              <a:latin typeface="Microsoft Sans Serif"/>
              <a:cs typeface="Microsoft Sans Serif"/>
            </a:endParaRPr>
          </a:p>
        </p:txBody>
      </p:sp>
      <p:sp>
        <p:nvSpPr>
          <p:cNvPr id="27" name="object 27"/>
          <p:cNvSpPr/>
          <p:nvPr/>
        </p:nvSpPr>
        <p:spPr>
          <a:xfrm>
            <a:off x="1000418" y="675399"/>
            <a:ext cx="2731770" cy="419734"/>
          </a:xfrm>
          <a:custGeom>
            <a:avLst/>
            <a:gdLst/>
            <a:ahLst/>
            <a:cxnLst/>
            <a:rect l="l" t="t" r="r" b="b"/>
            <a:pathLst>
              <a:path w="2731770" h="419734">
                <a:moveTo>
                  <a:pt x="0" y="419132"/>
                </a:moveTo>
                <a:lnTo>
                  <a:pt x="26975" y="419132"/>
                </a:lnTo>
              </a:path>
              <a:path w="2731770" h="419734">
                <a:moveTo>
                  <a:pt x="2731642" y="419132"/>
                </a:moveTo>
                <a:lnTo>
                  <a:pt x="2704148" y="419132"/>
                </a:lnTo>
              </a:path>
              <a:path w="2731770" h="419734">
                <a:moveTo>
                  <a:pt x="0" y="279075"/>
                </a:moveTo>
                <a:lnTo>
                  <a:pt x="26975" y="279075"/>
                </a:lnTo>
              </a:path>
              <a:path w="2731770" h="419734">
                <a:moveTo>
                  <a:pt x="2731642" y="279075"/>
                </a:moveTo>
                <a:lnTo>
                  <a:pt x="2704148" y="279075"/>
                </a:lnTo>
              </a:path>
              <a:path w="2731770" h="419734">
                <a:moveTo>
                  <a:pt x="0" y="139540"/>
                </a:moveTo>
                <a:lnTo>
                  <a:pt x="26975" y="139540"/>
                </a:lnTo>
              </a:path>
              <a:path w="2731770" h="419734">
                <a:moveTo>
                  <a:pt x="2731642" y="139540"/>
                </a:moveTo>
                <a:lnTo>
                  <a:pt x="2704148" y="139540"/>
                </a:lnTo>
              </a:path>
              <a:path w="2731770" h="419734">
                <a:moveTo>
                  <a:pt x="0" y="0"/>
                </a:moveTo>
                <a:lnTo>
                  <a:pt x="26975" y="0"/>
                </a:lnTo>
              </a:path>
              <a:path w="2731770" h="419734">
                <a:moveTo>
                  <a:pt x="2731642" y="0"/>
                </a:moveTo>
                <a:lnTo>
                  <a:pt x="2704148" y="0"/>
                </a:lnTo>
              </a:path>
            </a:pathLst>
          </a:custGeom>
          <a:ln w="3175">
            <a:solidFill>
              <a:srgbClr val="000000"/>
            </a:solidFill>
          </a:ln>
        </p:spPr>
        <p:txBody>
          <a:bodyPr wrap="square" lIns="0" tIns="0" rIns="0" bIns="0" rtlCol="0"/>
          <a:lstStyle/>
          <a:p>
            <a:endParaRPr/>
          </a:p>
        </p:txBody>
      </p:sp>
      <p:sp>
        <p:nvSpPr>
          <p:cNvPr id="28" name="object 28"/>
          <p:cNvSpPr txBox="1"/>
          <p:nvPr/>
        </p:nvSpPr>
        <p:spPr>
          <a:xfrm>
            <a:off x="883452" y="623277"/>
            <a:ext cx="112395" cy="519430"/>
          </a:xfrm>
          <a:prstGeom prst="rect">
            <a:avLst/>
          </a:prstGeom>
        </p:spPr>
        <p:txBody>
          <a:bodyPr vert="horz" wrap="square" lIns="0" tIns="11430" rIns="0" bIns="0" rtlCol="0">
            <a:spAutoFit/>
          </a:bodyPr>
          <a:lstStyle/>
          <a:p>
            <a:pPr marL="64135">
              <a:lnSpc>
                <a:spcPct val="100000"/>
              </a:lnSpc>
              <a:spcBef>
                <a:spcPts val="90"/>
              </a:spcBef>
            </a:pPr>
            <a:r>
              <a:rPr sz="500" spc="-10" dirty="0">
                <a:latin typeface="Microsoft Sans Serif"/>
                <a:cs typeface="Microsoft Sans Serif"/>
              </a:rPr>
              <a:t>3</a:t>
            </a:r>
            <a:endParaRPr sz="500">
              <a:latin typeface="Microsoft Sans Serif"/>
              <a:cs typeface="Microsoft Sans Serif"/>
            </a:endParaRPr>
          </a:p>
          <a:p>
            <a:pPr>
              <a:lnSpc>
                <a:spcPct val="100000"/>
              </a:lnSpc>
              <a:spcBef>
                <a:spcPts val="45"/>
              </a:spcBef>
            </a:pPr>
            <a:endParaRPr sz="400">
              <a:latin typeface="Microsoft Sans Serif"/>
              <a:cs typeface="Microsoft Sans Serif"/>
            </a:endParaRPr>
          </a:p>
          <a:p>
            <a:pPr marL="12700">
              <a:lnSpc>
                <a:spcPct val="100000"/>
              </a:lnSpc>
            </a:pPr>
            <a:r>
              <a:rPr sz="500" spc="-5" dirty="0">
                <a:latin typeface="Microsoft Sans Serif"/>
                <a:cs typeface="Microsoft Sans Serif"/>
              </a:rPr>
              <a:t>2.5</a:t>
            </a:r>
            <a:endParaRPr sz="500">
              <a:latin typeface="Microsoft Sans Serif"/>
              <a:cs typeface="Microsoft Sans Serif"/>
            </a:endParaRPr>
          </a:p>
          <a:p>
            <a:pPr>
              <a:lnSpc>
                <a:spcPct val="100000"/>
              </a:lnSpc>
              <a:spcBef>
                <a:spcPts val="45"/>
              </a:spcBef>
            </a:pPr>
            <a:endParaRPr sz="400">
              <a:latin typeface="Microsoft Sans Serif"/>
              <a:cs typeface="Microsoft Sans Serif"/>
            </a:endParaRPr>
          </a:p>
          <a:p>
            <a:pPr marL="64135">
              <a:lnSpc>
                <a:spcPct val="100000"/>
              </a:lnSpc>
            </a:pPr>
            <a:r>
              <a:rPr sz="500" spc="-10" dirty="0">
                <a:latin typeface="Microsoft Sans Serif"/>
                <a:cs typeface="Microsoft Sans Serif"/>
              </a:rPr>
              <a:t>2</a:t>
            </a:r>
            <a:endParaRPr sz="500">
              <a:latin typeface="Microsoft Sans Serif"/>
              <a:cs typeface="Microsoft Sans Serif"/>
            </a:endParaRPr>
          </a:p>
          <a:p>
            <a:pPr>
              <a:lnSpc>
                <a:spcPct val="100000"/>
              </a:lnSpc>
              <a:spcBef>
                <a:spcPts val="50"/>
              </a:spcBef>
            </a:pPr>
            <a:endParaRPr sz="400">
              <a:latin typeface="Microsoft Sans Serif"/>
              <a:cs typeface="Microsoft Sans Serif"/>
            </a:endParaRPr>
          </a:p>
          <a:p>
            <a:pPr marL="12700">
              <a:lnSpc>
                <a:spcPct val="100000"/>
              </a:lnSpc>
            </a:pPr>
            <a:r>
              <a:rPr sz="500" spc="-5" dirty="0">
                <a:latin typeface="Microsoft Sans Serif"/>
                <a:cs typeface="Microsoft Sans Serif"/>
              </a:rPr>
              <a:t>1.5</a:t>
            </a:r>
            <a:endParaRPr sz="500">
              <a:latin typeface="Microsoft Sans Serif"/>
              <a:cs typeface="Microsoft Sans Serif"/>
            </a:endParaRPr>
          </a:p>
        </p:txBody>
      </p:sp>
      <p:grpSp>
        <p:nvGrpSpPr>
          <p:cNvPr id="29" name="object 29"/>
          <p:cNvGrpSpPr/>
          <p:nvPr/>
        </p:nvGrpSpPr>
        <p:grpSpPr>
          <a:xfrm>
            <a:off x="990893" y="673812"/>
            <a:ext cx="2750820" cy="746760"/>
            <a:chOff x="990893" y="673812"/>
            <a:chExt cx="2750820" cy="746760"/>
          </a:xfrm>
        </p:grpSpPr>
        <p:sp>
          <p:nvSpPr>
            <p:cNvPr id="30" name="object 30"/>
            <p:cNvSpPr/>
            <p:nvPr/>
          </p:nvSpPr>
          <p:spPr>
            <a:xfrm>
              <a:off x="1000418" y="675399"/>
              <a:ext cx="2731770" cy="735965"/>
            </a:xfrm>
            <a:custGeom>
              <a:avLst/>
              <a:gdLst/>
              <a:ahLst/>
              <a:cxnLst/>
              <a:rect l="l" t="t" r="r" b="b"/>
              <a:pathLst>
                <a:path w="2731770" h="735965">
                  <a:moveTo>
                    <a:pt x="0" y="0"/>
                  </a:moveTo>
                  <a:lnTo>
                    <a:pt x="2731642" y="0"/>
                  </a:lnTo>
                </a:path>
                <a:path w="2731770" h="735965">
                  <a:moveTo>
                    <a:pt x="0" y="735563"/>
                  </a:moveTo>
                  <a:lnTo>
                    <a:pt x="2731642" y="735563"/>
                  </a:lnTo>
                </a:path>
                <a:path w="2731770" h="735965">
                  <a:moveTo>
                    <a:pt x="2731642" y="735563"/>
                  </a:moveTo>
                  <a:lnTo>
                    <a:pt x="2731642" y="0"/>
                  </a:lnTo>
                </a:path>
                <a:path w="2731770" h="735965">
                  <a:moveTo>
                    <a:pt x="0" y="735563"/>
                  </a:moveTo>
                  <a:lnTo>
                    <a:pt x="0" y="0"/>
                  </a:lnTo>
                </a:path>
              </a:pathLst>
            </a:custGeom>
            <a:ln w="3175">
              <a:solidFill>
                <a:srgbClr val="000000"/>
              </a:solidFill>
            </a:ln>
          </p:spPr>
          <p:txBody>
            <a:bodyPr wrap="square" lIns="0" tIns="0" rIns="0" bIns="0" rtlCol="0"/>
            <a:lstStyle/>
            <a:p>
              <a:endParaRPr/>
            </a:p>
          </p:txBody>
        </p:sp>
        <p:sp>
          <p:nvSpPr>
            <p:cNvPr id="31" name="object 31"/>
            <p:cNvSpPr/>
            <p:nvPr/>
          </p:nvSpPr>
          <p:spPr>
            <a:xfrm>
              <a:off x="1000418" y="753725"/>
              <a:ext cx="2731770" cy="657860"/>
            </a:xfrm>
            <a:custGeom>
              <a:avLst/>
              <a:gdLst/>
              <a:ahLst/>
              <a:cxnLst/>
              <a:rect l="l" t="t" r="r" b="b"/>
              <a:pathLst>
                <a:path w="2731770" h="657860">
                  <a:moveTo>
                    <a:pt x="0" y="657236"/>
                  </a:moveTo>
                  <a:lnTo>
                    <a:pt x="136427" y="646343"/>
                  </a:lnTo>
                  <a:lnTo>
                    <a:pt x="272855" y="634410"/>
                  </a:lnTo>
                  <a:lnTo>
                    <a:pt x="409277" y="620921"/>
                  </a:lnTo>
                  <a:lnTo>
                    <a:pt x="546223" y="606399"/>
                  </a:lnTo>
                  <a:lnTo>
                    <a:pt x="682651" y="590320"/>
                  </a:lnTo>
                  <a:lnTo>
                    <a:pt x="819079" y="572679"/>
                  </a:lnTo>
                  <a:lnTo>
                    <a:pt x="956025" y="552971"/>
                  </a:lnTo>
                  <a:lnTo>
                    <a:pt x="1092447" y="531185"/>
                  </a:lnTo>
                  <a:lnTo>
                    <a:pt x="1228875" y="506802"/>
                  </a:lnTo>
                  <a:lnTo>
                    <a:pt x="1365820" y="480347"/>
                  </a:lnTo>
                  <a:lnTo>
                    <a:pt x="1502249" y="450779"/>
                  </a:lnTo>
                  <a:lnTo>
                    <a:pt x="1638671" y="418616"/>
                  </a:lnTo>
                  <a:lnTo>
                    <a:pt x="1775099" y="382307"/>
                  </a:lnTo>
                  <a:lnTo>
                    <a:pt x="1912045" y="342885"/>
                  </a:lnTo>
                  <a:lnTo>
                    <a:pt x="2048473" y="298789"/>
                  </a:lnTo>
                  <a:lnTo>
                    <a:pt x="2184895" y="250547"/>
                  </a:lnTo>
                  <a:lnTo>
                    <a:pt x="2321840" y="197120"/>
                  </a:lnTo>
                  <a:lnTo>
                    <a:pt x="2458269" y="137984"/>
                  </a:lnTo>
                  <a:lnTo>
                    <a:pt x="2594697" y="72624"/>
                  </a:lnTo>
                  <a:lnTo>
                    <a:pt x="2731642" y="0"/>
                  </a:lnTo>
                </a:path>
              </a:pathLst>
            </a:custGeom>
            <a:ln w="18674">
              <a:solidFill>
                <a:srgbClr val="0000FF"/>
              </a:solidFill>
            </a:ln>
          </p:spPr>
          <p:txBody>
            <a:bodyPr wrap="square" lIns="0" tIns="0" rIns="0" bIns="0" rtlCol="0"/>
            <a:lstStyle/>
            <a:p>
              <a:endParaRPr/>
            </a:p>
          </p:txBody>
        </p:sp>
      </p:grpSp>
      <p:sp>
        <p:nvSpPr>
          <p:cNvPr id="32" name="object 32"/>
          <p:cNvSpPr txBox="1"/>
          <p:nvPr/>
        </p:nvSpPr>
        <p:spPr>
          <a:xfrm>
            <a:off x="2353538" y="1124889"/>
            <a:ext cx="7048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C</a:t>
            </a:r>
            <a:endParaRPr sz="500">
              <a:latin typeface="Microsoft Sans Serif"/>
              <a:cs typeface="Microsoft Sans Serif"/>
            </a:endParaRPr>
          </a:p>
        </p:txBody>
      </p:sp>
      <p:sp>
        <p:nvSpPr>
          <p:cNvPr id="33" name="object 33"/>
          <p:cNvSpPr/>
          <p:nvPr/>
        </p:nvSpPr>
        <p:spPr>
          <a:xfrm>
            <a:off x="2366238" y="675399"/>
            <a:ext cx="0" cy="736600"/>
          </a:xfrm>
          <a:custGeom>
            <a:avLst/>
            <a:gdLst/>
            <a:ahLst/>
            <a:cxnLst/>
            <a:rect l="l" t="t" r="r" b="b"/>
            <a:pathLst>
              <a:path h="736600">
                <a:moveTo>
                  <a:pt x="0" y="736079"/>
                </a:moveTo>
                <a:lnTo>
                  <a:pt x="0" y="0"/>
                </a:lnTo>
              </a:path>
            </a:pathLst>
          </a:custGeom>
          <a:ln w="3175">
            <a:solidFill>
              <a:srgbClr val="000000"/>
            </a:solidFill>
          </a:ln>
        </p:spPr>
        <p:txBody>
          <a:bodyPr wrap="square" lIns="0" tIns="0" rIns="0" bIns="0" rtlCol="0"/>
          <a:lstStyle/>
          <a:p>
            <a:endParaRPr/>
          </a:p>
        </p:txBody>
      </p:sp>
      <p:sp>
        <p:nvSpPr>
          <p:cNvPr id="34" name="object 34"/>
          <p:cNvSpPr/>
          <p:nvPr/>
        </p:nvSpPr>
        <p:spPr>
          <a:xfrm>
            <a:off x="1000418" y="1697302"/>
            <a:ext cx="2731770" cy="736600"/>
          </a:xfrm>
          <a:custGeom>
            <a:avLst/>
            <a:gdLst/>
            <a:ahLst/>
            <a:cxnLst/>
            <a:rect l="l" t="t" r="r" b="b"/>
            <a:pathLst>
              <a:path w="2731770" h="736600">
                <a:moveTo>
                  <a:pt x="0" y="0"/>
                </a:moveTo>
                <a:lnTo>
                  <a:pt x="2731642" y="0"/>
                </a:lnTo>
              </a:path>
              <a:path w="2731770" h="736600">
                <a:moveTo>
                  <a:pt x="0" y="736078"/>
                </a:moveTo>
                <a:lnTo>
                  <a:pt x="2731642" y="736078"/>
                </a:lnTo>
              </a:path>
              <a:path w="2731770" h="736600">
                <a:moveTo>
                  <a:pt x="2731642" y="736078"/>
                </a:moveTo>
                <a:lnTo>
                  <a:pt x="2731642" y="0"/>
                </a:lnTo>
              </a:path>
              <a:path w="2731770" h="736600">
                <a:moveTo>
                  <a:pt x="0" y="736078"/>
                </a:moveTo>
                <a:lnTo>
                  <a:pt x="0" y="0"/>
                </a:lnTo>
              </a:path>
              <a:path w="2731770" h="736600">
                <a:moveTo>
                  <a:pt x="0" y="736078"/>
                </a:moveTo>
                <a:lnTo>
                  <a:pt x="2731642" y="736078"/>
                </a:lnTo>
              </a:path>
              <a:path w="2731770" h="736600">
                <a:moveTo>
                  <a:pt x="0" y="736078"/>
                </a:moveTo>
                <a:lnTo>
                  <a:pt x="0" y="0"/>
                </a:lnTo>
              </a:path>
              <a:path w="2731770" h="736600">
                <a:moveTo>
                  <a:pt x="0" y="736078"/>
                </a:moveTo>
                <a:lnTo>
                  <a:pt x="0" y="708585"/>
                </a:lnTo>
              </a:path>
              <a:path w="2731770" h="736600">
                <a:moveTo>
                  <a:pt x="0" y="0"/>
                </a:moveTo>
                <a:lnTo>
                  <a:pt x="0" y="26971"/>
                </a:lnTo>
              </a:path>
            </a:pathLst>
          </a:custGeom>
          <a:ln w="3175">
            <a:solidFill>
              <a:srgbClr val="000000"/>
            </a:solidFill>
          </a:ln>
        </p:spPr>
        <p:txBody>
          <a:bodyPr wrap="square" lIns="0" tIns="0" rIns="0" bIns="0" rtlCol="0"/>
          <a:lstStyle/>
          <a:p>
            <a:endParaRPr/>
          </a:p>
        </p:txBody>
      </p:sp>
      <p:sp>
        <p:nvSpPr>
          <p:cNvPr id="35" name="object 35"/>
          <p:cNvSpPr txBox="1"/>
          <p:nvPr/>
        </p:nvSpPr>
        <p:spPr>
          <a:xfrm>
            <a:off x="917171" y="2433648"/>
            <a:ext cx="157480" cy="100330"/>
          </a:xfrm>
          <a:prstGeom prst="rect">
            <a:avLst/>
          </a:prstGeom>
        </p:spPr>
        <p:txBody>
          <a:bodyPr vert="horz" wrap="square" lIns="0" tIns="11430" rIns="0" bIns="0" rtlCol="0">
            <a:spAutoFit/>
          </a:bodyPr>
          <a:lstStyle/>
          <a:p>
            <a:pPr marL="12700">
              <a:lnSpc>
                <a:spcPct val="100000"/>
              </a:lnSpc>
              <a:spcBef>
                <a:spcPts val="90"/>
              </a:spcBef>
            </a:pPr>
            <a:r>
              <a:rPr sz="500" spc="60" dirty="0">
                <a:latin typeface="Microsoft Sans Serif"/>
                <a:cs typeface="Microsoft Sans Serif"/>
              </a:rPr>
              <a:t>−10</a:t>
            </a:r>
            <a:endParaRPr sz="500">
              <a:latin typeface="Microsoft Sans Serif"/>
              <a:cs typeface="Microsoft Sans Serif"/>
            </a:endParaRPr>
          </a:p>
        </p:txBody>
      </p:sp>
      <p:sp>
        <p:nvSpPr>
          <p:cNvPr id="36" name="object 36"/>
          <p:cNvSpPr/>
          <p:nvPr/>
        </p:nvSpPr>
        <p:spPr>
          <a:xfrm>
            <a:off x="1273273"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37" name="object 37"/>
          <p:cNvSpPr txBox="1"/>
          <p:nvPr/>
        </p:nvSpPr>
        <p:spPr>
          <a:xfrm>
            <a:off x="1207140" y="2433648"/>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−8</a:t>
            </a:r>
            <a:endParaRPr sz="500">
              <a:latin typeface="Microsoft Sans Serif"/>
              <a:cs typeface="Microsoft Sans Serif"/>
            </a:endParaRPr>
          </a:p>
        </p:txBody>
      </p:sp>
      <p:sp>
        <p:nvSpPr>
          <p:cNvPr id="38" name="object 38"/>
          <p:cNvSpPr/>
          <p:nvPr/>
        </p:nvSpPr>
        <p:spPr>
          <a:xfrm>
            <a:off x="1546640"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39" name="object 39"/>
          <p:cNvSpPr txBox="1"/>
          <p:nvPr/>
        </p:nvSpPr>
        <p:spPr>
          <a:xfrm>
            <a:off x="1480513" y="2433648"/>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−6</a:t>
            </a:r>
            <a:endParaRPr sz="500">
              <a:latin typeface="Microsoft Sans Serif"/>
              <a:cs typeface="Microsoft Sans Serif"/>
            </a:endParaRPr>
          </a:p>
        </p:txBody>
      </p:sp>
      <p:sp>
        <p:nvSpPr>
          <p:cNvPr id="40" name="object 40"/>
          <p:cNvSpPr/>
          <p:nvPr/>
        </p:nvSpPr>
        <p:spPr>
          <a:xfrm>
            <a:off x="1819497"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41" name="object 41"/>
          <p:cNvSpPr txBox="1"/>
          <p:nvPr/>
        </p:nvSpPr>
        <p:spPr>
          <a:xfrm>
            <a:off x="1753364" y="2433648"/>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−4</a:t>
            </a:r>
            <a:endParaRPr sz="500">
              <a:latin typeface="Microsoft Sans Serif"/>
              <a:cs typeface="Microsoft Sans Serif"/>
            </a:endParaRPr>
          </a:p>
        </p:txBody>
      </p:sp>
      <p:sp>
        <p:nvSpPr>
          <p:cNvPr id="42" name="object 42"/>
          <p:cNvSpPr/>
          <p:nvPr/>
        </p:nvSpPr>
        <p:spPr>
          <a:xfrm>
            <a:off x="2092865"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43" name="object 43"/>
          <p:cNvSpPr txBox="1"/>
          <p:nvPr/>
        </p:nvSpPr>
        <p:spPr>
          <a:xfrm>
            <a:off x="2026737" y="2433648"/>
            <a:ext cx="122555" cy="100330"/>
          </a:xfrm>
          <a:prstGeom prst="rect">
            <a:avLst/>
          </a:prstGeom>
        </p:spPr>
        <p:txBody>
          <a:bodyPr vert="horz" wrap="square" lIns="0" tIns="11430" rIns="0" bIns="0" rtlCol="0">
            <a:spAutoFit/>
          </a:bodyPr>
          <a:lstStyle/>
          <a:p>
            <a:pPr marL="12700">
              <a:lnSpc>
                <a:spcPct val="100000"/>
              </a:lnSpc>
              <a:spcBef>
                <a:spcPts val="90"/>
              </a:spcBef>
            </a:pPr>
            <a:r>
              <a:rPr sz="500" spc="95" dirty="0">
                <a:latin typeface="Microsoft Sans Serif"/>
                <a:cs typeface="Microsoft Sans Serif"/>
              </a:rPr>
              <a:t>−2</a:t>
            </a:r>
            <a:endParaRPr sz="500">
              <a:latin typeface="Microsoft Sans Serif"/>
              <a:cs typeface="Microsoft Sans Serif"/>
            </a:endParaRPr>
          </a:p>
        </p:txBody>
      </p:sp>
      <p:sp>
        <p:nvSpPr>
          <p:cNvPr id="44" name="object 44"/>
          <p:cNvSpPr/>
          <p:nvPr/>
        </p:nvSpPr>
        <p:spPr>
          <a:xfrm>
            <a:off x="2366238"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45" name="object 45"/>
          <p:cNvSpPr txBox="1"/>
          <p:nvPr/>
        </p:nvSpPr>
        <p:spPr>
          <a:xfrm>
            <a:off x="2336420" y="2433648"/>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0</a:t>
            </a:r>
            <a:endParaRPr sz="500">
              <a:latin typeface="Microsoft Sans Serif"/>
              <a:cs typeface="Microsoft Sans Serif"/>
            </a:endParaRPr>
          </a:p>
        </p:txBody>
      </p:sp>
      <p:sp>
        <p:nvSpPr>
          <p:cNvPr id="46" name="object 46"/>
          <p:cNvSpPr/>
          <p:nvPr/>
        </p:nvSpPr>
        <p:spPr>
          <a:xfrm>
            <a:off x="2639089"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47" name="object 47"/>
          <p:cNvSpPr txBox="1"/>
          <p:nvPr/>
        </p:nvSpPr>
        <p:spPr>
          <a:xfrm>
            <a:off x="2609271" y="2433648"/>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2</a:t>
            </a:r>
            <a:endParaRPr sz="500">
              <a:latin typeface="Microsoft Sans Serif"/>
              <a:cs typeface="Microsoft Sans Serif"/>
            </a:endParaRPr>
          </a:p>
        </p:txBody>
      </p:sp>
      <p:sp>
        <p:nvSpPr>
          <p:cNvPr id="48" name="object 48"/>
          <p:cNvSpPr/>
          <p:nvPr/>
        </p:nvSpPr>
        <p:spPr>
          <a:xfrm>
            <a:off x="2912463"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49" name="object 49"/>
          <p:cNvSpPr txBox="1"/>
          <p:nvPr/>
        </p:nvSpPr>
        <p:spPr>
          <a:xfrm>
            <a:off x="2882644" y="2433648"/>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4</a:t>
            </a:r>
            <a:endParaRPr sz="500">
              <a:latin typeface="Microsoft Sans Serif"/>
              <a:cs typeface="Microsoft Sans Serif"/>
            </a:endParaRPr>
          </a:p>
        </p:txBody>
      </p:sp>
      <p:sp>
        <p:nvSpPr>
          <p:cNvPr id="50" name="object 50"/>
          <p:cNvSpPr/>
          <p:nvPr/>
        </p:nvSpPr>
        <p:spPr>
          <a:xfrm>
            <a:off x="3185313"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51" name="object 51"/>
          <p:cNvSpPr txBox="1"/>
          <p:nvPr/>
        </p:nvSpPr>
        <p:spPr>
          <a:xfrm>
            <a:off x="3155495" y="2433648"/>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6</a:t>
            </a:r>
            <a:endParaRPr sz="500">
              <a:latin typeface="Microsoft Sans Serif"/>
              <a:cs typeface="Microsoft Sans Serif"/>
            </a:endParaRPr>
          </a:p>
        </p:txBody>
      </p:sp>
      <p:sp>
        <p:nvSpPr>
          <p:cNvPr id="52" name="object 52"/>
          <p:cNvSpPr/>
          <p:nvPr/>
        </p:nvSpPr>
        <p:spPr>
          <a:xfrm>
            <a:off x="3458687"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53" name="object 53"/>
          <p:cNvSpPr txBox="1"/>
          <p:nvPr/>
        </p:nvSpPr>
        <p:spPr>
          <a:xfrm>
            <a:off x="3428869" y="2433648"/>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8</a:t>
            </a:r>
            <a:endParaRPr sz="500">
              <a:latin typeface="Microsoft Sans Serif"/>
              <a:cs typeface="Microsoft Sans Serif"/>
            </a:endParaRPr>
          </a:p>
        </p:txBody>
      </p:sp>
      <p:sp>
        <p:nvSpPr>
          <p:cNvPr id="54" name="object 54"/>
          <p:cNvSpPr/>
          <p:nvPr/>
        </p:nvSpPr>
        <p:spPr>
          <a:xfrm>
            <a:off x="3732060" y="1697302"/>
            <a:ext cx="0" cy="736600"/>
          </a:xfrm>
          <a:custGeom>
            <a:avLst/>
            <a:gdLst/>
            <a:ahLst/>
            <a:cxnLst/>
            <a:rect l="l" t="t" r="r" b="b"/>
            <a:pathLst>
              <a:path h="736600">
                <a:moveTo>
                  <a:pt x="0" y="736078"/>
                </a:moveTo>
                <a:lnTo>
                  <a:pt x="0" y="708585"/>
                </a:lnTo>
              </a:path>
              <a:path h="736600">
                <a:moveTo>
                  <a:pt x="0" y="0"/>
                </a:moveTo>
                <a:lnTo>
                  <a:pt x="0" y="26971"/>
                </a:lnTo>
              </a:path>
            </a:pathLst>
          </a:custGeom>
          <a:ln w="3175">
            <a:solidFill>
              <a:srgbClr val="000000"/>
            </a:solidFill>
          </a:ln>
        </p:spPr>
        <p:txBody>
          <a:bodyPr wrap="square" lIns="0" tIns="0" rIns="0" bIns="0" rtlCol="0"/>
          <a:lstStyle/>
          <a:p>
            <a:endParaRPr/>
          </a:p>
        </p:txBody>
      </p:sp>
      <p:sp>
        <p:nvSpPr>
          <p:cNvPr id="55" name="object 55"/>
          <p:cNvSpPr txBox="1"/>
          <p:nvPr/>
        </p:nvSpPr>
        <p:spPr>
          <a:xfrm>
            <a:off x="3685124" y="2433648"/>
            <a:ext cx="95250"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10</a:t>
            </a:r>
            <a:endParaRPr sz="500">
              <a:latin typeface="Microsoft Sans Serif"/>
              <a:cs typeface="Microsoft Sans Serif"/>
            </a:endParaRPr>
          </a:p>
        </p:txBody>
      </p:sp>
      <p:sp>
        <p:nvSpPr>
          <p:cNvPr id="56" name="object 56"/>
          <p:cNvSpPr/>
          <p:nvPr/>
        </p:nvSpPr>
        <p:spPr>
          <a:xfrm>
            <a:off x="1000418" y="2396032"/>
            <a:ext cx="2731770" cy="0"/>
          </a:xfrm>
          <a:custGeom>
            <a:avLst/>
            <a:gdLst/>
            <a:ahLst/>
            <a:cxnLst/>
            <a:rect l="l" t="t" r="r" b="b"/>
            <a:pathLst>
              <a:path w="2731770">
                <a:moveTo>
                  <a:pt x="0" y="0"/>
                </a:moveTo>
                <a:lnTo>
                  <a:pt x="26975" y="0"/>
                </a:lnTo>
              </a:path>
              <a:path w="2731770">
                <a:moveTo>
                  <a:pt x="2731642" y="0"/>
                </a:moveTo>
                <a:lnTo>
                  <a:pt x="2704148" y="0"/>
                </a:lnTo>
              </a:path>
            </a:pathLst>
          </a:custGeom>
          <a:ln w="3175">
            <a:solidFill>
              <a:srgbClr val="000000"/>
            </a:solidFill>
          </a:ln>
        </p:spPr>
        <p:txBody>
          <a:bodyPr wrap="square" lIns="0" tIns="0" rIns="0" bIns="0" rtlCol="0"/>
          <a:lstStyle/>
          <a:p>
            <a:endParaRPr/>
          </a:p>
        </p:txBody>
      </p:sp>
      <p:sp>
        <p:nvSpPr>
          <p:cNvPr id="57" name="object 57"/>
          <p:cNvSpPr txBox="1"/>
          <p:nvPr/>
        </p:nvSpPr>
        <p:spPr>
          <a:xfrm>
            <a:off x="883452" y="2343907"/>
            <a:ext cx="112395" cy="100330"/>
          </a:xfrm>
          <a:prstGeom prst="rect">
            <a:avLst/>
          </a:prstGeom>
        </p:spPr>
        <p:txBody>
          <a:bodyPr vert="horz" wrap="square" lIns="0" tIns="11430" rIns="0" bIns="0" rtlCol="0">
            <a:spAutoFit/>
          </a:bodyPr>
          <a:lstStyle/>
          <a:p>
            <a:pPr marL="12700">
              <a:lnSpc>
                <a:spcPct val="100000"/>
              </a:lnSpc>
              <a:spcBef>
                <a:spcPts val="90"/>
              </a:spcBef>
            </a:pPr>
            <a:r>
              <a:rPr sz="500" spc="-5" dirty="0">
                <a:latin typeface="Microsoft Sans Serif"/>
                <a:cs typeface="Microsoft Sans Serif"/>
              </a:rPr>
              <a:t>0.5</a:t>
            </a:r>
            <a:endParaRPr sz="500">
              <a:latin typeface="Microsoft Sans Serif"/>
              <a:cs typeface="Microsoft Sans Serif"/>
            </a:endParaRPr>
          </a:p>
        </p:txBody>
      </p:sp>
      <p:sp>
        <p:nvSpPr>
          <p:cNvPr id="58" name="object 58"/>
          <p:cNvSpPr/>
          <p:nvPr/>
        </p:nvSpPr>
        <p:spPr>
          <a:xfrm>
            <a:off x="1000418" y="2256493"/>
            <a:ext cx="2731770" cy="0"/>
          </a:xfrm>
          <a:custGeom>
            <a:avLst/>
            <a:gdLst/>
            <a:ahLst/>
            <a:cxnLst/>
            <a:rect l="l" t="t" r="r" b="b"/>
            <a:pathLst>
              <a:path w="2731770">
                <a:moveTo>
                  <a:pt x="0" y="0"/>
                </a:moveTo>
                <a:lnTo>
                  <a:pt x="26975" y="0"/>
                </a:lnTo>
              </a:path>
              <a:path w="2731770">
                <a:moveTo>
                  <a:pt x="2731642" y="0"/>
                </a:moveTo>
                <a:lnTo>
                  <a:pt x="2704148" y="0"/>
                </a:lnTo>
              </a:path>
            </a:pathLst>
          </a:custGeom>
          <a:ln w="3175">
            <a:solidFill>
              <a:srgbClr val="000000"/>
            </a:solidFill>
          </a:ln>
        </p:spPr>
        <p:txBody>
          <a:bodyPr wrap="square" lIns="0" tIns="0" rIns="0" bIns="0" rtlCol="0"/>
          <a:lstStyle/>
          <a:p>
            <a:endParaRPr/>
          </a:p>
        </p:txBody>
      </p:sp>
      <p:sp>
        <p:nvSpPr>
          <p:cNvPr id="59" name="object 59"/>
          <p:cNvSpPr txBox="1"/>
          <p:nvPr/>
        </p:nvSpPr>
        <p:spPr>
          <a:xfrm>
            <a:off x="935327" y="2204370"/>
            <a:ext cx="6032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1</a:t>
            </a:r>
            <a:endParaRPr sz="500">
              <a:latin typeface="Microsoft Sans Serif"/>
              <a:cs typeface="Microsoft Sans Serif"/>
            </a:endParaRPr>
          </a:p>
        </p:txBody>
      </p:sp>
      <p:sp>
        <p:nvSpPr>
          <p:cNvPr id="60" name="object 60"/>
          <p:cNvSpPr/>
          <p:nvPr/>
        </p:nvSpPr>
        <p:spPr>
          <a:xfrm>
            <a:off x="1000418" y="1697302"/>
            <a:ext cx="2731770" cy="419734"/>
          </a:xfrm>
          <a:custGeom>
            <a:avLst/>
            <a:gdLst/>
            <a:ahLst/>
            <a:cxnLst/>
            <a:rect l="l" t="t" r="r" b="b"/>
            <a:pathLst>
              <a:path w="2731770" h="419735">
                <a:moveTo>
                  <a:pt x="0" y="419132"/>
                </a:moveTo>
                <a:lnTo>
                  <a:pt x="26975" y="419132"/>
                </a:lnTo>
              </a:path>
              <a:path w="2731770" h="419735">
                <a:moveTo>
                  <a:pt x="2731642" y="419132"/>
                </a:moveTo>
                <a:lnTo>
                  <a:pt x="2704148" y="419132"/>
                </a:lnTo>
              </a:path>
              <a:path w="2731770" h="419735">
                <a:moveTo>
                  <a:pt x="0" y="279592"/>
                </a:moveTo>
                <a:lnTo>
                  <a:pt x="26975" y="279592"/>
                </a:lnTo>
              </a:path>
              <a:path w="2731770" h="419735">
                <a:moveTo>
                  <a:pt x="2731642" y="279592"/>
                </a:moveTo>
                <a:lnTo>
                  <a:pt x="2704148" y="279592"/>
                </a:lnTo>
              </a:path>
              <a:path w="2731770" h="419735">
                <a:moveTo>
                  <a:pt x="0" y="139534"/>
                </a:moveTo>
                <a:lnTo>
                  <a:pt x="26975" y="139534"/>
                </a:lnTo>
              </a:path>
              <a:path w="2731770" h="419735">
                <a:moveTo>
                  <a:pt x="2731642" y="139534"/>
                </a:moveTo>
                <a:lnTo>
                  <a:pt x="2704148" y="139534"/>
                </a:lnTo>
              </a:path>
              <a:path w="2731770" h="419735">
                <a:moveTo>
                  <a:pt x="0" y="0"/>
                </a:moveTo>
                <a:lnTo>
                  <a:pt x="26975" y="0"/>
                </a:lnTo>
              </a:path>
              <a:path w="2731770" h="419735">
                <a:moveTo>
                  <a:pt x="2731642" y="0"/>
                </a:moveTo>
                <a:lnTo>
                  <a:pt x="2704148" y="0"/>
                </a:lnTo>
              </a:path>
            </a:pathLst>
          </a:custGeom>
          <a:ln w="3175">
            <a:solidFill>
              <a:srgbClr val="000000"/>
            </a:solidFill>
          </a:ln>
        </p:spPr>
        <p:txBody>
          <a:bodyPr wrap="square" lIns="0" tIns="0" rIns="0" bIns="0" rtlCol="0"/>
          <a:lstStyle/>
          <a:p>
            <a:endParaRPr/>
          </a:p>
        </p:txBody>
      </p:sp>
      <p:sp>
        <p:nvSpPr>
          <p:cNvPr id="61" name="object 61"/>
          <p:cNvSpPr txBox="1"/>
          <p:nvPr/>
        </p:nvSpPr>
        <p:spPr>
          <a:xfrm>
            <a:off x="883452" y="1645174"/>
            <a:ext cx="112395" cy="519430"/>
          </a:xfrm>
          <a:prstGeom prst="rect">
            <a:avLst/>
          </a:prstGeom>
        </p:spPr>
        <p:txBody>
          <a:bodyPr vert="horz" wrap="square" lIns="0" tIns="11430" rIns="0" bIns="0" rtlCol="0">
            <a:spAutoFit/>
          </a:bodyPr>
          <a:lstStyle/>
          <a:p>
            <a:pPr marL="64135">
              <a:lnSpc>
                <a:spcPct val="100000"/>
              </a:lnSpc>
              <a:spcBef>
                <a:spcPts val="90"/>
              </a:spcBef>
            </a:pPr>
            <a:r>
              <a:rPr sz="500" spc="-10" dirty="0">
                <a:latin typeface="Microsoft Sans Serif"/>
                <a:cs typeface="Microsoft Sans Serif"/>
              </a:rPr>
              <a:t>3</a:t>
            </a:r>
            <a:endParaRPr sz="500">
              <a:latin typeface="Microsoft Sans Serif"/>
              <a:cs typeface="Microsoft Sans Serif"/>
            </a:endParaRPr>
          </a:p>
          <a:p>
            <a:pPr>
              <a:lnSpc>
                <a:spcPct val="100000"/>
              </a:lnSpc>
              <a:spcBef>
                <a:spcPts val="45"/>
              </a:spcBef>
            </a:pPr>
            <a:endParaRPr sz="400">
              <a:latin typeface="Microsoft Sans Serif"/>
              <a:cs typeface="Microsoft Sans Serif"/>
            </a:endParaRPr>
          </a:p>
          <a:p>
            <a:pPr marL="12700">
              <a:lnSpc>
                <a:spcPct val="100000"/>
              </a:lnSpc>
            </a:pPr>
            <a:r>
              <a:rPr sz="500" spc="-5" dirty="0">
                <a:latin typeface="Microsoft Sans Serif"/>
                <a:cs typeface="Microsoft Sans Serif"/>
              </a:rPr>
              <a:t>2.5</a:t>
            </a:r>
            <a:endParaRPr sz="500">
              <a:latin typeface="Microsoft Sans Serif"/>
              <a:cs typeface="Microsoft Sans Serif"/>
            </a:endParaRPr>
          </a:p>
          <a:p>
            <a:pPr>
              <a:lnSpc>
                <a:spcPct val="100000"/>
              </a:lnSpc>
              <a:spcBef>
                <a:spcPts val="50"/>
              </a:spcBef>
            </a:pPr>
            <a:endParaRPr sz="400">
              <a:latin typeface="Microsoft Sans Serif"/>
              <a:cs typeface="Microsoft Sans Serif"/>
            </a:endParaRPr>
          </a:p>
          <a:p>
            <a:pPr marL="64135">
              <a:lnSpc>
                <a:spcPct val="100000"/>
              </a:lnSpc>
            </a:pPr>
            <a:r>
              <a:rPr sz="500" spc="-10" dirty="0">
                <a:latin typeface="Microsoft Sans Serif"/>
                <a:cs typeface="Microsoft Sans Serif"/>
              </a:rPr>
              <a:t>2</a:t>
            </a:r>
            <a:endParaRPr sz="500">
              <a:latin typeface="Microsoft Sans Serif"/>
              <a:cs typeface="Microsoft Sans Serif"/>
            </a:endParaRPr>
          </a:p>
          <a:p>
            <a:pPr>
              <a:lnSpc>
                <a:spcPct val="100000"/>
              </a:lnSpc>
              <a:spcBef>
                <a:spcPts val="45"/>
              </a:spcBef>
            </a:pPr>
            <a:endParaRPr sz="400">
              <a:latin typeface="Microsoft Sans Serif"/>
              <a:cs typeface="Microsoft Sans Serif"/>
            </a:endParaRPr>
          </a:p>
          <a:p>
            <a:pPr marL="12700">
              <a:lnSpc>
                <a:spcPct val="100000"/>
              </a:lnSpc>
            </a:pPr>
            <a:r>
              <a:rPr sz="500" spc="-5" dirty="0">
                <a:latin typeface="Microsoft Sans Serif"/>
                <a:cs typeface="Microsoft Sans Serif"/>
              </a:rPr>
              <a:t>1.5</a:t>
            </a:r>
            <a:endParaRPr sz="500">
              <a:latin typeface="Microsoft Sans Serif"/>
              <a:cs typeface="Microsoft Sans Serif"/>
            </a:endParaRPr>
          </a:p>
        </p:txBody>
      </p:sp>
      <p:grpSp>
        <p:nvGrpSpPr>
          <p:cNvPr id="62" name="object 62"/>
          <p:cNvGrpSpPr/>
          <p:nvPr/>
        </p:nvGrpSpPr>
        <p:grpSpPr>
          <a:xfrm>
            <a:off x="990893" y="1695715"/>
            <a:ext cx="2750820" cy="747395"/>
            <a:chOff x="990893" y="1695715"/>
            <a:chExt cx="2750820" cy="747395"/>
          </a:xfrm>
        </p:grpSpPr>
        <p:sp>
          <p:nvSpPr>
            <p:cNvPr id="63" name="object 63"/>
            <p:cNvSpPr/>
            <p:nvPr/>
          </p:nvSpPr>
          <p:spPr>
            <a:xfrm>
              <a:off x="1000418" y="1697302"/>
              <a:ext cx="2731770" cy="736600"/>
            </a:xfrm>
            <a:custGeom>
              <a:avLst/>
              <a:gdLst/>
              <a:ahLst/>
              <a:cxnLst/>
              <a:rect l="l" t="t" r="r" b="b"/>
              <a:pathLst>
                <a:path w="2731770" h="736600">
                  <a:moveTo>
                    <a:pt x="0" y="0"/>
                  </a:moveTo>
                  <a:lnTo>
                    <a:pt x="2731642" y="0"/>
                  </a:lnTo>
                </a:path>
                <a:path w="2731770" h="736600">
                  <a:moveTo>
                    <a:pt x="0" y="736078"/>
                  </a:moveTo>
                  <a:lnTo>
                    <a:pt x="2731642" y="736078"/>
                  </a:lnTo>
                </a:path>
                <a:path w="2731770" h="736600">
                  <a:moveTo>
                    <a:pt x="2731642" y="736078"/>
                  </a:moveTo>
                  <a:lnTo>
                    <a:pt x="2731642" y="0"/>
                  </a:lnTo>
                </a:path>
                <a:path w="2731770" h="736600">
                  <a:moveTo>
                    <a:pt x="0" y="736078"/>
                  </a:moveTo>
                  <a:lnTo>
                    <a:pt x="0" y="0"/>
                  </a:lnTo>
                </a:path>
              </a:pathLst>
            </a:custGeom>
            <a:ln w="3175">
              <a:solidFill>
                <a:srgbClr val="000000"/>
              </a:solidFill>
            </a:ln>
          </p:spPr>
          <p:txBody>
            <a:bodyPr wrap="square" lIns="0" tIns="0" rIns="0" bIns="0" rtlCol="0"/>
            <a:lstStyle/>
            <a:p>
              <a:endParaRPr/>
            </a:p>
          </p:txBody>
        </p:sp>
        <p:sp>
          <p:nvSpPr>
            <p:cNvPr id="64" name="object 64"/>
            <p:cNvSpPr/>
            <p:nvPr/>
          </p:nvSpPr>
          <p:spPr>
            <a:xfrm>
              <a:off x="1000418" y="1775629"/>
              <a:ext cx="2731770" cy="657860"/>
            </a:xfrm>
            <a:custGeom>
              <a:avLst/>
              <a:gdLst/>
              <a:ahLst/>
              <a:cxnLst/>
              <a:rect l="l" t="t" r="r" b="b"/>
              <a:pathLst>
                <a:path w="2731770" h="657860">
                  <a:moveTo>
                    <a:pt x="0" y="0"/>
                  </a:moveTo>
                  <a:lnTo>
                    <a:pt x="136427" y="72624"/>
                  </a:lnTo>
                  <a:lnTo>
                    <a:pt x="272855" y="137984"/>
                  </a:lnTo>
                  <a:lnTo>
                    <a:pt x="409277" y="197120"/>
                  </a:lnTo>
                  <a:lnTo>
                    <a:pt x="546223" y="251063"/>
                  </a:lnTo>
                  <a:lnTo>
                    <a:pt x="682651" y="299307"/>
                  </a:lnTo>
                  <a:lnTo>
                    <a:pt x="819079" y="343401"/>
                  </a:lnTo>
                  <a:lnTo>
                    <a:pt x="956025" y="382823"/>
                  </a:lnTo>
                  <a:lnTo>
                    <a:pt x="1092447" y="418616"/>
                  </a:lnTo>
                  <a:lnTo>
                    <a:pt x="1228875" y="451296"/>
                  </a:lnTo>
                  <a:lnTo>
                    <a:pt x="1365820" y="480864"/>
                  </a:lnTo>
                  <a:lnTo>
                    <a:pt x="1502249" y="507319"/>
                  </a:lnTo>
                  <a:lnTo>
                    <a:pt x="1638671" y="531180"/>
                  </a:lnTo>
                  <a:lnTo>
                    <a:pt x="1775099" y="552966"/>
                  </a:lnTo>
                  <a:lnTo>
                    <a:pt x="1912045" y="572679"/>
                  </a:lnTo>
                  <a:lnTo>
                    <a:pt x="2048473" y="590835"/>
                  </a:lnTo>
                  <a:lnTo>
                    <a:pt x="2184895" y="606915"/>
                  </a:lnTo>
                  <a:lnTo>
                    <a:pt x="2321840" y="621439"/>
                  </a:lnTo>
                  <a:lnTo>
                    <a:pt x="2458269" y="634927"/>
                  </a:lnTo>
                  <a:lnTo>
                    <a:pt x="2594697" y="646858"/>
                  </a:lnTo>
                  <a:lnTo>
                    <a:pt x="2731642" y="657752"/>
                  </a:lnTo>
                </a:path>
              </a:pathLst>
            </a:custGeom>
            <a:ln w="18674">
              <a:solidFill>
                <a:srgbClr val="0000FF"/>
              </a:solidFill>
            </a:ln>
          </p:spPr>
          <p:txBody>
            <a:bodyPr wrap="square" lIns="0" tIns="0" rIns="0" bIns="0" rtlCol="0"/>
            <a:lstStyle/>
            <a:p>
              <a:endParaRPr/>
            </a:p>
          </p:txBody>
        </p:sp>
      </p:grpSp>
      <p:sp>
        <p:nvSpPr>
          <p:cNvPr id="65" name="object 65"/>
          <p:cNvSpPr txBox="1"/>
          <p:nvPr/>
        </p:nvSpPr>
        <p:spPr>
          <a:xfrm>
            <a:off x="2353538" y="2175320"/>
            <a:ext cx="70485" cy="100330"/>
          </a:xfrm>
          <a:prstGeom prst="rect">
            <a:avLst/>
          </a:prstGeom>
        </p:spPr>
        <p:txBody>
          <a:bodyPr vert="horz" wrap="square" lIns="0" tIns="11430" rIns="0" bIns="0" rtlCol="0">
            <a:spAutoFit/>
          </a:bodyPr>
          <a:lstStyle/>
          <a:p>
            <a:pPr marL="12700">
              <a:lnSpc>
                <a:spcPct val="100000"/>
              </a:lnSpc>
              <a:spcBef>
                <a:spcPts val="90"/>
              </a:spcBef>
            </a:pPr>
            <a:r>
              <a:rPr sz="500" spc="-10" dirty="0">
                <a:latin typeface="Microsoft Sans Serif"/>
                <a:cs typeface="Microsoft Sans Serif"/>
              </a:rPr>
              <a:t>C</a:t>
            </a:r>
            <a:endParaRPr sz="500">
              <a:latin typeface="Microsoft Sans Serif"/>
              <a:cs typeface="Microsoft Sans Serif"/>
            </a:endParaRPr>
          </a:p>
        </p:txBody>
      </p:sp>
      <p:sp>
        <p:nvSpPr>
          <p:cNvPr id="66" name="object 66"/>
          <p:cNvSpPr/>
          <p:nvPr/>
        </p:nvSpPr>
        <p:spPr>
          <a:xfrm>
            <a:off x="2366238" y="1697302"/>
            <a:ext cx="0" cy="736600"/>
          </a:xfrm>
          <a:custGeom>
            <a:avLst/>
            <a:gdLst/>
            <a:ahLst/>
            <a:cxnLst/>
            <a:rect l="l" t="t" r="r" b="b"/>
            <a:pathLst>
              <a:path h="736600">
                <a:moveTo>
                  <a:pt x="0" y="736596"/>
                </a:moveTo>
                <a:lnTo>
                  <a:pt x="0" y="0"/>
                </a:lnTo>
              </a:path>
            </a:pathLst>
          </a:custGeom>
          <a:ln w="3175">
            <a:solidFill>
              <a:srgbClr val="000000"/>
            </a:solidFill>
          </a:ln>
        </p:spPr>
        <p:txBody>
          <a:bodyPr wrap="square" lIns="0" tIns="0" rIns="0" bIns="0" rtlCol="0"/>
          <a:lstStyle/>
          <a:p>
            <a:endParaRPr/>
          </a:p>
        </p:txBody>
      </p:sp>
      <p:sp>
        <p:nvSpPr>
          <p:cNvPr id="67" name="object 67"/>
          <p:cNvSpPr txBox="1"/>
          <p:nvPr/>
        </p:nvSpPr>
        <p:spPr>
          <a:xfrm>
            <a:off x="1045171" y="2794970"/>
            <a:ext cx="2505075" cy="177800"/>
          </a:xfrm>
          <a:prstGeom prst="rect">
            <a:avLst/>
          </a:prstGeom>
        </p:spPr>
        <p:txBody>
          <a:bodyPr vert="horz" wrap="square" lIns="0" tIns="12065" rIns="0" bIns="0" rtlCol="0">
            <a:spAutoFit/>
          </a:bodyPr>
          <a:lstStyle/>
          <a:p>
            <a:pPr marL="38100">
              <a:lnSpc>
                <a:spcPct val="100000"/>
              </a:lnSpc>
              <a:spcBef>
                <a:spcPts val="95"/>
              </a:spcBef>
            </a:pPr>
            <a:r>
              <a:rPr sz="1000" spc="-30" dirty="0">
                <a:solidFill>
                  <a:srgbClr val="3333B2"/>
                </a:solidFill>
                <a:latin typeface="Tahoma"/>
                <a:cs typeface="Tahoma"/>
              </a:rPr>
              <a:t>Figura:</a:t>
            </a:r>
            <a:r>
              <a:rPr sz="1000" spc="20" dirty="0">
                <a:solidFill>
                  <a:srgbClr val="3333B2"/>
                </a:solidFill>
                <a:latin typeface="Tahoma"/>
                <a:cs typeface="Tahoma"/>
              </a:rPr>
              <a:t> </a:t>
            </a:r>
            <a:r>
              <a:rPr sz="1000" spc="-30" dirty="0">
                <a:latin typeface="Tahoma"/>
                <a:cs typeface="Tahoma"/>
              </a:rPr>
              <a:t>Exponencial</a:t>
            </a:r>
            <a:r>
              <a:rPr sz="1000" spc="25" dirty="0">
                <a:latin typeface="Tahoma"/>
                <a:cs typeface="Tahoma"/>
              </a:rPr>
              <a:t> </a:t>
            </a:r>
            <a:r>
              <a:rPr sz="1000" spc="-40" dirty="0">
                <a:latin typeface="Tahoma"/>
                <a:cs typeface="Tahoma"/>
              </a:rPr>
              <a:t>real</a:t>
            </a:r>
            <a:r>
              <a:rPr sz="1000" spc="25" dirty="0">
                <a:latin typeface="Tahoma"/>
                <a:cs typeface="Tahoma"/>
              </a:rPr>
              <a:t> </a:t>
            </a:r>
            <a:r>
              <a:rPr sz="1000" spc="-30" dirty="0">
                <a:latin typeface="Tahoma"/>
                <a:cs typeface="Tahoma"/>
              </a:rPr>
              <a:t>continua</a:t>
            </a:r>
            <a:r>
              <a:rPr sz="1000" spc="35" dirty="0">
                <a:latin typeface="Tahoma"/>
                <a:cs typeface="Tahoma"/>
              </a:rPr>
              <a:t> </a:t>
            </a:r>
            <a:r>
              <a:rPr sz="1000" i="1" spc="-45" dirty="0">
                <a:latin typeface="Arial"/>
                <a:cs typeface="Arial"/>
              </a:rPr>
              <a:t>x</a:t>
            </a:r>
            <a:r>
              <a:rPr sz="1000" i="1" spc="-190" dirty="0">
                <a:latin typeface="Arial"/>
                <a:cs typeface="Arial"/>
              </a:rPr>
              <a:t> </a:t>
            </a:r>
            <a:r>
              <a:rPr sz="1000" spc="50" dirty="0">
                <a:latin typeface="Tahoma"/>
                <a:cs typeface="Tahoma"/>
              </a:rPr>
              <a:t>(</a:t>
            </a:r>
            <a:r>
              <a:rPr sz="1000" i="1" spc="50" dirty="0">
                <a:latin typeface="Arial"/>
                <a:cs typeface="Arial"/>
              </a:rPr>
              <a:t>t</a:t>
            </a:r>
            <a:r>
              <a:rPr sz="1000" spc="50" dirty="0">
                <a:latin typeface="Tahoma"/>
                <a:cs typeface="Tahoma"/>
              </a:rPr>
              <a:t>)</a:t>
            </a:r>
            <a:r>
              <a:rPr sz="1000" spc="-25" dirty="0">
                <a:latin typeface="Tahoma"/>
                <a:cs typeface="Tahoma"/>
              </a:rPr>
              <a:t> </a:t>
            </a:r>
            <a:r>
              <a:rPr sz="1000" spc="45" dirty="0">
                <a:latin typeface="Tahoma"/>
                <a:cs typeface="Tahoma"/>
              </a:rPr>
              <a:t>=</a:t>
            </a:r>
            <a:r>
              <a:rPr sz="1000" spc="-35" dirty="0">
                <a:latin typeface="Tahoma"/>
                <a:cs typeface="Tahoma"/>
              </a:rPr>
              <a:t> </a:t>
            </a:r>
            <a:r>
              <a:rPr sz="1000" i="1" spc="-30" dirty="0">
                <a:latin typeface="Arial"/>
                <a:cs typeface="Arial"/>
              </a:rPr>
              <a:t>Ce</a:t>
            </a:r>
            <a:r>
              <a:rPr sz="1050" i="1" spc="-44" baseline="27777" dirty="0">
                <a:latin typeface="Arial"/>
                <a:cs typeface="Arial"/>
              </a:rPr>
              <a:t>at</a:t>
            </a:r>
            <a:endParaRPr sz="1050" baseline="27777">
              <a:latin typeface="Arial"/>
              <a:cs typeface="Arial"/>
            </a:endParaRPr>
          </a:p>
        </p:txBody>
      </p:sp>
      <p:sp>
        <p:nvSpPr>
          <p:cNvPr id="72" name="object 7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85" dirty="0"/>
              <a:t>de</a:t>
            </a:r>
            <a:r>
              <a:rPr spc="30" dirty="0"/>
              <a:t> </a:t>
            </a:r>
            <a:r>
              <a:rPr spc="-35" dirty="0"/>
              <a:t>periodicidad</a:t>
            </a:r>
            <a:r>
              <a:rPr spc="35" dirty="0"/>
              <a:t> </a:t>
            </a:r>
            <a:r>
              <a:rPr spc="-85" dirty="0"/>
              <a:t>de</a:t>
            </a:r>
            <a:r>
              <a:rPr spc="30" dirty="0"/>
              <a:t> </a:t>
            </a:r>
            <a:r>
              <a:rPr spc="-60" dirty="0"/>
              <a:t>exponenciales</a:t>
            </a:r>
            <a:r>
              <a:rPr spc="35" dirty="0"/>
              <a:t> </a:t>
            </a:r>
            <a:r>
              <a:rPr spc="-50" dirty="0"/>
              <a:t>discretas</a:t>
            </a:r>
          </a:p>
        </p:txBody>
      </p:sp>
      <p:sp>
        <p:nvSpPr>
          <p:cNvPr id="15" name="object 15"/>
          <p:cNvSpPr txBox="1"/>
          <p:nvPr/>
        </p:nvSpPr>
        <p:spPr>
          <a:xfrm>
            <a:off x="113144" y="446189"/>
            <a:ext cx="4192270" cy="791845"/>
          </a:xfrm>
          <a:prstGeom prst="rect">
            <a:avLst/>
          </a:prstGeom>
        </p:spPr>
        <p:txBody>
          <a:bodyPr vert="horz" wrap="square" lIns="0" tIns="80645" rIns="0" bIns="0" rtlCol="0">
            <a:spAutoFit/>
          </a:bodyPr>
          <a:lstStyle/>
          <a:p>
            <a:pPr marL="25400">
              <a:lnSpc>
                <a:spcPct val="100000"/>
              </a:lnSpc>
              <a:spcBef>
                <a:spcPts val="635"/>
              </a:spcBef>
            </a:pPr>
            <a:r>
              <a:rPr sz="1200" spc="-45" dirty="0">
                <a:solidFill>
                  <a:srgbClr val="3333B2"/>
                </a:solidFill>
                <a:latin typeface="Tahoma"/>
                <a:cs typeface="Tahoma"/>
              </a:rPr>
              <a:t>Propiedad</a:t>
            </a:r>
            <a:r>
              <a:rPr sz="1200" spc="-30" dirty="0">
                <a:solidFill>
                  <a:srgbClr val="3333B2"/>
                </a:solidFill>
                <a:latin typeface="Tahoma"/>
                <a:cs typeface="Tahoma"/>
              </a:rPr>
              <a:t> </a:t>
            </a:r>
            <a:r>
              <a:rPr sz="1200" spc="-75" dirty="0">
                <a:solidFill>
                  <a:srgbClr val="3333B2"/>
                </a:solidFill>
                <a:latin typeface="Tahoma"/>
                <a:cs typeface="Tahoma"/>
              </a:rPr>
              <a:t>2</a:t>
            </a:r>
            <a:endParaRPr sz="1200" dirty="0">
              <a:latin typeface="Tahoma"/>
              <a:cs typeface="Tahoma"/>
            </a:endParaRPr>
          </a:p>
          <a:p>
            <a:pPr marL="302260" marR="43180">
              <a:lnSpc>
                <a:spcPct val="102600"/>
              </a:lnSpc>
              <a:spcBef>
                <a:spcPts val="445"/>
              </a:spcBef>
            </a:pPr>
            <a:r>
              <a:rPr sz="1100" spc="-30" dirty="0">
                <a:latin typeface="Tahoma"/>
                <a:cs typeface="Tahoma"/>
              </a:rPr>
              <a:t>Para</a:t>
            </a:r>
            <a:r>
              <a:rPr sz="1100" spc="20" dirty="0">
                <a:latin typeface="Tahoma"/>
                <a:cs typeface="Tahoma"/>
              </a:rPr>
              <a:t> </a:t>
            </a:r>
            <a:r>
              <a:rPr sz="1100" spc="-65" dirty="0">
                <a:latin typeface="Tahoma"/>
                <a:cs typeface="Tahoma"/>
              </a:rPr>
              <a:t>que</a:t>
            </a:r>
            <a:r>
              <a:rPr sz="1100" spc="20" dirty="0">
                <a:latin typeface="Tahoma"/>
                <a:cs typeface="Tahoma"/>
              </a:rPr>
              <a:t> </a:t>
            </a:r>
            <a:r>
              <a:rPr sz="1100" spc="-25" dirty="0">
                <a:latin typeface="Tahoma"/>
                <a:cs typeface="Tahoma"/>
              </a:rPr>
              <a:t>la</a:t>
            </a:r>
            <a:r>
              <a:rPr sz="1100" spc="25" dirty="0">
                <a:latin typeface="Tahoma"/>
                <a:cs typeface="Tahoma"/>
              </a:rPr>
              <a:t> </a:t>
            </a:r>
            <a:r>
              <a:rPr sz="1100" spc="-145" dirty="0">
                <a:latin typeface="Tahoma"/>
                <a:cs typeface="Tahoma"/>
              </a:rPr>
              <a:t>se</a:t>
            </a:r>
            <a:r>
              <a:rPr lang="es-CO" sz="1100" spc="-145" dirty="0">
                <a:latin typeface="Tahoma"/>
                <a:cs typeface="Tahoma"/>
              </a:rPr>
              <a:t>ñ</a:t>
            </a:r>
            <a:r>
              <a:rPr sz="1100" spc="-145" dirty="0">
                <a:latin typeface="Tahoma"/>
                <a:cs typeface="Tahoma"/>
              </a:rPr>
              <a:t>al</a:t>
            </a:r>
            <a:r>
              <a:rPr sz="1100" spc="20" dirty="0">
                <a:latin typeface="Tahoma"/>
                <a:cs typeface="Tahoma"/>
              </a:rPr>
              <a:t> </a:t>
            </a:r>
            <a:r>
              <a:rPr sz="1100" i="1" spc="10" dirty="0">
                <a:latin typeface="Arial"/>
                <a:cs typeface="Arial"/>
              </a:rPr>
              <a:t>e</a:t>
            </a:r>
            <a:r>
              <a:rPr sz="1200" i="1" spc="15" baseline="27777" dirty="0">
                <a:latin typeface="Arial"/>
                <a:cs typeface="Arial"/>
              </a:rPr>
              <a:t>j</a:t>
            </a:r>
            <a:r>
              <a:rPr sz="1200" i="1" spc="15" baseline="27777" dirty="0">
                <a:latin typeface="Calibri"/>
                <a:cs typeface="Calibri"/>
              </a:rPr>
              <a:t>ω</a:t>
            </a:r>
            <a:r>
              <a:rPr sz="900" spc="15" baseline="27777" dirty="0">
                <a:latin typeface="Tahoma"/>
                <a:cs typeface="Tahoma"/>
              </a:rPr>
              <a:t>0</a:t>
            </a:r>
            <a:r>
              <a:rPr sz="1200" i="1" spc="15" baseline="27777" dirty="0">
                <a:latin typeface="Arial"/>
                <a:cs typeface="Arial"/>
              </a:rPr>
              <a:t>n</a:t>
            </a:r>
            <a:r>
              <a:rPr sz="1200" i="1" spc="307" baseline="27777" dirty="0">
                <a:latin typeface="Arial"/>
                <a:cs typeface="Arial"/>
              </a:rPr>
              <a:t> </a:t>
            </a:r>
            <a:r>
              <a:rPr sz="1100" spc="-75" dirty="0">
                <a:latin typeface="Tahoma"/>
                <a:cs typeface="Tahoma"/>
              </a:rPr>
              <a:t>sea</a:t>
            </a:r>
            <a:r>
              <a:rPr sz="1100" spc="15" dirty="0">
                <a:latin typeface="Tahoma"/>
                <a:cs typeface="Tahoma"/>
              </a:rPr>
              <a:t> </a:t>
            </a:r>
            <a:r>
              <a:rPr sz="1100" spc="-90" dirty="0">
                <a:latin typeface="Tahoma"/>
                <a:cs typeface="Tahoma"/>
              </a:rPr>
              <a:t>peri</a:t>
            </a:r>
            <a:r>
              <a:rPr lang="es-CO" sz="1100" spc="-90" dirty="0" err="1">
                <a:latin typeface="Tahoma"/>
                <a:cs typeface="Tahoma"/>
              </a:rPr>
              <a:t>ó</a:t>
            </a:r>
            <a:r>
              <a:rPr sz="1100" spc="-90" dirty="0" err="1">
                <a:latin typeface="Tahoma"/>
                <a:cs typeface="Tahoma"/>
              </a:rPr>
              <a:t>dica</a:t>
            </a:r>
            <a:r>
              <a:rPr sz="1100" spc="20" dirty="0">
                <a:latin typeface="Tahoma"/>
                <a:cs typeface="Tahoma"/>
              </a:rPr>
              <a:t> </a:t>
            </a:r>
            <a:r>
              <a:rPr sz="1100" spc="-45" dirty="0">
                <a:latin typeface="Tahoma"/>
                <a:cs typeface="Tahoma"/>
              </a:rPr>
              <a:t>con</a:t>
            </a:r>
            <a:r>
              <a:rPr sz="1100" spc="20" dirty="0">
                <a:latin typeface="Tahoma"/>
                <a:cs typeface="Tahoma"/>
              </a:rPr>
              <a:t> </a:t>
            </a:r>
            <a:r>
              <a:rPr sz="1100" spc="-40" dirty="0">
                <a:latin typeface="Tahoma"/>
                <a:cs typeface="Tahoma"/>
              </a:rPr>
              <a:t>periodo</a:t>
            </a:r>
            <a:r>
              <a:rPr sz="1100" spc="20" dirty="0">
                <a:latin typeface="Tahoma"/>
                <a:cs typeface="Tahoma"/>
              </a:rPr>
              <a:t> </a:t>
            </a:r>
            <a:r>
              <a:rPr sz="1100" i="1" spc="-25" dirty="0">
                <a:latin typeface="Arial"/>
                <a:cs typeface="Arial"/>
              </a:rPr>
              <a:t>N</a:t>
            </a:r>
            <a:r>
              <a:rPr sz="1100" i="1" spc="90" dirty="0">
                <a:latin typeface="Arial"/>
                <a:cs typeface="Arial"/>
              </a:rPr>
              <a:t> </a:t>
            </a:r>
            <a:r>
              <a:rPr sz="1100" i="1" spc="-55" dirty="0">
                <a:latin typeface="Verdana"/>
                <a:cs typeface="Verdana"/>
              </a:rPr>
              <a:t>&gt;</a:t>
            </a:r>
            <a:r>
              <a:rPr sz="1100" i="1" spc="-85" dirty="0">
                <a:latin typeface="Verdana"/>
                <a:cs typeface="Verdana"/>
              </a:rPr>
              <a:t> </a:t>
            </a:r>
            <a:r>
              <a:rPr sz="1100" spc="-45" dirty="0">
                <a:latin typeface="Tahoma"/>
                <a:cs typeface="Tahoma"/>
              </a:rPr>
              <a:t>0,</a:t>
            </a:r>
            <a:r>
              <a:rPr sz="1100" spc="20" dirty="0">
                <a:latin typeface="Tahoma"/>
                <a:cs typeface="Tahoma"/>
              </a:rPr>
              <a:t> </a:t>
            </a:r>
            <a:r>
              <a:rPr sz="1100" spc="-65" dirty="0">
                <a:latin typeface="Tahoma"/>
                <a:cs typeface="Tahoma"/>
              </a:rPr>
              <a:t>debemos </a:t>
            </a:r>
            <a:r>
              <a:rPr sz="1100" spc="-330" dirty="0">
                <a:latin typeface="Tahoma"/>
                <a:cs typeface="Tahoma"/>
              </a:rPr>
              <a:t> </a:t>
            </a:r>
            <a:r>
              <a:rPr sz="1100" spc="-50" dirty="0">
                <a:latin typeface="Tahoma"/>
                <a:cs typeface="Tahoma"/>
              </a:rPr>
              <a:t>tener</a:t>
            </a:r>
            <a:endParaRPr sz="1100" dirty="0">
              <a:latin typeface="Tahoma"/>
              <a:cs typeface="Tahoma"/>
            </a:endParaRPr>
          </a:p>
          <a:p>
            <a:pPr marL="1824989">
              <a:lnSpc>
                <a:spcPts val="905"/>
              </a:lnSpc>
            </a:pPr>
            <a:r>
              <a:rPr sz="1650" i="1" spc="44" baseline="-22727" dirty="0">
                <a:latin typeface="Arial"/>
                <a:cs typeface="Arial"/>
              </a:rPr>
              <a:t>e</a:t>
            </a:r>
            <a:r>
              <a:rPr sz="800" i="1" spc="30" dirty="0">
                <a:latin typeface="Arial"/>
                <a:cs typeface="Arial"/>
              </a:rPr>
              <a:t>j</a:t>
            </a:r>
            <a:r>
              <a:rPr sz="800" i="1" spc="30" dirty="0">
                <a:latin typeface="Calibri"/>
                <a:cs typeface="Calibri"/>
              </a:rPr>
              <a:t>ω</a:t>
            </a:r>
            <a:r>
              <a:rPr sz="900" spc="44" baseline="-9259" dirty="0">
                <a:latin typeface="Tahoma"/>
                <a:cs typeface="Tahoma"/>
              </a:rPr>
              <a:t>0</a:t>
            </a:r>
            <a:r>
              <a:rPr sz="800" spc="30" dirty="0">
                <a:latin typeface="Tahoma"/>
                <a:cs typeface="Tahoma"/>
              </a:rPr>
              <a:t>(</a:t>
            </a:r>
            <a:r>
              <a:rPr sz="800" i="1" spc="30" dirty="0">
                <a:latin typeface="Arial"/>
                <a:cs typeface="Arial"/>
              </a:rPr>
              <a:t>n</a:t>
            </a:r>
            <a:r>
              <a:rPr sz="800" spc="30" dirty="0">
                <a:latin typeface="Tahoma"/>
                <a:cs typeface="Tahoma"/>
              </a:rPr>
              <a:t>+</a:t>
            </a:r>
            <a:r>
              <a:rPr sz="800" i="1" spc="30" dirty="0">
                <a:latin typeface="Arial"/>
                <a:cs typeface="Arial"/>
              </a:rPr>
              <a:t>N</a:t>
            </a:r>
            <a:r>
              <a:rPr sz="800" spc="30" dirty="0">
                <a:latin typeface="Tahoma"/>
                <a:cs typeface="Tahoma"/>
              </a:rPr>
              <a:t>)</a:t>
            </a:r>
            <a:r>
              <a:rPr sz="800" spc="65" dirty="0">
                <a:latin typeface="Tahoma"/>
                <a:cs typeface="Tahoma"/>
              </a:rPr>
              <a:t> </a:t>
            </a:r>
            <a:r>
              <a:rPr sz="1650" spc="67" baseline="-22727" dirty="0">
                <a:latin typeface="Tahoma"/>
                <a:cs typeface="Tahoma"/>
              </a:rPr>
              <a:t>=</a:t>
            </a:r>
            <a:r>
              <a:rPr sz="1650" spc="-97"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dirty="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85" dirty="0"/>
              <a:t>de</a:t>
            </a:r>
            <a:r>
              <a:rPr spc="30" dirty="0"/>
              <a:t> </a:t>
            </a:r>
            <a:r>
              <a:rPr spc="-35" dirty="0"/>
              <a:t>periodicidad</a:t>
            </a:r>
            <a:r>
              <a:rPr spc="35" dirty="0"/>
              <a:t> </a:t>
            </a:r>
            <a:r>
              <a:rPr spc="-85" dirty="0"/>
              <a:t>de</a:t>
            </a:r>
            <a:r>
              <a:rPr spc="30" dirty="0"/>
              <a:t> </a:t>
            </a:r>
            <a:r>
              <a:rPr spc="-60" dirty="0"/>
              <a:t>exponenciales</a:t>
            </a:r>
            <a:r>
              <a:rPr spc="35" dirty="0"/>
              <a:t> </a:t>
            </a:r>
            <a:r>
              <a:rPr spc="-50" dirty="0"/>
              <a:t>discretas</a:t>
            </a:r>
          </a:p>
        </p:txBody>
      </p:sp>
      <p:sp>
        <p:nvSpPr>
          <p:cNvPr id="16" name="object 16"/>
          <p:cNvSpPr txBox="1"/>
          <p:nvPr/>
        </p:nvSpPr>
        <p:spPr>
          <a:xfrm>
            <a:off x="113144" y="446189"/>
            <a:ext cx="4192270" cy="1218565"/>
          </a:xfrm>
          <a:prstGeom prst="rect">
            <a:avLst/>
          </a:prstGeom>
        </p:spPr>
        <p:txBody>
          <a:bodyPr vert="horz" wrap="square" lIns="0" tIns="80645" rIns="0" bIns="0" rtlCol="0">
            <a:spAutoFit/>
          </a:bodyPr>
          <a:lstStyle/>
          <a:p>
            <a:pPr marL="25400">
              <a:lnSpc>
                <a:spcPct val="100000"/>
              </a:lnSpc>
              <a:spcBef>
                <a:spcPts val="635"/>
              </a:spcBef>
            </a:pPr>
            <a:r>
              <a:rPr sz="1200" spc="-45" dirty="0">
                <a:solidFill>
                  <a:srgbClr val="3333B2"/>
                </a:solidFill>
                <a:latin typeface="Tahoma"/>
                <a:cs typeface="Tahoma"/>
              </a:rPr>
              <a:t>Propiedad</a:t>
            </a:r>
            <a:r>
              <a:rPr sz="1200" spc="-30" dirty="0">
                <a:solidFill>
                  <a:srgbClr val="3333B2"/>
                </a:solidFill>
                <a:latin typeface="Tahoma"/>
                <a:cs typeface="Tahoma"/>
              </a:rPr>
              <a:t> </a:t>
            </a:r>
            <a:r>
              <a:rPr sz="1200" spc="-75" dirty="0">
                <a:solidFill>
                  <a:srgbClr val="3333B2"/>
                </a:solidFill>
                <a:latin typeface="Tahoma"/>
                <a:cs typeface="Tahoma"/>
              </a:rPr>
              <a:t>2</a:t>
            </a:r>
            <a:endParaRPr sz="1200" dirty="0">
              <a:latin typeface="Tahoma"/>
              <a:cs typeface="Tahoma"/>
            </a:endParaRPr>
          </a:p>
          <a:p>
            <a:pPr marL="302260" marR="43180">
              <a:lnSpc>
                <a:spcPct val="102600"/>
              </a:lnSpc>
              <a:spcBef>
                <a:spcPts val="445"/>
              </a:spcBef>
            </a:pPr>
            <a:r>
              <a:rPr sz="1100" spc="-30" dirty="0">
                <a:latin typeface="Tahoma"/>
                <a:cs typeface="Tahoma"/>
              </a:rPr>
              <a:t>Para</a:t>
            </a:r>
            <a:r>
              <a:rPr sz="1100" spc="20" dirty="0">
                <a:latin typeface="Tahoma"/>
                <a:cs typeface="Tahoma"/>
              </a:rPr>
              <a:t> </a:t>
            </a:r>
            <a:r>
              <a:rPr sz="1100" spc="-65" dirty="0">
                <a:latin typeface="Tahoma"/>
                <a:cs typeface="Tahoma"/>
              </a:rPr>
              <a:t>que</a:t>
            </a:r>
            <a:r>
              <a:rPr sz="1100" spc="20" dirty="0">
                <a:latin typeface="Tahoma"/>
                <a:cs typeface="Tahoma"/>
              </a:rPr>
              <a:t> </a:t>
            </a:r>
            <a:r>
              <a:rPr sz="1100" spc="-25" dirty="0">
                <a:latin typeface="Tahoma"/>
                <a:cs typeface="Tahoma"/>
              </a:rPr>
              <a:t>la</a:t>
            </a:r>
            <a:r>
              <a:rPr sz="1100" spc="25" dirty="0">
                <a:latin typeface="Tahoma"/>
                <a:cs typeface="Tahoma"/>
              </a:rPr>
              <a:t> </a:t>
            </a:r>
            <a:r>
              <a:rPr sz="1100" spc="-145" dirty="0">
                <a:latin typeface="Tahoma"/>
                <a:cs typeface="Tahoma"/>
              </a:rPr>
              <a:t>se</a:t>
            </a:r>
            <a:r>
              <a:rPr lang="es-MX" sz="1100" spc="-145" dirty="0">
                <a:latin typeface="Tahoma"/>
                <a:cs typeface="Tahoma"/>
              </a:rPr>
              <a:t>ñ</a:t>
            </a:r>
            <a:r>
              <a:rPr sz="1100" spc="-145" dirty="0">
                <a:latin typeface="Tahoma"/>
                <a:cs typeface="Tahoma"/>
              </a:rPr>
              <a:t>al</a:t>
            </a:r>
            <a:r>
              <a:rPr sz="1100" spc="20" dirty="0">
                <a:latin typeface="Tahoma"/>
                <a:cs typeface="Tahoma"/>
              </a:rPr>
              <a:t> </a:t>
            </a:r>
            <a:r>
              <a:rPr sz="1100" i="1" spc="10" dirty="0">
                <a:latin typeface="Arial"/>
                <a:cs typeface="Arial"/>
              </a:rPr>
              <a:t>e</a:t>
            </a:r>
            <a:r>
              <a:rPr sz="1200" i="1" spc="15" baseline="27777" dirty="0">
                <a:latin typeface="Arial"/>
                <a:cs typeface="Arial"/>
              </a:rPr>
              <a:t>j</a:t>
            </a:r>
            <a:r>
              <a:rPr sz="1200" i="1" spc="15" baseline="27777" dirty="0">
                <a:latin typeface="Calibri"/>
                <a:cs typeface="Calibri"/>
              </a:rPr>
              <a:t>ω</a:t>
            </a:r>
            <a:r>
              <a:rPr sz="900" spc="15" baseline="27777" dirty="0">
                <a:latin typeface="Tahoma"/>
                <a:cs typeface="Tahoma"/>
              </a:rPr>
              <a:t>0</a:t>
            </a:r>
            <a:r>
              <a:rPr sz="1200" i="1" spc="15" baseline="27777" dirty="0">
                <a:latin typeface="Arial"/>
                <a:cs typeface="Arial"/>
              </a:rPr>
              <a:t>n</a:t>
            </a:r>
            <a:r>
              <a:rPr sz="1200" i="1" spc="307" baseline="27777" dirty="0">
                <a:latin typeface="Arial"/>
                <a:cs typeface="Arial"/>
              </a:rPr>
              <a:t> </a:t>
            </a:r>
            <a:r>
              <a:rPr sz="1100" spc="-75" dirty="0">
                <a:latin typeface="Tahoma"/>
                <a:cs typeface="Tahoma"/>
              </a:rPr>
              <a:t>sea</a:t>
            </a:r>
            <a:r>
              <a:rPr sz="1100" spc="15" dirty="0">
                <a:latin typeface="Tahoma"/>
                <a:cs typeface="Tahoma"/>
              </a:rPr>
              <a:t> </a:t>
            </a:r>
            <a:r>
              <a:rPr sz="1100" spc="-90" dirty="0">
                <a:latin typeface="Tahoma"/>
                <a:cs typeface="Tahoma"/>
              </a:rPr>
              <a:t>peri</a:t>
            </a:r>
            <a:r>
              <a:rPr lang="es-MX" sz="1100" spc="-90" dirty="0" err="1">
                <a:latin typeface="Tahoma"/>
                <a:cs typeface="Tahoma"/>
              </a:rPr>
              <a:t>ó</a:t>
            </a:r>
            <a:r>
              <a:rPr sz="1100" spc="-90" dirty="0" err="1">
                <a:latin typeface="Tahoma"/>
                <a:cs typeface="Tahoma"/>
              </a:rPr>
              <a:t>dica</a:t>
            </a:r>
            <a:r>
              <a:rPr sz="1100" spc="20" dirty="0">
                <a:latin typeface="Tahoma"/>
                <a:cs typeface="Tahoma"/>
              </a:rPr>
              <a:t> </a:t>
            </a:r>
            <a:r>
              <a:rPr sz="1100" spc="-45" dirty="0">
                <a:latin typeface="Tahoma"/>
                <a:cs typeface="Tahoma"/>
              </a:rPr>
              <a:t>con</a:t>
            </a:r>
            <a:r>
              <a:rPr sz="1100" spc="20" dirty="0">
                <a:latin typeface="Tahoma"/>
                <a:cs typeface="Tahoma"/>
              </a:rPr>
              <a:t> </a:t>
            </a:r>
            <a:r>
              <a:rPr sz="1100" spc="-40" dirty="0">
                <a:latin typeface="Tahoma"/>
                <a:cs typeface="Tahoma"/>
              </a:rPr>
              <a:t>periodo</a:t>
            </a:r>
            <a:r>
              <a:rPr sz="1100" spc="20" dirty="0">
                <a:latin typeface="Tahoma"/>
                <a:cs typeface="Tahoma"/>
              </a:rPr>
              <a:t> </a:t>
            </a:r>
            <a:r>
              <a:rPr sz="1100" i="1" spc="-25" dirty="0">
                <a:latin typeface="Arial"/>
                <a:cs typeface="Arial"/>
              </a:rPr>
              <a:t>N</a:t>
            </a:r>
            <a:r>
              <a:rPr sz="1100" i="1" spc="90" dirty="0">
                <a:latin typeface="Arial"/>
                <a:cs typeface="Arial"/>
              </a:rPr>
              <a:t> </a:t>
            </a:r>
            <a:r>
              <a:rPr sz="1100" i="1" spc="-55" dirty="0">
                <a:latin typeface="Verdana"/>
                <a:cs typeface="Verdana"/>
              </a:rPr>
              <a:t>&gt;</a:t>
            </a:r>
            <a:r>
              <a:rPr sz="1100" i="1" spc="-85" dirty="0">
                <a:latin typeface="Verdana"/>
                <a:cs typeface="Verdana"/>
              </a:rPr>
              <a:t> </a:t>
            </a:r>
            <a:r>
              <a:rPr sz="1100" spc="-45" dirty="0">
                <a:latin typeface="Tahoma"/>
                <a:cs typeface="Tahoma"/>
              </a:rPr>
              <a:t>0,</a:t>
            </a:r>
            <a:r>
              <a:rPr sz="1100" spc="20" dirty="0">
                <a:latin typeface="Tahoma"/>
                <a:cs typeface="Tahoma"/>
              </a:rPr>
              <a:t> </a:t>
            </a:r>
            <a:r>
              <a:rPr sz="1100" spc="-65" dirty="0">
                <a:latin typeface="Tahoma"/>
                <a:cs typeface="Tahoma"/>
              </a:rPr>
              <a:t>debemos </a:t>
            </a:r>
            <a:r>
              <a:rPr sz="1100" spc="-330" dirty="0">
                <a:latin typeface="Tahoma"/>
                <a:cs typeface="Tahoma"/>
              </a:rPr>
              <a:t> </a:t>
            </a:r>
            <a:r>
              <a:rPr sz="1100" spc="-50" dirty="0">
                <a:latin typeface="Tahoma"/>
                <a:cs typeface="Tahoma"/>
              </a:rPr>
              <a:t>tener</a:t>
            </a:r>
            <a:endParaRPr sz="1100" dirty="0">
              <a:latin typeface="Tahoma"/>
              <a:cs typeface="Tahoma"/>
            </a:endParaRPr>
          </a:p>
          <a:p>
            <a:pPr marL="458470" algn="ctr">
              <a:lnSpc>
                <a:spcPts val="905"/>
              </a:lnSpc>
            </a:pPr>
            <a:r>
              <a:rPr sz="1650" i="1" spc="44" baseline="-22727" dirty="0">
                <a:latin typeface="Arial"/>
                <a:cs typeface="Arial"/>
              </a:rPr>
              <a:t>e</a:t>
            </a:r>
            <a:r>
              <a:rPr sz="800" i="1" spc="30" dirty="0">
                <a:latin typeface="Arial"/>
                <a:cs typeface="Arial"/>
              </a:rPr>
              <a:t>j</a:t>
            </a:r>
            <a:r>
              <a:rPr sz="800" i="1" spc="30" dirty="0">
                <a:latin typeface="Calibri"/>
                <a:cs typeface="Calibri"/>
              </a:rPr>
              <a:t>ω</a:t>
            </a:r>
            <a:r>
              <a:rPr sz="900" spc="44" baseline="-9259" dirty="0">
                <a:latin typeface="Tahoma"/>
                <a:cs typeface="Tahoma"/>
              </a:rPr>
              <a:t>0</a:t>
            </a:r>
            <a:r>
              <a:rPr sz="800" spc="30" dirty="0">
                <a:latin typeface="Tahoma"/>
                <a:cs typeface="Tahoma"/>
              </a:rPr>
              <a:t>(</a:t>
            </a:r>
            <a:r>
              <a:rPr sz="800" i="1" spc="30" dirty="0">
                <a:latin typeface="Arial"/>
                <a:cs typeface="Arial"/>
              </a:rPr>
              <a:t>n</a:t>
            </a:r>
            <a:r>
              <a:rPr sz="800" spc="30" dirty="0">
                <a:latin typeface="Tahoma"/>
                <a:cs typeface="Tahoma"/>
              </a:rPr>
              <a:t>+</a:t>
            </a:r>
            <a:r>
              <a:rPr sz="800" i="1" spc="30" dirty="0">
                <a:latin typeface="Arial"/>
                <a:cs typeface="Arial"/>
              </a:rPr>
              <a:t>N</a:t>
            </a:r>
            <a:r>
              <a:rPr sz="800" spc="30" dirty="0">
                <a:latin typeface="Tahoma"/>
                <a:cs typeface="Tahoma"/>
              </a:rPr>
              <a:t>)</a:t>
            </a:r>
            <a:r>
              <a:rPr sz="800" spc="65" dirty="0">
                <a:latin typeface="Tahoma"/>
                <a:cs typeface="Tahoma"/>
              </a:rPr>
              <a:t> </a:t>
            </a:r>
            <a:r>
              <a:rPr sz="1650" spc="67" baseline="-22727" dirty="0">
                <a:latin typeface="Tahoma"/>
                <a:cs typeface="Tahoma"/>
              </a:rPr>
              <a:t>=</a:t>
            </a:r>
            <a:r>
              <a:rPr sz="1650" spc="-97"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dirty="0">
              <a:latin typeface="Arial"/>
              <a:cs typeface="Arial"/>
            </a:endParaRPr>
          </a:p>
          <a:p>
            <a:pPr marL="302260">
              <a:lnSpc>
                <a:spcPts val="1110"/>
              </a:lnSpc>
              <a:spcBef>
                <a:spcPts val="1135"/>
              </a:spcBef>
            </a:pPr>
            <a:r>
              <a:rPr sz="1100" spc="-45" dirty="0">
                <a:latin typeface="Tahoma"/>
                <a:cs typeface="Tahoma"/>
              </a:rPr>
              <a:t>o,</a:t>
            </a:r>
            <a:r>
              <a:rPr sz="1100" dirty="0">
                <a:latin typeface="Tahoma"/>
                <a:cs typeface="Tahoma"/>
              </a:rPr>
              <a:t> </a:t>
            </a:r>
            <a:r>
              <a:rPr sz="1100" spc="-70" dirty="0">
                <a:latin typeface="Tahoma"/>
                <a:cs typeface="Tahoma"/>
              </a:rPr>
              <a:t>de</a:t>
            </a:r>
            <a:r>
              <a:rPr sz="1100" spc="5" dirty="0">
                <a:latin typeface="Tahoma"/>
                <a:cs typeface="Tahoma"/>
              </a:rPr>
              <a:t> </a:t>
            </a:r>
            <a:r>
              <a:rPr sz="1100" spc="-60" dirty="0">
                <a:latin typeface="Tahoma"/>
                <a:cs typeface="Tahoma"/>
              </a:rPr>
              <a:t>manera</a:t>
            </a:r>
            <a:r>
              <a:rPr sz="1100" spc="5" dirty="0">
                <a:latin typeface="Tahoma"/>
                <a:cs typeface="Tahoma"/>
              </a:rPr>
              <a:t> </a:t>
            </a:r>
            <a:r>
              <a:rPr sz="1100" spc="-45" dirty="0">
                <a:latin typeface="Tahoma"/>
                <a:cs typeface="Tahoma"/>
              </a:rPr>
              <a:t>equivalente</a:t>
            </a:r>
            <a:endParaRPr sz="1100" dirty="0">
              <a:latin typeface="Tahoma"/>
              <a:cs typeface="Tahoma"/>
            </a:endParaRPr>
          </a:p>
          <a:p>
            <a:pPr marL="466725" algn="ctr">
              <a:lnSpc>
                <a:spcPts val="1110"/>
              </a:lnSpc>
            </a:pPr>
            <a:r>
              <a:rPr sz="1650" i="1" spc="22" baseline="-22727" dirty="0">
                <a:latin typeface="Arial"/>
                <a:cs typeface="Arial"/>
              </a:rPr>
              <a:t>e</a:t>
            </a:r>
            <a:r>
              <a:rPr sz="800" i="1" spc="15" dirty="0">
                <a:latin typeface="Arial"/>
                <a:cs typeface="Arial"/>
              </a:rPr>
              <a:t>j</a:t>
            </a:r>
            <a:r>
              <a:rPr sz="800" i="1" spc="15" dirty="0">
                <a:latin typeface="Calibri"/>
                <a:cs typeface="Calibri"/>
              </a:rPr>
              <a:t>ω</a:t>
            </a:r>
            <a:r>
              <a:rPr sz="900" spc="22" baseline="-9259" dirty="0">
                <a:latin typeface="Tahoma"/>
                <a:cs typeface="Tahoma"/>
              </a:rPr>
              <a:t>0</a:t>
            </a:r>
            <a:r>
              <a:rPr sz="800" i="1" spc="15" dirty="0">
                <a:latin typeface="Arial"/>
                <a:cs typeface="Arial"/>
              </a:rPr>
              <a:t>N</a:t>
            </a:r>
            <a:r>
              <a:rPr sz="800" i="1" spc="155" dirty="0">
                <a:latin typeface="Arial"/>
                <a:cs typeface="Arial"/>
              </a:rPr>
              <a:t> </a:t>
            </a:r>
            <a:r>
              <a:rPr sz="1650" spc="67" baseline="-22727" dirty="0">
                <a:latin typeface="Tahoma"/>
                <a:cs typeface="Tahoma"/>
              </a:rPr>
              <a:t>=</a:t>
            </a:r>
            <a:r>
              <a:rPr sz="1650" spc="-97" baseline="-22727" dirty="0">
                <a:latin typeface="Tahoma"/>
                <a:cs typeface="Tahoma"/>
              </a:rPr>
              <a:t> </a:t>
            </a:r>
            <a:r>
              <a:rPr sz="1650" spc="-82" baseline="-22727" dirty="0">
                <a:latin typeface="Tahoma"/>
                <a:cs typeface="Tahoma"/>
              </a:rPr>
              <a:t>1</a:t>
            </a:r>
            <a:endParaRPr sz="1650" baseline="-22727" dirty="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85" dirty="0"/>
              <a:t>de</a:t>
            </a:r>
            <a:r>
              <a:rPr spc="30" dirty="0"/>
              <a:t> </a:t>
            </a:r>
            <a:r>
              <a:rPr spc="-35" dirty="0"/>
              <a:t>periodicidad</a:t>
            </a:r>
            <a:r>
              <a:rPr spc="35" dirty="0"/>
              <a:t> </a:t>
            </a:r>
            <a:r>
              <a:rPr spc="-85" dirty="0"/>
              <a:t>de</a:t>
            </a:r>
            <a:r>
              <a:rPr spc="30" dirty="0"/>
              <a:t> </a:t>
            </a:r>
            <a:r>
              <a:rPr spc="-60" dirty="0"/>
              <a:t>exponenciales</a:t>
            </a:r>
            <a:r>
              <a:rPr spc="35" dirty="0"/>
              <a:t> </a:t>
            </a:r>
            <a:r>
              <a:rPr spc="-50" dirty="0"/>
              <a:t>discretas</a:t>
            </a:r>
          </a:p>
        </p:txBody>
      </p:sp>
      <p:sp>
        <p:nvSpPr>
          <p:cNvPr id="17" name="object 17"/>
          <p:cNvSpPr txBox="1"/>
          <p:nvPr/>
        </p:nvSpPr>
        <p:spPr>
          <a:xfrm>
            <a:off x="113144" y="446189"/>
            <a:ext cx="4340860" cy="1873885"/>
          </a:xfrm>
          <a:prstGeom prst="rect">
            <a:avLst/>
          </a:prstGeom>
        </p:spPr>
        <p:txBody>
          <a:bodyPr vert="horz" wrap="square" lIns="0" tIns="80645" rIns="0" bIns="0" rtlCol="0">
            <a:spAutoFit/>
          </a:bodyPr>
          <a:lstStyle/>
          <a:p>
            <a:pPr marL="25400">
              <a:lnSpc>
                <a:spcPct val="100000"/>
              </a:lnSpc>
              <a:spcBef>
                <a:spcPts val="635"/>
              </a:spcBef>
            </a:pPr>
            <a:r>
              <a:rPr sz="1200" spc="-45" dirty="0">
                <a:solidFill>
                  <a:srgbClr val="3333B2"/>
                </a:solidFill>
                <a:latin typeface="Tahoma"/>
                <a:cs typeface="Tahoma"/>
              </a:rPr>
              <a:t>Propiedad</a:t>
            </a:r>
            <a:r>
              <a:rPr sz="1200" spc="-30" dirty="0">
                <a:solidFill>
                  <a:srgbClr val="3333B2"/>
                </a:solidFill>
                <a:latin typeface="Tahoma"/>
                <a:cs typeface="Tahoma"/>
              </a:rPr>
              <a:t> </a:t>
            </a:r>
            <a:r>
              <a:rPr sz="1200" spc="-75" dirty="0">
                <a:solidFill>
                  <a:srgbClr val="3333B2"/>
                </a:solidFill>
                <a:latin typeface="Tahoma"/>
                <a:cs typeface="Tahoma"/>
              </a:rPr>
              <a:t>2</a:t>
            </a:r>
            <a:endParaRPr sz="1200" dirty="0">
              <a:latin typeface="Tahoma"/>
              <a:cs typeface="Tahoma"/>
            </a:endParaRPr>
          </a:p>
          <a:p>
            <a:pPr marL="302260" marR="191770">
              <a:lnSpc>
                <a:spcPct val="102600"/>
              </a:lnSpc>
              <a:spcBef>
                <a:spcPts val="445"/>
              </a:spcBef>
            </a:pPr>
            <a:r>
              <a:rPr sz="1100" spc="-30" dirty="0">
                <a:latin typeface="Tahoma"/>
                <a:cs typeface="Tahoma"/>
              </a:rPr>
              <a:t>Para</a:t>
            </a:r>
            <a:r>
              <a:rPr sz="1100" spc="20" dirty="0">
                <a:latin typeface="Tahoma"/>
                <a:cs typeface="Tahoma"/>
              </a:rPr>
              <a:t> </a:t>
            </a:r>
            <a:r>
              <a:rPr sz="1100" spc="-65" dirty="0">
                <a:latin typeface="Tahoma"/>
                <a:cs typeface="Tahoma"/>
              </a:rPr>
              <a:t>que</a:t>
            </a:r>
            <a:r>
              <a:rPr sz="1100" spc="20" dirty="0">
                <a:latin typeface="Tahoma"/>
                <a:cs typeface="Tahoma"/>
              </a:rPr>
              <a:t> </a:t>
            </a:r>
            <a:r>
              <a:rPr sz="1100" spc="-25" dirty="0">
                <a:latin typeface="Tahoma"/>
                <a:cs typeface="Tahoma"/>
              </a:rPr>
              <a:t>la</a:t>
            </a:r>
            <a:r>
              <a:rPr sz="1100" spc="25" dirty="0">
                <a:latin typeface="Tahoma"/>
                <a:cs typeface="Tahoma"/>
              </a:rPr>
              <a:t> </a:t>
            </a:r>
            <a:r>
              <a:rPr sz="1100" spc="-145" dirty="0">
                <a:latin typeface="Tahoma"/>
                <a:cs typeface="Tahoma"/>
              </a:rPr>
              <a:t>se</a:t>
            </a:r>
            <a:r>
              <a:rPr lang="es-MX" sz="1100" spc="-145" dirty="0">
                <a:latin typeface="Tahoma"/>
                <a:cs typeface="Tahoma"/>
              </a:rPr>
              <a:t>ñ</a:t>
            </a:r>
            <a:r>
              <a:rPr sz="1100" spc="-145" dirty="0">
                <a:latin typeface="Tahoma"/>
                <a:cs typeface="Tahoma"/>
              </a:rPr>
              <a:t>al</a:t>
            </a:r>
            <a:r>
              <a:rPr sz="1100" spc="20" dirty="0">
                <a:latin typeface="Tahoma"/>
                <a:cs typeface="Tahoma"/>
              </a:rPr>
              <a:t> </a:t>
            </a:r>
            <a:r>
              <a:rPr sz="1100" i="1" spc="10" dirty="0">
                <a:latin typeface="Arial"/>
                <a:cs typeface="Arial"/>
              </a:rPr>
              <a:t>e</a:t>
            </a:r>
            <a:r>
              <a:rPr sz="1200" i="1" spc="15" baseline="27777" dirty="0">
                <a:latin typeface="Arial"/>
                <a:cs typeface="Arial"/>
              </a:rPr>
              <a:t>j</a:t>
            </a:r>
            <a:r>
              <a:rPr sz="1200" i="1" spc="15" baseline="27777" dirty="0">
                <a:latin typeface="Calibri"/>
                <a:cs typeface="Calibri"/>
              </a:rPr>
              <a:t>ω</a:t>
            </a:r>
            <a:r>
              <a:rPr sz="900" spc="15" baseline="27777" dirty="0">
                <a:latin typeface="Tahoma"/>
                <a:cs typeface="Tahoma"/>
              </a:rPr>
              <a:t>0</a:t>
            </a:r>
            <a:r>
              <a:rPr sz="1200" i="1" spc="15" baseline="27777" dirty="0">
                <a:latin typeface="Arial"/>
                <a:cs typeface="Arial"/>
              </a:rPr>
              <a:t>n</a:t>
            </a:r>
            <a:r>
              <a:rPr sz="1200" i="1" spc="307" baseline="27777" dirty="0">
                <a:latin typeface="Arial"/>
                <a:cs typeface="Arial"/>
              </a:rPr>
              <a:t> </a:t>
            </a:r>
            <a:r>
              <a:rPr sz="1100" spc="-75" dirty="0">
                <a:latin typeface="Tahoma"/>
                <a:cs typeface="Tahoma"/>
              </a:rPr>
              <a:t>sea</a:t>
            </a:r>
            <a:r>
              <a:rPr sz="1100" spc="15" dirty="0">
                <a:latin typeface="Tahoma"/>
                <a:cs typeface="Tahoma"/>
              </a:rPr>
              <a:t> </a:t>
            </a:r>
            <a:r>
              <a:rPr sz="1100" spc="-90" dirty="0">
                <a:latin typeface="Tahoma"/>
                <a:cs typeface="Tahoma"/>
              </a:rPr>
              <a:t>peri</a:t>
            </a:r>
            <a:r>
              <a:rPr lang="es-MX" sz="1100" spc="-90" dirty="0" err="1">
                <a:latin typeface="Tahoma"/>
                <a:cs typeface="Tahoma"/>
              </a:rPr>
              <a:t>ó</a:t>
            </a:r>
            <a:r>
              <a:rPr sz="1100" spc="-90" dirty="0" err="1">
                <a:latin typeface="Tahoma"/>
                <a:cs typeface="Tahoma"/>
              </a:rPr>
              <a:t>dica</a:t>
            </a:r>
            <a:r>
              <a:rPr sz="1100" spc="20" dirty="0">
                <a:latin typeface="Tahoma"/>
                <a:cs typeface="Tahoma"/>
              </a:rPr>
              <a:t> </a:t>
            </a:r>
            <a:r>
              <a:rPr sz="1100" spc="-45" dirty="0">
                <a:latin typeface="Tahoma"/>
                <a:cs typeface="Tahoma"/>
              </a:rPr>
              <a:t>con</a:t>
            </a:r>
            <a:r>
              <a:rPr sz="1100" spc="20" dirty="0">
                <a:latin typeface="Tahoma"/>
                <a:cs typeface="Tahoma"/>
              </a:rPr>
              <a:t> </a:t>
            </a:r>
            <a:r>
              <a:rPr sz="1100" spc="-40" dirty="0">
                <a:latin typeface="Tahoma"/>
                <a:cs typeface="Tahoma"/>
              </a:rPr>
              <a:t>periodo</a:t>
            </a:r>
            <a:r>
              <a:rPr sz="1100" spc="20" dirty="0">
                <a:latin typeface="Tahoma"/>
                <a:cs typeface="Tahoma"/>
              </a:rPr>
              <a:t> </a:t>
            </a:r>
            <a:r>
              <a:rPr sz="1100" i="1" spc="-25" dirty="0">
                <a:latin typeface="Arial"/>
                <a:cs typeface="Arial"/>
              </a:rPr>
              <a:t>N</a:t>
            </a:r>
            <a:r>
              <a:rPr sz="1100" i="1" spc="90" dirty="0">
                <a:latin typeface="Arial"/>
                <a:cs typeface="Arial"/>
              </a:rPr>
              <a:t> </a:t>
            </a:r>
            <a:r>
              <a:rPr sz="1100" i="1" spc="-55" dirty="0">
                <a:latin typeface="Verdana"/>
                <a:cs typeface="Verdana"/>
              </a:rPr>
              <a:t>&gt;</a:t>
            </a:r>
            <a:r>
              <a:rPr sz="1100" i="1" spc="-85" dirty="0">
                <a:latin typeface="Verdana"/>
                <a:cs typeface="Verdana"/>
              </a:rPr>
              <a:t> </a:t>
            </a:r>
            <a:r>
              <a:rPr sz="1100" spc="-45" dirty="0">
                <a:latin typeface="Tahoma"/>
                <a:cs typeface="Tahoma"/>
              </a:rPr>
              <a:t>0,</a:t>
            </a:r>
            <a:r>
              <a:rPr sz="1100" spc="20" dirty="0">
                <a:latin typeface="Tahoma"/>
                <a:cs typeface="Tahoma"/>
              </a:rPr>
              <a:t> </a:t>
            </a:r>
            <a:r>
              <a:rPr sz="1100" spc="-65" dirty="0">
                <a:latin typeface="Tahoma"/>
                <a:cs typeface="Tahoma"/>
              </a:rPr>
              <a:t>debemos </a:t>
            </a:r>
            <a:r>
              <a:rPr sz="1100" spc="-330" dirty="0">
                <a:latin typeface="Tahoma"/>
                <a:cs typeface="Tahoma"/>
              </a:rPr>
              <a:t> </a:t>
            </a:r>
            <a:r>
              <a:rPr sz="1100" spc="-50" dirty="0">
                <a:latin typeface="Tahoma"/>
                <a:cs typeface="Tahoma"/>
              </a:rPr>
              <a:t>tener</a:t>
            </a:r>
            <a:endParaRPr sz="1100" dirty="0">
              <a:latin typeface="Tahoma"/>
              <a:cs typeface="Tahoma"/>
            </a:endParaRPr>
          </a:p>
          <a:p>
            <a:pPr marL="309880" algn="ctr">
              <a:lnSpc>
                <a:spcPts val="905"/>
              </a:lnSpc>
            </a:pPr>
            <a:r>
              <a:rPr sz="1650" i="1" spc="44" baseline="-22727" dirty="0">
                <a:latin typeface="Arial"/>
                <a:cs typeface="Arial"/>
              </a:rPr>
              <a:t>e</a:t>
            </a:r>
            <a:r>
              <a:rPr sz="800" i="1" spc="30" dirty="0">
                <a:latin typeface="Arial"/>
                <a:cs typeface="Arial"/>
              </a:rPr>
              <a:t>j</a:t>
            </a:r>
            <a:r>
              <a:rPr sz="800" i="1" spc="30" dirty="0">
                <a:latin typeface="Calibri"/>
                <a:cs typeface="Calibri"/>
              </a:rPr>
              <a:t>ω</a:t>
            </a:r>
            <a:r>
              <a:rPr sz="900" spc="44" baseline="-9259" dirty="0">
                <a:latin typeface="Tahoma"/>
                <a:cs typeface="Tahoma"/>
              </a:rPr>
              <a:t>0</a:t>
            </a:r>
            <a:r>
              <a:rPr sz="800" spc="30" dirty="0">
                <a:latin typeface="Tahoma"/>
                <a:cs typeface="Tahoma"/>
              </a:rPr>
              <a:t>(</a:t>
            </a:r>
            <a:r>
              <a:rPr sz="800" i="1" spc="30" dirty="0">
                <a:latin typeface="Arial"/>
                <a:cs typeface="Arial"/>
              </a:rPr>
              <a:t>n</a:t>
            </a:r>
            <a:r>
              <a:rPr sz="800" spc="30" dirty="0">
                <a:latin typeface="Tahoma"/>
                <a:cs typeface="Tahoma"/>
              </a:rPr>
              <a:t>+</a:t>
            </a:r>
            <a:r>
              <a:rPr sz="800" i="1" spc="30" dirty="0">
                <a:latin typeface="Arial"/>
                <a:cs typeface="Arial"/>
              </a:rPr>
              <a:t>N</a:t>
            </a:r>
            <a:r>
              <a:rPr sz="800" spc="30" dirty="0">
                <a:latin typeface="Tahoma"/>
                <a:cs typeface="Tahoma"/>
              </a:rPr>
              <a:t>)</a:t>
            </a:r>
            <a:r>
              <a:rPr sz="800" spc="65" dirty="0">
                <a:latin typeface="Tahoma"/>
                <a:cs typeface="Tahoma"/>
              </a:rPr>
              <a:t> </a:t>
            </a:r>
            <a:r>
              <a:rPr sz="1650" spc="67" baseline="-22727" dirty="0">
                <a:latin typeface="Tahoma"/>
                <a:cs typeface="Tahoma"/>
              </a:rPr>
              <a:t>=</a:t>
            </a:r>
            <a:r>
              <a:rPr sz="1650" spc="-97"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dirty="0">
              <a:latin typeface="Arial"/>
              <a:cs typeface="Arial"/>
            </a:endParaRPr>
          </a:p>
          <a:p>
            <a:pPr marL="302260">
              <a:lnSpc>
                <a:spcPts val="1110"/>
              </a:lnSpc>
              <a:spcBef>
                <a:spcPts val="1135"/>
              </a:spcBef>
            </a:pPr>
            <a:r>
              <a:rPr sz="1100" spc="-45" dirty="0">
                <a:latin typeface="Tahoma"/>
                <a:cs typeface="Tahoma"/>
              </a:rPr>
              <a:t>o,</a:t>
            </a:r>
            <a:r>
              <a:rPr sz="1100" dirty="0">
                <a:latin typeface="Tahoma"/>
                <a:cs typeface="Tahoma"/>
              </a:rPr>
              <a:t> </a:t>
            </a:r>
            <a:r>
              <a:rPr sz="1100" spc="-70" dirty="0">
                <a:latin typeface="Tahoma"/>
                <a:cs typeface="Tahoma"/>
              </a:rPr>
              <a:t>de</a:t>
            </a:r>
            <a:r>
              <a:rPr sz="1100" spc="5" dirty="0">
                <a:latin typeface="Tahoma"/>
                <a:cs typeface="Tahoma"/>
              </a:rPr>
              <a:t> </a:t>
            </a:r>
            <a:r>
              <a:rPr sz="1100" spc="-60" dirty="0">
                <a:latin typeface="Tahoma"/>
                <a:cs typeface="Tahoma"/>
              </a:rPr>
              <a:t>manera</a:t>
            </a:r>
            <a:r>
              <a:rPr sz="1100" spc="5" dirty="0">
                <a:latin typeface="Tahoma"/>
                <a:cs typeface="Tahoma"/>
              </a:rPr>
              <a:t> </a:t>
            </a:r>
            <a:r>
              <a:rPr sz="1100" spc="-45" dirty="0">
                <a:latin typeface="Tahoma"/>
                <a:cs typeface="Tahoma"/>
              </a:rPr>
              <a:t>equivalente</a:t>
            </a:r>
            <a:endParaRPr sz="1100" dirty="0">
              <a:latin typeface="Tahoma"/>
              <a:cs typeface="Tahoma"/>
            </a:endParaRPr>
          </a:p>
          <a:p>
            <a:pPr marL="317500" algn="ctr">
              <a:lnSpc>
                <a:spcPts val="1110"/>
              </a:lnSpc>
            </a:pPr>
            <a:r>
              <a:rPr sz="1650" i="1" spc="22" baseline="-22727" dirty="0">
                <a:latin typeface="Arial"/>
                <a:cs typeface="Arial"/>
              </a:rPr>
              <a:t>e</a:t>
            </a:r>
            <a:r>
              <a:rPr sz="800" i="1" spc="15" dirty="0">
                <a:latin typeface="Arial"/>
                <a:cs typeface="Arial"/>
              </a:rPr>
              <a:t>j</a:t>
            </a:r>
            <a:r>
              <a:rPr sz="800" i="1" spc="15" dirty="0">
                <a:latin typeface="Calibri"/>
                <a:cs typeface="Calibri"/>
              </a:rPr>
              <a:t>ω</a:t>
            </a:r>
            <a:r>
              <a:rPr sz="900" spc="22" baseline="-9259" dirty="0">
                <a:latin typeface="Tahoma"/>
                <a:cs typeface="Tahoma"/>
              </a:rPr>
              <a:t>0</a:t>
            </a:r>
            <a:r>
              <a:rPr sz="800" i="1" spc="15" dirty="0">
                <a:latin typeface="Arial"/>
                <a:cs typeface="Arial"/>
              </a:rPr>
              <a:t>N</a:t>
            </a:r>
            <a:r>
              <a:rPr sz="800" i="1" spc="155" dirty="0">
                <a:latin typeface="Arial"/>
                <a:cs typeface="Arial"/>
              </a:rPr>
              <a:t> </a:t>
            </a:r>
            <a:r>
              <a:rPr sz="1650" spc="67" baseline="-22727" dirty="0">
                <a:latin typeface="Tahoma"/>
                <a:cs typeface="Tahoma"/>
              </a:rPr>
              <a:t>=</a:t>
            </a:r>
            <a:r>
              <a:rPr sz="1650" spc="-97" baseline="-22727" dirty="0">
                <a:latin typeface="Tahoma"/>
                <a:cs typeface="Tahoma"/>
              </a:rPr>
              <a:t> </a:t>
            </a:r>
            <a:r>
              <a:rPr sz="1650" spc="-82" baseline="-22727" dirty="0">
                <a:latin typeface="Tahoma"/>
                <a:cs typeface="Tahoma"/>
              </a:rPr>
              <a:t>1</a:t>
            </a:r>
            <a:endParaRPr sz="1650" baseline="-22727" dirty="0">
              <a:latin typeface="Tahoma"/>
              <a:cs typeface="Tahoma"/>
            </a:endParaRPr>
          </a:p>
          <a:p>
            <a:pPr marL="302260" marR="43180">
              <a:lnSpc>
                <a:spcPct val="102600"/>
              </a:lnSpc>
              <a:spcBef>
                <a:spcPts val="1100"/>
              </a:spcBef>
            </a:pPr>
            <a:r>
              <a:rPr sz="1100" spc="-30" dirty="0">
                <a:latin typeface="Tahoma"/>
                <a:cs typeface="Tahoma"/>
              </a:rPr>
              <a:t>Para</a:t>
            </a:r>
            <a:r>
              <a:rPr sz="1100" spc="20" dirty="0">
                <a:latin typeface="Tahoma"/>
                <a:cs typeface="Tahoma"/>
              </a:rPr>
              <a:t> </a:t>
            </a:r>
            <a:r>
              <a:rPr sz="1100" spc="-65" dirty="0">
                <a:latin typeface="Tahoma"/>
                <a:cs typeface="Tahoma"/>
              </a:rPr>
              <a:t>que</a:t>
            </a:r>
            <a:r>
              <a:rPr sz="1100" spc="20" dirty="0">
                <a:latin typeface="Tahoma"/>
                <a:cs typeface="Tahoma"/>
              </a:rPr>
              <a:t> </a:t>
            </a:r>
            <a:r>
              <a:rPr sz="1100" spc="-85" dirty="0">
                <a:latin typeface="Tahoma"/>
                <a:cs typeface="Tahoma"/>
              </a:rPr>
              <a:t>se</a:t>
            </a:r>
            <a:r>
              <a:rPr sz="1100" spc="15" dirty="0">
                <a:latin typeface="Tahoma"/>
                <a:cs typeface="Tahoma"/>
              </a:rPr>
              <a:t> </a:t>
            </a:r>
            <a:r>
              <a:rPr sz="1100" spc="-40" dirty="0">
                <a:latin typeface="Tahoma"/>
                <a:cs typeface="Tahoma"/>
              </a:rPr>
              <a:t>cumpla</a:t>
            </a:r>
            <a:r>
              <a:rPr sz="1100" spc="20" dirty="0">
                <a:latin typeface="Tahoma"/>
                <a:cs typeface="Tahoma"/>
              </a:rPr>
              <a:t> </a:t>
            </a:r>
            <a:r>
              <a:rPr sz="1100" i="1" spc="-70" dirty="0">
                <a:latin typeface="Verdana"/>
                <a:cs typeface="Verdana"/>
              </a:rPr>
              <a:t>ω</a:t>
            </a:r>
            <a:r>
              <a:rPr sz="1200" spc="-104" baseline="-10416" dirty="0">
                <a:latin typeface="Tahoma"/>
                <a:cs typeface="Tahoma"/>
              </a:rPr>
              <a:t>0</a:t>
            </a:r>
            <a:r>
              <a:rPr sz="1100" i="1" spc="-70" dirty="0">
                <a:latin typeface="Arial"/>
                <a:cs typeface="Arial"/>
              </a:rPr>
              <a:t>N</a:t>
            </a:r>
            <a:r>
              <a:rPr sz="1100" i="1" spc="145" dirty="0">
                <a:latin typeface="Arial"/>
                <a:cs typeface="Arial"/>
              </a:rPr>
              <a:t> </a:t>
            </a:r>
            <a:r>
              <a:rPr sz="1100" spc="-65" dirty="0">
                <a:latin typeface="Tahoma"/>
                <a:cs typeface="Tahoma"/>
              </a:rPr>
              <a:t>debe</a:t>
            </a:r>
            <a:r>
              <a:rPr sz="1100" spc="25" dirty="0">
                <a:latin typeface="Tahoma"/>
                <a:cs typeface="Tahoma"/>
              </a:rPr>
              <a:t> </a:t>
            </a:r>
            <a:r>
              <a:rPr sz="1100" spc="-65" dirty="0">
                <a:latin typeface="Tahoma"/>
                <a:cs typeface="Tahoma"/>
              </a:rPr>
              <a:t>ser</a:t>
            </a:r>
            <a:r>
              <a:rPr sz="1100" spc="20" dirty="0">
                <a:latin typeface="Tahoma"/>
                <a:cs typeface="Tahoma"/>
              </a:rPr>
              <a:t> </a:t>
            </a:r>
            <a:r>
              <a:rPr sz="1100" spc="-55" dirty="0">
                <a:latin typeface="Tahoma"/>
                <a:cs typeface="Tahoma"/>
              </a:rPr>
              <a:t>un</a:t>
            </a:r>
            <a:r>
              <a:rPr sz="1100" spc="20" dirty="0">
                <a:latin typeface="Tahoma"/>
                <a:cs typeface="Tahoma"/>
              </a:rPr>
              <a:t> </a:t>
            </a:r>
            <a:r>
              <a:rPr sz="1100" spc="-85" dirty="0">
                <a:latin typeface="Tahoma"/>
                <a:cs typeface="Tahoma"/>
              </a:rPr>
              <a:t>m</a:t>
            </a:r>
            <a:r>
              <a:rPr lang="es-CO" sz="1100" spc="-85" dirty="0">
                <a:latin typeface="Tahoma"/>
                <a:cs typeface="Tahoma"/>
              </a:rPr>
              <a:t>ú</a:t>
            </a:r>
            <a:r>
              <a:rPr sz="1100" spc="-85" dirty="0" err="1">
                <a:latin typeface="Tahoma"/>
                <a:cs typeface="Tahoma"/>
              </a:rPr>
              <a:t>ltiplo</a:t>
            </a:r>
            <a:r>
              <a:rPr sz="1100" spc="20" dirty="0">
                <a:latin typeface="Tahoma"/>
                <a:cs typeface="Tahoma"/>
              </a:rPr>
              <a:t> </a:t>
            </a:r>
            <a:r>
              <a:rPr sz="1100" spc="-70" dirty="0">
                <a:latin typeface="Tahoma"/>
                <a:cs typeface="Tahoma"/>
              </a:rPr>
              <a:t>de</a:t>
            </a:r>
            <a:r>
              <a:rPr sz="1100" spc="20" dirty="0">
                <a:latin typeface="Tahoma"/>
                <a:cs typeface="Tahoma"/>
              </a:rPr>
              <a:t> </a:t>
            </a:r>
            <a:r>
              <a:rPr sz="1100" spc="-45" dirty="0">
                <a:latin typeface="Tahoma"/>
                <a:cs typeface="Tahoma"/>
              </a:rPr>
              <a:t>2</a:t>
            </a:r>
            <a:r>
              <a:rPr sz="1100" i="1" spc="-45" dirty="0">
                <a:latin typeface="Verdana"/>
                <a:cs typeface="Verdana"/>
              </a:rPr>
              <a:t>π</a:t>
            </a:r>
            <a:r>
              <a:rPr sz="1100" spc="-45" dirty="0">
                <a:latin typeface="Tahoma"/>
                <a:cs typeface="Tahoma"/>
              </a:rPr>
              <a:t>.</a:t>
            </a:r>
            <a:r>
              <a:rPr sz="1100" spc="25" dirty="0">
                <a:latin typeface="Tahoma"/>
                <a:cs typeface="Tahoma"/>
              </a:rPr>
              <a:t> </a:t>
            </a:r>
            <a:r>
              <a:rPr sz="1100" spc="-45" dirty="0">
                <a:latin typeface="Tahoma"/>
                <a:cs typeface="Tahoma"/>
              </a:rPr>
              <a:t>Debe</a:t>
            </a:r>
            <a:r>
              <a:rPr sz="1100" spc="20" dirty="0">
                <a:latin typeface="Tahoma"/>
                <a:cs typeface="Tahoma"/>
              </a:rPr>
              <a:t> </a:t>
            </a:r>
            <a:r>
              <a:rPr sz="1100" spc="-50" dirty="0">
                <a:latin typeface="Tahoma"/>
                <a:cs typeface="Tahoma"/>
              </a:rPr>
              <a:t>haber</a:t>
            </a:r>
            <a:r>
              <a:rPr sz="1100" spc="20" dirty="0">
                <a:latin typeface="Tahoma"/>
                <a:cs typeface="Tahoma"/>
              </a:rPr>
              <a:t> </a:t>
            </a:r>
            <a:r>
              <a:rPr sz="1100" spc="-55" dirty="0">
                <a:latin typeface="Tahoma"/>
                <a:cs typeface="Tahoma"/>
              </a:rPr>
              <a:t>un </a:t>
            </a:r>
            <a:r>
              <a:rPr sz="1100" spc="-330" dirty="0">
                <a:latin typeface="Tahoma"/>
                <a:cs typeface="Tahoma"/>
              </a:rPr>
              <a:t> </a:t>
            </a:r>
            <a:r>
              <a:rPr sz="1100" spc="-50" dirty="0">
                <a:latin typeface="Tahoma"/>
                <a:cs typeface="Tahoma"/>
              </a:rPr>
              <a:t>entero</a:t>
            </a:r>
            <a:r>
              <a:rPr sz="1100" spc="15" dirty="0">
                <a:latin typeface="Tahoma"/>
                <a:cs typeface="Tahoma"/>
              </a:rPr>
              <a:t> </a:t>
            </a:r>
            <a:r>
              <a:rPr sz="1100" i="1" spc="-55" dirty="0">
                <a:latin typeface="Arial"/>
                <a:cs typeface="Arial"/>
              </a:rPr>
              <a:t>m</a:t>
            </a:r>
            <a:r>
              <a:rPr sz="1100" i="1" spc="75" dirty="0">
                <a:latin typeface="Arial"/>
                <a:cs typeface="Arial"/>
              </a:rPr>
              <a:t> </a:t>
            </a:r>
            <a:r>
              <a:rPr sz="1100" spc="-10" dirty="0">
                <a:latin typeface="Tahoma"/>
                <a:cs typeface="Tahoma"/>
              </a:rPr>
              <a:t>tal</a:t>
            </a:r>
            <a:r>
              <a:rPr sz="1100" spc="15" dirty="0">
                <a:latin typeface="Tahoma"/>
                <a:cs typeface="Tahoma"/>
              </a:rPr>
              <a:t> </a:t>
            </a:r>
            <a:r>
              <a:rPr sz="1100" spc="-65" dirty="0">
                <a:latin typeface="Tahoma"/>
                <a:cs typeface="Tahoma"/>
              </a:rPr>
              <a:t>que</a:t>
            </a:r>
            <a:endParaRPr sz="1100" dirty="0">
              <a:latin typeface="Tahoma"/>
              <a:cs typeface="Tahoma"/>
            </a:endParaRPr>
          </a:p>
          <a:p>
            <a:pPr marL="1976120">
              <a:lnSpc>
                <a:spcPct val="100000"/>
              </a:lnSpc>
              <a:spcBef>
                <a:spcPts val="35"/>
              </a:spcBef>
            </a:pPr>
            <a:r>
              <a:rPr sz="1100" i="1" spc="-70" dirty="0">
                <a:latin typeface="Verdana"/>
                <a:cs typeface="Verdana"/>
              </a:rPr>
              <a:t>ω</a:t>
            </a:r>
            <a:r>
              <a:rPr sz="1200" spc="-104" baseline="-10416" dirty="0">
                <a:latin typeface="Tahoma"/>
                <a:cs typeface="Tahoma"/>
              </a:rPr>
              <a:t>0</a:t>
            </a:r>
            <a:r>
              <a:rPr sz="1100" i="1" spc="-70" dirty="0">
                <a:latin typeface="Arial"/>
                <a:cs typeface="Arial"/>
              </a:rPr>
              <a:t>N</a:t>
            </a:r>
            <a:r>
              <a:rPr sz="1100" i="1" spc="55" dirty="0">
                <a:latin typeface="Arial"/>
                <a:cs typeface="Arial"/>
              </a:rPr>
              <a:t> </a:t>
            </a:r>
            <a:r>
              <a:rPr sz="1100" spc="45" dirty="0">
                <a:latin typeface="Tahoma"/>
                <a:cs typeface="Tahoma"/>
              </a:rPr>
              <a:t>=</a:t>
            </a:r>
            <a:r>
              <a:rPr sz="1100" spc="-65" dirty="0">
                <a:latin typeface="Tahoma"/>
                <a:cs typeface="Tahoma"/>
              </a:rPr>
              <a:t> </a:t>
            </a:r>
            <a:r>
              <a:rPr sz="1100" spc="-55" dirty="0">
                <a:latin typeface="Tahoma"/>
                <a:cs typeface="Tahoma"/>
              </a:rPr>
              <a:t>2</a:t>
            </a:r>
            <a:r>
              <a:rPr sz="1100" i="1" spc="-55" dirty="0">
                <a:latin typeface="Verdana"/>
                <a:cs typeface="Verdana"/>
              </a:rPr>
              <a:t>π</a:t>
            </a:r>
            <a:r>
              <a:rPr sz="1100" i="1" spc="-55" dirty="0">
                <a:latin typeface="Arial"/>
                <a:cs typeface="Arial"/>
              </a:rPr>
              <a:t>m</a:t>
            </a:r>
            <a:endParaRPr sz="1100" dirty="0">
              <a:latin typeface="Arial"/>
              <a:cs typeface="Arial"/>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4097654"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85" dirty="0"/>
              <a:t>de</a:t>
            </a:r>
            <a:r>
              <a:rPr spc="30" dirty="0"/>
              <a:t> </a:t>
            </a:r>
            <a:r>
              <a:rPr spc="-35" dirty="0"/>
              <a:t>periodicidad</a:t>
            </a:r>
            <a:r>
              <a:rPr spc="35" dirty="0"/>
              <a:t> </a:t>
            </a:r>
            <a:r>
              <a:rPr spc="-85" dirty="0"/>
              <a:t>de</a:t>
            </a:r>
            <a:r>
              <a:rPr spc="30" dirty="0"/>
              <a:t> </a:t>
            </a:r>
            <a:r>
              <a:rPr spc="-60" dirty="0"/>
              <a:t>exponenciales</a:t>
            </a:r>
            <a:r>
              <a:rPr spc="35" dirty="0"/>
              <a:t> </a:t>
            </a:r>
            <a:r>
              <a:rPr spc="-50" dirty="0"/>
              <a:t>discretas</a:t>
            </a:r>
          </a:p>
        </p:txBody>
      </p:sp>
      <p:sp>
        <p:nvSpPr>
          <p:cNvPr id="3" name="object 3"/>
          <p:cNvSpPr/>
          <p:nvPr/>
        </p:nvSpPr>
        <p:spPr>
          <a:xfrm>
            <a:off x="87743" y="535673"/>
            <a:ext cx="4432935" cy="198755"/>
          </a:xfrm>
          <a:custGeom>
            <a:avLst/>
            <a:gdLst/>
            <a:ahLst/>
            <a:cxnLst/>
            <a:rect l="l" t="t" r="r" b="b"/>
            <a:pathLst>
              <a:path w="4432935" h="198754">
                <a:moveTo>
                  <a:pt x="4381765" y="0"/>
                </a:moveTo>
                <a:lnTo>
                  <a:pt x="50800" y="0"/>
                </a:lnTo>
                <a:lnTo>
                  <a:pt x="31075" y="4008"/>
                </a:lnTo>
                <a:lnTo>
                  <a:pt x="14922" y="14922"/>
                </a:lnTo>
                <a:lnTo>
                  <a:pt x="4008" y="31075"/>
                </a:lnTo>
                <a:lnTo>
                  <a:pt x="0" y="50800"/>
                </a:lnTo>
                <a:lnTo>
                  <a:pt x="0" y="198367"/>
                </a:lnTo>
                <a:lnTo>
                  <a:pt x="4432566" y="198367"/>
                </a:lnTo>
                <a:lnTo>
                  <a:pt x="4432566" y="50800"/>
                </a:lnTo>
                <a:lnTo>
                  <a:pt x="4428558" y="31075"/>
                </a:lnTo>
                <a:lnTo>
                  <a:pt x="4417643" y="14922"/>
                </a:lnTo>
                <a:lnTo>
                  <a:pt x="4401490" y="4008"/>
                </a:lnTo>
                <a:lnTo>
                  <a:pt x="4381765" y="0"/>
                </a:lnTo>
                <a:close/>
              </a:path>
            </a:pathLst>
          </a:custGeom>
          <a:solidFill>
            <a:srgbClr val="D6D6EF"/>
          </a:solidFill>
        </p:spPr>
        <p:txBody>
          <a:bodyPr wrap="square" lIns="0" tIns="0" rIns="0" bIns="0" rtlCol="0"/>
          <a:lstStyle/>
          <a:p>
            <a:endParaRPr/>
          </a:p>
        </p:txBody>
      </p:sp>
      <p:sp>
        <p:nvSpPr>
          <p:cNvPr id="4" name="object 4"/>
          <p:cNvSpPr txBox="1"/>
          <p:nvPr/>
        </p:nvSpPr>
        <p:spPr>
          <a:xfrm>
            <a:off x="125844" y="514677"/>
            <a:ext cx="770255" cy="207645"/>
          </a:xfrm>
          <a:prstGeom prst="rect">
            <a:avLst/>
          </a:prstGeom>
        </p:spPr>
        <p:txBody>
          <a:bodyPr vert="horz" wrap="square" lIns="0" tIns="12065" rIns="0" bIns="0" rtlCol="0">
            <a:spAutoFit/>
          </a:bodyPr>
          <a:lstStyle/>
          <a:p>
            <a:pPr marL="12700">
              <a:lnSpc>
                <a:spcPct val="100000"/>
              </a:lnSpc>
              <a:spcBef>
                <a:spcPts val="95"/>
              </a:spcBef>
            </a:pPr>
            <a:r>
              <a:rPr sz="1200" spc="-45" dirty="0">
                <a:solidFill>
                  <a:srgbClr val="3333B2"/>
                </a:solidFill>
                <a:latin typeface="Tahoma"/>
                <a:cs typeface="Tahoma"/>
              </a:rPr>
              <a:t>Propiedad</a:t>
            </a:r>
            <a:r>
              <a:rPr sz="1200" spc="-50" dirty="0">
                <a:solidFill>
                  <a:srgbClr val="3333B2"/>
                </a:solidFill>
                <a:latin typeface="Tahoma"/>
                <a:cs typeface="Tahoma"/>
              </a:rPr>
              <a:t> </a:t>
            </a:r>
            <a:r>
              <a:rPr sz="1200" spc="-75" dirty="0">
                <a:solidFill>
                  <a:srgbClr val="3333B2"/>
                </a:solidFill>
                <a:latin typeface="Tahoma"/>
                <a:cs typeface="Tahoma"/>
              </a:rPr>
              <a:t>2</a:t>
            </a:r>
            <a:endParaRPr sz="1200">
              <a:latin typeface="Tahoma"/>
              <a:cs typeface="Tahoma"/>
            </a:endParaRPr>
          </a:p>
        </p:txBody>
      </p:sp>
      <p:sp>
        <p:nvSpPr>
          <p:cNvPr id="19" name="object 19"/>
          <p:cNvSpPr txBox="1"/>
          <p:nvPr/>
        </p:nvSpPr>
        <p:spPr>
          <a:xfrm>
            <a:off x="377532" y="759369"/>
            <a:ext cx="4064000" cy="1815464"/>
          </a:xfrm>
          <a:prstGeom prst="rect">
            <a:avLst/>
          </a:prstGeom>
        </p:spPr>
        <p:txBody>
          <a:bodyPr vert="horz" wrap="square" lIns="0" tIns="6985" rIns="0" bIns="0" rtlCol="0">
            <a:spAutoFit/>
          </a:bodyPr>
          <a:lstStyle/>
          <a:p>
            <a:pPr marL="38100" marR="179070">
              <a:lnSpc>
                <a:spcPct val="102600"/>
              </a:lnSpc>
              <a:spcBef>
                <a:spcPts val="55"/>
              </a:spcBef>
            </a:pPr>
            <a:r>
              <a:rPr sz="1100" spc="-30" dirty="0">
                <a:latin typeface="Tahoma"/>
                <a:cs typeface="Tahoma"/>
              </a:rPr>
              <a:t>Para</a:t>
            </a:r>
            <a:r>
              <a:rPr sz="1100" spc="20" dirty="0">
                <a:latin typeface="Tahoma"/>
                <a:cs typeface="Tahoma"/>
              </a:rPr>
              <a:t> </a:t>
            </a:r>
            <a:r>
              <a:rPr sz="1100" spc="-65" dirty="0">
                <a:latin typeface="Tahoma"/>
                <a:cs typeface="Tahoma"/>
              </a:rPr>
              <a:t>que</a:t>
            </a:r>
            <a:r>
              <a:rPr sz="1100" spc="20" dirty="0">
                <a:latin typeface="Tahoma"/>
                <a:cs typeface="Tahoma"/>
              </a:rPr>
              <a:t> </a:t>
            </a:r>
            <a:r>
              <a:rPr sz="1100" spc="-25" dirty="0">
                <a:latin typeface="Tahoma"/>
                <a:cs typeface="Tahoma"/>
              </a:rPr>
              <a:t>la</a:t>
            </a:r>
            <a:r>
              <a:rPr sz="1100" spc="25" dirty="0">
                <a:latin typeface="Tahoma"/>
                <a:cs typeface="Tahoma"/>
              </a:rPr>
              <a:t> </a:t>
            </a:r>
            <a:r>
              <a:rPr sz="1100" spc="-145" dirty="0">
                <a:latin typeface="Tahoma"/>
                <a:cs typeface="Tahoma"/>
              </a:rPr>
              <a:t>sen˜al</a:t>
            </a:r>
            <a:r>
              <a:rPr sz="1100" spc="20" dirty="0">
                <a:latin typeface="Tahoma"/>
                <a:cs typeface="Tahoma"/>
              </a:rPr>
              <a:t> </a:t>
            </a:r>
            <a:r>
              <a:rPr sz="1100" i="1" spc="10" dirty="0">
                <a:latin typeface="Arial"/>
                <a:cs typeface="Arial"/>
              </a:rPr>
              <a:t>e</a:t>
            </a:r>
            <a:r>
              <a:rPr sz="1200" i="1" spc="15" baseline="27777" dirty="0">
                <a:latin typeface="Arial"/>
                <a:cs typeface="Arial"/>
              </a:rPr>
              <a:t>j</a:t>
            </a:r>
            <a:r>
              <a:rPr sz="1200" i="1" spc="15" baseline="27777" dirty="0">
                <a:latin typeface="Calibri"/>
                <a:cs typeface="Calibri"/>
              </a:rPr>
              <a:t>ω</a:t>
            </a:r>
            <a:r>
              <a:rPr sz="900" spc="15" baseline="27777" dirty="0">
                <a:latin typeface="Tahoma"/>
                <a:cs typeface="Tahoma"/>
              </a:rPr>
              <a:t>0</a:t>
            </a:r>
            <a:r>
              <a:rPr sz="1200" i="1" spc="15" baseline="27777" dirty="0">
                <a:latin typeface="Arial"/>
                <a:cs typeface="Arial"/>
              </a:rPr>
              <a:t>n</a:t>
            </a:r>
            <a:r>
              <a:rPr sz="1200" i="1" spc="307" baseline="27777" dirty="0">
                <a:latin typeface="Arial"/>
                <a:cs typeface="Arial"/>
              </a:rPr>
              <a:t> </a:t>
            </a:r>
            <a:r>
              <a:rPr sz="1100" spc="-75" dirty="0">
                <a:latin typeface="Tahoma"/>
                <a:cs typeface="Tahoma"/>
              </a:rPr>
              <a:t>sea</a:t>
            </a:r>
            <a:r>
              <a:rPr sz="1100" spc="15" dirty="0">
                <a:latin typeface="Tahoma"/>
                <a:cs typeface="Tahoma"/>
              </a:rPr>
              <a:t> </a:t>
            </a:r>
            <a:r>
              <a:rPr sz="1100" spc="-90" dirty="0">
                <a:latin typeface="Tahoma"/>
                <a:cs typeface="Tahoma"/>
              </a:rPr>
              <a:t>peri</a:t>
            </a:r>
            <a:r>
              <a:rPr lang="es-MX" sz="1100" spc="-90" dirty="0" err="1">
                <a:latin typeface="Tahoma"/>
                <a:cs typeface="Tahoma"/>
              </a:rPr>
              <a:t>ó</a:t>
            </a:r>
            <a:r>
              <a:rPr sz="1100" spc="-90" dirty="0" err="1">
                <a:latin typeface="Tahoma"/>
                <a:cs typeface="Tahoma"/>
              </a:rPr>
              <a:t>dica</a:t>
            </a:r>
            <a:r>
              <a:rPr sz="1100" spc="20" dirty="0">
                <a:latin typeface="Tahoma"/>
                <a:cs typeface="Tahoma"/>
              </a:rPr>
              <a:t> </a:t>
            </a:r>
            <a:r>
              <a:rPr sz="1100" spc="-45" dirty="0">
                <a:latin typeface="Tahoma"/>
                <a:cs typeface="Tahoma"/>
              </a:rPr>
              <a:t>con</a:t>
            </a:r>
            <a:r>
              <a:rPr sz="1100" spc="20" dirty="0">
                <a:latin typeface="Tahoma"/>
                <a:cs typeface="Tahoma"/>
              </a:rPr>
              <a:t> </a:t>
            </a:r>
            <a:r>
              <a:rPr sz="1100" spc="-40" dirty="0">
                <a:latin typeface="Tahoma"/>
                <a:cs typeface="Tahoma"/>
              </a:rPr>
              <a:t>periodo</a:t>
            </a:r>
            <a:r>
              <a:rPr sz="1100" spc="20" dirty="0">
                <a:latin typeface="Tahoma"/>
                <a:cs typeface="Tahoma"/>
              </a:rPr>
              <a:t> </a:t>
            </a:r>
            <a:r>
              <a:rPr sz="1100" i="1" spc="-25" dirty="0">
                <a:latin typeface="Arial"/>
                <a:cs typeface="Arial"/>
              </a:rPr>
              <a:t>N</a:t>
            </a:r>
            <a:r>
              <a:rPr sz="1100" i="1" spc="90" dirty="0">
                <a:latin typeface="Arial"/>
                <a:cs typeface="Arial"/>
              </a:rPr>
              <a:t> </a:t>
            </a:r>
            <a:r>
              <a:rPr sz="1100" i="1" spc="-55" dirty="0">
                <a:latin typeface="Verdana"/>
                <a:cs typeface="Verdana"/>
              </a:rPr>
              <a:t>&gt;</a:t>
            </a:r>
            <a:r>
              <a:rPr sz="1100" i="1" spc="-85" dirty="0">
                <a:latin typeface="Verdana"/>
                <a:cs typeface="Verdana"/>
              </a:rPr>
              <a:t> </a:t>
            </a:r>
            <a:r>
              <a:rPr sz="1100" spc="-45" dirty="0">
                <a:latin typeface="Tahoma"/>
                <a:cs typeface="Tahoma"/>
              </a:rPr>
              <a:t>0,</a:t>
            </a:r>
            <a:r>
              <a:rPr sz="1100" spc="20" dirty="0">
                <a:latin typeface="Tahoma"/>
                <a:cs typeface="Tahoma"/>
              </a:rPr>
              <a:t> </a:t>
            </a:r>
            <a:r>
              <a:rPr sz="1100" spc="-65" dirty="0">
                <a:latin typeface="Tahoma"/>
                <a:cs typeface="Tahoma"/>
              </a:rPr>
              <a:t>debemos </a:t>
            </a:r>
            <a:r>
              <a:rPr sz="1100" spc="-330" dirty="0">
                <a:latin typeface="Tahoma"/>
                <a:cs typeface="Tahoma"/>
              </a:rPr>
              <a:t> </a:t>
            </a:r>
            <a:r>
              <a:rPr sz="1100" spc="-50" dirty="0">
                <a:latin typeface="Tahoma"/>
                <a:cs typeface="Tahoma"/>
              </a:rPr>
              <a:t>tener</a:t>
            </a:r>
            <a:endParaRPr sz="1100" dirty="0">
              <a:latin typeface="Tahoma"/>
              <a:cs typeface="Tahoma"/>
            </a:endParaRPr>
          </a:p>
          <a:p>
            <a:pPr marL="57785" algn="ctr">
              <a:lnSpc>
                <a:spcPts val="905"/>
              </a:lnSpc>
            </a:pPr>
            <a:r>
              <a:rPr sz="1650" i="1" spc="44" baseline="-22727" dirty="0">
                <a:latin typeface="Arial"/>
                <a:cs typeface="Arial"/>
              </a:rPr>
              <a:t>e</a:t>
            </a:r>
            <a:r>
              <a:rPr sz="800" i="1" spc="30" dirty="0">
                <a:latin typeface="Arial"/>
                <a:cs typeface="Arial"/>
              </a:rPr>
              <a:t>j</a:t>
            </a:r>
            <a:r>
              <a:rPr sz="800" i="1" spc="30" dirty="0">
                <a:latin typeface="Calibri"/>
                <a:cs typeface="Calibri"/>
              </a:rPr>
              <a:t>ω</a:t>
            </a:r>
            <a:r>
              <a:rPr sz="900" spc="44" baseline="-9259" dirty="0">
                <a:latin typeface="Tahoma"/>
                <a:cs typeface="Tahoma"/>
              </a:rPr>
              <a:t>0</a:t>
            </a:r>
            <a:r>
              <a:rPr sz="800" spc="30" dirty="0">
                <a:latin typeface="Tahoma"/>
                <a:cs typeface="Tahoma"/>
              </a:rPr>
              <a:t>(</a:t>
            </a:r>
            <a:r>
              <a:rPr sz="800" i="1" spc="30" dirty="0">
                <a:latin typeface="Arial"/>
                <a:cs typeface="Arial"/>
              </a:rPr>
              <a:t>n</a:t>
            </a:r>
            <a:r>
              <a:rPr sz="800" spc="30" dirty="0">
                <a:latin typeface="Tahoma"/>
                <a:cs typeface="Tahoma"/>
              </a:rPr>
              <a:t>+</a:t>
            </a:r>
            <a:r>
              <a:rPr sz="800" i="1" spc="30" dirty="0">
                <a:latin typeface="Arial"/>
                <a:cs typeface="Arial"/>
              </a:rPr>
              <a:t>N</a:t>
            </a:r>
            <a:r>
              <a:rPr sz="800" spc="30" dirty="0">
                <a:latin typeface="Tahoma"/>
                <a:cs typeface="Tahoma"/>
              </a:rPr>
              <a:t>)</a:t>
            </a:r>
            <a:r>
              <a:rPr sz="800" spc="65" dirty="0">
                <a:latin typeface="Tahoma"/>
                <a:cs typeface="Tahoma"/>
              </a:rPr>
              <a:t> </a:t>
            </a:r>
            <a:r>
              <a:rPr sz="1650" spc="67" baseline="-22727" dirty="0">
                <a:latin typeface="Tahoma"/>
                <a:cs typeface="Tahoma"/>
              </a:rPr>
              <a:t>=</a:t>
            </a:r>
            <a:r>
              <a:rPr sz="1650" spc="-97" baseline="-22727" dirty="0">
                <a:latin typeface="Tahoma"/>
                <a:cs typeface="Tahoma"/>
              </a:rPr>
              <a:t> </a:t>
            </a:r>
            <a:r>
              <a:rPr sz="1650" i="1" spc="15" baseline="-22727" dirty="0">
                <a:latin typeface="Arial"/>
                <a:cs typeface="Arial"/>
              </a:rPr>
              <a:t>e</a:t>
            </a:r>
            <a:r>
              <a:rPr sz="800" i="1" spc="10" dirty="0">
                <a:latin typeface="Arial"/>
                <a:cs typeface="Arial"/>
              </a:rPr>
              <a:t>j</a:t>
            </a:r>
            <a:r>
              <a:rPr sz="800" i="1" spc="10" dirty="0">
                <a:latin typeface="Calibri"/>
                <a:cs typeface="Calibri"/>
              </a:rPr>
              <a:t>ω</a:t>
            </a:r>
            <a:r>
              <a:rPr sz="900" spc="15" baseline="-9259" dirty="0">
                <a:latin typeface="Tahoma"/>
                <a:cs typeface="Tahoma"/>
              </a:rPr>
              <a:t>0</a:t>
            </a:r>
            <a:r>
              <a:rPr sz="800" i="1" spc="10" dirty="0">
                <a:latin typeface="Arial"/>
                <a:cs typeface="Arial"/>
              </a:rPr>
              <a:t>n</a:t>
            </a:r>
            <a:endParaRPr sz="800" dirty="0">
              <a:latin typeface="Arial"/>
              <a:cs typeface="Arial"/>
            </a:endParaRPr>
          </a:p>
          <a:p>
            <a:pPr marL="38100">
              <a:lnSpc>
                <a:spcPts val="1110"/>
              </a:lnSpc>
              <a:spcBef>
                <a:spcPts val="1135"/>
              </a:spcBef>
            </a:pPr>
            <a:r>
              <a:rPr sz="1100" spc="-45" dirty="0">
                <a:latin typeface="Tahoma"/>
                <a:cs typeface="Tahoma"/>
              </a:rPr>
              <a:t>o,</a:t>
            </a:r>
            <a:r>
              <a:rPr sz="1100" dirty="0">
                <a:latin typeface="Tahoma"/>
                <a:cs typeface="Tahoma"/>
              </a:rPr>
              <a:t> </a:t>
            </a:r>
            <a:r>
              <a:rPr sz="1100" spc="-70" dirty="0">
                <a:latin typeface="Tahoma"/>
                <a:cs typeface="Tahoma"/>
              </a:rPr>
              <a:t>de</a:t>
            </a:r>
            <a:r>
              <a:rPr sz="1100" spc="5" dirty="0">
                <a:latin typeface="Tahoma"/>
                <a:cs typeface="Tahoma"/>
              </a:rPr>
              <a:t> </a:t>
            </a:r>
            <a:r>
              <a:rPr sz="1100" spc="-60" dirty="0">
                <a:latin typeface="Tahoma"/>
                <a:cs typeface="Tahoma"/>
              </a:rPr>
              <a:t>manera</a:t>
            </a:r>
            <a:r>
              <a:rPr sz="1100" spc="5" dirty="0">
                <a:latin typeface="Tahoma"/>
                <a:cs typeface="Tahoma"/>
              </a:rPr>
              <a:t> </a:t>
            </a:r>
            <a:r>
              <a:rPr sz="1100" spc="-45" dirty="0">
                <a:latin typeface="Tahoma"/>
                <a:cs typeface="Tahoma"/>
              </a:rPr>
              <a:t>equivalente</a:t>
            </a:r>
            <a:endParaRPr sz="1100" dirty="0">
              <a:latin typeface="Tahoma"/>
              <a:cs typeface="Tahoma"/>
            </a:endParaRPr>
          </a:p>
          <a:p>
            <a:pPr marL="66040" algn="ctr">
              <a:lnSpc>
                <a:spcPts val="1110"/>
              </a:lnSpc>
            </a:pPr>
            <a:r>
              <a:rPr sz="1650" i="1" spc="22" baseline="-22727" dirty="0">
                <a:latin typeface="Arial"/>
                <a:cs typeface="Arial"/>
              </a:rPr>
              <a:t>e</a:t>
            </a:r>
            <a:r>
              <a:rPr sz="800" i="1" spc="15" dirty="0">
                <a:latin typeface="Arial"/>
                <a:cs typeface="Arial"/>
              </a:rPr>
              <a:t>j</a:t>
            </a:r>
            <a:r>
              <a:rPr sz="800" i="1" spc="15" dirty="0">
                <a:latin typeface="Calibri"/>
                <a:cs typeface="Calibri"/>
              </a:rPr>
              <a:t>ω</a:t>
            </a:r>
            <a:r>
              <a:rPr sz="900" spc="22" baseline="-9259" dirty="0">
                <a:latin typeface="Tahoma"/>
                <a:cs typeface="Tahoma"/>
              </a:rPr>
              <a:t>0</a:t>
            </a:r>
            <a:r>
              <a:rPr sz="800" i="1" spc="15" dirty="0">
                <a:latin typeface="Arial"/>
                <a:cs typeface="Arial"/>
              </a:rPr>
              <a:t>N</a:t>
            </a:r>
            <a:r>
              <a:rPr sz="800" i="1" spc="155" dirty="0">
                <a:latin typeface="Arial"/>
                <a:cs typeface="Arial"/>
              </a:rPr>
              <a:t> </a:t>
            </a:r>
            <a:r>
              <a:rPr sz="1650" spc="67" baseline="-22727" dirty="0">
                <a:latin typeface="Tahoma"/>
                <a:cs typeface="Tahoma"/>
              </a:rPr>
              <a:t>=</a:t>
            </a:r>
            <a:r>
              <a:rPr sz="1650" spc="-97" baseline="-22727" dirty="0">
                <a:latin typeface="Tahoma"/>
                <a:cs typeface="Tahoma"/>
              </a:rPr>
              <a:t> </a:t>
            </a:r>
            <a:r>
              <a:rPr sz="1650" spc="-82" baseline="-22727" dirty="0">
                <a:latin typeface="Tahoma"/>
                <a:cs typeface="Tahoma"/>
              </a:rPr>
              <a:t>1</a:t>
            </a:r>
            <a:endParaRPr sz="1650" baseline="-22727" dirty="0">
              <a:latin typeface="Tahoma"/>
              <a:cs typeface="Tahoma"/>
            </a:endParaRPr>
          </a:p>
          <a:p>
            <a:pPr marL="38100" marR="30480">
              <a:lnSpc>
                <a:spcPct val="102600"/>
              </a:lnSpc>
              <a:spcBef>
                <a:spcPts val="1095"/>
              </a:spcBef>
            </a:pPr>
            <a:r>
              <a:rPr sz="1100" spc="-30" dirty="0">
                <a:latin typeface="Tahoma"/>
                <a:cs typeface="Tahoma"/>
              </a:rPr>
              <a:t>Para</a:t>
            </a:r>
            <a:r>
              <a:rPr sz="1100" spc="20" dirty="0">
                <a:latin typeface="Tahoma"/>
                <a:cs typeface="Tahoma"/>
              </a:rPr>
              <a:t> </a:t>
            </a:r>
            <a:r>
              <a:rPr sz="1100" spc="-65" dirty="0">
                <a:latin typeface="Tahoma"/>
                <a:cs typeface="Tahoma"/>
              </a:rPr>
              <a:t>que</a:t>
            </a:r>
            <a:r>
              <a:rPr sz="1100" spc="20" dirty="0">
                <a:latin typeface="Tahoma"/>
                <a:cs typeface="Tahoma"/>
              </a:rPr>
              <a:t> </a:t>
            </a:r>
            <a:r>
              <a:rPr sz="1100" spc="-85" dirty="0">
                <a:latin typeface="Tahoma"/>
                <a:cs typeface="Tahoma"/>
              </a:rPr>
              <a:t>se</a:t>
            </a:r>
            <a:r>
              <a:rPr sz="1100" spc="15" dirty="0">
                <a:latin typeface="Tahoma"/>
                <a:cs typeface="Tahoma"/>
              </a:rPr>
              <a:t> </a:t>
            </a:r>
            <a:r>
              <a:rPr sz="1100" spc="-40" dirty="0">
                <a:latin typeface="Tahoma"/>
                <a:cs typeface="Tahoma"/>
              </a:rPr>
              <a:t>cumpla</a:t>
            </a:r>
            <a:r>
              <a:rPr sz="1100" spc="20" dirty="0">
                <a:latin typeface="Tahoma"/>
                <a:cs typeface="Tahoma"/>
              </a:rPr>
              <a:t> </a:t>
            </a:r>
            <a:r>
              <a:rPr sz="1100" i="1" spc="-70" dirty="0">
                <a:latin typeface="Verdana"/>
                <a:cs typeface="Verdana"/>
              </a:rPr>
              <a:t>ω</a:t>
            </a:r>
            <a:r>
              <a:rPr sz="1200" spc="-104" baseline="-10416" dirty="0">
                <a:latin typeface="Tahoma"/>
                <a:cs typeface="Tahoma"/>
              </a:rPr>
              <a:t>0</a:t>
            </a:r>
            <a:r>
              <a:rPr sz="1100" i="1" spc="-70" dirty="0">
                <a:latin typeface="Arial"/>
                <a:cs typeface="Arial"/>
              </a:rPr>
              <a:t>N</a:t>
            </a:r>
            <a:r>
              <a:rPr sz="1100" i="1" spc="145" dirty="0">
                <a:latin typeface="Arial"/>
                <a:cs typeface="Arial"/>
              </a:rPr>
              <a:t> </a:t>
            </a:r>
            <a:r>
              <a:rPr sz="1100" spc="-65" dirty="0">
                <a:latin typeface="Tahoma"/>
                <a:cs typeface="Tahoma"/>
              </a:rPr>
              <a:t>debe</a:t>
            </a:r>
            <a:r>
              <a:rPr sz="1100" spc="25" dirty="0">
                <a:latin typeface="Tahoma"/>
                <a:cs typeface="Tahoma"/>
              </a:rPr>
              <a:t> </a:t>
            </a:r>
            <a:r>
              <a:rPr sz="1100" spc="-65" dirty="0">
                <a:latin typeface="Tahoma"/>
                <a:cs typeface="Tahoma"/>
              </a:rPr>
              <a:t>ser</a:t>
            </a:r>
            <a:r>
              <a:rPr sz="1100" spc="20" dirty="0">
                <a:latin typeface="Tahoma"/>
                <a:cs typeface="Tahoma"/>
              </a:rPr>
              <a:t> </a:t>
            </a:r>
            <a:r>
              <a:rPr sz="1100" spc="-55" dirty="0">
                <a:latin typeface="Tahoma"/>
                <a:cs typeface="Tahoma"/>
              </a:rPr>
              <a:t>un</a:t>
            </a:r>
            <a:r>
              <a:rPr sz="1100" spc="20" dirty="0">
                <a:latin typeface="Tahoma"/>
                <a:cs typeface="Tahoma"/>
              </a:rPr>
              <a:t> </a:t>
            </a:r>
            <a:r>
              <a:rPr sz="1100" spc="-85" dirty="0">
                <a:latin typeface="Tahoma"/>
                <a:cs typeface="Tahoma"/>
              </a:rPr>
              <a:t>m</a:t>
            </a:r>
            <a:r>
              <a:rPr lang="es-MX" sz="1100" spc="-85" dirty="0">
                <a:latin typeface="Tahoma"/>
                <a:cs typeface="Tahoma"/>
              </a:rPr>
              <a:t>ú</a:t>
            </a:r>
            <a:r>
              <a:rPr sz="1100" spc="-85" dirty="0" err="1">
                <a:latin typeface="Tahoma"/>
                <a:cs typeface="Tahoma"/>
              </a:rPr>
              <a:t>ltiplo</a:t>
            </a:r>
            <a:r>
              <a:rPr sz="1100" spc="20" dirty="0">
                <a:latin typeface="Tahoma"/>
                <a:cs typeface="Tahoma"/>
              </a:rPr>
              <a:t> </a:t>
            </a:r>
            <a:r>
              <a:rPr sz="1100" spc="-70" dirty="0">
                <a:latin typeface="Tahoma"/>
                <a:cs typeface="Tahoma"/>
              </a:rPr>
              <a:t>de</a:t>
            </a:r>
            <a:r>
              <a:rPr sz="1100" spc="20" dirty="0">
                <a:latin typeface="Tahoma"/>
                <a:cs typeface="Tahoma"/>
              </a:rPr>
              <a:t> </a:t>
            </a:r>
            <a:r>
              <a:rPr sz="1100" spc="-45" dirty="0">
                <a:latin typeface="Tahoma"/>
                <a:cs typeface="Tahoma"/>
              </a:rPr>
              <a:t>2</a:t>
            </a:r>
            <a:r>
              <a:rPr sz="1100" i="1" spc="-45" dirty="0">
                <a:latin typeface="Verdana"/>
                <a:cs typeface="Verdana"/>
              </a:rPr>
              <a:t>π</a:t>
            </a:r>
            <a:r>
              <a:rPr sz="1100" spc="-45" dirty="0">
                <a:latin typeface="Tahoma"/>
                <a:cs typeface="Tahoma"/>
              </a:rPr>
              <a:t>.</a:t>
            </a:r>
            <a:r>
              <a:rPr sz="1100" spc="25" dirty="0">
                <a:latin typeface="Tahoma"/>
                <a:cs typeface="Tahoma"/>
              </a:rPr>
              <a:t> </a:t>
            </a:r>
            <a:r>
              <a:rPr sz="1100" spc="-45" dirty="0">
                <a:latin typeface="Tahoma"/>
                <a:cs typeface="Tahoma"/>
              </a:rPr>
              <a:t>Debe</a:t>
            </a:r>
            <a:r>
              <a:rPr sz="1100" spc="20" dirty="0">
                <a:latin typeface="Tahoma"/>
                <a:cs typeface="Tahoma"/>
              </a:rPr>
              <a:t> </a:t>
            </a:r>
            <a:r>
              <a:rPr sz="1100" spc="-50" dirty="0">
                <a:latin typeface="Tahoma"/>
                <a:cs typeface="Tahoma"/>
              </a:rPr>
              <a:t>haber</a:t>
            </a:r>
            <a:r>
              <a:rPr sz="1100" spc="20" dirty="0">
                <a:latin typeface="Tahoma"/>
                <a:cs typeface="Tahoma"/>
              </a:rPr>
              <a:t> </a:t>
            </a:r>
            <a:r>
              <a:rPr sz="1100" spc="-55" dirty="0">
                <a:latin typeface="Tahoma"/>
                <a:cs typeface="Tahoma"/>
              </a:rPr>
              <a:t>un </a:t>
            </a:r>
            <a:r>
              <a:rPr sz="1100" spc="-330" dirty="0">
                <a:latin typeface="Tahoma"/>
                <a:cs typeface="Tahoma"/>
              </a:rPr>
              <a:t> </a:t>
            </a:r>
            <a:r>
              <a:rPr sz="1100" spc="-50" dirty="0">
                <a:latin typeface="Tahoma"/>
                <a:cs typeface="Tahoma"/>
              </a:rPr>
              <a:t>entero</a:t>
            </a:r>
            <a:r>
              <a:rPr sz="1100" spc="15" dirty="0">
                <a:latin typeface="Tahoma"/>
                <a:cs typeface="Tahoma"/>
              </a:rPr>
              <a:t> </a:t>
            </a:r>
            <a:r>
              <a:rPr sz="1100" i="1" spc="-55" dirty="0">
                <a:latin typeface="Arial"/>
                <a:cs typeface="Arial"/>
              </a:rPr>
              <a:t>m</a:t>
            </a:r>
            <a:r>
              <a:rPr sz="1100" i="1" spc="75" dirty="0">
                <a:latin typeface="Arial"/>
                <a:cs typeface="Arial"/>
              </a:rPr>
              <a:t> </a:t>
            </a:r>
            <a:r>
              <a:rPr sz="1100" spc="-10" dirty="0">
                <a:latin typeface="Tahoma"/>
                <a:cs typeface="Tahoma"/>
              </a:rPr>
              <a:t>tal</a:t>
            </a:r>
            <a:r>
              <a:rPr sz="1100" spc="15" dirty="0">
                <a:latin typeface="Tahoma"/>
                <a:cs typeface="Tahoma"/>
              </a:rPr>
              <a:t> </a:t>
            </a:r>
            <a:r>
              <a:rPr sz="1100" spc="-65" dirty="0">
                <a:latin typeface="Tahoma"/>
                <a:cs typeface="Tahoma"/>
              </a:rPr>
              <a:t>que</a:t>
            </a:r>
            <a:endParaRPr sz="1100" dirty="0">
              <a:latin typeface="Tahoma"/>
              <a:cs typeface="Tahoma"/>
            </a:endParaRPr>
          </a:p>
          <a:p>
            <a:pPr marL="1711325">
              <a:lnSpc>
                <a:spcPct val="100000"/>
              </a:lnSpc>
              <a:spcBef>
                <a:spcPts val="35"/>
              </a:spcBef>
            </a:pPr>
            <a:r>
              <a:rPr sz="1100" i="1" spc="-70" dirty="0">
                <a:latin typeface="Verdana"/>
                <a:cs typeface="Verdana"/>
              </a:rPr>
              <a:t>ω</a:t>
            </a:r>
            <a:r>
              <a:rPr sz="1200" spc="-104" baseline="-10416" dirty="0">
                <a:latin typeface="Tahoma"/>
                <a:cs typeface="Tahoma"/>
              </a:rPr>
              <a:t>0</a:t>
            </a:r>
            <a:r>
              <a:rPr sz="1100" i="1" spc="-70" dirty="0">
                <a:latin typeface="Arial"/>
                <a:cs typeface="Arial"/>
              </a:rPr>
              <a:t>N</a:t>
            </a:r>
            <a:r>
              <a:rPr sz="1100" i="1" spc="55" dirty="0">
                <a:latin typeface="Arial"/>
                <a:cs typeface="Arial"/>
              </a:rPr>
              <a:t> </a:t>
            </a:r>
            <a:r>
              <a:rPr sz="1100" spc="45" dirty="0">
                <a:latin typeface="Tahoma"/>
                <a:cs typeface="Tahoma"/>
              </a:rPr>
              <a:t>=</a:t>
            </a:r>
            <a:r>
              <a:rPr sz="1100" spc="-65" dirty="0">
                <a:latin typeface="Tahoma"/>
                <a:cs typeface="Tahoma"/>
              </a:rPr>
              <a:t> </a:t>
            </a:r>
            <a:r>
              <a:rPr sz="1100" spc="-55" dirty="0">
                <a:latin typeface="Tahoma"/>
                <a:cs typeface="Tahoma"/>
              </a:rPr>
              <a:t>2</a:t>
            </a:r>
            <a:r>
              <a:rPr sz="1100" i="1" spc="-55" dirty="0">
                <a:latin typeface="Verdana"/>
                <a:cs typeface="Verdana"/>
              </a:rPr>
              <a:t>π</a:t>
            </a:r>
            <a:r>
              <a:rPr sz="1100" i="1" spc="-55" dirty="0">
                <a:latin typeface="Arial"/>
                <a:cs typeface="Arial"/>
              </a:rPr>
              <a:t>m</a:t>
            </a:r>
            <a:endParaRPr sz="1100" dirty="0">
              <a:latin typeface="Arial"/>
              <a:cs typeface="Arial"/>
            </a:endParaRPr>
          </a:p>
          <a:p>
            <a:pPr marL="38100">
              <a:lnSpc>
                <a:spcPct val="100000"/>
              </a:lnSpc>
              <a:spcBef>
                <a:spcPts val="685"/>
              </a:spcBef>
            </a:pPr>
            <a:r>
              <a:rPr sz="1100" spc="-55" dirty="0">
                <a:latin typeface="Tahoma"/>
                <a:cs typeface="Tahoma"/>
              </a:rPr>
              <a:t>o</a:t>
            </a:r>
            <a:r>
              <a:rPr sz="1100" spc="-30" dirty="0">
                <a:latin typeface="Tahoma"/>
                <a:cs typeface="Tahoma"/>
              </a:rPr>
              <a:t> </a:t>
            </a:r>
            <a:r>
              <a:rPr sz="1100" spc="-45" dirty="0">
                <a:latin typeface="Tahoma"/>
                <a:cs typeface="Tahoma"/>
              </a:rPr>
              <a:t>equivalente</a:t>
            </a:r>
            <a:endParaRPr sz="1100" dirty="0">
              <a:latin typeface="Tahoma"/>
              <a:cs typeface="Tahoma"/>
            </a:endParaRPr>
          </a:p>
        </p:txBody>
      </p:sp>
      <p:sp>
        <p:nvSpPr>
          <p:cNvPr id="20" name="object 20"/>
          <p:cNvSpPr txBox="1"/>
          <p:nvPr/>
        </p:nvSpPr>
        <p:spPr>
          <a:xfrm>
            <a:off x="2167470" y="2483864"/>
            <a:ext cx="551180" cy="191770"/>
          </a:xfrm>
          <a:prstGeom prst="rect">
            <a:avLst/>
          </a:prstGeom>
        </p:spPr>
        <p:txBody>
          <a:bodyPr vert="horz" wrap="square" lIns="0" tIns="11430" rIns="0" bIns="0" rtlCol="0">
            <a:spAutoFit/>
          </a:bodyPr>
          <a:lstStyle/>
          <a:p>
            <a:pPr marL="38100">
              <a:lnSpc>
                <a:spcPct val="100000"/>
              </a:lnSpc>
              <a:spcBef>
                <a:spcPts val="90"/>
              </a:spcBef>
            </a:pPr>
            <a:r>
              <a:rPr sz="1100" i="1" u="sng" spc="-114" dirty="0">
                <a:uFill>
                  <a:solidFill>
                    <a:srgbClr val="000000"/>
                  </a:solidFill>
                </a:uFill>
                <a:latin typeface="Verdana"/>
                <a:cs typeface="Verdana"/>
              </a:rPr>
              <a:t>ω</a:t>
            </a:r>
            <a:r>
              <a:rPr sz="1200" u="sng" spc="-172" baseline="-10416" dirty="0">
                <a:uFill>
                  <a:solidFill>
                    <a:srgbClr val="000000"/>
                  </a:solidFill>
                </a:uFill>
                <a:latin typeface="Tahoma"/>
                <a:cs typeface="Tahoma"/>
              </a:rPr>
              <a:t>0</a:t>
            </a:r>
            <a:r>
              <a:rPr sz="1200" spc="120" baseline="-10416" dirty="0">
                <a:latin typeface="Tahoma"/>
                <a:cs typeface="Tahoma"/>
              </a:rPr>
              <a:t> </a:t>
            </a:r>
            <a:r>
              <a:rPr sz="1650" spc="67" baseline="-37878" dirty="0">
                <a:latin typeface="Tahoma"/>
                <a:cs typeface="Tahoma"/>
              </a:rPr>
              <a:t>=</a:t>
            </a:r>
            <a:r>
              <a:rPr sz="1650" spc="60" baseline="-37878" dirty="0">
                <a:latin typeface="Tahoma"/>
                <a:cs typeface="Tahoma"/>
              </a:rPr>
              <a:t> </a:t>
            </a:r>
            <a:r>
              <a:rPr sz="1100" i="1" spc="-55" dirty="0">
                <a:latin typeface="Arial"/>
                <a:cs typeface="Arial"/>
              </a:rPr>
              <a:t>m</a:t>
            </a:r>
            <a:endParaRPr sz="1100">
              <a:latin typeface="Arial"/>
              <a:cs typeface="Arial"/>
            </a:endParaRPr>
          </a:p>
        </p:txBody>
      </p:sp>
      <p:sp>
        <p:nvSpPr>
          <p:cNvPr id="21" name="object 21"/>
          <p:cNvSpPr/>
          <p:nvPr/>
        </p:nvSpPr>
        <p:spPr>
          <a:xfrm>
            <a:off x="2570441" y="2694203"/>
            <a:ext cx="113030" cy="0"/>
          </a:xfrm>
          <a:custGeom>
            <a:avLst/>
            <a:gdLst/>
            <a:ahLst/>
            <a:cxnLst/>
            <a:rect l="l" t="t" r="r" b="b"/>
            <a:pathLst>
              <a:path w="113030">
                <a:moveTo>
                  <a:pt x="0" y="0"/>
                </a:moveTo>
                <a:lnTo>
                  <a:pt x="112534" y="0"/>
                </a:lnTo>
              </a:path>
            </a:pathLst>
          </a:custGeom>
          <a:ln w="5537">
            <a:solidFill>
              <a:srgbClr val="000000"/>
            </a:solidFill>
          </a:ln>
        </p:spPr>
        <p:txBody>
          <a:bodyPr wrap="square" lIns="0" tIns="0" rIns="0" bIns="0" rtlCol="0"/>
          <a:lstStyle/>
          <a:p>
            <a:endParaRPr/>
          </a:p>
        </p:txBody>
      </p:sp>
      <p:sp>
        <p:nvSpPr>
          <p:cNvPr id="22" name="object 22"/>
          <p:cNvSpPr txBox="1"/>
          <p:nvPr/>
        </p:nvSpPr>
        <p:spPr>
          <a:xfrm>
            <a:off x="2189429" y="2672624"/>
            <a:ext cx="493395" cy="191770"/>
          </a:xfrm>
          <a:prstGeom prst="rect">
            <a:avLst/>
          </a:prstGeom>
        </p:spPr>
        <p:txBody>
          <a:bodyPr vert="horz" wrap="square" lIns="0" tIns="11430" rIns="0" bIns="0" rtlCol="0">
            <a:spAutoFit/>
          </a:bodyPr>
          <a:lstStyle/>
          <a:p>
            <a:pPr marL="12700">
              <a:lnSpc>
                <a:spcPct val="100000"/>
              </a:lnSpc>
              <a:spcBef>
                <a:spcPts val="90"/>
              </a:spcBef>
              <a:tabLst>
                <a:tab pos="382270" algn="l"/>
              </a:tabLst>
            </a:pPr>
            <a:r>
              <a:rPr sz="1100" spc="-60" dirty="0">
                <a:latin typeface="Tahoma"/>
                <a:cs typeface="Tahoma"/>
              </a:rPr>
              <a:t>2</a:t>
            </a:r>
            <a:r>
              <a:rPr sz="1100" i="1" spc="-80" dirty="0">
                <a:latin typeface="Verdana"/>
                <a:cs typeface="Verdana"/>
              </a:rPr>
              <a:t>π</a:t>
            </a:r>
            <a:r>
              <a:rPr sz="1100" i="1" dirty="0">
                <a:latin typeface="Verdana"/>
                <a:cs typeface="Verdana"/>
              </a:rPr>
              <a:t>	</a:t>
            </a:r>
            <a:r>
              <a:rPr sz="1100" i="1" spc="-25" dirty="0">
                <a:latin typeface="Arial"/>
                <a:cs typeface="Arial"/>
              </a:rPr>
              <a:t>N</a:t>
            </a:r>
            <a:endParaRPr sz="1100">
              <a:latin typeface="Arial"/>
              <a:cs typeface="Arial"/>
            </a:endParaRPr>
          </a:p>
        </p:txBody>
      </p:sp>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marL="12700" marR="5080">
              <a:lnSpc>
                <a:spcPct val="106700"/>
              </a:lnSpc>
              <a:spcBef>
                <a:spcPts val="20"/>
              </a:spcBef>
            </a:pPr>
            <a:r>
              <a:rPr spc="-50" dirty="0"/>
              <a:t>Secuencia</a:t>
            </a:r>
            <a:r>
              <a:rPr spc="25" dirty="0"/>
              <a:t> </a:t>
            </a:r>
            <a:r>
              <a:rPr spc="-85" dirty="0"/>
              <a:t>de</a:t>
            </a:r>
            <a:r>
              <a:rPr spc="30" dirty="0"/>
              <a:t> </a:t>
            </a:r>
            <a:r>
              <a:rPr spc="-55" dirty="0"/>
              <a:t>sinusoidales</a:t>
            </a:r>
            <a:r>
              <a:rPr spc="30" dirty="0"/>
              <a:t> </a:t>
            </a:r>
            <a:r>
              <a:rPr spc="-50" dirty="0"/>
              <a:t>discretas</a:t>
            </a:r>
            <a:r>
              <a:rPr spc="30" dirty="0"/>
              <a:t> </a:t>
            </a:r>
            <a:r>
              <a:rPr spc="-65" dirty="0"/>
              <a:t>para</a:t>
            </a:r>
            <a:r>
              <a:rPr spc="30" dirty="0"/>
              <a:t> </a:t>
            </a:r>
            <a:r>
              <a:rPr spc="-55" dirty="0"/>
              <a:t>diferentes </a:t>
            </a:r>
            <a:r>
              <a:rPr spc="-420" dirty="0"/>
              <a:t> </a:t>
            </a:r>
            <a:r>
              <a:rPr spc="-55" dirty="0"/>
              <a:t>frecuencias</a:t>
            </a:r>
          </a:p>
        </p:txBody>
      </p:sp>
      <p:grpSp>
        <p:nvGrpSpPr>
          <p:cNvPr id="3" name="object 3"/>
          <p:cNvGrpSpPr/>
          <p:nvPr/>
        </p:nvGrpSpPr>
        <p:grpSpPr>
          <a:xfrm>
            <a:off x="1184775" y="787865"/>
            <a:ext cx="644525" cy="763905"/>
            <a:chOff x="1184775" y="787865"/>
            <a:chExt cx="644525" cy="763905"/>
          </a:xfrm>
        </p:grpSpPr>
        <p:sp>
          <p:nvSpPr>
            <p:cNvPr id="4" name="object 4"/>
            <p:cNvSpPr/>
            <p:nvPr/>
          </p:nvSpPr>
          <p:spPr>
            <a:xfrm>
              <a:off x="1188585" y="791675"/>
              <a:ext cx="638810" cy="758190"/>
            </a:xfrm>
            <a:custGeom>
              <a:avLst/>
              <a:gdLst/>
              <a:ahLst/>
              <a:cxnLst/>
              <a:rect l="l" t="t" r="r" b="b"/>
              <a:pathLst>
                <a:path w="638810" h="758190">
                  <a:moveTo>
                    <a:pt x="0" y="0"/>
                  </a:moveTo>
                  <a:lnTo>
                    <a:pt x="638413" y="0"/>
                  </a:lnTo>
                </a:path>
                <a:path w="638810" h="758190">
                  <a:moveTo>
                    <a:pt x="0" y="757814"/>
                  </a:moveTo>
                  <a:lnTo>
                    <a:pt x="638413" y="757814"/>
                  </a:lnTo>
                </a:path>
                <a:path w="638810" h="758190">
                  <a:moveTo>
                    <a:pt x="638413" y="757814"/>
                  </a:moveTo>
                  <a:lnTo>
                    <a:pt x="638413" y="0"/>
                  </a:lnTo>
                </a:path>
                <a:path w="638810" h="758190">
                  <a:moveTo>
                    <a:pt x="0" y="757814"/>
                  </a:moveTo>
                  <a:lnTo>
                    <a:pt x="0" y="0"/>
                  </a:lnTo>
                </a:path>
                <a:path w="638810" h="758190">
                  <a:moveTo>
                    <a:pt x="0" y="757814"/>
                  </a:moveTo>
                  <a:lnTo>
                    <a:pt x="638413" y="757814"/>
                  </a:lnTo>
                </a:path>
                <a:path w="638810" h="758190">
                  <a:moveTo>
                    <a:pt x="0" y="757814"/>
                  </a:moveTo>
                  <a:lnTo>
                    <a:pt x="0" y="0"/>
                  </a:lnTo>
                </a:path>
                <a:path w="638810" h="758190">
                  <a:moveTo>
                    <a:pt x="0" y="757814"/>
                  </a:moveTo>
                  <a:lnTo>
                    <a:pt x="0" y="750016"/>
                  </a:lnTo>
                </a:path>
              </a:pathLst>
            </a:custGeom>
            <a:ln w="3600">
              <a:solidFill>
                <a:srgbClr val="000000"/>
              </a:solidFill>
            </a:ln>
          </p:spPr>
          <p:txBody>
            <a:bodyPr wrap="square" lIns="0" tIns="0" rIns="0" bIns="0" rtlCol="0"/>
            <a:lstStyle/>
            <a:p>
              <a:endParaRPr/>
            </a:p>
          </p:txBody>
        </p:sp>
        <p:sp>
          <p:nvSpPr>
            <p:cNvPr id="5" name="object 5"/>
            <p:cNvSpPr/>
            <p:nvPr/>
          </p:nvSpPr>
          <p:spPr>
            <a:xfrm>
              <a:off x="1188585"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grpSp>
      <p:sp>
        <p:nvSpPr>
          <p:cNvPr id="6" name="object 6"/>
          <p:cNvSpPr txBox="1"/>
          <p:nvPr/>
        </p:nvSpPr>
        <p:spPr>
          <a:xfrm>
            <a:off x="1156084" y="1551795"/>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grpSp>
        <p:nvGrpSpPr>
          <p:cNvPr id="7" name="object 7"/>
          <p:cNvGrpSpPr/>
          <p:nvPr/>
        </p:nvGrpSpPr>
        <p:grpSpPr>
          <a:xfrm>
            <a:off x="1186680" y="787865"/>
            <a:ext cx="644525" cy="763905"/>
            <a:chOff x="1186680" y="787865"/>
            <a:chExt cx="644525" cy="763905"/>
          </a:xfrm>
        </p:grpSpPr>
        <p:sp>
          <p:nvSpPr>
            <p:cNvPr id="8" name="object 8"/>
            <p:cNvSpPr/>
            <p:nvPr/>
          </p:nvSpPr>
          <p:spPr>
            <a:xfrm>
              <a:off x="1507793"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9" name="object 9"/>
            <p:cNvSpPr/>
            <p:nvPr/>
          </p:nvSpPr>
          <p:spPr>
            <a:xfrm>
              <a:off x="1507793"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10" name="object 10"/>
            <p:cNvSpPr/>
            <p:nvPr/>
          </p:nvSpPr>
          <p:spPr>
            <a:xfrm>
              <a:off x="1826998"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11" name="object 11"/>
            <p:cNvSpPr/>
            <p:nvPr/>
          </p:nvSpPr>
          <p:spPr>
            <a:xfrm>
              <a:off x="1826998"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12" name="object 12"/>
            <p:cNvSpPr/>
            <p:nvPr/>
          </p:nvSpPr>
          <p:spPr>
            <a:xfrm>
              <a:off x="1188585" y="1549490"/>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grpSp>
      <p:sp>
        <p:nvSpPr>
          <p:cNvPr id="13" name="object 13"/>
          <p:cNvSpPr txBox="1"/>
          <p:nvPr/>
        </p:nvSpPr>
        <p:spPr>
          <a:xfrm>
            <a:off x="1455492" y="1551795"/>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sp>
        <p:nvSpPr>
          <p:cNvPr id="14" name="object 14"/>
          <p:cNvSpPr txBox="1"/>
          <p:nvPr/>
        </p:nvSpPr>
        <p:spPr>
          <a:xfrm>
            <a:off x="1073283" y="1491191"/>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5" name="object 15"/>
          <p:cNvSpPr/>
          <p:nvPr/>
        </p:nvSpPr>
        <p:spPr>
          <a:xfrm>
            <a:off x="1188585" y="1359888"/>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6" name="object 16"/>
          <p:cNvSpPr txBox="1"/>
          <p:nvPr/>
        </p:nvSpPr>
        <p:spPr>
          <a:xfrm>
            <a:off x="1013283" y="1301590"/>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7" name="object 17"/>
          <p:cNvSpPr/>
          <p:nvPr/>
        </p:nvSpPr>
        <p:spPr>
          <a:xfrm>
            <a:off x="1188585" y="1170287"/>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8" name="object 18"/>
          <p:cNvSpPr txBox="1"/>
          <p:nvPr/>
        </p:nvSpPr>
        <p:spPr>
          <a:xfrm>
            <a:off x="1115286" y="1111981"/>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19" name="object 19"/>
          <p:cNvSpPr/>
          <p:nvPr/>
        </p:nvSpPr>
        <p:spPr>
          <a:xfrm>
            <a:off x="1188585" y="980679"/>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20" name="object 20"/>
          <p:cNvSpPr txBox="1"/>
          <p:nvPr/>
        </p:nvSpPr>
        <p:spPr>
          <a:xfrm>
            <a:off x="1055283" y="922380"/>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21" name="object 21"/>
          <p:cNvSpPr/>
          <p:nvPr/>
        </p:nvSpPr>
        <p:spPr>
          <a:xfrm>
            <a:off x="1188585" y="791675"/>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22" name="object 22"/>
          <p:cNvSpPr txBox="1"/>
          <p:nvPr/>
        </p:nvSpPr>
        <p:spPr>
          <a:xfrm>
            <a:off x="1115286" y="73337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23" name="object 23"/>
          <p:cNvGrpSpPr/>
          <p:nvPr/>
        </p:nvGrpSpPr>
        <p:grpSpPr>
          <a:xfrm>
            <a:off x="1165184" y="768275"/>
            <a:ext cx="685800" cy="783590"/>
            <a:chOff x="1165184" y="768275"/>
            <a:chExt cx="685800" cy="783590"/>
          </a:xfrm>
        </p:grpSpPr>
        <p:sp>
          <p:nvSpPr>
            <p:cNvPr id="24" name="object 24"/>
            <p:cNvSpPr/>
            <p:nvPr/>
          </p:nvSpPr>
          <p:spPr>
            <a:xfrm>
              <a:off x="1188585" y="791675"/>
              <a:ext cx="638810" cy="758190"/>
            </a:xfrm>
            <a:custGeom>
              <a:avLst/>
              <a:gdLst/>
              <a:ahLst/>
              <a:cxnLst/>
              <a:rect l="l" t="t" r="r" b="b"/>
              <a:pathLst>
                <a:path w="638810" h="758190">
                  <a:moveTo>
                    <a:pt x="0" y="0"/>
                  </a:moveTo>
                  <a:lnTo>
                    <a:pt x="638413" y="0"/>
                  </a:lnTo>
                </a:path>
                <a:path w="638810" h="758190">
                  <a:moveTo>
                    <a:pt x="0" y="757814"/>
                  </a:moveTo>
                  <a:lnTo>
                    <a:pt x="638413" y="757814"/>
                  </a:lnTo>
                </a:path>
                <a:path w="638810" h="758190">
                  <a:moveTo>
                    <a:pt x="638413" y="757814"/>
                  </a:moveTo>
                  <a:lnTo>
                    <a:pt x="638413" y="0"/>
                  </a:lnTo>
                </a:path>
                <a:path w="638810" h="758190">
                  <a:moveTo>
                    <a:pt x="0" y="757814"/>
                  </a:moveTo>
                  <a:lnTo>
                    <a:pt x="0" y="0"/>
                  </a:lnTo>
                </a:path>
              </a:pathLst>
            </a:custGeom>
            <a:ln w="3600">
              <a:solidFill>
                <a:srgbClr val="000000"/>
              </a:solidFill>
            </a:ln>
          </p:spPr>
          <p:txBody>
            <a:bodyPr wrap="square" lIns="0" tIns="0" rIns="0" bIns="0" rtlCol="0"/>
            <a:lstStyle/>
            <a:p>
              <a:endParaRPr/>
            </a:p>
          </p:txBody>
        </p:sp>
        <p:sp>
          <p:nvSpPr>
            <p:cNvPr id="25" name="object 25"/>
            <p:cNvSpPr/>
            <p:nvPr/>
          </p:nvSpPr>
          <p:spPr>
            <a:xfrm>
              <a:off x="1166984" y="770075"/>
              <a:ext cx="681990" cy="43815"/>
            </a:xfrm>
            <a:custGeom>
              <a:avLst/>
              <a:gdLst/>
              <a:ahLst/>
              <a:cxnLst/>
              <a:rect l="l" t="t" r="r" b="b"/>
              <a:pathLst>
                <a:path w="681989" h="43815">
                  <a:moveTo>
                    <a:pt x="43200" y="21600"/>
                  </a:moveTo>
                  <a:lnTo>
                    <a:pt x="41503" y="30008"/>
                  </a:lnTo>
                  <a:lnTo>
                    <a:pt x="36873" y="36874"/>
                  </a:lnTo>
                  <a:lnTo>
                    <a:pt x="30007" y="41503"/>
                  </a:lnTo>
                  <a:lnTo>
                    <a:pt x="21600" y="43200"/>
                  </a:lnTo>
                  <a:lnTo>
                    <a:pt x="13193" y="41503"/>
                  </a:lnTo>
                  <a:lnTo>
                    <a:pt x="6327" y="36874"/>
                  </a:lnTo>
                  <a:lnTo>
                    <a:pt x="1697" y="30008"/>
                  </a:lnTo>
                  <a:lnTo>
                    <a:pt x="0" y="21600"/>
                  </a:lnTo>
                  <a:lnTo>
                    <a:pt x="1697" y="13195"/>
                  </a:lnTo>
                  <a:lnTo>
                    <a:pt x="6327" y="6328"/>
                  </a:lnTo>
                  <a:lnTo>
                    <a:pt x="13193" y="1698"/>
                  </a:lnTo>
                  <a:lnTo>
                    <a:pt x="21600" y="0"/>
                  </a:lnTo>
                  <a:lnTo>
                    <a:pt x="30007" y="1698"/>
                  </a:lnTo>
                  <a:lnTo>
                    <a:pt x="36873" y="6328"/>
                  </a:lnTo>
                  <a:lnTo>
                    <a:pt x="41503" y="13195"/>
                  </a:lnTo>
                  <a:lnTo>
                    <a:pt x="43200" y="21600"/>
                  </a:lnTo>
                </a:path>
                <a:path w="681989" h="43815">
                  <a:moveTo>
                    <a:pt x="75002" y="21600"/>
                  </a:moveTo>
                  <a:lnTo>
                    <a:pt x="73304" y="30008"/>
                  </a:lnTo>
                  <a:lnTo>
                    <a:pt x="68675" y="36874"/>
                  </a:lnTo>
                  <a:lnTo>
                    <a:pt x="61809" y="41503"/>
                  </a:lnTo>
                  <a:lnTo>
                    <a:pt x="53401" y="43200"/>
                  </a:lnTo>
                  <a:lnTo>
                    <a:pt x="44994" y="41503"/>
                  </a:lnTo>
                  <a:lnTo>
                    <a:pt x="38128" y="36874"/>
                  </a:lnTo>
                  <a:lnTo>
                    <a:pt x="33499" y="30008"/>
                  </a:lnTo>
                  <a:lnTo>
                    <a:pt x="31801" y="21600"/>
                  </a:lnTo>
                  <a:lnTo>
                    <a:pt x="33499" y="13195"/>
                  </a:lnTo>
                  <a:lnTo>
                    <a:pt x="38128" y="6328"/>
                  </a:lnTo>
                  <a:lnTo>
                    <a:pt x="44994" y="1698"/>
                  </a:lnTo>
                  <a:lnTo>
                    <a:pt x="53401" y="0"/>
                  </a:lnTo>
                  <a:lnTo>
                    <a:pt x="61809" y="1698"/>
                  </a:lnTo>
                  <a:lnTo>
                    <a:pt x="68675" y="6328"/>
                  </a:lnTo>
                  <a:lnTo>
                    <a:pt x="73304" y="13195"/>
                  </a:lnTo>
                  <a:lnTo>
                    <a:pt x="75002" y="21600"/>
                  </a:lnTo>
                </a:path>
                <a:path w="681989" h="43815">
                  <a:moveTo>
                    <a:pt x="106803" y="21600"/>
                  </a:moveTo>
                  <a:lnTo>
                    <a:pt x="105106" y="30008"/>
                  </a:lnTo>
                  <a:lnTo>
                    <a:pt x="100476" y="36874"/>
                  </a:lnTo>
                  <a:lnTo>
                    <a:pt x="93610" y="41503"/>
                  </a:lnTo>
                  <a:lnTo>
                    <a:pt x="85203" y="43200"/>
                  </a:lnTo>
                  <a:lnTo>
                    <a:pt x="76796" y="41503"/>
                  </a:lnTo>
                  <a:lnTo>
                    <a:pt x="69930" y="36874"/>
                  </a:lnTo>
                  <a:lnTo>
                    <a:pt x="65300" y="30008"/>
                  </a:lnTo>
                  <a:lnTo>
                    <a:pt x="63603" y="21600"/>
                  </a:lnTo>
                  <a:lnTo>
                    <a:pt x="65300" y="13195"/>
                  </a:lnTo>
                  <a:lnTo>
                    <a:pt x="69930" y="6328"/>
                  </a:lnTo>
                  <a:lnTo>
                    <a:pt x="76796" y="1698"/>
                  </a:lnTo>
                  <a:lnTo>
                    <a:pt x="85203" y="0"/>
                  </a:lnTo>
                  <a:lnTo>
                    <a:pt x="93610" y="1698"/>
                  </a:lnTo>
                  <a:lnTo>
                    <a:pt x="100476" y="6328"/>
                  </a:lnTo>
                  <a:lnTo>
                    <a:pt x="105106" y="13195"/>
                  </a:lnTo>
                  <a:lnTo>
                    <a:pt x="106803" y="21600"/>
                  </a:lnTo>
                </a:path>
                <a:path w="681989" h="43815">
                  <a:moveTo>
                    <a:pt x="138602" y="21600"/>
                  </a:moveTo>
                  <a:lnTo>
                    <a:pt x="136904" y="30008"/>
                  </a:lnTo>
                  <a:lnTo>
                    <a:pt x="132275" y="36874"/>
                  </a:lnTo>
                  <a:lnTo>
                    <a:pt x="125409" y="41503"/>
                  </a:lnTo>
                  <a:lnTo>
                    <a:pt x="117002" y="43200"/>
                  </a:lnTo>
                  <a:lnTo>
                    <a:pt x="108595" y="41503"/>
                  </a:lnTo>
                  <a:lnTo>
                    <a:pt x="101729" y="36874"/>
                  </a:lnTo>
                  <a:lnTo>
                    <a:pt x="97099" y="30008"/>
                  </a:lnTo>
                  <a:lnTo>
                    <a:pt x="95401" y="21600"/>
                  </a:lnTo>
                  <a:lnTo>
                    <a:pt x="97099" y="13195"/>
                  </a:lnTo>
                  <a:lnTo>
                    <a:pt x="101729" y="6328"/>
                  </a:lnTo>
                  <a:lnTo>
                    <a:pt x="108595" y="1698"/>
                  </a:lnTo>
                  <a:lnTo>
                    <a:pt x="117002" y="0"/>
                  </a:lnTo>
                  <a:lnTo>
                    <a:pt x="125409" y="1698"/>
                  </a:lnTo>
                  <a:lnTo>
                    <a:pt x="132275" y="6328"/>
                  </a:lnTo>
                  <a:lnTo>
                    <a:pt x="136904" y="13195"/>
                  </a:lnTo>
                  <a:lnTo>
                    <a:pt x="138602" y="21600"/>
                  </a:lnTo>
                </a:path>
                <a:path w="681989" h="43815">
                  <a:moveTo>
                    <a:pt x="170404" y="21600"/>
                  </a:moveTo>
                  <a:lnTo>
                    <a:pt x="168706" y="30008"/>
                  </a:lnTo>
                  <a:lnTo>
                    <a:pt x="164076" y="36874"/>
                  </a:lnTo>
                  <a:lnTo>
                    <a:pt x="157210" y="41503"/>
                  </a:lnTo>
                  <a:lnTo>
                    <a:pt x="148803" y="43200"/>
                  </a:lnTo>
                  <a:lnTo>
                    <a:pt x="140396" y="41503"/>
                  </a:lnTo>
                  <a:lnTo>
                    <a:pt x="133530" y="36874"/>
                  </a:lnTo>
                  <a:lnTo>
                    <a:pt x="128901" y="30008"/>
                  </a:lnTo>
                  <a:lnTo>
                    <a:pt x="127203" y="21600"/>
                  </a:lnTo>
                  <a:lnTo>
                    <a:pt x="128901" y="13195"/>
                  </a:lnTo>
                  <a:lnTo>
                    <a:pt x="133530" y="6328"/>
                  </a:lnTo>
                  <a:lnTo>
                    <a:pt x="140396" y="1698"/>
                  </a:lnTo>
                  <a:lnTo>
                    <a:pt x="148803" y="0"/>
                  </a:lnTo>
                  <a:lnTo>
                    <a:pt x="157210" y="1698"/>
                  </a:lnTo>
                  <a:lnTo>
                    <a:pt x="164076" y="6328"/>
                  </a:lnTo>
                  <a:lnTo>
                    <a:pt x="168706" y="13195"/>
                  </a:lnTo>
                  <a:lnTo>
                    <a:pt x="170404" y="21600"/>
                  </a:lnTo>
                </a:path>
                <a:path w="681989" h="43815">
                  <a:moveTo>
                    <a:pt x="202804" y="21600"/>
                  </a:moveTo>
                  <a:lnTo>
                    <a:pt x="201107" y="30008"/>
                  </a:lnTo>
                  <a:lnTo>
                    <a:pt x="196477" y="36874"/>
                  </a:lnTo>
                  <a:lnTo>
                    <a:pt x="189611" y="41503"/>
                  </a:lnTo>
                  <a:lnTo>
                    <a:pt x="181204" y="43200"/>
                  </a:lnTo>
                  <a:lnTo>
                    <a:pt x="172797" y="41503"/>
                  </a:lnTo>
                  <a:lnTo>
                    <a:pt x="165931" y="36874"/>
                  </a:lnTo>
                  <a:lnTo>
                    <a:pt x="161301" y="30008"/>
                  </a:lnTo>
                  <a:lnTo>
                    <a:pt x="159604" y="21600"/>
                  </a:lnTo>
                  <a:lnTo>
                    <a:pt x="161301" y="13195"/>
                  </a:lnTo>
                  <a:lnTo>
                    <a:pt x="165931" y="6328"/>
                  </a:lnTo>
                  <a:lnTo>
                    <a:pt x="172797" y="1698"/>
                  </a:lnTo>
                  <a:lnTo>
                    <a:pt x="181204" y="0"/>
                  </a:lnTo>
                  <a:lnTo>
                    <a:pt x="189611" y="1698"/>
                  </a:lnTo>
                  <a:lnTo>
                    <a:pt x="196477" y="6328"/>
                  </a:lnTo>
                  <a:lnTo>
                    <a:pt x="201107" y="13195"/>
                  </a:lnTo>
                  <a:lnTo>
                    <a:pt x="202804" y="21600"/>
                  </a:lnTo>
                </a:path>
                <a:path w="681989" h="43815">
                  <a:moveTo>
                    <a:pt x="234606" y="21600"/>
                  </a:moveTo>
                  <a:lnTo>
                    <a:pt x="232908" y="30008"/>
                  </a:lnTo>
                  <a:lnTo>
                    <a:pt x="228279" y="36874"/>
                  </a:lnTo>
                  <a:lnTo>
                    <a:pt x="221413" y="41503"/>
                  </a:lnTo>
                  <a:lnTo>
                    <a:pt x="213006" y="43200"/>
                  </a:lnTo>
                  <a:lnTo>
                    <a:pt x="204598" y="41503"/>
                  </a:lnTo>
                  <a:lnTo>
                    <a:pt x="197732" y="36874"/>
                  </a:lnTo>
                  <a:lnTo>
                    <a:pt x="193103" y="30008"/>
                  </a:lnTo>
                  <a:lnTo>
                    <a:pt x="191405" y="21600"/>
                  </a:lnTo>
                  <a:lnTo>
                    <a:pt x="193103" y="13195"/>
                  </a:lnTo>
                  <a:lnTo>
                    <a:pt x="197732" y="6328"/>
                  </a:lnTo>
                  <a:lnTo>
                    <a:pt x="204598" y="1698"/>
                  </a:lnTo>
                  <a:lnTo>
                    <a:pt x="213006" y="0"/>
                  </a:lnTo>
                  <a:lnTo>
                    <a:pt x="221413" y="1698"/>
                  </a:lnTo>
                  <a:lnTo>
                    <a:pt x="228279" y="6328"/>
                  </a:lnTo>
                  <a:lnTo>
                    <a:pt x="232908" y="13195"/>
                  </a:lnTo>
                  <a:lnTo>
                    <a:pt x="234606" y="21600"/>
                  </a:lnTo>
                </a:path>
                <a:path w="681989" h="43815">
                  <a:moveTo>
                    <a:pt x="266405" y="21600"/>
                  </a:moveTo>
                  <a:lnTo>
                    <a:pt x="264707" y="30008"/>
                  </a:lnTo>
                  <a:lnTo>
                    <a:pt x="260077" y="36874"/>
                  </a:lnTo>
                  <a:lnTo>
                    <a:pt x="253211" y="41503"/>
                  </a:lnTo>
                  <a:lnTo>
                    <a:pt x="244804" y="43200"/>
                  </a:lnTo>
                  <a:lnTo>
                    <a:pt x="236397" y="41503"/>
                  </a:lnTo>
                  <a:lnTo>
                    <a:pt x="229531" y="36874"/>
                  </a:lnTo>
                  <a:lnTo>
                    <a:pt x="224902" y="30008"/>
                  </a:lnTo>
                  <a:lnTo>
                    <a:pt x="223204" y="21600"/>
                  </a:lnTo>
                  <a:lnTo>
                    <a:pt x="224902" y="13195"/>
                  </a:lnTo>
                  <a:lnTo>
                    <a:pt x="229531" y="6328"/>
                  </a:lnTo>
                  <a:lnTo>
                    <a:pt x="236397" y="1698"/>
                  </a:lnTo>
                  <a:lnTo>
                    <a:pt x="244804" y="0"/>
                  </a:lnTo>
                  <a:lnTo>
                    <a:pt x="253211" y="1698"/>
                  </a:lnTo>
                  <a:lnTo>
                    <a:pt x="260077" y="6328"/>
                  </a:lnTo>
                  <a:lnTo>
                    <a:pt x="264707" y="13195"/>
                  </a:lnTo>
                  <a:lnTo>
                    <a:pt x="266405" y="21600"/>
                  </a:lnTo>
                </a:path>
                <a:path w="681989" h="43815">
                  <a:moveTo>
                    <a:pt x="298206" y="21600"/>
                  </a:moveTo>
                  <a:lnTo>
                    <a:pt x="296508" y="30008"/>
                  </a:lnTo>
                  <a:lnTo>
                    <a:pt x="291879" y="36874"/>
                  </a:lnTo>
                  <a:lnTo>
                    <a:pt x="285013" y="41503"/>
                  </a:lnTo>
                  <a:lnTo>
                    <a:pt x="276606" y="43200"/>
                  </a:lnTo>
                  <a:lnTo>
                    <a:pt x="268199" y="41503"/>
                  </a:lnTo>
                  <a:lnTo>
                    <a:pt x="261333" y="36874"/>
                  </a:lnTo>
                  <a:lnTo>
                    <a:pt x="256703" y="30008"/>
                  </a:lnTo>
                  <a:lnTo>
                    <a:pt x="255005" y="21600"/>
                  </a:lnTo>
                  <a:lnTo>
                    <a:pt x="256703" y="13195"/>
                  </a:lnTo>
                  <a:lnTo>
                    <a:pt x="261333" y="6328"/>
                  </a:lnTo>
                  <a:lnTo>
                    <a:pt x="268199" y="1698"/>
                  </a:lnTo>
                  <a:lnTo>
                    <a:pt x="276606" y="0"/>
                  </a:lnTo>
                  <a:lnTo>
                    <a:pt x="285013" y="1698"/>
                  </a:lnTo>
                  <a:lnTo>
                    <a:pt x="291879" y="6328"/>
                  </a:lnTo>
                  <a:lnTo>
                    <a:pt x="296508" y="13195"/>
                  </a:lnTo>
                  <a:lnTo>
                    <a:pt x="298206" y="21600"/>
                  </a:lnTo>
                </a:path>
                <a:path w="681989" h="43815">
                  <a:moveTo>
                    <a:pt x="330008" y="21600"/>
                  </a:moveTo>
                  <a:lnTo>
                    <a:pt x="328310" y="30008"/>
                  </a:lnTo>
                  <a:lnTo>
                    <a:pt x="323680" y="36874"/>
                  </a:lnTo>
                  <a:lnTo>
                    <a:pt x="316814" y="41503"/>
                  </a:lnTo>
                  <a:lnTo>
                    <a:pt x="308407" y="43200"/>
                  </a:lnTo>
                  <a:lnTo>
                    <a:pt x="300000" y="41503"/>
                  </a:lnTo>
                  <a:lnTo>
                    <a:pt x="293134" y="36874"/>
                  </a:lnTo>
                  <a:lnTo>
                    <a:pt x="288505" y="30008"/>
                  </a:lnTo>
                  <a:lnTo>
                    <a:pt x="286807" y="21600"/>
                  </a:lnTo>
                  <a:lnTo>
                    <a:pt x="288505" y="13195"/>
                  </a:lnTo>
                  <a:lnTo>
                    <a:pt x="293134" y="6328"/>
                  </a:lnTo>
                  <a:lnTo>
                    <a:pt x="300000" y="1698"/>
                  </a:lnTo>
                  <a:lnTo>
                    <a:pt x="308407" y="0"/>
                  </a:lnTo>
                  <a:lnTo>
                    <a:pt x="316814" y="1698"/>
                  </a:lnTo>
                  <a:lnTo>
                    <a:pt x="323680" y="6328"/>
                  </a:lnTo>
                  <a:lnTo>
                    <a:pt x="328310" y="13195"/>
                  </a:lnTo>
                  <a:lnTo>
                    <a:pt x="330008" y="21600"/>
                  </a:lnTo>
                </a:path>
                <a:path w="681989" h="43815">
                  <a:moveTo>
                    <a:pt x="362410" y="21600"/>
                  </a:moveTo>
                  <a:lnTo>
                    <a:pt x="360711" y="30008"/>
                  </a:lnTo>
                  <a:lnTo>
                    <a:pt x="356081" y="36874"/>
                  </a:lnTo>
                  <a:lnTo>
                    <a:pt x="349214" y="41503"/>
                  </a:lnTo>
                  <a:lnTo>
                    <a:pt x="340808" y="43200"/>
                  </a:lnTo>
                  <a:lnTo>
                    <a:pt x="332401" y="41503"/>
                  </a:lnTo>
                  <a:lnTo>
                    <a:pt x="325535" y="36874"/>
                  </a:lnTo>
                  <a:lnTo>
                    <a:pt x="320905" y="30008"/>
                  </a:lnTo>
                  <a:lnTo>
                    <a:pt x="319208" y="21600"/>
                  </a:lnTo>
                  <a:lnTo>
                    <a:pt x="320905" y="13195"/>
                  </a:lnTo>
                  <a:lnTo>
                    <a:pt x="325535" y="6328"/>
                  </a:lnTo>
                  <a:lnTo>
                    <a:pt x="332401" y="1698"/>
                  </a:lnTo>
                  <a:lnTo>
                    <a:pt x="340808" y="0"/>
                  </a:lnTo>
                  <a:lnTo>
                    <a:pt x="349214" y="1698"/>
                  </a:lnTo>
                  <a:lnTo>
                    <a:pt x="356081" y="6328"/>
                  </a:lnTo>
                  <a:lnTo>
                    <a:pt x="360711" y="13195"/>
                  </a:lnTo>
                  <a:lnTo>
                    <a:pt x="362410" y="21600"/>
                  </a:lnTo>
                </a:path>
                <a:path w="681989" h="43815">
                  <a:moveTo>
                    <a:pt x="394206" y="21600"/>
                  </a:moveTo>
                  <a:lnTo>
                    <a:pt x="392508" y="30008"/>
                  </a:lnTo>
                  <a:lnTo>
                    <a:pt x="387879" y="36874"/>
                  </a:lnTo>
                  <a:lnTo>
                    <a:pt x="381014" y="41503"/>
                  </a:lnTo>
                  <a:lnTo>
                    <a:pt x="372605" y="43200"/>
                  </a:lnTo>
                  <a:lnTo>
                    <a:pt x="364200" y="41503"/>
                  </a:lnTo>
                  <a:lnTo>
                    <a:pt x="357334" y="36874"/>
                  </a:lnTo>
                  <a:lnTo>
                    <a:pt x="352703" y="30008"/>
                  </a:lnTo>
                  <a:lnTo>
                    <a:pt x="351005" y="21600"/>
                  </a:lnTo>
                  <a:lnTo>
                    <a:pt x="352703" y="13195"/>
                  </a:lnTo>
                  <a:lnTo>
                    <a:pt x="357334" y="6328"/>
                  </a:lnTo>
                  <a:lnTo>
                    <a:pt x="364200" y="1698"/>
                  </a:lnTo>
                  <a:lnTo>
                    <a:pt x="372605" y="0"/>
                  </a:lnTo>
                  <a:lnTo>
                    <a:pt x="381014" y="1698"/>
                  </a:lnTo>
                  <a:lnTo>
                    <a:pt x="387879" y="6328"/>
                  </a:lnTo>
                  <a:lnTo>
                    <a:pt x="392508" y="13195"/>
                  </a:lnTo>
                  <a:lnTo>
                    <a:pt x="394206" y="21600"/>
                  </a:lnTo>
                </a:path>
                <a:path w="681989" h="43815">
                  <a:moveTo>
                    <a:pt x="426009" y="21600"/>
                  </a:moveTo>
                  <a:lnTo>
                    <a:pt x="424311" y="30008"/>
                  </a:lnTo>
                  <a:lnTo>
                    <a:pt x="419682" y="36874"/>
                  </a:lnTo>
                  <a:lnTo>
                    <a:pt x="412817" y="41503"/>
                  </a:lnTo>
                  <a:lnTo>
                    <a:pt x="404408" y="43200"/>
                  </a:lnTo>
                  <a:lnTo>
                    <a:pt x="396000" y="41503"/>
                  </a:lnTo>
                  <a:lnTo>
                    <a:pt x="389134" y="36874"/>
                  </a:lnTo>
                  <a:lnTo>
                    <a:pt x="384505" y="30008"/>
                  </a:lnTo>
                  <a:lnTo>
                    <a:pt x="382808" y="21600"/>
                  </a:lnTo>
                  <a:lnTo>
                    <a:pt x="384505" y="13195"/>
                  </a:lnTo>
                  <a:lnTo>
                    <a:pt x="389134" y="6328"/>
                  </a:lnTo>
                  <a:lnTo>
                    <a:pt x="396000" y="1698"/>
                  </a:lnTo>
                  <a:lnTo>
                    <a:pt x="404408" y="0"/>
                  </a:lnTo>
                  <a:lnTo>
                    <a:pt x="412817" y="1698"/>
                  </a:lnTo>
                  <a:lnTo>
                    <a:pt x="419682" y="6328"/>
                  </a:lnTo>
                  <a:lnTo>
                    <a:pt x="424311" y="13195"/>
                  </a:lnTo>
                  <a:lnTo>
                    <a:pt x="426009" y="21600"/>
                  </a:lnTo>
                </a:path>
                <a:path w="681989" h="43815">
                  <a:moveTo>
                    <a:pt x="457812" y="21600"/>
                  </a:moveTo>
                  <a:lnTo>
                    <a:pt x="456113" y="30008"/>
                  </a:lnTo>
                  <a:lnTo>
                    <a:pt x="451483" y="36874"/>
                  </a:lnTo>
                  <a:lnTo>
                    <a:pt x="444616" y="41503"/>
                  </a:lnTo>
                  <a:lnTo>
                    <a:pt x="436211" y="43200"/>
                  </a:lnTo>
                  <a:lnTo>
                    <a:pt x="427803" y="41503"/>
                  </a:lnTo>
                  <a:lnTo>
                    <a:pt x="420937" y="36874"/>
                  </a:lnTo>
                  <a:lnTo>
                    <a:pt x="416308" y="30008"/>
                  </a:lnTo>
                  <a:lnTo>
                    <a:pt x="414611" y="21600"/>
                  </a:lnTo>
                  <a:lnTo>
                    <a:pt x="416308" y="13195"/>
                  </a:lnTo>
                  <a:lnTo>
                    <a:pt x="420937" y="6328"/>
                  </a:lnTo>
                  <a:lnTo>
                    <a:pt x="427803" y="1698"/>
                  </a:lnTo>
                  <a:lnTo>
                    <a:pt x="436211" y="0"/>
                  </a:lnTo>
                  <a:lnTo>
                    <a:pt x="444616" y="1698"/>
                  </a:lnTo>
                  <a:lnTo>
                    <a:pt x="451483" y="6328"/>
                  </a:lnTo>
                  <a:lnTo>
                    <a:pt x="456113" y="13195"/>
                  </a:lnTo>
                  <a:lnTo>
                    <a:pt x="457812" y="21600"/>
                  </a:lnTo>
                </a:path>
                <a:path w="681989" h="43815">
                  <a:moveTo>
                    <a:pt x="489607" y="21600"/>
                  </a:moveTo>
                  <a:lnTo>
                    <a:pt x="487910" y="30008"/>
                  </a:lnTo>
                  <a:lnTo>
                    <a:pt x="483281" y="36874"/>
                  </a:lnTo>
                  <a:lnTo>
                    <a:pt x="476415" y="41503"/>
                  </a:lnTo>
                  <a:lnTo>
                    <a:pt x="468007" y="43200"/>
                  </a:lnTo>
                  <a:lnTo>
                    <a:pt x="459602" y="41503"/>
                  </a:lnTo>
                  <a:lnTo>
                    <a:pt x="452736" y="36874"/>
                  </a:lnTo>
                  <a:lnTo>
                    <a:pt x="448105" y="30008"/>
                  </a:lnTo>
                  <a:lnTo>
                    <a:pt x="446407" y="21600"/>
                  </a:lnTo>
                  <a:lnTo>
                    <a:pt x="448105" y="13195"/>
                  </a:lnTo>
                  <a:lnTo>
                    <a:pt x="452736" y="6328"/>
                  </a:lnTo>
                  <a:lnTo>
                    <a:pt x="459602" y="1698"/>
                  </a:lnTo>
                  <a:lnTo>
                    <a:pt x="468007" y="0"/>
                  </a:lnTo>
                  <a:lnTo>
                    <a:pt x="476415" y="1698"/>
                  </a:lnTo>
                  <a:lnTo>
                    <a:pt x="483281" y="6328"/>
                  </a:lnTo>
                  <a:lnTo>
                    <a:pt x="487910" y="13195"/>
                  </a:lnTo>
                  <a:lnTo>
                    <a:pt x="489607" y="21600"/>
                  </a:lnTo>
                </a:path>
                <a:path w="681989" h="43815">
                  <a:moveTo>
                    <a:pt x="522008" y="21600"/>
                  </a:moveTo>
                  <a:lnTo>
                    <a:pt x="520311" y="30008"/>
                  </a:lnTo>
                  <a:lnTo>
                    <a:pt x="515682" y="36874"/>
                  </a:lnTo>
                  <a:lnTo>
                    <a:pt x="508816" y="41503"/>
                  </a:lnTo>
                  <a:lnTo>
                    <a:pt x="500408" y="43200"/>
                  </a:lnTo>
                  <a:lnTo>
                    <a:pt x="492002" y="41503"/>
                  </a:lnTo>
                  <a:lnTo>
                    <a:pt x="485136" y="36874"/>
                  </a:lnTo>
                  <a:lnTo>
                    <a:pt x="480506" y="30008"/>
                  </a:lnTo>
                  <a:lnTo>
                    <a:pt x="478807" y="21600"/>
                  </a:lnTo>
                  <a:lnTo>
                    <a:pt x="480506" y="13195"/>
                  </a:lnTo>
                  <a:lnTo>
                    <a:pt x="485136" y="6328"/>
                  </a:lnTo>
                  <a:lnTo>
                    <a:pt x="492002" y="1698"/>
                  </a:lnTo>
                  <a:lnTo>
                    <a:pt x="500408" y="0"/>
                  </a:lnTo>
                  <a:lnTo>
                    <a:pt x="508816" y="1698"/>
                  </a:lnTo>
                  <a:lnTo>
                    <a:pt x="515682" y="6328"/>
                  </a:lnTo>
                  <a:lnTo>
                    <a:pt x="520311" y="13195"/>
                  </a:lnTo>
                  <a:lnTo>
                    <a:pt x="522008" y="21600"/>
                  </a:lnTo>
                </a:path>
                <a:path w="681989" h="43815">
                  <a:moveTo>
                    <a:pt x="553811" y="21600"/>
                  </a:moveTo>
                  <a:lnTo>
                    <a:pt x="552114" y="30008"/>
                  </a:lnTo>
                  <a:lnTo>
                    <a:pt x="547485" y="36874"/>
                  </a:lnTo>
                  <a:lnTo>
                    <a:pt x="540619" y="41503"/>
                  </a:lnTo>
                  <a:lnTo>
                    <a:pt x="532211" y="43200"/>
                  </a:lnTo>
                  <a:lnTo>
                    <a:pt x="523802" y="41503"/>
                  </a:lnTo>
                  <a:lnTo>
                    <a:pt x="516936" y="36874"/>
                  </a:lnTo>
                  <a:lnTo>
                    <a:pt x="512308" y="30008"/>
                  </a:lnTo>
                  <a:lnTo>
                    <a:pt x="510610" y="21600"/>
                  </a:lnTo>
                  <a:lnTo>
                    <a:pt x="512308" y="13195"/>
                  </a:lnTo>
                  <a:lnTo>
                    <a:pt x="516936" y="6328"/>
                  </a:lnTo>
                  <a:lnTo>
                    <a:pt x="523802" y="1698"/>
                  </a:lnTo>
                  <a:lnTo>
                    <a:pt x="532211" y="0"/>
                  </a:lnTo>
                  <a:lnTo>
                    <a:pt x="540619" y="1698"/>
                  </a:lnTo>
                  <a:lnTo>
                    <a:pt x="547485" y="6328"/>
                  </a:lnTo>
                  <a:lnTo>
                    <a:pt x="552114" y="13195"/>
                  </a:lnTo>
                  <a:lnTo>
                    <a:pt x="553811" y="21600"/>
                  </a:lnTo>
                </a:path>
                <a:path w="681989" h="43815">
                  <a:moveTo>
                    <a:pt x="585614" y="21600"/>
                  </a:moveTo>
                  <a:lnTo>
                    <a:pt x="583916" y="30008"/>
                  </a:lnTo>
                  <a:lnTo>
                    <a:pt x="579285" y="36874"/>
                  </a:lnTo>
                  <a:lnTo>
                    <a:pt x="572419" y="41503"/>
                  </a:lnTo>
                  <a:lnTo>
                    <a:pt x="564014" y="43200"/>
                  </a:lnTo>
                  <a:lnTo>
                    <a:pt x="555605" y="41503"/>
                  </a:lnTo>
                  <a:lnTo>
                    <a:pt x="548739" y="36874"/>
                  </a:lnTo>
                  <a:lnTo>
                    <a:pt x="544111" y="30008"/>
                  </a:lnTo>
                  <a:lnTo>
                    <a:pt x="542413" y="21600"/>
                  </a:lnTo>
                  <a:lnTo>
                    <a:pt x="544111" y="13195"/>
                  </a:lnTo>
                  <a:lnTo>
                    <a:pt x="548739" y="6328"/>
                  </a:lnTo>
                  <a:lnTo>
                    <a:pt x="555605" y="1698"/>
                  </a:lnTo>
                  <a:lnTo>
                    <a:pt x="564014" y="0"/>
                  </a:lnTo>
                  <a:lnTo>
                    <a:pt x="572419" y="1698"/>
                  </a:lnTo>
                  <a:lnTo>
                    <a:pt x="579285" y="6328"/>
                  </a:lnTo>
                  <a:lnTo>
                    <a:pt x="583916" y="13195"/>
                  </a:lnTo>
                  <a:lnTo>
                    <a:pt x="585614" y="21600"/>
                  </a:lnTo>
                </a:path>
                <a:path w="681989" h="43815">
                  <a:moveTo>
                    <a:pt x="617410" y="21600"/>
                  </a:moveTo>
                  <a:lnTo>
                    <a:pt x="615713" y="30008"/>
                  </a:lnTo>
                  <a:lnTo>
                    <a:pt x="611084" y="36874"/>
                  </a:lnTo>
                  <a:lnTo>
                    <a:pt x="604218" y="41503"/>
                  </a:lnTo>
                  <a:lnTo>
                    <a:pt x="595809" y="43200"/>
                  </a:lnTo>
                  <a:lnTo>
                    <a:pt x="587404" y="41503"/>
                  </a:lnTo>
                  <a:lnTo>
                    <a:pt x="580538" y="36874"/>
                  </a:lnTo>
                  <a:lnTo>
                    <a:pt x="575907" y="30008"/>
                  </a:lnTo>
                  <a:lnTo>
                    <a:pt x="574209" y="21600"/>
                  </a:lnTo>
                  <a:lnTo>
                    <a:pt x="575907" y="13195"/>
                  </a:lnTo>
                  <a:lnTo>
                    <a:pt x="580538" y="6328"/>
                  </a:lnTo>
                  <a:lnTo>
                    <a:pt x="587404" y="1698"/>
                  </a:lnTo>
                  <a:lnTo>
                    <a:pt x="595809" y="0"/>
                  </a:lnTo>
                  <a:lnTo>
                    <a:pt x="604218" y="1698"/>
                  </a:lnTo>
                  <a:lnTo>
                    <a:pt x="611084" y="6328"/>
                  </a:lnTo>
                  <a:lnTo>
                    <a:pt x="615713" y="13195"/>
                  </a:lnTo>
                  <a:lnTo>
                    <a:pt x="617410" y="21600"/>
                  </a:lnTo>
                </a:path>
                <a:path w="681989" h="43815">
                  <a:moveTo>
                    <a:pt x="649213" y="21600"/>
                  </a:moveTo>
                  <a:lnTo>
                    <a:pt x="647516" y="30008"/>
                  </a:lnTo>
                  <a:lnTo>
                    <a:pt x="642887" y="36874"/>
                  </a:lnTo>
                  <a:lnTo>
                    <a:pt x="636021" y="41503"/>
                  </a:lnTo>
                  <a:lnTo>
                    <a:pt x="627612" y="43200"/>
                  </a:lnTo>
                  <a:lnTo>
                    <a:pt x="619204" y="41503"/>
                  </a:lnTo>
                  <a:lnTo>
                    <a:pt x="612338" y="36874"/>
                  </a:lnTo>
                  <a:lnTo>
                    <a:pt x="607709" y="30008"/>
                  </a:lnTo>
                  <a:lnTo>
                    <a:pt x="606012" y="21600"/>
                  </a:lnTo>
                  <a:lnTo>
                    <a:pt x="607709" y="13195"/>
                  </a:lnTo>
                  <a:lnTo>
                    <a:pt x="612338" y="6328"/>
                  </a:lnTo>
                  <a:lnTo>
                    <a:pt x="619204" y="1698"/>
                  </a:lnTo>
                  <a:lnTo>
                    <a:pt x="627612" y="0"/>
                  </a:lnTo>
                  <a:lnTo>
                    <a:pt x="636021" y="1698"/>
                  </a:lnTo>
                  <a:lnTo>
                    <a:pt x="642887" y="6328"/>
                  </a:lnTo>
                  <a:lnTo>
                    <a:pt x="647516" y="13195"/>
                  </a:lnTo>
                  <a:lnTo>
                    <a:pt x="649213" y="21600"/>
                  </a:lnTo>
                </a:path>
                <a:path w="681989" h="43815">
                  <a:moveTo>
                    <a:pt x="681614" y="21600"/>
                  </a:moveTo>
                  <a:lnTo>
                    <a:pt x="679916" y="30008"/>
                  </a:lnTo>
                  <a:lnTo>
                    <a:pt x="675287" y="36874"/>
                  </a:lnTo>
                  <a:lnTo>
                    <a:pt x="668421" y="41503"/>
                  </a:lnTo>
                  <a:lnTo>
                    <a:pt x="660013" y="43200"/>
                  </a:lnTo>
                  <a:lnTo>
                    <a:pt x="651605" y="41503"/>
                  </a:lnTo>
                  <a:lnTo>
                    <a:pt x="644739" y="36874"/>
                  </a:lnTo>
                  <a:lnTo>
                    <a:pt x="640110" y="30008"/>
                  </a:lnTo>
                  <a:lnTo>
                    <a:pt x="638413" y="21600"/>
                  </a:lnTo>
                  <a:lnTo>
                    <a:pt x="640110" y="13195"/>
                  </a:lnTo>
                  <a:lnTo>
                    <a:pt x="644739" y="6328"/>
                  </a:lnTo>
                  <a:lnTo>
                    <a:pt x="651605" y="1698"/>
                  </a:lnTo>
                  <a:lnTo>
                    <a:pt x="660013" y="0"/>
                  </a:lnTo>
                  <a:lnTo>
                    <a:pt x="668421" y="1698"/>
                  </a:lnTo>
                  <a:lnTo>
                    <a:pt x="675287" y="6328"/>
                  </a:lnTo>
                  <a:lnTo>
                    <a:pt x="679916" y="13195"/>
                  </a:lnTo>
                  <a:lnTo>
                    <a:pt x="681614" y="21600"/>
                  </a:lnTo>
                </a:path>
              </a:pathLst>
            </a:custGeom>
            <a:ln w="3600">
              <a:solidFill>
                <a:srgbClr val="0000FF"/>
              </a:solidFill>
            </a:ln>
          </p:spPr>
          <p:txBody>
            <a:bodyPr wrap="square" lIns="0" tIns="0" rIns="0" bIns="0" rtlCol="0"/>
            <a:lstStyle/>
            <a:p>
              <a:endParaRPr/>
            </a:p>
          </p:txBody>
        </p:sp>
        <p:sp>
          <p:nvSpPr>
            <p:cNvPr id="26" name="object 26"/>
            <p:cNvSpPr/>
            <p:nvPr/>
          </p:nvSpPr>
          <p:spPr>
            <a:xfrm>
              <a:off x="1188585" y="791675"/>
              <a:ext cx="638810" cy="379095"/>
            </a:xfrm>
            <a:custGeom>
              <a:avLst/>
              <a:gdLst/>
              <a:ahLst/>
              <a:cxnLst/>
              <a:rect l="l" t="t" r="r" b="b"/>
              <a:pathLst>
                <a:path w="638810" h="379094">
                  <a:moveTo>
                    <a:pt x="0" y="378612"/>
                  </a:moveTo>
                  <a:lnTo>
                    <a:pt x="0" y="0"/>
                  </a:lnTo>
                </a:path>
                <a:path w="638810" h="379094">
                  <a:moveTo>
                    <a:pt x="31801" y="378612"/>
                  </a:moveTo>
                  <a:lnTo>
                    <a:pt x="31801" y="0"/>
                  </a:lnTo>
                </a:path>
                <a:path w="638810" h="379094">
                  <a:moveTo>
                    <a:pt x="63603" y="378612"/>
                  </a:moveTo>
                  <a:lnTo>
                    <a:pt x="63603" y="0"/>
                  </a:lnTo>
                </a:path>
                <a:path w="638810" h="379094">
                  <a:moveTo>
                    <a:pt x="95401" y="378612"/>
                  </a:moveTo>
                  <a:lnTo>
                    <a:pt x="95401" y="0"/>
                  </a:lnTo>
                </a:path>
                <a:path w="638810" h="379094">
                  <a:moveTo>
                    <a:pt x="127203" y="378612"/>
                  </a:moveTo>
                  <a:lnTo>
                    <a:pt x="127203" y="0"/>
                  </a:lnTo>
                </a:path>
                <a:path w="638810" h="379094">
                  <a:moveTo>
                    <a:pt x="159604" y="378612"/>
                  </a:moveTo>
                  <a:lnTo>
                    <a:pt x="159604" y="0"/>
                  </a:lnTo>
                </a:path>
                <a:path w="638810" h="379094">
                  <a:moveTo>
                    <a:pt x="191405" y="378612"/>
                  </a:moveTo>
                  <a:lnTo>
                    <a:pt x="191405" y="0"/>
                  </a:lnTo>
                </a:path>
                <a:path w="638810" h="379094">
                  <a:moveTo>
                    <a:pt x="223204" y="378612"/>
                  </a:moveTo>
                  <a:lnTo>
                    <a:pt x="223204" y="0"/>
                  </a:lnTo>
                </a:path>
                <a:path w="638810" h="379094">
                  <a:moveTo>
                    <a:pt x="255005" y="378612"/>
                  </a:moveTo>
                  <a:lnTo>
                    <a:pt x="255005" y="0"/>
                  </a:lnTo>
                </a:path>
                <a:path w="638810" h="379094">
                  <a:moveTo>
                    <a:pt x="286807" y="378612"/>
                  </a:moveTo>
                  <a:lnTo>
                    <a:pt x="286807" y="0"/>
                  </a:lnTo>
                </a:path>
                <a:path w="638810" h="379094">
                  <a:moveTo>
                    <a:pt x="319208" y="378612"/>
                  </a:moveTo>
                  <a:lnTo>
                    <a:pt x="319208" y="0"/>
                  </a:lnTo>
                </a:path>
                <a:path w="638810" h="379094">
                  <a:moveTo>
                    <a:pt x="351005" y="378612"/>
                  </a:moveTo>
                  <a:lnTo>
                    <a:pt x="351005" y="0"/>
                  </a:lnTo>
                </a:path>
                <a:path w="638810" h="379094">
                  <a:moveTo>
                    <a:pt x="382808" y="378612"/>
                  </a:moveTo>
                  <a:lnTo>
                    <a:pt x="382808" y="0"/>
                  </a:lnTo>
                </a:path>
                <a:path w="638810" h="379094">
                  <a:moveTo>
                    <a:pt x="414611" y="378612"/>
                  </a:moveTo>
                  <a:lnTo>
                    <a:pt x="414611" y="0"/>
                  </a:lnTo>
                </a:path>
                <a:path w="638810" h="379094">
                  <a:moveTo>
                    <a:pt x="446407" y="378612"/>
                  </a:moveTo>
                  <a:lnTo>
                    <a:pt x="446407" y="0"/>
                  </a:lnTo>
                </a:path>
                <a:path w="638810" h="379094">
                  <a:moveTo>
                    <a:pt x="478807" y="378612"/>
                  </a:moveTo>
                  <a:lnTo>
                    <a:pt x="478807" y="0"/>
                  </a:lnTo>
                </a:path>
                <a:path w="638810" h="379094">
                  <a:moveTo>
                    <a:pt x="510610" y="378612"/>
                  </a:moveTo>
                  <a:lnTo>
                    <a:pt x="510610" y="0"/>
                  </a:lnTo>
                </a:path>
                <a:path w="638810" h="379094">
                  <a:moveTo>
                    <a:pt x="542413" y="378612"/>
                  </a:moveTo>
                  <a:lnTo>
                    <a:pt x="542413" y="0"/>
                  </a:lnTo>
                </a:path>
                <a:path w="638810" h="379094">
                  <a:moveTo>
                    <a:pt x="574209" y="378612"/>
                  </a:moveTo>
                  <a:lnTo>
                    <a:pt x="574209" y="0"/>
                  </a:lnTo>
                </a:path>
                <a:path w="638810" h="379094">
                  <a:moveTo>
                    <a:pt x="606012" y="378612"/>
                  </a:moveTo>
                  <a:lnTo>
                    <a:pt x="606012" y="0"/>
                  </a:lnTo>
                </a:path>
                <a:path w="638810" h="379094">
                  <a:moveTo>
                    <a:pt x="638413" y="378612"/>
                  </a:moveTo>
                  <a:lnTo>
                    <a:pt x="638413" y="0"/>
                  </a:lnTo>
                </a:path>
              </a:pathLst>
            </a:custGeom>
            <a:ln w="3600">
              <a:solidFill>
                <a:srgbClr val="0000FF"/>
              </a:solidFill>
            </a:ln>
          </p:spPr>
          <p:txBody>
            <a:bodyPr wrap="square" lIns="0" tIns="0" rIns="0" bIns="0" rtlCol="0"/>
            <a:lstStyle/>
            <a:p>
              <a:endParaRPr/>
            </a:p>
          </p:txBody>
        </p:sp>
        <p:sp>
          <p:nvSpPr>
            <p:cNvPr id="27" name="object 27"/>
            <p:cNvSpPr/>
            <p:nvPr/>
          </p:nvSpPr>
          <p:spPr>
            <a:xfrm>
              <a:off x="1188585" y="1170287"/>
              <a:ext cx="638810" cy="0"/>
            </a:xfrm>
            <a:custGeom>
              <a:avLst/>
              <a:gdLst/>
              <a:ahLst/>
              <a:cxnLst/>
              <a:rect l="l" t="t" r="r" b="b"/>
              <a:pathLst>
                <a:path w="638810">
                  <a:moveTo>
                    <a:pt x="0" y="0"/>
                  </a:moveTo>
                  <a:lnTo>
                    <a:pt x="638413" y="0"/>
                  </a:lnTo>
                </a:path>
              </a:pathLst>
            </a:custGeom>
            <a:ln w="3600">
              <a:solidFill>
                <a:srgbClr val="000000"/>
              </a:solidFill>
            </a:ln>
          </p:spPr>
          <p:txBody>
            <a:bodyPr wrap="square" lIns="0" tIns="0" rIns="0" bIns="0" rtlCol="0"/>
            <a:lstStyle/>
            <a:p>
              <a:endParaRPr/>
            </a:p>
          </p:txBody>
        </p:sp>
      </p:grpSp>
      <p:grpSp>
        <p:nvGrpSpPr>
          <p:cNvPr id="28" name="object 28"/>
          <p:cNvGrpSpPr/>
          <p:nvPr/>
        </p:nvGrpSpPr>
        <p:grpSpPr>
          <a:xfrm>
            <a:off x="2014202" y="768275"/>
            <a:ext cx="685800" cy="805180"/>
            <a:chOff x="2014202" y="768275"/>
            <a:chExt cx="685800" cy="805180"/>
          </a:xfrm>
        </p:grpSpPr>
        <p:sp>
          <p:nvSpPr>
            <p:cNvPr id="29" name="object 29"/>
            <p:cNvSpPr/>
            <p:nvPr/>
          </p:nvSpPr>
          <p:spPr>
            <a:xfrm>
              <a:off x="2037602" y="791675"/>
              <a:ext cx="638810" cy="758190"/>
            </a:xfrm>
            <a:custGeom>
              <a:avLst/>
              <a:gdLst/>
              <a:ahLst/>
              <a:cxnLst/>
              <a:rect l="l" t="t" r="r" b="b"/>
              <a:pathLst>
                <a:path w="638810" h="758190">
                  <a:moveTo>
                    <a:pt x="0" y="0"/>
                  </a:moveTo>
                  <a:lnTo>
                    <a:pt x="638414" y="0"/>
                  </a:lnTo>
                </a:path>
                <a:path w="638810" h="758190">
                  <a:moveTo>
                    <a:pt x="0" y="757814"/>
                  </a:moveTo>
                  <a:lnTo>
                    <a:pt x="638414" y="757814"/>
                  </a:lnTo>
                </a:path>
                <a:path w="638810" h="758190">
                  <a:moveTo>
                    <a:pt x="638414" y="757814"/>
                  </a:moveTo>
                  <a:lnTo>
                    <a:pt x="638414" y="0"/>
                  </a:lnTo>
                </a:path>
                <a:path w="638810" h="758190">
                  <a:moveTo>
                    <a:pt x="0" y="757814"/>
                  </a:moveTo>
                  <a:lnTo>
                    <a:pt x="0" y="0"/>
                  </a:lnTo>
                </a:path>
                <a:path w="638810" h="758190">
                  <a:moveTo>
                    <a:pt x="0" y="757814"/>
                  </a:moveTo>
                  <a:lnTo>
                    <a:pt x="638414" y="757814"/>
                  </a:lnTo>
                </a:path>
                <a:path w="638810" h="758190">
                  <a:moveTo>
                    <a:pt x="0" y="757814"/>
                  </a:moveTo>
                  <a:lnTo>
                    <a:pt x="0" y="0"/>
                  </a:lnTo>
                </a:path>
                <a:path w="638810" h="758190">
                  <a:moveTo>
                    <a:pt x="0" y="757814"/>
                  </a:moveTo>
                  <a:lnTo>
                    <a:pt x="0" y="750016"/>
                  </a:lnTo>
                </a:path>
              </a:pathLst>
            </a:custGeom>
            <a:ln w="3600">
              <a:solidFill>
                <a:srgbClr val="000000"/>
              </a:solidFill>
            </a:ln>
          </p:spPr>
          <p:txBody>
            <a:bodyPr wrap="square" lIns="0" tIns="0" rIns="0" bIns="0" rtlCol="0"/>
            <a:lstStyle/>
            <a:p>
              <a:endParaRPr/>
            </a:p>
          </p:txBody>
        </p:sp>
        <p:sp>
          <p:nvSpPr>
            <p:cNvPr id="30" name="object 30"/>
            <p:cNvSpPr/>
            <p:nvPr/>
          </p:nvSpPr>
          <p:spPr>
            <a:xfrm>
              <a:off x="2037602"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31" name="object 31"/>
            <p:cNvSpPr/>
            <p:nvPr/>
          </p:nvSpPr>
          <p:spPr>
            <a:xfrm>
              <a:off x="2356806"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32" name="object 32"/>
            <p:cNvSpPr/>
            <p:nvPr/>
          </p:nvSpPr>
          <p:spPr>
            <a:xfrm>
              <a:off x="2356806"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33" name="object 33"/>
            <p:cNvSpPr/>
            <p:nvPr/>
          </p:nvSpPr>
          <p:spPr>
            <a:xfrm>
              <a:off x="2676017"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34" name="object 34"/>
            <p:cNvSpPr/>
            <p:nvPr/>
          </p:nvSpPr>
          <p:spPr>
            <a:xfrm>
              <a:off x="2676017"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35" name="object 35"/>
            <p:cNvSpPr/>
            <p:nvPr/>
          </p:nvSpPr>
          <p:spPr>
            <a:xfrm>
              <a:off x="2037602" y="791675"/>
              <a:ext cx="638810" cy="758190"/>
            </a:xfrm>
            <a:custGeom>
              <a:avLst/>
              <a:gdLst/>
              <a:ahLst/>
              <a:cxnLst/>
              <a:rect l="l" t="t" r="r" b="b"/>
              <a:pathLst>
                <a:path w="638810" h="758190">
                  <a:moveTo>
                    <a:pt x="0" y="757814"/>
                  </a:moveTo>
                  <a:lnTo>
                    <a:pt x="7200" y="757814"/>
                  </a:lnTo>
                </a:path>
                <a:path w="638810" h="758190">
                  <a:moveTo>
                    <a:pt x="638414" y="757814"/>
                  </a:moveTo>
                  <a:lnTo>
                    <a:pt x="630609" y="757814"/>
                  </a:lnTo>
                </a:path>
                <a:path w="638810" h="758190">
                  <a:moveTo>
                    <a:pt x="0" y="568213"/>
                  </a:moveTo>
                  <a:lnTo>
                    <a:pt x="7200" y="568213"/>
                  </a:lnTo>
                </a:path>
                <a:path w="638810" h="758190">
                  <a:moveTo>
                    <a:pt x="638414" y="568213"/>
                  </a:moveTo>
                  <a:lnTo>
                    <a:pt x="630609" y="568213"/>
                  </a:lnTo>
                </a:path>
                <a:path w="638810" h="758190">
                  <a:moveTo>
                    <a:pt x="0" y="378612"/>
                  </a:moveTo>
                  <a:lnTo>
                    <a:pt x="7200" y="378612"/>
                  </a:lnTo>
                </a:path>
                <a:path w="638810" h="758190">
                  <a:moveTo>
                    <a:pt x="638414" y="378612"/>
                  </a:moveTo>
                  <a:lnTo>
                    <a:pt x="630609" y="378612"/>
                  </a:lnTo>
                </a:path>
                <a:path w="638810" h="758190">
                  <a:moveTo>
                    <a:pt x="0" y="189003"/>
                  </a:moveTo>
                  <a:lnTo>
                    <a:pt x="7200" y="189003"/>
                  </a:lnTo>
                </a:path>
                <a:path w="638810" h="758190">
                  <a:moveTo>
                    <a:pt x="638414" y="189003"/>
                  </a:moveTo>
                  <a:lnTo>
                    <a:pt x="630609" y="189003"/>
                  </a:lnTo>
                </a:path>
                <a:path w="638810" h="758190">
                  <a:moveTo>
                    <a:pt x="0" y="0"/>
                  </a:moveTo>
                  <a:lnTo>
                    <a:pt x="7200" y="0"/>
                  </a:lnTo>
                </a:path>
                <a:path w="638810" h="758190">
                  <a:moveTo>
                    <a:pt x="638414" y="0"/>
                  </a:moveTo>
                  <a:lnTo>
                    <a:pt x="630609" y="0"/>
                  </a:lnTo>
                </a:path>
                <a:path w="638810" h="758190">
                  <a:moveTo>
                    <a:pt x="0" y="0"/>
                  </a:moveTo>
                  <a:lnTo>
                    <a:pt x="638414" y="0"/>
                  </a:lnTo>
                </a:path>
                <a:path w="638810" h="758190">
                  <a:moveTo>
                    <a:pt x="0" y="757814"/>
                  </a:moveTo>
                  <a:lnTo>
                    <a:pt x="638414" y="757814"/>
                  </a:lnTo>
                </a:path>
                <a:path w="638810" h="758190">
                  <a:moveTo>
                    <a:pt x="638414" y="757814"/>
                  </a:moveTo>
                  <a:lnTo>
                    <a:pt x="638414" y="0"/>
                  </a:lnTo>
                </a:path>
                <a:path w="638810" h="758190">
                  <a:moveTo>
                    <a:pt x="0" y="757814"/>
                  </a:moveTo>
                  <a:lnTo>
                    <a:pt x="0" y="0"/>
                  </a:lnTo>
                </a:path>
              </a:pathLst>
            </a:custGeom>
            <a:ln w="3600">
              <a:solidFill>
                <a:srgbClr val="000000"/>
              </a:solidFill>
            </a:ln>
          </p:spPr>
          <p:txBody>
            <a:bodyPr wrap="square" lIns="0" tIns="0" rIns="0" bIns="0" rtlCol="0"/>
            <a:lstStyle/>
            <a:p>
              <a:endParaRPr/>
            </a:p>
          </p:txBody>
        </p:sp>
        <p:pic>
          <p:nvPicPr>
            <p:cNvPr id="36" name="object 36"/>
            <p:cNvPicPr/>
            <p:nvPr/>
          </p:nvPicPr>
          <p:blipFill>
            <a:blip r:embed="rId2" cstate="print"/>
            <a:stretch>
              <a:fillRect/>
            </a:stretch>
          </p:blipFill>
          <p:spPr>
            <a:xfrm>
              <a:off x="2014202" y="768275"/>
              <a:ext cx="78603" cy="75601"/>
            </a:xfrm>
            <a:prstGeom prst="rect">
              <a:avLst/>
            </a:prstGeom>
          </p:spPr>
        </p:pic>
        <p:sp>
          <p:nvSpPr>
            <p:cNvPr id="37" name="object 37"/>
            <p:cNvSpPr/>
            <p:nvPr/>
          </p:nvSpPr>
          <p:spPr>
            <a:xfrm>
              <a:off x="2079601" y="880482"/>
              <a:ext cx="171450" cy="579755"/>
            </a:xfrm>
            <a:custGeom>
              <a:avLst/>
              <a:gdLst/>
              <a:ahLst/>
              <a:cxnLst/>
              <a:rect l="l" t="t" r="r" b="b"/>
              <a:pathLst>
                <a:path w="171450" h="579755">
                  <a:moveTo>
                    <a:pt x="43200" y="21600"/>
                  </a:moveTo>
                  <a:lnTo>
                    <a:pt x="41503" y="30005"/>
                  </a:lnTo>
                  <a:lnTo>
                    <a:pt x="36874" y="36871"/>
                  </a:lnTo>
                  <a:lnTo>
                    <a:pt x="30008" y="41502"/>
                  </a:lnTo>
                  <a:lnTo>
                    <a:pt x="21600" y="43200"/>
                  </a:lnTo>
                  <a:lnTo>
                    <a:pt x="13195" y="41502"/>
                  </a:lnTo>
                  <a:lnTo>
                    <a:pt x="6328" y="36871"/>
                  </a:lnTo>
                  <a:lnTo>
                    <a:pt x="1698" y="30005"/>
                  </a:lnTo>
                  <a:lnTo>
                    <a:pt x="0" y="21600"/>
                  </a:lnTo>
                  <a:lnTo>
                    <a:pt x="1698" y="13192"/>
                  </a:lnTo>
                  <a:lnTo>
                    <a:pt x="6328" y="6326"/>
                  </a:lnTo>
                  <a:lnTo>
                    <a:pt x="13195" y="1697"/>
                  </a:lnTo>
                  <a:lnTo>
                    <a:pt x="21600" y="0"/>
                  </a:lnTo>
                  <a:lnTo>
                    <a:pt x="30008" y="1697"/>
                  </a:lnTo>
                  <a:lnTo>
                    <a:pt x="36874" y="6326"/>
                  </a:lnTo>
                  <a:lnTo>
                    <a:pt x="41503" y="13192"/>
                  </a:lnTo>
                  <a:lnTo>
                    <a:pt x="43200" y="21600"/>
                  </a:lnTo>
                </a:path>
                <a:path w="171450" h="579755">
                  <a:moveTo>
                    <a:pt x="75003" y="144600"/>
                  </a:moveTo>
                  <a:lnTo>
                    <a:pt x="73306" y="153008"/>
                  </a:lnTo>
                  <a:lnTo>
                    <a:pt x="68677" y="159874"/>
                  </a:lnTo>
                  <a:lnTo>
                    <a:pt x="61811" y="164503"/>
                  </a:lnTo>
                  <a:lnTo>
                    <a:pt x="53403" y="166200"/>
                  </a:lnTo>
                  <a:lnTo>
                    <a:pt x="44995" y="164503"/>
                  </a:lnTo>
                  <a:lnTo>
                    <a:pt x="38129" y="159874"/>
                  </a:lnTo>
                  <a:lnTo>
                    <a:pt x="33500" y="153008"/>
                  </a:lnTo>
                  <a:lnTo>
                    <a:pt x="31803" y="144600"/>
                  </a:lnTo>
                  <a:lnTo>
                    <a:pt x="33500" y="136192"/>
                  </a:lnTo>
                  <a:lnTo>
                    <a:pt x="38129" y="129326"/>
                  </a:lnTo>
                  <a:lnTo>
                    <a:pt x="44995" y="124697"/>
                  </a:lnTo>
                  <a:lnTo>
                    <a:pt x="53403" y="122999"/>
                  </a:lnTo>
                  <a:lnTo>
                    <a:pt x="61811" y="124697"/>
                  </a:lnTo>
                  <a:lnTo>
                    <a:pt x="68677" y="129326"/>
                  </a:lnTo>
                  <a:lnTo>
                    <a:pt x="73306" y="136192"/>
                  </a:lnTo>
                  <a:lnTo>
                    <a:pt x="75003" y="144600"/>
                  </a:lnTo>
                </a:path>
                <a:path w="171450" h="579755">
                  <a:moveTo>
                    <a:pt x="106806" y="289805"/>
                  </a:moveTo>
                  <a:lnTo>
                    <a:pt x="105108" y="298210"/>
                  </a:lnTo>
                  <a:lnTo>
                    <a:pt x="100477" y="305077"/>
                  </a:lnTo>
                  <a:lnTo>
                    <a:pt x="93611" y="309707"/>
                  </a:lnTo>
                  <a:lnTo>
                    <a:pt x="85206" y="311405"/>
                  </a:lnTo>
                  <a:lnTo>
                    <a:pt x="76798" y="309707"/>
                  </a:lnTo>
                  <a:lnTo>
                    <a:pt x="69932" y="305077"/>
                  </a:lnTo>
                  <a:lnTo>
                    <a:pt x="65303" y="298210"/>
                  </a:lnTo>
                  <a:lnTo>
                    <a:pt x="63606" y="289805"/>
                  </a:lnTo>
                  <a:lnTo>
                    <a:pt x="65303" y="281397"/>
                  </a:lnTo>
                  <a:lnTo>
                    <a:pt x="69932" y="274531"/>
                  </a:lnTo>
                  <a:lnTo>
                    <a:pt x="76798" y="269902"/>
                  </a:lnTo>
                  <a:lnTo>
                    <a:pt x="85206" y="268205"/>
                  </a:lnTo>
                  <a:lnTo>
                    <a:pt x="93611" y="269902"/>
                  </a:lnTo>
                  <a:lnTo>
                    <a:pt x="100477" y="274531"/>
                  </a:lnTo>
                  <a:lnTo>
                    <a:pt x="105108" y="281397"/>
                  </a:lnTo>
                  <a:lnTo>
                    <a:pt x="106806" y="289805"/>
                  </a:lnTo>
                </a:path>
                <a:path w="171450" h="579755">
                  <a:moveTo>
                    <a:pt x="139207" y="435003"/>
                  </a:moveTo>
                  <a:lnTo>
                    <a:pt x="137509" y="443411"/>
                  </a:lnTo>
                  <a:lnTo>
                    <a:pt x="132878" y="450277"/>
                  </a:lnTo>
                  <a:lnTo>
                    <a:pt x="126012" y="454906"/>
                  </a:lnTo>
                  <a:lnTo>
                    <a:pt x="117607" y="456603"/>
                  </a:lnTo>
                  <a:lnTo>
                    <a:pt x="109198" y="454906"/>
                  </a:lnTo>
                  <a:lnTo>
                    <a:pt x="102332" y="450277"/>
                  </a:lnTo>
                  <a:lnTo>
                    <a:pt x="97703" y="443411"/>
                  </a:lnTo>
                  <a:lnTo>
                    <a:pt x="96006" y="435003"/>
                  </a:lnTo>
                  <a:lnTo>
                    <a:pt x="97703" y="426598"/>
                  </a:lnTo>
                  <a:lnTo>
                    <a:pt x="102332" y="419732"/>
                  </a:lnTo>
                  <a:lnTo>
                    <a:pt x="109198" y="415101"/>
                  </a:lnTo>
                  <a:lnTo>
                    <a:pt x="117607" y="413403"/>
                  </a:lnTo>
                  <a:lnTo>
                    <a:pt x="126012" y="415101"/>
                  </a:lnTo>
                  <a:lnTo>
                    <a:pt x="132878" y="419732"/>
                  </a:lnTo>
                  <a:lnTo>
                    <a:pt x="137509" y="426598"/>
                  </a:lnTo>
                  <a:lnTo>
                    <a:pt x="139207" y="435003"/>
                  </a:lnTo>
                </a:path>
                <a:path w="171450" h="579755">
                  <a:moveTo>
                    <a:pt x="171003" y="558010"/>
                  </a:moveTo>
                  <a:lnTo>
                    <a:pt x="169305" y="566415"/>
                  </a:lnTo>
                  <a:lnTo>
                    <a:pt x="164677" y="573282"/>
                  </a:lnTo>
                  <a:lnTo>
                    <a:pt x="157811" y="577912"/>
                  </a:lnTo>
                  <a:lnTo>
                    <a:pt x="149402" y="579611"/>
                  </a:lnTo>
                  <a:lnTo>
                    <a:pt x="140997" y="577912"/>
                  </a:lnTo>
                  <a:lnTo>
                    <a:pt x="134131" y="573282"/>
                  </a:lnTo>
                  <a:lnTo>
                    <a:pt x="129500" y="566415"/>
                  </a:lnTo>
                  <a:lnTo>
                    <a:pt x="127802" y="558010"/>
                  </a:lnTo>
                  <a:lnTo>
                    <a:pt x="129500" y="549602"/>
                  </a:lnTo>
                  <a:lnTo>
                    <a:pt x="134131" y="542736"/>
                  </a:lnTo>
                  <a:lnTo>
                    <a:pt x="140997" y="538107"/>
                  </a:lnTo>
                  <a:lnTo>
                    <a:pt x="149402" y="536410"/>
                  </a:lnTo>
                  <a:lnTo>
                    <a:pt x="157811" y="538107"/>
                  </a:lnTo>
                  <a:lnTo>
                    <a:pt x="164677" y="542736"/>
                  </a:lnTo>
                  <a:lnTo>
                    <a:pt x="169305" y="549602"/>
                  </a:lnTo>
                  <a:lnTo>
                    <a:pt x="171003" y="558010"/>
                  </a:lnTo>
                </a:path>
              </a:pathLst>
            </a:custGeom>
            <a:ln w="3600">
              <a:solidFill>
                <a:srgbClr val="0000FF"/>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2237406" y="1496691"/>
              <a:ext cx="110399" cy="76199"/>
            </a:xfrm>
            <a:prstGeom prst="rect">
              <a:avLst/>
            </a:prstGeom>
          </p:spPr>
        </p:pic>
        <p:sp>
          <p:nvSpPr>
            <p:cNvPr id="39" name="object 39"/>
            <p:cNvSpPr/>
            <p:nvPr/>
          </p:nvSpPr>
          <p:spPr>
            <a:xfrm>
              <a:off x="2335206" y="880482"/>
              <a:ext cx="170815" cy="579755"/>
            </a:xfrm>
            <a:custGeom>
              <a:avLst/>
              <a:gdLst/>
              <a:ahLst/>
              <a:cxnLst/>
              <a:rect l="l" t="t" r="r" b="b"/>
              <a:pathLst>
                <a:path w="170814" h="579755">
                  <a:moveTo>
                    <a:pt x="43200" y="558010"/>
                  </a:moveTo>
                  <a:lnTo>
                    <a:pt x="41503" y="566415"/>
                  </a:lnTo>
                  <a:lnTo>
                    <a:pt x="36874" y="573282"/>
                  </a:lnTo>
                  <a:lnTo>
                    <a:pt x="30008" y="577912"/>
                  </a:lnTo>
                  <a:lnTo>
                    <a:pt x="21600" y="579611"/>
                  </a:lnTo>
                  <a:lnTo>
                    <a:pt x="13195" y="577912"/>
                  </a:lnTo>
                  <a:lnTo>
                    <a:pt x="6328" y="573282"/>
                  </a:lnTo>
                  <a:lnTo>
                    <a:pt x="1698" y="566415"/>
                  </a:lnTo>
                  <a:lnTo>
                    <a:pt x="0" y="558010"/>
                  </a:lnTo>
                  <a:lnTo>
                    <a:pt x="1698" y="549602"/>
                  </a:lnTo>
                  <a:lnTo>
                    <a:pt x="6328" y="542736"/>
                  </a:lnTo>
                  <a:lnTo>
                    <a:pt x="13195" y="538107"/>
                  </a:lnTo>
                  <a:lnTo>
                    <a:pt x="21600" y="536410"/>
                  </a:lnTo>
                  <a:lnTo>
                    <a:pt x="30008" y="538107"/>
                  </a:lnTo>
                  <a:lnTo>
                    <a:pt x="36874" y="542736"/>
                  </a:lnTo>
                  <a:lnTo>
                    <a:pt x="41503" y="549602"/>
                  </a:lnTo>
                  <a:lnTo>
                    <a:pt x="43200" y="558010"/>
                  </a:lnTo>
                </a:path>
                <a:path w="170814" h="579755">
                  <a:moveTo>
                    <a:pt x="75003" y="435003"/>
                  </a:moveTo>
                  <a:lnTo>
                    <a:pt x="73306" y="443411"/>
                  </a:lnTo>
                  <a:lnTo>
                    <a:pt x="68677" y="450277"/>
                  </a:lnTo>
                  <a:lnTo>
                    <a:pt x="61811" y="454906"/>
                  </a:lnTo>
                  <a:lnTo>
                    <a:pt x="53403" y="456603"/>
                  </a:lnTo>
                  <a:lnTo>
                    <a:pt x="44995" y="454906"/>
                  </a:lnTo>
                  <a:lnTo>
                    <a:pt x="38129" y="450277"/>
                  </a:lnTo>
                  <a:lnTo>
                    <a:pt x="33500" y="443411"/>
                  </a:lnTo>
                  <a:lnTo>
                    <a:pt x="31803" y="435003"/>
                  </a:lnTo>
                  <a:lnTo>
                    <a:pt x="33500" y="426598"/>
                  </a:lnTo>
                  <a:lnTo>
                    <a:pt x="38129" y="419732"/>
                  </a:lnTo>
                  <a:lnTo>
                    <a:pt x="44995" y="415101"/>
                  </a:lnTo>
                  <a:lnTo>
                    <a:pt x="53403" y="413403"/>
                  </a:lnTo>
                  <a:lnTo>
                    <a:pt x="61811" y="415101"/>
                  </a:lnTo>
                  <a:lnTo>
                    <a:pt x="68677" y="419732"/>
                  </a:lnTo>
                  <a:lnTo>
                    <a:pt x="73306" y="426598"/>
                  </a:lnTo>
                  <a:lnTo>
                    <a:pt x="75003" y="435003"/>
                  </a:lnTo>
                </a:path>
                <a:path w="170814" h="579755">
                  <a:moveTo>
                    <a:pt x="106806" y="289805"/>
                  </a:moveTo>
                  <a:lnTo>
                    <a:pt x="105108" y="298210"/>
                  </a:lnTo>
                  <a:lnTo>
                    <a:pt x="100477" y="305077"/>
                  </a:lnTo>
                  <a:lnTo>
                    <a:pt x="93611" y="309707"/>
                  </a:lnTo>
                  <a:lnTo>
                    <a:pt x="85206" y="311405"/>
                  </a:lnTo>
                  <a:lnTo>
                    <a:pt x="76798" y="309707"/>
                  </a:lnTo>
                  <a:lnTo>
                    <a:pt x="69932" y="305077"/>
                  </a:lnTo>
                  <a:lnTo>
                    <a:pt x="65303" y="298210"/>
                  </a:lnTo>
                  <a:lnTo>
                    <a:pt x="63606" y="289805"/>
                  </a:lnTo>
                  <a:lnTo>
                    <a:pt x="65303" y="281397"/>
                  </a:lnTo>
                  <a:lnTo>
                    <a:pt x="69932" y="274531"/>
                  </a:lnTo>
                  <a:lnTo>
                    <a:pt x="76798" y="269902"/>
                  </a:lnTo>
                  <a:lnTo>
                    <a:pt x="85206" y="268205"/>
                  </a:lnTo>
                  <a:lnTo>
                    <a:pt x="93611" y="269902"/>
                  </a:lnTo>
                  <a:lnTo>
                    <a:pt x="100477" y="274531"/>
                  </a:lnTo>
                  <a:lnTo>
                    <a:pt x="105108" y="281397"/>
                  </a:lnTo>
                  <a:lnTo>
                    <a:pt x="106806" y="289805"/>
                  </a:lnTo>
                </a:path>
                <a:path w="170814" h="579755">
                  <a:moveTo>
                    <a:pt x="138602" y="144600"/>
                  </a:moveTo>
                  <a:lnTo>
                    <a:pt x="136905" y="153008"/>
                  </a:lnTo>
                  <a:lnTo>
                    <a:pt x="132276" y="159874"/>
                  </a:lnTo>
                  <a:lnTo>
                    <a:pt x="125410" y="164503"/>
                  </a:lnTo>
                  <a:lnTo>
                    <a:pt x="117002" y="166200"/>
                  </a:lnTo>
                  <a:lnTo>
                    <a:pt x="108596" y="164503"/>
                  </a:lnTo>
                  <a:lnTo>
                    <a:pt x="101730" y="159874"/>
                  </a:lnTo>
                  <a:lnTo>
                    <a:pt x="97100" y="153008"/>
                  </a:lnTo>
                  <a:lnTo>
                    <a:pt x="95401" y="144600"/>
                  </a:lnTo>
                  <a:lnTo>
                    <a:pt x="97100" y="136192"/>
                  </a:lnTo>
                  <a:lnTo>
                    <a:pt x="101730" y="129326"/>
                  </a:lnTo>
                  <a:lnTo>
                    <a:pt x="108596" y="124697"/>
                  </a:lnTo>
                  <a:lnTo>
                    <a:pt x="117002" y="122999"/>
                  </a:lnTo>
                  <a:lnTo>
                    <a:pt x="125410" y="124697"/>
                  </a:lnTo>
                  <a:lnTo>
                    <a:pt x="132276" y="129326"/>
                  </a:lnTo>
                  <a:lnTo>
                    <a:pt x="136905" y="136192"/>
                  </a:lnTo>
                  <a:lnTo>
                    <a:pt x="138602" y="144600"/>
                  </a:lnTo>
                </a:path>
                <a:path w="170814" h="579755">
                  <a:moveTo>
                    <a:pt x="170405" y="21600"/>
                  </a:moveTo>
                  <a:lnTo>
                    <a:pt x="168708" y="30005"/>
                  </a:lnTo>
                  <a:lnTo>
                    <a:pt x="164079" y="36871"/>
                  </a:lnTo>
                  <a:lnTo>
                    <a:pt x="157213" y="41502"/>
                  </a:lnTo>
                  <a:lnTo>
                    <a:pt x="148805" y="43200"/>
                  </a:lnTo>
                  <a:lnTo>
                    <a:pt x="140396" y="41502"/>
                  </a:lnTo>
                  <a:lnTo>
                    <a:pt x="133531" y="36871"/>
                  </a:lnTo>
                  <a:lnTo>
                    <a:pt x="128902" y="30005"/>
                  </a:lnTo>
                  <a:lnTo>
                    <a:pt x="127204" y="21600"/>
                  </a:lnTo>
                  <a:lnTo>
                    <a:pt x="128902" y="13192"/>
                  </a:lnTo>
                  <a:lnTo>
                    <a:pt x="133531" y="6326"/>
                  </a:lnTo>
                  <a:lnTo>
                    <a:pt x="140396" y="1697"/>
                  </a:lnTo>
                  <a:lnTo>
                    <a:pt x="148805" y="0"/>
                  </a:lnTo>
                  <a:lnTo>
                    <a:pt x="157213" y="1697"/>
                  </a:lnTo>
                  <a:lnTo>
                    <a:pt x="164079" y="6326"/>
                  </a:lnTo>
                  <a:lnTo>
                    <a:pt x="168708" y="13192"/>
                  </a:lnTo>
                  <a:lnTo>
                    <a:pt x="170405" y="21600"/>
                  </a:lnTo>
                </a:path>
              </a:pathLst>
            </a:custGeom>
            <a:ln w="3600">
              <a:solidFill>
                <a:srgbClr val="0000FF"/>
              </a:solidFill>
            </a:ln>
          </p:spPr>
          <p:txBody>
            <a:bodyPr wrap="square" lIns="0" tIns="0" rIns="0" bIns="0" rtlCol="0"/>
            <a:lstStyle/>
            <a:p>
              <a:endParaRPr/>
            </a:p>
          </p:txBody>
        </p:sp>
        <p:pic>
          <p:nvPicPr>
            <p:cNvPr id="40" name="object 40"/>
            <p:cNvPicPr/>
            <p:nvPr/>
          </p:nvPicPr>
          <p:blipFill>
            <a:blip r:embed="rId4" cstate="print"/>
            <a:stretch>
              <a:fillRect/>
            </a:stretch>
          </p:blipFill>
          <p:spPr>
            <a:xfrm>
              <a:off x="2493011" y="768275"/>
              <a:ext cx="110399" cy="75601"/>
            </a:xfrm>
            <a:prstGeom prst="rect">
              <a:avLst/>
            </a:prstGeom>
          </p:spPr>
        </p:pic>
        <p:sp>
          <p:nvSpPr>
            <p:cNvPr id="41" name="object 41"/>
            <p:cNvSpPr/>
            <p:nvPr/>
          </p:nvSpPr>
          <p:spPr>
            <a:xfrm>
              <a:off x="2590213" y="880482"/>
              <a:ext cx="107950" cy="311785"/>
            </a:xfrm>
            <a:custGeom>
              <a:avLst/>
              <a:gdLst/>
              <a:ahLst/>
              <a:cxnLst/>
              <a:rect l="l" t="t" r="r" b="b"/>
              <a:pathLst>
                <a:path w="107950" h="311784">
                  <a:moveTo>
                    <a:pt x="43200" y="21600"/>
                  </a:moveTo>
                  <a:lnTo>
                    <a:pt x="41503" y="30005"/>
                  </a:lnTo>
                  <a:lnTo>
                    <a:pt x="36874" y="36871"/>
                  </a:lnTo>
                  <a:lnTo>
                    <a:pt x="30008" y="41502"/>
                  </a:lnTo>
                  <a:lnTo>
                    <a:pt x="21600" y="43200"/>
                  </a:lnTo>
                  <a:lnTo>
                    <a:pt x="13192" y="41502"/>
                  </a:lnTo>
                  <a:lnTo>
                    <a:pt x="6326" y="36871"/>
                  </a:lnTo>
                  <a:lnTo>
                    <a:pt x="1697" y="30005"/>
                  </a:lnTo>
                  <a:lnTo>
                    <a:pt x="0" y="21600"/>
                  </a:lnTo>
                  <a:lnTo>
                    <a:pt x="1697" y="13192"/>
                  </a:lnTo>
                  <a:lnTo>
                    <a:pt x="6326" y="6326"/>
                  </a:lnTo>
                  <a:lnTo>
                    <a:pt x="13192" y="1697"/>
                  </a:lnTo>
                  <a:lnTo>
                    <a:pt x="21600" y="0"/>
                  </a:lnTo>
                  <a:lnTo>
                    <a:pt x="30008" y="1697"/>
                  </a:lnTo>
                  <a:lnTo>
                    <a:pt x="36874" y="6326"/>
                  </a:lnTo>
                  <a:lnTo>
                    <a:pt x="41503" y="13192"/>
                  </a:lnTo>
                  <a:lnTo>
                    <a:pt x="43200" y="21600"/>
                  </a:lnTo>
                </a:path>
                <a:path w="107950" h="311784">
                  <a:moveTo>
                    <a:pt x="75003" y="144600"/>
                  </a:moveTo>
                  <a:lnTo>
                    <a:pt x="73305" y="153008"/>
                  </a:lnTo>
                  <a:lnTo>
                    <a:pt x="68674" y="159874"/>
                  </a:lnTo>
                  <a:lnTo>
                    <a:pt x="61808" y="164503"/>
                  </a:lnTo>
                  <a:lnTo>
                    <a:pt x="53403" y="166200"/>
                  </a:lnTo>
                  <a:lnTo>
                    <a:pt x="44995" y="164503"/>
                  </a:lnTo>
                  <a:lnTo>
                    <a:pt x="38129" y="159874"/>
                  </a:lnTo>
                  <a:lnTo>
                    <a:pt x="33500" y="153008"/>
                  </a:lnTo>
                  <a:lnTo>
                    <a:pt x="31803" y="144600"/>
                  </a:lnTo>
                  <a:lnTo>
                    <a:pt x="33500" y="136192"/>
                  </a:lnTo>
                  <a:lnTo>
                    <a:pt x="38129" y="129326"/>
                  </a:lnTo>
                  <a:lnTo>
                    <a:pt x="44995" y="124697"/>
                  </a:lnTo>
                  <a:lnTo>
                    <a:pt x="53403" y="122999"/>
                  </a:lnTo>
                  <a:lnTo>
                    <a:pt x="61808" y="124697"/>
                  </a:lnTo>
                  <a:lnTo>
                    <a:pt x="68674" y="129326"/>
                  </a:lnTo>
                  <a:lnTo>
                    <a:pt x="73305" y="136192"/>
                  </a:lnTo>
                  <a:lnTo>
                    <a:pt x="75003" y="144600"/>
                  </a:lnTo>
                </a:path>
                <a:path w="107950" h="311784">
                  <a:moveTo>
                    <a:pt x="107404" y="289805"/>
                  </a:moveTo>
                  <a:lnTo>
                    <a:pt x="105706" y="298210"/>
                  </a:lnTo>
                  <a:lnTo>
                    <a:pt x="101075" y="305077"/>
                  </a:lnTo>
                  <a:lnTo>
                    <a:pt x="94209" y="309707"/>
                  </a:lnTo>
                  <a:lnTo>
                    <a:pt x="85804" y="311405"/>
                  </a:lnTo>
                  <a:lnTo>
                    <a:pt x="77395" y="309707"/>
                  </a:lnTo>
                  <a:lnTo>
                    <a:pt x="70529" y="305077"/>
                  </a:lnTo>
                  <a:lnTo>
                    <a:pt x="65900" y="298210"/>
                  </a:lnTo>
                  <a:lnTo>
                    <a:pt x="64203" y="289805"/>
                  </a:lnTo>
                  <a:lnTo>
                    <a:pt x="65900" y="281397"/>
                  </a:lnTo>
                  <a:lnTo>
                    <a:pt x="70529" y="274531"/>
                  </a:lnTo>
                  <a:lnTo>
                    <a:pt x="77395" y="269902"/>
                  </a:lnTo>
                  <a:lnTo>
                    <a:pt x="85804" y="268205"/>
                  </a:lnTo>
                  <a:lnTo>
                    <a:pt x="94209" y="269902"/>
                  </a:lnTo>
                  <a:lnTo>
                    <a:pt x="101075" y="274531"/>
                  </a:lnTo>
                  <a:lnTo>
                    <a:pt x="105706" y="281397"/>
                  </a:lnTo>
                  <a:lnTo>
                    <a:pt x="107404" y="289805"/>
                  </a:lnTo>
                </a:path>
              </a:pathLst>
            </a:custGeom>
            <a:ln w="3600">
              <a:solidFill>
                <a:srgbClr val="0000FF"/>
              </a:solidFill>
            </a:ln>
          </p:spPr>
          <p:txBody>
            <a:bodyPr wrap="square" lIns="0" tIns="0" rIns="0" bIns="0" rtlCol="0"/>
            <a:lstStyle/>
            <a:p>
              <a:endParaRPr/>
            </a:p>
          </p:txBody>
        </p:sp>
        <p:sp>
          <p:nvSpPr>
            <p:cNvPr id="42" name="object 42"/>
            <p:cNvSpPr/>
            <p:nvPr/>
          </p:nvSpPr>
          <p:spPr>
            <a:xfrm>
              <a:off x="2037602" y="791675"/>
              <a:ext cx="95885" cy="379095"/>
            </a:xfrm>
            <a:custGeom>
              <a:avLst/>
              <a:gdLst/>
              <a:ahLst/>
              <a:cxnLst/>
              <a:rect l="l" t="t" r="r" b="b"/>
              <a:pathLst>
                <a:path w="95885" h="379094">
                  <a:moveTo>
                    <a:pt x="0" y="378612"/>
                  </a:moveTo>
                  <a:lnTo>
                    <a:pt x="0" y="0"/>
                  </a:lnTo>
                </a:path>
                <a:path w="95885" h="379094">
                  <a:moveTo>
                    <a:pt x="31803" y="378612"/>
                  </a:moveTo>
                  <a:lnTo>
                    <a:pt x="31803" y="28800"/>
                  </a:lnTo>
                </a:path>
                <a:path w="95885" h="379094">
                  <a:moveTo>
                    <a:pt x="63598" y="378612"/>
                  </a:moveTo>
                  <a:lnTo>
                    <a:pt x="63598" y="110406"/>
                  </a:lnTo>
                </a:path>
                <a:path w="95885" h="379094">
                  <a:moveTo>
                    <a:pt x="95401" y="378612"/>
                  </a:moveTo>
                  <a:lnTo>
                    <a:pt x="95401" y="233406"/>
                  </a:lnTo>
                </a:path>
              </a:pathLst>
            </a:custGeom>
            <a:ln w="3600">
              <a:solidFill>
                <a:srgbClr val="0000FF"/>
              </a:solidFill>
            </a:ln>
          </p:spPr>
          <p:txBody>
            <a:bodyPr wrap="square" lIns="0" tIns="0" rIns="0" bIns="0" rtlCol="0"/>
            <a:lstStyle/>
            <a:p>
              <a:endParaRPr/>
            </a:p>
          </p:txBody>
        </p:sp>
        <p:sp>
          <p:nvSpPr>
            <p:cNvPr id="43" name="object 43"/>
            <p:cNvSpPr/>
            <p:nvPr/>
          </p:nvSpPr>
          <p:spPr>
            <a:xfrm>
              <a:off x="2163007"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4" name="object 44"/>
            <p:cNvSpPr/>
            <p:nvPr/>
          </p:nvSpPr>
          <p:spPr>
            <a:xfrm>
              <a:off x="2197208" y="1170287"/>
              <a:ext cx="191770" cy="379730"/>
            </a:xfrm>
            <a:custGeom>
              <a:avLst/>
              <a:gdLst/>
              <a:ahLst/>
              <a:cxnLst/>
              <a:rect l="l" t="t" r="r" b="b"/>
              <a:pathLst>
                <a:path w="191769" h="379730">
                  <a:moveTo>
                    <a:pt x="0" y="0"/>
                  </a:moveTo>
                  <a:lnTo>
                    <a:pt x="0" y="145197"/>
                  </a:lnTo>
                </a:path>
                <a:path w="191769" h="379730">
                  <a:moveTo>
                    <a:pt x="31795" y="0"/>
                  </a:moveTo>
                  <a:lnTo>
                    <a:pt x="31795" y="268205"/>
                  </a:lnTo>
                </a:path>
                <a:path w="191769" h="379730">
                  <a:moveTo>
                    <a:pt x="63598" y="0"/>
                  </a:moveTo>
                  <a:lnTo>
                    <a:pt x="63598" y="349804"/>
                  </a:lnTo>
                </a:path>
                <a:path w="191769" h="379730">
                  <a:moveTo>
                    <a:pt x="95401" y="0"/>
                  </a:moveTo>
                  <a:lnTo>
                    <a:pt x="95401" y="379202"/>
                  </a:lnTo>
                </a:path>
                <a:path w="191769" h="379730">
                  <a:moveTo>
                    <a:pt x="127197" y="0"/>
                  </a:moveTo>
                  <a:lnTo>
                    <a:pt x="127197" y="349804"/>
                  </a:lnTo>
                </a:path>
                <a:path w="191769" h="379730">
                  <a:moveTo>
                    <a:pt x="159598" y="0"/>
                  </a:moveTo>
                  <a:lnTo>
                    <a:pt x="159598" y="268205"/>
                  </a:lnTo>
                </a:path>
                <a:path w="191769" h="379730">
                  <a:moveTo>
                    <a:pt x="191401" y="0"/>
                  </a:moveTo>
                  <a:lnTo>
                    <a:pt x="191401" y="145197"/>
                  </a:lnTo>
                </a:path>
              </a:pathLst>
            </a:custGeom>
            <a:ln w="3600">
              <a:solidFill>
                <a:srgbClr val="0000FF"/>
              </a:solidFill>
            </a:ln>
          </p:spPr>
          <p:txBody>
            <a:bodyPr wrap="square" lIns="0" tIns="0" rIns="0" bIns="0" rtlCol="0"/>
            <a:lstStyle/>
            <a:p>
              <a:endParaRPr/>
            </a:p>
          </p:txBody>
        </p:sp>
        <p:sp>
          <p:nvSpPr>
            <p:cNvPr id="45" name="object 45"/>
            <p:cNvSpPr/>
            <p:nvPr/>
          </p:nvSpPr>
          <p:spPr>
            <a:xfrm>
              <a:off x="2418612"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6" name="object 46"/>
            <p:cNvSpPr/>
            <p:nvPr/>
          </p:nvSpPr>
          <p:spPr>
            <a:xfrm>
              <a:off x="2452208" y="791675"/>
              <a:ext cx="191770" cy="379095"/>
            </a:xfrm>
            <a:custGeom>
              <a:avLst/>
              <a:gdLst/>
              <a:ahLst/>
              <a:cxnLst/>
              <a:rect l="l" t="t" r="r" b="b"/>
              <a:pathLst>
                <a:path w="191769" h="379094">
                  <a:moveTo>
                    <a:pt x="0" y="378612"/>
                  </a:moveTo>
                  <a:lnTo>
                    <a:pt x="0" y="233406"/>
                  </a:lnTo>
                </a:path>
                <a:path w="191769" h="379094">
                  <a:moveTo>
                    <a:pt x="31803" y="378612"/>
                  </a:moveTo>
                  <a:lnTo>
                    <a:pt x="31803" y="110406"/>
                  </a:lnTo>
                </a:path>
                <a:path w="191769" h="379094">
                  <a:moveTo>
                    <a:pt x="64203" y="378612"/>
                  </a:moveTo>
                  <a:lnTo>
                    <a:pt x="64203" y="28800"/>
                  </a:lnTo>
                </a:path>
                <a:path w="191769" h="379094">
                  <a:moveTo>
                    <a:pt x="96006" y="378612"/>
                  </a:moveTo>
                  <a:lnTo>
                    <a:pt x="96006" y="0"/>
                  </a:lnTo>
                </a:path>
                <a:path w="191769" h="379094">
                  <a:moveTo>
                    <a:pt x="127802" y="378612"/>
                  </a:moveTo>
                  <a:lnTo>
                    <a:pt x="127802" y="28800"/>
                  </a:lnTo>
                </a:path>
                <a:path w="191769" h="379094">
                  <a:moveTo>
                    <a:pt x="159605" y="378612"/>
                  </a:moveTo>
                  <a:lnTo>
                    <a:pt x="159605" y="110406"/>
                  </a:lnTo>
                </a:path>
                <a:path w="191769" h="379094">
                  <a:moveTo>
                    <a:pt x="191408" y="378612"/>
                  </a:moveTo>
                  <a:lnTo>
                    <a:pt x="191408" y="233406"/>
                  </a:lnTo>
                </a:path>
              </a:pathLst>
            </a:custGeom>
            <a:ln w="3600">
              <a:solidFill>
                <a:srgbClr val="0000FF"/>
              </a:solidFill>
            </a:ln>
          </p:spPr>
          <p:txBody>
            <a:bodyPr wrap="square" lIns="0" tIns="0" rIns="0" bIns="0" rtlCol="0"/>
            <a:lstStyle/>
            <a:p>
              <a:endParaRPr/>
            </a:p>
          </p:txBody>
        </p:sp>
        <p:sp>
          <p:nvSpPr>
            <p:cNvPr id="47" name="object 47"/>
            <p:cNvSpPr/>
            <p:nvPr/>
          </p:nvSpPr>
          <p:spPr>
            <a:xfrm>
              <a:off x="2674217"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8" name="object 48"/>
            <p:cNvSpPr/>
            <p:nvPr/>
          </p:nvSpPr>
          <p:spPr>
            <a:xfrm>
              <a:off x="2037602" y="1170287"/>
              <a:ext cx="638810" cy="0"/>
            </a:xfrm>
            <a:custGeom>
              <a:avLst/>
              <a:gdLst/>
              <a:ahLst/>
              <a:cxnLst/>
              <a:rect l="l" t="t" r="r" b="b"/>
              <a:pathLst>
                <a:path w="638810">
                  <a:moveTo>
                    <a:pt x="0" y="0"/>
                  </a:moveTo>
                  <a:lnTo>
                    <a:pt x="638414" y="0"/>
                  </a:lnTo>
                </a:path>
              </a:pathLst>
            </a:custGeom>
            <a:ln w="3600">
              <a:solidFill>
                <a:srgbClr val="000000"/>
              </a:solidFill>
            </a:ln>
          </p:spPr>
          <p:txBody>
            <a:bodyPr wrap="square" lIns="0" tIns="0" rIns="0" bIns="0" rtlCol="0"/>
            <a:lstStyle/>
            <a:p>
              <a:endParaRPr/>
            </a:p>
          </p:txBody>
        </p:sp>
      </p:grpSp>
      <p:grpSp>
        <p:nvGrpSpPr>
          <p:cNvPr id="49" name="object 49"/>
          <p:cNvGrpSpPr/>
          <p:nvPr/>
        </p:nvGrpSpPr>
        <p:grpSpPr>
          <a:xfrm>
            <a:off x="2882811" y="787865"/>
            <a:ext cx="646430" cy="763905"/>
            <a:chOff x="2882811" y="787865"/>
            <a:chExt cx="646430" cy="763905"/>
          </a:xfrm>
        </p:grpSpPr>
        <p:sp>
          <p:nvSpPr>
            <p:cNvPr id="50" name="object 50"/>
            <p:cNvSpPr/>
            <p:nvPr/>
          </p:nvSpPr>
          <p:spPr>
            <a:xfrm>
              <a:off x="2886621" y="791675"/>
              <a:ext cx="638810" cy="758190"/>
            </a:xfrm>
            <a:custGeom>
              <a:avLst/>
              <a:gdLst/>
              <a:ahLst/>
              <a:cxnLst/>
              <a:rect l="l" t="t" r="r" b="b"/>
              <a:pathLst>
                <a:path w="638810" h="758190">
                  <a:moveTo>
                    <a:pt x="0" y="0"/>
                  </a:moveTo>
                  <a:lnTo>
                    <a:pt x="638407" y="0"/>
                  </a:lnTo>
                </a:path>
                <a:path w="638810" h="758190">
                  <a:moveTo>
                    <a:pt x="0" y="757814"/>
                  </a:moveTo>
                  <a:lnTo>
                    <a:pt x="638407" y="757814"/>
                  </a:lnTo>
                </a:path>
                <a:path w="638810" h="758190">
                  <a:moveTo>
                    <a:pt x="638407" y="757814"/>
                  </a:moveTo>
                  <a:lnTo>
                    <a:pt x="638407" y="0"/>
                  </a:lnTo>
                </a:path>
                <a:path w="638810" h="758190">
                  <a:moveTo>
                    <a:pt x="0" y="757814"/>
                  </a:moveTo>
                  <a:lnTo>
                    <a:pt x="0" y="0"/>
                  </a:lnTo>
                </a:path>
                <a:path w="638810" h="758190">
                  <a:moveTo>
                    <a:pt x="0" y="757814"/>
                  </a:moveTo>
                  <a:lnTo>
                    <a:pt x="638407" y="757814"/>
                  </a:lnTo>
                </a:path>
                <a:path w="638810" h="758190">
                  <a:moveTo>
                    <a:pt x="0" y="757814"/>
                  </a:moveTo>
                  <a:lnTo>
                    <a:pt x="0" y="0"/>
                  </a:lnTo>
                </a:path>
                <a:path w="638810" h="758190">
                  <a:moveTo>
                    <a:pt x="0" y="757814"/>
                  </a:moveTo>
                  <a:lnTo>
                    <a:pt x="0" y="750016"/>
                  </a:lnTo>
                </a:path>
              </a:pathLst>
            </a:custGeom>
            <a:ln w="3600">
              <a:solidFill>
                <a:srgbClr val="000000"/>
              </a:solidFill>
            </a:ln>
          </p:spPr>
          <p:txBody>
            <a:bodyPr wrap="square" lIns="0" tIns="0" rIns="0" bIns="0" rtlCol="0"/>
            <a:lstStyle/>
            <a:p>
              <a:endParaRPr/>
            </a:p>
          </p:txBody>
        </p:sp>
        <p:sp>
          <p:nvSpPr>
            <p:cNvPr id="51" name="object 51"/>
            <p:cNvSpPr/>
            <p:nvPr/>
          </p:nvSpPr>
          <p:spPr>
            <a:xfrm>
              <a:off x="2886621"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52" name="object 52"/>
            <p:cNvSpPr/>
            <p:nvPr/>
          </p:nvSpPr>
          <p:spPr>
            <a:xfrm>
              <a:off x="3205824"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53" name="object 53"/>
            <p:cNvSpPr/>
            <p:nvPr/>
          </p:nvSpPr>
          <p:spPr>
            <a:xfrm>
              <a:off x="3205824"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54" name="object 54"/>
            <p:cNvSpPr/>
            <p:nvPr/>
          </p:nvSpPr>
          <p:spPr>
            <a:xfrm>
              <a:off x="3525028"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55" name="object 55"/>
            <p:cNvSpPr/>
            <p:nvPr/>
          </p:nvSpPr>
          <p:spPr>
            <a:xfrm>
              <a:off x="3525028"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56" name="object 56"/>
            <p:cNvSpPr/>
            <p:nvPr/>
          </p:nvSpPr>
          <p:spPr>
            <a:xfrm>
              <a:off x="2886621" y="1549490"/>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grpSp>
      <p:sp>
        <p:nvSpPr>
          <p:cNvPr id="57" name="object 57"/>
          <p:cNvSpPr txBox="1"/>
          <p:nvPr/>
        </p:nvSpPr>
        <p:spPr>
          <a:xfrm>
            <a:off x="1774697" y="1491191"/>
            <a:ext cx="1144905" cy="172720"/>
          </a:xfrm>
          <a:prstGeom prst="rect">
            <a:avLst/>
          </a:prstGeom>
        </p:spPr>
        <p:txBody>
          <a:bodyPr vert="horz" wrap="square" lIns="0" tIns="14604" rIns="0" bIns="0" rtlCol="0">
            <a:spAutoFit/>
          </a:bodyPr>
          <a:lstStyle/>
          <a:p>
            <a:pPr marR="15875" algn="r">
              <a:lnSpc>
                <a:spcPts val="570"/>
              </a:lnSpc>
              <a:spcBef>
                <a:spcPts val="114"/>
              </a:spcBef>
              <a:tabLst>
                <a:tab pos="848360" algn="l"/>
              </a:tabLst>
            </a:pPr>
            <a:r>
              <a:rPr sz="550" spc="125" dirty="0">
                <a:latin typeface="Microsoft Sans Serif"/>
                <a:cs typeface="Microsoft Sans Serif"/>
              </a:rPr>
              <a:t>−1	−1</a:t>
            </a:r>
            <a:endParaRPr sz="550">
              <a:latin typeface="Microsoft Sans Serif"/>
              <a:cs typeface="Microsoft Sans Serif"/>
            </a:endParaRPr>
          </a:p>
          <a:p>
            <a:pPr marR="5080" algn="r">
              <a:lnSpc>
                <a:spcPts val="570"/>
              </a:lnSpc>
              <a:tabLst>
                <a:tab pos="229870" algn="l"/>
                <a:tab pos="529590" algn="l"/>
                <a:tab pos="848360" algn="l"/>
                <a:tab pos="1078865" algn="l"/>
              </a:tabLst>
            </a:pPr>
            <a:r>
              <a:rPr sz="550" spc="5" dirty="0">
                <a:latin typeface="Microsoft Sans Serif"/>
                <a:cs typeface="Microsoft Sans Serif"/>
              </a:rPr>
              <a:t>20	0	10	20	0</a:t>
            </a:r>
            <a:endParaRPr sz="550">
              <a:latin typeface="Microsoft Sans Serif"/>
              <a:cs typeface="Microsoft Sans Serif"/>
            </a:endParaRPr>
          </a:p>
        </p:txBody>
      </p:sp>
      <p:grpSp>
        <p:nvGrpSpPr>
          <p:cNvPr id="58" name="object 58"/>
          <p:cNvGrpSpPr/>
          <p:nvPr/>
        </p:nvGrpSpPr>
        <p:grpSpPr>
          <a:xfrm>
            <a:off x="2863220" y="768275"/>
            <a:ext cx="685800" cy="805180"/>
            <a:chOff x="2863220" y="768275"/>
            <a:chExt cx="685800" cy="805180"/>
          </a:xfrm>
        </p:grpSpPr>
        <p:sp>
          <p:nvSpPr>
            <p:cNvPr id="59" name="object 59"/>
            <p:cNvSpPr/>
            <p:nvPr/>
          </p:nvSpPr>
          <p:spPr>
            <a:xfrm>
              <a:off x="2886621" y="791675"/>
              <a:ext cx="638810" cy="758190"/>
            </a:xfrm>
            <a:custGeom>
              <a:avLst/>
              <a:gdLst/>
              <a:ahLst/>
              <a:cxnLst/>
              <a:rect l="l" t="t" r="r" b="b"/>
              <a:pathLst>
                <a:path w="638810" h="758190">
                  <a:moveTo>
                    <a:pt x="0" y="568213"/>
                  </a:moveTo>
                  <a:lnTo>
                    <a:pt x="7200" y="568213"/>
                  </a:lnTo>
                </a:path>
                <a:path w="638810" h="758190">
                  <a:moveTo>
                    <a:pt x="638407" y="568213"/>
                  </a:moveTo>
                  <a:lnTo>
                    <a:pt x="630609" y="568213"/>
                  </a:lnTo>
                </a:path>
                <a:path w="638810" h="758190">
                  <a:moveTo>
                    <a:pt x="0" y="378612"/>
                  </a:moveTo>
                  <a:lnTo>
                    <a:pt x="7200" y="378612"/>
                  </a:lnTo>
                </a:path>
                <a:path w="638810" h="758190">
                  <a:moveTo>
                    <a:pt x="638407" y="378612"/>
                  </a:moveTo>
                  <a:lnTo>
                    <a:pt x="630609" y="378612"/>
                  </a:lnTo>
                </a:path>
                <a:path w="638810" h="758190">
                  <a:moveTo>
                    <a:pt x="0" y="189003"/>
                  </a:moveTo>
                  <a:lnTo>
                    <a:pt x="7200" y="189003"/>
                  </a:lnTo>
                </a:path>
                <a:path w="638810" h="758190">
                  <a:moveTo>
                    <a:pt x="638407" y="189003"/>
                  </a:moveTo>
                  <a:lnTo>
                    <a:pt x="630609" y="189003"/>
                  </a:lnTo>
                </a:path>
                <a:path w="638810" h="758190">
                  <a:moveTo>
                    <a:pt x="0" y="0"/>
                  </a:moveTo>
                  <a:lnTo>
                    <a:pt x="7200" y="0"/>
                  </a:lnTo>
                </a:path>
                <a:path w="638810" h="758190">
                  <a:moveTo>
                    <a:pt x="638407" y="0"/>
                  </a:moveTo>
                  <a:lnTo>
                    <a:pt x="630609" y="0"/>
                  </a:lnTo>
                </a:path>
                <a:path w="638810" h="758190">
                  <a:moveTo>
                    <a:pt x="0" y="0"/>
                  </a:moveTo>
                  <a:lnTo>
                    <a:pt x="638407" y="0"/>
                  </a:lnTo>
                </a:path>
                <a:path w="638810" h="758190">
                  <a:moveTo>
                    <a:pt x="0" y="757814"/>
                  </a:moveTo>
                  <a:lnTo>
                    <a:pt x="638407" y="757814"/>
                  </a:lnTo>
                </a:path>
                <a:path w="638810" h="758190">
                  <a:moveTo>
                    <a:pt x="638407" y="757814"/>
                  </a:moveTo>
                  <a:lnTo>
                    <a:pt x="638407" y="0"/>
                  </a:lnTo>
                </a:path>
                <a:path w="638810" h="758190">
                  <a:moveTo>
                    <a:pt x="0" y="757814"/>
                  </a:moveTo>
                  <a:lnTo>
                    <a:pt x="0" y="0"/>
                  </a:lnTo>
                </a:path>
              </a:pathLst>
            </a:custGeom>
            <a:ln w="3600">
              <a:solidFill>
                <a:srgbClr val="000000"/>
              </a:solidFill>
            </a:ln>
          </p:spPr>
          <p:txBody>
            <a:bodyPr wrap="square" lIns="0" tIns="0" rIns="0" bIns="0" rtlCol="0"/>
            <a:lstStyle/>
            <a:p>
              <a:endParaRPr/>
            </a:p>
          </p:txBody>
        </p:sp>
        <p:sp>
          <p:nvSpPr>
            <p:cNvPr id="60" name="object 60"/>
            <p:cNvSpPr/>
            <p:nvPr/>
          </p:nvSpPr>
          <p:spPr>
            <a:xfrm>
              <a:off x="2865020" y="770075"/>
              <a:ext cx="681990" cy="801370"/>
            </a:xfrm>
            <a:custGeom>
              <a:avLst/>
              <a:gdLst/>
              <a:ahLst/>
              <a:cxnLst/>
              <a:rect l="l" t="t" r="r" b="b"/>
              <a:pathLst>
                <a:path w="681989" h="801369">
                  <a:moveTo>
                    <a:pt x="43200" y="21600"/>
                  </a:moveTo>
                  <a:lnTo>
                    <a:pt x="41502" y="30008"/>
                  </a:lnTo>
                  <a:lnTo>
                    <a:pt x="36871" y="36874"/>
                  </a:lnTo>
                  <a:lnTo>
                    <a:pt x="30005" y="41503"/>
                  </a:lnTo>
                  <a:lnTo>
                    <a:pt x="21600" y="43200"/>
                  </a:lnTo>
                  <a:lnTo>
                    <a:pt x="13192" y="41503"/>
                  </a:lnTo>
                  <a:lnTo>
                    <a:pt x="6326" y="36874"/>
                  </a:lnTo>
                  <a:lnTo>
                    <a:pt x="1697" y="30008"/>
                  </a:lnTo>
                  <a:lnTo>
                    <a:pt x="0" y="21600"/>
                  </a:lnTo>
                  <a:lnTo>
                    <a:pt x="1697" y="13195"/>
                  </a:lnTo>
                  <a:lnTo>
                    <a:pt x="6326" y="6328"/>
                  </a:lnTo>
                  <a:lnTo>
                    <a:pt x="13192" y="1698"/>
                  </a:lnTo>
                  <a:lnTo>
                    <a:pt x="21600" y="0"/>
                  </a:lnTo>
                  <a:lnTo>
                    <a:pt x="30005" y="1698"/>
                  </a:lnTo>
                  <a:lnTo>
                    <a:pt x="36871" y="6328"/>
                  </a:lnTo>
                  <a:lnTo>
                    <a:pt x="41502" y="13195"/>
                  </a:lnTo>
                  <a:lnTo>
                    <a:pt x="43200" y="21600"/>
                  </a:lnTo>
                </a:path>
                <a:path w="681989" h="801369">
                  <a:moveTo>
                    <a:pt x="74996" y="132007"/>
                  </a:moveTo>
                  <a:lnTo>
                    <a:pt x="73299" y="140412"/>
                  </a:lnTo>
                  <a:lnTo>
                    <a:pt x="68670" y="147278"/>
                  </a:lnTo>
                  <a:lnTo>
                    <a:pt x="61804" y="151909"/>
                  </a:lnTo>
                  <a:lnTo>
                    <a:pt x="53396" y="153607"/>
                  </a:lnTo>
                  <a:lnTo>
                    <a:pt x="44990" y="151909"/>
                  </a:lnTo>
                  <a:lnTo>
                    <a:pt x="38124" y="147278"/>
                  </a:lnTo>
                  <a:lnTo>
                    <a:pt x="33494" y="140412"/>
                  </a:lnTo>
                  <a:lnTo>
                    <a:pt x="31795" y="132007"/>
                  </a:lnTo>
                  <a:lnTo>
                    <a:pt x="33494" y="123599"/>
                  </a:lnTo>
                  <a:lnTo>
                    <a:pt x="38124" y="116733"/>
                  </a:lnTo>
                  <a:lnTo>
                    <a:pt x="44990" y="112104"/>
                  </a:lnTo>
                  <a:lnTo>
                    <a:pt x="53396" y="110406"/>
                  </a:lnTo>
                  <a:lnTo>
                    <a:pt x="61804" y="112104"/>
                  </a:lnTo>
                  <a:lnTo>
                    <a:pt x="68670" y="116733"/>
                  </a:lnTo>
                  <a:lnTo>
                    <a:pt x="73299" y="123599"/>
                  </a:lnTo>
                  <a:lnTo>
                    <a:pt x="74996" y="132007"/>
                  </a:lnTo>
                </a:path>
                <a:path w="681989" h="801369">
                  <a:moveTo>
                    <a:pt x="106799" y="400212"/>
                  </a:moveTo>
                  <a:lnTo>
                    <a:pt x="105102" y="408617"/>
                  </a:lnTo>
                  <a:lnTo>
                    <a:pt x="100473" y="415483"/>
                  </a:lnTo>
                  <a:lnTo>
                    <a:pt x="93607" y="420114"/>
                  </a:lnTo>
                  <a:lnTo>
                    <a:pt x="85199" y="421812"/>
                  </a:lnTo>
                  <a:lnTo>
                    <a:pt x="76790" y="420114"/>
                  </a:lnTo>
                  <a:lnTo>
                    <a:pt x="69925" y="415483"/>
                  </a:lnTo>
                  <a:lnTo>
                    <a:pt x="65296" y="408617"/>
                  </a:lnTo>
                  <a:lnTo>
                    <a:pt x="63598" y="400212"/>
                  </a:lnTo>
                  <a:lnTo>
                    <a:pt x="65296" y="391804"/>
                  </a:lnTo>
                  <a:lnTo>
                    <a:pt x="69925" y="384938"/>
                  </a:lnTo>
                  <a:lnTo>
                    <a:pt x="76790" y="380309"/>
                  </a:lnTo>
                  <a:lnTo>
                    <a:pt x="85199" y="378612"/>
                  </a:lnTo>
                  <a:lnTo>
                    <a:pt x="93607" y="380309"/>
                  </a:lnTo>
                  <a:lnTo>
                    <a:pt x="100473" y="384938"/>
                  </a:lnTo>
                  <a:lnTo>
                    <a:pt x="105102" y="391804"/>
                  </a:lnTo>
                  <a:lnTo>
                    <a:pt x="106799" y="400212"/>
                  </a:lnTo>
                </a:path>
                <a:path w="681989" h="801369">
                  <a:moveTo>
                    <a:pt x="138602" y="668417"/>
                  </a:moveTo>
                  <a:lnTo>
                    <a:pt x="136904" y="676822"/>
                  </a:lnTo>
                  <a:lnTo>
                    <a:pt x="132273" y="683689"/>
                  </a:lnTo>
                  <a:lnTo>
                    <a:pt x="125407" y="688319"/>
                  </a:lnTo>
                  <a:lnTo>
                    <a:pt x="117002" y="690018"/>
                  </a:lnTo>
                  <a:lnTo>
                    <a:pt x="108593" y="688319"/>
                  </a:lnTo>
                  <a:lnTo>
                    <a:pt x="101728" y="683689"/>
                  </a:lnTo>
                  <a:lnTo>
                    <a:pt x="97099" y="676822"/>
                  </a:lnTo>
                  <a:lnTo>
                    <a:pt x="95401" y="668417"/>
                  </a:lnTo>
                  <a:lnTo>
                    <a:pt x="97099" y="660009"/>
                  </a:lnTo>
                  <a:lnTo>
                    <a:pt x="101728" y="653143"/>
                  </a:lnTo>
                  <a:lnTo>
                    <a:pt x="108593" y="648514"/>
                  </a:lnTo>
                  <a:lnTo>
                    <a:pt x="117002" y="646817"/>
                  </a:lnTo>
                  <a:lnTo>
                    <a:pt x="125407" y="648514"/>
                  </a:lnTo>
                  <a:lnTo>
                    <a:pt x="132273" y="653143"/>
                  </a:lnTo>
                  <a:lnTo>
                    <a:pt x="136904" y="660009"/>
                  </a:lnTo>
                  <a:lnTo>
                    <a:pt x="138602" y="668417"/>
                  </a:lnTo>
                </a:path>
                <a:path w="681989" h="801369">
                  <a:moveTo>
                    <a:pt x="170398" y="779414"/>
                  </a:moveTo>
                  <a:lnTo>
                    <a:pt x="168701" y="787823"/>
                  </a:lnTo>
                  <a:lnTo>
                    <a:pt x="164072" y="794689"/>
                  </a:lnTo>
                  <a:lnTo>
                    <a:pt x="157206" y="799318"/>
                  </a:lnTo>
                  <a:lnTo>
                    <a:pt x="148798" y="801015"/>
                  </a:lnTo>
                  <a:lnTo>
                    <a:pt x="140392" y="799318"/>
                  </a:lnTo>
                  <a:lnTo>
                    <a:pt x="133526" y="794689"/>
                  </a:lnTo>
                  <a:lnTo>
                    <a:pt x="128895" y="787823"/>
                  </a:lnTo>
                  <a:lnTo>
                    <a:pt x="127197" y="779414"/>
                  </a:lnTo>
                  <a:lnTo>
                    <a:pt x="128895" y="771009"/>
                  </a:lnTo>
                  <a:lnTo>
                    <a:pt x="133526" y="764143"/>
                  </a:lnTo>
                  <a:lnTo>
                    <a:pt x="140392" y="759512"/>
                  </a:lnTo>
                  <a:lnTo>
                    <a:pt x="148798" y="757814"/>
                  </a:lnTo>
                  <a:lnTo>
                    <a:pt x="157206" y="759512"/>
                  </a:lnTo>
                  <a:lnTo>
                    <a:pt x="164072" y="764143"/>
                  </a:lnTo>
                  <a:lnTo>
                    <a:pt x="168701" y="771009"/>
                  </a:lnTo>
                  <a:lnTo>
                    <a:pt x="170398" y="779414"/>
                  </a:lnTo>
                </a:path>
                <a:path w="681989" h="801369">
                  <a:moveTo>
                    <a:pt x="202799" y="668417"/>
                  </a:moveTo>
                  <a:lnTo>
                    <a:pt x="201101" y="676822"/>
                  </a:lnTo>
                  <a:lnTo>
                    <a:pt x="196472" y="683689"/>
                  </a:lnTo>
                  <a:lnTo>
                    <a:pt x="189606" y="688319"/>
                  </a:lnTo>
                  <a:lnTo>
                    <a:pt x="181198" y="690018"/>
                  </a:lnTo>
                  <a:lnTo>
                    <a:pt x="172793" y="688319"/>
                  </a:lnTo>
                  <a:lnTo>
                    <a:pt x="165927" y="683689"/>
                  </a:lnTo>
                  <a:lnTo>
                    <a:pt x="161296" y="676822"/>
                  </a:lnTo>
                  <a:lnTo>
                    <a:pt x="159598" y="668417"/>
                  </a:lnTo>
                  <a:lnTo>
                    <a:pt x="161296" y="660009"/>
                  </a:lnTo>
                  <a:lnTo>
                    <a:pt x="165927" y="653143"/>
                  </a:lnTo>
                  <a:lnTo>
                    <a:pt x="172793" y="648514"/>
                  </a:lnTo>
                  <a:lnTo>
                    <a:pt x="181198" y="646817"/>
                  </a:lnTo>
                  <a:lnTo>
                    <a:pt x="189606" y="648514"/>
                  </a:lnTo>
                  <a:lnTo>
                    <a:pt x="196472" y="653143"/>
                  </a:lnTo>
                  <a:lnTo>
                    <a:pt x="201101" y="660009"/>
                  </a:lnTo>
                  <a:lnTo>
                    <a:pt x="202799" y="668417"/>
                  </a:lnTo>
                </a:path>
                <a:path w="681989" h="801369">
                  <a:moveTo>
                    <a:pt x="234602" y="400212"/>
                  </a:moveTo>
                  <a:lnTo>
                    <a:pt x="232904" y="408617"/>
                  </a:lnTo>
                  <a:lnTo>
                    <a:pt x="228275" y="415483"/>
                  </a:lnTo>
                  <a:lnTo>
                    <a:pt x="221409" y="420114"/>
                  </a:lnTo>
                  <a:lnTo>
                    <a:pt x="213001" y="421812"/>
                  </a:lnTo>
                  <a:lnTo>
                    <a:pt x="204593" y="420114"/>
                  </a:lnTo>
                  <a:lnTo>
                    <a:pt x="197727" y="415483"/>
                  </a:lnTo>
                  <a:lnTo>
                    <a:pt x="193098" y="408617"/>
                  </a:lnTo>
                  <a:lnTo>
                    <a:pt x="191401" y="400212"/>
                  </a:lnTo>
                  <a:lnTo>
                    <a:pt x="193098" y="391804"/>
                  </a:lnTo>
                  <a:lnTo>
                    <a:pt x="197727" y="384938"/>
                  </a:lnTo>
                  <a:lnTo>
                    <a:pt x="204593" y="380309"/>
                  </a:lnTo>
                  <a:lnTo>
                    <a:pt x="213001" y="378612"/>
                  </a:lnTo>
                  <a:lnTo>
                    <a:pt x="221409" y="380309"/>
                  </a:lnTo>
                  <a:lnTo>
                    <a:pt x="228275" y="384938"/>
                  </a:lnTo>
                  <a:lnTo>
                    <a:pt x="232904" y="391804"/>
                  </a:lnTo>
                  <a:lnTo>
                    <a:pt x="234602" y="400212"/>
                  </a:lnTo>
                </a:path>
                <a:path w="681989" h="801369">
                  <a:moveTo>
                    <a:pt x="266405" y="132007"/>
                  </a:moveTo>
                  <a:lnTo>
                    <a:pt x="264706" y="140412"/>
                  </a:lnTo>
                  <a:lnTo>
                    <a:pt x="260076" y="147278"/>
                  </a:lnTo>
                  <a:lnTo>
                    <a:pt x="253209" y="151909"/>
                  </a:lnTo>
                  <a:lnTo>
                    <a:pt x="244804" y="153607"/>
                  </a:lnTo>
                  <a:lnTo>
                    <a:pt x="236396" y="151909"/>
                  </a:lnTo>
                  <a:lnTo>
                    <a:pt x="229530" y="147278"/>
                  </a:lnTo>
                  <a:lnTo>
                    <a:pt x="224901" y="140412"/>
                  </a:lnTo>
                  <a:lnTo>
                    <a:pt x="223204" y="132007"/>
                  </a:lnTo>
                  <a:lnTo>
                    <a:pt x="224901" y="123599"/>
                  </a:lnTo>
                  <a:lnTo>
                    <a:pt x="229530" y="116733"/>
                  </a:lnTo>
                  <a:lnTo>
                    <a:pt x="236396" y="112104"/>
                  </a:lnTo>
                  <a:lnTo>
                    <a:pt x="244804" y="110406"/>
                  </a:lnTo>
                  <a:lnTo>
                    <a:pt x="253209" y="112104"/>
                  </a:lnTo>
                  <a:lnTo>
                    <a:pt x="260076" y="116733"/>
                  </a:lnTo>
                  <a:lnTo>
                    <a:pt x="264706" y="123599"/>
                  </a:lnTo>
                  <a:lnTo>
                    <a:pt x="266405" y="132007"/>
                  </a:lnTo>
                </a:path>
                <a:path w="681989" h="801369">
                  <a:moveTo>
                    <a:pt x="298200" y="21600"/>
                  </a:moveTo>
                  <a:lnTo>
                    <a:pt x="296503" y="30008"/>
                  </a:lnTo>
                  <a:lnTo>
                    <a:pt x="291874" y="36874"/>
                  </a:lnTo>
                  <a:lnTo>
                    <a:pt x="285008" y="41503"/>
                  </a:lnTo>
                  <a:lnTo>
                    <a:pt x="276600" y="43200"/>
                  </a:lnTo>
                  <a:lnTo>
                    <a:pt x="268195" y="41503"/>
                  </a:lnTo>
                  <a:lnTo>
                    <a:pt x="261329" y="36874"/>
                  </a:lnTo>
                  <a:lnTo>
                    <a:pt x="256698" y="30008"/>
                  </a:lnTo>
                  <a:lnTo>
                    <a:pt x="255000" y="21600"/>
                  </a:lnTo>
                  <a:lnTo>
                    <a:pt x="256698" y="13195"/>
                  </a:lnTo>
                  <a:lnTo>
                    <a:pt x="261329" y="6328"/>
                  </a:lnTo>
                  <a:lnTo>
                    <a:pt x="268195" y="1698"/>
                  </a:lnTo>
                  <a:lnTo>
                    <a:pt x="276600" y="0"/>
                  </a:lnTo>
                  <a:lnTo>
                    <a:pt x="285008" y="1698"/>
                  </a:lnTo>
                  <a:lnTo>
                    <a:pt x="291874" y="6328"/>
                  </a:lnTo>
                  <a:lnTo>
                    <a:pt x="296503" y="13195"/>
                  </a:lnTo>
                  <a:lnTo>
                    <a:pt x="298200" y="21600"/>
                  </a:lnTo>
                </a:path>
                <a:path w="681989" h="801369">
                  <a:moveTo>
                    <a:pt x="330003" y="132007"/>
                  </a:moveTo>
                  <a:lnTo>
                    <a:pt x="328306" y="140412"/>
                  </a:lnTo>
                  <a:lnTo>
                    <a:pt x="323677" y="147278"/>
                  </a:lnTo>
                  <a:lnTo>
                    <a:pt x="316811" y="151909"/>
                  </a:lnTo>
                  <a:lnTo>
                    <a:pt x="308403" y="153607"/>
                  </a:lnTo>
                  <a:lnTo>
                    <a:pt x="299995" y="151909"/>
                  </a:lnTo>
                  <a:lnTo>
                    <a:pt x="293129" y="147278"/>
                  </a:lnTo>
                  <a:lnTo>
                    <a:pt x="288500" y="140412"/>
                  </a:lnTo>
                  <a:lnTo>
                    <a:pt x="286803" y="132007"/>
                  </a:lnTo>
                  <a:lnTo>
                    <a:pt x="288500" y="123599"/>
                  </a:lnTo>
                  <a:lnTo>
                    <a:pt x="293129" y="116733"/>
                  </a:lnTo>
                  <a:lnTo>
                    <a:pt x="299995" y="112104"/>
                  </a:lnTo>
                  <a:lnTo>
                    <a:pt x="308403" y="110406"/>
                  </a:lnTo>
                  <a:lnTo>
                    <a:pt x="316811" y="112104"/>
                  </a:lnTo>
                  <a:lnTo>
                    <a:pt x="323677" y="116733"/>
                  </a:lnTo>
                  <a:lnTo>
                    <a:pt x="328306" y="123599"/>
                  </a:lnTo>
                  <a:lnTo>
                    <a:pt x="330003" y="132007"/>
                  </a:lnTo>
                </a:path>
                <a:path w="681989" h="801369">
                  <a:moveTo>
                    <a:pt x="362404" y="400212"/>
                  </a:moveTo>
                  <a:lnTo>
                    <a:pt x="360707" y="408617"/>
                  </a:lnTo>
                  <a:lnTo>
                    <a:pt x="356078" y="415483"/>
                  </a:lnTo>
                  <a:lnTo>
                    <a:pt x="349212" y="420114"/>
                  </a:lnTo>
                  <a:lnTo>
                    <a:pt x="340804" y="421812"/>
                  </a:lnTo>
                  <a:lnTo>
                    <a:pt x="332395" y="420114"/>
                  </a:lnTo>
                  <a:lnTo>
                    <a:pt x="325529" y="415483"/>
                  </a:lnTo>
                  <a:lnTo>
                    <a:pt x="320901" y="408617"/>
                  </a:lnTo>
                  <a:lnTo>
                    <a:pt x="319203" y="400212"/>
                  </a:lnTo>
                  <a:lnTo>
                    <a:pt x="320901" y="391804"/>
                  </a:lnTo>
                  <a:lnTo>
                    <a:pt x="325529" y="384938"/>
                  </a:lnTo>
                  <a:lnTo>
                    <a:pt x="332395" y="380309"/>
                  </a:lnTo>
                  <a:lnTo>
                    <a:pt x="340804" y="378612"/>
                  </a:lnTo>
                  <a:lnTo>
                    <a:pt x="349212" y="380309"/>
                  </a:lnTo>
                  <a:lnTo>
                    <a:pt x="356078" y="384938"/>
                  </a:lnTo>
                  <a:lnTo>
                    <a:pt x="360707" y="391804"/>
                  </a:lnTo>
                  <a:lnTo>
                    <a:pt x="362404" y="400212"/>
                  </a:lnTo>
                </a:path>
                <a:path w="681989" h="801369">
                  <a:moveTo>
                    <a:pt x="394207" y="668417"/>
                  </a:moveTo>
                  <a:lnTo>
                    <a:pt x="392509" y="676822"/>
                  </a:lnTo>
                  <a:lnTo>
                    <a:pt x="387878" y="683689"/>
                  </a:lnTo>
                  <a:lnTo>
                    <a:pt x="381012" y="688319"/>
                  </a:lnTo>
                  <a:lnTo>
                    <a:pt x="372607" y="690018"/>
                  </a:lnTo>
                  <a:lnTo>
                    <a:pt x="364198" y="688319"/>
                  </a:lnTo>
                  <a:lnTo>
                    <a:pt x="357332" y="683689"/>
                  </a:lnTo>
                  <a:lnTo>
                    <a:pt x="352704" y="676822"/>
                  </a:lnTo>
                  <a:lnTo>
                    <a:pt x="351006" y="668417"/>
                  </a:lnTo>
                  <a:lnTo>
                    <a:pt x="352704" y="660009"/>
                  </a:lnTo>
                  <a:lnTo>
                    <a:pt x="357332" y="653143"/>
                  </a:lnTo>
                  <a:lnTo>
                    <a:pt x="364198" y="648514"/>
                  </a:lnTo>
                  <a:lnTo>
                    <a:pt x="372607" y="646817"/>
                  </a:lnTo>
                  <a:lnTo>
                    <a:pt x="381012" y="648514"/>
                  </a:lnTo>
                  <a:lnTo>
                    <a:pt x="387878" y="653143"/>
                  </a:lnTo>
                  <a:lnTo>
                    <a:pt x="392509" y="660009"/>
                  </a:lnTo>
                  <a:lnTo>
                    <a:pt x="394207" y="668417"/>
                  </a:lnTo>
                </a:path>
                <a:path w="681989" h="801369">
                  <a:moveTo>
                    <a:pt x="426003" y="779414"/>
                  </a:moveTo>
                  <a:lnTo>
                    <a:pt x="424306" y="787823"/>
                  </a:lnTo>
                  <a:lnTo>
                    <a:pt x="419677" y="794689"/>
                  </a:lnTo>
                  <a:lnTo>
                    <a:pt x="412811" y="799318"/>
                  </a:lnTo>
                  <a:lnTo>
                    <a:pt x="404402" y="801015"/>
                  </a:lnTo>
                  <a:lnTo>
                    <a:pt x="395997" y="799318"/>
                  </a:lnTo>
                  <a:lnTo>
                    <a:pt x="389131" y="794689"/>
                  </a:lnTo>
                  <a:lnTo>
                    <a:pt x="384500" y="787823"/>
                  </a:lnTo>
                  <a:lnTo>
                    <a:pt x="382802" y="779414"/>
                  </a:lnTo>
                  <a:lnTo>
                    <a:pt x="384500" y="771009"/>
                  </a:lnTo>
                  <a:lnTo>
                    <a:pt x="389131" y="764143"/>
                  </a:lnTo>
                  <a:lnTo>
                    <a:pt x="395997" y="759512"/>
                  </a:lnTo>
                  <a:lnTo>
                    <a:pt x="404402" y="757814"/>
                  </a:lnTo>
                  <a:lnTo>
                    <a:pt x="412811" y="759512"/>
                  </a:lnTo>
                  <a:lnTo>
                    <a:pt x="419677" y="764143"/>
                  </a:lnTo>
                  <a:lnTo>
                    <a:pt x="424306" y="771009"/>
                  </a:lnTo>
                  <a:lnTo>
                    <a:pt x="426003" y="779414"/>
                  </a:lnTo>
                </a:path>
                <a:path w="681989" h="801369">
                  <a:moveTo>
                    <a:pt x="457806" y="668417"/>
                  </a:moveTo>
                  <a:lnTo>
                    <a:pt x="456109" y="676822"/>
                  </a:lnTo>
                  <a:lnTo>
                    <a:pt x="451480" y="683689"/>
                  </a:lnTo>
                  <a:lnTo>
                    <a:pt x="444614" y="688319"/>
                  </a:lnTo>
                  <a:lnTo>
                    <a:pt x="436205" y="690018"/>
                  </a:lnTo>
                  <a:lnTo>
                    <a:pt x="427797" y="688319"/>
                  </a:lnTo>
                  <a:lnTo>
                    <a:pt x="420931" y="683689"/>
                  </a:lnTo>
                  <a:lnTo>
                    <a:pt x="416302" y="676822"/>
                  </a:lnTo>
                  <a:lnTo>
                    <a:pt x="414605" y="668417"/>
                  </a:lnTo>
                  <a:lnTo>
                    <a:pt x="416302" y="660009"/>
                  </a:lnTo>
                  <a:lnTo>
                    <a:pt x="420931" y="653143"/>
                  </a:lnTo>
                  <a:lnTo>
                    <a:pt x="427797" y="648514"/>
                  </a:lnTo>
                  <a:lnTo>
                    <a:pt x="436205" y="646817"/>
                  </a:lnTo>
                  <a:lnTo>
                    <a:pt x="444614" y="648514"/>
                  </a:lnTo>
                  <a:lnTo>
                    <a:pt x="451480" y="653143"/>
                  </a:lnTo>
                  <a:lnTo>
                    <a:pt x="456109" y="660009"/>
                  </a:lnTo>
                  <a:lnTo>
                    <a:pt x="457806" y="668417"/>
                  </a:lnTo>
                </a:path>
                <a:path w="681989" h="801369">
                  <a:moveTo>
                    <a:pt x="489609" y="400212"/>
                  </a:moveTo>
                  <a:lnTo>
                    <a:pt x="487911" y="408617"/>
                  </a:lnTo>
                  <a:lnTo>
                    <a:pt x="483280" y="415483"/>
                  </a:lnTo>
                  <a:lnTo>
                    <a:pt x="476414" y="420114"/>
                  </a:lnTo>
                  <a:lnTo>
                    <a:pt x="468008" y="421812"/>
                  </a:lnTo>
                  <a:lnTo>
                    <a:pt x="459600" y="420114"/>
                  </a:lnTo>
                  <a:lnTo>
                    <a:pt x="452734" y="415483"/>
                  </a:lnTo>
                  <a:lnTo>
                    <a:pt x="448105" y="408617"/>
                  </a:lnTo>
                  <a:lnTo>
                    <a:pt x="446408" y="400212"/>
                  </a:lnTo>
                  <a:lnTo>
                    <a:pt x="448105" y="391804"/>
                  </a:lnTo>
                  <a:lnTo>
                    <a:pt x="452734" y="384938"/>
                  </a:lnTo>
                  <a:lnTo>
                    <a:pt x="459600" y="380309"/>
                  </a:lnTo>
                  <a:lnTo>
                    <a:pt x="468008" y="378612"/>
                  </a:lnTo>
                  <a:lnTo>
                    <a:pt x="476414" y="380309"/>
                  </a:lnTo>
                  <a:lnTo>
                    <a:pt x="483280" y="384938"/>
                  </a:lnTo>
                  <a:lnTo>
                    <a:pt x="487911" y="391804"/>
                  </a:lnTo>
                  <a:lnTo>
                    <a:pt x="489609" y="400212"/>
                  </a:lnTo>
                </a:path>
                <a:path w="681989" h="801369">
                  <a:moveTo>
                    <a:pt x="522010" y="132007"/>
                  </a:moveTo>
                  <a:lnTo>
                    <a:pt x="520311" y="140412"/>
                  </a:lnTo>
                  <a:lnTo>
                    <a:pt x="515681" y="147278"/>
                  </a:lnTo>
                  <a:lnTo>
                    <a:pt x="508814" y="151909"/>
                  </a:lnTo>
                  <a:lnTo>
                    <a:pt x="500409" y="153607"/>
                  </a:lnTo>
                  <a:lnTo>
                    <a:pt x="492001" y="151909"/>
                  </a:lnTo>
                  <a:lnTo>
                    <a:pt x="485135" y="147278"/>
                  </a:lnTo>
                  <a:lnTo>
                    <a:pt x="480506" y="140412"/>
                  </a:lnTo>
                  <a:lnTo>
                    <a:pt x="478809" y="132007"/>
                  </a:lnTo>
                  <a:lnTo>
                    <a:pt x="480506" y="123599"/>
                  </a:lnTo>
                  <a:lnTo>
                    <a:pt x="485135" y="116733"/>
                  </a:lnTo>
                  <a:lnTo>
                    <a:pt x="492001" y="112104"/>
                  </a:lnTo>
                  <a:lnTo>
                    <a:pt x="500409" y="110406"/>
                  </a:lnTo>
                  <a:lnTo>
                    <a:pt x="508814" y="112104"/>
                  </a:lnTo>
                  <a:lnTo>
                    <a:pt x="515681" y="116733"/>
                  </a:lnTo>
                  <a:lnTo>
                    <a:pt x="520311" y="123599"/>
                  </a:lnTo>
                  <a:lnTo>
                    <a:pt x="522010" y="132007"/>
                  </a:lnTo>
                </a:path>
                <a:path w="681989" h="801369">
                  <a:moveTo>
                    <a:pt x="553805" y="21600"/>
                  </a:moveTo>
                  <a:lnTo>
                    <a:pt x="552108" y="30008"/>
                  </a:lnTo>
                  <a:lnTo>
                    <a:pt x="547479" y="36874"/>
                  </a:lnTo>
                  <a:lnTo>
                    <a:pt x="540613" y="41503"/>
                  </a:lnTo>
                  <a:lnTo>
                    <a:pt x="532205" y="43200"/>
                  </a:lnTo>
                  <a:lnTo>
                    <a:pt x="523800" y="41503"/>
                  </a:lnTo>
                  <a:lnTo>
                    <a:pt x="516933" y="36874"/>
                  </a:lnTo>
                  <a:lnTo>
                    <a:pt x="512303" y="30008"/>
                  </a:lnTo>
                  <a:lnTo>
                    <a:pt x="510604" y="21600"/>
                  </a:lnTo>
                  <a:lnTo>
                    <a:pt x="512303" y="13195"/>
                  </a:lnTo>
                  <a:lnTo>
                    <a:pt x="516933" y="6328"/>
                  </a:lnTo>
                  <a:lnTo>
                    <a:pt x="523800" y="1698"/>
                  </a:lnTo>
                  <a:lnTo>
                    <a:pt x="532205" y="0"/>
                  </a:lnTo>
                  <a:lnTo>
                    <a:pt x="540613" y="1698"/>
                  </a:lnTo>
                  <a:lnTo>
                    <a:pt x="547479" y="6328"/>
                  </a:lnTo>
                  <a:lnTo>
                    <a:pt x="552108" y="13195"/>
                  </a:lnTo>
                  <a:lnTo>
                    <a:pt x="553805" y="21600"/>
                  </a:lnTo>
                </a:path>
                <a:path w="681989" h="801369">
                  <a:moveTo>
                    <a:pt x="585608" y="132007"/>
                  </a:moveTo>
                  <a:lnTo>
                    <a:pt x="583911" y="140412"/>
                  </a:lnTo>
                  <a:lnTo>
                    <a:pt x="579282" y="147278"/>
                  </a:lnTo>
                  <a:lnTo>
                    <a:pt x="572416" y="151909"/>
                  </a:lnTo>
                  <a:lnTo>
                    <a:pt x="564008" y="153607"/>
                  </a:lnTo>
                  <a:lnTo>
                    <a:pt x="555600" y="151909"/>
                  </a:lnTo>
                  <a:lnTo>
                    <a:pt x="548734" y="147278"/>
                  </a:lnTo>
                  <a:lnTo>
                    <a:pt x="544105" y="140412"/>
                  </a:lnTo>
                  <a:lnTo>
                    <a:pt x="542408" y="132007"/>
                  </a:lnTo>
                  <a:lnTo>
                    <a:pt x="544105" y="123599"/>
                  </a:lnTo>
                  <a:lnTo>
                    <a:pt x="548734" y="116733"/>
                  </a:lnTo>
                  <a:lnTo>
                    <a:pt x="555600" y="112104"/>
                  </a:lnTo>
                  <a:lnTo>
                    <a:pt x="564008" y="110406"/>
                  </a:lnTo>
                  <a:lnTo>
                    <a:pt x="572416" y="112104"/>
                  </a:lnTo>
                  <a:lnTo>
                    <a:pt x="579282" y="116733"/>
                  </a:lnTo>
                  <a:lnTo>
                    <a:pt x="583911" y="123599"/>
                  </a:lnTo>
                  <a:lnTo>
                    <a:pt x="585608" y="132007"/>
                  </a:lnTo>
                </a:path>
                <a:path w="681989" h="801369">
                  <a:moveTo>
                    <a:pt x="617411" y="400212"/>
                  </a:moveTo>
                  <a:lnTo>
                    <a:pt x="615713" y="408617"/>
                  </a:lnTo>
                  <a:lnTo>
                    <a:pt x="611082" y="415483"/>
                  </a:lnTo>
                  <a:lnTo>
                    <a:pt x="604216" y="420114"/>
                  </a:lnTo>
                  <a:lnTo>
                    <a:pt x="595811" y="421812"/>
                  </a:lnTo>
                  <a:lnTo>
                    <a:pt x="587403" y="420114"/>
                  </a:lnTo>
                  <a:lnTo>
                    <a:pt x="580537" y="415483"/>
                  </a:lnTo>
                  <a:lnTo>
                    <a:pt x="575908" y="408617"/>
                  </a:lnTo>
                  <a:lnTo>
                    <a:pt x="574211" y="400212"/>
                  </a:lnTo>
                  <a:lnTo>
                    <a:pt x="575908" y="391804"/>
                  </a:lnTo>
                  <a:lnTo>
                    <a:pt x="580537" y="384938"/>
                  </a:lnTo>
                  <a:lnTo>
                    <a:pt x="587403" y="380309"/>
                  </a:lnTo>
                  <a:lnTo>
                    <a:pt x="595811" y="378612"/>
                  </a:lnTo>
                  <a:lnTo>
                    <a:pt x="604216" y="380309"/>
                  </a:lnTo>
                  <a:lnTo>
                    <a:pt x="611082" y="384938"/>
                  </a:lnTo>
                  <a:lnTo>
                    <a:pt x="615713" y="391804"/>
                  </a:lnTo>
                  <a:lnTo>
                    <a:pt x="617411" y="400212"/>
                  </a:lnTo>
                </a:path>
                <a:path w="681989" h="801369">
                  <a:moveTo>
                    <a:pt x="649207" y="668417"/>
                  </a:moveTo>
                  <a:lnTo>
                    <a:pt x="647510" y="676822"/>
                  </a:lnTo>
                  <a:lnTo>
                    <a:pt x="642881" y="683689"/>
                  </a:lnTo>
                  <a:lnTo>
                    <a:pt x="636015" y="688319"/>
                  </a:lnTo>
                  <a:lnTo>
                    <a:pt x="627607" y="690018"/>
                  </a:lnTo>
                  <a:lnTo>
                    <a:pt x="619201" y="688319"/>
                  </a:lnTo>
                  <a:lnTo>
                    <a:pt x="612335" y="683689"/>
                  </a:lnTo>
                  <a:lnTo>
                    <a:pt x="607705" y="676822"/>
                  </a:lnTo>
                  <a:lnTo>
                    <a:pt x="606006" y="668417"/>
                  </a:lnTo>
                  <a:lnTo>
                    <a:pt x="607705" y="660009"/>
                  </a:lnTo>
                  <a:lnTo>
                    <a:pt x="612335" y="653143"/>
                  </a:lnTo>
                  <a:lnTo>
                    <a:pt x="619201" y="648514"/>
                  </a:lnTo>
                  <a:lnTo>
                    <a:pt x="627607" y="646817"/>
                  </a:lnTo>
                  <a:lnTo>
                    <a:pt x="636015" y="648514"/>
                  </a:lnTo>
                  <a:lnTo>
                    <a:pt x="642881" y="653143"/>
                  </a:lnTo>
                  <a:lnTo>
                    <a:pt x="647510" y="660009"/>
                  </a:lnTo>
                  <a:lnTo>
                    <a:pt x="649207" y="668417"/>
                  </a:lnTo>
                </a:path>
                <a:path w="681989" h="801369">
                  <a:moveTo>
                    <a:pt x="681608" y="779414"/>
                  </a:moveTo>
                  <a:lnTo>
                    <a:pt x="679910" y="787823"/>
                  </a:lnTo>
                  <a:lnTo>
                    <a:pt x="675282" y="794689"/>
                  </a:lnTo>
                  <a:lnTo>
                    <a:pt x="668416" y="799318"/>
                  </a:lnTo>
                  <a:lnTo>
                    <a:pt x="660007" y="801015"/>
                  </a:lnTo>
                  <a:lnTo>
                    <a:pt x="651602" y="799318"/>
                  </a:lnTo>
                  <a:lnTo>
                    <a:pt x="644736" y="794689"/>
                  </a:lnTo>
                  <a:lnTo>
                    <a:pt x="640105" y="787823"/>
                  </a:lnTo>
                  <a:lnTo>
                    <a:pt x="638407" y="779414"/>
                  </a:lnTo>
                  <a:lnTo>
                    <a:pt x="640105" y="771009"/>
                  </a:lnTo>
                  <a:lnTo>
                    <a:pt x="644736" y="764143"/>
                  </a:lnTo>
                  <a:lnTo>
                    <a:pt x="651602" y="759512"/>
                  </a:lnTo>
                  <a:lnTo>
                    <a:pt x="660007" y="757814"/>
                  </a:lnTo>
                  <a:lnTo>
                    <a:pt x="668416" y="759512"/>
                  </a:lnTo>
                  <a:lnTo>
                    <a:pt x="675282" y="764143"/>
                  </a:lnTo>
                  <a:lnTo>
                    <a:pt x="679910" y="771009"/>
                  </a:lnTo>
                  <a:lnTo>
                    <a:pt x="681608" y="779414"/>
                  </a:lnTo>
                </a:path>
              </a:pathLst>
            </a:custGeom>
            <a:ln w="3600">
              <a:solidFill>
                <a:srgbClr val="0000FF"/>
              </a:solidFill>
            </a:ln>
          </p:spPr>
          <p:txBody>
            <a:bodyPr wrap="square" lIns="0" tIns="0" rIns="0" bIns="0" rtlCol="0"/>
            <a:lstStyle/>
            <a:p>
              <a:endParaRPr/>
            </a:p>
          </p:txBody>
        </p:sp>
        <p:sp>
          <p:nvSpPr>
            <p:cNvPr id="61" name="object 61"/>
            <p:cNvSpPr/>
            <p:nvPr/>
          </p:nvSpPr>
          <p:spPr>
            <a:xfrm>
              <a:off x="2886621" y="791675"/>
              <a:ext cx="32384" cy="379095"/>
            </a:xfrm>
            <a:custGeom>
              <a:avLst/>
              <a:gdLst/>
              <a:ahLst/>
              <a:cxnLst/>
              <a:rect l="l" t="t" r="r" b="b"/>
              <a:pathLst>
                <a:path w="32385" h="379094">
                  <a:moveTo>
                    <a:pt x="0" y="378612"/>
                  </a:moveTo>
                  <a:lnTo>
                    <a:pt x="0" y="0"/>
                  </a:lnTo>
                </a:path>
                <a:path w="32385" h="379094">
                  <a:moveTo>
                    <a:pt x="31795" y="378612"/>
                  </a:moveTo>
                  <a:lnTo>
                    <a:pt x="31795" y="110406"/>
                  </a:lnTo>
                </a:path>
              </a:pathLst>
            </a:custGeom>
            <a:ln w="3600">
              <a:solidFill>
                <a:srgbClr val="0000FF"/>
              </a:solidFill>
            </a:ln>
          </p:spPr>
          <p:txBody>
            <a:bodyPr wrap="square" lIns="0" tIns="0" rIns="0" bIns="0" rtlCol="0"/>
            <a:lstStyle/>
            <a:p>
              <a:endParaRPr/>
            </a:p>
          </p:txBody>
        </p:sp>
        <p:sp>
          <p:nvSpPr>
            <p:cNvPr id="62" name="object 62"/>
            <p:cNvSpPr/>
            <p:nvPr/>
          </p:nvSpPr>
          <p:spPr>
            <a:xfrm>
              <a:off x="2948420"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63" name="object 63"/>
            <p:cNvSpPr/>
            <p:nvPr/>
          </p:nvSpPr>
          <p:spPr>
            <a:xfrm>
              <a:off x="2982023" y="1170287"/>
              <a:ext cx="64769" cy="379730"/>
            </a:xfrm>
            <a:custGeom>
              <a:avLst/>
              <a:gdLst/>
              <a:ahLst/>
              <a:cxnLst/>
              <a:rect l="l" t="t" r="r" b="b"/>
              <a:pathLst>
                <a:path w="64769" h="379730">
                  <a:moveTo>
                    <a:pt x="0" y="0"/>
                  </a:moveTo>
                  <a:lnTo>
                    <a:pt x="0" y="268205"/>
                  </a:lnTo>
                </a:path>
                <a:path w="64769" h="379730">
                  <a:moveTo>
                    <a:pt x="31795" y="0"/>
                  </a:moveTo>
                  <a:lnTo>
                    <a:pt x="31795" y="379202"/>
                  </a:lnTo>
                </a:path>
                <a:path w="64769" h="379730">
                  <a:moveTo>
                    <a:pt x="64196" y="0"/>
                  </a:moveTo>
                  <a:lnTo>
                    <a:pt x="64196" y="268205"/>
                  </a:lnTo>
                </a:path>
              </a:pathLst>
            </a:custGeom>
            <a:ln w="3600">
              <a:solidFill>
                <a:srgbClr val="0000FF"/>
              </a:solidFill>
            </a:ln>
          </p:spPr>
          <p:txBody>
            <a:bodyPr wrap="square" lIns="0" tIns="0" rIns="0" bIns="0" rtlCol="0"/>
            <a:lstStyle/>
            <a:p>
              <a:endParaRPr/>
            </a:p>
          </p:txBody>
        </p:sp>
        <p:sp>
          <p:nvSpPr>
            <p:cNvPr id="64" name="object 64"/>
            <p:cNvSpPr/>
            <p:nvPr/>
          </p:nvSpPr>
          <p:spPr>
            <a:xfrm>
              <a:off x="3076222"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65" name="object 65"/>
            <p:cNvSpPr/>
            <p:nvPr/>
          </p:nvSpPr>
          <p:spPr>
            <a:xfrm>
              <a:off x="3109825" y="791675"/>
              <a:ext cx="64135" cy="379095"/>
            </a:xfrm>
            <a:custGeom>
              <a:avLst/>
              <a:gdLst/>
              <a:ahLst/>
              <a:cxnLst/>
              <a:rect l="l" t="t" r="r" b="b"/>
              <a:pathLst>
                <a:path w="64135" h="379094">
                  <a:moveTo>
                    <a:pt x="0" y="378612"/>
                  </a:moveTo>
                  <a:lnTo>
                    <a:pt x="0" y="110406"/>
                  </a:lnTo>
                </a:path>
                <a:path w="64135" h="379094">
                  <a:moveTo>
                    <a:pt x="31795" y="378612"/>
                  </a:moveTo>
                  <a:lnTo>
                    <a:pt x="31795" y="0"/>
                  </a:lnTo>
                </a:path>
                <a:path w="64135" h="379094">
                  <a:moveTo>
                    <a:pt x="63598" y="378612"/>
                  </a:moveTo>
                  <a:lnTo>
                    <a:pt x="63598" y="110406"/>
                  </a:lnTo>
                </a:path>
              </a:pathLst>
            </a:custGeom>
            <a:ln w="3600">
              <a:solidFill>
                <a:srgbClr val="0000FF"/>
              </a:solidFill>
            </a:ln>
          </p:spPr>
          <p:txBody>
            <a:bodyPr wrap="square" lIns="0" tIns="0" rIns="0" bIns="0" rtlCol="0"/>
            <a:lstStyle/>
            <a:p>
              <a:endParaRPr/>
            </a:p>
          </p:txBody>
        </p:sp>
        <p:sp>
          <p:nvSpPr>
            <p:cNvPr id="66" name="object 66"/>
            <p:cNvSpPr/>
            <p:nvPr/>
          </p:nvSpPr>
          <p:spPr>
            <a:xfrm>
              <a:off x="3204024"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67" name="object 67"/>
            <p:cNvSpPr/>
            <p:nvPr/>
          </p:nvSpPr>
          <p:spPr>
            <a:xfrm>
              <a:off x="3237627" y="1170287"/>
              <a:ext cx="64135" cy="379730"/>
            </a:xfrm>
            <a:custGeom>
              <a:avLst/>
              <a:gdLst/>
              <a:ahLst/>
              <a:cxnLst/>
              <a:rect l="l" t="t" r="r" b="b"/>
              <a:pathLst>
                <a:path w="64135" h="379730">
                  <a:moveTo>
                    <a:pt x="0" y="0"/>
                  </a:moveTo>
                  <a:lnTo>
                    <a:pt x="0" y="268205"/>
                  </a:lnTo>
                </a:path>
                <a:path w="64135" h="379730">
                  <a:moveTo>
                    <a:pt x="31795" y="0"/>
                  </a:moveTo>
                  <a:lnTo>
                    <a:pt x="31795" y="379202"/>
                  </a:lnTo>
                </a:path>
                <a:path w="64135" h="379730">
                  <a:moveTo>
                    <a:pt x="63598" y="0"/>
                  </a:moveTo>
                  <a:lnTo>
                    <a:pt x="63598" y="268205"/>
                  </a:lnTo>
                </a:path>
              </a:pathLst>
            </a:custGeom>
            <a:ln w="3600">
              <a:solidFill>
                <a:srgbClr val="0000FF"/>
              </a:solidFill>
            </a:ln>
          </p:spPr>
          <p:txBody>
            <a:bodyPr wrap="square" lIns="0" tIns="0" rIns="0" bIns="0" rtlCol="0"/>
            <a:lstStyle/>
            <a:p>
              <a:endParaRPr/>
            </a:p>
          </p:txBody>
        </p:sp>
        <p:sp>
          <p:nvSpPr>
            <p:cNvPr id="68" name="object 68"/>
            <p:cNvSpPr/>
            <p:nvPr/>
          </p:nvSpPr>
          <p:spPr>
            <a:xfrm>
              <a:off x="3331229"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69" name="object 69"/>
            <p:cNvSpPr/>
            <p:nvPr/>
          </p:nvSpPr>
          <p:spPr>
            <a:xfrm>
              <a:off x="3365430" y="791675"/>
              <a:ext cx="64135" cy="379095"/>
            </a:xfrm>
            <a:custGeom>
              <a:avLst/>
              <a:gdLst/>
              <a:ahLst/>
              <a:cxnLst/>
              <a:rect l="l" t="t" r="r" b="b"/>
              <a:pathLst>
                <a:path w="64135" h="379094">
                  <a:moveTo>
                    <a:pt x="0" y="378612"/>
                  </a:moveTo>
                  <a:lnTo>
                    <a:pt x="0" y="110406"/>
                  </a:lnTo>
                </a:path>
                <a:path w="64135" h="379094">
                  <a:moveTo>
                    <a:pt x="31795" y="378612"/>
                  </a:moveTo>
                  <a:lnTo>
                    <a:pt x="31795" y="0"/>
                  </a:lnTo>
                </a:path>
                <a:path w="64135" h="379094">
                  <a:moveTo>
                    <a:pt x="63598" y="378612"/>
                  </a:moveTo>
                  <a:lnTo>
                    <a:pt x="63598" y="110406"/>
                  </a:lnTo>
                </a:path>
              </a:pathLst>
            </a:custGeom>
            <a:ln w="3600">
              <a:solidFill>
                <a:srgbClr val="0000FF"/>
              </a:solidFill>
            </a:ln>
          </p:spPr>
          <p:txBody>
            <a:bodyPr wrap="square" lIns="0" tIns="0" rIns="0" bIns="0" rtlCol="0"/>
            <a:lstStyle/>
            <a:p>
              <a:endParaRPr/>
            </a:p>
          </p:txBody>
        </p:sp>
        <p:sp>
          <p:nvSpPr>
            <p:cNvPr id="70" name="object 70"/>
            <p:cNvSpPr/>
            <p:nvPr/>
          </p:nvSpPr>
          <p:spPr>
            <a:xfrm>
              <a:off x="3459032"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71" name="object 71"/>
            <p:cNvSpPr/>
            <p:nvPr/>
          </p:nvSpPr>
          <p:spPr>
            <a:xfrm>
              <a:off x="3492628" y="1170287"/>
              <a:ext cx="33020" cy="379730"/>
            </a:xfrm>
            <a:custGeom>
              <a:avLst/>
              <a:gdLst/>
              <a:ahLst/>
              <a:cxnLst/>
              <a:rect l="l" t="t" r="r" b="b"/>
              <a:pathLst>
                <a:path w="33020" h="379730">
                  <a:moveTo>
                    <a:pt x="0" y="0"/>
                  </a:moveTo>
                  <a:lnTo>
                    <a:pt x="0" y="268205"/>
                  </a:lnTo>
                </a:path>
                <a:path w="33020" h="379730">
                  <a:moveTo>
                    <a:pt x="32400" y="0"/>
                  </a:moveTo>
                  <a:lnTo>
                    <a:pt x="32400" y="379202"/>
                  </a:lnTo>
                </a:path>
              </a:pathLst>
            </a:custGeom>
            <a:ln w="3600">
              <a:solidFill>
                <a:srgbClr val="0000FF"/>
              </a:solidFill>
            </a:ln>
          </p:spPr>
          <p:txBody>
            <a:bodyPr wrap="square" lIns="0" tIns="0" rIns="0" bIns="0" rtlCol="0"/>
            <a:lstStyle/>
            <a:p>
              <a:endParaRPr/>
            </a:p>
          </p:txBody>
        </p:sp>
        <p:sp>
          <p:nvSpPr>
            <p:cNvPr id="72" name="object 72"/>
            <p:cNvSpPr/>
            <p:nvPr/>
          </p:nvSpPr>
          <p:spPr>
            <a:xfrm>
              <a:off x="2886621" y="1170287"/>
              <a:ext cx="638810" cy="0"/>
            </a:xfrm>
            <a:custGeom>
              <a:avLst/>
              <a:gdLst/>
              <a:ahLst/>
              <a:cxnLst/>
              <a:rect l="l" t="t" r="r" b="b"/>
              <a:pathLst>
                <a:path w="638810">
                  <a:moveTo>
                    <a:pt x="0" y="0"/>
                  </a:moveTo>
                  <a:lnTo>
                    <a:pt x="638407" y="0"/>
                  </a:lnTo>
                </a:path>
              </a:pathLst>
            </a:custGeom>
            <a:ln w="3600">
              <a:solidFill>
                <a:srgbClr val="000000"/>
              </a:solidFill>
            </a:ln>
          </p:spPr>
          <p:txBody>
            <a:bodyPr wrap="square" lIns="0" tIns="0" rIns="0" bIns="0" rtlCol="0"/>
            <a:lstStyle/>
            <a:p>
              <a:endParaRPr/>
            </a:p>
          </p:txBody>
        </p:sp>
      </p:grpSp>
      <p:sp>
        <p:nvSpPr>
          <p:cNvPr id="73" name="object 73"/>
          <p:cNvSpPr txBox="1"/>
          <p:nvPr/>
        </p:nvSpPr>
        <p:spPr>
          <a:xfrm>
            <a:off x="1281488" y="649978"/>
            <a:ext cx="2187575" cy="763905"/>
          </a:xfrm>
          <a:prstGeom prst="rect">
            <a:avLst/>
          </a:prstGeom>
        </p:spPr>
        <p:txBody>
          <a:bodyPr vert="horz" wrap="square" lIns="0" tIns="14604" rIns="0" bIns="0" rtlCol="0">
            <a:spAutoFit/>
          </a:bodyPr>
          <a:lstStyle/>
          <a:p>
            <a:pPr marL="695325" marR="5080" indent="-683260">
              <a:lnSpc>
                <a:spcPct val="100000"/>
              </a:lnSpc>
              <a:spcBef>
                <a:spcPts val="114"/>
              </a:spcBef>
              <a:tabLst>
                <a:tab pos="822960" algn="l"/>
                <a:tab pos="1544320" algn="l"/>
                <a:tab pos="1671955" algn="l"/>
              </a:tabLst>
            </a:pPr>
            <a:r>
              <a:rPr sz="550" spc="5" dirty="0">
                <a:latin typeface="Microsoft Sans Serif"/>
                <a:cs typeface="Microsoft Sans Serif"/>
              </a:rPr>
              <a:t>x[n]=cos(0*n)		x[n]=cos(pi*n/8)		x[n]=cos(pi*n/4)  1		1</a:t>
            </a:r>
            <a:endParaRPr sz="550">
              <a:latin typeface="Microsoft Sans Serif"/>
              <a:cs typeface="Microsoft Sans Serif"/>
            </a:endParaRPr>
          </a:p>
          <a:p>
            <a:pPr>
              <a:lnSpc>
                <a:spcPct val="100000"/>
              </a:lnSpc>
              <a:spcBef>
                <a:spcPts val="30"/>
              </a:spcBef>
            </a:pPr>
            <a:endParaRPr sz="700">
              <a:latin typeface="Microsoft Sans Serif"/>
              <a:cs typeface="Microsoft Sans Serif"/>
            </a:endParaRPr>
          </a:p>
          <a:p>
            <a:pPr marL="635000">
              <a:lnSpc>
                <a:spcPct val="100000"/>
              </a:lnSpc>
              <a:spcBef>
                <a:spcPts val="5"/>
              </a:spcBef>
              <a:tabLst>
                <a:tab pos="1483995" algn="l"/>
              </a:tabLst>
            </a:pPr>
            <a:r>
              <a:rPr sz="550" spc="5" dirty="0">
                <a:latin typeface="Microsoft Sans Serif"/>
                <a:cs typeface="Microsoft Sans Serif"/>
              </a:rPr>
              <a:t>0.5	0.5</a:t>
            </a:r>
            <a:endParaRPr sz="550">
              <a:latin typeface="Microsoft Sans Serif"/>
              <a:cs typeface="Microsoft Sans Serif"/>
            </a:endParaRPr>
          </a:p>
          <a:p>
            <a:pPr>
              <a:lnSpc>
                <a:spcPct val="100000"/>
              </a:lnSpc>
              <a:spcBef>
                <a:spcPts val="40"/>
              </a:spcBef>
            </a:pPr>
            <a:endParaRPr sz="700">
              <a:latin typeface="Microsoft Sans Serif"/>
              <a:cs typeface="Microsoft Sans Serif"/>
            </a:endParaRPr>
          </a:p>
          <a:p>
            <a:pPr marL="695325">
              <a:lnSpc>
                <a:spcPct val="100000"/>
              </a:lnSpc>
              <a:tabLst>
                <a:tab pos="1544320" algn="l"/>
              </a:tabLst>
            </a:pPr>
            <a:r>
              <a:rPr sz="550" spc="5" dirty="0">
                <a:latin typeface="Microsoft Sans Serif"/>
                <a:cs typeface="Microsoft Sans Serif"/>
              </a:rPr>
              <a:t>0	0</a:t>
            </a:r>
            <a:endParaRPr sz="550">
              <a:latin typeface="Microsoft Sans Serif"/>
              <a:cs typeface="Microsoft Sans Serif"/>
            </a:endParaRPr>
          </a:p>
          <a:p>
            <a:pPr>
              <a:lnSpc>
                <a:spcPct val="100000"/>
              </a:lnSpc>
              <a:spcBef>
                <a:spcPts val="40"/>
              </a:spcBef>
            </a:pPr>
            <a:endParaRPr sz="700">
              <a:latin typeface="Microsoft Sans Serif"/>
              <a:cs typeface="Microsoft Sans Serif"/>
            </a:endParaRPr>
          </a:p>
          <a:p>
            <a:pPr marL="593090">
              <a:lnSpc>
                <a:spcPct val="100000"/>
              </a:lnSpc>
              <a:tabLst>
                <a:tab pos="1442085" algn="l"/>
              </a:tabLst>
            </a:pPr>
            <a:r>
              <a:rPr sz="550" spc="65" dirty="0">
                <a:latin typeface="Microsoft Sans Serif"/>
                <a:cs typeface="Microsoft Sans Serif"/>
              </a:rPr>
              <a:t>−0.5	−0.5</a:t>
            </a:r>
            <a:endParaRPr sz="550">
              <a:latin typeface="Microsoft Sans Serif"/>
              <a:cs typeface="Microsoft Sans Serif"/>
            </a:endParaRPr>
          </a:p>
        </p:txBody>
      </p:sp>
      <p:sp>
        <p:nvSpPr>
          <p:cNvPr id="74" name="object 74"/>
          <p:cNvSpPr txBox="1"/>
          <p:nvPr/>
        </p:nvSpPr>
        <p:spPr>
          <a:xfrm>
            <a:off x="2907517" y="1551795"/>
            <a:ext cx="671195" cy="285115"/>
          </a:xfrm>
          <a:prstGeom prst="rect">
            <a:avLst/>
          </a:prstGeom>
        </p:spPr>
        <p:txBody>
          <a:bodyPr vert="horz" wrap="square" lIns="0" tIns="14604" rIns="0" bIns="0" rtlCol="0">
            <a:spAutoFit/>
          </a:bodyPr>
          <a:lstStyle/>
          <a:p>
            <a:pPr marL="258445">
              <a:lnSpc>
                <a:spcPct val="100000"/>
              </a:lnSpc>
              <a:spcBef>
                <a:spcPts val="114"/>
              </a:spcBef>
              <a:tabLst>
                <a:tab pos="577850" algn="l"/>
              </a:tabLst>
            </a:pPr>
            <a:r>
              <a:rPr sz="550" spc="5" dirty="0">
                <a:latin typeface="Microsoft Sans Serif"/>
                <a:cs typeface="Microsoft Sans Serif"/>
              </a:rPr>
              <a:t>10	20</a:t>
            </a:r>
            <a:endParaRPr sz="550">
              <a:latin typeface="Microsoft Sans Serif"/>
              <a:cs typeface="Microsoft Sans Serif"/>
            </a:endParaRPr>
          </a:p>
          <a:p>
            <a:pPr>
              <a:lnSpc>
                <a:spcPct val="100000"/>
              </a:lnSpc>
              <a:spcBef>
                <a:spcPts val="20"/>
              </a:spcBef>
            </a:pPr>
            <a:endParaRPr sz="600">
              <a:latin typeface="Microsoft Sans Serif"/>
              <a:cs typeface="Microsoft Sans Serif"/>
            </a:endParaRPr>
          </a:p>
          <a:p>
            <a:pPr marL="12700">
              <a:lnSpc>
                <a:spcPct val="100000"/>
              </a:lnSpc>
            </a:pPr>
            <a:r>
              <a:rPr sz="550" spc="5" dirty="0">
                <a:latin typeface="Microsoft Sans Serif"/>
                <a:cs typeface="Microsoft Sans Serif"/>
              </a:rPr>
              <a:t>x[n]=cos(3*pi*n/2)</a:t>
            </a:r>
            <a:endParaRPr sz="550">
              <a:latin typeface="Microsoft Sans Serif"/>
              <a:cs typeface="Microsoft Sans Serif"/>
            </a:endParaRPr>
          </a:p>
        </p:txBody>
      </p:sp>
      <p:grpSp>
        <p:nvGrpSpPr>
          <p:cNvPr id="75" name="object 75"/>
          <p:cNvGrpSpPr/>
          <p:nvPr/>
        </p:nvGrpSpPr>
        <p:grpSpPr>
          <a:xfrm>
            <a:off x="1184775" y="1862486"/>
            <a:ext cx="644525" cy="763905"/>
            <a:chOff x="1184775" y="1862486"/>
            <a:chExt cx="644525" cy="763905"/>
          </a:xfrm>
        </p:grpSpPr>
        <p:sp>
          <p:nvSpPr>
            <p:cNvPr id="76" name="object 76"/>
            <p:cNvSpPr/>
            <p:nvPr/>
          </p:nvSpPr>
          <p:spPr>
            <a:xfrm>
              <a:off x="1188585" y="1866296"/>
              <a:ext cx="638810" cy="758190"/>
            </a:xfrm>
            <a:custGeom>
              <a:avLst/>
              <a:gdLst/>
              <a:ahLst/>
              <a:cxnLst/>
              <a:rect l="l" t="t" r="r" b="b"/>
              <a:pathLst>
                <a:path w="638810" h="758189">
                  <a:moveTo>
                    <a:pt x="0" y="0"/>
                  </a:moveTo>
                  <a:lnTo>
                    <a:pt x="638413" y="0"/>
                  </a:lnTo>
                </a:path>
                <a:path w="638810" h="758189">
                  <a:moveTo>
                    <a:pt x="0" y="757815"/>
                  </a:moveTo>
                  <a:lnTo>
                    <a:pt x="638413" y="757815"/>
                  </a:lnTo>
                </a:path>
                <a:path w="638810" h="758189">
                  <a:moveTo>
                    <a:pt x="638413" y="757815"/>
                  </a:moveTo>
                  <a:lnTo>
                    <a:pt x="638413" y="0"/>
                  </a:lnTo>
                </a:path>
                <a:path w="638810" h="758189">
                  <a:moveTo>
                    <a:pt x="0" y="757815"/>
                  </a:moveTo>
                  <a:lnTo>
                    <a:pt x="0" y="0"/>
                  </a:lnTo>
                </a:path>
                <a:path w="638810" h="758189">
                  <a:moveTo>
                    <a:pt x="0" y="757815"/>
                  </a:moveTo>
                  <a:lnTo>
                    <a:pt x="638413" y="757815"/>
                  </a:lnTo>
                </a:path>
                <a:path w="638810" h="758189">
                  <a:moveTo>
                    <a:pt x="0" y="757815"/>
                  </a:moveTo>
                  <a:lnTo>
                    <a:pt x="0" y="0"/>
                  </a:lnTo>
                </a:path>
                <a:path w="638810" h="758189">
                  <a:moveTo>
                    <a:pt x="0" y="757815"/>
                  </a:moveTo>
                  <a:lnTo>
                    <a:pt x="0" y="750016"/>
                  </a:lnTo>
                </a:path>
              </a:pathLst>
            </a:custGeom>
            <a:ln w="3600">
              <a:solidFill>
                <a:srgbClr val="000000"/>
              </a:solidFill>
            </a:ln>
          </p:spPr>
          <p:txBody>
            <a:bodyPr wrap="square" lIns="0" tIns="0" rIns="0" bIns="0" rtlCol="0"/>
            <a:lstStyle/>
            <a:p>
              <a:endParaRPr/>
            </a:p>
          </p:txBody>
        </p:sp>
        <p:sp>
          <p:nvSpPr>
            <p:cNvPr id="77" name="object 77"/>
            <p:cNvSpPr/>
            <p:nvPr/>
          </p:nvSpPr>
          <p:spPr>
            <a:xfrm>
              <a:off x="1188585"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78" name="object 78"/>
          <p:cNvSpPr txBox="1"/>
          <p:nvPr/>
        </p:nvSpPr>
        <p:spPr>
          <a:xfrm>
            <a:off x="1156084" y="262641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grpSp>
        <p:nvGrpSpPr>
          <p:cNvPr id="79" name="object 79"/>
          <p:cNvGrpSpPr/>
          <p:nvPr/>
        </p:nvGrpSpPr>
        <p:grpSpPr>
          <a:xfrm>
            <a:off x="1503983" y="1862486"/>
            <a:ext cx="7620" cy="763905"/>
            <a:chOff x="1503983" y="1862486"/>
            <a:chExt cx="7620" cy="763905"/>
          </a:xfrm>
        </p:grpSpPr>
        <p:sp>
          <p:nvSpPr>
            <p:cNvPr id="80" name="object 80"/>
            <p:cNvSpPr/>
            <p:nvPr/>
          </p:nvSpPr>
          <p:spPr>
            <a:xfrm>
              <a:off x="1507793"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81" name="object 81"/>
            <p:cNvSpPr/>
            <p:nvPr/>
          </p:nvSpPr>
          <p:spPr>
            <a:xfrm>
              <a:off x="1507793"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82" name="object 82"/>
          <p:cNvSpPr txBox="1"/>
          <p:nvPr/>
        </p:nvSpPr>
        <p:spPr>
          <a:xfrm>
            <a:off x="1455492"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83" name="object 83"/>
          <p:cNvGrpSpPr/>
          <p:nvPr/>
        </p:nvGrpSpPr>
        <p:grpSpPr>
          <a:xfrm>
            <a:off x="1186680" y="1862486"/>
            <a:ext cx="644525" cy="763905"/>
            <a:chOff x="1186680" y="1862486"/>
            <a:chExt cx="644525" cy="763905"/>
          </a:xfrm>
        </p:grpSpPr>
        <p:sp>
          <p:nvSpPr>
            <p:cNvPr id="84" name="object 84"/>
            <p:cNvSpPr/>
            <p:nvPr/>
          </p:nvSpPr>
          <p:spPr>
            <a:xfrm>
              <a:off x="1826998"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85" name="object 85"/>
            <p:cNvSpPr/>
            <p:nvPr/>
          </p:nvSpPr>
          <p:spPr>
            <a:xfrm>
              <a:off x="1826998"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sp>
          <p:nvSpPr>
            <p:cNvPr id="86" name="object 86"/>
            <p:cNvSpPr/>
            <p:nvPr/>
          </p:nvSpPr>
          <p:spPr>
            <a:xfrm>
              <a:off x="1188585" y="2624112"/>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grpSp>
      <p:sp>
        <p:nvSpPr>
          <p:cNvPr id="87" name="object 87"/>
          <p:cNvSpPr txBox="1"/>
          <p:nvPr/>
        </p:nvSpPr>
        <p:spPr>
          <a:xfrm>
            <a:off x="1073283" y="2565812"/>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88" name="object 88"/>
          <p:cNvSpPr/>
          <p:nvPr/>
        </p:nvSpPr>
        <p:spPr>
          <a:xfrm>
            <a:off x="1188585" y="2434509"/>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89" name="object 89"/>
          <p:cNvSpPr txBox="1"/>
          <p:nvPr/>
        </p:nvSpPr>
        <p:spPr>
          <a:xfrm>
            <a:off x="1013283" y="2376209"/>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90" name="object 90"/>
          <p:cNvSpPr/>
          <p:nvPr/>
        </p:nvSpPr>
        <p:spPr>
          <a:xfrm>
            <a:off x="1188585" y="2244906"/>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91" name="object 91"/>
          <p:cNvSpPr txBox="1"/>
          <p:nvPr/>
        </p:nvSpPr>
        <p:spPr>
          <a:xfrm>
            <a:off x="1115286" y="218660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92" name="object 92"/>
          <p:cNvSpPr/>
          <p:nvPr/>
        </p:nvSpPr>
        <p:spPr>
          <a:xfrm>
            <a:off x="1188585" y="2055299"/>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93" name="object 93"/>
          <p:cNvSpPr txBox="1"/>
          <p:nvPr/>
        </p:nvSpPr>
        <p:spPr>
          <a:xfrm>
            <a:off x="1055283" y="1997001"/>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94" name="object 94"/>
          <p:cNvSpPr/>
          <p:nvPr/>
        </p:nvSpPr>
        <p:spPr>
          <a:xfrm>
            <a:off x="1188585" y="1866296"/>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95" name="object 95"/>
          <p:cNvSpPr txBox="1"/>
          <p:nvPr/>
        </p:nvSpPr>
        <p:spPr>
          <a:xfrm>
            <a:off x="1115286" y="180799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96" name="object 96"/>
          <p:cNvGrpSpPr/>
          <p:nvPr/>
        </p:nvGrpSpPr>
        <p:grpSpPr>
          <a:xfrm>
            <a:off x="1165184" y="1842895"/>
            <a:ext cx="685800" cy="805180"/>
            <a:chOff x="1165184" y="1842895"/>
            <a:chExt cx="685800" cy="805180"/>
          </a:xfrm>
        </p:grpSpPr>
        <p:sp>
          <p:nvSpPr>
            <p:cNvPr id="97" name="object 97"/>
            <p:cNvSpPr/>
            <p:nvPr/>
          </p:nvSpPr>
          <p:spPr>
            <a:xfrm>
              <a:off x="1188585" y="1866296"/>
              <a:ext cx="638810" cy="758190"/>
            </a:xfrm>
            <a:custGeom>
              <a:avLst/>
              <a:gdLst/>
              <a:ahLst/>
              <a:cxnLst/>
              <a:rect l="l" t="t" r="r" b="b"/>
              <a:pathLst>
                <a:path w="638810" h="758189">
                  <a:moveTo>
                    <a:pt x="0" y="0"/>
                  </a:moveTo>
                  <a:lnTo>
                    <a:pt x="638413" y="0"/>
                  </a:lnTo>
                </a:path>
                <a:path w="638810" h="758189">
                  <a:moveTo>
                    <a:pt x="0" y="757815"/>
                  </a:moveTo>
                  <a:lnTo>
                    <a:pt x="638413" y="757815"/>
                  </a:lnTo>
                </a:path>
                <a:path w="638810" h="758189">
                  <a:moveTo>
                    <a:pt x="638413" y="757815"/>
                  </a:moveTo>
                  <a:lnTo>
                    <a:pt x="638413" y="0"/>
                  </a:lnTo>
                </a:path>
                <a:path w="638810" h="758189">
                  <a:moveTo>
                    <a:pt x="0" y="757815"/>
                  </a:moveTo>
                  <a:lnTo>
                    <a:pt x="0" y="0"/>
                  </a:lnTo>
                </a:path>
              </a:pathLst>
            </a:custGeom>
            <a:ln w="3600">
              <a:solidFill>
                <a:srgbClr val="000000"/>
              </a:solidFill>
            </a:ln>
          </p:spPr>
          <p:txBody>
            <a:bodyPr wrap="square" lIns="0" tIns="0" rIns="0" bIns="0" rtlCol="0"/>
            <a:lstStyle/>
            <a:p>
              <a:endParaRPr/>
            </a:p>
          </p:txBody>
        </p:sp>
        <p:sp>
          <p:nvSpPr>
            <p:cNvPr id="98" name="object 98"/>
            <p:cNvSpPr/>
            <p:nvPr/>
          </p:nvSpPr>
          <p:spPr>
            <a:xfrm>
              <a:off x="1166984" y="1844695"/>
              <a:ext cx="681990" cy="801370"/>
            </a:xfrm>
            <a:custGeom>
              <a:avLst/>
              <a:gdLst/>
              <a:ahLst/>
              <a:cxnLst/>
              <a:rect l="l" t="t" r="r" b="b"/>
              <a:pathLst>
                <a:path w="681989" h="801369">
                  <a:moveTo>
                    <a:pt x="43200" y="21600"/>
                  </a:moveTo>
                  <a:lnTo>
                    <a:pt x="41503" y="30008"/>
                  </a:lnTo>
                  <a:lnTo>
                    <a:pt x="36873" y="36874"/>
                  </a:lnTo>
                  <a:lnTo>
                    <a:pt x="30007" y="41503"/>
                  </a:lnTo>
                  <a:lnTo>
                    <a:pt x="21600" y="43200"/>
                  </a:lnTo>
                  <a:lnTo>
                    <a:pt x="13193" y="41503"/>
                  </a:lnTo>
                  <a:lnTo>
                    <a:pt x="6327" y="36874"/>
                  </a:lnTo>
                  <a:lnTo>
                    <a:pt x="1697" y="30008"/>
                  </a:lnTo>
                  <a:lnTo>
                    <a:pt x="0" y="21600"/>
                  </a:lnTo>
                  <a:lnTo>
                    <a:pt x="1697" y="13195"/>
                  </a:lnTo>
                  <a:lnTo>
                    <a:pt x="6327" y="6328"/>
                  </a:lnTo>
                  <a:lnTo>
                    <a:pt x="13193" y="1698"/>
                  </a:lnTo>
                  <a:lnTo>
                    <a:pt x="21600" y="0"/>
                  </a:lnTo>
                  <a:lnTo>
                    <a:pt x="30007" y="1698"/>
                  </a:lnTo>
                  <a:lnTo>
                    <a:pt x="36873" y="6328"/>
                  </a:lnTo>
                  <a:lnTo>
                    <a:pt x="41503" y="13195"/>
                  </a:lnTo>
                  <a:lnTo>
                    <a:pt x="43200" y="21600"/>
                  </a:lnTo>
                </a:path>
                <a:path w="681989" h="801369">
                  <a:moveTo>
                    <a:pt x="75002" y="400211"/>
                  </a:moveTo>
                  <a:lnTo>
                    <a:pt x="73304" y="408618"/>
                  </a:lnTo>
                  <a:lnTo>
                    <a:pt x="68675" y="415484"/>
                  </a:lnTo>
                  <a:lnTo>
                    <a:pt x="61809" y="420113"/>
                  </a:lnTo>
                  <a:lnTo>
                    <a:pt x="53401" y="421811"/>
                  </a:lnTo>
                  <a:lnTo>
                    <a:pt x="44994" y="420113"/>
                  </a:lnTo>
                  <a:lnTo>
                    <a:pt x="38128" y="415484"/>
                  </a:lnTo>
                  <a:lnTo>
                    <a:pt x="33499" y="408618"/>
                  </a:lnTo>
                  <a:lnTo>
                    <a:pt x="31801" y="400211"/>
                  </a:lnTo>
                  <a:lnTo>
                    <a:pt x="33499" y="391803"/>
                  </a:lnTo>
                  <a:lnTo>
                    <a:pt x="38128" y="384937"/>
                  </a:lnTo>
                  <a:lnTo>
                    <a:pt x="44994" y="380308"/>
                  </a:lnTo>
                  <a:lnTo>
                    <a:pt x="53401" y="378610"/>
                  </a:lnTo>
                  <a:lnTo>
                    <a:pt x="61809" y="380308"/>
                  </a:lnTo>
                  <a:lnTo>
                    <a:pt x="68675" y="384937"/>
                  </a:lnTo>
                  <a:lnTo>
                    <a:pt x="73304" y="391803"/>
                  </a:lnTo>
                  <a:lnTo>
                    <a:pt x="75002" y="400211"/>
                  </a:lnTo>
                </a:path>
                <a:path w="681989" h="801369">
                  <a:moveTo>
                    <a:pt x="106803" y="779416"/>
                  </a:moveTo>
                  <a:lnTo>
                    <a:pt x="105106" y="787823"/>
                  </a:lnTo>
                  <a:lnTo>
                    <a:pt x="100476" y="794689"/>
                  </a:lnTo>
                  <a:lnTo>
                    <a:pt x="93610" y="799319"/>
                  </a:lnTo>
                  <a:lnTo>
                    <a:pt x="85203" y="801016"/>
                  </a:lnTo>
                  <a:lnTo>
                    <a:pt x="76796" y="799319"/>
                  </a:lnTo>
                  <a:lnTo>
                    <a:pt x="69930" y="794689"/>
                  </a:lnTo>
                  <a:lnTo>
                    <a:pt x="65300" y="787823"/>
                  </a:lnTo>
                  <a:lnTo>
                    <a:pt x="63603" y="779416"/>
                  </a:lnTo>
                  <a:lnTo>
                    <a:pt x="65300" y="771009"/>
                  </a:lnTo>
                  <a:lnTo>
                    <a:pt x="69930" y="764143"/>
                  </a:lnTo>
                  <a:lnTo>
                    <a:pt x="76796" y="759513"/>
                  </a:lnTo>
                  <a:lnTo>
                    <a:pt x="85203" y="757815"/>
                  </a:lnTo>
                  <a:lnTo>
                    <a:pt x="93610" y="759513"/>
                  </a:lnTo>
                  <a:lnTo>
                    <a:pt x="100476" y="764143"/>
                  </a:lnTo>
                  <a:lnTo>
                    <a:pt x="105106" y="771009"/>
                  </a:lnTo>
                  <a:lnTo>
                    <a:pt x="106803" y="779416"/>
                  </a:lnTo>
                </a:path>
                <a:path w="681989" h="801369">
                  <a:moveTo>
                    <a:pt x="138602" y="400211"/>
                  </a:moveTo>
                  <a:lnTo>
                    <a:pt x="136904" y="408618"/>
                  </a:lnTo>
                  <a:lnTo>
                    <a:pt x="132275" y="415484"/>
                  </a:lnTo>
                  <a:lnTo>
                    <a:pt x="125409" y="420113"/>
                  </a:lnTo>
                  <a:lnTo>
                    <a:pt x="117002" y="421811"/>
                  </a:lnTo>
                  <a:lnTo>
                    <a:pt x="108595" y="420113"/>
                  </a:lnTo>
                  <a:lnTo>
                    <a:pt x="101729" y="415484"/>
                  </a:lnTo>
                  <a:lnTo>
                    <a:pt x="97099" y="408618"/>
                  </a:lnTo>
                  <a:lnTo>
                    <a:pt x="95401" y="400211"/>
                  </a:lnTo>
                  <a:lnTo>
                    <a:pt x="97099" y="391803"/>
                  </a:lnTo>
                  <a:lnTo>
                    <a:pt x="101729" y="384937"/>
                  </a:lnTo>
                  <a:lnTo>
                    <a:pt x="108595" y="380308"/>
                  </a:lnTo>
                  <a:lnTo>
                    <a:pt x="117002" y="378610"/>
                  </a:lnTo>
                  <a:lnTo>
                    <a:pt x="125409" y="380308"/>
                  </a:lnTo>
                  <a:lnTo>
                    <a:pt x="132275" y="384937"/>
                  </a:lnTo>
                  <a:lnTo>
                    <a:pt x="136904" y="391803"/>
                  </a:lnTo>
                  <a:lnTo>
                    <a:pt x="138602" y="400211"/>
                  </a:lnTo>
                </a:path>
                <a:path w="681989" h="801369">
                  <a:moveTo>
                    <a:pt x="170404" y="21600"/>
                  </a:moveTo>
                  <a:lnTo>
                    <a:pt x="168706" y="30008"/>
                  </a:lnTo>
                  <a:lnTo>
                    <a:pt x="164076" y="36874"/>
                  </a:lnTo>
                  <a:lnTo>
                    <a:pt x="157210" y="41503"/>
                  </a:lnTo>
                  <a:lnTo>
                    <a:pt x="148803" y="43200"/>
                  </a:lnTo>
                  <a:lnTo>
                    <a:pt x="140396" y="41503"/>
                  </a:lnTo>
                  <a:lnTo>
                    <a:pt x="133530" y="36874"/>
                  </a:lnTo>
                  <a:lnTo>
                    <a:pt x="128901" y="30008"/>
                  </a:lnTo>
                  <a:lnTo>
                    <a:pt x="127203" y="21600"/>
                  </a:lnTo>
                  <a:lnTo>
                    <a:pt x="128901" y="13195"/>
                  </a:lnTo>
                  <a:lnTo>
                    <a:pt x="133530" y="6328"/>
                  </a:lnTo>
                  <a:lnTo>
                    <a:pt x="140396" y="1698"/>
                  </a:lnTo>
                  <a:lnTo>
                    <a:pt x="148803" y="0"/>
                  </a:lnTo>
                  <a:lnTo>
                    <a:pt x="157210" y="1698"/>
                  </a:lnTo>
                  <a:lnTo>
                    <a:pt x="164076" y="6328"/>
                  </a:lnTo>
                  <a:lnTo>
                    <a:pt x="168706" y="13195"/>
                  </a:lnTo>
                  <a:lnTo>
                    <a:pt x="170404" y="21600"/>
                  </a:lnTo>
                </a:path>
                <a:path w="681989" h="801369">
                  <a:moveTo>
                    <a:pt x="202804" y="400211"/>
                  </a:moveTo>
                  <a:lnTo>
                    <a:pt x="201107" y="408618"/>
                  </a:lnTo>
                  <a:lnTo>
                    <a:pt x="196477" y="415484"/>
                  </a:lnTo>
                  <a:lnTo>
                    <a:pt x="189611" y="420113"/>
                  </a:lnTo>
                  <a:lnTo>
                    <a:pt x="181204" y="421811"/>
                  </a:lnTo>
                  <a:lnTo>
                    <a:pt x="172797" y="420113"/>
                  </a:lnTo>
                  <a:lnTo>
                    <a:pt x="165931" y="415484"/>
                  </a:lnTo>
                  <a:lnTo>
                    <a:pt x="161301" y="408618"/>
                  </a:lnTo>
                  <a:lnTo>
                    <a:pt x="159604" y="400211"/>
                  </a:lnTo>
                  <a:lnTo>
                    <a:pt x="161301" y="391803"/>
                  </a:lnTo>
                  <a:lnTo>
                    <a:pt x="165931" y="384937"/>
                  </a:lnTo>
                  <a:lnTo>
                    <a:pt x="172797" y="380308"/>
                  </a:lnTo>
                  <a:lnTo>
                    <a:pt x="181204" y="378610"/>
                  </a:lnTo>
                  <a:lnTo>
                    <a:pt x="189611" y="380308"/>
                  </a:lnTo>
                  <a:lnTo>
                    <a:pt x="196477" y="384937"/>
                  </a:lnTo>
                  <a:lnTo>
                    <a:pt x="201107" y="391803"/>
                  </a:lnTo>
                  <a:lnTo>
                    <a:pt x="202804" y="400211"/>
                  </a:lnTo>
                </a:path>
                <a:path w="681989" h="801369">
                  <a:moveTo>
                    <a:pt x="234606" y="779416"/>
                  </a:moveTo>
                  <a:lnTo>
                    <a:pt x="232908" y="787823"/>
                  </a:lnTo>
                  <a:lnTo>
                    <a:pt x="228279" y="794689"/>
                  </a:lnTo>
                  <a:lnTo>
                    <a:pt x="221413" y="799319"/>
                  </a:lnTo>
                  <a:lnTo>
                    <a:pt x="213006" y="801016"/>
                  </a:lnTo>
                  <a:lnTo>
                    <a:pt x="204598" y="799319"/>
                  </a:lnTo>
                  <a:lnTo>
                    <a:pt x="197732" y="794689"/>
                  </a:lnTo>
                  <a:lnTo>
                    <a:pt x="193103" y="787823"/>
                  </a:lnTo>
                  <a:lnTo>
                    <a:pt x="191405" y="779416"/>
                  </a:lnTo>
                  <a:lnTo>
                    <a:pt x="193103" y="771009"/>
                  </a:lnTo>
                  <a:lnTo>
                    <a:pt x="197732" y="764143"/>
                  </a:lnTo>
                  <a:lnTo>
                    <a:pt x="204598" y="759513"/>
                  </a:lnTo>
                  <a:lnTo>
                    <a:pt x="213006" y="757815"/>
                  </a:lnTo>
                  <a:lnTo>
                    <a:pt x="221413" y="759513"/>
                  </a:lnTo>
                  <a:lnTo>
                    <a:pt x="228279" y="764143"/>
                  </a:lnTo>
                  <a:lnTo>
                    <a:pt x="232908" y="771009"/>
                  </a:lnTo>
                  <a:lnTo>
                    <a:pt x="234606" y="779416"/>
                  </a:lnTo>
                </a:path>
                <a:path w="681989" h="801369">
                  <a:moveTo>
                    <a:pt x="266405" y="400211"/>
                  </a:moveTo>
                  <a:lnTo>
                    <a:pt x="264707" y="408618"/>
                  </a:lnTo>
                  <a:lnTo>
                    <a:pt x="260077" y="415484"/>
                  </a:lnTo>
                  <a:lnTo>
                    <a:pt x="253211" y="420113"/>
                  </a:lnTo>
                  <a:lnTo>
                    <a:pt x="244804" y="421811"/>
                  </a:lnTo>
                  <a:lnTo>
                    <a:pt x="236397" y="420113"/>
                  </a:lnTo>
                  <a:lnTo>
                    <a:pt x="229531" y="415484"/>
                  </a:lnTo>
                  <a:lnTo>
                    <a:pt x="224902" y="408618"/>
                  </a:lnTo>
                  <a:lnTo>
                    <a:pt x="223204" y="400211"/>
                  </a:lnTo>
                  <a:lnTo>
                    <a:pt x="224902" y="391803"/>
                  </a:lnTo>
                  <a:lnTo>
                    <a:pt x="229531" y="384937"/>
                  </a:lnTo>
                  <a:lnTo>
                    <a:pt x="236397" y="380308"/>
                  </a:lnTo>
                  <a:lnTo>
                    <a:pt x="244804" y="378610"/>
                  </a:lnTo>
                  <a:lnTo>
                    <a:pt x="253211" y="380308"/>
                  </a:lnTo>
                  <a:lnTo>
                    <a:pt x="260077" y="384937"/>
                  </a:lnTo>
                  <a:lnTo>
                    <a:pt x="264707" y="391803"/>
                  </a:lnTo>
                  <a:lnTo>
                    <a:pt x="266405" y="400211"/>
                  </a:lnTo>
                </a:path>
                <a:path w="681989" h="801369">
                  <a:moveTo>
                    <a:pt x="298206" y="21600"/>
                  </a:moveTo>
                  <a:lnTo>
                    <a:pt x="296508" y="30008"/>
                  </a:lnTo>
                  <a:lnTo>
                    <a:pt x="291879" y="36874"/>
                  </a:lnTo>
                  <a:lnTo>
                    <a:pt x="285013" y="41503"/>
                  </a:lnTo>
                  <a:lnTo>
                    <a:pt x="276606" y="43200"/>
                  </a:lnTo>
                  <a:lnTo>
                    <a:pt x="268199" y="41503"/>
                  </a:lnTo>
                  <a:lnTo>
                    <a:pt x="261333" y="36874"/>
                  </a:lnTo>
                  <a:lnTo>
                    <a:pt x="256703" y="30008"/>
                  </a:lnTo>
                  <a:lnTo>
                    <a:pt x="255005" y="21600"/>
                  </a:lnTo>
                  <a:lnTo>
                    <a:pt x="256703" y="13195"/>
                  </a:lnTo>
                  <a:lnTo>
                    <a:pt x="261333" y="6328"/>
                  </a:lnTo>
                  <a:lnTo>
                    <a:pt x="268199" y="1698"/>
                  </a:lnTo>
                  <a:lnTo>
                    <a:pt x="276606" y="0"/>
                  </a:lnTo>
                  <a:lnTo>
                    <a:pt x="285013" y="1698"/>
                  </a:lnTo>
                  <a:lnTo>
                    <a:pt x="291879" y="6328"/>
                  </a:lnTo>
                  <a:lnTo>
                    <a:pt x="296508" y="13195"/>
                  </a:lnTo>
                  <a:lnTo>
                    <a:pt x="298206" y="21600"/>
                  </a:lnTo>
                </a:path>
                <a:path w="681989" h="801369">
                  <a:moveTo>
                    <a:pt x="330008" y="400211"/>
                  </a:moveTo>
                  <a:lnTo>
                    <a:pt x="328310" y="408618"/>
                  </a:lnTo>
                  <a:lnTo>
                    <a:pt x="323680" y="415484"/>
                  </a:lnTo>
                  <a:lnTo>
                    <a:pt x="316814" y="420113"/>
                  </a:lnTo>
                  <a:lnTo>
                    <a:pt x="308407" y="421811"/>
                  </a:lnTo>
                  <a:lnTo>
                    <a:pt x="300000" y="420113"/>
                  </a:lnTo>
                  <a:lnTo>
                    <a:pt x="293134" y="415484"/>
                  </a:lnTo>
                  <a:lnTo>
                    <a:pt x="288505" y="408618"/>
                  </a:lnTo>
                  <a:lnTo>
                    <a:pt x="286807" y="400211"/>
                  </a:lnTo>
                  <a:lnTo>
                    <a:pt x="288505" y="391803"/>
                  </a:lnTo>
                  <a:lnTo>
                    <a:pt x="293134" y="384937"/>
                  </a:lnTo>
                  <a:lnTo>
                    <a:pt x="300000" y="380308"/>
                  </a:lnTo>
                  <a:lnTo>
                    <a:pt x="308407" y="378610"/>
                  </a:lnTo>
                  <a:lnTo>
                    <a:pt x="316814" y="380308"/>
                  </a:lnTo>
                  <a:lnTo>
                    <a:pt x="323680" y="384937"/>
                  </a:lnTo>
                  <a:lnTo>
                    <a:pt x="328310" y="391803"/>
                  </a:lnTo>
                  <a:lnTo>
                    <a:pt x="330008" y="400211"/>
                  </a:lnTo>
                </a:path>
                <a:path w="681989" h="801369">
                  <a:moveTo>
                    <a:pt x="362410" y="779416"/>
                  </a:moveTo>
                  <a:lnTo>
                    <a:pt x="360711" y="787823"/>
                  </a:lnTo>
                  <a:lnTo>
                    <a:pt x="356081" y="794689"/>
                  </a:lnTo>
                  <a:lnTo>
                    <a:pt x="349214" y="799319"/>
                  </a:lnTo>
                  <a:lnTo>
                    <a:pt x="340808" y="801016"/>
                  </a:lnTo>
                  <a:lnTo>
                    <a:pt x="332401" y="799319"/>
                  </a:lnTo>
                  <a:lnTo>
                    <a:pt x="325535" y="794689"/>
                  </a:lnTo>
                  <a:lnTo>
                    <a:pt x="320905" y="787823"/>
                  </a:lnTo>
                  <a:lnTo>
                    <a:pt x="319208" y="779416"/>
                  </a:lnTo>
                  <a:lnTo>
                    <a:pt x="320905" y="771009"/>
                  </a:lnTo>
                  <a:lnTo>
                    <a:pt x="325535" y="764143"/>
                  </a:lnTo>
                  <a:lnTo>
                    <a:pt x="332401" y="759513"/>
                  </a:lnTo>
                  <a:lnTo>
                    <a:pt x="340808" y="757815"/>
                  </a:lnTo>
                  <a:lnTo>
                    <a:pt x="349214" y="759513"/>
                  </a:lnTo>
                  <a:lnTo>
                    <a:pt x="356081" y="764143"/>
                  </a:lnTo>
                  <a:lnTo>
                    <a:pt x="360711" y="771009"/>
                  </a:lnTo>
                  <a:lnTo>
                    <a:pt x="362410" y="779416"/>
                  </a:lnTo>
                </a:path>
                <a:path w="681989" h="801369">
                  <a:moveTo>
                    <a:pt x="394206" y="400211"/>
                  </a:moveTo>
                  <a:lnTo>
                    <a:pt x="392508" y="408618"/>
                  </a:lnTo>
                  <a:lnTo>
                    <a:pt x="387879" y="415484"/>
                  </a:lnTo>
                  <a:lnTo>
                    <a:pt x="381014" y="420113"/>
                  </a:lnTo>
                  <a:lnTo>
                    <a:pt x="372605" y="421811"/>
                  </a:lnTo>
                  <a:lnTo>
                    <a:pt x="364200" y="420113"/>
                  </a:lnTo>
                  <a:lnTo>
                    <a:pt x="357334" y="415484"/>
                  </a:lnTo>
                  <a:lnTo>
                    <a:pt x="352703" y="408618"/>
                  </a:lnTo>
                  <a:lnTo>
                    <a:pt x="351005" y="400211"/>
                  </a:lnTo>
                  <a:lnTo>
                    <a:pt x="352703" y="391803"/>
                  </a:lnTo>
                  <a:lnTo>
                    <a:pt x="357334" y="384937"/>
                  </a:lnTo>
                  <a:lnTo>
                    <a:pt x="364200" y="380308"/>
                  </a:lnTo>
                  <a:lnTo>
                    <a:pt x="372605" y="378610"/>
                  </a:lnTo>
                  <a:lnTo>
                    <a:pt x="381014" y="380308"/>
                  </a:lnTo>
                  <a:lnTo>
                    <a:pt x="387879" y="384937"/>
                  </a:lnTo>
                  <a:lnTo>
                    <a:pt x="392508" y="391803"/>
                  </a:lnTo>
                  <a:lnTo>
                    <a:pt x="394206" y="400211"/>
                  </a:lnTo>
                </a:path>
                <a:path w="681989" h="801369">
                  <a:moveTo>
                    <a:pt x="426009" y="21600"/>
                  </a:moveTo>
                  <a:lnTo>
                    <a:pt x="424311" y="30008"/>
                  </a:lnTo>
                  <a:lnTo>
                    <a:pt x="419682" y="36874"/>
                  </a:lnTo>
                  <a:lnTo>
                    <a:pt x="412817" y="41503"/>
                  </a:lnTo>
                  <a:lnTo>
                    <a:pt x="404408" y="43200"/>
                  </a:lnTo>
                  <a:lnTo>
                    <a:pt x="396000" y="41503"/>
                  </a:lnTo>
                  <a:lnTo>
                    <a:pt x="389134" y="36874"/>
                  </a:lnTo>
                  <a:lnTo>
                    <a:pt x="384505" y="30008"/>
                  </a:lnTo>
                  <a:lnTo>
                    <a:pt x="382808" y="21600"/>
                  </a:lnTo>
                  <a:lnTo>
                    <a:pt x="384505" y="13195"/>
                  </a:lnTo>
                  <a:lnTo>
                    <a:pt x="389134" y="6328"/>
                  </a:lnTo>
                  <a:lnTo>
                    <a:pt x="396000" y="1698"/>
                  </a:lnTo>
                  <a:lnTo>
                    <a:pt x="404408" y="0"/>
                  </a:lnTo>
                  <a:lnTo>
                    <a:pt x="412817" y="1698"/>
                  </a:lnTo>
                  <a:lnTo>
                    <a:pt x="419682" y="6328"/>
                  </a:lnTo>
                  <a:lnTo>
                    <a:pt x="424311" y="13195"/>
                  </a:lnTo>
                  <a:lnTo>
                    <a:pt x="426009" y="21600"/>
                  </a:lnTo>
                </a:path>
                <a:path w="681989" h="801369">
                  <a:moveTo>
                    <a:pt x="457812" y="400211"/>
                  </a:moveTo>
                  <a:lnTo>
                    <a:pt x="456113" y="408618"/>
                  </a:lnTo>
                  <a:lnTo>
                    <a:pt x="451483" y="415484"/>
                  </a:lnTo>
                  <a:lnTo>
                    <a:pt x="444616" y="420113"/>
                  </a:lnTo>
                  <a:lnTo>
                    <a:pt x="436211" y="421811"/>
                  </a:lnTo>
                  <a:lnTo>
                    <a:pt x="427803" y="420113"/>
                  </a:lnTo>
                  <a:lnTo>
                    <a:pt x="420937" y="415484"/>
                  </a:lnTo>
                  <a:lnTo>
                    <a:pt x="416308" y="408618"/>
                  </a:lnTo>
                  <a:lnTo>
                    <a:pt x="414611" y="400211"/>
                  </a:lnTo>
                  <a:lnTo>
                    <a:pt x="416308" y="391803"/>
                  </a:lnTo>
                  <a:lnTo>
                    <a:pt x="420937" y="384937"/>
                  </a:lnTo>
                  <a:lnTo>
                    <a:pt x="427803" y="380308"/>
                  </a:lnTo>
                  <a:lnTo>
                    <a:pt x="436211" y="378610"/>
                  </a:lnTo>
                  <a:lnTo>
                    <a:pt x="444616" y="380308"/>
                  </a:lnTo>
                  <a:lnTo>
                    <a:pt x="451483" y="384937"/>
                  </a:lnTo>
                  <a:lnTo>
                    <a:pt x="456113" y="391803"/>
                  </a:lnTo>
                  <a:lnTo>
                    <a:pt x="457812" y="400211"/>
                  </a:lnTo>
                </a:path>
                <a:path w="681989" h="801369">
                  <a:moveTo>
                    <a:pt x="489607" y="779416"/>
                  </a:moveTo>
                  <a:lnTo>
                    <a:pt x="487910" y="787823"/>
                  </a:lnTo>
                  <a:lnTo>
                    <a:pt x="483281" y="794689"/>
                  </a:lnTo>
                  <a:lnTo>
                    <a:pt x="476415" y="799319"/>
                  </a:lnTo>
                  <a:lnTo>
                    <a:pt x="468007" y="801016"/>
                  </a:lnTo>
                  <a:lnTo>
                    <a:pt x="459602" y="799319"/>
                  </a:lnTo>
                  <a:lnTo>
                    <a:pt x="452736" y="794689"/>
                  </a:lnTo>
                  <a:lnTo>
                    <a:pt x="448105" y="787823"/>
                  </a:lnTo>
                  <a:lnTo>
                    <a:pt x="446407" y="779416"/>
                  </a:lnTo>
                  <a:lnTo>
                    <a:pt x="448105" y="771009"/>
                  </a:lnTo>
                  <a:lnTo>
                    <a:pt x="452736" y="764143"/>
                  </a:lnTo>
                  <a:lnTo>
                    <a:pt x="459602" y="759513"/>
                  </a:lnTo>
                  <a:lnTo>
                    <a:pt x="468007" y="757815"/>
                  </a:lnTo>
                  <a:lnTo>
                    <a:pt x="476415" y="759513"/>
                  </a:lnTo>
                  <a:lnTo>
                    <a:pt x="483281" y="764143"/>
                  </a:lnTo>
                  <a:lnTo>
                    <a:pt x="487910" y="771009"/>
                  </a:lnTo>
                  <a:lnTo>
                    <a:pt x="489607" y="779416"/>
                  </a:lnTo>
                </a:path>
                <a:path w="681989" h="801369">
                  <a:moveTo>
                    <a:pt x="522008" y="400211"/>
                  </a:moveTo>
                  <a:lnTo>
                    <a:pt x="520311" y="408618"/>
                  </a:lnTo>
                  <a:lnTo>
                    <a:pt x="515682" y="415484"/>
                  </a:lnTo>
                  <a:lnTo>
                    <a:pt x="508816" y="420113"/>
                  </a:lnTo>
                  <a:lnTo>
                    <a:pt x="500408" y="421811"/>
                  </a:lnTo>
                  <a:lnTo>
                    <a:pt x="492002" y="420113"/>
                  </a:lnTo>
                  <a:lnTo>
                    <a:pt x="485136" y="415484"/>
                  </a:lnTo>
                  <a:lnTo>
                    <a:pt x="480506" y="408618"/>
                  </a:lnTo>
                  <a:lnTo>
                    <a:pt x="478807" y="400211"/>
                  </a:lnTo>
                  <a:lnTo>
                    <a:pt x="480506" y="391803"/>
                  </a:lnTo>
                  <a:lnTo>
                    <a:pt x="485136" y="384937"/>
                  </a:lnTo>
                  <a:lnTo>
                    <a:pt x="492002" y="380308"/>
                  </a:lnTo>
                  <a:lnTo>
                    <a:pt x="500408" y="378610"/>
                  </a:lnTo>
                  <a:lnTo>
                    <a:pt x="508816" y="380308"/>
                  </a:lnTo>
                  <a:lnTo>
                    <a:pt x="515682" y="384937"/>
                  </a:lnTo>
                  <a:lnTo>
                    <a:pt x="520311" y="391803"/>
                  </a:lnTo>
                  <a:lnTo>
                    <a:pt x="522008" y="400211"/>
                  </a:lnTo>
                </a:path>
                <a:path w="681989" h="801369">
                  <a:moveTo>
                    <a:pt x="553811" y="21600"/>
                  </a:moveTo>
                  <a:lnTo>
                    <a:pt x="552114" y="30008"/>
                  </a:lnTo>
                  <a:lnTo>
                    <a:pt x="547485" y="36874"/>
                  </a:lnTo>
                  <a:lnTo>
                    <a:pt x="540619" y="41503"/>
                  </a:lnTo>
                  <a:lnTo>
                    <a:pt x="532211" y="43200"/>
                  </a:lnTo>
                  <a:lnTo>
                    <a:pt x="523802" y="41503"/>
                  </a:lnTo>
                  <a:lnTo>
                    <a:pt x="516936" y="36874"/>
                  </a:lnTo>
                  <a:lnTo>
                    <a:pt x="512308" y="30008"/>
                  </a:lnTo>
                  <a:lnTo>
                    <a:pt x="510610" y="21600"/>
                  </a:lnTo>
                  <a:lnTo>
                    <a:pt x="512308" y="13195"/>
                  </a:lnTo>
                  <a:lnTo>
                    <a:pt x="516936" y="6328"/>
                  </a:lnTo>
                  <a:lnTo>
                    <a:pt x="523802" y="1698"/>
                  </a:lnTo>
                  <a:lnTo>
                    <a:pt x="532211" y="0"/>
                  </a:lnTo>
                  <a:lnTo>
                    <a:pt x="540619" y="1698"/>
                  </a:lnTo>
                  <a:lnTo>
                    <a:pt x="547485" y="6328"/>
                  </a:lnTo>
                  <a:lnTo>
                    <a:pt x="552114" y="13195"/>
                  </a:lnTo>
                  <a:lnTo>
                    <a:pt x="553811" y="21600"/>
                  </a:lnTo>
                </a:path>
                <a:path w="681989" h="801369">
                  <a:moveTo>
                    <a:pt x="585614" y="400211"/>
                  </a:moveTo>
                  <a:lnTo>
                    <a:pt x="583916" y="408618"/>
                  </a:lnTo>
                  <a:lnTo>
                    <a:pt x="579285" y="415484"/>
                  </a:lnTo>
                  <a:lnTo>
                    <a:pt x="572419" y="420113"/>
                  </a:lnTo>
                  <a:lnTo>
                    <a:pt x="564014" y="421811"/>
                  </a:lnTo>
                  <a:lnTo>
                    <a:pt x="555605" y="420113"/>
                  </a:lnTo>
                  <a:lnTo>
                    <a:pt x="548739" y="415484"/>
                  </a:lnTo>
                  <a:lnTo>
                    <a:pt x="544111" y="408618"/>
                  </a:lnTo>
                  <a:lnTo>
                    <a:pt x="542413" y="400211"/>
                  </a:lnTo>
                  <a:lnTo>
                    <a:pt x="544111" y="391803"/>
                  </a:lnTo>
                  <a:lnTo>
                    <a:pt x="548739" y="384937"/>
                  </a:lnTo>
                  <a:lnTo>
                    <a:pt x="555605" y="380308"/>
                  </a:lnTo>
                  <a:lnTo>
                    <a:pt x="564014" y="378610"/>
                  </a:lnTo>
                  <a:lnTo>
                    <a:pt x="572419" y="380308"/>
                  </a:lnTo>
                  <a:lnTo>
                    <a:pt x="579285" y="384937"/>
                  </a:lnTo>
                  <a:lnTo>
                    <a:pt x="583916" y="391803"/>
                  </a:lnTo>
                  <a:lnTo>
                    <a:pt x="585614" y="400211"/>
                  </a:lnTo>
                </a:path>
                <a:path w="681989" h="801369">
                  <a:moveTo>
                    <a:pt x="617410" y="779416"/>
                  </a:moveTo>
                  <a:lnTo>
                    <a:pt x="615713" y="787823"/>
                  </a:lnTo>
                  <a:lnTo>
                    <a:pt x="611084" y="794689"/>
                  </a:lnTo>
                  <a:lnTo>
                    <a:pt x="604218" y="799319"/>
                  </a:lnTo>
                  <a:lnTo>
                    <a:pt x="595809" y="801016"/>
                  </a:lnTo>
                  <a:lnTo>
                    <a:pt x="587404" y="799319"/>
                  </a:lnTo>
                  <a:lnTo>
                    <a:pt x="580538" y="794689"/>
                  </a:lnTo>
                  <a:lnTo>
                    <a:pt x="575907" y="787823"/>
                  </a:lnTo>
                  <a:lnTo>
                    <a:pt x="574209" y="779416"/>
                  </a:lnTo>
                  <a:lnTo>
                    <a:pt x="575907" y="771009"/>
                  </a:lnTo>
                  <a:lnTo>
                    <a:pt x="580538" y="764143"/>
                  </a:lnTo>
                  <a:lnTo>
                    <a:pt x="587404" y="759513"/>
                  </a:lnTo>
                  <a:lnTo>
                    <a:pt x="595809" y="757815"/>
                  </a:lnTo>
                  <a:lnTo>
                    <a:pt x="604218" y="759513"/>
                  </a:lnTo>
                  <a:lnTo>
                    <a:pt x="611084" y="764143"/>
                  </a:lnTo>
                  <a:lnTo>
                    <a:pt x="615713" y="771009"/>
                  </a:lnTo>
                  <a:lnTo>
                    <a:pt x="617410" y="779416"/>
                  </a:lnTo>
                </a:path>
                <a:path w="681989" h="801369">
                  <a:moveTo>
                    <a:pt x="649213" y="400211"/>
                  </a:moveTo>
                  <a:lnTo>
                    <a:pt x="647516" y="408618"/>
                  </a:lnTo>
                  <a:lnTo>
                    <a:pt x="642887" y="415484"/>
                  </a:lnTo>
                  <a:lnTo>
                    <a:pt x="636021" y="420113"/>
                  </a:lnTo>
                  <a:lnTo>
                    <a:pt x="627612" y="421811"/>
                  </a:lnTo>
                  <a:lnTo>
                    <a:pt x="619204" y="420113"/>
                  </a:lnTo>
                  <a:lnTo>
                    <a:pt x="612338" y="415484"/>
                  </a:lnTo>
                  <a:lnTo>
                    <a:pt x="607709" y="408618"/>
                  </a:lnTo>
                  <a:lnTo>
                    <a:pt x="606012" y="400211"/>
                  </a:lnTo>
                  <a:lnTo>
                    <a:pt x="607709" y="391803"/>
                  </a:lnTo>
                  <a:lnTo>
                    <a:pt x="612338" y="384937"/>
                  </a:lnTo>
                  <a:lnTo>
                    <a:pt x="619204" y="380308"/>
                  </a:lnTo>
                  <a:lnTo>
                    <a:pt x="627612" y="378610"/>
                  </a:lnTo>
                  <a:lnTo>
                    <a:pt x="636021" y="380308"/>
                  </a:lnTo>
                  <a:lnTo>
                    <a:pt x="642887" y="384937"/>
                  </a:lnTo>
                  <a:lnTo>
                    <a:pt x="647516" y="391803"/>
                  </a:lnTo>
                  <a:lnTo>
                    <a:pt x="649213" y="400211"/>
                  </a:lnTo>
                </a:path>
                <a:path w="681989" h="801369">
                  <a:moveTo>
                    <a:pt x="681614" y="21600"/>
                  </a:moveTo>
                  <a:lnTo>
                    <a:pt x="679916" y="30008"/>
                  </a:lnTo>
                  <a:lnTo>
                    <a:pt x="675287" y="36874"/>
                  </a:lnTo>
                  <a:lnTo>
                    <a:pt x="668421" y="41503"/>
                  </a:lnTo>
                  <a:lnTo>
                    <a:pt x="660013" y="43200"/>
                  </a:lnTo>
                  <a:lnTo>
                    <a:pt x="651605" y="41503"/>
                  </a:lnTo>
                  <a:lnTo>
                    <a:pt x="644739" y="36874"/>
                  </a:lnTo>
                  <a:lnTo>
                    <a:pt x="640110" y="30008"/>
                  </a:lnTo>
                  <a:lnTo>
                    <a:pt x="638413" y="21600"/>
                  </a:lnTo>
                  <a:lnTo>
                    <a:pt x="640110" y="13195"/>
                  </a:lnTo>
                  <a:lnTo>
                    <a:pt x="644739" y="6328"/>
                  </a:lnTo>
                  <a:lnTo>
                    <a:pt x="651605" y="1698"/>
                  </a:lnTo>
                  <a:lnTo>
                    <a:pt x="660013" y="0"/>
                  </a:lnTo>
                  <a:lnTo>
                    <a:pt x="668421" y="1698"/>
                  </a:lnTo>
                  <a:lnTo>
                    <a:pt x="675287" y="6328"/>
                  </a:lnTo>
                  <a:lnTo>
                    <a:pt x="679916" y="13195"/>
                  </a:lnTo>
                  <a:lnTo>
                    <a:pt x="681614" y="21600"/>
                  </a:lnTo>
                </a:path>
              </a:pathLst>
            </a:custGeom>
            <a:ln w="3600">
              <a:solidFill>
                <a:srgbClr val="0000FF"/>
              </a:solidFill>
            </a:ln>
          </p:spPr>
          <p:txBody>
            <a:bodyPr wrap="square" lIns="0" tIns="0" rIns="0" bIns="0" rtlCol="0"/>
            <a:lstStyle/>
            <a:p>
              <a:endParaRPr/>
            </a:p>
          </p:txBody>
        </p:sp>
        <p:sp>
          <p:nvSpPr>
            <p:cNvPr id="99" name="object 99"/>
            <p:cNvSpPr/>
            <p:nvPr/>
          </p:nvSpPr>
          <p:spPr>
            <a:xfrm>
              <a:off x="1188585"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00" name="object 100"/>
            <p:cNvSpPr/>
            <p:nvPr/>
          </p:nvSpPr>
          <p:spPr>
            <a:xfrm>
              <a:off x="1218586"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01" name="object 101"/>
            <p:cNvSpPr/>
            <p:nvPr/>
          </p:nvSpPr>
          <p:spPr>
            <a:xfrm>
              <a:off x="1252188"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02" name="object 102"/>
            <p:cNvSpPr/>
            <p:nvPr/>
          </p:nvSpPr>
          <p:spPr>
            <a:xfrm>
              <a:off x="1282187"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03" name="object 103"/>
            <p:cNvSpPr/>
            <p:nvPr/>
          </p:nvSpPr>
          <p:spPr>
            <a:xfrm>
              <a:off x="1315788"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04" name="object 104"/>
            <p:cNvSpPr/>
            <p:nvPr/>
          </p:nvSpPr>
          <p:spPr>
            <a:xfrm>
              <a:off x="1346389"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05" name="object 105"/>
            <p:cNvSpPr/>
            <p:nvPr/>
          </p:nvSpPr>
          <p:spPr>
            <a:xfrm>
              <a:off x="1379990"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06" name="object 106"/>
            <p:cNvSpPr/>
            <p:nvPr/>
          </p:nvSpPr>
          <p:spPr>
            <a:xfrm>
              <a:off x="1409989"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07" name="object 107"/>
            <p:cNvSpPr/>
            <p:nvPr/>
          </p:nvSpPr>
          <p:spPr>
            <a:xfrm>
              <a:off x="1443591"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08" name="object 108"/>
            <p:cNvSpPr/>
            <p:nvPr/>
          </p:nvSpPr>
          <p:spPr>
            <a:xfrm>
              <a:off x="1473592"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09" name="object 109"/>
            <p:cNvSpPr/>
            <p:nvPr/>
          </p:nvSpPr>
          <p:spPr>
            <a:xfrm>
              <a:off x="1507793"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10" name="object 110"/>
            <p:cNvSpPr/>
            <p:nvPr/>
          </p:nvSpPr>
          <p:spPr>
            <a:xfrm>
              <a:off x="1537790" y="2243106"/>
              <a:ext cx="3810" cy="3810"/>
            </a:xfrm>
            <a:custGeom>
              <a:avLst/>
              <a:gdLst/>
              <a:ahLst/>
              <a:cxnLst/>
              <a:rect l="l" t="t" r="r" b="b"/>
              <a:pathLst>
                <a:path w="3809"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11" name="object 111"/>
            <p:cNvSpPr/>
            <p:nvPr/>
          </p:nvSpPr>
          <p:spPr>
            <a:xfrm>
              <a:off x="1571393"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12" name="object 112"/>
            <p:cNvSpPr/>
            <p:nvPr/>
          </p:nvSpPr>
          <p:spPr>
            <a:xfrm>
              <a:off x="1601396" y="2243106"/>
              <a:ext cx="3810" cy="3810"/>
            </a:xfrm>
            <a:custGeom>
              <a:avLst/>
              <a:gdLst/>
              <a:ahLst/>
              <a:cxnLst/>
              <a:rect l="l" t="t" r="r" b="b"/>
              <a:pathLst>
                <a:path w="3809"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13" name="object 113"/>
            <p:cNvSpPr/>
            <p:nvPr/>
          </p:nvSpPr>
          <p:spPr>
            <a:xfrm>
              <a:off x="1634992"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14" name="object 114"/>
            <p:cNvSpPr/>
            <p:nvPr/>
          </p:nvSpPr>
          <p:spPr>
            <a:xfrm>
              <a:off x="1665593"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15" name="object 115"/>
            <p:cNvSpPr/>
            <p:nvPr/>
          </p:nvSpPr>
          <p:spPr>
            <a:xfrm>
              <a:off x="1699196"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16" name="object 116"/>
            <p:cNvSpPr/>
            <p:nvPr/>
          </p:nvSpPr>
          <p:spPr>
            <a:xfrm>
              <a:off x="1729199"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17" name="object 117"/>
            <p:cNvSpPr/>
            <p:nvPr/>
          </p:nvSpPr>
          <p:spPr>
            <a:xfrm>
              <a:off x="1762794"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18" name="object 118"/>
            <p:cNvSpPr/>
            <p:nvPr/>
          </p:nvSpPr>
          <p:spPr>
            <a:xfrm>
              <a:off x="1792797"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19" name="object 119"/>
            <p:cNvSpPr/>
            <p:nvPr/>
          </p:nvSpPr>
          <p:spPr>
            <a:xfrm>
              <a:off x="1826998"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20" name="object 120"/>
            <p:cNvSpPr/>
            <p:nvPr/>
          </p:nvSpPr>
          <p:spPr>
            <a:xfrm>
              <a:off x="1188585" y="2244906"/>
              <a:ext cx="638810" cy="0"/>
            </a:xfrm>
            <a:custGeom>
              <a:avLst/>
              <a:gdLst/>
              <a:ahLst/>
              <a:cxnLst/>
              <a:rect l="l" t="t" r="r" b="b"/>
              <a:pathLst>
                <a:path w="638810">
                  <a:moveTo>
                    <a:pt x="0" y="0"/>
                  </a:moveTo>
                  <a:lnTo>
                    <a:pt x="638413" y="0"/>
                  </a:lnTo>
                </a:path>
              </a:pathLst>
            </a:custGeom>
            <a:ln w="3600">
              <a:solidFill>
                <a:srgbClr val="000000"/>
              </a:solidFill>
            </a:ln>
          </p:spPr>
          <p:txBody>
            <a:bodyPr wrap="square" lIns="0" tIns="0" rIns="0" bIns="0" rtlCol="0"/>
            <a:lstStyle/>
            <a:p>
              <a:endParaRPr/>
            </a:p>
          </p:txBody>
        </p:sp>
      </p:grpSp>
      <p:sp>
        <p:nvSpPr>
          <p:cNvPr id="121" name="object 121"/>
          <p:cNvSpPr txBox="1"/>
          <p:nvPr/>
        </p:nvSpPr>
        <p:spPr>
          <a:xfrm>
            <a:off x="1243088" y="1724598"/>
            <a:ext cx="52768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x[n]=cos(pi*n/2)</a:t>
            </a:r>
            <a:endParaRPr sz="550">
              <a:latin typeface="Microsoft Sans Serif"/>
              <a:cs typeface="Microsoft Sans Serif"/>
            </a:endParaRPr>
          </a:p>
        </p:txBody>
      </p:sp>
      <p:grpSp>
        <p:nvGrpSpPr>
          <p:cNvPr id="122" name="object 122"/>
          <p:cNvGrpSpPr/>
          <p:nvPr/>
        </p:nvGrpSpPr>
        <p:grpSpPr>
          <a:xfrm>
            <a:off x="2033792" y="1862486"/>
            <a:ext cx="644525" cy="763905"/>
            <a:chOff x="2033792" y="1862486"/>
            <a:chExt cx="644525" cy="763905"/>
          </a:xfrm>
        </p:grpSpPr>
        <p:sp>
          <p:nvSpPr>
            <p:cNvPr id="123" name="object 123"/>
            <p:cNvSpPr/>
            <p:nvPr/>
          </p:nvSpPr>
          <p:spPr>
            <a:xfrm>
              <a:off x="2037602" y="1866296"/>
              <a:ext cx="638810" cy="758190"/>
            </a:xfrm>
            <a:custGeom>
              <a:avLst/>
              <a:gdLst/>
              <a:ahLst/>
              <a:cxnLst/>
              <a:rect l="l" t="t" r="r" b="b"/>
              <a:pathLst>
                <a:path w="638810" h="758189">
                  <a:moveTo>
                    <a:pt x="0" y="0"/>
                  </a:moveTo>
                  <a:lnTo>
                    <a:pt x="638414" y="0"/>
                  </a:lnTo>
                </a:path>
                <a:path w="638810" h="758189">
                  <a:moveTo>
                    <a:pt x="0" y="757815"/>
                  </a:moveTo>
                  <a:lnTo>
                    <a:pt x="638414" y="757815"/>
                  </a:lnTo>
                </a:path>
                <a:path w="638810" h="758189">
                  <a:moveTo>
                    <a:pt x="638414" y="757815"/>
                  </a:moveTo>
                  <a:lnTo>
                    <a:pt x="638414" y="0"/>
                  </a:lnTo>
                </a:path>
                <a:path w="638810" h="758189">
                  <a:moveTo>
                    <a:pt x="0" y="757815"/>
                  </a:moveTo>
                  <a:lnTo>
                    <a:pt x="0" y="0"/>
                  </a:lnTo>
                </a:path>
                <a:path w="638810" h="758189">
                  <a:moveTo>
                    <a:pt x="0" y="757815"/>
                  </a:moveTo>
                  <a:lnTo>
                    <a:pt x="638414" y="757815"/>
                  </a:lnTo>
                </a:path>
                <a:path w="638810" h="758189">
                  <a:moveTo>
                    <a:pt x="0" y="757815"/>
                  </a:moveTo>
                  <a:lnTo>
                    <a:pt x="0" y="0"/>
                  </a:lnTo>
                </a:path>
                <a:path w="638810" h="758189">
                  <a:moveTo>
                    <a:pt x="0" y="757815"/>
                  </a:moveTo>
                  <a:lnTo>
                    <a:pt x="0" y="750016"/>
                  </a:lnTo>
                </a:path>
              </a:pathLst>
            </a:custGeom>
            <a:ln w="3600">
              <a:solidFill>
                <a:srgbClr val="000000"/>
              </a:solidFill>
            </a:ln>
          </p:spPr>
          <p:txBody>
            <a:bodyPr wrap="square" lIns="0" tIns="0" rIns="0" bIns="0" rtlCol="0"/>
            <a:lstStyle/>
            <a:p>
              <a:endParaRPr/>
            </a:p>
          </p:txBody>
        </p:sp>
        <p:sp>
          <p:nvSpPr>
            <p:cNvPr id="124" name="object 124"/>
            <p:cNvSpPr/>
            <p:nvPr/>
          </p:nvSpPr>
          <p:spPr>
            <a:xfrm>
              <a:off x="2037602"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25" name="object 125"/>
          <p:cNvSpPr txBox="1"/>
          <p:nvPr/>
        </p:nvSpPr>
        <p:spPr>
          <a:xfrm>
            <a:off x="1774697" y="2626414"/>
            <a:ext cx="295910" cy="112395"/>
          </a:xfrm>
          <a:prstGeom prst="rect">
            <a:avLst/>
          </a:prstGeom>
        </p:spPr>
        <p:txBody>
          <a:bodyPr vert="horz" wrap="square" lIns="0" tIns="14604" rIns="0" bIns="0" rtlCol="0">
            <a:spAutoFit/>
          </a:bodyPr>
          <a:lstStyle/>
          <a:p>
            <a:pPr marL="12700">
              <a:lnSpc>
                <a:spcPct val="100000"/>
              </a:lnSpc>
              <a:spcBef>
                <a:spcPts val="114"/>
              </a:spcBef>
              <a:tabLst>
                <a:tab pos="242570" algn="l"/>
              </a:tabLst>
            </a:pPr>
            <a:r>
              <a:rPr sz="550" spc="5" dirty="0">
                <a:latin typeface="Microsoft Sans Serif"/>
                <a:cs typeface="Microsoft Sans Serif"/>
              </a:rPr>
              <a:t>20	0</a:t>
            </a:r>
            <a:endParaRPr sz="550">
              <a:latin typeface="Microsoft Sans Serif"/>
              <a:cs typeface="Microsoft Sans Serif"/>
            </a:endParaRPr>
          </a:p>
        </p:txBody>
      </p:sp>
      <p:grpSp>
        <p:nvGrpSpPr>
          <p:cNvPr id="126" name="object 126"/>
          <p:cNvGrpSpPr/>
          <p:nvPr/>
        </p:nvGrpSpPr>
        <p:grpSpPr>
          <a:xfrm>
            <a:off x="2352996" y="1862486"/>
            <a:ext cx="7620" cy="763905"/>
            <a:chOff x="2352996" y="1862486"/>
            <a:chExt cx="7620" cy="763905"/>
          </a:xfrm>
        </p:grpSpPr>
        <p:sp>
          <p:nvSpPr>
            <p:cNvPr id="127" name="object 127"/>
            <p:cNvSpPr/>
            <p:nvPr/>
          </p:nvSpPr>
          <p:spPr>
            <a:xfrm>
              <a:off x="2356806"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28" name="object 128"/>
            <p:cNvSpPr/>
            <p:nvPr/>
          </p:nvSpPr>
          <p:spPr>
            <a:xfrm>
              <a:off x="2356806"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29" name="object 129"/>
          <p:cNvSpPr txBox="1"/>
          <p:nvPr/>
        </p:nvSpPr>
        <p:spPr>
          <a:xfrm>
            <a:off x="2304505"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130" name="object 130"/>
          <p:cNvGrpSpPr/>
          <p:nvPr/>
        </p:nvGrpSpPr>
        <p:grpSpPr>
          <a:xfrm>
            <a:off x="2035697" y="1862486"/>
            <a:ext cx="644525" cy="763905"/>
            <a:chOff x="2035697" y="1862486"/>
            <a:chExt cx="644525" cy="763905"/>
          </a:xfrm>
        </p:grpSpPr>
        <p:sp>
          <p:nvSpPr>
            <p:cNvPr id="131" name="object 131"/>
            <p:cNvSpPr/>
            <p:nvPr/>
          </p:nvSpPr>
          <p:spPr>
            <a:xfrm>
              <a:off x="2676017"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32" name="object 132"/>
            <p:cNvSpPr/>
            <p:nvPr/>
          </p:nvSpPr>
          <p:spPr>
            <a:xfrm>
              <a:off x="2676017"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sp>
          <p:nvSpPr>
            <p:cNvPr id="133" name="object 133"/>
            <p:cNvSpPr/>
            <p:nvPr/>
          </p:nvSpPr>
          <p:spPr>
            <a:xfrm>
              <a:off x="2037602" y="2624112"/>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grpSp>
      <p:sp>
        <p:nvSpPr>
          <p:cNvPr id="134" name="object 134"/>
          <p:cNvSpPr txBox="1"/>
          <p:nvPr/>
        </p:nvSpPr>
        <p:spPr>
          <a:xfrm>
            <a:off x="1922300" y="2565812"/>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35" name="object 135"/>
          <p:cNvSpPr/>
          <p:nvPr/>
        </p:nvSpPr>
        <p:spPr>
          <a:xfrm>
            <a:off x="2037602" y="2434509"/>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36" name="object 136"/>
          <p:cNvSpPr txBox="1"/>
          <p:nvPr/>
        </p:nvSpPr>
        <p:spPr>
          <a:xfrm>
            <a:off x="1862301" y="2376209"/>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37" name="object 137"/>
          <p:cNvSpPr/>
          <p:nvPr/>
        </p:nvSpPr>
        <p:spPr>
          <a:xfrm>
            <a:off x="2037602" y="2244906"/>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38" name="object 138"/>
          <p:cNvSpPr txBox="1"/>
          <p:nvPr/>
        </p:nvSpPr>
        <p:spPr>
          <a:xfrm>
            <a:off x="1964299" y="218660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139" name="object 139"/>
          <p:cNvSpPr/>
          <p:nvPr/>
        </p:nvSpPr>
        <p:spPr>
          <a:xfrm>
            <a:off x="2037602" y="2055299"/>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40" name="object 140"/>
          <p:cNvSpPr txBox="1"/>
          <p:nvPr/>
        </p:nvSpPr>
        <p:spPr>
          <a:xfrm>
            <a:off x="1904300" y="1997001"/>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141" name="object 141"/>
          <p:cNvSpPr/>
          <p:nvPr/>
        </p:nvSpPr>
        <p:spPr>
          <a:xfrm>
            <a:off x="2037602" y="1866296"/>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42" name="object 142"/>
          <p:cNvSpPr txBox="1"/>
          <p:nvPr/>
        </p:nvSpPr>
        <p:spPr>
          <a:xfrm>
            <a:off x="1964299" y="180799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143" name="object 143"/>
          <p:cNvGrpSpPr/>
          <p:nvPr/>
        </p:nvGrpSpPr>
        <p:grpSpPr>
          <a:xfrm>
            <a:off x="2014202" y="1842895"/>
            <a:ext cx="685800" cy="805180"/>
            <a:chOff x="2014202" y="1842895"/>
            <a:chExt cx="685800" cy="805180"/>
          </a:xfrm>
        </p:grpSpPr>
        <p:sp>
          <p:nvSpPr>
            <p:cNvPr id="144" name="object 144"/>
            <p:cNvSpPr/>
            <p:nvPr/>
          </p:nvSpPr>
          <p:spPr>
            <a:xfrm>
              <a:off x="2037602" y="1866296"/>
              <a:ext cx="638810" cy="758190"/>
            </a:xfrm>
            <a:custGeom>
              <a:avLst/>
              <a:gdLst/>
              <a:ahLst/>
              <a:cxnLst/>
              <a:rect l="l" t="t" r="r" b="b"/>
              <a:pathLst>
                <a:path w="638810" h="758189">
                  <a:moveTo>
                    <a:pt x="0" y="0"/>
                  </a:moveTo>
                  <a:lnTo>
                    <a:pt x="638414" y="0"/>
                  </a:lnTo>
                </a:path>
                <a:path w="638810" h="758189">
                  <a:moveTo>
                    <a:pt x="0" y="757815"/>
                  </a:moveTo>
                  <a:lnTo>
                    <a:pt x="638414" y="757815"/>
                  </a:lnTo>
                </a:path>
                <a:path w="638810" h="758189">
                  <a:moveTo>
                    <a:pt x="638414" y="757815"/>
                  </a:moveTo>
                  <a:lnTo>
                    <a:pt x="638414" y="0"/>
                  </a:lnTo>
                </a:path>
                <a:path w="638810" h="758189">
                  <a:moveTo>
                    <a:pt x="0" y="757815"/>
                  </a:moveTo>
                  <a:lnTo>
                    <a:pt x="0" y="0"/>
                  </a:lnTo>
                </a:path>
              </a:pathLst>
            </a:custGeom>
            <a:ln w="3600">
              <a:solidFill>
                <a:srgbClr val="000000"/>
              </a:solidFill>
            </a:ln>
          </p:spPr>
          <p:txBody>
            <a:bodyPr wrap="square" lIns="0" tIns="0" rIns="0" bIns="0" rtlCol="0"/>
            <a:lstStyle/>
            <a:p>
              <a:endParaRPr/>
            </a:p>
          </p:txBody>
        </p:sp>
        <p:sp>
          <p:nvSpPr>
            <p:cNvPr id="145" name="object 145"/>
            <p:cNvSpPr/>
            <p:nvPr/>
          </p:nvSpPr>
          <p:spPr>
            <a:xfrm>
              <a:off x="2016002" y="1844695"/>
              <a:ext cx="681990" cy="801370"/>
            </a:xfrm>
            <a:custGeom>
              <a:avLst/>
              <a:gdLst/>
              <a:ahLst/>
              <a:cxnLst/>
              <a:rect l="l" t="t" r="r" b="b"/>
              <a:pathLst>
                <a:path w="681989" h="801369">
                  <a:moveTo>
                    <a:pt x="43200" y="21600"/>
                  </a:moveTo>
                  <a:lnTo>
                    <a:pt x="41503" y="30008"/>
                  </a:lnTo>
                  <a:lnTo>
                    <a:pt x="36874" y="36874"/>
                  </a:lnTo>
                  <a:lnTo>
                    <a:pt x="30008" y="41503"/>
                  </a:lnTo>
                  <a:lnTo>
                    <a:pt x="21600" y="43200"/>
                  </a:lnTo>
                  <a:lnTo>
                    <a:pt x="13192" y="41503"/>
                  </a:lnTo>
                  <a:lnTo>
                    <a:pt x="6326" y="36874"/>
                  </a:lnTo>
                  <a:lnTo>
                    <a:pt x="1697" y="30008"/>
                  </a:lnTo>
                  <a:lnTo>
                    <a:pt x="0" y="21600"/>
                  </a:lnTo>
                  <a:lnTo>
                    <a:pt x="1697" y="13195"/>
                  </a:lnTo>
                  <a:lnTo>
                    <a:pt x="6326" y="6328"/>
                  </a:lnTo>
                  <a:lnTo>
                    <a:pt x="13192" y="1698"/>
                  </a:lnTo>
                  <a:lnTo>
                    <a:pt x="21600" y="0"/>
                  </a:lnTo>
                  <a:lnTo>
                    <a:pt x="30008" y="1698"/>
                  </a:lnTo>
                  <a:lnTo>
                    <a:pt x="36874" y="6328"/>
                  </a:lnTo>
                  <a:lnTo>
                    <a:pt x="41503" y="13195"/>
                  </a:lnTo>
                  <a:lnTo>
                    <a:pt x="43200" y="21600"/>
                  </a:lnTo>
                </a:path>
                <a:path w="681989" h="801369">
                  <a:moveTo>
                    <a:pt x="75003" y="779416"/>
                  </a:moveTo>
                  <a:lnTo>
                    <a:pt x="73305" y="787823"/>
                  </a:lnTo>
                  <a:lnTo>
                    <a:pt x="68674" y="794689"/>
                  </a:lnTo>
                  <a:lnTo>
                    <a:pt x="61808" y="799319"/>
                  </a:lnTo>
                  <a:lnTo>
                    <a:pt x="53403" y="801016"/>
                  </a:lnTo>
                  <a:lnTo>
                    <a:pt x="44995" y="799319"/>
                  </a:lnTo>
                  <a:lnTo>
                    <a:pt x="38129" y="794689"/>
                  </a:lnTo>
                  <a:lnTo>
                    <a:pt x="33500" y="787823"/>
                  </a:lnTo>
                  <a:lnTo>
                    <a:pt x="31803" y="779416"/>
                  </a:lnTo>
                  <a:lnTo>
                    <a:pt x="33500" y="771009"/>
                  </a:lnTo>
                  <a:lnTo>
                    <a:pt x="38129" y="764143"/>
                  </a:lnTo>
                  <a:lnTo>
                    <a:pt x="44995" y="759513"/>
                  </a:lnTo>
                  <a:lnTo>
                    <a:pt x="53403" y="757815"/>
                  </a:lnTo>
                  <a:lnTo>
                    <a:pt x="61808" y="759513"/>
                  </a:lnTo>
                  <a:lnTo>
                    <a:pt x="68674" y="764143"/>
                  </a:lnTo>
                  <a:lnTo>
                    <a:pt x="73305" y="771009"/>
                  </a:lnTo>
                  <a:lnTo>
                    <a:pt x="75003" y="779416"/>
                  </a:lnTo>
                </a:path>
                <a:path w="681989" h="801369">
                  <a:moveTo>
                    <a:pt x="106799" y="21600"/>
                  </a:moveTo>
                  <a:lnTo>
                    <a:pt x="105102" y="30008"/>
                  </a:lnTo>
                  <a:lnTo>
                    <a:pt x="100473" y="36874"/>
                  </a:lnTo>
                  <a:lnTo>
                    <a:pt x="93607" y="41503"/>
                  </a:lnTo>
                  <a:lnTo>
                    <a:pt x="85199" y="43200"/>
                  </a:lnTo>
                  <a:lnTo>
                    <a:pt x="76793" y="41503"/>
                  </a:lnTo>
                  <a:lnTo>
                    <a:pt x="69927" y="36874"/>
                  </a:lnTo>
                  <a:lnTo>
                    <a:pt x="65297" y="30008"/>
                  </a:lnTo>
                  <a:lnTo>
                    <a:pt x="63598" y="21600"/>
                  </a:lnTo>
                  <a:lnTo>
                    <a:pt x="65297" y="13195"/>
                  </a:lnTo>
                  <a:lnTo>
                    <a:pt x="69927" y="6328"/>
                  </a:lnTo>
                  <a:lnTo>
                    <a:pt x="76793" y="1698"/>
                  </a:lnTo>
                  <a:lnTo>
                    <a:pt x="85199" y="0"/>
                  </a:lnTo>
                  <a:lnTo>
                    <a:pt x="93607" y="1698"/>
                  </a:lnTo>
                  <a:lnTo>
                    <a:pt x="100473" y="6328"/>
                  </a:lnTo>
                  <a:lnTo>
                    <a:pt x="105102" y="13195"/>
                  </a:lnTo>
                  <a:lnTo>
                    <a:pt x="106799" y="21600"/>
                  </a:lnTo>
                </a:path>
                <a:path w="681989" h="801369">
                  <a:moveTo>
                    <a:pt x="138602" y="779416"/>
                  </a:moveTo>
                  <a:lnTo>
                    <a:pt x="136905" y="787823"/>
                  </a:lnTo>
                  <a:lnTo>
                    <a:pt x="132276" y="794689"/>
                  </a:lnTo>
                  <a:lnTo>
                    <a:pt x="125410" y="799319"/>
                  </a:lnTo>
                  <a:lnTo>
                    <a:pt x="117002" y="801016"/>
                  </a:lnTo>
                  <a:lnTo>
                    <a:pt x="108593" y="799319"/>
                  </a:lnTo>
                  <a:lnTo>
                    <a:pt x="101728" y="794689"/>
                  </a:lnTo>
                  <a:lnTo>
                    <a:pt x="97099" y="787823"/>
                  </a:lnTo>
                  <a:lnTo>
                    <a:pt x="95401" y="779416"/>
                  </a:lnTo>
                  <a:lnTo>
                    <a:pt x="97099" y="771009"/>
                  </a:lnTo>
                  <a:lnTo>
                    <a:pt x="101728" y="764143"/>
                  </a:lnTo>
                  <a:lnTo>
                    <a:pt x="108593" y="759513"/>
                  </a:lnTo>
                  <a:lnTo>
                    <a:pt x="117002" y="757815"/>
                  </a:lnTo>
                  <a:lnTo>
                    <a:pt x="125410" y="759513"/>
                  </a:lnTo>
                  <a:lnTo>
                    <a:pt x="132276" y="764143"/>
                  </a:lnTo>
                  <a:lnTo>
                    <a:pt x="136905" y="771009"/>
                  </a:lnTo>
                  <a:lnTo>
                    <a:pt x="138602" y="779416"/>
                  </a:lnTo>
                </a:path>
                <a:path w="681989" h="801369">
                  <a:moveTo>
                    <a:pt x="170405" y="21600"/>
                  </a:moveTo>
                  <a:lnTo>
                    <a:pt x="168707" y="30008"/>
                  </a:lnTo>
                  <a:lnTo>
                    <a:pt x="164076" y="36874"/>
                  </a:lnTo>
                  <a:lnTo>
                    <a:pt x="157210" y="41503"/>
                  </a:lnTo>
                  <a:lnTo>
                    <a:pt x="148805" y="43200"/>
                  </a:lnTo>
                  <a:lnTo>
                    <a:pt x="140396" y="41503"/>
                  </a:lnTo>
                  <a:lnTo>
                    <a:pt x="133531" y="36874"/>
                  </a:lnTo>
                  <a:lnTo>
                    <a:pt x="128902" y="30008"/>
                  </a:lnTo>
                  <a:lnTo>
                    <a:pt x="127204" y="21600"/>
                  </a:lnTo>
                  <a:lnTo>
                    <a:pt x="128902" y="13195"/>
                  </a:lnTo>
                  <a:lnTo>
                    <a:pt x="133531" y="6328"/>
                  </a:lnTo>
                  <a:lnTo>
                    <a:pt x="140396" y="1698"/>
                  </a:lnTo>
                  <a:lnTo>
                    <a:pt x="148805" y="0"/>
                  </a:lnTo>
                  <a:lnTo>
                    <a:pt x="157210" y="1698"/>
                  </a:lnTo>
                  <a:lnTo>
                    <a:pt x="164076" y="6328"/>
                  </a:lnTo>
                  <a:lnTo>
                    <a:pt x="168707" y="13195"/>
                  </a:lnTo>
                  <a:lnTo>
                    <a:pt x="170405" y="21600"/>
                  </a:lnTo>
                </a:path>
                <a:path w="681989" h="801369">
                  <a:moveTo>
                    <a:pt x="202806" y="779416"/>
                  </a:moveTo>
                  <a:lnTo>
                    <a:pt x="201107" y="787823"/>
                  </a:lnTo>
                  <a:lnTo>
                    <a:pt x="196477" y="794689"/>
                  </a:lnTo>
                  <a:lnTo>
                    <a:pt x="189611" y="799319"/>
                  </a:lnTo>
                  <a:lnTo>
                    <a:pt x="181205" y="801016"/>
                  </a:lnTo>
                  <a:lnTo>
                    <a:pt x="172797" y="799319"/>
                  </a:lnTo>
                  <a:lnTo>
                    <a:pt x="165931" y="794689"/>
                  </a:lnTo>
                  <a:lnTo>
                    <a:pt x="161302" y="787823"/>
                  </a:lnTo>
                  <a:lnTo>
                    <a:pt x="159605" y="779416"/>
                  </a:lnTo>
                  <a:lnTo>
                    <a:pt x="161302" y="771009"/>
                  </a:lnTo>
                  <a:lnTo>
                    <a:pt x="165931" y="764143"/>
                  </a:lnTo>
                  <a:lnTo>
                    <a:pt x="172797" y="759513"/>
                  </a:lnTo>
                  <a:lnTo>
                    <a:pt x="181205" y="757815"/>
                  </a:lnTo>
                  <a:lnTo>
                    <a:pt x="189611" y="759513"/>
                  </a:lnTo>
                  <a:lnTo>
                    <a:pt x="196477" y="764143"/>
                  </a:lnTo>
                  <a:lnTo>
                    <a:pt x="201107" y="771009"/>
                  </a:lnTo>
                  <a:lnTo>
                    <a:pt x="202806" y="779416"/>
                  </a:lnTo>
                </a:path>
                <a:path w="681989" h="801369">
                  <a:moveTo>
                    <a:pt x="234602" y="21600"/>
                  </a:moveTo>
                  <a:lnTo>
                    <a:pt x="232904" y="30008"/>
                  </a:lnTo>
                  <a:lnTo>
                    <a:pt x="228275" y="36874"/>
                  </a:lnTo>
                  <a:lnTo>
                    <a:pt x="221409" y="41503"/>
                  </a:lnTo>
                  <a:lnTo>
                    <a:pt x="213001" y="43200"/>
                  </a:lnTo>
                  <a:lnTo>
                    <a:pt x="204596" y="41503"/>
                  </a:lnTo>
                  <a:lnTo>
                    <a:pt x="197730" y="36874"/>
                  </a:lnTo>
                  <a:lnTo>
                    <a:pt x="193099" y="30008"/>
                  </a:lnTo>
                  <a:lnTo>
                    <a:pt x="191401" y="21600"/>
                  </a:lnTo>
                  <a:lnTo>
                    <a:pt x="193099" y="13195"/>
                  </a:lnTo>
                  <a:lnTo>
                    <a:pt x="197730" y="6328"/>
                  </a:lnTo>
                  <a:lnTo>
                    <a:pt x="204596" y="1698"/>
                  </a:lnTo>
                  <a:lnTo>
                    <a:pt x="213001" y="0"/>
                  </a:lnTo>
                  <a:lnTo>
                    <a:pt x="221409" y="1698"/>
                  </a:lnTo>
                  <a:lnTo>
                    <a:pt x="228275" y="6328"/>
                  </a:lnTo>
                  <a:lnTo>
                    <a:pt x="232904" y="13195"/>
                  </a:lnTo>
                  <a:lnTo>
                    <a:pt x="234602" y="21600"/>
                  </a:lnTo>
                </a:path>
                <a:path w="681989" h="801369">
                  <a:moveTo>
                    <a:pt x="266405" y="779416"/>
                  </a:moveTo>
                  <a:lnTo>
                    <a:pt x="264707" y="787823"/>
                  </a:lnTo>
                  <a:lnTo>
                    <a:pt x="260078" y="794689"/>
                  </a:lnTo>
                  <a:lnTo>
                    <a:pt x="253212" y="799319"/>
                  </a:lnTo>
                  <a:lnTo>
                    <a:pt x="244804" y="801016"/>
                  </a:lnTo>
                  <a:lnTo>
                    <a:pt x="236396" y="799319"/>
                  </a:lnTo>
                  <a:lnTo>
                    <a:pt x="229530" y="794689"/>
                  </a:lnTo>
                  <a:lnTo>
                    <a:pt x="224901" y="787823"/>
                  </a:lnTo>
                  <a:lnTo>
                    <a:pt x="223204" y="779416"/>
                  </a:lnTo>
                  <a:lnTo>
                    <a:pt x="224901" y="771009"/>
                  </a:lnTo>
                  <a:lnTo>
                    <a:pt x="229530" y="764143"/>
                  </a:lnTo>
                  <a:lnTo>
                    <a:pt x="236396" y="759513"/>
                  </a:lnTo>
                  <a:lnTo>
                    <a:pt x="244804" y="757815"/>
                  </a:lnTo>
                  <a:lnTo>
                    <a:pt x="253212" y="759513"/>
                  </a:lnTo>
                  <a:lnTo>
                    <a:pt x="260078" y="764143"/>
                  </a:lnTo>
                  <a:lnTo>
                    <a:pt x="264707" y="771009"/>
                  </a:lnTo>
                  <a:lnTo>
                    <a:pt x="266405" y="779416"/>
                  </a:lnTo>
                </a:path>
                <a:path w="681989" h="801369">
                  <a:moveTo>
                    <a:pt x="298208" y="21600"/>
                  </a:moveTo>
                  <a:lnTo>
                    <a:pt x="296509" y="30008"/>
                  </a:lnTo>
                  <a:lnTo>
                    <a:pt x="291879" y="36874"/>
                  </a:lnTo>
                  <a:lnTo>
                    <a:pt x="285012" y="41503"/>
                  </a:lnTo>
                  <a:lnTo>
                    <a:pt x="276607" y="43200"/>
                  </a:lnTo>
                  <a:lnTo>
                    <a:pt x="268199" y="41503"/>
                  </a:lnTo>
                  <a:lnTo>
                    <a:pt x="261333" y="36874"/>
                  </a:lnTo>
                  <a:lnTo>
                    <a:pt x="256704" y="30008"/>
                  </a:lnTo>
                  <a:lnTo>
                    <a:pt x="255007" y="21600"/>
                  </a:lnTo>
                  <a:lnTo>
                    <a:pt x="256704" y="13195"/>
                  </a:lnTo>
                  <a:lnTo>
                    <a:pt x="261333" y="6328"/>
                  </a:lnTo>
                  <a:lnTo>
                    <a:pt x="268199" y="1698"/>
                  </a:lnTo>
                  <a:lnTo>
                    <a:pt x="276607" y="0"/>
                  </a:lnTo>
                  <a:lnTo>
                    <a:pt x="285012" y="1698"/>
                  </a:lnTo>
                  <a:lnTo>
                    <a:pt x="291879" y="6328"/>
                  </a:lnTo>
                  <a:lnTo>
                    <a:pt x="296509" y="13195"/>
                  </a:lnTo>
                  <a:lnTo>
                    <a:pt x="298208" y="21600"/>
                  </a:lnTo>
                </a:path>
                <a:path w="681989" h="801369">
                  <a:moveTo>
                    <a:pt x="330003" y="779416"/>
                  </a:moveTo>
                  <a:lnTo>
                    <a:pt x="328306" y="787823"/>
                  </a:lnTo>
                  <a:lnTo>
                    <a:pt x="323677" y="794689"/>
                  </a:lnTo>
                  <a:lnTo>
                    <a:pt x="316811" y="799319"/>
                  </a:lnTo>
                  <a:lnTo>
                    <a:pt x="308403" y="801016"/>
                  </a:lnTo>
                  <a:lnTo>
                    <a:pt x="299998" y="799319"/>
                  </a:lnTo>
                  <a:lnTo>
                    <a:pt x="293132" y="794689"/>
                  </a:lnTo>
                  <a:lnTo>
                    <a:pt x="288501" y="787823"/>
                  </a:lnTo>
                  <a:lnTo>
                    <a:pt x="286803" y="779416"/>
                  </a:lnTo>
                  <a:lnTo>
                    <a:pt x="288501" y="771009"/>
                  </a:lnTo>
                  <a:lnTo>
                    <a:pt x="293132" y="764143"/>
                  </a:lnTo>
                  <a:lnTo>
                    <a:pt x="299998" y="759513"/>
                  </a:lnTo>
                  <a:lnTo>
                    <a:pt x="308403" y="757815"/>
                  </a:lnTo>
                  <a:lnTo>
                    <a:pt x="316811" y="759513"/>
                  </a:lnTo>
                  <a:lnTo>
                    <a:pt x="323677" y="764143"/>
                  </a:lnTo>
                  <a:lnTo>
                    <a:pt x="328306" y="771009"/>
                  </a:lnTo>
                  <a:lnTo>
                    <a:pt x="330003" y="779416"/>
                  </a:lnTo>
                </a:path>
                <a:path w="681989" h="801369">
                  <a:moveTo>
                    <a:pt x="362404" y="21600"/>
                  </a:moveTo>
                  <a:lnTo>
                    <a:pt x="360707" y="30008"/>
                  </a:lnTo>
                  <a:lnTo>
                    <a:pt x="356078" y="36874"/>
                  </a:lnTo>
                  <a:lnTo>
                    <a:pt x="349212" y="41503"/>
                  </a:lnTo>
                  <a:lnTo>
                    <a:pt x="340804" y="43200"/>
                  </a:lnTo>
                  <a:lnTo>
                    <a:pt x="332398" y="41503"/>
                  </a:lnTo>
                  <a:lnTo>
                    <a:pt x="325532" y="36874"/>
                  </a:lnTo>
                  <a:lnTo>
                    <a:pt x="320902" y="30008"/>
                  </a:lnTo>
                  <a:lnTo>
                    <a:pt x="319203" y="21600"/>
                  </a:lnTo>
                  <a:lnTo>
                    <a:pt x="320902" y="13195"/>
                  </a:lnTo>
                  <a:lnTo>
                    <a:pt x="325532" y="6328"/>
                  </a:lnTo>
                  <a:lnTo>
                    <a:pt x="332398" y="1698"/>
                  </a:lnTo>
                  <a:lnTo>
                    <a:pt x="340804" y="0"/>
                  </a:lnTo>
                  <a:lnTo>
                    <a:pt x="349212" y="1698"/>
                  </a:lnTo>
                  <a:lnTo>
                    <a:pt x="356078" y="6328"/>
                  </a:lnTo>
                  <a:lnTo>
                    <a:pt x="360707" y="13195"/>
                  </a:lnTo>
                  <a:lnTo>
                    <a:pt x="362404" y="21600"/>
                  </a:lnTo>
                </a:path>
                <a:path w="681989" h="801369">
                  <a:moveTo>
                    <a:pt x="394207" y="779416"/>
                  </a:moveTo>
                  <a:lnTo>
                    <a:pt x="392510" y="787823"/>
                  </a:lnTo>
                  <a:lnTo>
                    <a:pt x="387881" y="794689"/>
                  </a:lnTo>
                  <a:lnTo>
                    <a:pt x="381015" y="799319"/>
                  </a:lnTo>
                  <a:lnTo>
                    <a:pt x="372607" y="801016"/>
                  </a:lnTo>
                  <a:lnTo>
                    <a:pt x="364198" y="799319"/>
                  </a:lnTo>
                  <a:lnTo>
                    <a:pt x="357332" y="794689"/>
                  </a:lnTo>
                  <a:lnTo>
                    <a:pt x="352704" y="787823"/>
                  </a:lnTo>
                  <a:lnTo>
                    <a:pt x="351006" y="779416"/>
                  </a:lnTo>
                  <a:lnTo>
                    <a:pt x="352704" y="771009"/>
                  </a:lnTo>
                  <a:lnTo>
                    <a:pt x="357332" y="764143"/>
                  </a:lnTo>
                  <a:lnTo>
                    <a:pt x="364198" y="759513"/>
                  </a:lnTo>
                  <a:lnTo>
                    <a:pt x="372607" y="757815"/>
                  </a:lnTo>
                  <a:lnTo>
                    <a:pt x="381015" y="759513"/>
                  </a:lnTo>
                  <a:lnTo>
                    <a:pt x="387881" y="764143"/>
                  </a:lnTo>
                  <a:lnTo>
                    <a:pt x="392510" y="771009"/>
                  </a:lnTo>
                  <a:lnTo>
                    <a:pt x="394207" y="779416"/>
                  </a:lnTo>
                </a:path>
                <a:path w="681989" h="801369">
                  <a:moveTo>
                    <a:pt x="426010" y="21600"/>
                  </a:moveTo>
                  <a:lnTo>
                    <a:pt x="424312" y="30008"/>
                  </a:lnTo>
                  <a:lnTo>
                    <a:pt x="419681" y="36874"/>
                  </a:lnTo>
                  <a:lnTo>
                    <a:pt x="412815" y="41503"/>
                  </a:lnTo>
                  <a:lnTo>
                    <a:pt x="404410" y="43200"/>
                  </a:lnTo>
                  <a:lnTo>
                    <a:pt x="396001" y="41503"/>
                  </a:lnTo>
                  <a:lnTo>
                    <a:pt x="389135" y="36874"/>
                  </a:lnTo>
                  <a:lnTo>
                    <a:pt x="384507" y="30008"/>
                  </a:lnTo>
                  <a:lnTo>
                    <a:pt x="382809" y="21600"/>
                  </a:lnTo>
                  <a:lnTo>
                    <a:pt x="384507" y="13195"/>
                  </a:lnTo>
                  <a:lnTo>
                    <a:pt x="389135" y="6328"/>
                  </a:lnTo>
                  <a:lnTo>
                    <a:pt x="396001" y="1698"/>
                  </a:lnTo>
                  <a:lnTo>
                    <a:pt x="404410" y="0"/>
                  </a:lnTo>
                  <a:lnTo>
                    <a:pt x="412815" y="1698"/>
                  </a:lnTo>
                  <a:lnTo>
                    <a:pt x="419681" y="6328"/>
                  </a:lnTo>
                  <a:lnTo>
                    <a:pt x="424312" y="13195"/>
                  </a:lnTo>
                  <a:lnTo>
                    <a:pt x="426010" y="21600"/>
                  </a:lnTo>
                </a:path>
                <a:path w="681989" h="801369">
                  <a:moveTo>
                    <a:pt x="457806" y="779416"/>
                  </a:moveTo>
                  <a:lnTo>
                    <a:pt x="456109" y="787823"/>
                  </a:lnTo>
                  <a:lnTo>
                    <a:pt x="451480" y="794689"/>
                  </a:lnTo>
                  <a:lnTo>
                    <a:pt x="444614" y="799319"/>
                  </a:lnTo>
                  <a:lnTo>
                    <a:pt x="436205" y="801016"/>
                  </a:lnTo>
                  <a:lnTo>
                    <a:pt x="427800" y="799319"/>
                  </a:lnTo>
                  <a:lnTo>
                    <a:pt x="420934" y="794689"/>
                  </a:lnTo>
                  <a:lnTo>
                    <a:pt x="416303" y="787823"/>
                  </a:lnTo>
                  <a:lnTo>
                    <a:pt x="414605" y="779416"/>
                  </a:lnTo>
                  <a:lnTo>
                    <a:pt x="416303" y="771009"/>
                  </a:lnTo>
                  <a:lnTo>
                    <a:pt x="420934" y="764143"/>
                  </a:lnTo>
                  <a:lnTo>
                    <a:pt x="427800" y="759513"/>
                  </a:lnTo>
                  <a:lnTo>
                    <a:pt x="436205" y="757815"/>
                  </a:lnTo>
                  <a:lnTo>
                    <a:pt x="444614" y="759513"/>
                  </a:lnTo>
                  <a:lnTo>
                    <a:pt x="451480" y="764143"/>
                  </a:lnTo>
                  <a:lnTo>
                    <a:pt x="456109" y="771009"/>
                  </a:lnTo>
                  <a:lnTo>
                    <a:pt x="457806" y="779416"/>
                  </a:lnTo>
                </a:path>
                <a:path w="681989" h="801369">
                  <a:moveTo>
                    <a:pt x="489609" y="21600"/>
                  </a:moveTo>
                  <a:lnTo>
                    <a:pt x="487912" y="30008"/>
                  </a:lnTo>
                  <a:lnTo>
                    <a:pt x="483283" y="36874"/>
                  </a:lnTo>
                  <a:lnTo>
                    <a:pt x="476417" y="41503"/>
                  </a:lnTo>
                  <a:lnTo>
                    <a:pt x="468008" y="43200"/>
                  </a:lnTo>
                  <a:lnTo>
                    <a:pt x="459600" y="41503"/>
                  </a:lnTo>
                  <a:lnTo>
                    <a:pt x="452734" y="36874"/>
                  </a:lnTo>
                  <a:lnTo>
                    <a:pt x="448105" y="30008"/>
                  </a:lnTo>
                  <a:lnTo>
                    <a:pt x="446408" y="21600"/>
                  </a:lnTo>
                  <a:lnTo>
                    <a:pt x="448105" y="13195"/>
                  </a:lnTo>
                  <a:lnTo>
                    <a:pt x="452734" y="6328"/>
                  </a:lnTo>
                  <a:lnTo>
                    <a:pt x="459600" y="1698"/>
                  </a:lnTo>
                  <a:lnTo>
                    <a:pt x="468008" y="0"/>
                  </a:lnTo>
                  <a:lnTo>
                    <a:pt x="476417" y="1698"/>
                  </a:lnTo>
                  <a:lnTo>
                    <a:pt x="483283" y="6328"/>
                  </a:lnTo>
                  <a:lnTo>
                    <a:pt x="487912" y="13195"/>
                  </a:lnTo>
                  <a:lnTo>
                    <a:pt x="489609" y="21600"/>
                  </a:lnTo>
                </a:path>
                <a:path w="681989" h="801369">
                  <a:moveTo>
                    <a:pt x="522010" y="779416"/>
                  </a:moveTo>
                  <a:lnTo>
                    <a:pt x="520312" y="787823"/>
                  </a:lnTo>
                  <a:lnTo>
                    <a:pt x="515683" y="794689"/>
                  </a:lnTo>
                  <a:lnTo>
                    <a:pt x="508817" y="799319"/>
                  </a:lnTo>
                  <a:lnTo>
                    <a:pt x="500409" y="801016"/>
                  </a:lnTo>
                  <a:lnTo>
                    <a:pt x="492001" y="799319"/>
                  </a:lnTo>
                  <a:lnTo>
                    <a:pt x="485135" y="794689"/>
                  </a:lnTo>
                  <a:lnTo>
                    <a:pt x="480506" y="787823"/>
                  </a:lnTo>
                  <a:lnTo>
                    <a:pt x="478809" y="779416"/>
                  </a:lnTo>
                  <a:lnTo>
                    <a:pt x="480506" y="771009"/>
                  </a:lnTo>
                  <a:lnTo>
                    <a:pt x="485135" y="764143"/>
                  </a:lnTo>
                  <a:lnTo>
                    <a:pt x="492001" y="759513"/>
                  </a:lnTo>
                  <a:lnTo>
                    <a:pt x="500409" y="757815"/>
                  </a:lnTo>
                  <a:lnTo>
                    <a:pt x="508817" y="759513"/>
                  </a:lnTo>
                  <a:lnTo>
                    <a:pt x="515683" y="764143"/>
                  </a:lnTo>
                  <a:lnTo>
                    <a:pt x="520312" y="771009"/>
                  </a:lnTo>
                  <a:lnTo>
                    <a:pt x="522010" y="779416"/>
                  </a:lnTo>
                </a:path>
                <a:path w="681989" h="801369">
                  <a:moveTo>
                    <a:pt x="553813" y="21600"/>
                  </a:moveTo>
                  <a:lnTo>
                    <a:pt x="552114" y="30008"/>
                  </a:lnTo>
                  <a:lnTo>
                    <a:pt x="547484" y="36874"/>
                  </a:lnTo>
                  <a:lnTo>
                    <a:pt x="540617" y="41503"/>
                  </a:lnTo>
                  <a:lnTo>
                    <a:pt x="532212" y="43200"/>
                  </a:lnTo>
                  <a:lnTo>
                    <a:pt x="523804" y="41503"/>
                  </a:lnTo>
                  <a:lnTo>
                    <a:pt x="516938" y="36874"/>
                  </a:lnTo>
                  <a:lnTo>
                    <a:pt x="512309" y="30008"/>
                  </a:lnTo>
                  <a:lnTo>
                    <a:pt x="510612" y="21600"/>
                  </a:lnTo>
                  <a:lnTo>
                    <a:pt x="512309" y="13195"/>
                  </a:lnTo>
                  <a:lnTo>
                    <a:pt x="516938" y="6328"/>
                  </a:lnTo>
                  <a:lnTo>
                    <a:pt x="523804" y="1698"/>
                  </a:lnTo>
                  <a:lnTo>
                    <a:pt x="532212" y="0"/>
                  </a:lnTo>
                  <a:lnTo>
                    <a:pt x="540617" y="1698"/>
                  </a:lnTo>
                  <a:lnTo>
                    <a:pt x="547484" y="6328"/>
                  </a:lnTo>
                  <a:lnTo>
                    <a:pt x="552114" y="13195"/>
                  </a:lnTo>
                  <a:lnTo>
                    <a:pt x="553813" y="21600"/>
                  </a:lnTo>
                </a:path>
                <a:path w="681989" h="801369">
                  <a:moveTo>
                    <a:pt x="585608" y="779416"/>
                  </a:moveTo>
                  <a:lnTo>
                    <a:pt x="583911" y="787823"/>
                  </a:lnTo>
                  <a:lnTo>
                    <a:pt x="579282" y="794689"/>
                  </a:lnTo>
                  <a:lnTo>
                    <a:pt x="572416" y="799319"/>
                  </a:lnTo>
                  <a:lnTo>
                    <a:pt x="564008" y="801016"/>
                  </a:lnTo>
                  <a:lnTo>
                    <a:pt x="555603" y="799319"/>
                  </a:lnTo>
                  <a:lnTo>
                    <a:pt x="548736" y="794689"/>
                  </a:lnTo>
                  <a:lnTo>
                    <a:pt x="544106" y="787823"/>
                  </a:lnTo>
                  <a:lnTo>
                    <a:pt x="542408" y="779416"/>
                  </a:lnTo>
                  <a:lnTo>
                    <a:pt x="544106" y="771009"/>
                  </a:lnTo>
                  <a:lnTo>
                    <a:pt x="548736" y="764143"/>
                  </a:lnTo>
                  <a:lnTo>
                    <a:pt x="555603" y="759513"/>
                  </a:lnTo>
                  <a:lnTo>
                    <a:pt x="564008" y="757815"/>
                  </a:lnTo>
                  <a:lnTo>
                    <a:pt x="572416" y="759513"/>
                  </a:lnTo>
                  <a:lnTo>
                    <a:pt x="579282" y="764143"/>
                  </a:lnTo>
                  <a:lnTo>
                    <a:pt x="583911" y="771009"/>
                  </a:lnTo>
                  <a:lnTo>
                    <a:pt x="585608" y="779416"/>
                  </a:lnTo>
                </a:path>
                <a:path w="681989" h="801369">
                  <a:moveTo>
                    <a:pt x="617411" y="21600"/>
                  </a:moveTo>
                  <a:lnTo>
                    <a:pt x="615714" y="30008"/>
                  </a:lnTo>
                  <a:lnTo>
                    <a:pt x="611085" y="36874"/>
                  </a:lnTo>
                  <a:lnTo>
                    <a:pt x="604219" y="41503"/>
                  </a:lnTo>
                  <a:lnTo>
                    <a:pt x="595811" y="43200"/>
                  </a:lnTo>
                  <a:lnTo>
                    <a:pt x="587403" y="41503"/>
                  </a:lnTo>
                  <a:lnTo>
                    <a:pt x="580537" y="36874"/>
                  </a:lnTo>
                  <a:lnTo>
                    <a:pt x="575908" y="30008"/>
                  </a:lnTo>
                  <a:lnTo>
                    <a:pt x="574211" y="21600"/>
                  </a:lnTo>
                  <a:lnTo>
                    <a:pt x="575908" y="13195"/>
                  </a:lnTo>
                  <a:lnTo>
                    <a:pt x="580537" y="6328"/>
                  </a:lnTo>
                  <a:lnTo>
                    <a:pt x="587403" y="1698"/>
                  </a:lnTo>
                  <a:lnTo>
                    <a:pt x="595811" y="0"/>
                  </a:lnTo>
                  <a:lnTo>
                    <a:pt x="604219" y="1698"/>
                  </a:lnTo>
                  <a:lnTo>
                    <a:pt x="611085" y="6328"/>
                  </a:lnTo>
                  <a:lnTo>
                    <a:pt x="615714" y="13195"/>
                  </a:lnTo>
                  <a:lnTo>
                    <a:pt x="617411" y="21600"/>
                  </a:lnTo>
                </a:path>
                <a:path w="681989" h="801369">
                  <a:moveTo>
                    <a:pt x="649214" y="779416"/>
                  </a:moveTo>
                  <a:lnTo>
                    <a:pt x="647516" y="787823"/>
                  </a:lnTo>
                  <a:lnTo>
                    <a:pt x="642885" y="794689"/>
                  </a:lnTo>
                  <a:lnTo>
                    <a:pt x="636019" y="799319"/>
                  </a:lnTo>
                  <a:lnTo>
                    <a:pt x="627614" y="801016"/>
                  </a:lnTo>
                  <a:lnTo>
                    <a:pt x="619206" y="799319"/>
                  </a:lnTo>
                  <a:lnTo>
                    <a:pt x="612340" y="794689"/>
                  </a:lnTo>
                  <a:lnTo>
                    <a:pt x="607711" y="787823"/>
                  </a:lnTo>
                  <a:lnTo>
                    <a:pt x="606014" y="779416"/>
                  </a:lnTo>
                  <a:lnTo>
                    <a:pt x="607711" y="771009"/>
                  </a:lnTo>
                  <a:lnTo>
                    <a:pt x="612340" y="764143"/>
                  </a:lnTo>
                  <a:lnTo>
                    <a:pt x="619206" y="759513"/>
                  </a:lnTo>
                  <a:lnTo>
                    <a:pt x="627614" y="757815"/>
                  </a:lnTo>
                  <a:lnTo>
                    <a:pt x="636019" y="759513"/>
                  </a:lnTo>
                  <a:lnTo>
                    <a:pt x="642885" y="764143"/>
                  </a:lnTo>
                  <a:lnTo>
                    <a:pt x="647516" y="771009"/>
                  </a:lnTo>
                  <a:lnTo>
                    <a:pt x="649214" y="779416"/>
                  </a:lnTo>
                </a:path>
                <a:path w="681989" h="801369">
                  <a:moveTo>
                    <a:pt x="681615" y="21600"/>
                  </a:moveTo>
                  <a:lnTo>
                    <a:pt x="679917" y="30008"/>
                  </a:lnTo>
                  <a:lnTo>
                    <a:pt x="675286" y="36874"/>
                  </a:lnTo>
                  <a:lnTo>
                    <a:pt x="668420" y="41503"/>
                  </a:lnTo>
                  <a:lnTo>
                    <a:pt x="660015" y="43200"/>
                  </a:lnTo>
                  <a:lnTo>
                    <a:pt x="651606" y="41503"/>
                  </a:lnTo>
                  <a:lnTo>
                    <a:pt x="644740" y="36874"/>
                  </a:lnTo>
                  <a:lnTo>
                    <a:pt x="640111" y="30008"/>
                  </a:lnTo>
                  <a:lnTo>
                    <a:pt x="638414" y="21600"/>
                  </a:lnTo>
                  <a:lnTo>
                    <a:pt x="640111" y="13195"/>
                  </a:lnTo>
                  <a:lnTo>
                    <a:pt x="644740" y="6328"/>
                  </a:lnTo>
                  <a:lnTo>
                    <a:pt x="651606" y="1698"/>
                  </a:lnTo>
                  <a:lnTo>
                    <a:pt x="660015" y="0"/>
                  </a:lnTo>
                  <a:lnTo>
                    <a:pt x="668420" y="1698"/>
                  </a:lnTo>
                  <a:lnTo>
                    <a:pt x="675286" y="6328"/>
                  </a:lnTo>
                  <a:lnTo>
                    <a:pt x="679917" y="13195"/>
                  </a:lnTo>
                  <a:lnTo>
                    <a:pt x="681615" y="21600"/>
                  </a:lnTo>
                </a:path>
              </a:pathLst>
            </a:custGeom>
            <a:ln w="3600">
              <a:solidFill>
                <a:srgbClr val="0000FF"/>
              </a:solidFill>
            </a:ln>
          </p:spPr>
          <p:txBody>
            <a:bodyPr wrap="square" lIns="0" tIns="0" rIns="0" bIns="0" rtlCol="0"/>
            <a:lstStyle/>
            <a:p>
              <a:endParaRPr/>
            </a:p>
          </p:txBody>
        </p:sp>
        <p:sp>
          <p:nvSpPr>
            <p:cNvPr id="146" name="object 146"/>
            <p:cNvSpPr/>
            <p:nvPr/>
          </p:nvSpPr>
          <p:spPr>
            <a:xfrm>
              <a:off x="2037602" y="1866296"/>
              <a:ext cx="638810" cy="758190"/>
            </a:xfrm>
            <a:custGeom>
              <a:avLst/>
              <a:gdLst/>
              <a:ahLst/>
              <a:cxnLst/>
              <a:rect l="l" t="t" r="r" b="b"/>
              <a:pathLst>
                <a:path w="638810" h="758189">
                  <a:moveTo>
                    <a:pt x="0" y="378610"/>
                  </a:moveTo>
                  <a:lnTo>
                    <a:pt x="0" y="0"/>
                  </a:lnTo>
                </a:path>
                <a:path w="638810" h="758189">
                  <a:moveTo>
                    <a:pt x="31803" y="378610"/>
                  </a:moveTo>
                  <a:lnTo>
                    <a:pt x="31803" y="757815"/>
                  </a:lnTo>
                </a:path>
                <a:path w="638810" h="758189">
                  <a:moveTo>
                    <a:pt x="63598" y="378610"/>
                  </a:moveTo>
                  <a:lnTo>
                    <a:pt x="63598" y="0"/>
                  </a:lnTo>
                </a:path>
                <a:path w="638810" h="758189">
                  <a:moveTo>
                    <a:pt x="95401" y="378610"/>
                  </a:moveTo>
                  <a:lnTo>
                    <a:pt x="95401" y="757815"/>
                  </a:lnTo>
                </a:path>
                <a:path w="638810" h="758189">
                  <a:moveTo>
                    <a:pt x="127204" y="378610"/>
                  </a:moveTo>
                  <a:lnTo>
                    <a:pt x="127204" y="0"/>
                  </a:lnTo>
                </a:path>
                <a:path w="638810" h="758189">
                  <a:moveTo>
                    <a:pt x="159605" y="378610"/>
                  </a:moveTo>
                  <a:lnTo>
                    <a:pt x="159605" y="757815"/>
                  </a:lnTo>
                </a:path>
                <a:path w="638810" h="758189">
                  <a:moveTo>
                    <a:pt x="191401" y="378610"/>
                  </a:moveTo>
                  <a:lnTo>
                    <a:pt x="191401" y="0"/>
                  </a:lnTo>
                </a:path>
                <a:path w="638810" h="758189">
                  <a:moveTo>
                    <a:pt x="223204" y="378610"/>
                  </a:moveTo>
                  <a:lnTo>
                    <a:pt x="223204" y="757815"/>
                  </a:lnTo>
                </a:path>
                <a:path w="638810" h="758189">
                  <a:moveTo>
                    <a:pt x="255007" y="378610"/>
                  </a:moveTo>
                  <a:lnTo>
                    <a:pt x="255007" y="0"/>
                  </a:lnTo>
                </a:path>
                <a:path w="638810" h="758189">
                  <a:moveTo>
                    <a:pt x="286803" y="378610"/>
                  </a:moveTo>
                  <a:lnTo>
                    <a:pt x="286803" y="757815"/>
                  </a:lnTo>
                </a:path>
                <a:path w="638810" h="758189">
                  <a:moveTo>
                    <a:pt x="319203" y="378610"/>
                  </a:moveTo>
                  <a:lnTo>
                    <a:pt x="319203" y="0"/>
                  </a:lnTo>
                </a:path>
                <a:path w="638810" h="758189">
                  <a:moveTo>
                    <a:pt x="351006" y="378610"/>
                  </a:moveTo>
                  <a:lnTo>
                    <a:pt x="351006" y="757815"/>
                  </a:lnTo>
                </a:path>
                <a:path w="638810" h="758189">
                  <a:moveTo>
                    <a:pt x="382809" y="378610"/>
                  </a:moveTo>
                  <a:lnTo>
                    <a:pt x="382809" y="0"/>
                  </a:lnTo>
                </a:path>
                <a:path w="638810" h="758189">
                  <a:moveTo>
                    <a:pt x="414605" y="378610"/>
                  </a:moveTo>
                  <a:lnTo>
                    <a:pt x="414605" y="757815"/>
                  </a:lnTo>
                </a:path>
                <a:path w="638810" h="758189">
                  <a:moveTo>
                    <a:pt x="446408" y="378610"/>
                  </a:moveTo>
                  <a:lnTo>
                    <a:pt x="446408" y="0"/>
                  </a:lnTo>
                </a:path>
                <a:path w="638810" h="758189">
                  <a:moveTo>
                    <a:pt x="478809" y="378610"/>
                  </a:moveTo>
                  <a:lnTo>
                    <a:pt x="478809" y="757815"/>
                  </a:lnTo>
                </a:path>
                <a:path w="638810" h="758189">
                  <a:moveTo>
                    <a:pt x="510612" y="378610"/>
                  </a:moveTo>
                  <a:lnTo>
                    <a:pt x="510612" y="0"/>
                  </a:lnTo>
                </a:path>
                <a:path w="638810" h="758189">
                  <a:moveTo>
                    <a:pt x="542408" y="378610"/>
                  </a:moveTo>
                  <a:lnTo>
                    <a:pt x="542408" y="757815"/>
                  </a:lnTo>
                </a:path>
                <a:path w="638810" h="758189">
                  <a:moveTo>
                    <a:pt x="574211" y="378610"/>
                  </a:moveTo>
                  <a:lnTo>
                    <a:pt x="574211" y="0"/>
                  </a:lnTo>
                </a:path>
                <a:path w="638810" h="758189">
                  <a:moveTo>
                    <a:pt x="606014" y="378610"/>
                  </a:moveTo>
                  <a:lnTo>
                    <a:pt x="606014" y="757815"/>
                  </a:lnTo>
                </a:path>
                <a:path w="638810" h="758189">
                  <a:moveTo>
                    <a:pt x="638414" y="378610"/>
                  </a:moveTo>
                  <a:lnTo>
                    <a:pt x="638414" y="0"/>
                  </a:lnTo>
                </a:path>
              </a:pathLst>
            </a:custGeom>
            <a:ln w="3600">
              <a:solidFill>
                <a:srgbClr val="0000FF"/>
              </a:solidFill>
            </a:ln>
          </p:spPr>
          <p:txBody>
            <a:bodyPr wrap="square" lIns="0" tIns="0" rIns="0" bIns="0" rtlCol="0"/>
            <a:lstStyle/>
            <a:p>
              <a:endParaRPr/>
            </a:p>
          </p:txBody>
        </p:sp>
        <p:sp>
          <p:nvSpPr>
            <p:cNvPr id="147" name="object 147"/>
            <p:cNvSpPr/>
            <p:nvPr/>
          </p:nvSpPr>
          <p:spPr>
            <a:xfrm>
              <a:off x="2037602" y="2244906"/>
              <a:ext cx="638810" cy="0"/>
            </a:xfrm>
            <a:custGeom>
              <a:avLst/>
              <a:gdLst/>
              <a:ahLst/>
              <a:cxnLst/>
              <a:rect l="l" t="t" r="r" b="b"/>
              <a:pathLst>
                <a:path w="638810">
                  <a:moveTo>
                    <a:pt x="0" y="0"/>
                  </a:moveTo>
                  <a:lnTo>
                    <a:pt x="638414" y="0"/>
                  </a:lnTo>
                </a:path>
              </a:pathLst>
            </a:custGeom>
            <a:ln w="3600">
              <a:solidFill>
                <a:srgbClr val="000000"/>
              </a:solidFill>
            </a:ln>
          </p:spPr>
          <p:txBody>
            <a:bodyPr wrap="square" lIns="0" tIns="0" rIns="0" bIns="0" rtlCol="0"/>
            <a:lstStyle/>
            <a:p>
              <a:endParaRPr/>
            </a:p>
          </p:txBody>
        </p:sp>
      </p:grpSp>
      <p:sp>
        <p:nvSpPr>
          <p:cNvPr id="148" name="object 148"/>
          <p:cNvSpPr txBox="1"/>
          <p:nvPr/>
        </p:nvSpPr>
        <p:spPr>
          <a:xfrm>
            <a:off x="2122702" y="1724598"/>
            <a:ext cx="46799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x[n]=cos(pi*n)</a:t>
            </a:r>
            <a:endParaRPr sz="550">
              <a:latin typeface="Microsoft Sans Serif"/>
              <a:cs typeface="Microsoft Sans Serif"/>
            </a:endParaRPr>
          </a:p>
        </p:txBody>
      </p:sp>
      <p:grpSp>
        <p:nvGrpSpPr>
          <p:cNvPr id="149" name="object 149"/>
          <p:cNvGrpSpPr/>
          <p:nvPr/>
        </p:nvGrpSpPr>
        <p:grpSpPr>
          <a:xfrm>
            <a:off x="2882811" y="1862486"/>
            <a:ext cx="644525" cy="763905"/>
            <a:chOff x="2882811" y="1862486"/>
            <a:chExt cx="644525" cy="763905"/>
          </a:xfrm>
        </p:grpSpPr>
        <p:sp>
          <p:nvSpPr>
            <p:cNvPr id="150" name="object 150"/>
            <p:cNvSpPr/>
            <p:nvPr/>
          </p:nvSpPr>
          <p:spPr>
            <a:xfrm>
              <a:off x="2886621" y="1866296"/>
              <a:ext cx="638810" cy="758190"/>
            </a:xfrm>
            <a:custGeom>
              <a:avLst/>
              <a:gdLst/>
              <a:ahLst/>
              <a:cxnLst/>
              <a:rect l="l" t="t" r="r" b="b"/>
              <a:pathLst>
                <a:path w="638810" h="758189">
                  <a:moveTo>
                    <a:pt x="0" y="0"/>
                  </a:moveTo>
                  <a:lnTo>
                    <a:pt x="638407" y="0"/>
                  </a:lnTo>
                </a:path>
                <a:path w="638810" h="758189">
                  <a:moveTo>
                    <a:pt x="0" y="757815"/>
                  </a:moveTo>
                  <a:lnTo>
                    <a:pt x="638407" y="757815"/>
                  </a:lnTo>
                </a:path>
                <a:path w="638810" h="758189">
                  <a:moveTo>
                    <a:pt x="638407" y="757815"/>
                  </a:moveTo>
                  <a:lnTo>
                    <a:pt x="638407" y="0"/>
                  </a:lnTo>
                </a:path>
                <a:path w="638810" h="758189">
                  <a:moveTo>
                    <a:pt x="0" y="757815"/>
                  </a:moveTo>
                  <a:lnTo>
                    <a:pt x="0" y="0"/>
                  </a:lnTo>
                </a:path>
                <a:path w="638810" h="758189">
                  <a:moveTo>
                    <a:pt x="0" y="757815"/>
                  </a:moveTo>
                  <a:lnTo>
                    <a:pt x="638407" y="757815"/>
                  </a:lnTo>
                </a:path>
                <a:path w="638810" h="758189">
                  <a:moveTo>
                    <a:pt x="0" y="757815"/>
                  </a:moveTo>
                  <a:lnTo>
                    <a:pt x="0" y="0"/>
                  </a:lnTo>
                </a:path>
                <a:path w="638810" h="758189">
                  <a:moveTo>
                    <a:pt x="0" y="757815"/>
                  </a:moveTo>
                  <a:lnTo>
                    <a:pt x="0" y="750016"/>
                  </a:lnTo>
                </a:path>
              </a:pathLst>
            </a:custGeom>
            <a:ln w="3600">
              <a:solidFill>
                <a:srgbClr val="000000"/>
              </a:solidFill>
            </a:ln>
          </p:spPr>
          <p:txBody>
            <a:bodyPr wrap="square" lIns="0" tIns="0" rIns="0" bIns="0" rtlCol="0"/>
            <a:lstStyle/>
            <a:p>
              <a:endParaRPr/>
            </a:p>
          </p:txBody>
        </p:sp>
        <p:sp>
          <p:nvSpPr>
            <p:cNvPr id="151" name="object 151"/>
            <p:cNvSpPr/>
            <p:nvPr/>
          </p:nvSpPr>
          <p:spPr>
            <a:xfrm>
              <a:off x="2886621"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52" name="object 152"/>
          <p:cNvSpPr txBox="1"/>
          <p:nvPr/>
        </p:nvSpPr>
        <p:spPr>
          <a:xfrm>
            <a:off x="2623716" y="2626414"/>
            <a:ext cx="295910" cy="112395"/>
          </a:xfrm>
          <a:prstGeom prst="rect">
            <a:avLst/>
          </a:prstGeom>
        </p:spPr>
        <p:txBody>
          <a:bodyPr vert="horz" wrap="square" lIns="0" tIns="14604" rIns="0" bIns="0" rtlCol="0">
            <a:spAutoFit/>
          </a:bodyPr>
          <a:lstStyle/>
          <a:p>
            <a:pPr marL="12700">
              <a:lnSpc>
                <a:spcPct val="100000"/>
              </a:lnSpc>
              <a:spcBef>
                <a:spcPts val="114"/>
              </a:spcBef>
              <a:tabLst>
                <a:tab pos="242570" algn="l"/>
              </a:tabLst>
            </a:pPr>
            <a:r>
              <a:rPr sz="550" spc="5" dirty="0">
                <a:latin typeface="Microsoft Sans Serif"/>
                <a:cs typeface="Microsoft Sans Serif"/>
              </a:rPr>
              <a:t>20	0</a:t>
            </a:r>
            <a:endParaRPr sz="550">
              <a:latin typeface="Microsoft Sans Serif"/>
              <a:cs typeface="Microsoft Sans Serif"/>
            </a:endParaRPr>
          </a:p>
        </p:txBody>
      </p:sp>
      <p:grpSp>
        <p:nvGrpSpPr>
          <p:cNvPr id="153" name="object 153"/>
          <p:cNvGrpSpPr/>
          <p:nvPr/>
        </p:nvGrpSpPr>
        <p:grpSpPr>
          <a:xfrm>
            <a:off x="3202015" y="1862486"/>
            <a:ext cx="7620" cy="763905"/>
            <a:chOff x="3202015" y="1862486"/>
            <a:chExt cx="7620" cy="763905"/>
          </a:xfrm>
        </p:grpSpPr>
        <p:sp>
          <p:nvSpPr>
            <p:cNvPr id="154" name="object 154"/>
            <p:cNvSpPr/>
            <p:nvPr/>
          </p:nvSpPr>
          <p:spPr>
            <a:xfrm>
              <a:off x="3205825"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55" name="object 155"/>
            <p:cNvSpPr/>
            <p:nvPr/>
          </p:nvSpPr>
          <p:spPr>
            <a:xfrm>
              <a:off x="3205825"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56" name="object 156"/>
          <p:cNvSpPr txBox="1"/>
          <p:nvPr/>
        </p:nvSpPr>
        <p:spPr>
          <a:xfrm>
            <a:off x="3153524"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157" name="object 157"/>
          <p:cNvGrpSpPr/>
          <p:nvPr/>
        </p:nvGrpSpPr>
        <p:grpSpPr>
          <a:xfrm>
            <a:off x="3521218" y="1862486"/>
            <a:ext cx="7620" cy="763905"/>
            <a:chOff x="3521218" y="1862486"/>
            <a:chExt cx="7620" cy="763905"/>
          </a:xfrm>
        </p:grpSpPr>
        <p:sp>
          <p:nvSpPr>
            <p:cNvPr id="158" name="object 158"/>
            <p:cNvSpPr/>
            <p:nvPr/>
          </p:nvSpPr>
          <p:spPr>
            <a:xfrm>
              <a:off x="3525028"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59" name="object 159"/>
            <p:cNvSpPr/>
            <p:nvPr/>
          </p:nvSpPr>
          <p:spPr>
            <a:xfrm>
              <a:off x="3525028"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60" name="object 160"/>
          <p:cNvSpPr txBox="1"/>
          <p:nvPr/>
        </p:nvSpPr>
        <p:spPr>
          <a:xfrm>
            <a:off x="3472727"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20</a:t>
            </a:r>
            <a:endParaRPr sz="550">
              <a:latin typeface="Microsoft Sans Serif"/>
              <a:cs typeface="Microsoft Sans Serif"/>
            </a:endParaRPr>
          </a:p>
        </p:txBody>
      </p:sp>
      <p:sp>
        <p:nvSpPr>
          <p:cNvPr id="161" name="object 161"/>
          <p:cNvSpPr/>
          <p:nvPr/>
        </p:nvSpPr>
        <p:spPr>
          <a:xfrm>
            <a:off x="2886621" y="2624112"/>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62" name="object 162"/>
          <p:cNvSpPr txBox="1"/>
          <p:nvPr/>
        </p:nvSpPr>
        <p:spPr>
          <a:xfrm>
            <a:off x="2771319" y="2565812"/>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63" name="object 163"/>
          <p:cNvSpPr/>
          <p:nvPr/>
        </p:nvSpPr>
        <p:spPr>
          <a:xfrm>
            <a:off x="2886621" y="2434509"/>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64" name="object 164"/>
          <p:cNvSpPr txBox="1"/>
          <p:nvPr/>
        </p:nvSpPr>
        <p:spPr>
          <a:xfrm>
            <a:off x="2711313" y="2376209"/>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65" name="object 165"/>
          <p:cNvSpPr/>
          <p:nvPr/>
        </p:nvSpPr>
        <p:spPr>
          <a:xfrm>
            <a:off x="2886621" y="2244906"/>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66" name="object 166"/>
          <p:cNvSpPr txBox="1"/>
          <p:nvPr/>
        </p:nvSpPr>
        <p:spPr>
          <a:xfrm>
            <a:off x="2813317" y="218660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167" name="object 167"/>
          <p:cNvSpPr/>
          <p:nvPr/>
        </p:nvSpPr>
        <p:spPr>
          <a:xfrm>
            <a:off x="2886621" y="2055299"/>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68" name="object 168"/>
          <p:cNvSpPr txBox="1"/>
          <p:nvPr/>
        </p:nvSpPr>
        <p:spPr>
          <a:xfrm>
            <a:off x="2753318" y="1997001"/>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169" name="object 169"/>
          <p:cNvSpPr/>
          <p:nvPr/>
        </p:nvSpPr>
        <p:spPr>
          <a:xfrm>
            <a:off x="2886621" y="1866296"/>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70" name="object 170"/>
          <p:cNvSpPr txBox="1"/>
          <p:nvPr/>
        </p:nvSpPr>
        <p:spPr>
          <a:xfrm>
            <a:off x="2813317" y="180799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171" name="object 171"/>
          <p:cNvGrpSpPr/>
          <p:nvPr/>
        </p:nvGrpSpPr>
        <p:grpSpPr>
          <a:xfrm>
            <a:off x="2863220" y="1842895"/>
            <a:ext cx="685800" cy="805180"/>
            <a:chOff x="2863220" y="1842895"/>
            <a:chExt cx="685800" cy="805180"/>
          </a:xfrm>
        </p:grpSpPr>
        <p:sp>
          <p:nvSpPr>
            <p:cNvPr id="172" name="object 172"/>
            <p:cNvSpPr/>
            <p:nvPr/>
          </p:nvSpPr>
          <p:spPr>
            <a:xfrm>
              <a:off x="2886621" y="1866296"/>
              <a:ext cx="638810" cy="758190"/>
            </a:xfrm>
            <a:custGeom>
              <a:avLst/>
              <a:gdLst/>
              <a:ahLst/>
              <a:cxnLst/>
              <a:rect l="l" t="t" r="r" b="b"/>
              <a:pathLst>
                <a:path w="638810" h="758189">
                  <a:moveTo>
                    <a:pt x="0" y="0"/>
                  </a:moveTo>
                  <a:lnTo>
                    <a:pt x="638407" y="0"/>
                  </a:lnTo>
                </a:path>
                <a:path w="638810" h="758189">
                  <a:moveTo>
                    <a:pt x="0" y="757815"/>
                  </a:moveTo>
                  <a:lnTo>
                    <a:pt x="638407" y="757815"/>
                  </a:lnTo>
                </a:path>
                <a:path w="638810" h="758189">
                  <a:moveTo>
                    <a:pt x="638407" y="757815"/>
                  </a:moveTo>
                  <a:lnTo>
                    <a:pt x="638407" y="0"/>
                  </a:lnTo>
                </a:path>
                <a:path w="638810" h="758189">
                  <a:moveTo>
                    <a:pt x="0" y="757815"/>
                  </a:moveTo>
                  <a:lnTo>
                    <a:pt x="0" y="0"/>
                  </a:lnTo>
                </a:path>
              </a:pathLst>
            </a:custGeom>
            <a:ln w="3600">
              <a:solidFill>
                <a:srgbClr val="000000"/>
              </a:solidFill>
            </a:ln>
          </p:spPr>
          <p:txBody>
            <a:bodyPr wrap="square" lIns="0" tIns="0" rIns="0" bIns="0" rtlCol="0"/>
            <a:lstStyle/>
            <a:p>
              <a:endParaRPr/>
            </a:p>
          </p:txBody>
        </p:sp>
        <p:sp>
          <p:nvSpPr>
            <p:cNvPr id="173" name="object 173"/>
            <p:cNvSpPr/>
            <p:nvPr/>
          </p:nvSpPr>
          <p:spPr>
            <a:xfrm>
              <a:off x="2865020" y="1844695"/>
              <a:ext cx="681990" cy="801370"/>
            </a:xfrm>
            <a:custGeom>
              <a:avLst/>
              <a:gdLst/>
              <a:ahLst/>
              <a:cxnLst/>
              <a:rect l="l" t="t" r="r" b="b"/>
              <a:pathLst>
                <a:path w="681989" h="801369">
                  <a:moveTo>
                    <a:pt x="43200" y="21600"/>
                  </a:moveTo>
                  <a:lnTo>
                    <a:pt x="41502" y="30008"/>
                  </a:lnTo>
                  <a:lnTo>
                    <a:pt x="36871" y="36874"/>
                  </a:lnTo>
                  <a:lnTo>
                    <a:pt x="30005" y="41503"/>
                  </a:lnTo>
                  <a:lnTo>
                    <a:pt x="21600" y="43200"/>
                  </a:lnTo>
                  <a:lnTo>
                    <a:pt x="13192" y="41503"/>
                  </a:lnTo>
                  <a:lnTo>
                    <a:pt x="6326" y="36874"/>
                  </a:lnTo>
                  <a:lnTo>
                    <a:pt x="1697" y="30008"/>
                  </a:lnTo>
                  <a:lnTo>
                    <a:pt x="0" y="21600"/>
                  </a:lnTo>
                  <a:lnTo>
                    <a:pt x="1697" y="13195"/>
                  </a:lnTo>
                  <a:lnTo>
                    <a:pt x="6326" y="6328"/>
                  </a:lnTo>
                  <a:lnTo>
                    <a:pt x="13192" y="1698"/>
                  </a:lnTo>
                  <a:lnTo>
                    <a:pt x="21600" y="0"/>
                  </a:lnTo>
                  <a:lnTo>
                    <a:pt x="30005" y="1698"/>
                  </a:lnTo>
                  <a:lnTo>
                    <a:pt x="36871" y="6328"/>
                  </a:lnTo>
                  <a:lnTo>
                    <a:pt x="41502" y="13195"/>
                  </a:lnTo>
                  <a:lnTo>
                    <a:pt x="43200" y="21600"/>
                  </a:lnTo>
                </a:path>
                <a:path w="681989" h="801369">
                  <a:moveTo>
                    <a:pt x="74996" y="400211"/>
                  </a:moveTo>
                  <a:lnTo>
                    <a:pt x="73299" y="408618"/>
                  </a:lnTo>
                  <a:lnTo>
                    <a:pt x="68670" y="415484"/>
                  </a:lnTo>
                  <a:lnTo>
                    <a:pt x="61804" y="420113"/>
                  </a:lnTo>
                  <a:lnTo>
                    <a:pt x="53396" y="421811"/>
                  </a:lnTo>
                  <a:lnTo>
                    <a:pt x="44990" y="420113"/>
                  </a:lnTo>
                  <a:lnTo>
                    <a:pt x="38124" y="415484"/>
                  </a:lnTo>
                  <a:lnTo>
                    <a:pt x="33494" y="408618"/>
                  </a:lnTo>
                  <a:lnTo>
                    <a:pt x="31795" y="400211"/>
                  </a:lnTo>
                  <a:lnTo>
                    <a:pt x="33494" y="391803"/>
                  </a:lnTo>
                  <a:lnTo>
                    <a:pt x="38124" y="384937"/>
                  </a:lnTo>
                  <a:lnTo>
                    <a:pt x="44990" y="380308"/>
                  </a:lnTo>
                  <a:lnTo>
                    <a:pt x="53396" y="378610"/>
                  </a:lnTo>
                  <a:lnTo>
                    <a:pt x="61804" y="380308"/>
                  </a:lnTo>
                  <a:lnTo>
                    <a:pt x="68670" y="384937"/>
                  </a:lnTo>
                  <a:lnTo>
                    <a:pt x="73299" y="391803"/>
                  </a:lnTo>
                  <a:lnTo>
                    <a:pt x="74996" y="400211"/>
                  </a:lnTo>
                </a:path>
                <a:path w="681989" h="801369">
                  <a:moveTo>
                    <a:pt x="106799" y="779416"/>
                  </a:moveTo>
                  <a:lnTo>
                    <a:pt x="105102" y="787823"/>
                  </a:lnTo>
                  <a:lnTo>
                    <a:pt x="100473" y="794689"/>
                  </a:lnTo>
                  <a:lnTo>
                    <a:pt x="93607" y="799319"/>
                  </a:lnTo>
                  <a:lnTo>
                    <a:pt x="85199" y="801016"/>
                  </a:lnTo>
                  <a:lnTo>
                    <a:pt x="76790" y="799319"/>
                  </a:lnTo>
                  <a:lnTo>
                    <a:pt x="69925" y="794689"/>
                  </a:lnTo>
                  <a:lnTo>
                    <a:pt x="65296" y="787823"/>
                  </a:lnTo>
                  <a:lnTo>
                    <a:pt x="63598" y="779416"/>
                  </a:lnTo>
                  <a:lnTo>
                    <a:pt x="65296" y="771009"/>
                  </a:lnTo>
                  <a:lnTo>
                    <a:pt x="69925" y="764143"/>
                  </a:lnTo>
                  <a:lnTo>
                    <a:pt x="76790" y="759513"/>
                  </a:lnTo>
                  <a:lnTo>
                    <a:pt x="85199" y="757815"/>
                  </a:lnTo>
                  <a:lnTo>
                    <a:pt x="93607" y="759513"/>
                  </a:lnTo>
                  <a:lnTo>
                    <a:pt x="100473" y="764143"/>
                  </a:lnTo>
                  <a:lnTo>
                    <a:pt x="105102" y="771009"/>
                  </a:lnTo>
                  <a:lnTo>
                    <a:pt x="106799" y="779416"/>
                  </a:lnTo>
                </a:path>
                <a:path w="681989" h="801369">
                  <a:moveTo>
                    <a:pt x="138602" y="400211"/>
                  </a:moveTo>
                  <a:lnTo>
                    <a:pt x="136904" y="408618"/>
                  </a:lnTo>
                  <a:lnTo>
                    <a:pt x="132273" y="415484"/>
                  </a:lnTo>
                  <a:lnTo>
                    <a:pt x="125407" y="420113"/>
                  </a:lnTo>
                  <a:lnTo>
                    <a:pt x="117002" y="421811"/>
                  </a:lnTo>
                  <a:lnTo>
                    <a:pt x="108593" y="420113"/>
                  </a:lnTo>
                  <a:lnTo>
                    <a:pt x="101728" y="415484"/>
                  </a:lnTo>
                  <a:lnTo>
                    <a:pt x="97099" y="408618"/>
                  </a:lnTo>
                  <a:lnTo>
                    <a:pt x="95401" y="400211"/>
                  </a:lnTo>
                  <a:lnTo>
                    <a:pt x="97099" y="391803"/>
                  </a:lnTo>
                  <a:lnTo>
                    <a:pt x="101728" y="384937"/>
                  </a:lnTo>
                  <a:lnTo>
                    <a:pt x="108593" y="380308"/>
                  </a:lnTo>
                  <a:lnTo>
                    <a:pt x="117002" y="378610"/>
                  </a:lnTo>
                  <a:lnTo>
                    <a:pt x="125407" y="380308"/>
                  </a:lnTo>
                  <a:lnTo>
                    <a:pt x="132273" y="384937"/>
                  </a:lnTo>
                  <a:lnTo>
                    <a:pt x="136904" y="391803"/>
                  </a:lnTo>
                  <a:lnTo>
                    <a:pt x="138602" y="400211"/>
                  </a:lnTo>
                </a:path>
                <a:path w="681989" h="801369">
                  <a:moveTo>
                    <a:pt x="170398" y="21600"/>
                  </a:moveTo>
                  <a:lnTo>
                    <a:pt x="168701" y="30008"/>
                  </a:lnTo>
                  <a:lnTo>
                    <a:pt x="164072" y="36874"/>
                  </a:lnTo>
                  <a:lnTo>
                    <a:pt x="157206" y="41503"/>
                  </a:lnTo>
                  <a:lnTo>
                    <a:pt x="148798" y="43200"/>
                  </a:lnTo>
                  <a:lnTo>
                    <a:pt x="140392" y="41503"/>
                  </a:lnTo>
                  <a:lnTo>
                    <a:pt x="133526" y="36874"/>
                  </a:lnTo>
                  <a:lnTo>
                    <a:pt x="128895" y="30008"/>
                  </a:lnTo>
                  <a:lnTo>
                    <a:pt x="127197" y="21600"/>
                  </a:lnTo>
                  <a:lnTo>
                    <a:pt x="128895" y="13195"/>
                  </a:lnTo>
                  <a:lnTo>
                    <a:pt x="133526" y="6328"/>
                  </a:lnTo>
                  <a:lnTo>
                    <a:pt x="140392" y="1698"/>
                  </a:lnTo>
                  <a:lnTo>
                    <a:pt x="148798" y="0"/>
                  </a:lnTo>
                  <a:lnTo>
                    <a:pt x="157206" y="1698"/>
                  </a:lnTo>
                  <a:lnTo>
                    <a:pt x="164072" y="6328"/>
                  </a:lnTo>
                  <a:lnTo>
                    <a:pt x="168701" y="13195"/>
                  </a:lnTo>
                  <a:lnTo>
                    <a:pt x="170398" y="21600"/>
                  </a:lnTo>
                </a:path>
                <a:path w="681989" h="801369">
                  <a:moveTo>
                    <a:pt x="202799" y="400211"/>
                  </a:moveTo>
                  <a:lnTo>
                    <a:pt x="201101" y="408618"/>
                  </a:lnTo>
                  <a:lnTo>
                    <a:pt x="196472" y="415484"/>
                  </a:lnTo>
                  <a:lnTo>
                    <a:pt x="189606" y="420113"/>
                  </a:lnTo>
                  <a:lnTo>
                    <a:pt x="181198" y="421811"/>
                  </a:lnTo>
                  <a:lnTo>
                    <a:pt x="172793" y="420113"/>
                  </a:lnTo>
                  <a:lnTo>
                    <a:pt x="165927" y="415484"/>
                  </a:lnTo>
                  <a:lnTo>
                    <a:pt x="161296" y="408618"/>
                  </a:lnTo>
                  <a:lnTo>
                    <a:pt x="159598" y="400211"/>
                  </a:lnTo>
                  <a:lnTo>
                    <a:pt x="161296" y="391803"/>
                  </a:lnTo>
                  <a:lnTo>
                    <a:pt x="165927" y="384937"/>
                  </a:lnTo>
                  <a:lnTo>
                    <a:pt x="172793" y="380308"/>
                  </a:lnTo>
                  <a:lnTo>
                    <a:pt x="181198" y="378610"/>
                  </a:lnTo>
                  <a:lnTo>
                    <a:pt x="189606" y="380308"/>
                  </a:lnTo>
                  <a:lnTo>
                    <a:pt x="196472" y="384937"/>
                  </a:lnTo>
                  <a:lnTo>
                    <a:pt x="201101" y="391803"/>
                  </a:lnTo>
                  <a:lnTo>
                    <a:pt x="202799" y="400211"/>
                  </a:lnTo>
                </a:path>
                <a:path w="681989" h="801369">
                  <a:moveTo>
                    <a:pt x="234602" y="779416"/>
                  </a:moveTo>
                  <a:lnTo>
                    <a:pt x="232904" y="787823"/>
                  </a:lnTo>
                  <a:lnTo>
                    <a:pt x="228275" y="794689"/>
                  </a:lnTo>
                  <a:lnTo>
                    <a:pt x="221409" y="799319"/>
                  </a:lnTo>
                  <a:lnTo>
                    <a:pt x="213001" y="801016"/>
                  </a:lnTo>
                  <a:lnTo>
                    <a:pt x="204593" y="799319"/>
                  </a:lnTo>
                  <a:lnTo>
                    <a:pt x="197727" y="794689"/>
                  </a:lnTo>
                  <a:lnTo>
                    <a:pt x="193098" y="787823"/>
                  </a:lnTo>
                  <a:lnTo>
                    <a:pt x="191401" y="779416"/>
                  </a:lnTo>
                  <a:lnTo>
                    <a:pt x="193098" y="771009"/>
                  </a:lnTo>
                  <a:lnTo>
                    <a:pt x="197727" y="764143"/>
                  </a:lnTo>
                  <a:lnTo>
                    <a:pt x="204593" y="759513"/>
                  </a:lnTo>
                  <a:lnTo>
                    <a:pt x="213001" y="757815"/>
                  </a:lnTo>
                  <a:lnTo>
                    <a:pt x="221409" y="759513"/>
                  </a:lnTo>
                  <a:lnTo>
                    <a:pt x="228275" y="764143"/>
                  </a:lnTo>
                  <a:lnTo>
                    <a:pt x="232904" y="771009"/>
                  </a:lnTo>
                  <a:lnTo>
                    <a:pt x="234602" y="779416"/>
                  </a:lnTo>
                </a:path>
                <a:path w="681989" h="801369">
                  <a:moveTo>
                    <a:pt x="266405" y="400211"/>
                  </a:moveTo>
                  <a:lnTo>
                    <a:pt x="264706" y="408618"/>
                  </a:lnTo>
                  <a:lnTo>
                    <a:pt x="260076" y="415484"/>
                  </a:lnTo>
                  <a:lnTo>
                    <a:pt x="253209" y="420113"/>
                  </a:lnTo>
                  <a:lnTo>
                    <a:pt x="244804" y="421811"/>
                  </a:lnTo>
                  <a:lnTo>
                    <a:pt x="236396" y="420113"/>
                  </a:lnTo>
                  <a:lnTo>
                    <a:pt x="229530" y="415484"/>
                  </a:lnTo>
                  <a:lnTo>
                    <a:pt x="224901" y="408618"/>
                  </a:lnTo>
                  <a:lnTo>
                    <a:pt x="223204" y="400211"/>
                  </a:lnTo>
                  <a:lnTo>
                    <a:pt x="224901" y="391803"/>
                  </a:lnTo>
                  <a:lnTo>
                    <a:pt x="229530" y="384937"/>
                  </a:lnTo>
                  <a:lnTo>
                    <a:pt x="236396" y="380308"/>
                  </a:lnTo>
                  <a:lnTo>
                    <a:pt x="244804" y="378610"/>
                  </a:lnTo>
                  <a:lnTo>
                    <a:pt x="253209" y="380308"/>
                  </a:lnTo>
                  <a:lnTo>
                    <a:pt x="260076" y="384937"/>
                  </a:lnTo>
                  <a:lnTo>
                    <a:pt x="264706" y="391803"/>
                  </a:lnTo>
                  <a:lnTo>
                    <a:pt x="266405" y="400211"/>
                  </a:lnTo>
                </a:path>
                <a:path w="681989" h="801369">
                  <a:moveTo>
                    <a:pt x="298200" y="21600"/>
                  </a:moveTo>
                  <a:lnTo>
                    <a:pt x="296503" y="30008"/>
                  </a:lnTo>
                  <a:lnTo>
                    <a:pt x="291874" y="36874"/>
                  </a:lnTo>
                  <a:lnTo>
                    <a:pt x="285008" y="41503"/>
                  </a:lnTo>
                  <a:lnTo>
                    <a:pt x="276600" y="43200"/>
                  </a:lnTo>
                  <a:lnTo>
                    <a:pt x="268195" y="41503"/>
                  </a:lnTo>
                  <a:lnTo>
                    <a:pt x="261329" y="36874"/>
                  </a:lnTo>
                  <a:lnTo>
                    <a:pt x="256698" y="30008"/>
                  </a:lnTo>
                  <a:lnTo>
                    <a:pt x="255000" y="21600"/>
                  </a:lnTo>
                  <a:lnTo>
                    <a:pt x="256698" y="13195"/>
                  </a:lnTo>
                  <a:lnTo>
                    <a:pt x="261329" y="6328"/>
                  </a:lnTo>
                  <a:lnTo>
                    <a:pt x="268195" y="1698"/>
                  </a:lnTo>
                  <a:lnTo>
                    <a:pt x="276600" y="0"/>
                  </a:lnTo>
                  <a:lnTo>
                    <a:pt x="285008" y="1698"/>
                  </a:lnTo>
                  <a:lnTo>
                    <a:pt x="291874" y="6328"/>
                  </a:lnTo>
                  <a:lnTo>
                    <a:pt x="296503" y="13195"/>
                  </a:lnTo>
                  <a:lnTo>
                    <a:pt x="298200" y="21600"/>
                  </a:lnTo>
                </a:path>
                <a:path w="681989" h="801369">
                  <a:moveTo>
                    <a:pt x="330003" y="400211"/>
                  </a:moveTo>
                  <a:lnTo>
                    <a:pt x="328306" y="408618"/>
                  </a:lnTo>
                  <a:lnTo>
                    <a:pt x="323677" y="415484"/>
                  </a:lnTo>
                  <a:lnTo>
                    <a:pt x="316811" y="420113"/>
                  </a:lnTo>
                  <a:lnTo>
                    <a:pt x="308403" y="421811"/>
                  </a:lnTo>
                  <a:lnTo>
                    <a:pt x="299995" y="420113"/>
                  </a:lnTo>
                  <a:lnTo>
                    <a:pt x="293129" y="415484"/>
                  </a:lnTo>
                  <a:lnTo>
                    <a:pt x="288500" y="408618"/>
                  </a:lnTo>
                  <a:lnTo>
                    <a:pt x="286803" y="400211"/>
                  </a:lnTo>
                  <a:lnTo>
                    <a:pt x="288500" y="391803"/>
                  </a:lnTo>
                  <a:lnTo>
                    <a:pt x="293129" y="384937"/>
                  </a:lnTo>
                  <a:lnTo>
                    <a:pt x="299995" y="380308"/>
                  </a:lnTo>
                  <a:lnTo>
                    <a:pt x="308403" y="378610"/>
                  </a:lnTo>
                  <a:lnTo>
                    <a:pt x="316811" y="380308"/>
                  </a:lnTo>
                  <a:lnTo>
                    <a:pt x="323677" y="384937"/>
                  </a:lnTo>
                  <a:lnTo>
                    <a:pt x="328306" y="391803"/>
                  </a:lnTo>
                  <a:lnTo>
                    <a:pt x="330003" y="400211"/>
                  </a:lnTo>
                </a:path>
                <a:path w="681989" h="801369">
                  <a:moveTo>
                    <a:pt x="362404" y="779416"/>
                  </a:moveTo>
                  <a:lnTo>
                    <a:pt x="360707" y="787823"/>
                  </a:lnTo>
                  <a:lnTo>
                    <a:pt x="356078" y="794689"/>
                  </a:lnTo>
                  <a:lnTo>
                    <a:pt x="349212" y="799319"/>
                  </a:lnTo>
                  <a:lnTo>
                    <a:pt x="340804" y="801016"/>
                  </a:lnTo>
                  <a:lnTo>
                    <a:pt x="332395" y="799319"/>
                  </a:lnTo>
                  <a:lnTo>
                    <a:pt x="325529" y="794689"/>
                  </a:lnTo>
                  <a:lnTo>
                    <a:pt x="320901" y="787823"/>
                  </a:lnTo>
                  <a:lnTo>
                    <a:pt x="319203" y="779416"/>
                  </a:lnTo>
                  <a:lnTo>
                    <a:pt x="320901" y="771009"/>
                  </a:lnTo>
                  <a:lnTo>
                    <a:pt x="325529" y="764143"/>
                  </a:lnTo>
                  <a:lnTo>
                    <a:pt x="332395" y="759513"/>
                  </a:lnTo>
                  <a:lnTo>
                    <a:pt x="340804" y="757815"/>
                  </a:lnTo>
                  <a:lnTo>
                    <a:pt x="349212" y="759513"/>
                  </a:lnTo>
                  <a:lnTo>
                    <a:pt x="356078" y="764143"/>
                  </a:lnTo>
                  <a:lnTo>
                    <a:pt x="360707" y="771009"/>
                  </a:lnTo>
                  <a:lnTo>
                    <a:pt x="362404" y="779416"/>
                  </a:lnTo>
                </a:path>
                <a:path w="681989" h="801369">
                  <a:moveTo>
                    <a:pt x="394207" y="400211"/>
                  </a:moveTo>
                  <a:lnTo>
                    <a:pt x="392509" y="408618"/>
                  </a:lnTo>
                  <a:lnTo>
                    <a:pt x="387878" y="415484"/>
                  </a:lnTo>
                  <a:lnTo>
                    <a:pt x="381012" y="420113"/>
                  </a:lnTo>
                  <a:lnTo>
                    <a:pt x="372607" y="421811"/>
                  </a:lnTo>
                  <a:lnTo>
                    <a:pt x="364198" y="420113"/>
                  </a:lnTo>
                  <a:lnTo>
                    <a:pt x="357332" y="415484"/>
                  </a:lnTo>
                  <a:lnTo>
                    <a:pt x="352704" y="408618"/>
                  </a:lnTo>
                  <a:lnTo>
                    <a:pt x="351006" y="400211"/>
                  </a:lnTo>
                  <a:lnTo>
                    <a:pt x="352704" y="391803"/>
                  </a:lnTo>
                  <a:lnTo>
                    <a:pt x="357332" y="384937"/>
                  </a:lnTo>
                  <a:lnTo>
                    <a:pt x="364198" y="380308"/>
                  </a:lnTo>
                  <a:lnTo>
                    <a:pt x="372607" y="378610"/>
                  </a:lnTo>
                  <a:lnTo>
                    <a:pt x="381012" y="380308"/>
                  </a:lnTo>
                  <a:lnTo>
                    <a:pt x="387878" y="384937"/>
                  </a:lnTo>
                  <a:lnTo>
                    <a:pt x="392509" y="391803"/>
                  </a:lnTo>
                  <a:lnTo>
                    <a:pt x="394207" y="400211"/>
                  </a:lnTo>
                </a:path>
                <a:path w="681989" h="801369">
                  <a:moveTo>
                    <a:pt x="426003" y="21600"/>
                  </a:moveTo>
                  <a:lnTo>
                    <a:pt x="424306" y="30008"/>
                  </a:lnTo>
                  <a:lnTo>
                    <a:pt x="419677" y="36874"/>
                  </a:lnTo>
                  <a:lnTo>
                    <a:pt x="412811" y="41503"/>
                  </a:lnTo>
                  <a:lnTo>
                    <a:pt x="404402" y="43200"/>
                  </a:lnTo>
                  <a:lnTo>
                    <a:pt x="395997" y="41503"/>
                  </a:lnTo>
                  <a:lnTo>
                    <a:pt x="389131" y="36874"/>
                  </a:lnTo>
                  <a:lnTo>
                    <a:pt x="384500" y="30008"/>
                  </a:lnTo>
                  <a:lnTo>
                    <a:pt x="382802" y="21600"/>
                  </a:lnTo>
                  <a:lnTo>
                    <a:pt x="384500" y="13195"/>
                  </a:lnTo>
                  <a:lnTo>
                    <a:pt x="389131" y="6328"/>
                  </a:lnTo>
                  <a:lnTo>
                    <a:pt x="395997" y="1698"/>
                  </a:lnTo>
                  <a:lnTo>
                    <a:pt x="404402" y="0"/>
                  </a:lnTo>
                  <a:lnTo>
                    <a:pt x="412811" y="1698"/>
                  </a:lnTo>
                  <a:lnTo>
                    <a:pt x="419677" y="6328"/>
                  </a:lnTo>
                  <a:lnTo>
                    <a:pt x="424306" y="13195"/>
                  </a:lnTo>
                  <a:lnTo>
                    <a:pt x="426003" y="21600"/>
                  </a:lnTo>
                </a:path>
                <a:path w="681989" h="801369">
                  <a:moveTo>
                    <a:pt x="457806" y="400211"/>
                  </a:moveTo>
                  <a:lnTo>
                    <a:pt x="456109" y="408618"/>
                  </a:lnTo>
                  <a:lnTo>
                    <a:pt x="451480" y="415484"/>
                  </a:lnTo>
                  <a:lnTo>
                    <a:pt x="444614" y="420113"/>
                  </a:lnTo>
                  <a:lnTo>
                    <a:pt x="436205" y="421811"/>
                  </a:lnTo>
                  <a:lnTo>
                    <a:pt x="427797" y="420113"/>
                  </a:lnTo>
                  <a:lnTo>
                    <a:pt x="420931" y="415484"/>
                  </a:lnTo>
                  <a:lnTo>
                    <a:pt x="416302" y="408618"/>
                  </a:lnTo>
                  <a:lnTo>
                    <a:pt x="414605" y="400211"/>
                  </a:lnTo>
                  <a:lnTo>
                    <a:pt x="416302" y="391803"/>
                  </a:lnTo>
                  <a:lnTo>
                    <a:pt x="420931" y="384937"/>
                  </a:lnTo>
                  <a:lnTo>
                    <a:pt x="427797" y="380308"/>
                  </a:lnTo>
                  <a:lnTo>
                    <a:pt x="436205" y="378610"/>
                  </a:lnTo>
                  <a:lnTo>
                    <a:pt x="444614" y="380308"/>
                  </a:lnTo>
                  <a:lnTo>
                    <a:pt x="451480" y="384937"/>
                  </a:lnTo>
                  <a:lnTo>
                    <a:pt x="456109" y="391803"/>
                  </a:lnTo>
                  <a:lnTo>
                    <a:pt x="457806" y="400211"/>
                  </a:lnTo>
                </a:path>
                <a:path w="681989" h="801369">
                  <a:moveTo>
                    <a:pt x="489609" y="779416"/>
                  </a:moveTo>
                  <a:lnTo>
                    <a:pt x="487911" y="787823"/>
                  </a:lnTo>
                  <a:lnTo>
                    <a:pt x="483280" y="794689"/>
                  </a:lnTo>
                  <a:lnTo>
                    <a:pt x="476414" y="799319"/>
                  </a:lnTo>
                  <a:lnTo>
                    <a:pt x="468008" y="801016"/>
                  </a:lnTo>
                  <a:lnTo>
                    <a:pt x="459600" y="799319"/>
                  </a:lnTo>
                  <a:lnTo>
                    <a:pt x="452734" y="794689"/>
                  </a:lnTo>
                  <a:lnTo>
                    <a:pt x="448105" y="787823"/>
                  </a:lnTo>
                  <a:lnTo>
                    <a:pt x="446408" y="779416"/>
                  </a:lnTo>
                  <a:lnTo>
                    <a:pt x="448105" y="771009"/>
                  </a:lnTo>
                  <a:lnTo>
                    <a:pt x="452734" y="764143"/>
                  </a:lnTo>
                  <a:lnTo>
                    <a:pt x="459600" y="759513"/>
                  </a:lnTo>
                  <a:lnTo>
                    <a:pt x="468008" y="757815"/>
                  </a:lnTo>
                  <a:lnTo>
                    <a:pt x="476414" y="759513"/>
                  </a:lnTo>
                  <a:lnTo>
                    <a:pt x="483280" y="764143"/>
                  </a:lnTo>
                  <a:lnTo>
                    <a:pt x="487911" y="771009"/>
                  </a:lnTo>
                  <a:lnTo>
                    <a:pt x="489609" y="779416"/>
                  </a:lnTo>
                </a:path>
                <a:path w="681989" h="801369">
                  <a:moveTo>
                    <a:pt x="522010" y="400211"/>
                  </a:moveTo>
                  <a:lnTo>
                    <a:pt x="520311" y="408618"/>
                  </a:lnTo>
                  <a:lnTo>
                    <a:pt x="515681" y="415484"/>
                  </a:lnTo>
                  <a:lnTo>
                    <a:pt x="508814" y="420113"/>
                  </a:lnTo>
                  <a:lnTo>
                    <a:pt x="500409" y="421811"/>
                  </a:lnTo>
                  <a:lnTo>
                    <a:pt x="492001" y="420113"/>
                  </a:lnTo>
                  <a:lnTo>
                    <a:pt x="485135" y="415484"/>
                  </a:lnTo>
                  <a:lnTo>
                    <a:pt x="480506" y="408618"/>
                  </a:lnTo>
                  <a:lnTo>
                    <a:pt x="478809" y="400211"/>
                  </a:lnTo>
                  <a:lnTo>
                    <a:pt x="480506" y="391803"/>
                  </a:lnTo>
                  <a:lnTo>
                    <a:pt x="485135" y="384937"/>
                  </a:lnTo>
                  <a:lnTo>
                    <a:pt x="492001" y="380308"/>
                  </a:lnTo>
                  <a:lnTo>
                    <a:pt x="500409" y="378610"/>
                  </a:lnTo>
                  <a:lnTo>
                    <a:pt x="508814" y="380308"/>
                  </a:lnTo>
                  <a:lnTo>
                    <a:pt x="515681" y="384937"/>
                  </a:lnTo>
                  <a:lnTo>
                    <a:pt x="520311" y="391803"/>
                  </a:lnTo>
                  <a:lnTo>
                    <a:pt x="522010" y="400211"/>
                  </a:lnTo>
                </a:path>
                <a:path w="681989" h="801369">
                  <a:moveTo>
                    <a:pt x="553805" y="21600"/>
                  </a:moveTo>
                  <a:lnTo>
                    <a:pt x="552108" y="30008"/>
                  </a:lnTo>
                  <a:lnTo>
                    <a:pt x="547479" y="36874"/>
                  </a:lnTo>
                  <a:lnTo>
                    <a:pt x="540613" y="41503"/>
                  </a:lnTo>
                  <a:lnTo>
                    <a:pt x="532205" y="43200"/>
                  </a:lnTo>
                  <a:lnTo>
                    <a:pt x="523800" y="41503"/>
                  </a:lnTo>
                  <a:lnTo>
                    <a:pt x="516933" y="36874"/>
                  </a:lnTo>
                  <a:lnTo>
                    <a:pt x="512303" y="30008"/>
                  </a:lnTo>
                  <a:lnTo>
                    <a:pt x="510604" y="21600"/>
                  </a:lnTo>
                  <a:lnTo>
                    <a:pt x="512303" y="13195"/>
                  </a:lnTo>
                  <a:lnTo>
                    <a:pt x="516933" y="6328"/>
                  </a:lnTo>
                  <a:lnTo>
                    <a:pt x="523800" y="1698"/>
                  </a:lnTo>
                  <a:lnTo>
                    <a:pt x="532205" y="0"/>
                  </a:lnTo>
                  <a:lnTo>
                    <a:pt x="540613" y="1698"/>
                  </a:lnTo>
                  <a:lnTo>
                    <a:pt x="547479" y="6328"/>
                  </a:lnTo>
                  <a:lnTo>
                    <a:pt x="552108" y="13195"/>
                  </a:lnTo>
                  <a:lnTo>
                    <a:pt x="553805" y="21600"/>
                  </a:lnTo>
                </a:path>
                <a:path w="681989" h="801369">
                  <a:moveTo>
                    <a:pt x="585608" y="400211"/>
                  </a:moveTo>
                  <a:lnTo>
                    <a:pt x="583911" y="408618"/>
                  </a:lnTo>
                  <a:lnTo>
                    <a:pt x="579282" y="415484"/>
                  </a:lnTo>
                  <a:lnTo>
                    <a:pt x="572416" y="420113"/>
                  </a:lnTo>
                  <a:lnTo>
                    <a:pt x="564008" y="421811"/>
                  </a:lnTo>
                  <a:lnTo>
                    <a:pt x="555600" y="420113"/>
                  </a:lnTo>
                  <a:lnTo>
                    <a:pt x="548734" y="415484"/>
                  </a:lnTo>
                  <a:lnTo>
                    <a:pt x="544105" y="408618"/>
                  </a:lnTo>
                  <a:lnTo>
                    <a:pt x="542408" y="400211"/>
                  </a:lnTo>
                  <a:lnTo>
                    <a:pt x="544105" y="391803"/>
                  </a:lnTo>
                  <a:lnTo>
                    <a:pt x="548734" y="384937"/>
                  </a:lnTo>
                  <a:lnTo>
                    <a:pt x="555600" y="380308"/>
                  </a:lnTo>
                  <a:lnTo>
                    <a:pt x="564008" y="378610"/>
                  </a:lnTo>
                  <a:lnTo>
                    <a:pt x="572416" y="380308"/>
                  </a:lnTo>
                  <a:lnTo>
                    <a:pt x="579282" y="384937"/>
                  </a:lnTo>
                  <a:lnTo>
                    <a:pt x="583911" y="391803"/>
                  </a:lnTo>
                  <a:lnTo>
                    <a:pt x="585608" y="400211"/>
                  </a:lnTo>
                </a:path>
                <a:path w="681989" h="801369">
                  <a:moveTo>
                    <a:pt x="617411" y="779416"/>
                  </a:moveTo>
                  <a:lnTo>
                    <a:pt x="615713" y="787823"/>
                  </a:lnTo>
                  <a:lnTo>
                    <a:pt x="611082" y="794689"/>
                  </a:lnTo>
                  <a:lnTo>
                    <a:pt x="604216" y="799319"/>
                  </a:lnTo>
                  <a:lnTo>
                    <a:pt x="595811" y="801016"/>
                  </a:lnTo>
                  <a:lnTo>
                    <a:pt x="587403" y="799319"/>
                  </a:lnTo>
                  <a:lnTo>
                    <a:pt x="580537" y="794689"/>
                  </a:lnTo>
                  <a:lnTo>
                    <a:pt x="575908" y="787823"/>
                  </a:lnTo>
                  <a:lnTo>
                    <a:pt x="574211" y="779416"/>
                  </a:lnTo>
                  <a:lnTo>
                    <a:pt x="575908" y="771009"/>
                  </a:lnTo>
                  <a:lnTo>
                    <a:pt x="580537" y="764143"/>
                  </a:lnTo>
                  <a:lnTo>
                    <a:pt x="587403" y="759513"/>
                  </a:lnTo>
                  <a:lnTo>
                    <a:pt x="595811" y="757815"/>
                  </a:lnTo>
                  <a:lnTo>
                    <a:pt x="604216" y="759513"/>
                  </a:lnTo>
                  <a:lnTo>
                    <a:pt x="611082" y="764143"/>
                  </a:lnTo>
                  <a:lnTo>
                    <a:pt x="615713" y="771009"/>
                  </a:lnTo>
                  <a:lnTo>
                    <a:pt x="617411" y="779416"/>
                  </a:lnTo>
                </a:path>
                <a:path w="681989" h="801369">
                  <a:moveTo>
                    <a:pt x="649207" y="400211"/>
                  </a:moveTo>
                  <a:lnTo>
                    <a:pt x="647510" y="408618"/>
                  </a:lnTo>
                  <a:lnTo>
                    <a:pt x="642881" y="415484"/>
                  </a:lnTo>
                  <a:lnTo>
                    <a:pt x="636015" y="420113"/>
                  </a:lnTo>
                  <a:lnTo>
                    <a:pt x="627607" y="421811"/>
                  </a:lnTo>
                  <a:lnTo>
                    <a:pt x="619201" y="420113"/>
                  </a:lnTo>
                  <a:lnTo>
                    <a:pt x="612335" y="415484"/>
                  </a:lnTo>
                  <a:lnTo>
                    <a:pt x="607705" y="408618"/>
                  </a:lnTo>
                  <a:lnTo>
                    <a:pt x="606006" y="400211"/>
                  </a:lnTo>
                  <a:lnTo>
                    <a:pt x="607705" y="391803"/>
                  </a:lnTo>
                  <a:lnTo>
                    <a:pt x="612335" y="384937"/>
                  </a:lnTo>
                  <a:lnTo>
                    <a:pt x="619201" y="380308"/>
                  </a:lnTo>
                  <a:lnTo>
                    <a:pt x="627607" y="378610"/>
                  </a:lnTo>
                  <a:lnTo>
                    <a:pt x="636015" y="380308"/>
                  </a:lnTo>
                  <a:lnTo>
                    <a:pt x="642881" y="384937"/>
                  </a:lnTo>
                  <a:lnTo>
                    <a:pt x="647510" y="391803"/>
                  </a:lnTo>
                  <a:lnTo>
                    <a:pt x="649207" y="400211"/>
                  </a:lnTo>
                </a:path>
                <a:path w="681989" h="801369">
                  <a:moveTo>
                    <a:pt x="681608" y="21600"/>
                  </a:moveTo>
                  <a:lnTo>
                    <a:pt x="679910" y="30008"/>
                  </a:lnTo>
                  <a:lnTo>
                    <a:pt x="675282" y="36874"/>
                  </a:lnTo>
                  <a:lnTo>
                    <a:pt x="668416" y="41503"/>
                  </a:lnTo>
                  <a:lnTo>
                    <a:pt x="660007" y="43200"/>
                  </a:lnTo>
                  <a:lnTo>
                    <a:pt x="651602" y="41503"/>
                  </a:lnTo>
                  <a:lnTo>
                    <a:pt x="644736" y="36874"/>
                  </a:lnTo>
                  <a:lnTo>
                    <a:pt x="640105" y="30008"/>
                  </a:lnTo>
                  <a:lnTo>
                    <a:pt x="638407" y="21600"/>
                  </a:lnTo>
                  <a:lnTo>
                    <a:pt x="640105" y="13195"/>
                  </a:lnTo>
                  <a:lnTo>
                    <a:pt x="644736" y="6328"/>
                  </a:lnTo>
                  <a:lnTo>
                    <a:pt x="651602" y="1698"/>
                  </a:lnTo>
                  <a:lnTo>
                    <a:pt x="660007" y="0"/>
                  </a:lnTo>
                  <a:lnTo>
                    <a:pt x="668416" y="1698"/>
                  </a:lnTo>
                  <a:lnTo>
                    <a:pt x="675282" y="6328"/>
                  </a:lnTo>
                  <a:lnTo>
                    <a:pt x="679910" y="13195"/>
                  </a:lnTo>
                  <a:lnTo>
                    <a:pt x="681608" y="21600"/>
                  </a:lnTo>
                </a:path>
              </a:pathLst>
            </a:custGeom>
            <a:ln w="3600">
              <a:solidFill>
                <a:srgbClr val="0000FF"/>
              </a:solidFill>
            </a:ln>
          </p:spPr>
          <p:txBody>
            <a:bodyPr wrap="square" lIns="0" tIns="0" rIns="0" bIns="0" rtlCol="0"/>
            <a:lstStyle/>
            <a:p>
              <a:endParaRPr/>
            </a:p>
          </p:txBody>
        </p:sp>
        <p:sp>
          <p:nvSpPr>
            <p:cNvPr id="174" name="object 174"/>
            <p:cNvSpPr/>
            <p:nvPr/>
          </p:nvSpPr>
          <p:spPr>
            <a:xfrm>
              <a:off x="2886621"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75" name="object 175"/>
            <p:cNvSpPr/>
            <p:nvPr/>
          </p:nvSpPr>
          <p:spPr>
            <a:xfrm>
              <a:off x="2916617"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76" name="object 176"/>
            <p:cNvSpPr/>
            <p:nvPr/>
          </p:nvSpPr>
          <p:spPr>
            <a:xfrm>
              <a:off x="2950220"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77" name="object 177"/>
            <p:cNvSpPr/>
            <p:nvPr/>
          </p:nvSpPr>
          <p:spPr>
            <a:xfrm>
              <a:off x="2980223"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78" name="object 178"/>
            <p:cNvSpPr/>
            <p:nvPr/>
          </p:nvSpPr>
          <p:spPr>
            <a:xfrm>
              <a:off x="3013818"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79" name="object 179"/>
            <p:cNvSpPr/>
            <p:nvPr/>
          </p:nvSpPr>
          <p:spPr>
            <a:xfrm>
              <a:off x="3044419"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80" name="object 180"/>
            <p:cNvSpPr/>
            <p:nvPr/>
          </p:nvSpPr>
          <p:spPr>
            <a:xfrm>
              <a:off x="3078022"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81" name="object 181"/>
            <p:cNvSpPr/>
            <p:nvPr/>
          </p:nvSpPr>
          <p:spPr>
            <a:xfrm>
              <a:off x="3108025"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82" name="object 182"/>
            <p:cNvSpPr/>
            <p:nvPr/>
          </p:nvSpPr>
          <p:spPr>
            <a:xfrm>
              <a:off x="3141621"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83" name="object 183"/>
            <p:cNvSpPr/>
            <p:nvPr/>
          </p:nvSpPr>
          <p:spPr>
            <a:xfrm>
              <a:off x="3171624"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84" name="object 184"/>
            <p:cNvSpPr/>
            <p:nvPr/>
          </p:nvSpPr>
          <p:spPr>
            <a:xfrm>
              <a:off x="3205824"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85" name="object 185"/>
            <p:cNvSpPr/>
            <p:nvPr/>
          </p:nvSpPr>
          <p:spPr>
            <a:xfrm>
              <a:off x="3235827"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86" name="object 186"/>
            <p:cNvSpPr/>
            <p:nvPr/>
          </p:nvSpPr>
          <p:spPr>
            <a:xfrm>
              <a:off x="3269423"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87" name="object 187"/>
            <p:cNvSpPr/>
            <p:nvPr/>
          </p:nvSpPr>
          <p:spPr>
            <a:xfrm>
              <a:off x="3299426"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88" name="object 188"/>
            <p:cNvSpPr/>
            <p:nvPr/>
          </p:nvSpPr>
          <p:spPr>
            <a:xfrm>
              <a:off x="3333029"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89" name="object 189"/>
            <p:cNvSpPr/>
            <p:nvPr/>
          </p:nvSpPr>
          <p:spPr>
            <a:xfrm>
              <a:off x="3363630"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90" name="object 190"/>
            <p:cNvSpPr/>
            <p:nvPr/>
          </p:nvSpPr>
          <p:spPr>
            <a:xfrm>
              <a:off x="3397226"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91" name="object 191"/>
            <p:cNvSpPr/>
            <p:nvPr/>
          </p:nvSpPr>
          <p:spPr>
            <a:xfrm>
              <a:off x="3427229"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92" name="object 192"/>
            <p:cNvSpPr/>
            <p:nvPr/>
          </p:nvSpPr>
          <p:spPr>
            <a:xfrm>
              <a:off x="3460832" y="2244906"/>
              <a:ext cx="0" cy="379730"/>
            </a:xfrm>
            <a:custGeom>
              <a:avLst/>
              <a:gdLst/>
              <a:ahLst/>
              <a:cxnLst/>
              <a:rect l="l" t="t" r="r" b="b"/>
              <a:pathLst>
                <a:path h="379730">
                  <a:moveTo>
                    <a:pt x="0" y="0"/>
                  </a:moveTo>
                  <a:lnTo>
                    <a:pt x="0" y="379205"/>
                  </a:lnTo>
                </a:path>
              </a:pathLst>
            </a:custGeom>
            <a:ln w="3600">
              <a:solidFill>
                <a:srgbClr val="0000FF"/>
              </a:solidFill>
            </a:ln>
          </p:spPr>
          <p:txBody>
            <a:bodyPr wrap="square" lIns="0" tIns="0" rIns="0" bIns="0" rtlCol="0"/>
            <a:lstStyle/>
            <a:p>
              <a:endParaRPr/>
            </a:p>
          </p:txBody>
        </p:sp>
        <p:sp>
          <p:nvSpPr>
            <p:cNvPr id="193" name="object 193"/>
            <p:cNvSpPr/>
            <p:nvPr/>
          </p:nvSpPr>
          <p:spPr>
            <a:xfrm>
              <a:off x="3490828"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94" name="object 194"/>
            <p:cNvSpPr/>
            <p:nvPr/>
          </p:nvSpPr>
          <p:spPr>
            <a:xfrm>
              <a:off x="3525028" y="1866296"/>
              <a:ext cx="0" cy="379095"/>
            </a:xfrm>
            <a:custGeom>
              <a:avLst/>
              <a:gdLst/>
              <a:ahLst/>
              <a:cxnLst/>
              <a:rect l="l" t="t" r="r" b="b"/>
              <a:pathLst>
                <a:path h="379094">
                  <a:moveTo>
                    <a:pt x="0" y="378610"/>
                  </a:moveTo>
                  <a:lnTo>
                    <a:pt x="0" y="0"/>
                  </a:lnTo>
                </a:path>
              </a:pathLst>
            </a:custGeom>
            <a:ln w="3600">
              <a:solidFill>
                <a:srgbClr val="0000FF"/>
              </a:solidFill>
            </a:ln>
          </p:spPr>
          <p:txBody>
            <a:bodyPr wrap="square" lIns="0" tIns="0" rIns="0" bIns="0" rtlCol="0"/>
            <a:lstStyle/>
            <a:p>
              <a:endParaRPr/>
            </a:p>
          </p:txBody>
        </p:sp>
        <p:sp>
          <p:nvSpPr>
            <p:cNvPr id="195" name="object 195"/>
            <p:cNvSpPr/>
            <p:nvPr/>
          </p:nvSpPr>
          <p:spPr>
            <a:xfrm>
              <a:off x="2886621" y="2244906"/>
              <a:ext cx="638810" cy="0"/>
            </a:xfrm>
            <a:custGeom>
              <a:avLst/>
              <a:gdLst/>
              <a:ahLst/>
              <a:cxnLst/>
              <a:rect l="l" t="t" r="r" b="b"/>
              <a:pathLst>
                <a:path w="638810">
                  <a:moveTo>
                    <a:pt x="0" y="0"/>
                  </a:moveTo>
                  <a:lnTo>
                    <a:pt x="638407" y="0"/>
                  </a:lnTo>
                </a:path>
              </a:pathLst>
            </a:custGeom>
            <a:ln w="3600">
              <a:solidFill>
                <a:srgbClr val="000000"/>
              </a:solidFill>
            </a:ln>
          </p:spPr>
          <p:txBody>
            <a:bodyPr wrap="square" lIns="0" tIns="0" rIns="0" bIns="0" rtlCol="0"/>
            <a:lstStyle/>
            <a:p>
              <a:endParaRPr/>
            </a:p>
          </p:txBody>
        </p:sp>
      </p:grpSp>
      <p:sp>
        <p:nvSpPr>
          <p:cNvPr id="200" name="object 200"/>
          <p:cNvSpPr txBox="1"/>
          <p:nvPr/>
        </p:nvSpPr>
        <p:spPr>
          <a:xfrm>
            <a:off x="450875" y="3025627"/>
            <a:ext cx="3706495" cy="15367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20" dirty="0">
                <a:solidFill>
                  <a:srgbClr val="3333B2"/>
                </a:solidFill>
                <a:latin typeface="Tahoma"/>
                <a:cs typeface="Tahoma"/>
              </a:rPr>
              <a:t> </a:t>
            </a:r>
            <a:r>
              <a:rPr sz="1000" spc="-40" dirty="0">
                <a:latin typeface="Tahoma"/>
                <a:cs typeface="Tahoma"/>
              </a:rPr>
              <a:t>Secuencia</a:t>
            </a:r>
            <a:r>
              <a:rPr sz="1000" spc="25" dirty="0">
                <a:latin typeface="Tahoma"/>
                <a:cs typeface="Tahoma"/>
              </a:rPr>
              <a:t> </a:t>
            </a:r>
            <a:r>
              <a:rPr sz="1000" spc="-65" dirty="0">
                <a:latin typeface="Tahoma"/>
                <a:cs typeface="Tahoma"/>
              </a:rPr>
              <a:t>de</a:t>
            </a:r>
            <a:r>
              <a:rPr sz="1000" spc="25" dirty="0">
                <a:latin typeface="Tahoma"/>
                <a:cs typeface="Tahoma"/>
              </a:rPr>
              <a:t> </a:t>
            </a:r>
            <a:r>
              <a:rPr sz="1000" spc="-40" dirty="0">
                <a:latin typeface="Tahoma"/>
                <a:cs typeface="Tahoma"/>
              </a:rPr>
              <a:t>sinusoidales</a:t>
            </a:r>
            <a:r>
              <a:rPr sz="1000" spc="20" dirty="0">
                <a:latin typeface="Tahoma"/>
                <a:cs typeface="Tahoma"/>
              </a:rPr>
              <a:t> </a:t>
            </a:r>
            <a:r>
              <a:rPr sz="1000" spc="-35" dirty="0">
                <a:latin typeface="Tahoma"/>
                <a:cs typeface="Tahoma"/>
              </a:rPr>
              <a:t>discretas</a:t>
            </a:r>
            <a:r>
              <a:rPr sz="1000" spc="25" dirty="0">
                <a:latin typeface="Tahoma"/>
                <a:cs typeface="Tahoma"/>
              </a:rPr>
              <a:t> </a:t>
            </a:r>
            <a:r>
              <a:rPr sz="1000" spc="-50" dirty="0">
                <a:latin typeface="Tahoma"/>
                <a:cs typeface="Tahoma"/>
              </a:rPr>
              <a:t>para</a:t>
            </a:r>
            <a:r>
              <a:rPr sz="1000" spc="25" dirty="0">
                <a:latin typeface="Tahoma"/>
                <a:cs typeface="Tahoma"/>
              </a:rPr>
              <a:t> </a:t>
            </a:r>
            <a:r>
              <a:rPr sz="1000" spc="-40" dirty="0">
                <a:latin typeface="Tahoma"/>
                <a:cs typeface="Tahoma"/>
              </a:rPr>
              <a:t>diferentes</a:t>
            </a:r>
            <a:r>
              <a:rPr sz="1000" spc="25" dirty="0">
                <a:latin typeface="Tahoma"/>
                <a:cs typeface="Tahoma"/>
              </a:rPr>
              <a:t> </a:t>
            </a:r>
            <a:r>
              <a:rPr sz="1000" spc="-45" dirty="0">
                <a:latin typeface="Tahoma"/>
                <a:cs typeface="Tahoma"/>
              </a:rPr>
              <a:t>frecuencias</a:t>
            </a:r>
            <a:endParaRPr sz="1000">
              <a:latin typeface="Tahoma"/>
              <a:cs typeface="Tahoma"/>
            </a:endParaRPr>
          </a:p>
        </p:txBody>
      </p:sp>
      <p:sp>
        <p:nvSpPr>
          <p:cNvPr id="201" name="object 20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40" rIns="0" bIns="0" rtlCol="0">
            <a:spAutoFit/>
          </a:bodyPr>
          <a:lstStyle/>
          <a:p>
            <a:pPr marL="12700" marR="5080">
              <a:lnSpc>
                <a:spcPct val="106700"/>
              </a:lnSpc>
              <a:spcBef>
                <a:spcPts val="20"/>
              </a:spcBef>
            </a:pPr>
            <a:r>
              <a:rPr spc="-50" dirty="0"/>
              <a:t>Secuencia</a:t>
            </a:r>
            <a:r>
              <a:rPr spc="25" dirty="0"/>
              <a:t> </a:t>
            </a:r>
            <a:r>
              <a:rPr spc="-85" dirty="0"/>
              <a:t>de</a:t>
            </a:r>
            <a:r>
              <a:rPr spc="30" dirty="0"/>
              <a:t> </a:t>
            </a:r>
            <a:r>
              <a:rPr spc="-55" dirty="0"/>
              <a:t>sinusoidales</a:t>
            </a:r>
            <a:r>
              <a:rPr spc="30" dirty="0"/>
              <a:t> </a:t>
            </a:r>
            <a:r>
              <a:rPr spc="-50" dirty="0"/>
              <a:t>discretas</a:t>
            </a:r>
            <a:r>
              <a:rPr spc="30" dirty="0"/>
              <a:t> </a:t>
            </a:r>
            <a:r>
              <a:rPr spc="-65" dirty="0"/>
              <a:t>para</a:t>
            </a:r>
            <a:r>
              <a:rPr spc="30" dirty="0"/>
              <a:t> </a:t>
            </a:r>
            <a:r>
              <a:rPr spc="-55" dirty="0"/>
              <a:t>diferentes </a:t>
            </a:r>
            <a:r>
              <a:rPr spc="-420" dirty="0"/>
              <a:t> </a:t>
            </a:r>
            <a:r>
              <a:rPr spc="-55" dirty="0"/>
              <a:t>frecuencias</a:t>
            </a:r>
          </a:p>
        </p:txBody>
      </p:sp>
      <p:grpSp>
        <p:nvGrpSpPr>
          <p:cNvPr id="3" name="object 3"/>
          <p:cNvGrpSpPr/>
          <p:nvPr/>
        </p:nvGrpSpPr>
        <p:grpSpPr>
          <a:xfrm>
            <a:off x="1184775" y="787865"/>
            <a:ext cx="644525" cy="763905"/>
            <a:chOff x="1184775" y="787865"/>
            <a:chExt cx="644525" cy="763905"/>
          </a:xfrm>
        </p:grpSpPr>
        <p:sp>
          <p:nvSpPr>
            <p:cNvPr id="4" name="object 4"/>
            <p:cNvSpPr/>
            <p:nvPr/>
          </p:nvSpPr>
          <p:spPr>
            <a:xfrm>
              <a:off x="1188585" y="791675"/>
              <a:ext cx="638810" cy="758190"/>
            </a:xfrm>
            <a:custGeom>
              <a:avLst/>
              <a:gdLst/>
              <a:ahLst/>
              <a:cxnLst/>
              <a:rect l="l" t="t" r="r" b="b"/>
              <a:pathLst>
                <a:path w="638810" h="758190">
                  <a:moveTo>
                    <a:pt x="0" y="0"/>
                  </a:moveTo>
                  <a:lnTo>
                    <a:pt x="638413" y="0"/>
                  </a:lnTo>
                </a:path>
                <a:path w="638810" h="758190">
                  <a:moveTo>
                    <a:pt x="0" y="757814"/>
                  </a:moveTo>
                  <a:lnTo>
                    <a:pt x="638413" y="757814"/>
                  </a:lnTo>
                </a:path>
                <a:path w="638810" h="758190">
                  <a:moveTo>
                    <a:pt x="638413" y="757814"/>
                  </a:moveTo>
                  <a:lnTo>
                    <a:pt x="638413" y="0"/>
                  </a:lnTo>
                </a:path>
                <a:path w="638810" h="758190">
                  <a:moveTo>
                    <a:pt x="0" y="757814"/>
                  </a:moveTo>
                  <a:lnTo>
                    <a:pt x="0" y="0"/>
                  </a:lnTo>
                </a:path>
                <a:path w="638810" h="758190">
                  <a:moveTo>
                    <a:pt x="0" y="757814"/>
                  </a:moveTo>
                  <a:lnTo>
                    <a:pt x="638413" y="757814"/>
                  </a:lnTo>
                </a:path>
                <a:path w="638810" h="758190">
                  <a:moveTo>
                    <a:pt x="0" y="757814"/>
                  </a:moveTo>
                  <a:lnTo>
                    <a:pt x="0" y="0"/>
                  </a:lnTo>
                </a:path>
                <a:path w="638810" h="758190">
                  <a:moveTo>
                    <a:pt x="0" y="757814"/>
                  </a:moveTo>
                  <a:lnTo>
                    <a:pt x="0" y="750016"/>
                  </a:lnTo>
                </a:path>
              </a:pathLst>
            </a:custGeom>
            <a:ln w="3600">
              <a:solidFill>
                <a:srgbClr val="000000"/>
              </a:solidFill>
            </a:ln>
          </p:spPr>
          <p:txBody>
            <a:bodyPr wrap="square" lIns="0" tIns="0" rIns="0" bIns="0" rtlCol="0"/>
            <a:lstStyle/>
            <a:p>
              <a:endParaRPr/>
            </a:p>
          </p:txBody>
        </p:sp>
        <p:sp>
          <p:nvSpPr>
            <p:cNvPr id="5" name="object 5"/>
            <p:cNvSpPr/>
            <p:nvPr/>
          </p:nvSpPr>
          <p:spPr>
            <a:xfrm>
              <a:off x="1188585"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grpSp>
      <p:sp>
        <p:nvSpPr>
          <p:cNvPr id="6" name="object 6"/>
          <p:cNvSpPr txBox="1"/>
          <p:nvPr/>
        </p:nvSpPr>
        <p:spPr>
          <a:xfrm>
            <a:off x="1156084" y="1551795"/>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grpSp>
        <p:nvGrpSpPr>
          <p:cNvPr id="7" name="object 7"/>
          <p:cNvGrpSpPr/>
          <p:nvPr/>
        </p:nvGrpSpPr>
        <p:grpSpPr>
          <a:xfrm>
            <a:off x="1503983" y="787865"/>
            <a:ext cx="7620" cy="763905"/>
            <a:chOff x="1503983" y="787865"/>
            <a:chExt cx="7620" cy="763905"/>
          </a:xfrm>
        </p:grpSpPr>
        <p:sp>
          <p:nvSpPr>
            <p:cNvPr id="8" name="object 8"/>
            <p:cNvSpPr/>
            <p:nvPr/>
          </p:nvSpPr>
          <p:spPr>
            <a:xfrm>
              <a:off x="1507793"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9" name="object 9"/>
            <p:cNvSpPr/>
            <p:nvPr/>
          </p:nvSpPr>
          <p:spPr>
            <a:xfrm>
              <a:off x="1507793"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grpSp>
      <p:sp>
        <p:nvSpPr>
          <p:cNvPr id="10" name="object 10"/>
          <p:cNvSpPr txBox="1"/>
          <p:nvPr/>
        </p:nvSpPr>
        <p:spPr>
          <a:xfrm>
            <a:off x="1455492" y="1551795"/>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11" name="object 11"/>
          <p:cNvGrpSpPr/>
          <p:nvPr/>
        </p:nvGrpSpPr>
        <p:grpSpPr>
          <a:xfrm>
            <a:off x="1186680" y="787865"/>
            <a:ext cx="644525" cy="763905"/>
            <a:chOff x="1186680" y="787865"/>
            <a:chExt cx="644525" cy="763905"/>
          </a:xfrm>
        </p:grpSpPr>
        <p:sp>
          <p:nvSpPr>
            <p:cNvPr id="12" name="object 12"/>
            <p:cNvSpPr/>
            <p:nvPr/>
          </p:nvSpPr>
          <p:spPr>
            <a:xfrm>
              <a:off x="1826998"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13" name="object 13"/>
            <p:cNvSpPr/>
            <p:nvPr/>
          </p:nvSpPr>
          <p:spPr>
            <a:xfrm>
              <a:off x="1826998"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14" name="object 14"/>
            <p:cNvSpPr/>
            <p:nvPr/>
          </p:nvSpPr>
          <p:spPr>
            <a:xfrm>
              <a:off x="1188585" y="1549490"/>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grpSp>
      <p:sp>
        <p:nvSpPr>
          <p:cNvPr id="15" name="object 15"/>
          <p:cNvSpPr txBox="1"/>
          <p:nvPr/>
        </p:nvSpPr>
        <p:spPr>
          <a:xfrm>
            <a:off x="1073283" y="1491191"/>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6" name="object 16"/>
          <p:cNvSpPr/>
          <p:nvPr/>
        </p:nvSpPr>
        <p:spPr>
          <a:xfrm>
            <a:off x="1188585" y="1359888"/>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7" name="object 17"/>
          <p:cNvSpPr txBox="1"/>
          <p:nvPr/>
        </p:nvSpPr>
        <p:spPr>
          <a:xfrm>
            <a:off x="1013283" y="1301590"/>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8" name="object 18"/>
          <p:cNvSpPr/>
          <p:nvPr/>
        </p:nvSpPr>
        <p:spPr>
          <a:xfrm>
            <a:off x="1188585" y="1170287"/>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9" name="object 19"/>
          <p:cNvSpPr txBox="1"/>
          <p:nvPr/>
        </p:nvSpPr>
        <p:spPr>
          <a:xfrm>
            <a:off x="1115286" y="1111981"/>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20" name="object 20"/>
          <p:cNvSpPr/>
          <p:nvPr/>
        </p:nvSpPr>
        <p:spPr>
          <a:xfrm>
            <a:off x="1188585" y="980679"/>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21" name="object 21"/>
          <p:cNvSpPr txBox="1"/>
          <p:nvPr/>
        </p:nvSpPr>
        <p:spPr>
          <a:xfrm>
            <a:off x="1055283" y="922380"/>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22" name="object 22"/>
          <p:cNvSpPr/>
          <p:nvPr/>
        </p:nvSpPr>
        <p:spPr>
          <a:xfrm>
            <a:off x="1188585" y="791675"/>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23" name="object 23"/>
          <p:cNvSpPr txBox="1"/>
          <p:nvPr/>
        </p:nvSpPr>
        <p:spPr>
          <a:xfrm>
            <a:off x="1115286" y="73337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24" name="object 24"/>
          <p:cNvGrpSpPr/>
          <p:nvPr/>
        </p:nvGrpSpPr>
        <p:grpSpPr>
          <a:xfrm>
            <a:off x="1165184" y="768275"/>
            <a:ext cx="685800" cy="805180"/>
            <a:chOff x="1165184" y="768275"/>
            <a:chExt cx="685800" cy="805180"/>
          </a:xfrm>
        </p:grpSpPr>
        <p:sp>
          <p:nvSpPr>
            <p:cNvPr id="25" name="object 25"/>
            <p:cNvSpPr/>
            <p:nvPr/>
          </p:nvSpPr>
          <p:spPr>
            <a:xfrm>
              <a:off x="1188585" y="791675"/>
              <a:ext cx="638810" cy="758190"/>
            </a:xfrm>
            <a:custGeom>
              <a:avLst/>
              <a:gdLst/>
              <a:ahLst/>
              <a:cxnLst/>
              <a:rect l="l" t="t" r="r" b="b"/>
              <a:pathLst>
                <a:path w="638810" h="758190">
                  <a:moveTo>
                    <a:pt x="0" y="0"/>
                  </a:moveTo>
                  <a:lnTo>
                    <a:pt x="638413" y="0"/>
                  </a:lnTo>
                </a:path>
                <a:path w="638810" h="758190">
                  <a:moveTo>
                    <a:pt x="0" y="757814"/>
                  </a:moveTo>
                  <a:lnTo>
                    <a:pt x="638413" y="757814"/>
                  </a:lnTo>
                </a:path>
                <a:path w="638810" h="758190">
                  <a:moveTo>
                    <a:pt x="638413" y="757814"/>
                  </a:moveTo>
                  <a:lnTo>
                    <a:pt x="638413" y="0"/>
                  </a:lnTo>
                </a:path>
                <a:path w="638810" h="758190">
                  <a:moveTo>
                    <a:pt x="0" y="757814"/>
                  </a:moveTo>
                  <a:lnTo>
                    <a:pt x="0" y="0"/>
                  </a:lnTo>
                </a:path>
              </a:pathLst>
            </a:custGeom>
            <a:ln w="3600">
              <a:solidFill>
                <a:srgbClr val="000000"/>
              </a:solidFill>
            </a:ln>
          </p:spPr>
          <p:txBody>
            <a:bodyPr wrap="square" lIns="0" tIns="0" rIns="0" bIns="0" rtlCol="0"/>
            <a:lstStyle/>
            <a:p>
              <a:endParaRPr/>
            </a:p>
          </p:txBody>
        </p:sp>
        <p:sp>
          <p:nvSpPr>
            <p:cNvPr id="26" name="object 26"/>
            <p:cNvSpPr/>
            <p:nvPr/>
          </p:nvSpPr>
          <p:spPr>
            <a:xfrm>
              <a:off x="1166984" y="770075"/>
              <a:ext cx="681990" cy="801370"/>
            </a:xfrm>
            <a:custGeom>
              <a:avLst/>
              <a:gdLst/>
              <a:ahLst/>
              <a:cxnLst/>
              <a:rect l="l" t="t" r="r" b="b"/>
              <a:pathLst>
                <a:path w="681989" h="801369">
                  <a:moveTo>
                    <a:pt x="43200" y="21600"/>
                  </a:moveTo>
                  <a:lnTo>
                    <a:pt x="41503" y="30008"/>
                  </a:lnTo>
                  <a:lnTo>
                    <a:pt x="36873" y="36874"/>
                  </a:lnTo>
                  <a:lnTo>
                    <a:pt x="30007" y="41503"/>
                  </a:lnTo>
                  <a:lnTo>
                    <a:pt x="21600" y="43200"/>
                  </a:lnTo>
                  <a:lnTo>
                    <a:pt x="13193" y="41503"/>
                  </a:lnTo>
                  <a:lnTo>
                    <a:pt x="6327" y="36874"/>
                  </a:lnTo>
                  <a:lnTo>
                    <a:pt x="1697" y="30008"/>
                  </a:lnTo>
                  <a:lnTo>
                    <a:pt x="0" y="21600"/>
                  </a:lnTo>
                  <a:lnTo>
                    <a:pt x="1697" y="13195"/>
                  </a:lnTo>
                  <a:lnTo>
                    <a:pt x="6327" y="6328"/>
                  </a:lnTo>
                  <a:lnTo>
                    <a:pt x="13193" y="1698"/>
                  </a:lnTo>
                  <a:lnTo>
                    <a:pt x="21600" y="0"/>
                  </a:lnTo>
                  <a:lnTo>
                    <a:pt x="30007" y="1698"/>
                  </a:lnTo>
                  <a:lnTo>
                    <a:pt x="36873" y="6328"/>
                  </a:lnTo>
                  <a:lnTo>
                    <a:pt x="41503" y="13195"/>
                  </a:lnTo>
                  <a:lnTo>
                    <a:pt x="43200" y="21600"/>
                  </a:lnTo>
                </a:path>
                <a:path w="681989" h="801369">
                  <a:moveTo>
                    <a:pt x="75002" y="400212"/>
                  </a:moveTo>
                  <a:lnTo>
                    <a:pt x="73304" y="408617"/>
                  </a:lnTo>
                  <a:lnTo>
                    <a:pt x="68675" y="415483"/>
                  </a:lnTo>
                  <a:lnTo>
                    <a:pt x="61809" y="420114"/>
                  </a:lnTo>
                  <a:lnTo>
                    <a:pt x="53401" y="421812"/>
                  </a:lnTo>
                  <a:lnTo>
                    <a:pt x="44994" y="420114"/>
                  </a:lnTo>
                  <a:lnTo>
                    <a:pt x="38128" y="415483"/>
                  </a:lnTo>
                  <a:lnTo>
                    <a:pt x="33499" y="408617"/>
                  </a:lnTo>
                  <a:lnTo>
                    <a:pt x="31801" y="400212"/>
                  </a:lnTo>
                  <a:lnTo>
                    <a:pt x="33499" y="391804"/>
                  </a:lnTo>
                  <a:lnTo>
                    <a:pt x="38128" y="384938"/>
                  </a:lnTo>
                  <a:lnTo>
                    <a:pt x="44994" y="380309"/>
                  </a:lnTo>
                  <a:lnTo>
                    <a:pt x="53401" y="378612"/>
                  </a:lnTo>
                  <a:lnTo>
                    <a:pt x="61809" y="380309"/>
                  </a:lnTo>
                  <a:lnTo>
                    <a:pt x="68675" y="384938"/>
                  </a:lnTo>
                  <a:lnTo>
                    <a:pt x="73304" y="391804"/>
                  </a:lnTo>
                  <a:lnTo>
                    <a:pt x="75002" y="400212"/>
                  </a:lnTo>
                </a:path>
                <a:path w="681989" h="801369">
                  <a:moveTo>
                    <a:pt x="106803" y="779414"/>
                  </a:moveTo>
                  <a:lnTo>
                    <a:pt x="105106" y="787823"/>
                  </a:lnTo>
                  <a:lnTo>
                    <a:pt x="100476" y="794689"/>
                  </a:lnTo>
                  <a:lnTo>
                    <a:pt x="93610" y="799318"/>
                  </a:lnTo>
                  <a:lnTo>
                    <a:pt x="85203" y="801015"/>
                  </a:lnTo>
                  <a:lnTo>
                    <a:pt x="76796" y="799318"/>
                  </a:lnTo>
                  <a:lnTo>
                    <a:pt x="69930" y="794689"/>
                  </a:lnTo>
                  <a:lnTo>
                    <a:pt x="65300" y="787823"/>
                  </a:lnTo>
                  <a:lnTo>
                    <a:pt x="63603" y="779414"/>
                  </a:lnTo>
                  <a:lnTo>
                    <a:pt x="65300" y="771009"/>
                  </a:lnTo>
                  <a:lnTo>
                    <a:pt x="69930" y="764143"/>
                  </a:lnTo>
                  <a:lnTo>
                    <a:pt x="76796" y="759512"/>
                  </a:lnTo>
                  <a:lnTo>
                    <a:pt x="85203" y="757814"/>
                  </a:lnTo>
                  <a:lnTo>
                    <a:pt x="93610" y="759512"/>
                  </a:lnTo>
                  <a:lnTo>
                    <a:pt x="100476" y="764143"/>
                  </a:lnTo>
                  <a:lnTo>
                    <a:pt x="105106" y="771009"/>
                  </a:lnTo>
                  <a:lnTo>
                    <a:pt x="106803" y="779414"/>
                  </a:lnTo>
                </a:path>
                <a:path w="681989" h="801369">
                  <a:moveTo>
                    <a:pt x="138602" y="400212"/>
                  </a:moveTo>
                  <a:lnTo>
                    <a:pt x="136904" y="408617"/>
                  </a:lnTo>
                  <a:lnTo>
                    <a:pt x="132275" y="415483"/>
                  </a:lnTo>
                  <a:lnTo>
                    <a:pt x="125409" y="420114"/>
                  </a:lnTo>
                  <a:lnTo>
                    <a:pt x="117002" y="421812"/>
                  </a:lnTo>
                  <a:lnTo>
                    <a:pt x="108595" y="420114"/>
                  </a:lnTo>
                  <a:lnTo>
                    <a:pt x="101729" y="415483"/>
                  </a:lnTo>
                  <a:lnTo>
                    <a:pt x="97099" y="408617"/>
                  </a:lnTo>
                  <a:lnTo>
                    <a:pt x="95401" y="400212"/>
                  </a:lnTo>
                  <a:lnTo>
                    <a:pt x="97099" y="391804"/>
                  </a:lnTo>
                  <a:lnTo>
                    <a:pt x="101729" y="384938"/>
                  </a:lnTo>
                  <a:lnTo>
                    <a:pt x="108595" y="380309"/>
                  </a:lnTo>
                  <a:lnTo>
                    <a:pt x="117002" y="378612"/>
                  </a:lnTo>
                  <a:lnTo>
                    <a:pt x="125409" y="380309"/>
                  </a:lnTo>
                  <a:lnTo>
                    <a:pt x="132275" y="384938"/>
                  </a:lnTo>
                  <a:lnTo>
                    <a:pt x="136904" y="391804"/>
                  </a:lnTo>
                  <a:lnTo>
                    <a:pt x="138602" y="400212"/>
                  </a:lnTo>
                </a:path>
                <a:path w="681989" h="801369">
                  <a:moveTo>
                    <a:pt x="170404" y="21600"/>
                  </a:moveTo>
                  <a:lnTo>
                    <a:pt x="168706" y="30008"/>
                  </a:lnTo>
                  <a:lnTo>
                    <a:pt x="164076" y="36874"/>
                  </a:lnTo>
                  <a:lnTo>
                    <a:pt x="157210" y="41503"/>
                  </a:lnTo>
                  <a:lnTo>
                    <a:pt x="148803" y="43200"/>
                  </a:lnTo>
                  <a:lnTo>
                    <a:pt x="140396" y="41503"/>
                  </a:lnTo>
                  <a:lnTo>
                    <a:pt x="133530" y="36874"/>
                  </a:lnTo>
                  <a:lnTo>
                    <a:pt x="128901" y="30008"/>
                  </a:lnTo>
                  <a:lnTo>
                    <a:pt x="127203" y="21600"/>
                  </a:lnTo>
                  <a:lnTo>
                    <a:pt x="128901" y="13195"/>
                  </a:lnTo>
                  <a:lnTo>
                    <a:pt x="133530" y="6328"/>
                  </a:lnTo>
                  <a:lnTo>
                    <a:pt x="140396" y="1698"/>
                  </a:lnTo>
                  <a:lnTo>
                    <a:pt x="148803" y="0"/>
                  </a:lnTo>
                  <a:lnTo>
                    <a:pt x="157210" y="1698"/>
                  </a:lnTo>
                  <a:lnTo>
                    <a:pt x="164076" y="6328"/>
                  </a:lnTo>
                  <a:lnTo>
                    <a:pt x="168706" y="13195"/>
                  </a:lnTo>
                  <a:lnTo>
                    <a:pt x="170404" y="21600"/>
                  </a:lnTo>
                </a:path>
                <a:path w="681989" h="801369">
                  <a:moveTo>
                    <a:pt x="202804" y="400212"/>
                  </a:moveTo>
                  <a:lnTo>
                    <a:pt x="201107" y="408617"/>
                  </a:lnTo>
                  <a:lnTo>
                    <a:pt x="196477" y="415483"/>
                  </a:lnTo>
                  <a:lnTo>
                    <a:pt x="189611" y="420114"/>
                  </a:lnTo>
                  <a:lnTo>
                    <a:pt x="181204" y="421812"/>
                  </a:lnTo>
                  <a:lnTo>
                    <a:pt x="172797" y="420114"/>
                  </a:lnTo>
                  <a:lnTo>
                    <a:pt x="165931" y="415483"/>
                  </a:lnTo>
                  <a:lnTo>
                    <a:pt x="161301" y="408617"/>
                  </a:lnTo>
                  <a:lnTo>
                    <a:pt x="159604" y="400212"/>
                  </a:lnTo>
                  <a:lnTo>
                    <a:pt x="161301" y="391804"/>
                  </a:lnTo>
                  <a:lnTo>
                    <a:pt x="165931" y="384938"/>
                  </a:lnTo>
                  <a:lnTo>
                    <a:pt x="172797" y="380309"/>
                  </a:lnTo>
                  <a:lnTo>
                    <a:pt x="181204" y="378612"/>
                  </a:lnTo>
                  <a:lnTo>
                    <a:pt x="189611" y="380309"/>
                  </a:lnTo>
                  <a:lnTo>
                    <a:pt x="196477" y="384938"/>
                  </a:lnTo>
                  <a:lnTo>
                    <a:pt x="201107" y="391804"/>
                  </a:lnTo>
                  <a:lnTo>
                    <a:pt x="202804" y="400212"/>
                  </a:lnTo>
                </a:path>
                <a:path w="681989" h="801369">
                  <a:moveTo>
                    <a:pt x="234606" y="779414"/>
                  </a:moveTo>
                  <a:lnTo>
                    <a:pt x="232908" y="787823"/>
                  </a:lnTo>
                  <a:lnTo>
                    <a:pt x="228279" y="794689"/>
                  </a:lnTo>
                  <a:lnTo>
                    <a:pt x="221413" y="799318"/>
                  </a:lnTo>
                  <a:lnTo>
                    <a:pt x="213006" y="801015"/>
                  </a:lnTo>
                  <a:lnTo>
                    <a:pt x="204598" y="799318"/>
                  </a:lnTo>
                  <a:lnTo>
                    <a:pt x="197732" y="794689"/>
                  </a:lnTo>
                  <a:lnTo>
                    <a:pt x="193103" y="787823"/>
                  </a:lnTo>
                  <a:lnTo>
                    <a:pt x="191405" y="779414"/>
                  </a:lnTo>
                  <a:lnTo>
                    <a:pt x="193103" y="771009"/>
                  </a:lnTo>
                  <a:lnTo>
                    <a:pt x="197732" y="764143"/>
                  </a:lnTo>
                  <a:lnTo>
                    <a:pt x="204598" y="759512"/>
                  </a:lnTo>
                  <a:lnTo>
                    <a:pt x="213006" y="757814"/>
                  </a:lnTo>
                  <a:lnTo>
                    <a:pt x="221413" y="759512"/>
                  </a:lnTo>
                  <a:lnTo>
                    <a:pt x="228279" y="764143"/>
                  </a:lnTo>
                  <a:lnTo>
                    <a:pt x="232908" y="771009"/>
                  </a:lnTo>
                  <a:lnTo>
                    <a:pt x="234606" y="779414"/>
                  </a:lnTo>
                </a:path>
                <a:path w="681989" h="801369">
                  <a:moveTo>
                    <a:pt x="266405" y="400212"/>
                  </a:moveTo>
                  <a:lnTo>
                    <a:pt x="264707" y="408617"/>
                  </a:lnTo>
                  <a:lnTo>
                    <a:pt x="260077" y="415483"/>
                  </a:lnTo>
                  <a:lnTo>
                    <a:pt x="253211" y="420114"/>
                  </a:lnTo>
                  <a:lnTo>
                    <a:pt x="244804" y="421812"/>
                  </a:lnTo>
                  <a:lnTo>
                    <a:pt x="236397" y="420114"/>
                  </a:lnTo>
                  <a:lnTo>
                    <a:pt x="229531" y="415483"/>
                  </a:lnTo>
                  <a:lnTo>
                    <a:pt x="224902" y="408617"/>
                  </a:lnTo>
                  <a:lnTo>
                    <a:pt x="223204" y="400212"/>
                  </a:lnTo>
                  <a:lnTo>
                    <a:pt x="224902" y="391804"/>
                  </a:lnTo>
                  <a:lnTo>
                    <a:pt x="229531" y="384938"/>
                  </a:lnTo>
                  <a:lnTo>
                    <a:pt x="236397" y="380309"/>
                  </a:lnTo>
                  <a:lnTo>
                    <a:pt x="244804" y="378612"/>
                  </a:lnTo>
                  <a:lnTo>
                    <a:pt x="253211" y="380309"/>
                  </a:lnTo>
                  <a:lnTo>
                    <a:pt x="260077" y="384938"/>
                  </a:lnTo>
                  <a:lnTo>
                    <a:pt x="264707" y="391804"/>
                  </a:lnTo>
                  <a:lnTo>
                    <a:pt x="266405" y="400212"/>
                  </a:lnTo>
                </a:path>
                <a:path w="681989" h="801369">
                  <a:moveTo>
                    <a:pt x="298206" y="21600"/>
                  </a:moveTo>
                  <a:lnTo>
                    <a:pt x="296508" y="30008"/>
                  </a:lnTo>
                  <a:lnTo>
                    <a:pt x="291879" y="36874"/>
                  </a:lnTo>
                  <a:lnTo>
                    <a:pt x="285013" y="41503"/>
                  </a:lnTo>
                  <a:lnTo>
                    <a:pt x="276606" y="43200"/>
                  </a:lnTo>
                  <a:lnTo>
                    <a:pt x="268199" y="41503"/>
                  </a:lnTo>
                  <a:lnTo>
                    <a:pt x="261333" y="36874"/>
                  </a:lnTo>
                  <a:lnTo>
                    <a:pt x="256703" y="30008"/>
                  </a:lnTo>
                  <a:lnTo>
                    <a:pt x="255005" y="21600"/>
                  </a:lnTo>
                  <a:lnTo>
                    <a:pt x="256703" y="13195"/>
                  </a:lnTo>
                  <a:lnTo>
                    <a:pt x="261333" y="6328"/>
                  </a:lnTo>
                  <a:lnTo>
                    <a:pt x="268199" y="1698"/>
                  </a:lnTo>
                  <a:lnTo>
                    <a:pt x="276606" y="0"/>
                  </a:lnTo>
                  <a:lnTo>
                    <a:pt x="285013" y="1698"/>
                  </a:lnTo>
                  <a:lnTo>
                    <a:pt x="291879" y="6328"/>
                  </a:lnTo>
                  <a:lnTo>
                    <a:pt x="296508" y="13195"/>
                  </a:lnTo>
                  <a:lnTo>
                    <a:pt x="298206" y="21600"/>
                  </a:lnTo>
                </a:path>
                <a:path w="681989" h="801369">
                  <a:moveTo>
                    <a:pt x="330008" y="400212"/>
                  </a:moveTo>
                  <a:lnTo>
                    <a:pt x="328310" y="408617"/>
                  </a:lnTo>
                  <a:lnTo>
                    <a:pt x="323680" y="415483"/>
                  </a:lnTo>
                  <a:lnTo>
                    <a:pt x="316814" y="420114"/>
                  </a:lnTo>
                  <a:lnTo>
                    <a:pt x="308407" y="421812"/>
                  </a:lnTo>
                  <a:lnTo>
                    <a:pt x="300000" y="420114"/>
                  </a:lnTo>
                  <a:lnTo>
                    <a:pt x="293134" y="415483"/>
                  </a:lnTo>
                  <a:lnTo>
                    <a:pt x="288505" y="408617"/>
                  </a:lnTo>
                  <a:lnTo>
                    <a:pt x="286807" y="400212"/>
                  </a:lnTo>
                  <a:lnTo>
                    <a:pt x="288505" y="391804"/>
                  </a:lnTo>
                  <a:lnTo>
                    <a:pt x="293134" y="384938"/>
                  </a:lnTo>
                  <a:lnTo>
                    <a:pt x="300000" y="380309"/>
                  </a:lnTo>
                  <a:lnTo>
                    <a:pt x="308407" y="378612"/>
                  </a:lnTo>
                  <a:lnTo>
                    <a:pt x="316814" y="380309"/>
                  </a:lnTo>
                  <a:lnTo>
                    <a:pt x="323680" y="384938"/>
                  </a:lnTo>
                  <a:lnTo>
                    <a:pt x="328310" y="391804"/>
                  </a:lnTo>
                  <a:lnTo>
                    <a:pt x="330008" y="400212"/>
                  </a:lnTo>
                </a:path>
                <a:path w="681989" h="801369">
                  <a:moveTo>
                    <a:pt x="362410" y="779414"/>
                  </a:moveTo>
                  <a:lnTo>
                    <a:pt x="360711" y="787823"/>
                  </a:lnTo>
                  <a:lnTo>
                    <a:pt x="356081" y="794689"/>
                  </a:lnTo>
                  <a:lnTo>
                    <a:pt x="349214" y="799318"/>
                  </a:lnTo>
                  <a:lnTo>
                    <a:pt x="340808" y="801015"/>
                  </a:lnTo>
                  <a:lnTo>
                    <a:pt x="332401" y="799318"/>
                  </a:lnTo>
                  <a:lnTo>
                    <a:pt x="325535" y="794689"/>
                  </a:lnTo>
                  <a:lnTo>
                    <a:pt x="320905" y="787823"/>
                  </a:lnTo>
                  <a:lnTo>
                    <a:pt x="319208" y="779414"/>
                  </a:lnTo>
                  <a:lnTo>
                    <a:pt x="320905" y="771009"/>
                  </a:lnTo>
                  <a:lnTo>
                    <a:pt x="325535" y="764143"/>
                  </a:lnTo>
                  <a:lnTo>
                    <a:pt x="332401" y="759512"/>
                  </a:lnTo>
                  <a:lnTo>
                    <a:pt x="340808" y="757814"/>
                  </a:lnTo>
                  <a:lnTo>
                    <a:pt x="349214" y="759512"/>
                  </a:lnTo>
                  <a:lnTo>
                    <a:pt x="356081" y="764143"/>
                  </a:lnTo>
                  <a:lnTo>
                    <a:pt x="360711" y="771009"/>
                  </a:lnTo>
                  <a:lnTo>
                    <a:pt x="362410" y="779414"/>
                  </a:lnTo>
                </a:path>
                <a:path w="681989" h="801369">
                  <a:moveTo>
                    <a:pt x="394206" y="400212"/>
                  </a:moveTo>
                  <a:lnTo>
                    <a:pt x="392508" y="408617"/>
                  </a:lnTo>
                  <a:lnTo>
                    <a:pt x="387879" y="415483"/>
                  </a:lnTo>
                  <a:lnTo>
                    <a:pt x="381014" y="420114"/>
                  </a:lnTo>
                  <a:lnTo>
                    <a:pt x="372605" y="421812"/>
                  </a:lnTo>
                  <a:lnTo>
                    <a:pt x="364200" y="420114"/>
                  </a:lnTo>
                  <a:lnTo>
                    <a:pt x="357334" y="415483"/>
                  </a:lnTo>
                  <a:lnTo>
                    <a:pt x="352703" y="408617"/>
                  </a:lnTo>
                  <a:lnTo>
                    <a:pt x="351005" y="400212"/>
                  </a:lnTo>
                  <a:lnTo>
                    <a:pt x="352703" y="391804"/>
                  </a:lnTo>
                  <a:lnTo>
                    <a:pt x="357334" y="384938"/>
                  </a:lnTo>
                  <a:lnTo>
                    <a:pt x="364200" y="380309"/>
                  </a:lnTo>
                  <a:lnTo>
                    <a:pt x="372605" y="378612"/>
                  </a:lnTo>
                  <a:lnTo>
                    <a:pt x="381014" y="380309"/>
                  </a:lnTo>
                  <a:lnTo>
                    <a:pt x="387879" y="384938"/>
                  </a:lnTo>
                  <a:lnTo>
                    <a:pt x="392508" y="391804"/>
                  </a:lnTo>
                  <a:lnTo>
                    <a:pt x="394206" y="400212"/>
                  </a:lnTo>
                </a:path>
                <a:path w="681989" h="801369">
                  <a:moveTo>
                    <a:pt x="426009" y="21600"/>
                  </a:moveTo>
                  <a:lnTo>
                    <a:pt x="424311" y="30008"/>
                  </a:lnTo>
                  <a:lnTo>
                    <a:pt x="419682" y="36874"/>
                  </a:lnTo>
                  <a:lnTo>
                    <a:pt x="412817" y="41503"/>
                  </a:lnTo>
                  <a:lnTo>
                    <a:pt x="404408" y="43200"/>
                  </a:lnTo>
                  <a:lnTo>
                    <a:pt x="396000" y="41503"/>
                  </a:lnTo>
                  <a:lnTo>
                    <a:pt x="389134" y="36874"/>
                  </a:lnTo>
                  <a:lnTo>
                    <a:pt x="384505" y="30008"/>
                  </a:lnTo>
                  <a:lnTo>
                    <a:pt x="382808" y="21600"/>
                  </a:lnTo>
                  <a:lnTo>
                    <a:pt x="384505" y="13195"/>
                  </a:lnTo>
                  <a:lnTo>
                    <a:pt x="389134" y="6328"/>
                  </a:lnTo>
                  <a:lnTo>
                    <a:pt x="396000" y="1698"/>
                  </a:lnTo>
                  <a:lnTo>
                    <a:pt x="404408" y="0"/>
                  </a:lnTo>
                  <a:lnTo>
                    <a:pt x="412817" y="1698"/>
                  </a:lnTo>
                  <a:lnTo>
                    <a:pt x="419682" y="6328"/>
                  </a:lnTo>
                  <a:lnTo>
                    <a:pt x="424311" y="13195"/>
                  </a:lnTo>
                  <a:lnTo>
                    <a:pt x="426009" y="21600"/>
                  </a:lnTo>
                </a:path>
                <a:path w="681989" h="801369">
                  <a:moveTo>
                    <a:pt x="457812" y="400212"/>
                  </a:moveTo>
                  <a:lnTo>
                    <a:pt x="456113" y="408617"/>
                  </a:lnTo>
                  <a:lnTo>
                    <a:pt x="451483" y="415483"/>
                  </a:lnTo>
                  <a:lnTo>
                    <a:pt x="444616" y="420114"/>
                  </a:lnTo>
                  <a:lnTo>
                    <a:pt x="436211" y="421812"/>
                  </a:lnTo>
                  <a:lnTo>
                    <a:pt x="427803" y="420114"/>
                  </a:lnTo>
                  <a:lnTo>
                    <a:pt x="420937" y="415483"/>
                  </a:lnTo>
                  <a:lnTo>
                    <a:pt x="416308" y="408617"/>
                  </a:lnTo>
                  <a:lnTo>
                    <a:pt x="414611" y="400212"/>
                  </a:lnTo>
                  <a:lnTo>
                    <a:pt x="416308" y="391804"/>
                  </a:lnTo>
                  <a:lnTo>
                    <a:pt x="420937" y="384938"/>
                  </a:lnTo>
                  <a:lnTo>
                    <a:pt x="427803" y="380309"/>
                  </a:lnTo>
                  <a:lnTo>
                    <a:pt x="436211" y="378612"/>
                  </a:lnTo>
                  <a:lnTo>
                    <a:pt x="444616" y="380309"/>
                  </a:lnTo>
                  <a:lnTo>
                    <a:pt x="451483" y="384938"/>
                  </a:lnTo>
                  <a:lnTo>
                    <a:pt x="456113" y="391804"/>
                  </a:lnTo>
                  <a:lnTo>
                    <a:pt x="457812" y="400212"/>
                  </a:lnTo>
                </a:path>
                <a:path w="681989" h="801369">
                  <a:moveTo>
                    <a:pt x="489607" y="779414"/>
                  </a:moveTo>
                  <a:lnTo>
                    <a:pt x="487910" y="787823"/>
                  </a:lnTo>
                  <a:lnTo>
                    <a:pt x="483281" y="794689"/>
                  </a:lnTo>
                  <a:lnTo>
                    <a:pt x="476415" y="799318"/>
                  </a:lnTo>
                  <a:lnTo>
                    <a:pt x="468007" y="801015"/>
                  </a:lnTo>
                  <a:lnTo>
                    <a:pt x="459602" y="799318"/>
                  </a:lnTo>
                  <a:lnTo>
                    <a:pt x="452736" y="794689"/>
                  </a:lnTo>
                  <a:lnTo>
                    <a:pt x="448105" y="787823"/>
                  </a:lnTo>
                  <a:lnTo>
                    <a:pt x="446407" y="779414"/>
                  </a:lnTo>
                  <a:lnTo>
                    <a:pt x="448105" y="771009"/>
                  </a:lnTo>
                  <a:lnTo>
                    <a:pt x="452736" y="764143"/>
                  </a:lnTo>
                  <a:lnTo>
                    <a:pt x="459602" y="759512"/>
                  </a:lnTo>
                  <a:lnTo>
                    <a:pt x="468007" y="757814"/>
                  </a:lnTo>
                  <a:lnTo>
                    <a:pt x="476415" y="759512"/>
                  </a:lnTo>
                  <a:lnTo>
                    <a:pt x="483281" y="764143"/>
                  </a:lnTo>
                  <a:lnTo>
                    <a:pt x="487910" y="771009"/>
                  </a:lnTo>
                  <a:lnTo>
                    <a:pt x="489607" y="779414"/>
                  </a:lnTo>
                </a:path>
                <a:path w="681989" h="801369">
                  <a:moveTo>
                    <a:pt x="522008" y="400212"/>
                  </a:moveTo>
                  <a:lnTo>
                    <a:pt x="520311" y="408617"/>
                  </a:lnTo>
                  <a:lnTo>
                    <a:pt x="515682" y="415483"/>
                  </a:lnTo>
                  <a:lnTo>
                    <a:pt x="508816" y="420114"/>
                  </a:lnTo>
                  <a:lnTo>
                    <a:pt x="500408" y="421812"/>
                  </a:lnTo>
                  <a:lnTo>
                    <a:pt x="492002" y="420114"/>
                  </a:lnTo>
                  <a:lnTo>
                    <a:pt x="485136" y="415483"/>
                  </a:lnTo>
                  <a:lnTo>
                    <a:pt x="480506" y="408617"/>
                  </a:lnTo>
                  <a:lnTo>
                    <a:pt x="478807" y="400212"/>
                  </a:lnTo>
                  <a:lnTo>
                    <a:pt x="480506" y="391804"/>
                  </a:lnTo>
                  <a:lnTo>
                    <a:pt x="485136" y="384938"/>
                  </a:lnTo>
                  <a:lnTo>
                    <a:pt x="492002" y="380309"/>
                  </a:lnTo>
                  <a:lnTo>
                    <a:pt x="500408" y="378612"/>
                  </a:lnTo>
                  <a:lnTo>
                    <a:pt x="508816" y="380309"/>
                  </a:lnTo>
                  <a:lnTo>
                    <a:pt x="515682" y="384938"/>
                  </a:lnTo>
                  <a:lnTo>
                    <a:pt x="520311" y="391804"/>
                  </a:lnTo>
                  <a:lnTo>
                    <a:pt x="522008" y="400212"/>
                  </a:lnTo>
                </a:path>
                <a:path w="681989" h="801369">
                  <a:moveTo>
                    <a:pt x="553811" y="21600"/>
                  </a:moveTo>
                  <a:lnTo>
                    <a:pt x="552114" y="30008"/>
                  </a:lnTo>
                  <a:lnTo>
                    <a:pt x="547485" y="36874"/>
                  </a:lnTo>
                  <a:lnTo>
                    <a:pt x="540619" y="41503"/>
                  </a:lnTo>
                  <a:lnTo>
                    <a:pt x="532211" y="43200"/>
                  </a:lnTo>
                  <a:lnTo>
                    <a:pt x="523802" y="41503"/>
                  </a:lnTo>
                  <a:lnTo>
                    <a:pt x="516936" y="36874"/>
                  </a:lnTo>
                  <a:lnTo>
                    <a:pt x="512308" y="30008"/>
                  </a:lnTo>
                  <a:lnTo>
                    <a:pt x="510610" y="21600"/>
                  </a:lnTo>
                  <a:lnTo>
                    <a:pt x="512308" y="13195"/>
                  </a:lnTo>
                  <a:lnTo>
                    <a:pt x="516936" y="6328"/>
                  </a:lnTo>
                  <a:lnTo>
                    <a:pt x="523802" y="1698"/>
                  </a:lnTo>
                  <a:lnTo>
                    <a:pt x="532211" y="0"/>
                  </a:lnTo>
                  <a:lnTo>
                    <a:pt x="540619" y="1698"/>
                  </a:lnTo>
                  <a:lnTo>
                    <a:pt x="547485" y="6328"/>
                  </a:lnTo>
                  <a:lnTo>
                    <a:pt x="552114" y="13195"/>
                  </a:lnTo>
                  <a:lnTo>
                    <a:pt x="553811" y="21600"/>
                  </a:lnTo>
                </a:path>
                <a:path w="681989" h="801369">
                  <a:moveTo>
                    <a:pt x="585614" y="400212"/>
                  </a:moveTo>
                  <a:lnTo>
                    <a:pt x="583916" y="408617"/>
                  </a:lnTo>
                  <a:lnTo>
                    <a:pt x="579285" y="415483"/>
                  </a:lnTo>
                  <a:lnTo>
                    <a:pt x="572419" y="420114"/>
                  </a:lnTo>
                  <a:lnTo>
                    <a:pt x="564014" y="421812"/>
                  </a:lnTo>
                  <a:lnTo>
                    <a:pt x="555605" y="420114"/>
                  </a:lnTo>
                  <a:lnTo>
                    <a:pt x="548739" y="415483"/>
                  </a:lnTo>
                  <a:lnTo>
                    <a:pt x="544111" y="408617"/>
                  </a:lnTo>
                  <a:lnTo>
                    <a:pt x="542413" y="400212"/>
                  </a:lnTo>
                  <a:lnTo>
                    <a:pt x="544111" y="391804"/>
                  </a:lnTo>
                  <a:lnTo>
                    <a:pt x="548739" y="384938"/>
                  </a:lnTo>
                  <a:lnTo>
                    <a:pt x="555605" y="380309"/>
                  </a:lnTo>
                  <a:lnTo>
                    <a:pt x="564014" y="378612"/>
                  </a:lnTo>
                  <a:lnTo>
                    <a:pt x="572419" y="380309"/>
                  </a:lnTo>
                  <a:lnTo>
                    <a:pt x="579285" y="384938"/>
                  </a:lnTo>
                  <a:lnTo>
                    <a:pt x="583916" y="391804"/>
                  </a:lnTo>
                  <a:lnTo>
                    <a:pt x="585614" y="400212"/>
                  </a:lnTo>
                </a:path>
                <a:path w="681989" h="801369">
                  <a:moveTo>
                    <a:pt x="617410" y="779414"/>
                  </a:moveTo>
                  <a:lnTo>
                    <a:pt x="615713" y="787823"/>
                  </a:lnTo>
                  <a:lnTo>
                    <a:pt x="611084" y="794689"/>
                  </a:lnTo>
                  <a:lnTo>
                    <a:pt x="604218" y="799318"/>
                  </a:lnTo>
                  <a:lnTo>
                    <a:pt x="595809" y="801015"/>
                  </a:lnTo>
                  <a:lnTo>
                    <a:pt x="587404" y="799318"/>
                  </a:lnTo>
                  <a:lnTo>
                    <a:pt x="580538" y="794689"/>
                  </a:lnTo>
                  <a:lnTo>
                    <a:pt x="575907" y="787823"/>
                  </a:lnTo>
                  <a:lnTo>
                    <a:pt x="574209" y="779414"/>
                  </a:lnTo>
                  <a:lnTo>
                    <a:pt x="575907" y="771009"/>
                  </a:lnTo>
                  <a:lnTo>
                    <a:pt x="580538" y="764143"/>
                  </a:lnTo>
                  <a:lnTo>
                    <a:pt x="587404" y="759512"/>
                  </a:lnTo>
                  <a:lnTo>
                    <a:pt x="595809" y="757814"/>
                  </a:lnTo>
                  <a:lnTo>
                    <a:pt x="604218" y="759512"/>
                  </a:lnTo>
                  <a:lnTo>
                    <a:pt x="611084" y="764143"/>
                  </a:lnTo>
                  <a:lnTo>
                    <a:pt x="615713" y="771009"/>
                  </a:lnTo>
                  <a:lnTo>
                    <a:pt x="617410" y="779414"/>
                  </a:lnTo>
                </a:path>
                <a:path w="681989" h="801369">
                  <a:moveTo>
                    <a:pt x="649213" y="400212"/>
                  </a:moveTo>
                  <a:lnTo>
                    <a:pt x="647516" y="408617"/>
                  </a:lnTo>
                  <a:lnTo>
                    <a:pt x="642887" y="415483"/>
                  </a:lnTo>
                  <a:lnTo>
                    <a:pt x="636021" y="420114"/>
                  </a:lnTo>
                  <a:lnTo>
                    <a:pt x="627612" y="421812"/>
                  </a:lnTo>
                  <a:lnTo>
                    <a:pt x="619204" y="420114"/>
                  </a:lnTo>
                  <a:lnTo>
                    <a:pt x="612338" y="415483"/>
                  </a:lnTo>
                  <a:lnTo>
                    <a:pt x="607709" y="408617"/>
                  </a:lnTo>
                  <a:lnTo>
                    <a:pt x="606012" y="400212"/>
                  </a:lnTo>
                  <a:lnTo>
                    <a:pt x="607709" y="391804"/>
                  </a:lnTo>
                  <a:lnTo>
                    <a:pt x="612338" y="384938"/>
                  </a:lnTo>
                  <a:lnTo>
                    <a:pt x="619204" y="380309"/>
                  </a:lnTo>
                  <a:lnTo>
                    <a:pt x="627612" y="378612"/>
                  </a:lnTo>
                  <a:lnTo>
                    <a:pt x="636021" y="380309"/>
                  </a:lnTo>
                  <a:lnTo>
                    <a:pt x="642887" y="384938"/>
                  </a:lnTo>
                  <a:lnTo>
                    <a:pt x="647516" y="391804"/>
                  </a:lnTo>
                  <a:lnTo>
                    <a:pt x="649213" y="400212"/>
                  </a:lnTo>
                </a:path>
                <a:path w="681989" h="801369">
                  <a:moveTo>
                    <a:pt x="681614" y="21600"/>
                  </a:moveTo>
                  <a:lnTo>
                    <a:pt x="679916" y="30008"/>
                  </a:lnTo>
                  <a:lnTo>
                    <a:pt x="675287" y="36874"/>
                  </a:lnTo>
                  <a:lnTo>
                    <a:pt x="668421" y="41503"/>
                  </a:lnTo>
                  <a:lnTo>
                    <a:pt x="660013" y="43200"/>
                  </a:lnTo>
                  <a:lnTo>
                    <a:pt x="651605" y="41503"/>
                  </a:lnTo>
                  <a:lnTo>
                    <a:pt x="644739" y="36874"/>
                  </a:lnTo>
                  <a:lnTo>
                    <a:pt x="640110" y="30008"/>
                  </a:lnTo>
                  <a:lnTo>
                    <a:pt x="638413" y="21600"/>
                  </a:lnTo>
                  <a:lnTo>
                    <a:pt x="640110" y="13195"/>
                  </a:lnTo>
                  <a:lnTo>
                    <a:pt x="644739" y="6328"/>
                  </a:lnTo>
                  <a:lnTo>
                    <a:pt x="651605" y="1698"/>
                  </a:lnTo>
                  <a:lnTo>
                    <a:pt x="660013" y="0"/>
                  </a:lnTo>
                  <a:lnTo>
                    <a:pt x="668421" y="1698"/>
                  </a:lnTo>
                  <a:lnTo>
                    <a:pt x="675287" y="6328"/>
                  </a:lnTo>
                  <a:lnTo>
                    <a:pt x="679916" y="13195"/>
                  </a:lnTo>
                  <a:lnTo>
                    <a:pt x="681614" y="21600"/>
                  </a:lnTo>
                </a:path>
              </a:pathLst>
            </a:custGeom>
            <a:ln w="3600">
              <a:solidFill>
                <a:srgbClr val="0000FF"/>
              </a:solidFill>
            </a:ln>
          </p:spPr>
          <p:txBody>
            <a:bodyPr wrap="square" lIns="0" tIns="0" rIns="0" bIns="0" rtlCol="0"/>
            <a:lstStyle/>
            <a:p>
              <a:endParaRPr/>
            </a:p>
          </p:txBody>
        </p:sp>
        <p:sp>
          <p:nvSpPr>
            <p:cNvPr id="27" name="object 27"/>
            <p:cNvSpPr/>
            <p:nvPr/>
          </p:nvSpPr>
          <p:spPr>
            <a:xfrm>
              <a:off x="1188585"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28" name="object 28"/>
            <p:cNvSpPr/>
            <p:nvPr/>
          </p:nvSpPr>
          <p:spPr>
            <a:xfrm>
              <a:off x="1218586" y="1168487"/>
              <a:ext cx="3810" cy="3810"/>
            </a:xfrm>
            <a:custGeom>
              <a:avLst/>
              <a:gdLst/>
              <a:ahLst/>
              <a:cxnLst/>
              <a:rect l="l" t="t" r="r" b="b"/>
              <a:pathLst>
                <a:path w="3809" h="3809">
                  <a:moveTo>
                    <a:pt x="2792" y="0"/>
                  </a:moveTo>
                  <a:lnTo>
                    <a:pt x="807" y="0"/>
                  </a:lnTo>
                  <a:lnTo>
                    <a:pt x="0" y="806"/>
                  </a:lnTo>
                  <a:lnTo>
                    <a:pt x="0" y="2793"/>
                  </a:lnTo>
                  <a:lnTo>
                    <a:pt x="807" y="3600"/>
                  </a:lnTo>
                  <a:lnTo>
                    <a:pt x="2792" y="3600"/>
                  </a:lnTo>
                  <a:lnTo>
                    <a:pt x="3600" y="2793"/>
                  </a:lnTo>
                  <a:lnTo>
                    <a:pt x="3600" y="1800"/>
                  </a:lnTo>
                  <a:lnTo>
                    <a:pt x="3600" y="806"/>
                  </a:lnTo>
                  <a:lnTo>
                    <a:pt x="2792" y="0"/>
                  </a:lnTo>
                  <a:close/>
                </a:path>
              </a:pathLst>
            </a:custGeom>
            <a:solidFill>
              <a:srgbClr val="0000FF"/>
            </a:solidFill>
          </p:spPr>
          <p:txBody>
            <a:bodyPr wrap="square" lIns="0" tIns="0" rIns="0" bIns="0" rtlCol="0"/>
            <a:lstStyle/>
            <a:p>
              <a:endParaRPr/>
            </a:p>
          </p:txBody>
        </p:sp>
        <p:sp>
          <p:nvSpPr>
            <p:cNvPr id="29" name="object 29"/>
            <p:cNvSpPr/>
            <p:nvPr/>
          </p:nvSpPr>
          <p:spPr>
            <a:xfrm>
              <a:off x="1252188"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30" name="object 30"/>
            <p:cNvSpPr/>
            <p:nvPr/>
          </p:nvSpPr>
          <p:spPr>
            <a:xfrm>
              <a:off x="1282187" y="1168487"/>
              <a:ext cx="3810" cy="3810"/>
            </a:xfrm>
            <a:custGeom>
              <a:avLst/>
              <a:gdLst/>
              <a:ahLst/>
              <a:cxnLst/>
              <a:rect l="l" t="t" r="r" b="b"/>
              <a:pathLst>
                <a:path w="3809" h="3809">
                  <a:moveTo>
                    <a:pt x="2792" y="0"/>
                  </a:moveTo>
                  <a:lnTo>
                    <a:pt x="807" y="0"/>
                  </a:lnTo>
                  <a:lnTo>
                    <a:pt x="0" y="806"/>
                  </a:lnTo>
                  <a:lnTo>
                    <a:pt x="0" y="2793"/>
                  </a:lnTo>
                  <a:lnTo>
                    <a:pt x="807" y="3600"/>
                  </a:lnTo>
                  <a:lnTo>
                    <a:pt x="2792" y="3600"/>
                  </a:lnTo>
                  <a:lnTo>
                    <a:pt x="3600" y="2793"/>
                  </a:lnTo>
                  <a:lnTo>
                    <a:pt x="3600" y="1800"/>
                  </a:lnTo>
                  <a:lnTo>
                    <a:pt x="3600" y="806"/>
                  </a:lnTo>
                  <a:lnTo>
                    <a:pt x="2792" y="0"/>
                  </a:lnTo>
                  <a:close/>
                </a:path>
              </a:pathLst>
            </a:custGeom>
            <a:solidFill>
              <a:srgbClr val="0000FF"/>
            </a:solidFill>
          </p:spPr>
          <p:txBody>
            <a:bodyPr wrap="square" lIns="0" tIns="0" rIns="0" bIns="0" rtlCol="0"/>
            <a:lstStyle/>
            <a:p>
              <a:endParaRPr/>
            </a:p>
          </p:txBody>
        </p:sp>
        <p:sp>
          <p:nvSpPr>
            <p:cNvPr id="31" name="object 31"/>
            <p:cNvSpPr/>
            <p:nvPr/>
          </p:nvSpPr>
          <p:spPr>
            <a:xfrm>
              <a:off x="1315788"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32" name="object 32"/>
            <p:cNvSpPr/>
            <p:nvPr/>
          </p:nvSpPr>
          <p:spPr>
            <a:xfrm>
              <a:off x="1346389" y="1168487"/>
              <a:ext cx="3810" cy="3810"/>
            </a:xfrm>
            <a:custGeom>
              <a:avLst/>
              <a:gdLst/>
              <a:ahLst/>
              <a:cxnLst/>
              <a:rect l="l" t="t" r="r" b="b"/>
              <a:pathLst>
                <a:path w="3809" h="3809">
                  <a:moveTo>
                    <a:pt x="2792" y="0"/>
                  </a:moveTo>
                  <a:lnTo>
                    <a:pt x="807" y="0"/>
                  </a:lnTo>
                  <a:lnTo>
                    <a:pt x="0" y="806"/>
                  </a:lnTo>
                  <a:lnTo>
                    <a:pt x="0" y="2793"/>
                  </a:lnTo>
                  <a:lnTo>
                    <a:pt x="807" y="3600"/>
                  </a:lnTo>
                  <a:lnTo>
                    <a:pt x="2792" y="3600"/>
                  </a:lnTo>
                  <a:lnTo>
                    <a:pt x="3600" y="2793"/>
                  </a:lnTo>
                  <a:lnTo>
                    <a:pt x="3600" y="1800"/>
                  </a:lnTo>
                  <a:lnTo>
                    <a:pt x="3600" y="806"/>
                  </a:lnTo>
                  <a:lnTo>
                    <a:pt x="2792" y="0"/>
                  </a:lnTo>
                  <a:close/>
                </a:path>
              </a:pathLst>
            </a:custGeom>
            <a:solidFill>
              <a:srgbClr val="0000FF"/>
            </a:solidFill>
          </p:spPr>
          <p:txBody>
            <a:bodyPr wrap="square" lIns="0" tIns="0" rIns="0" bIns="0" rtlCol="0"/>
            <a:lstStyle/>
            <a:p>
              <a:endParaRPr/>
            </a:p>
          </p:txBody>
        </p:sp>
        <p:sp>
          <p:nvSpPr>
            <p:cNvPr id="33" name="object 33"/>
            <p:cNvSpPr/>
            <p:nvPr/>
          </p:nvSpPr>
          <p:spPr>
            <a:xfrm>
              <a:off x="1379990"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34" name="object 34"/>
            <p:cNvSpPr/>
            <p:nvPr/>
          </p:nvSpPr>
          <p:spPr>
            <a:xfrm>
              <a:off x="1409989" y="1168487"/>
              <a:ext cx="3810" cy="3810"/>
            </a:xfrm>
            <a:custGeom>
              <a:avLst/>
              <a:gdLst/>
              <a:ahLst/>
              <a:cxnLst/>
              <a:rect l="l" t="t" r="r" b="b"/>
              <a:pathLst>
                <a:path w="3809" h="3809">
                  <a:moveTo>
                    <a:pt x="2792" y="0"/>
                  </a:moveTo>
                  <a:lnTo>
                    <a:pt x="807" y="0"/>
                  </a:lnTo>
                  <a:lnTo>
                    <a:pt x="0" y="806"/>
                  </a:lnTo>
                  <a:lnTo>
                    <a:pt x="0" y="2793"/>
                  </a:lnTo>
                  <a:lnTo>
                    <a:pt x="807" y="3600"/>
                  </a:lnTo>
                  <a:lnTo>
                    <a:pt x="2792" y="3600"/>
                  </a:lnTo>
                  <a:lnTo>
                    <a:pt x="3600" y="2793"/>
                  </a:lnTo>
                  <a:lnTo>
                    <a:pt x="3600" y="1800"/>
                  </a:lnTo>
                  <a:lnTo>
                    <a:pt x="3600" y="806"/>
                  </a:lnTo>
                  <a:lnTo>
                    <a:pt x="2792" y="0"/>
                  </a:lnTo>
                  <a:close/>
                </a:path>
              </a:pathLst>
            </a:custGeom>
            <a:solidFill>
              <a:srgbClr val="0000FF"/>
            </a:solidFill>
          </p:spPr>
          <p:txBody>
            <a:bodyPr wrap="square" lIns="0" tIns="0" rIns="0" bIns="0" rtlCol="0"/>
            <a:lstStyle/>
            <a:p>
              <a:endParaRPr/>
            </a:p>
          </p:txBody>
        </p:sp>
        <p:sp>
          <p:nvSpPr>
            <p:cNvPr id="35" name="object 35"/>
            <p:cNvSpPr/>
            <p:nvPr/>
          </p:nvSpPr>
          <p:spPr>
            <a:xfrm>
              <a:off x="1443591"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36" name="object 36"/>
            <p:cNvSpPr/>
            <p:nvPr/>
          </p:nvSpPr>
          <p:spPr>
            <a:xfrm>
              <a:off x="1473592" y="1168487"/>
              <a:ext cx="3810" cy="3810"/>
            </a:xfrm>
            <a:custGeom>
              <a:avLst/>
              <a:gdLst/>
              <a:ahLst/>
              <a:cxnLst/>
              <a:rect l="l" t="t" r="r" b="b"/>
              <a:pathLst>
                <a:path w="3809" h="3809">
                  <a:moveTo>
                    <a:pt x="2792" y="0"/>
                  </a:moveTo>
                  <a:lnTo>
                    <a:pt x="807" y="0"/>
                  </a:lnTo>
                  <a:lnTo>
                    <a:pt x="0" y="806"/>
                  </a:lnTo>
                  <a:lnTo>
                    <a:pt x="0" y="2793"/>
                  </a:lnTo>
                  <a:lnTo>
                    <a:pt x="807" y="3600"/>
                  </a:lnTo>
                  <a:lnTo>
                    <a:pt x="2792" y="3600"/>
                  </a:lnTo>
                  <a:lnTo>
                    <a:pt x="3600" y="2793"/>
                  </a:lnTo>
                  <a:lnTo>
                    <a:pt x="3600" y="1800"/>
                  </a:lnTo>
                  <a:lnTo>
                    <a:pt x="3600" y="806"/>
                  </a:lnTo>
                  <a:lnTo>
                    <a:pt x="2792" y="0"/>
                  </a:lnTo>
                  <a:close/>
                </a:path>
              </a:pathLst>
            </a:custGeom>
            <a:solidFill>
              <a:srgbClr val="0000FF"/>
            </a:solidFill>
          </p:spPr>
          <p:txBody>
            <a:bodyPr wrap="square" lIns="0" tIns="0" rIns="0" bIns="0" rtlCol="0"/>
            <a:lstStyle/>
            <a:p>
              <a:endParaRPr/>
            </a:p>
          </p:txBody>
        </p:sp>
        <p:sp>
          <p:nvSpPr>
            <p:cNvPr id="37" name="object 37"/>
            <p:cNvSpPr/>
            <p:nvPr/>
          </p:nvSpPr>
          <p:spPr>
            <a:xfrm>
              <a:off x="1507793"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38" name="object 38"/>
            <p:cNvSpPr/>
            <p:nvPr/>
          </p:nvSpPr>
          <p:spPr>
            <a:xfrm>
              <a:off x="1537790" y="1168487"/>
              <a:ext cx="3810" cy="3810"/>
            </a:xfrm>
            <a:custGeom>
              <a:avLst/>
              <a:gdLst/>
              <a:ahLst/>
              <a:cxnLst/>
              <a:rect l="l" t="t" r="r" b="b"/>
              <a:pathLst>
                <a:path w="3809"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39" name="object 39"/>
            <p:cNvSpPr/>
            <p:nvPr/>
          </p:nvSpPr>
          <p:spPr>
            <a:xfrm>
              <a:off x="1571393"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40" name="object 40"/>
            <p:cNvSpPr/>
            <p:nvPr/>
          </p:nvSpPr>
          <p:spPr>
            <a:xfrm>
              <a:off x="1601396" y="1168487"/>
              <a:ext cx="3810" cy="3810"/>
            </a:xfrm>
            <a:custGeom>
              <a:avLst/>
              <a:gdLst/>
              <a:ahLst/>
              <a:cxnLst/>
              <a:rect l="l" t="t" r="r" b="b"/>
              <a:pathLst>
                <a:path w="3809"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1" name="object 41"/>
            <p:cNvSpPr/>
            <p:nvPr/>
          </p:nvSpPr>
          <p:spPr>
            <a:xfrm>
              <a:off x="1634992"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42" name="object 42"/>
            <p:cNvSpPr/>
            <p:nvPr/>
          </p:nvSpPr>
          <p:spPr>
            <a:xfrm>
              <a:off x="1665593"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3" name="object 43"/>
            <p:cNvSpPr/>
            <p:nvPr/>
          </p:nvSpPr>
          <p:spPr>
            <a:xfrm>
              <a:off x="1699196"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44" name="object 44"/>
            <p:cNvSpPr/>
            <p:nvPr/>
          </p:nvSpPr>
          <p:spPr>
            <a:xfrm>
              <a:off x="1729199"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5" name="object 45"/>
            <p:cNvSpPr/>
            <p:nvPr/>
          </p:nvSpPr>
          <p:spPr>
            <a:xfrm>
              <a:off x="1762794"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46" name="object 46"/>
            <p:cNvSpPr/>
            <p:nvPr/>
          </p:nvSpPr>
          <p:spPr>
            <a:xfrm>
              <a:off x="1792797"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47" name="object 47"/>
            <p:cNvSpPr/>
            <p:nvPr/>
          </p:nvSpPr>
          <p:spPr>
            <a:xfrm>
              <a:off x="1826998"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48" name="object 48"/>
            <p:cNvSpPr/>
            <p:nvPr/>
          </p:nvSpPr>
          <p:spPr>
            <a:xfrm>
              <a:off x="1188585" y="1170287"/>
              <a:ext cx="638810" cy="0"/>
            </a:xfrm>
            <a:custGeom>
              <a:avLst/>
              <a:gdLst/>
              <a:ahLst/>
              <a:cxnLst/>
              <a:rect l="l" t="t" r="r" b="b"/>
              <a:pathLst>
                <a:path w="638810">
                  <a:moveTo>
                    <a:pt x="0" y="0"/>
                  </a:moveTo>
                  <a:lnTo>
                    <a:pt x="638413" y="0"/>
                  </a:lnTo>
                </a:path>
              </a:pathLst>
            </a:custGeom>
            <a:ln w="3600">
              <a:solidFill>
                <a:srgbClr val="000000"/>
              </a:solidFill>
            </a:ln>
          </p:spPr>
          <p:txBody>
            <a:bodyPr wrap="square" lIns="0" tIns="0" rIns="0" bIns="0" rtlCol="0"/>
            <a:lstStyle/>
            <a:p>
              <a:endParaRPr/>
            </a:p>
          </p:txBody>
        </p:sp>
      </p:grpSp>
      <p:grpSp>
        <p:nvGrpSpPr>
          <p:cNvPr id="49" name="object 49"/>
          <p:cNvGrpSpPr/>
          <p:nvPr/>
        </p:nvGrpSpPr>
        <p:grpSpPr>
          <a:xfrm>
            <a:off x="2014202" y="768275"/>
            <a:ext cx="685800" cy="805180"/>
            <a:chOff x="2014202" y="768275"/>
            <a:chExt cx="685800" cy="805180"/>
          </a:xfrm>
        </p:grpSpPr>
        <p:sp>
          <p:nvSpPr>
            <p:cNvPr id="50" name="object 50"/>
            <p:cNvSpPr/>
            <p:nvPr/>
          </p:nvSpPr>
          <p:spPr>
            <a:xfrm>
              <a:off x="2037602" y="791675"/>
              <a:ext cx="638810" cy="758190"/>
            </a:xfrm>
            <a:custGeom>
              <a:avLst/>
              <a:gdLst/>
              <a:ahLst/>
              <a:cxnLst/>
              <a:rect l="l" t="t" r="r" b="b"/>
              <a:pathLst>
                <a:path w="638810" h="758190">
                  <a:moveTo>
                    <a:pt x="0" y="0"/>
                  </a:moveTo>
                  <a:lnTo>
                    <a:pt x="638414" y="0"/>
                  </a:lnTo>
                </a:path>
                <a:path w="638810" h="758190">
                  <a:moveTo>
                    <a:pt x="0" y="757814"/>
                  </a:moveTo>
                  <a:lnTo>
                    <a:pt x="638414" y="757814"/>
                  </a:lnTo>
                </a:path>
                <a:path w="638810" h="758190">
                  <a:moveTo>
                    <a:pt x="638414" y="757814"/>
                  </a:moveTo>
                  <a:lnTo>
                    <a:pt x="638414" y="0"/>
                  </a:lnTo>
                </a:path>
                <a:path w="638810" h="758190">
                  <a:moveTo>
                    <a:pt x="0" y="757814"/>
                  </a:moveTo>
                  <a:lnTo>
                    <a:pt x="0" y="0"/>
                  </a:lnTo>
                </a:path>
                <a:path w="638810" h="758190">
                  <a:moveTo>
                    <a:pt x="0" y="757814"/>
                  </a:moveTo>
                  <a:lnTo>
                    <a:pt x="638414" y="757814"/>
                  </a:lnTo>
                </a:path>
                <a:path w="638810" h="758190">
                  <a:moveTo>
                    <a:pt x="0" y="757814"/>
                  </a:moveTo>
                  <a:lnTo>
                    <a:pt x="0" y="0"/>
                  </a:lnTo>
                </a:path>
                <a:path w="638810" h="758190">
                  <a:moveTo>
                    <a:pt x="0" y="757814"/>
                  </a:moveTo>
                  <a:lnTo>
                    <a:pt x="0" y="750016"/>
                  </a:lnTo>
                </a:path>
              </a:pathLst>
            </a:custGeom>
            <a:ln w="3600">
              <a:solidFill>
                <a:srgbClr val="000000"/>
              </a:solidFill>
            </a:ln>
          </p:spPr>
          <p:txBody>
            <a:bodyPr wrap="square" lIns="0" tIns="0" rIns="0" bIns="0" rtlCol="0"/>
            <a:lstStyle/>
            <a:p>
              <a:endParaRPr/>
            </a:p>
          </p:txBody>
        </p:sp>
        <p:sp>
          <p:nvSpPr>
            <p:cNvPr id="51" name="object 51"/>
            <p:cNvSpPr/>
            <p:nvPr/>
          </p:nvSpPr>
          <p:spPr>
            <a:xfrm>
              <a:off x="2037602"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52" name="object 52"/>
            <p:cNvSpPr/>
            <p:nvPr/>
          </p:nvSpPr>
          <p:spPr>
            <a:xfrm>
              <a:off x="2356806"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53" name="object 53"/>
            <p:cNvSpPr/>
            <p:nvPr/>
          </p:nvSpPr>
          <p:spPr>
            <a:xfrm>
              <a:off x="2356806"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54" name="object 54"/>
            <p:cNvSpPr/>
            <p:nvPr/>
          </p:nvSpPr>
          <p:spPr>
            <a:xfrm>
              <a:off x="2676017"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55" name="object 55"/>
            <p:cNvSpPr/>
            <p:nvPr/>
          </p:nvSpPr>
          <p:spPr>
            <a:xfrm>
              <a:off x="2676017"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56" name="object 56"/>
            <p:cNvSpPr/>
            <p:nvPr/>
          </p:nvSpPr>
          <p:spPr>
            <a:xfrm>
              <a:off x="2037602" y="791675"/>
              <a:ext cx="638810" cy="758190"/>
            </a:xfrm>
            <a:custGeom>
              <a:avLst/>
              <a:gdLst/>
              <a:ahLst/>
              <a:cxnLst/>
              <a:rect l="l" t="t" r="r" b="b"/>
              <a:pathLst>
                <a:path w="638810" h="758190">
                  <a:moveTo>
                    <a:pt x="0" y="757814"/>
                  </a:moveTo>
                  <a:lnTo>
                    <a:pt x="7200" y="757814"/>
                  </a:lnTo>
                </a:path>
                <a:path w="638810" h="758190">
                  <a:moveTo>
                    <a:pt x="638414" y="757814"/>
                  </a:moveTo>
                  <a:lnTo>
                    <a:pt x="630609" y="757814"/>
                  </a:lnTo>
                </a:path>
                <a:path w="638810" h="758190">
                  <a:moveTo>
                    <a:pt x="0" y="568213"/>
                  </a:moveTo>
                  <a:lnTo>
                    <a:pt x="7200" y="568213"/>
                  </a:lnTo>
                </a:path>
                <a:path w="638810" h="758190">
                  <a:moveTo>
                    <a:pt x="638414" y="568213"/>
                  </a:moveTo>
                  <a:lnTo>
                    <a:pt x="630609" y="568213"/>
                  </a:lnTo>
                </a:path>
                <a:path w="638810" h="758190">
                  <a:moveTo>
                    <a:pt x="0" y="378612"/>
                  </a:moveTo>
                  <a:lnTo>
                    <a:pt x="7200" y="378612"/>
                  </a:lnTo>
                </a:path>
                <a:path w="638810" h="758190">
                  <a:moveTo>
                    <a:pt x="638414" y="378612"/>
                  </a:moveTo>
                  <a:lnTo>
                    <a:pt x="630609" y="378612"/>
                  </a:lnTo>
                </a:path>
                <a:path w="638810" h="758190">
                  <a:moveTo>
                    <a:pt x="0" y="189003"/>
                  </a:moveTo>
                  <a:lnTo>
                    <a:pt x="7200" y="189003"/>
                  </a:lnTo>
                </a:path>
                <a:path w="638810" h="758190">
                  <a:moveTo>
                    <a:pt x="638414" y="189003"/>
                  </a:moveTo>
                  <a:lnTo>
                    <a:pt x="630609" y="189003"/>
                  </a:lnTo>
                </a:path>
                <a:path w="638810" h="758190">
                  <a:moveTo>
                    <a:pt x="0" y="0"/>
                  </a:moveTo>
                  <a:lnTo>
                    <a:pt x="7200" y="0"/>
                  </a:lnTo>
                </a:path>
                <a:path w="638810" h="758190">
                  <a:moveTo>
                    <a:pt x="638414" y="0"/>
                  </a:moveTo>
                  <a:lnTo>
                    <a:pt x="630609" y="0"/>
                  </a:lnTo>
                </a:path>
                <a:path w="638810" h="758190">
                  <a:moveTo>
                    <a:pt x="0" y="0"/>
                  </a:moveTo>
                  <a:lnTo>
                    <a:pt x="638414" y="0"/>
                  </a:lnTo>
                </a:path>
                <a:path w="638810" h="758190">
                  <a:moveTo>
                    <a:pt x="0" y="757814"/>
                  </a:moveTo>
                  <a:lnTo>
                    <a:pt x="638414" y="757814"/>
                  </a:lnTo>
                </a:path>
                <a:path w="638810" h="758190">
                  <a:moveTo>
                    <a:pt x="638414" y="757814"/>
                  </a:moveTo>
                  <a:lnTo>
                    <a:pt x="638414" y="0"/>
                  </a:lnTo>
                </a:path>
                <a:path w="638810" h="758190">
                  <a:moveTo>
                    <a:pt x="0" y="757814"/>
                  </a:moveTo>
                  <a:lnTo>
                    <a:pt x="0" y="0"/>
                  </a:lnTo>
                </a:path>
              </a:pathLst>
            </a:custGeom>
            <a:ln w="3600">
              <a:solidFill>
                <a:srgbClr val="000000"/>
              </a:solidFill>
            </a:ln>
          </p:spPr>
          <p:txBody>
            <a:bodyPr wrap="square" lIns="0" tIns="0" rIns="0" bIns="0" rtlCol="0"/>
            <a:lstStyle/>
            <a:p>
              <a:endParaRPr/>
            </a:p>
          </p:txBody>
        </p:sp>
        <p:sp>
          <p:nvSpPr>
            <p:cNvPr id="57" name="object 57"/>
            <p:cNvSpPr/>
            <p:nvPr/>
          </p:nvSpPr>
          <p:spPr>
            <a:xfrm>
              <a:off x="2016002" y="770075"/>
              <a:ext cx="681990" cy="801370"/>
            </a:xfrm>
            <a:custGeom>
              <a:avLst/>
              <a:gdLst/>
              <a:ahLst/>
              <a:cxnLst/>
              <a:rect l="l" t="t" r="r" b="b"/>
              <a:pathLst>
                <a:path w="681989" h="801369">
                  <a:moveTo>
                    <a:pt x="43200" y="21600"/>
                  </a:moveTo>
                  <a:lnTo>
                    <a:pt x="41503" y="30008"/>
                  </a:lnTo>
                  <a:lnTo>
                    <a:pt x="36874" y="36874"/>
                  </a:lnTo>
                  <a:lnTo>
                    <a:pt x="30008" y="41503"/>
                  </a:lnTo>
                  <a:lnTo>
                    <a:pt x="21600" y="43200"/>
                  </a:lnTo>
                  <a:lnTo>
                    <a:pt x="13192" y="41503"/>
                  </a:lnTo>
                  <a:lnTo>
                    <a:pt x="6326" y="36874"/>
                  </a:lnTo>
                  <a:lnTo>
                    <a:pt x="1697" y="30008"/>
                  </a:lnTo>
                  <a:lnTo>
                    <a:pt x="0" y="21600"/>
                  </a:lnTo>
                  <a:lnTo>
                    <a:pt x="1697" y="13195"/>
                  </a:lnTo>
                  <a:lnTo>
                    <a:pt x="6326" y="6328"/>
                  </a:lnTo>
                  <a:lnTo>
                    <a:pt x="13192" y="1698"/>
                  </a:lnTo>
                  <a:lnTo>
                    <a:pt x="21600" y="0"/>
                  </a:lnTo>
                  <a:lnTo>
                    <a:pt x="30008" y="1698"/>
                  </a:lnTo>
                  <a:lnTo>
                    <a:pt x="36874" y="6328"/>
                  </a:lnTo>
                  <a:lnTo>
                    <a:pt x="41503" y="13195"/>
                  </a:lnTo>
                  <a:lnTo>
                    <a:pt x="43200" y="21600"/>
                  </a:lnTo>
                </a:path>
                <a:path w="681989" h="801369">
                  <a:moveTo>
                    <a:pt x="75003" y="779414"/>
                  </a:moveTo>
                  <a:lnTo>
                    <a:pt x="73305" y="787823"/>
                  </a:lnTo>
                  <a:lnTo>
                    <a:pt x="68674" y="794689"/>
                  </a:lnTo>
                  <a:lnTo>
                    <a:pt x="61808" y="799318"/>
                  </a:lnTo>
                  <a:lnTo>
                    <a:pt x="53403" y="801015"/>
                  </a:lnTo>
                  <a:lnTo>
                    <a:pt x="44995" y="799318"/>
                  </a:lnTo>
                  <a:lnTo>
                    <a:pt x="38129" y="794689"/>
                  </a:lnTo>
                  <a:lnTo>
                    <a:pt x="33500" y="787823"/>
                  </a:lnTo>
                  <a:lnTo>
                    <a:pt x="31803" y="779414"/>
                  </a:lnTo>
                  <a:lnTo>
                    <a:pt x="33500" y="771009"/>
                  </a:lnTo>
                  <a:lnTo>
                    <a:pt x="38129" y="764143"/>
                  </a:lnTo>
                  <a:lnTo>
                    <a:pt x="44995" y="759512"/>
                  </a:lnTo>
                  <a:lnTo>
                    <a:pt x="53403" y="757814"/>
                  </a:lnTo>
                  <a:lnTo>
                    <a:pt x="61808" y="759512"/>
                  </a:lnTo>
                  <a:lnTo>
                    <a:pt x="68674" y="764143"/>
                  </a:lnTo>
                  <a:lnTo>
                    <a:pt x="73305" y="771009"/>
                  </a:lnTo>
                  <a:lnTo>
                    <a:pt x="75003" y="779414"/>
                  </a:lnTo>
                </a:path>
                <a:path w="681989" h="801369">
                  <a:moveTo>
                    <a:pt x="106799" y="21600"/>
                  </a:moveTo>
                  <a:lnTo>
                    <a:pt x="105102" y="30008"/>
                  </a:lnTo>
                  <a:lnTo>
                    <a:pt x="100473" y="36874"/>
                  </a:lnTo>
                  <a:lnTo>
                    <a:pt x="93607" y="41503"/>
                  </a:lnTo>
                  <a:lnTo>
                    <a:pt x="85199" y="43200"/>
                  </a:lnTo>
                  <a:lnTo>
                    <a:pt x="76793" y="41503"/>
                  </a:lnTo>
                  <a:lnTo>
                    <a:pt x="69927" y="36874"/>
                  </a:lnTo>
                  <a:lnTo>
                    <a:pt x="65297" y="30008"/>
                  </a:lnTo>
                  <a:lnTo>
                    <a:pt x="63598" y="21600"/>
                  </a:lnTo>
                  <a:lnTo>
                    <a:pt x="65297" y="13195"/>
                  </a:lnTo>
                  <a:lnTo>
                    <a:pt x="69927" y="6328"/>
                  </a:lnTo>
                  <a:lnTo>
                    <a:pt x="76793" y="1698"/>
                  </a:lnTo>
                  <a:lnTo>
                    <a:pt x="85199" y="0"/>
                  </a:lnTo>
                  <a:lnTo>
                    <a:pt x="93607" y="1698"/>
                  </a:lnTo>
                  <a:lnTo>
                    <a:pt x="100473" y="6328"/>
                  </a:lnTo>
                  <a:lnTo>
                    <a:pt x="105102" y="13195"/>
                  </a:lnTo>
                  <a:lnTo>
                    <a:pt x="106799" y="21600"/>
                  </a:lnTo>
                </a:path>
                <a:path w="681989" h="801369">
                  <a:moveTo>
                    <a:pt x="138602" y="779414"/>
                  </a:moveTo>
                  <a:lnTo>
                    <a:pt x="136905" y="787823"/>
                  </a:lnTo>
                  <a:lnTo>
                    <a:pt x="132276" y="794689"/>
                  </a:lnTo>
                  <a:lnTo>
                    <a:pt x="125410" y="799318"/>
                  </a:lnTo>
                  <a:lnTo>
                    <a:pt x="117002" y="801015"/>
                  </a:lnTo>
                  <a:lnTo>
                    <a:pt x="108593" y="799318"/>
                  </a:lnTo>
                  <a:lnTo>
                    <a:pt x="101728" y="794689"/>
                  </a:lnTo>
                  <a:lnTo>
                    <a:pt x="97099" y="787823"/>
                  </a:lnTo>
                  <a:lnTo>
                    <a:pt x="95401" y="779414"/>
                  </a:lnTo>
                  <a:lnTo>
                    <a:pt x="97099" y="771009"/>
                  </a:lnTo>
                  <a:lnTo>
                    <a:pt x="101728" y="764143"/>
                  </a:lnTo>
                  <a:lnTo>
                    <a:pt x="108593" y="759512"/>
                  </a:lnTo>
                  <a:lnTo>
                    <a:pt x="117002" y="757814"/>
                  </a:lnTo>
                  <a:lnTo>
                    <a:pt x="125410" y="759512"/>
                  </a:lnTo>
                  <a:lnTo>
                    <a:pt x="132276" y="764143"/>
                  </a:lnTo>
                  <a:lnTo>
                    <a:pt x="136905" y="771009"/>
                  </a:lnTo>
                  <a:lnTo>
                    <a:pt x="138602" y="779414"/>
                  </a:lnTo>
                </a:path>
                <a:path w="681989" h="801369">
                  <a:moveTo>
                    <a:pt x="170405" y="21600"/>
                  </a:moveTo>
                  <a:lnTo>
                    <a:pt x="168707" y="30008"/>
                  </a:lnTo>
                  <a:lnTo>
                    <a:pt x="164076" y="36874"/>
                  </a:lnTo>
                  <a:lnTo>
                    <a:pt x="157210" y="41503"/>
                  </a:lnTo>
                  <a:lnTo>
                    <a:pt x="148805" y="43200"/>
                  </a:lnTo>
                  <a:lnTo>
                    <a:pt x="140396" y="41503"/>
                  </a:lnTo>
                  <a:lnTo>
                    <a:pt x="133531" y="36874"/>
                  </a:lnTo>
                  <a:lnTo>
                    <a:pt x="128902" y="30008"/>
                  </a:lnTo>
                  <a:lnTo>
                    <a:pt x="127204" y="21600"/>
                  </a:lnTo>
                  <a:lnTo>
                    <a:pt x="128902" y="13195"/>
                  </a:lnTo>
                  <a:lnTo>
                    <a:pt x="133531" y="6328"/>
                  </a:lnTo>
                  <a:lnTo>
                    <a:pt x="140396" y="1698"/>
                  </a:lnTo>
                  <a:lnTo>
                    <a:pt x="148805" y="0"/>
                  </a:lnTo>
                  <a:lnTo>
                    <a:pt x="157210" y="1698"/>
                  </a:lnTo>
                  <a:lnTo>
                    <a:pt x="164076" y="6328"/>
                  </a:lnTo>
                  <a:lnTo>
                    <a:pt x="168707" y="13195"/>
                  </a:lnTo>
                  <a:lnTo>
                    <a:pt x="170405" y="21600"/>
                  </a:lnTo>
                </a:path>
                <a:path w="681989" h="801369">
                  <a:moveTo>
                    <a:pt x="202806" y="779414"/>
                  </a:moveTo>
                  <a:lnTo>
                    <a:pt x="201107" y="787823"/>
                  </a:lnTo>
                  <a:lnTo>
                    <a:pt x="196477" y="794689"/>
                  </a:lnTo>
                  <a:lnTo>
                    <a:pt x="189611" y="799318"/>
                  </a:lnTo>
                  <a:lnTo>
                    <a:pt x="181205" y="801015"/>
                  </a:lnTo>
                  <a:lnTo>
                    <a:pt x="172797" y="799318"/>
                  </a:lnTo>
                  <a:lnTo>
                    <a:pt x="165931" y="794689"/>
                  </a:lnTo>
                  <a:lnTo>
                    <a:pt x="161302" y="787823"/>
                  </a:lnTo>
                  <a:lnTo>
                    <a:pt x="159605" y="779414"/>
                  </a:lnTo>
                  <a:lnTo>
                    <a:pt x="161302" y="771009"/>
                  </a:lnTo>
                  <a:lnTo>
                    <a:pt x="165931" y="764143"/>
                  </a:lnTo>
                  <a:lnTo>
                    <a:pt x="172797" y="759512"/>
                  </a:lnTo>
                  <a:lnTo>
                    <a:pt x="181205" y="757814"/>
                  </a:lnTo>
                  <a:lnTo>
                    <a:pt x="189611" y="759512"/>
                  </a:lnTo>
                  <a:lnTo>
                    <a:pt x="196477" y="764143"/>
                  </a:lnTo>
                  <a:lnTo>
                    <a:pt x="201107" y="771009"/>
                  </a:lnTo>
                  <a:lnTo>
                    <a:pt x="202806" y="779414"/>
                  </a:lnTo>
                </a:path>
                <a:path w="681989" h="801369">
                  <a:moveTo>
                    <a:pt x="234602" y="21600"/>
                  </a:moveTo>
                  <a:lnTo>
                    <a:pt x="232904" y="30008"/>
                  </a:lnTo>
                  <a:lnTo>
                    <a:pt x="228275" y="36874"/>
                  </a:lnTo>
                  <a:lnTo>
                    <a:pt x="221409" y="41503"/>
                  </a:lnTo>
                  <a:lnTo>
                    <a:pt x="213001" y="43200"/>
                  </a:lnTo>
                  <a:lnTo>
                    <a:pt x="204596" y="41503"/>
                  </a:lnTo>
                  <a:lnTo>
                    <a:pt x="197730" y="36874"/>
                  </a:lnTo>
                  <a:lnTo>
                    <a:pt x="193099" y="30008"/>
                  </a:lnTo>
                  <a:lnTo>
                    <a:pt x="191401" y="21600"/>
                  </a:lnTo>
                  <a:lnTo>
                    <a:pt x="193099" y="13195"/>
                  </a:lnTo>
                  <a:lnTo>
                    <a:pt x="197730" y="6328"/>
                  </a:lnTo>
                  <a:lnTo>
                    <a:pt x="204596" y="1698"/>
                  </a:lnTo>
                  <a:lnTo>
                    <a:pt x="213001" y="0"/>
                  </a:lnTo>
                  <a:lnTo>
                    <a:pt x="221409" y="1698"/>
                  </a:lnTo>
                  <a:lnTo>
                    <a:pt x="228275" y="6328"/>
                  </a:lnTo>
                  <a:lnTo>
                    <a:pt x="232904" y="13195"/>
                  </a:lnTo>
                  <a:lnTo>
                    <a:pt x="234602" y="21600"/>
                  </a:lnTo>
                </a:path>
                <a:path w="681989" h="801369">
                  <a:moveTo>
                    <a:pt x="266405" y="779414"/>
                  </a:moveTo>
                  <a:lnTo>
                    <a:pt x="264707" y="787823"/>
                  </a:lnTo>
                  <a:lnTo>
                    <a:pt x="260078" y="794689"/>
                  </a:lnTo>
                  <a:lnTo>
                    <a:pt x="253212" y="799318"/>
                  </a:lnTo>
                  <a:lnTo>
                    <a:pt x="244804" y="801015"/>
                  </a:lnTo>
                  <a:lnTo>
                    <a:pt x="236396" y="799318"/>
                  </a:lnTo>
                  <a:lnTo>
                    <a:pt x="229530" y="794689"/>
                  </a:lnTo>
                  <a:lnTo>
                    <a:pt x="224901" y="787823"/>
                  </a:lnTo>
                  <a:lnTo>
                    <a:pt x="223204" y="779414"/>
                  </a:lnTo>
                  <a:lnTo>
                    <a:pt x="224901" y="771009"/>
                  </a:lnTo>
                  <a:lnTo>
                    <a:pt x="229530" y="764143"/>
                  </a:lnTo>
                  <a:lnTo>
                    <a:pt x="236396" y="759512"/>
                  </a:lnTo>
                  <a:lnTo>
                    <a:pt x="244804" y="757814"/>
                  </a:lnTo>
                  <a:lnTo>
                    <a:pt x="253212" y="759512"/>
                  </a:lnTo>
                  <a:lnTo>
                    <a:pt x="260078" y="764143"/>
                  </a:lnTo>
                  <a:lnTo>
                    <a:pt x="264707" y="771009"/>
                  </a:lnTo>
                  <a:lnTo>
                    <a:pt x="266405" y="779414"/>
                  </a:lnTo>
                </a:path>
                <a:path w="681989" h="801369">
                  <a:moveTo>
                    <a:pt x="298208" y="21600"/>
                  </a:moveTo>
                  <a:lnTo>
                    <a:pt x="296509" y="30008"/>
                  </a:lnTo>
                  <a:lnTo>
                    <a:pt x="291879" y="36874"/>
                  </a:lnTo>
                  <a:lnTo>
                    <a:pt x="285012" y="41503"/>
                  </a:lnTo>
                  <a:lnTo>
                    <a:pt x="276607" y="43200"/>
                  </a:lnTo>
                  <a:lnTo>
                    <a:pt x="268199" y="41503"/>
                  </a:lnTo>
                  <a:lnTo>
                    <a:pt x="261333" y="36874"/>
                  </a:lnTo>
                  <a:lnTo>
                    <a:pt x="256704" y="30008"/>
                  </a:lnTo>
                  <a:lnTo>
                    <a:pt x="255007" y="21600"/>
                  </a:lnTo>
                  <a:lnTo>
                    <a:pt x="256704" y="13195"/>
                  </a:lnTo>
                  <a:lnTo>
                    <a:pt x="261333" y="6328"/>
                  </a:lnTo>
                  <a:lnTo>
                    <a:pt x="268199" y="1698"/>
                  </a:lnTo>
                  <a:lnTo>
                    <a:pt x="276607" y="0"/>
                  </a:lnTo>
                  <a:lnTo>
                    <a:pt x="285012" y="1698"/>
                  </a:lnTo>
                  <a:lnTo>
                    <a:pt x="291879" y="6328"/>
                  </a:lnTo>
                  <a:lnTo>
                    <a:pt x="296509" y="13195"/>
                  </a:lnTo>
                  <a:lnTo>
                    <a:pt x="298208" y="21600"/>
                  </a:lnTo>
                </a:path>
                <a:path w="681989" h="801369">
                  <a:moveTo>
                    <a:pt x="330003" y="779414"/>
                  </a:moveTo>
                  <a:lnTo>
                    <a:pt x="328306" y="787823"/>
                  </a:lnTo>
                  <a:lnTo>
                    <a:pt x="323677" y="794689"/>
                  </a:lnTo>
                  <a:lnTo>
                    <a:pt x="316811" y="799318"/>
                  </a:lnTo>
                  <a:lnTo>
                    <a:pt x="308403" y="801015"/>
                  </a:lnTo>
                  <a:lnTo>
                    <a:pt x="299998" y="799318"/>
                  </a:lnTo>
                  <a:lnTo>
                    <a:pt x="293132" y="794689"/>
                  </a:lnTo>
                  <a:lnTo>
                    <a:pt x="288501" y="787823"/>
                  </a:lnTo>
                  <a:lnTo>
                    <a:pt x="286803" y="779414"/>
                  </a:lnTo>
                  <a:lnTo>
                    <a:pt x="288501" y="771009"/>
                  </a:lnTo>
                  <a:lnTo>
                    <a:pt x="293132" y="764143"/>
                  </a:lnTo>
                  <a:lnTo>
                    <a:pt x="299998" y="759512"/>
                  </a:lnTo>
                  <a:lnTo>
                    <a:pt x="308403" y="757814"/>
                  </a:lnTo>
                  <a:lnTo>
                    <a:pt x="316811" y="759512"/>
                  </a:lnTo>
                  <a:lnTo>
                    <a:pt x="323677" y="764143"/>
                  </a:lnTo>
                  <a:lnTo>
                    <a:pt x="328306" y="771009"/>
                  </a:lnTo>
                  <a:lnTo>
                    <a:pt x="330003" y="779414"/>
                  </a:lnTo>
                </a:path>
                <a:path w="681989" h="801369">
                  <a:moveTo>
                    <a:pt x="362404" y="21600"/>
                  </a:moveTo>
                  <a:lnTo>
                    <a:pt x="360707" y="30008"/>
                  </a:lnTo>
                  <a:lnTo>
                    <a:pt x="356078" y="36874"/>
                  </a:lnTo>
                  <a:lnTo>
                    <a:pt x="349212" y="41503"/>
                  </a:lnTo>
                  <a:lnTo>
                    <a:pt x="340804" y="43200"/>
                  </a:lnTo>
                  <a:lnTo>
                    <a:pt x="332398" y="41503"/>
                  </a:lnTo>
                  <a:lnTo>
                    <a:pt x="325532" y="36874"/>
                  </a:lnTo>
                  <a:lnTo>
                    <a:pt x="320902" y="30008"/>
                  </a:lnTo>
                  <a:lnTo>
                    <a:pt x="319203" y="21600"/>
                  </a:lnTo>
                  <a:lnTo>
                    <a:pt x="320902" y="13195"/>
                  </a:lnTo>
                  <a:lnTo>
                    <a:pt x="325532" y="6328"/>
                  </a:lnTo>
                  <a:lnTo>
                    <a:pt x="332398" y="1698"/>
                  </a:lnTo>
                  <a:lnTo>
                    <a:pt x="340804" y="0"/>
                  </a:lnTo>
                  <a:lnTo>
                    <a:pt x="349212" y="1698"/>
                  </a:lnTo>
                  <a:lnTo>
                    <a:pt x="356078" y="6328"/>
                  </a:lnTo>
                  <a:lnTo>
                    <a:pt x="360707" y="13195"/>
                  </a:lnTo>
                  <a:lnTo>
                    <a:pt x="362404" y="21600"/>
                  </a:lnTo>
                </a:path>
                <a:path w="681989" h="801369">
                  <a:moveTo>
                    <a:pt x="394207" y="779414"/>
                  </a:moveTo>
                  <a:lnTo>
                    <a:pt x="392510" y="787823"/>
                  </a:lnTo>
                  <a:lnTo>
                    <a:pt x="387881" y="794689"/>
                  </a:lnTo>
                  <a:lnTo>
                    <a:pt x="381015" y="799318"/>
                  </a:lnTo>
                  <a:lnTo>
                    <a:pt x="372607" y="801015"/>
                  </a:lnTo>
                  <a:lnTo>
                    <a:pt x="364198" y="799318"/>
                  </a:lnTo>
                  <a:lnTo>
                    <a:pt x="357332" y="794689"/>
                  </a:lnTo>
                  <a:lnTo>
                    <a:pt x="352704" y="787823"/>
                  </a:lnTo>
                  <a:lnTo>
                    <a:pt x="351006" y="779414"/>
                  </a:lnTo>
                  <a:lnTo>
                    <a:pt x="352704" y="771009"/>
                  </a:lnTo>
                  <a:lnTo>
                    <a:pt x="357332" y="764143"/>
                  </a:lnTo>
                  <a:lnTo>
                    <a:pt x="364198" y="759512"/>
                  </a:lnTo>
                  <a:lnTo>
                    <a:pt x="372607" y="757814"/>
                  </a:lnTo>
                  <a:lnTo>
                    <a:pt x="381015" y="759512"/>
                  </a:lnTo>
                  <a:lnTo>
                    <a:pt x="387881" y="764143"/>
                  </a:lnTo>
                  <a:lnTo>
                    <a:pt x="392510" y="771009"/>
                  </a:lnTo>
                  <a:lnTo>
                    <a:pt x="394207" y="779414"/>
                  </a:lnTo>
                </a:path>
                <a:path w="681989" h="801369">
                  <a:moveTo>
                    <a:pt x="426010" y="21600"/>
                  </a:moveTo>
                  <a:lnTo>
                    <a:pt x="424312" y="30008"/>
                  </a:lnTo>
                  <a:lnTo>
                    <a:pt x="419681" y="36874"/>
                  </a:lnTo>
                  <a:lnTo>
                    <a:pt x="412815" y="41503"/>
                  </a:lnTo>
                  <a:lnTo>
                    <a:pt x="404410" y="43200"/>
                  </a:lnTo>
                  <a:lnTo>
                    <a:pt x="396001" y="41503"/>
                  </a:lnTo>
                  <a:lnTo>
                    <a:pt x="389135" y="36874"/>
                  </a:lnTo>
                  <a:lnTo>
                    <a:pt x="384507" y="30008"/>
                  </a:lnTo>
                  <a:lnTo>
                    <a:pt x="382809" y="21600"/>
                  </a:lnTo>
                  <a:lnTo>
                    <a:pt x="384507" y="13195"/>
                  </a:lnTo>
                  <a:lnTo>
                    <a:pt x="389135" y="6328"/>
                  </a:lnTo>
                  <a:lnTo>
                    <a:pt x="396001" y="1698"/>
                  </a:lnTo>
                  <a:lnTo>
                    <a:pt x="404410" y="0"/>
                  </a:lnTo>
                  <a:lnTo>
                    <a:pt x="412815" y="1698"/>
                  </a:lnTo>
                  <a:lnTo>
                    <a:pt x="419681" y="6328"/>
                  </a:lnTo>
                  <a:lnTo>
                    <a:pt x="424312" y="13195"/>
                  </a:lnTo>
                  <a:lnTo>
                    <a:pt x="426010" y="21600"/>
                  </a:lnTo>
                </a:path>
                <a:path w="681989" h="801369">
                  <a:moveTo>
                    <a:pt x="457806" y="779414"/>
                  </a:moveTo>
                  <a:lnTo>
                    <a:pt x="456109" y="787823"/>
                  </a:lnTo>
                  <a:lnTo>
                    <a:pt x="451480" y="794689"/>
                  </a:lnTo>
                  <a:lnTo>
                    <a:pt x="444614" y="799318"/>
                  </a:lnTo>
                  <a:lnTo>
                    <a:pt x="436205" y="801015"/>
                  </a:lnTo>
                  <a:lnTo>
                    <a:pt x="427800" y="799318"/>
                  </a:lnTo>
                  <a:lnTo>
                    <a:pt x="420934" y="794689"/>
                  </a:lnTo>
                  <a:lnTo>
                    <a:pt x="416303" y="787823"/>
                  </a:lnTo>
                  <a:lnTo>
                    <a:pt x="414605" y="779414"/>
                  </a:lnTo>
                  <a:lnTo>
                    <a:pt x="416303" y="771009"/>
                  </a:lnTo>
                  <a:lnTo>
                    <a:pt x="420934" y="764143"/>
                  </a:lnTo>
                  <a:lnTo>
                    <a:pt x="427800" y="759512"/>
                  </a:lnTo>
                  <a:lnTo>
                    <a:pt x="436205" y="757814"/>
                  </a:lnTo>
                  <a:lnTo>
                    <a:pt x="444614" y="759512"/>
                  </a:lnTo>
                  <a:lnTo>
                    <a:pt x="451480" y="764143"/>
                  </a:lnTo>
                  <a:lnTo>
                    <a:pt x="456109" y="771009"/>
                  </a:lnTo>
                  <a:lnTo>
                    <a:pt x="457806" y="779414"/>
                  </a:lnTo>
                </a:path>
                <a:path w="681989" h="801369">
                  <a:moveTo>
                    <a:pt x="489609" y="21600"/>
                  </a:moveTo>
                  <a:lnTo>
                    <a:pt x="487912" y="30008"/>
                  </a:lnTo>
                  <a:lnTo>
                    <a:pt x="483283" y="36874"/>
                  </a:lnTo>
                  <a:lnTo>
                    <a:pt x="476417" y="41503"/>
                  </a:lnTo>
                  <a:lnTo>
                    <a:pt x="468008" y="43200"/>
                  </a:lnTo>
                  <a:lnTo>
                    <a:pt x="459600" y="41503"/>
                  </a:lnTo>
                  <a:lnTo>
                    <a:pt x="452734" y="36874"/>
                  </a:lnTo>
                  <a:lnTo>
                    <a:pt x="448105" y="30008"/>
                  </a:lnTo>
                  <a:lnTo>
                    <a:pt x="446408" y="21600"/>
                  </a:lnTo>
                  <a:lnTo>
                    <a:pt x="448105" y="13195"/>
                  </a:lnTo>
                  <a:lnTo>
                    <a:pt x="452734" y="6328"/>
                  </a:lnTo>
                  <a:lnTo>
                    <a:pt x="459600" y="1698"/>
                  </a:lnTo>
                  <a:lnTo>
                    <a:pt x="468008" y="0"/>
                  </a:lnTo>
                  <a:lnTo>
                    <a:pt x="476417" y="1698"/>
                  </a:lnTo>
                  <a:lnTo>
                    <a:pt x="483283" y="6328"/>
                  </a:lnTo>
                  <a:lnTo>
                    <a:pt x="487912" y="13195"/>
                  </a:lnTo>
                  <a:lnTo>
                    <a:pt x="489609" y="21600"/>
                  </a:lnTo>
                </a:path>
                <a:path w="681989" h="801369">
                  <a:moveTo>
                    <a:pt x="522010" y="779414"/>
                  </a:moveTo>
                  <a:lnTo>
                    <a:pt x="520312" y="787823"/>
                  </a:lnTo>
                  <a:lnTo>
                    <a:pt x="515683" y="794689"/>
                  </a:lnTo>
                  <a:lnTo>
                    <a:pt x="508817" y="799318"/>
                  </a:lnTo>
                  <a:lnTo>
                    <a:pt x="500409" y="801015"/>
                  </a:lnTo>
                  <a:lnTo>
                    <a:pt x="492001" y="799318"/>
                  </a:lnTo>
                  <a:lnTo>
                    <a:pt x="485135" y="794689"/>
                  </a:lnTo>
                  <a:lnTo>
                    <a:pt x="480506" y="787823"/>
                  </a:lnTo>
                  <a:lnTo>
                    <a:pt x="478809" y="779414"/>
                  </a:lnTo>
                  <a:lnTo>
                    <a:pt x="480506" y="771009"/>
                  </a:lnTo>
                  <a:lnTo>
                    <a:pt x="485135" y="764143"/>
                  </a:lnTo>
                  <a:lnTo>
                    <a:pt x="492001" y="759512"/>
                  </a:lnTo>
                  <a:lnTo>
                    <a:pt x="500409" y="757814"/>
                  </a:lnTo>
                  <a:lnTo>
                    <a:pt x="508817" y="759512"/>
                  </a:lnTo>
                  <a:lnTo>
                    <a:pt x="515683" y="764143"/>
                  </a:lnTo>
                  <a:lnTo>
                    <a:pt x="520312" y="771009"/>
                  </a:lnTo>
                  <a:lnTo>
                    <a:pt x="522010" y="779414"/>
                  </a:lnTo>
                </a:path>
                <a:path w="681989" h="801369">
                  <a:moveTo>
                    <a:pt x="553813" y="21600"/>
                  </a:moveTo>
                  <a:lnTo>
                    <a:pt x="552114" y="30008"/>
                  </a:lnTo>
                  <a:lnTo>
                    <a:pt x="547484" y="36874"/>
                  </a:lnTo>
                  <a:lnTo>
                    <a:pt x="540617" y="41503"/>
                  </a:lnTo>
                  <a:lnTo>
                    <a:pt x="532212" y="43200"/>
                  </a:lnTo>
                  <a:lnTo>
                    <a:pt x="523804" y="41503"/>
                  </a:lnTo>
                  <a:lnTo>
                    <a:pt x="516938" y="36874"/>
                  </a:lnTo>
                  <a:lnTo>
                    <a:pt x="512309" y="30008"/>
                  </a:lnTo>
                  <a:lnTo>
                    <a:pt x="510612" y="21600"/>
                  </a:lnTo>
                  <a:lnTo>
                    <a:pt x="512309" y="13195"/>
                  </a:lnTo>
                  <a:lnTo>
                    <a:pt x="516938" y="6328"/>
                  </a:lnTo>
                  <a:lnTo>
                    <a:pt x="523804" y="1698"/>
                  </a:lnTo>
                  <a:lnTo>
                    <a:pt x="532212" y="0"/>
                  </a:lnTo>
                  <a:lnTo>
                    <a:pt x="540617" y="1698"/>
                  </a:lnTo>
                  <a:lnTo>
                    <a:pt x="547484" y="6328"/>
                  </a:lnTo>
                  <a:lnTo>
                    <a:pt x="552114" y="13195"/>
                  </a:lnTo>
                  <a:lnTo>
                    <a:pt x="553813" y="21600"/>
                  </a:lnTo>
                </a:path>
                <a:path w="681989" h="801369">
                  <a:moveTo>
                    <a:pt x="585608" y="779414"/>
                  </a:moveTo>
                  <a:lnTo>
                    <a:pt x="583911" y="787823"/>
                  </a:lnTo>
                  <a:lnTo>
                    <a:pt x="579282" y="794689"/>
                  </a:lnTo>
                  <a:lnTo>
                    <a:pt x="572416" y="799318"/>
                  </a:lnTo>
                  <a:lnTo>
                    <a:pt x="564008" y="801015"/>
                  </a:lnTo>
                  <a:lnTo>
                    <a:pt x="555603" y="799318"/>
                  </a:lnTo>
                  <a:lnTo>
                    <a:pt x="548736" y="794689"/>
                  </a:lnTo>
                  <a:lnTo>
                    <a:pt x="544106" y="787823"/>
                  </a:lnTo>
                  <a:lnTo>
                    <a:pt x="542408" y="779414"/>
                  </a:lnTo>
                  <a:lnTo>
                    <a:pt x="544106" y="771009"/>
                  </a:lnTo>
                  <a:lnTo>
                    <a:pt x="548736" y="764143"/>
                  </a:lnTo>
                  <a:lnTo>
                    <a:pt x="555603" y="759512"/>
                  </a:lnTo>
                  <a:lnTo>
                    <a:pt x="564008" y="757814"/>
                  </a:lnTo>
                  <a:lnTo>
                    <a:pt x="572416" y="759512"/>
                  </a:lnTo>
                  <a:lnTo>
                    <a:pt x="579282" y="764143"/>
                  </a:lnTo>
                  <a:lnTo>
                    <a:pt x="583911" y="771009"/>
                  </a:lnTo>
                  <a:lnTo>
                    <a:pt x="585608" y="779414"/>
                  </a:lnTo>
                </a:path>
                <a:path w="681989" h="801369">
                  <a:moveTo>
                    <a:pt x="617411" y="21600"/>
                  </a:moveTo>
                  <a:lnTo>
                    <a:pt x="615714" y="30008"/>
                  </a:lnTo>
                  <a:lnTo>
                    <a:pt x="611085" y="36874"/>
                  </a:lnTo>
                  <a:lnTo>
                    <a:pt x="604219" y="41503"/>
                  </a:lnTo>
                  <a:lnTo>
                    <a:pt x="595811" y="43200"/>
                  </a:lnTo>
                  <a:lnTo>
                    <a:pt x="587403" y="41503"/>
                  </a:lnTo>
                  <a:lnTo>
                    <a:pt x="580537" y="36874"/>
                  </a:lnTo>
                  <a:lnTo>
                    <a:pt x="575908" y="30008"/>
                  </a:lnTo>
                  <a:lnTo>
                    <a:pt x="574211" y="21600"/>
                  </a:lnTo>
                  <a:lnTo>
                    <a:pt x="575908" y="13195"/>
                  </a:lnTo>
                  <a:lnTo>
                    <a:pt x="580537" y="6328"/>
                  </a:lnTo>
                  <a:lnTo>
                    <a:pt x="587403" y="1698"/>
                  </a:lnTo>
                  <a:lnTo>
                    <a:pt x="595811" y="0"/>
                  </a:lnTo>
                  <a:lnTo>
                    <a:pt x="604219" y="1698"/>
                  </a:lnTo>
                  <a:lnTo>
                    <a:pt x="611085" y="6328"/>
                  </a:lnTo>
                  <a:lnTo>
                    <a:pt x="615714" y="13195"/>
                  </a:lnTo>
                  <a:lnTo>
                    <a:pt x="617411" y="21600"/>
                  </a:lnTo>
                </a:path>
                <a:path w="681989" h="801369">
                  <a:moveTo>
                    <a:pt x="649214" y="779414"/>
                  </a:moveTo>
                  <a:lnTo>
                    <a:pt x="647516" y="787823"/>
                  </a:lnTo>
                  <a:lnTo>
                    <a:pt x="642885" y="794689"/>
                  </a:lnTo>
                  <a:lnTo>
                    <a:pt x="636019" y="799318"/>
                  </a:lnTo>
                  <a:lnTo>
                    <a:pt x="627614" y="801015"/>
                  </a:lnTo>
                  <a:lnTo>
                    <a:pt x="619206" y="799318"/>
                  </a:lnTo>
                  <a:lnTo>
                    <a:pt x="612340" y="794689"/>
                  </a:lnTo>
                  <a:lnTo>
                    <a:pt x="607711" y="787823"/>
                  </a:lnTo>
                  <a:lnTo>
                    <a:pt x="606014" y="779414"/>
                  </a:lnTo>
                  <a:lnTo>
                    <a:pt x="607711" y="771009"/>
                  </a:lnTo>
                  <a:lnTo>
                    <a:pt x="612340" y="764143"/>
                  </a:lnTo>
                  <a:lnTo>
                    <a:pt x="619206" y="759512"/>
                  </a:lnTo>
                  <a:lnTo>
                    <a:pt x="627614" y="757814"/>
                  </a:lnTo>
                  <a:lnTo>
                    <a:pt x="636019" y="759512"/>
                  </a:lnTo>
                  <a:lnTo>
                    <a:pt x="642885" y="764143"/>
                  </a:lnTo>
                  <a:lnTo>
                    <a:pt x="647516" y="771009"/>
                  </a:lnTo>
                  <a:lnTo>
                    <a:pt x="649214" y="779414"/>
                  </a:lnTo>
                </a:path>
                <a:path w="681989" h="801369">
                  <a:moveTo>
                    <a:pt x="681615" y="21600"/>
                  </a:moveTo>
                  <a:lnTo>
                    <a:pt x="679917" y="30008"/>
                  </a:lnTo>
                  <a:lnTo>
                    <a:pt x="675286" y="36874"/>
                  </a:lnTo>
                  <a:lnTo>
                    <a:pt x="668420" y="41503"/>
                  </a:lnTo>
                  <a:lnTo>
                    <a:pt x="660015" y="43200"/>
                  </a:lnTo>
                  <a:lnTo>
                    <a:pt x="651606" y="41503"/>
                  </a:lnTo>
                  <a:lnTo>
                    <a:pt x="644740" y="36874"/>
                  </a:lnTo>
                  <a:lnTo>
                    <a:pt x="640111" y="30008"/>
                  </a:lnTo>
                  <a:lnTo>
                    <a:pt x="638414" y="21600"/>
                  </a:lnTo>
                  <a:lnTo>
                    <a:pt x="640111" y="13195"/>
                  </a:lnTo>
                  <a:lnTo>
                    <a:pt x="644740" y="6328"/>
                  </a:lnTo>
                  <a:lnTo>
                    <a:pt x="651606" y="1698"/>
                  </a:lnTo>
                  <a:lnTo>
                    <a:pt x="660015" y="0"/>
                  </a:lnTo>
                  <a:lnTo>
                    <a:pt x="668420" y="1698"/>
                  </a:lnTo>
                  <a:lnTo>
                    <a:pt x="675286" y="6328"/>
                  </a:lnTo>
                  <a:lnTo>
                    <a:pt x="679917" y="13195"/>
                  </a:lnTo>
                  <a:lnTo>
                    <a:pt x="681615" y="21600"/>
                  </a:lnTo>
                </a:path>
              </a:pathLst>
            </a:custGeom>
            <a:ln w="3600">
              <a:solidFill>
                <a:srgbClr val="0000FF"/>
              </a:solidFill>
            </a:ln>
          </p:spPr>
          <p:txBody>
            <a:bodyPr wrap="square" lIns="0" tIns="0" rIns="0" bIns="0" rtlCol="0"/>
            <a:lstStyle/>
            <a:p>
              <a:endParaRPr/>
            </a:p>
          </p:txBody>
        </p:sp>
        <p:sp>
          <p:nvSpPr>
            <p:cNvPr id="58" name="object 58"/>
            <p:cNvSpPr/>
            <p:nvPr/>
          </p:nvSpPr>
          <p:spPr>
            <a:xfrm>
              <a:off x="2037602" y="791675"/>
              <a:ext cx="638810" cy="758190"/>
            </a:xfrm>
            <a:custGeom>
              <a:avLst/>
              <a:gdLst/>
              <a:ahLst/>
              <a:cxnLst/>
              <a:rect l="l" t="t" r="r" b="b"/>
              <a:pathLst>
                <a:path w="638810" h="758190">
                  <a:moveTo>
                    <a:pt x="0" y="378612"/>
                  </a:moveTo>
                  <a:lnTo>
                    <a:pt x="0" y="0"/>
                  </a:lnTo>
                </a:path>
                <a:path w="638810" h="758190">
                  <a:moveTo>
                    <a:pt x="31803" y="378612"/>
                  </a:moveTo>
                  <a:lnTo>
                    <a:pt x="31803" y="757814"/>
                  </a:lnTo>
                </a:path>
                <a:path w="638810" h="758190">
                  <a:moveTo>
                    <a:pt x="63598" y="378612"/>
                  </a:moveTo>
                  <a:lnTo>
                    <a:pt x="63598" y="0"/>
                  </a:lnTo>
                </a:path>
                <a:path w="638810" h="758190">
                  <a:moveTo>
                    <a:pt x="95401" y="378612"/>
                  </a:moveTo>
                  <a:lnTo>
                    <a:pt x="95401" y="757814"/>
                  </a:lnTo>
                </a:path>
                <a:path w="638810" h="758190">
                  <a:moveTo>
                    <a:pt x="127204" y="378612"/>
                  </a:moveTo>
                  <a:lnTo>
                    <a:pt x="127204" y="0"/>
                  </a:lnTo>
                </a:path>
                <a:path w="638810" h="758190">
                  <a:moveTo>
                    <a:pt x="159605" y="378612"/>
                  </a:moveTo>
                  <a:lnTo>
                    <a:pt x="159605" y="757814"/>
                  </a:lnTo>
                </a:path>
                <a:path w="638810" h="758190">
                  <a:moveTo>
                    <a:pt x="191401" y="378612"/>
                  </a:moveTo>
                  <a:lnTo>
                    <a:pt x="191401" y="0"/>
                  </a:lnTo>
                </a:path>
                <a:path w="638810" h="758190">
                  <a:moveTo>
                    <a:pt x="223204" y="378612"/>
                  </a:moveTo>
                  <a:lnTo>
                    <a:pt x="223204" y="757814"/>
                  </a:lnTo>
                </a:path>
                <a:path w="638810" h="758190">
                  <a:moveTo>
                    <a:pt x="255007" y="378612"/>
                  </a:moveTo>
                  <a:lnTo>
                    <a:pt x="255007" y="0"/>
                  </a:lnTo>
                </a:path>
                <a:path w="638810" h="758190">
                  <a:moveTo>
                    <a:pt x="286803" y="378612"/>
                  </a:moveTo>
                  <a:lnTo>
                    <a:pt x="286803" y="757814"/>
                  </a:lnTo>
                </a:path>
                <a:path w="638810" h="758190">
                  <a:moveTo>
                    <a:pt x="319203" y="378612"/>
                  </a:moveTo>
                  <a:lnTo>
                    <a:pt x="319203" y="0"/>
                  </a:lnTo>
                </a:path>
                <a:path w="638810" h="758190">
                  <a:moveTo>
                    <a:pt x="351006" y="378612"/>
                  </a:moveTo>
                  <a:lnTo>
                    <a:pt x="351006" y="757814"/>
                  </a:lnTo>
                </a:path>
                <a:path w="638810" h="758190">
                  <a:moveTo>
                    <a:pt x="382809" y="378612"/>
                  </a:moveTo>
                  <a:lnTo>
                    <a:pt x="382809" y="0"/>
                  </a:lnTo>
                </a:path>
                <a:path w="638810" h="758190">
                  <a:moveTo>
                    <a:pt x="414605" y="378612"/>
                  </a:moveTo>
                  <a:lnTo>
                    <a:pt x="414605" y="757814"/>
                  </a:lnTo>
                </a:path>
                <a:path w="638810" h="758190">
                  <a:moveTo>
                    <a:pt x="446408" y="378612"/>
                  </a:moveTo>
                  <a:lnTo>
                    <a:pt x="446408" y="0"/>
                  </a:lnTo>
                </a:path>
                <a:path w="638810" h="758190">
                  <a:moveTo>
                    <a:pt x="478809" y="378612"/>
                  </a:moveTo>
                  <a:lnTo>
                    <a:pt x="478809" y="757814"/>
                  </a:lnTo>
                </a:path>
                <a:path w="638810" h="758190">
                  <a:moveTo>
                    <a:pt x="510612" y="378612"/>
                  </a:moveTo>
                  <a:lnTo>
                    <a:pt x="510612" y="0"/>
                  </a:lnTo>
                </a:path>
                <a:path w="638810" h="758190">
                  <a:moveTo>
                    <a:pt x="542408" y="378612"/>
                  </a:moveTo>
                  <a:lnTo>
                    <a:pt x="542408" y="757814"/>
                  </a:lnTo>
                </a:path>
                <a:path w="638810" h="758190">
                  <a:moveTo>
                    <a:pt x="574211" y="378612"/>
                  </a:moveTo>
                  <a:lnTo>
                    <a:pt x="574211" y="0"/>
                  </a:lnTo>
                </a:path>
                <a:path w="638810" h="758190">
                  <a:moveTo>
                    <a:pt x="606014" y="378612"/>
                  </a:moveTo>
                  <a:lnTo>
                    <a:pt x="606014" y="757814"/>
                  </a:lnTo>
                </a:path>
                <a:path w="638810" h="758190">
                  <a:moveTo>
                    <a:pt x="638414" y="378612"/>
                  </a:moveTo>
                  <a:lnTo>
                    <a:pt x="638414" y="0"/>
                  </a:lnTo>
                </a:path>
              </a:pathLst>
            </a:custGeom>
            <a:ln w="3600">
              <a:solidFill>
                <a:srgbClr val="0000FF"/>
              </a:solidFill>
            </a:ln>
          </p:spPr>
          <p:txBody>
            <a:bodyPr wrap="square" lIns="0" tIns="0" rIns="0" bIns="0" rtlCol="0"/>
            <a:lstStyle/>
            <a:p>
              <a:endParaRPr/>
            </a:p>
          </p:txBody>
        </p:sp>
        <p:sp>
          <p:nvSpPr>
            <p:cNvPr id="59" name="object 59"/>
            <p:cNvSpPr/>
            <p:nvPr/>
          </p:nvSpPr>
          <p:spPr>
            <a:xfrm>
              <a:off x="2037602" y="1170287"/>
              <a:ext cx="638810" cy="0"/>
            </a:xfrm>
            <a:custGeom>
              <a:avLst/>
              <a:gdLst/>
              <a:ahLst/>
              <a:cxnLst/>
              <a:rect l="l" t="t" r="r" b="b"/>
              <a:pathLst>
                <a:path w="638810">
                  <a:moveTo>
                    <a:pt x="0" y="0"/>
                  </a:moveTo>
                  <a:lnTo>
                    <a:pt x="638414" y="0"/>
                  </a:lnTo>
                </a:path>
              </a:pathLst>
            </a:custGeom>
            <a:ln w="3600">
              <a:solidFill>
                <a:srgbClr val="000000"/>
              </a:solidFill>
            </a:ln>
          </p:spPr>
          <p:txBody>
            <a:bodyPr wrap="square" lIns="0" tIns="0" rIns="0" bIns="0" rtlCol="0"/>
            <a:lstStyle/>
            <a:p>
              <a:endParaRPr/>
            </a:p>
          </p:txBody>
        </p:sp>
      </p:grpSp>
      <p:grpSp>
        <p:nvGrpSpPr>
          <p:cNvPr id="60" name="object 60"/>
          <p:cNvGrpSpPr/>
          <p:nvPr/>
        </p:nvGrpSpPr>
        <p:grpSpPr>
          <a:xfrm>
            <a:off x="2882811" y="787865"/>
            <a:ext cx="644525" cy="763905"/>
            <a:chOff x="2882811" y="787865"/>
            <a:chExt cx="644525" cy="763905"/>
          </a:xfrm>
        </p:grpSpPr>
        <p:sp>
          <p:nvSpPr>
            <p:cNvPr id="61" name="object 61"/>
            <p:cNvSpPr/>
            <p:nvPr/>
          </p:nvSpPr>
          <p:spPr>
            <a:xfrm>
              <a:off x="2886621" y="791675"/>
              <a:ext cx="638810" cy="758190"/>
            </a:xfrm>
            <a:custGeom>
              <a:avLst/>
              <a:gdLst/>
              <a:ahLst/>
              <a:cxnLst/>
              <a:rect l="l" t="t" r="r" b="b"/>
              <a:pathLst>
                <a:path w="638810" h="758190">
                  <a:moveTo>
                    <a:pt x="0" y="0"/>
                  </a:moveTo>
                  <a:lnTo>
                    <a:pt x="638407" y="0"/>
                  </a:lnTo>
                </a:path>
                <a:path w="638810" h="758190">
                  <a:moveTo>
                    <a:pt x="0" y="757814"/>
                  </a:moveTo>
                  <a:lnTo>
                    <a:pt x="638407" y="757814"/>
                  </a:lnTo>
                </a:path>
                <a:path w="638810" h="758190">
                  <a:moveTo>
                    <a:pt x="638407" y="757814"/>
                  </a:moveTo>
                  <a:lnTo>
                    <a:pt x="638407" y="0"/>
                  </a:lnTo>
                </a:path>
                <a:path w="638810" h="758190">
                  <a:moveTo>
                    <a:pt x="0" y="757814"/>
                  </a:moveTo>
                  <a:lnTo>
                    <a:pt x="0" y="0"/>
                  </a:lnTo>
                </a:path>
                <a:path w="638810" h="758190">
                  <a:moveTo>
                    <a:pt x="0" y="757814"/>
                  </a:moveTo>
                  <a:lnTo>
                    <a:pt x="638407" y="757814"/>
                  </a:lnTo>
                </a:path>
                <a:path w="638810" h="758190">
                  <a:moveTo>
                    <a:pt x="0" y="757814"/>
                  </a:moveTo>
                  <a:lnTo>
                    <a:pt x="0" y="0"/>
                  </a:lnTo>
                </a:path>
                <a:path w="638810" h="758190">
                  <a:moveTo>
                    <a:pt x="0" y="757814"/>
                  </a:moveTo>
                  <a:lnTo>
                    <a:pt x="0" y="750016"/>
                  </a:lnTo>
                </a:path>
              </a:pathLst>
            </a:custGeom>
            <a:ln w="3600">
              <a:solidFill>
                <a:srgbClr val="000000"/>
              </a:solidFill>
            </a:ln>
          </p:spPr>
          <p:txBody>
            <a:bodyPr wrap="square" lIns="0" tIns="0" rIns="0" bIns="0" rtlCol="0"/>
            <a:lstStyle/>
            <a:p>
              <a:endParaRPr/>
            </a:p>
          </p:txBody>
        </p:sp>
        <p:sp>
          <p:nvSpPr>
            <p:cNvPr id="62" name="object 62"/>
            <p:cNvSpPr/>
            <p:nvPr/>
          </p:nvSpPr>
          <p:spPr>
            <a:xfrm>
              <a:off x="2886621"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sp>
          <p:nvSpPr>
            <p:cNvPr id="63" name="object 63"/>
            <p:cNvSpPr/>
            <p:nvPr/>
          </p:nvSpPr>
          <p:spPr>
            <a:xfrm>
              <a:off x="3205824"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64" name="object 64"/>
            <p:cNvSpPr/>
            <p:nvPr/>
          </p:nvSpPr>
          <p:spPr>
            <a:xfrm>
              <a:off x="3205824"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grpSp>
      <p:sp>
        <p:nvSpPr>
          <p:cNvPr id="65" name="object 65"/>
          <p:cNvSpPr txBox="1"/>
          <p:nvPr/>
        </p:nvSpPr>
        <p:spPr>
          <a:xfrm>
            <a:off x="3153524" y="1551795"/>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66" name="object 66"/>
          <p:cNvGrpSpPr/>
          <p:nvPr/>
        </p:nvGrpSpPr>
        <p:grpSpPr>
          <a:xfrm>
            <a:off x="3521218" y="787865"/>
            <a:ext cx="7620" cy="763905"/>
            <a:chOff x="3521218" y="787865"/>
            <a:chExt cx="7620" cy="763905"/>
          </a:xfrm>
        </p:grpSpPr>
        <p:sp>
          <p:nvSpPr>
            <p:cNvPr id="67" name="object 67"/>
            <p:cNvSpPr/>
            <p:nvPr/>
          </p:nvSpPr>
          <p:spPr>
            <a:xfrm>
              <a:off x="3525028" y="1541692"/>
              <a:ext cx="0" cy="8255"/>
            </a:xfrm>
            <a:custGeom>
              <a:avLst/>
              <a:gdLst/>
              <a:ahLst/>
              <a:cxnLst/>
              <a:rect l="l" t="t" r="r" b="b"/>
              <a:pathLst>
                <a:path h="8255">
                  <a:moveTo>
                    <a:pt x="0" y="7797"/>
                  </a:moveTo>
                  <a:lnTo>
                    <a:pt x="0" y="0"/>
                  </a:lnTo>
                </a:path>
              </a:pathLst>
            </a:custGeom>
            <a:ln w="3600">
              <a:solidFill>
                <a:srgbClr val="000000"/>
              </a:solidFill>
            </a:ln>
          </p:spPr>
          <p:txBody>
            <a:bodyPr wrap="square" lIns="0" tIns="0" rIns="0" bIns="0" rtlCol="0"/>
            <a:lstStyle/>
            <a:p>
              <a:endParaRPr/>
            </a:p>
          </p:txBody>
        </p:sp>
        <p:sp>
          <p:nvSpPr>
            <p:cNvPr id="68" name="object 68"/>
            <p:cNvSpPr/>
            <p:nvPr/>
          </p:nvSpPr>
          <p:spPr>
            <a:xfrm>
              <a:off x="3525028" y="791675"/>
              <a:ext cx="0" cy="7620"/>
            </a:xfrm>
            <a:custGeom>
              <a:avLst/>
              <a:gdLst/>
              <a:ahLst/>
              <a:cxnLst/>
              <a:rect l="l" t="t" r="r" b="b"/>
              <a:pathLst>
                <a:path h="7620">
                  <a:moveTo>
                    <a:pt x="-1800" y="3600"/>
                  </a:moveTo>
                  <a:lnTo>
                    <a:pt x="1800" y="3600"/>
                  </a:lnTo>
                </a:path>
              </a:pathLst>
            </a:custGeom>
            <a:ln w="7200">
              <a:solidFill>
                <a:srgbClr val="000000"/>
              </a:solidFill>
            </a:ln>
          </p:spPr>
          <p:txBody>
            <a:bodyPr wrap="square" lIns="0" tIns="0" rIns="0" bIns="0" rtlCol="0"/>
            <a:lstStyle/>
            <a:p>
              <a:endParaRPr/>
            </a:p>
          </p:txBody>
        </p:sp>
      </p:grpSp>
      <p:sp>
        <p:nvSpPr>
          <p:cNvPr id="69" name="object 69"/>
          <p:cNvSpPr txBox="1"/>
          <p:nvPr/>
        </p:nvSpPr>
        <p:spPr>
          <a:xfrm>
            <a:off x="3472727" y="1551795"/>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20</a:t>
            </a:r>
            <a:endParaRPr sz="550">
              <a:latin typeface="Microsoft Sans Serif"/>
              <a:cs typeface="Microsoft Sans Serif"/>
            </a:endParaRPr>
          </a:p>
        </p:txBody>
      </p:sp>
      <p:sp>
        <p:nvSpPr>
          <p:cNvPr id="70" name="object 70"/>
          <p:cNvSpPr/>
          <p:nvPr/>
        </p:nvSpPr>
        <p:spPr>
          <a:xfrm>
            <a:off x="2886621" y="1549490"/>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71" name="object 71"/>
          <p:cNvSpPr txBox="1"/>
          <p:nvPr/>
        </p:nvSpPr>
        <p:spPr>
          <a:xfrm>
            <a:off x="1774697" y="1491191"/>
            <a:ext cx="1144905" cy="172720"/>
          </a:xfrm>
          <a:prstGeom prst="rect">
            <a:avLst/>
          </a:prstGeom>
        </p:spPr>
        <p:txBody>
          <a:bodyPr vert="horz" wrap="square" lIns="0" tIns="14604" rIns="0" bIns="0" rtlCol="0">
            <a:spAutoFit/>
          </a:bodyPr>
          <a:lstStyle/>
          <a:p>
            <a:pPr marR="15875" algn="r">
              <a:lnSpc>
                <a:spcPts val="570"/>
              </a:lnSpc>
              <a:spcBef>
                <a:spcPts val="114"/>
              </a:spcBef>
              <a:tabLst>
                <a:tab pos="848360" algn="l"/>
              </a:tabLst>
            </a:pPr>
            <a:r>
              <a:rPr sz="550" spc="125" dirty="0">
                <a:latin typeface="Microsoft Sans Serif"/>
                <a:cs typeface="Microsoft Sans Serif"/>
              </a:rPr>
              <a:t>−1	−1</a:t>
            </a:r>
            <a:endParaRPr sz="550">
              <a:latin typeface="Microsoft Sans Serif"/>
              <a:cs typeface="Microsoft Sans Serif"/>
            </a:endParaRPr>
          </a:p>
          <a:p>
            <a:pPr marR="5080" algn="r">
              <a:lnSpc>
                <a:spcPts val="570"/>
              </a:lnSpc>
              <a:tabLst>
                <a:tab pos="229870" algn="l"/>
                <a:tab pos="529590" algn="l"/>
                <a:tab pos="848360" algn="l"/>
                <a:tab pos="1078865" algn="l"/>
              </a:tabLst>
            </a:pPr>
            <a:r>
              <a:rPr sz="550" spc="5" dirty="0">
                <a:latin typeface="Microsoft Sans Serif"/>
                <a:cs typeface="Microsoft Sans Serif"/>
              </a:rPr>
              <a:t>20	0	10	20	0</a:t>
            </a:r>
            <a:endParaRPr sz="550">
              <a:latin typeface="Microsoft Sans Serif"/>
              <a:cs typeface="Microsoft Sans Serif"/>
            </a:endParaRPr>
          </a:p>
        </p:txBody>
      </p:sp>
      <p:grpSp>
        <p:nvGrpSpPr>
          <p:cNvPr id="72" name="object 72"/>
          <p:cNvGrpSpPr/>
          <p:nvPr/>
        </p:nvGrpSpPr>
        <p:grpSpPr>
          <a:xfrm>
            <a:off x="2863220" y="768275"/>
            <a:ext cx="685800" cy="805180"/>
            <a:chOff x="2863220" y="768275"/>
            <a:chExt cx="685800" cy="805180"/>
          </a:xfrm>
        </p:grpSpPr>
        <p:sp>
          <p:nvSpPr>
            <p:cNvPr id="73" name="object 73"/>
            <p:cNvSpPr/>
            <p:nvPr/>
          </p:nvSpPr>
          <p:spPr>
            <a:xfrm>
              <a:off x="2886621" y="791675"/>
              <a:ext cx="638810" cy="758190"/>
            </a:xfrm>
            <a:custGeom>
              <a:avLst/>
              <a:gdLst/>
              <a:ahLst/>
              <a:cxnLst/>
              <a:rect l="l" t="t" r="r" b="b"/>
              <a:pathLst>
                <a:path w="638810" h="758190">
                  <a:moveTo>
                    <a:pt x="0" y="568213"/>
                  </a:moveTo>
                  <a:lnTo>
                    <a:pt x="7200" y="568213"/>
                  </a:lnTo>
                </a:path>
                <a:path w="638810" h="758190">
                  <a:moveTo>
                    <a:pt x="638407" y="568213"/>
                  </a:moveTo>
                  <a:lnTo>
                    <a:pt x="630609" y="568213"/>
                  </a:lnTo>
                </a:path>
                <a:path w="638810" h="758190">
                  <a:moveTo>
                    <a:pt x="0" y="378612"/>
                  </a:moveTo>
                  <a:lnTo>
                    <a:pt x="7200" y="378612"/>
                  </a:lnTo>
                </a:path>
                <a:path w="638810" h="758190">
                  <a:moveTo>
                    <a:pt x="638407" y="378612"/>
                  </a:moveTo>
                  <a:lnTo>
                    <a:pt x="630609" y="378612"/>
                  </a:lnTo>
                </a:path>
                <a:path w="638810" h="758190">
                  <a:moveTo>
                    <a:pt x="0" y="189003"/>
                  </a:moveTo>
                  <a:lnTo>
                    <a:pt x="7200" y="189003"/>
                  </a:lnTo>
                </a:path>
                <a:path w="638810" h="758190">
                  <a:moveTo>
                    <a:pt x="638407" y="189003"/>
                  </a:moveTo>
                  <a:lnTo>
                    <a:pt x="630609" y="189003"/>
                  </a:lnTo>
                </a:path>
                <a:path w="638810" h="758190">
                  <a:moveTo>
                    <a:pt x="0" y="0"/>
                  </a:moveTo>
                  <a:lnTo>
                    <a:pt x="7200" y="0"/>
                  </a:lnTo>
                </a:path>
                <a:path w="638810" h="758190">
                  <a:moveTo>
                    <a:pt x="638407" y="0"/>
                  </a:moveTo>
                  <a:lnTo>
                    <a:pt x="630609" y="0"/>
                  </a:lnTo>
                </a:path>
                <a:path w="638810" h="758190">
                  <a:moveTo>
                    <a:pt x="0" y="0"/>
                  </a:moveTo>
                  <a:lnTo>
                    <a:pt x="638407" y="0"/>
                  </a:lnTo>
                </a:path>
                <a:path w="638810" h="758190">
                  <a:moveTo>
                    <a:pt x="0" y="757814"/>
                  </a:moveTo>
                  <a:lnTo>
                    <a:pt x="638407" y="757814"/>
                  </a:lnTo>
                </a:path>
                <a:path w="638810" h="758190">
                  <a:moveTo>
                    <a:pt x="638407" y="757814"/>
                  </a:moveTo>
                  <a:lnTo>
                    <a:pt x="638407" y="0"/>
                  </a:lnTo>
                </a:path>
                <a:path w="638810" h="758190">
                  <a:moveTo>
                    <a:pt x="0" y="757814"/>
                  </a:moveTo>
                  <a:lnTo>
                    <a:pt x="0" y="0"/>
                  </a:lnTo>
                </a:path>
              </a:pathLst>
            </a:custGeom>
            <a:ln w="3600">
              <a:solidFill>
                <a:srgbClr val="000000"/>
              </a:solidFill>
            </a:ln>
          </p:spPr>
          <p:txBody>
            <a:bodyPr wrap="square" lIns="0" tIns="0" rIns="0" bIns="0" rtlCol="0"/>
            <a:lstStyle/>
            <a:p>
              <a:endParaRPr/>
            </a:p>
          </p:txBody>
        </p:sp>
        <p:sp>
          <p:nvSpPr>
            <p:cNvPr id="74" name="object 74"/>
            <p:cNvSpPr/>
            <p:nvPr/>
          </p:nvSpPr>
          <p:spPr>
            <a:xfrm>
              <a:off x="2865020" y="770075"/>
              <a:ext cx="681990" cy="801370"/>
            </a:xfrm>
            <a:custGeom>
              <a:avLst/>
              <a:gdLst/>
              <a:ahLst/>
              <a:cxnLst/>
              <a:rect l="l" t="t" r="r" b="b"/>
              <a:pathLst>
                <a:path w="681989" h="801369">
                  <a:moveTo>
                    <a:pt x="43200" y="21600"/>
                  </a:moveTo>
                  <a:lnTo>
                    <a:pt x="41502" y="30008"/>
                  </a:lnTo>
                  <a:lnTo>
                    <a:pt x="36871" y="36874"/>
                  </a:lnTo>
                  <a:lnTo>
                    <a:pt x="30005" y="41503"/>
                  </a:lnTo>
                  <a:lnTo>
                    <a:pt x="21600" y="43200"/>
                  </a:lnTo>
                  <a:lnTo>
                    <a:pt x="13192" y="41503"/>
                  </a:lnTo>
                  <a:lnTo>
                    <a:pt x="6326" y="36874"/>
                  </a:lnTo>
                  <a:lnTo>
                    <a:pt x="1697" y="30008"/>
                  </a:lnTo>
                  <a:lnTo>
                    <a:pt x="0" y="21600"/>
                  </a:lnTo>
                  <a:lnTo>
                    <a:pt x="1697" y="13195"/>
                  </a:lnTo>
                  <a:lnTo>
                    <a:pt x="6326" y="6328"/>
                  </a:lnTo>
                  <a:lnTo>
                    <a:pt x="13192" y="1698"/>
                  </a:lnTo>
                  <a:lnTo>
                    <a:pt x="21600" y="0"/>
                  </a:lnTo>
                  <a:lnTo>
                    <a:pt x="30005" y="1698"/>
                  </a:lnTo>
                  <a:lnTo>
                    <a:pt x="36871" y="6328"/>
                  </a:lnTo>
                  <a:lnTo>
                    <a:pt x="41502" y="13195"/>
                  </a:lnTo>
                  <a:lnTo>
                    <a:pt x="43200" y="21600"/>
                  </a:lnTo>
                </a:path>
                <a:path w="681989" h="801369">
                  <a:moveTo>
                    <a:pt x="74996" y="400212"/>
                  </a:moveTo>
                  <a:lnTo>
                    <a:pt x="73299" y="408617"/>
                  </a:lnTo>
                  <a:lnTo>
                    <a:pt x="68670" y="415483"/>
                  </a:lnTo>
                  <a:lnTo>
                    <a:pt x="61804" y="420114"/>
                  </a:lnTo>
                  <a:lnTo>
                    <a:pt x="53396" y="421812"/>
                  </a:lnTo>
                  <a:lnTo>
                    <a:pt x="44990" y="420114"/>
                  </a:lnTo>
                  <a:lnTo>
                    <a:pt x="38124" y="415483"/>
                  </a:lnTo>
                  <a:lnTo>
                    <a:pt x="33494" y="408617"/>
                  </a:lnTo>
                  <a:lnTo>
                    <a:pt x="31795" y="400212"/>
                  </a:lnTo>
                  <a:lnTo>
                    <a:pt x="33494" y="391804"/>
                  </a:lnTo>
                  <a:lnTo>
                    <a:pt x="38124" y="384938"/>
                  </a:lnTo>
                  <a:lnTo>
                    <a:pt x="44990" y="380309"/>
                  </a:lnTo>
                  <a:lnTo>
                    <a:pt x="53396" y="378612"/>
                  </a:lnTo>
                  <a:lnTo>
                    <a:pt x="61804" y="380309"/>
                  </a:lnTo>
                  <a:lnTo>
                    <a:pt x="68670" y="384938"/>
                  </a:lnTo>
                  <a:lnTo>
                    <a:pt x="73299" y="391804"/>
                  </a:lnTo>
                  <a:lnTo>
                    <a:pt x="74996" y="400212"/>
                  </a:lnTo>
                </a:path>
                <a:path w="681989" h="801369">
                  <a:moveTo>
                    <a:pt x="106799" y="779414"/>
                  </a:moveTo>
                  <a:lnTo>
                    <a:pt x="105102" y="787823"/>
                  </a:lnTo>
                  <a:lnTo>
                    <a:pt x="100473" y="794689"/>
                  </a:lnTo>
                  <a:lnTo>
                    <a:pt x="93607" y="799318"/>
                  </a:lnTo>
                  <a:lnTo>
                    <a:pt x="85199" y="801015"/>
                  </a:lnTo>
                  <a:lnTo>
                    <a:pt x="76790" y="799318"/>
                  </a:lnTo>
                  <a:lnTo>
                    <a:pt x="69925" y="794689"/>
                  </a:lnTo>
                  <a:lnTo>
                    <a:pt x="65296" y="787823"/>
                  </a:lnTo>
                  <a:lnTo>
                    <a:pt x="63598" y="779414"/>
                  </a:lnTo>
                  <a:lnTo>
                    <a:pt x="65296" y="771009"/>
                  </a:lnTo>
                  <a:lnTo>
                    <a:pt x="69925" y="764143"/>
                  </a:lnTo>
                  <a:lnTo>
                    <a:pt x="76790" y="759512"/>
                  </a:lnTo>
                  <a:lnTo>
                    <a:pt x="85199" y="757814"/>
                  </a:lnTo>
                  <a:lnTo>
                    <a:pt x="93607" y="759512"/>
                  </a:lnTo>
                  <a:lnTo>
                    <a:pt x="100473" y="764143"/>
                  </a:lnTo>
                  <a:lnTo>
                    <a:pt x="105102" y="771009"/>
                  </a:lnTo>
                  <a:lnTo>
                    <a:pt x="106799" y="779414"/>
                  </a:lnTo>
                </a:path>
                <a:path w="681989" h="801369">
                  <a:moveTo>
                    <a:pt x="138602" y="400212"/>
                  </a:moveTo>
                  <a:lnTo>
                    <a:pt x="136904" y="408617"/>
                  </a:lnTo>
                  <a:lnTo>
                    <a:pt x="132273" y="415483"/>
                  </a:lnTo>
                  <a:lnTo>
                    <a:pt x="125407" y="420114"/>
                  </a:lnTo>
                  <a:lnTo>
                    <a:pt x="117002" y="421812"/>
                  </a:lnTo>
                  <a:lnTo>
                    <a:pt x="108593" y="420114"/>
                  </a:lnTo>
                  <a:lnTo>
                    <a:pt x="101728" y="415483"/>
                  </a:lnTo>
                  <a:lnTo>
                    <a:pt x="97099" y="408617"/>
                  </a:lnTo>
                  <a:lnTo>
                    <a:pt x="95401" y="400212"/>
                  </a:lnTo>
                  <a:lnTo>
                    <a:pt x="97099" y="391804"/>
                  </a:lnTo>
                  <a:lnTo>
                    <a:pt x="101728" y="384938"/>
                  </a:lnTo>
                  <a:lnTo>
                    <a:pt x="108593" y="380309"/>
                  </a:lnTo>
                  <a:lnTo>
                    <a:pt x="117002" y="378612"/>
                  </a:lnTo>
                  <a:lnTo>
                    <a:pt x="125407" y="380309"/>
                  </a:lnTo>
                  <a:lnTo>
                    <a:pt x="132273" y="384938"/>
                  </a:lnTo>
                  <a:lnTo>
                    <a:pt x="136904" y="391804"/>
                  </a:lnTo>
                  <a:lnTo>
                    <a:pt x="138602" y="400212"/>
                  </a:lnTo>
                </a:path>
                <a:path w="681989" h="801369">
                  <a:moveTo>
                    <a:pt x="170398" y="21600"/>
                  </a:moveTo>
                  <a:lnTo>
                    <a:pt x="168701" y="30008"/>
                  </a:lnTo>
                  <a:lnTo>
                    <a:pt x="164072" y="36874"/>
                  </a:lnTo>
                  <a:lnTo>
                    <a:pt x="157206" y="41503"/>
                  </a:lnTo>
                  <a:lnTo>
                    <a:pt x="148798" y="43200"/>
                  </a:lnTo>
                  <a:lnTo>
                    <a:pt x="140392" y="41503"/>
                  </a:lnTo>
                  <a:lnTo>
                    <a:pt x="133526" y="36874"/>
                  </a:lnTo>
                  <a:lnTo>
                    <a:pt x="128895" y="30008"/>
                  </a:lnTo>
                  <a:lnTo>
                    <a:pt x="127197" y="21600"/>
                  </a:lnTo>
                  <a:lnTo>
                    <a:pt x="128895" y="13195"/>
                  </a:lnTo>
                  <a:lnTo>
                    <a:pt x="133526" y="6328"/>
                  </a:lnTo>
                  <a:lnTo>
                    <a:pt x="140392" y="1698"/>
                  </a:lnTo>
                  <a:lnTo>
                    <a:pt x="148798" y="0"/>
                  </a:lnTo>
                  <a:lnTo>
                    <a:pt x="157206" y="1698"/>
                  </a:lnTo>
                  <a:lnTo>
                    <a:pt x="164072" y="6328"/>
                  </a:lnTo>
                  <a:lnTo>
                    <a:pt x="168701" y="13195"/>
                  </a:lnTo>
                  <a:lnTo>
                    <a:pt x="170398" y="21600"/>
                  </a:lnTo>
                </a:path>
                <a:path w="681989" h="801369">
                  <a:moveTo>
                    <a:pt x="202799" y="400212"/>
                  </a:moveTo>
                  <a:lnTo>
                    <a:pt x="201101" y="408617"/>
                  </a:lnTo>
                  <a:lnTo>
                    <a:pt x="196472" y="415483"/>
                  </a:lnTo>
                  <a:lnTo>
                    <a:pt x="189606" y="420114"/>
                  </a:lnTo>
                  <a:lnTo>
                    <a:pt x="181198" y="421812"/>
                  </a:lnTo>
                  <a:lnTo>
                    <a:pt x="172793" y="420114"/>
                  </a:lnTo>
                  <a:lnTo>
                    <a:pt x="165927" y="415483"/>
                  </a:lnTo>
                  <a:lnTo>
                    <a:pt x="161296" y="408617"/>
                  </a:lnTo>
                  <a:lnTo>
                    <a:pt x="159598" y="400212"/>
                  </a:lnTo>
                  <a:lnTo>
                    <a:pt x="161296" y="391804"/>
                  </a:lnTo>
                  <a:lnTo>
                    <a:pt x="165927" y="384938"/>
                  </a:lnTo>
                  <a:lnTo>
                    <a:pt x="172793" y="380309"/>
                  </a:lnTo>
                  <a:lnTo>
                    <a:pt x="181198" y="378612"/>
                  </a:lnTo>
                  <a:lnTo>
                    <a:pt x="189606" y="380309"/>
                  </a:lnTo>
                  <a:lnTo>
                    <a:pt x="196472" y="384938"/>
                  </a:lnTo>
                  <a:lnTo>
                    <a:pt x="201101" y="391804"/>
                  </a:lnTo>
                  <a:lnTo>
                    <a:pt x="202799" y="400212"/>
                  </a:lnTo>
                </a:path>
                <a:path w="681989" h="801369">
                  <a:moveTo>
                    <a:pt x="234602" y="779414"/>
                  </a:moveTo>
                  <a:lnTo>
                    <a:pt x="232904" y="787823"/>
                  </a:lnTo>
                  <a:lnTo>
                    <a:pt x="228275" y="794689"/>
                  </a:lnTo>
                  <a:lnTo>
                    <a:pt x="221409" y="799318"/>
                  </a:lnTo>
                  <a:lnTo>
                    <a:pt x="213001" y="801015"/>
                  </a:lnTo>
                  <a:lnTo>
                    <a:pt x="204593" y="799318"/>
                  </a:lnTo>
                  <a:lnTo>
                    <a:pt x="197727" y="794689"/>
                  </a:lnTo>
                  <a:lnTo>
                    <a:pt x="193098" y="787823"/>
                  </a:lnTo>
                  <a:lnTo>
                    <a:pt x="191401" y="779414"/>
                  </a:lnTo>
                  <a:lnTo>
                    <a:pt x="193098" y="771009"/>
                  </a:lnTo>
                  <a:lnTo>
                    <a:pt x="197727" y="764143"/>
                  </a:lnTo>
                  <a:lnTo>
                    <a:pt x="204593" y="759512"/>
                  </a:lnTo>
                  <a:lnTo>
                    <a:pt x="213001" y="757814"/>
                  </a:lnTo>
                  <a:lnTo>
                    <a:pt x="221409" y="759512"/>
                  </a:lnTo>
                  <a:lnTo>
                    <a:pt x="228275" y="764143"/>
                  </a:lnTo>
                  <a:lnTo>
                    <a:pt x="232904" y="771009"/>
                  </a:lnTo>
                  <a:lnTo>
                    <a:pt x="234602" y="779414"/>
                  </a:lnTo>
                </a:path>
                <a:path w="681989" h="801369">
                  <a:moveTo>
                    <a:pt x="266405" y="400212"/>
                  </a:moveTo>
                  <a:lnTo>
                    <a:pt x="264706" y="408617"/>
                  </a:lnTo>
                  <a:lnTo>
                    <a:pt x="260076" y="415483"/>
                  </a:lnTo>
                  <a:lnTo>
                    <a:pt x="253209" y="420114"/>
                  </a:lnTo>
                  <a:lnTo>
                    <a:pt x="244804" y="421812"/>
                  </a:lnTo>
                  <a:lnTo>
                    <a:pt x="236396" y="420114"/>
                  </a:lnTo>
                  <a:lnTo>
                    <a:pt x="229530" y="415483"/>
                  </a:lnTo>
                  <a:lnTo>
                    <a:pt x="224901" y="408617"/>
                  </a:lnTo>
                  <a:lnTo>
                    <a:pt x="223204" y="400212"/>
                  </a:lnTo>
                  <a:lnTo>
                    <a:pt x="224901" y="391804"/>
                  </a:lnTo>
                  <a:lnTo>
                    <a:pt x="229530" y="384938"/>
                  </a:lnTo>
                  <a:lnTo>
                    <a:pt x="236396" y="380309"/>
                  </a:lnTo>
                  <a:lnTo>
                    <a:pt x="244804" y="378612"/>
                  </a:lnTo>
                  <a:lnTo>
                    <a:pt x="253209" y="380309"/>
                  </a:lnTo>
                  <a:lnTo>
                    <a:pt x="260076" y="384938"/>
                  </a:lnTo>
                  <a:lnTo>
                    <a:pt x="264706" y="391804"/>
                  </a:lnTo>
                  <a:lnTo>
                    <a:pt x="266405" y="400212"/>
                  </a:lnTo>
                </a:path>
                <a:path w="681989" h="801369">
                  <a:moveTo>
                    <a:pt x="298200" y="21600"/>
                  </a:moveTo>
                  <a:lnTo>
                    <a:pt x="296503" y="30008"/>
                  </a:lnTo>
                  <a:lnTo>
                    <a:pt x="291874" y="36874"/>
                  </a:lnTo>
                  <a:lnTo>
                    <a:pt x="285008" y="41503"/>
                  </a:lnTo>
                  <a:lnTo>
                    <a:pt x="276600" y="43200"/>
                  </a:lnTo>
                  <a:lnTo>
                    <a:pt x="268195" y="41503"/>
                  </a:lnTo>
                  <a:lnTo>
                    <a:pt x="261329" y="36874"/>
                  </a:lnTo>
                  <a:lnTo>
                    <a:pt x="256698" y="30008"/>
                  </a:lnTo>
                  <a:lnTo>
                    <a:pt x="255000" y="21600"/>
                  </a:lnTo>
                  <a:lnTo>
                    <a:pt x="256698" y="13195"/>
                  </a:lnTo>
                  <a:lnTo>
                    <a:pt x="261329" y="6328"/>
                  </a:lnTo>
                  <a:lnTo>
                    <a:pt x="268195" y="1698"/>
                  </a:lnTo>
                  <a:lnTo>
                    <a:pt x="276600" y="0"/>
                  </a:lnTo>
                  <a:lnTo>
                    <a:pt x="285008" y="1698"/>
                  </a:lnTo>
                  <a:lnTo>
                    <a:pt x="291874" y="6328"/>
                  </a:lnTo>
                  <a:lnTo>
                    <a:pt x="296503" y="13195"/>
                  </a:lnTo>
                  <a:lnTo>
                    <a:pt x="298200" y="21600"/>
                  </a:lnTo>
                </a:path>
                <a:path w="681989" h="801369">
                  <a:moveTo>
                    <a:pt x="330003" y="400212"/>
                  </a:moveTo>
                  <a:lnTo>
                    <a:pt x="328306" y="408617"/>
                  </a:lnTo>
                  <a:lnTo>
                    <a:pt x="323677" y="415483"/>
                  </a:lnTo>
                  <a:lnTo>
                    <a:pt x="316811" y="420114"/>
                  </a:lnTo>
                  <a:lnTo>
                    <a:pt x="308403" y="421812"/>
                  </a:lnTo>
                  <a:lnTo>
                    <a:pt x="299995" y="420114"/>
                  </a:lnTo>
                  <a:lnTo>
                    <a:pt x="293129" y="415483"/>
                  </a:lnTo>
                  <a:lnTo>
                    <a:pt x="288500" y="408617"/>
                  </a:lnTo>
                  <a:lnTo>
                    <a:pt x="286803" y="400212"/>
                  </a:lnTo>
                  <a:lnTo>
                    <a:pt x="288500" y="391804"/>
                  </a:lnTo>
                  <a:lnTo>
                    <a:pt x="293129" y="384938"/>
                  </a:lnTo>
                  <a:lnTo>
                    <a:pt x="299995" y="380309"/>
                  </a:lnTo>
                  <a:lnTo>
                    <a:pt x="308403" y="378612"/>
                  </a:lnTo>
                  <a:lnTo>
                    <a:pt x="316811" y="380309"/>
                  </a:lnTo>
                  <a:lnTo>
                    <a:pt x="323677" y="384938"/>
                  </a:lnTo>
                  <a:lnTo>
                    <a:pt x="328306" y="391804"/>
                  </a:lnTo>
                  <a:lnTo>
                    <a:pt x="330003" y="400212"/>
                  </a:lnTo>
                </a:path>
                <a:path w="681989" h="801369">
                  <a:moveTo>
                    <a:pt x="362404" y="779414"/>
                  </a:moveTo>
                  <a:lnTo>
                    <a:pt x="360707" y="787823"/>
                  </a:lnTo>
                  <a:lnTo>
                    <a:pt x="356078" y="794689"/>
                  </a:lnTo>
                  <a:lnTo>
                    <a:pt x="349212" y="799318"/>
                  </a:lnTo>
                  <a:lnTo>
                    <a:pt x="340804" y="801015"/>
                  </a:lnTo>
                  <a:lnTo>
                    <a:pt x="332395" y="799318"/>
                  </a:lnTo>
                  <a:lnTo>
                    <a:pt x="325529" y="794689"/>
                  </a:lnTo>
                  <a:lnTo>
                    <a:pt x="320901" y="787823"/>
                  </a:lnTo>
                  <a:lnTo>
                    <a:pt x="319203" y="779414"/>
                  </a:lnTo>
                  <a:lnTo>
                    <a:pt x="320901" y="771009"/>
                  </a:lnTo>
                  <a:lnTo>
                    <a:pt x="325529" y="764143"/>
                  </a:lnTo>
                  <a:lnTo>
                    <a:pt x="332395" y="759512"/>
                  </a:lnTo>
                  <a:lnTo>
                    <a:pt x="340804" y="757814"/>
                  </a:lnTo>
                  <a:lnTo>
                    <a:pt x="349212" y="759512"/>
                  </a:lnTo>
                  <a:lnTo>
                    <a:pt x="356078" y="764143"/>
                  </a:lnTo>
                  <a:lnTo>
                    <a:pt x="360707" y="771009"/>
                  </a:lnTo>
                  <a:lnTo>
                    <a:pt x="362404" y="779414"/>
                  </a:lnTo>
                </a:path>
                <a:path w="681989" h="801369">
                  <a:moveTo>
                    <a:pt x="394207" y="400212"/>
                  </a:moveTo>
                  <a:lnTo>
                    <a:pt x="392509" y="408617"/>
                  </a:lnTo>
                  <a:lnTo>
                    <a:pt x="387878" y="415483"/>
                  </a:lnTo>
                  <a:lnTo>
                    <a:pt x="381012" y="420114"/>
                  </a:lnTo>
                  <a:lnTo>
                    <a:pt x="372607" y="421812"/>
                  </a:lnTo>
                  <a:lnTo>
                    <a:pt x="364198" y="420114"/>
                  </a:lnTo>
                  <a:lnTo>
                    <a:pt x="357332" y="415483"/>
                  </a:lnTo>
                  <a:lnTo>
                    <a:pt x="352704" y="408617"/>
                  </a:lnTo>
                  <a:lnTo>
                    <a:pt x="351006" y="400212"/>
                  </a:lnTo>
                  <a:lnTo>
                    <a:pt x="352704" y="391804"/>
                  </a:lnTo>
                  <a:lnTo>
                    <a:pt x="357332" y="384938"/>
                  </a:lnTo>
                  <a:lnTo>
                    <a:pt x="364198" y="380309"/>
                  </a:lnTo>
                  <a:lnTo>
                    <a:pt x="372607" y="378612"/>
                  </a:lnTo>
                  <a:lnTo>
                    <a:pt x="381012" y="380309"/>
                  </a:lnTo>
                  <a:lnTo>
                    <a:pt x="387878" y="384938"/>
                  </a:lnTo>
                  <a:lnTo>
                    <a:pt x="392509" y="391804"/>
                  </a:lnTo>
                  <a:lnTo>
                    <a:pt x="394207" y="400212"/>
                  </a:lnTo>
                </a:path>
                <a:path w="681989" h="801369">
                  <a:moveTo>
                    <a:pt x="426003" y="21600"/>
                  </a:moveTo>
                  <a:lnTo>
                    <a:pt x="424306" y="30008"/>
                  </a:lnTo>
                  <a:lnTo>
                    <a:pt x="419677" y="36874"/>
                  </a:lnTo>
                  <a:lnTo>
                    <a:pt x="412811" y="41503"/>
                  </a:lnTo>
                  <a:lnTo>
                    <a:pt x="404402" y="43200"/>
                  </a:lnTo>
                  <a:lnTo>
                    <a:pt x="395997" y="41503"/>
                  </a:lnTo>
                  <a:lnTo>
                    <a:pt x="389131" y="36874"/>
                  </a:lnTo>
                  <a:lnTo>
                    <a:pt x="384500" y="30008"/>
                  </a:lnTo>
                  <a:lnTo>
                    <a:pt x="382802" y="21600"/>
                  </a:lnTo>
                  <a:lnTo>
                    <a:pt x="384500" y="13195"/>
                  </a:lnTo>
                  <a:lnTo>
                    <a:pt x="389131" y="6328"/>
                  </a:lnTo>
                  <a:lnTo>
                    <a:pt x="395997" y="1698"/>
                  </a:lnTo>
                  <a:lnTo>
                    <a:pt x="404402" y="0"/>
                  </a:lnTo>
                  <a:lnTo>
                    <a:pt x="412811" y="1698"/>
                  </a:lnTo>
                  <a:lnTo>
                    <a:pt x="419677" y="6328"/>
                  </a:lnTo>
                  <a:lnTo>
                    <a:pt x="424306" y="13195"/>
                  </a:lnTo>
                  <a:lnTo>
                    <a:pt x="426003" y="21600"/>
                  </a:lnTo>
                </a:path>
                <a:path w="681989" h="801369">
                  <a:moveTo>
                    <a:pt x="457806" y="400212"/>
                  </a:moveTo>
                  <a:lnTo>
                    <a:pt x="456109" y="408617"/>
                  </a:lnTo>
                  <a:lnTo>
                    <a:pt x="451480" y="415483"/>
                  </a:lnTo>
                  <a:lnTo>
                    <a:pt x="444614" y="420114"/>
                  </a:lnTo>
                  <a:lnTo>
                    <a:pt x="436205" y="421812"/>
                  </a:lnTo>
                  <a:lnTo>
                    <a:pt x="427797" y="420114"/>
                  </a:lnTo>
                  <a:lnTo>
                    <a:pt x="420931" y="415483"/>
                  </a:lnTo>
                  <a:lnTo>
                    <a:pt x="416302" y="408617"/>
                  </a:lnTo>
                  <a:lnTo>
                    <a:pt x="414605" y="400212"/>
                  </a:lnTo>
                  <a:lnTo>
                    <a:pt x="416302" y="391804"/>
                  </a:lnTo>
                  <a:lnTo>
                    <a:pt x="420931" y="384938"/>
                  </a:lnTo>
                  <a:lnTo>
                    <a:pt x="427797" y="380309"/>
                  </a:lnTo>
                  <a:lnTo>
                    <a:pt x="436205" y="378612"/>
                  </a:lnTo>
                  <a:lnTo>
                    <a:pt x="444614" y="380309"/>
                  </a:lnTo>
                  <a:lnTo>
                    <a:pt x="451480" y="384938"/>
                  </a:lnTo>
                  <a:lnTo>
                    <a:pt x="456109" y="391804"/>
                  </a:lnTo>
                  <a:lnTo>
                    <a:pt x="457806" y="400212"/>
                  </a:lnTo>
                </a:path>
                <a:path w="681989" h="801369">
                  <a:moveTo>
                    <a:pt x="489609" y="779414"/>
                  </a:moveTo>
                  <a:lnTo>
                    <a:pt x="487911" y="787823"/>
                  </a:lnTo>
                  <a:lnTo>
                    <a:pt x="483280" y="794689"/>
                  </a:lnTo>
                  <a:lnTo>
                    <a:pt x="476414" y="799318"/>
                  </a:lnTo>
                  <a:lnTo>
                    <a:pt x="468008" y="801015"/>
                  </a:lnTo>
                  <a:lnTo>
                    <a:pt x="459600" y="799318"/>
                  </a:lnTo>
                  <a:lnTo>
                    <a:pt x="452734" y="794689"/>
                  </a:lnTo>
                  <a:lnTo>
                    <a:pt x="448105" y="787823"/>
                  </a:lnTo>
                  <a:lnTo>
                    <a:pt x="446408" y="779414"/>
                  </a:lnTo>
                  <a:lnTo>
                    <a:pt x="448105" y="771009"/>
                  </a:lnTo>
                  <a:lnTo>
                    <a:pt x="452734" y="764143"/>
                  </a:lnTo>
                  <a:lnTo>
                    <a:pt x="459600" y="759512"/>
                  </a:lnTo>
                  <a:lnTo>
                    <a:pt x="468008" y="757814"/>
                  </a:lnTo>
                  <a:lnTo>
                    <a:pt x="476414" y="759512"/>
                  </a:lnTo>
                  <a:lnTo>
                    <a:pt x="483280" y="764143"/>
                  </a:lnTo>
                  <a:lnTo>
                    <a:pt x="487911" y="771009"/>
                  </a:lnTo>
                  <a:lnTo>
                    <a:pt x="489609" y="779414"/>
                  </a:lnTo>
                </a:path>
                <a:path w="681989" h="801369">
                  <a:moveTo>
                    <a:pt x="522010" y="400212"/>
                  </a:moveTo>
                  <a:lnTo>
                    <a:pt x="520311" y="408617"/>
                  </a:lnTo>
                  <a:lnTo>
                    <a:pt x="515681" y="415483"/>
                  </a:lnTo>
                  <a:lnTo>
                    <a:pt x="508814" y="420114"/>
                  </a:lnTo>
                  <a:lnTo>
                    <a:pt x="500409" y="421812"/>
                  </a:lnTo>
                  <a:lnTo>
                    <a:pt x="492001" y="420114"/>
                  </a:lnTo>
                  <a:lnTo>
                    <a:pt x="485135" y="415483"/>
                  </a:lnTo>
                  <a:lnTo>
                    <a:pt x="480506" y="408617"/>
                  </a:lnTo>
                  <a:lnTo>
                    <a:pt x="478809" y="400212"/>
                  </a:lnTo>
                  <a:lnTo>
                    <a:pt x="480506" y="391804"/>
                  </a:lnTo>
                  <a:lnTo>
                    <a:pt x="485135" y="384938"/>
                  </a:lnTo>
                  <a:lnTo>
                    <a:pt x="492001" y="380309"/>
                  </a:lnTo>
                  <a:lnTo>
                    <a:pt x="500409" y="378612"/>
                  </a:lnTo>
                  <a:lnTo>
                    <a:pt x="508814" y="380309"/>
                  </a:lnTo>
                  <a:lnTo>
                    <a:pt x="515681" y="384938"/>
                  </a:lnTo>
                  <a:lnTo>
                    <a:pt x="520311" y="391804"/>
                  </a:lnTo>
                  <a:lnTo>
                    <a:pt x="522010" y="400212"/>
                  </a:lnTo>
                </a:path>
                <a:path w="681989" h="801369">
                  <a:moveTo>
                    <a:pt x="553805" y="21600"/>
                  </a:moveTo>
                  <a:lnTo>
                    <a:pt x="552108" y="30008"/>
                  </a:lnTo>
                  <a:lnTo>
                    <a:pt x="547479" y="36874"/>
                  </a:lnTo>
                  <a:lnTo>
                    <a:pt x="540613" y="41503"/>
                  </a:lnTo>
                  <a:lnTo>
                    <a:pt x="532205" y="43200"/>
                  </a:lnTo>
                  <a:lnTo>
                    <a:pt x="523800" y="41503"/>
                  </a:lnTo>
                  <a:lnTo>
                    <a:pt x="516933" y="36874"/>
                  </a:lnTo>
                  <a:lnTo>
                    <a:pt x="512303" y="30008"/>
                  </a:lnTo>
                  <a:lnTo>
                    <a:pt x="510604" y="21600"/>
                  </a:lnTo>
                  <a:lnTo>
                    <a:pt x="512303" y="13195"/>
                  </a:lnTo>
                  <a:lnTo>
                    <a:pt x="516933" y="6328"/>
                  </a:lnTo>
                  <a:lnTo>
                    <a:pt x="523800" y="1698"/>
                  </a:lnTo>
                  <a:lnTo>
                    <a:pt x="532205" y="0"/>
                  </a:lnTo>
                  <a:lnTo>
                    <a:pt x="540613" y="1698"/>
                  </a:lnTo>
                  <a:lnTo>
                    <a:pt x="547479" y="6328"/>
                  </a:lnTo>
                  <a:lnTo>
                    <a:pt x="552108" y="13195"/>
                  </a:lnTo>
                  <a:lnTo>
                    <a:pt x="553805" y="21600"/>
                  </a:lnTo>
                </a:path>
                <a:path w="681989" h="801369">
                  <a:moveTo>
                    <a:pt x="585608" y="400212"/>
                  </a:moveTo>
                  <a:lnTo>
                    <a:pt x="583911" y="408617"/>
                  </a:lnTo>
                  <a:lnTo>
                    <a:pt x="579282" y="415483"/>
                  </a:lnTo>
                  <a:lnTo>
                    <a:pt x="572416" y="420114"/>
                  </a:lnTo>
                  <a:lnTo>
                    <a:pt x="564008" y="421812"/>
                  </a:lnTo>
                  <a:lnTo>
                    <a:pt x="555600" y="420114"/>
                  </a:lnTo>
                  <a:lnTo>
                    <a:pt x="548734" y="415483"/>
                  </a:lnTo>
                  <a:lnTo>
                    <a:pt x="544105" y="408617"/>
                  </a:lnTo>
                  <a:lnTo>
                    <a:pt x="542408" y="400212"/>
                  </a:lnTo>
                  <a:lnTo>
                    <a:pt x="544105" y="391804"/>
                  </a:lnTo>
                  <a:lnTo>
                    <a:pt x="548734" y="384938"/>
                  </a:lnTo>
                  <a:lnTo>
                    <a:pt x="555600" y="380309"/>
                  </a:lnTo>
                  <a:lnTo>
                    <a:pt x="564008" y="378612"/>
                  </a:lnTo>
                  <a:lnTo>
                    <a:pt x="572416" y="380309"/>
                  </a:lnTo>
                  <a:lnTo>
                    <a:pt x="579282" y="384938"/>
                  </a:lnTo>
                  <a:lnTo>
                    <a:pt x="583911" y="391804"/>
                  </a:lnTo>
                  <a:lnTo>
                    <a:pt x="585608" y="400212"/>
                  </a:lnTo>
                </a:path>
                <a:path w="681989" h="801369">
                  <a:moveTo>
                    <a:pt x="617411" y="779414"/>
                  </a:moveTo>
                  <a:lnTo>
                    <a:pt x="615713" y="787823"/>
                  </a:lnTo>
                  <a:lnTo>
                    <a:pt x="611082" y="794689"/>
                  </a:lnTo>
                  <a:lnTo>
                    <a:pt x="604216" y="799318"/>
                  </a:lnTo>
                  <a:lnTo>
                    <a:pt x="595811" y="801015"/>
                  </a:lnTo>
                  <a:lnTo>
                    <a:pt x="587403" y="799318"/>
                  </a:lnTo>
                  <a:lnTo>
                    <a:pt x="580537" y="794689"/>
                  </a:lnTo>
                  <a:lnTo>
                    <a:pt x="575908" y="787823"/>
                  </a:lnTo>
                  <a:lnTo>
                    <a:pt x="574211" y="779414"/>
                  </a:lnTo>
                  <a:lnTo>
                    <a:pt x="575908" y="771009"/>
                  </a:lnTo>
                  <a:lnTo>
                    <a:pt x="580537" y="764143"/>
                  </a:lnTo>
                  <a:lnTo>
                    <a:pt x="587403" y="759512"/>
                  </a:lnTo>
                  <a:lnTo>
                    <a:pt x="595811" y="757814"/>
                  </a:lnTo>
                  <a:lnTo>
                    <a:pt x="604216" y="759512"/>
                  </a:lnTo>
                  <a:lnTo>
                    <a:pt x="611082" y="764143"/>
                  </a:lnTo>
                  <a:lnTo>
                    <a:pt x="615713" y="771009"/>
                  </a:lnTo>
                  <a:lnTo>
                    <a:pt x="617411" y="779414"/>
                  </a:lnTo>
                </a:path>
                <a:path w="681989" h="801369">
                  <a:moveTo>
                    <a:pt x="649207" y="400212"/>
                  </a:moveTo>
                  <a:lnTo>
                    <a:pt x="647510" y="408617"/>
                  </a:lnTo>
                  <a:lnTo>
                    <a:pt x="642881" y="415483"/>
                  </a:lnTo>
                  <a:lnTo>
                    <a:pt x="636015" y="420114"/>
                  </a:lnTo>
                  <a:lnTo>
                    <a:pt x="627607" y="421812"/>
                  </a:lnTo>
                  <a:lnTo>
                    <a:pt x="619201" y="420114"/>
                  </a:lnTo>
                  <a:lnTo>
                    <a:pt x="612335" y="415483"/>
                  </a:lnTo>
                  <a:lnTo>
                    <a:pt x="607705" y="408617"/>
                  </a:lnTo>
                  <a:lnTo>
                    <a:pt x="606006" y="400212"/>
                  </a:lnTo>
                  <a:lnTo>
                    <a:pt x="607705" y="391804"/>
                  </a:lnTo>
                  <a:lnTo>
                    <a:pt x="612335" y="384938"/>
                  </a:lnTo>
                  <a:lnTo>
                    <a:pt x="619201" y="380309"/>
                  </a:lnTo>
                  <a:lnTo>
                    <a:pt x="627607" y="378612"/>
                  </a:lnTo>
                  <a:lnTo>
                    <a:pt x="636015" y="380309"/>
                  </a:lnTo>
                  <a:lnTo>
                    <a:pt x="642881" y="384938"/>
                  </a:lnTo>
                  <a:lnTo>
                    <a:pt x="647510" y="391804"/>
                  </a:lnTo>
                  <a:lnTo>
                    <a:pt x="649207" y="400212"/>
                  </a:lnTo>
                </a:path>
                <a:path w="681989" h="801369">
                  <a:moveTo>
                    <a:pt x="681608" y="21600"/>
                  </a:moveTo>
                  <a:lnTo>
                    <a:pt x="679910" y="30008"/>
                  </a:lnTo>
                  <a:lnTo>
                    <a:pt x="675282" y="36874"/>
                  </a:lnTo>
                  <a:lnTo>
                    <a:pt x="668416" y="41503"/>
                  </a:lnTo>
                  <a:lnTo>
                    <a:pt x="660007" y="43200"/>
                  </a:lnTo>
                  <a:lnTo>
                    <a:pt x="651602" y="41503"/>
                  </a:lnTo>
                  <a:lnTo>
                    <a:pt x="644736" y="36874"/>
                  </a:lnTo>
                  <a:lnTo>
                    <a:pt x="640105" y="30008"/>
                  </a:lnTo>
                  <a:lnTo>
                    <a:pt x="638407" y="21600"/>
                  </a:lnTo>
                  <a:lnTo>
                    <a:pt x="640105" y="13195"/>
                  </a:lnTo>
                  <a:lnTo>
                    <a:pt x="644736" y="6328"/>
                  </a:lnTo>
                  <a:lnTo>
                    <a:pt x="651602" y="1698"/>
                  </a:lnTo>
                  <a:lnTo>
                    <a:pt x="660007" y="0"/>
                  </a:lnTo>
                  <a:lnTo>
                    <a:pt x="668416" y="1698"/>
                  </a:lnTo>
                  <a:lnTo>
                    <a:pt x="675282" y="6328"/>
                  </a:lnTo>
                  <a:lnTo>
                    <a:pt x="679910" y="13195"/>
                  </a:lnTo>
                  <a:lnTo>
                    <a:pt x="681608" y="21600"/>
                  </a:lnTo>
                </a:path>
              </a:pathLst>
            </a:custGeom>
            <a:ln w="3600">
              <a:solidFill>
                <a:srgbClr val="0000FF"/>
              </a:solidFill>
            </a:ln>
          </p:spPr>
          <p:txBody>
            <a:bodyPr wrap="square" lIns="0" tIns="0" rIns="0" bIns="0" rtlCol="0"/>
            <a:lstStyle/>
            <a:p>
              <a:endParaRPr/>
            </a:p>
          </p:txBody>
        </p:sp>
        <p:sp>
          <p:nvSpPr>
            <p:cNvPr id="75" name="object 75"/>
            <p:cNvSpPr/>
            <p:nvPr/>
          </p:nvSpPr>
          <p:spPr>
            <a:xfrm>
              <a:off x="2886621"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76" name="object 76"/>
            <p:cNvSpPr/>
            <p:nvPr/>
          </p:nvSpPr>
          <p:spPr>
            <a:xfrm>
              <a:off x="2916617"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77" name="object 77"/>
            <p:cNvSpPr/>
            <p:nvPr/>
          </p:nvSpPr>
          <p:spPr>
            <a:xfrm>
              <a:off x="2950220"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78" name="object 78"/>
            <p:cNvSpPr/>
            <p:nvPr/>
          </p:nvSpPr>
          <p:spPr>
            <a:xfrm>
              <a:off x="2980223"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79" name="object 79"/>
            <p:cNvSpPr/>
            <p:nvPr/>
          </p:nvSpPr>
          <p:spPr>
            <a:xfrm>
              <a:off x="3013818"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80" name="object 80"/>
            <p:cNvSpPr/>
            <p:nvPr/>
          </p:nvSpPr>
          <p:spPr>
            <a:xfrm>
              <a:off x="3044419"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81" name="object 81"/>
            <p:cNvSpPr/>
            <p:nvPr/>
          </p:nvSpPr>
          <p:spPr>
            <a:xfrm>
              <a:off x="3078022"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82" name="object 82"/>
            <p:cNvSpPr/>
            <p:nvPr/>
          </p:nvSpPr>
          <p:spPr>
            <a:xfrm>
              <a:off x="3108025"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83" name="object 83"/>
            <p:cNvSpPr/>
            <p:nvPr/>
          </p:nvSpPr>
          <p:spPr>
            <a:xfrm>
              <a:off x="3141621"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84" name="object 84"/>
            <p:cNvSpPr/>
            <p:nvPr/>
          </p:nvSpPr>
          <p:spPr>
            <a:xfrm>
              <a:off x="3171624"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85" name="object 85"/>
            <p:cNvSpPr/>
            <p:nvPr/>
          </p:nvSpPr>
          <p:spPr>
            <a:xfrm>
              <a:off x="3205824"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86" name="object 86"/>
            <p:cNvSpPr/>
            <p:nvPr/>
          </p:nvSpPr>
          <p:spPr>
            <a:xfrm>
              <a:off x="3235827"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87" name="object 87"/>
            <p:cNvSpPr/>
            <p:nvPr/>
          </p:nvSpPr>
          <p:spPr>
            <a:xfrm>
              <a:off x="3269423"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88" name="object 88"/>
            <p:cNvSpPr/>
            <p:nvPr/>
          </p:nvSpPr>
          <p:spPr>
            <a:xfrm>
              <a:off x="3299426"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89" name="object 89"/>
            <p:cNvSpPr/>
            <p:nvPr/>
          </p:nvSpPr>
          <p:spPr>
            <a:xfrm>
              <a:off x="3333029"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90" name="object 90"/>
            <p:cNvSpPr/>
            <p:nvPr/>
          </p:nvSpPr>
          <p:spPr>
            <a:xfrm>
              <a:off x="3363630"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91" name="object 91"/>
            <p:cNvSpPr/>
            <p:nvPr/>
          </p:nvSpPr>
          <p:spPr>
            <a:xfrm>
              <a:off x="3397226"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92" name="object 92"/>
            <p:cNvSpPr/>
            <p:nvPr/>
          </p:nvSpPr>
          <p:spPr>
            <a:xfrm>
              <a:off x="3427229"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93" name="object 93"/>
            <p:cNvSpPr/>
            <p:nvPr/>
          </p:nvSpPr>
          <p:spPr>
            <a:xfrm>
              <a:off x="3460832" y="1170287"/>
              <a:ext cx="0" cy="379730"/>
            </a:xfrm>
            <a:custGeom>
              <a:avLst/>
              <a:gdLst/>
              <a:ahLst/>
              <a:cxnLst/>
              <a:rect l="l" t="t" r="r" b="b"/>
              <a:pathLst>
                <a:path h="379730">
                  <a:moveTo>
                    <a:pt x="0" y="0"/>
                  </a:moveTo>
                  <a:lnTo>
                    <a:pt x="0" y="379202"/>
                  </a:lnTo>
                </a:path>
              </a:pathLst>
            </a:custGeom>
            <a:ln w="3600">
              <a:solidFill>
                <a:srgbClr val="0000FF"/>
              </a:solidFill>
            </a:ln>
          </p:spPr>
          <p:txBody>
            <a:bodyPr wrap="square" lIns="0" tIns="0" rIns="0" bIns="0" rtlCol="0"/>
            <a:lstStyle/>
            <a:p>
              <a:endParaRPr/>
            </a:p>
          </p:txBody>
        </p:sp>
        <p:sp>
          <p:nvSpPr>
            <p:cNvPr id="94" name="object 94"/>
            <p:cNvSpPr/>
            <p:nvPr/>
          </p:nvSpPr>
          <p:spPr>
            <a:xfrm>
              <a:off x="3490828" y="1168487"/>
              <a:ext cx="3810" cy="3810"/>
            </a:xfrm>
            <a:custGeom>
              <a:avLst/>
              <a:gdLst/>
              <a:ahLst/>
              <a:cxnLst/>
              <a:rect l="l" t="t" r="r" b="b"/>
              <a:pathLst>
                <a:path w="3810" h="3809">
                  <a:moveTo>
                    <a:pt x="2793" y="0"/>
                  </a:moveTo>
                  <a:lnTo>
                    <a:pt x="806" y="0"/>
                  </a:lnTo>
                  <a:lnTo>
                    <a:pt x="0" y="806"/>
                  </a:lnTo>
                  <a:lnTo>
                    <a:pt x="0" y="2793"/>
                  </a:lnTo>
                  <a:lnTo>
                    <a:pt x="806" y="3600"/>
                  </a:lnTo>
                  <a:lnTo>
                    <a:pt x="2793" y="3600"/>
                  </a:lnTo>
                  <a:lnTo>
                    <a:pt x="3600" y="2793"/>
                  </a:lnTo>
                  <a:lnTo>
                    <a:pt x="3600" y="1800"/>
                  </a:lnTo>
                  <a:lnTo>
                    <a:pt x="3600" y="806"/>
                  </a:lnTo>
                  <a:lnTo>
                    <a:pt x="2793" y="0"/>
                  </a:lnTo>
                  <a:close/>
                </a:path>
              </a:pathLst>
            </a:custGeom>
            <a:solidFill>
              <a:srgbClr val="0000FF"/>
            </a:solidFill>
          </p:spPr>
          <p:txBody>
            <a:bodyPr wrap="square" lIns="0" tIns="0" rIns="0" bIns="0" rtlCol="0"/>
            <a:lstStyle/>
            <a:p>
              <a:endParaRPr/>
            </a:p>
          </p:txBody>
        </p:sp>
        <p:sp>
          <p:nvSpPr>
            <p:cNvPr id="95" name="object 95"/>
            <p:cNvSpPr/>
            <p:nvPr/>
          </p:nvSpPr>
          <p:spPr>
            <a:xfrm>
              <a:off x="3525028" y="791675"/>
              <a:ext cx="0" cy="379095"/>
            </a:xfrm>
            <a:custGeom>
              <a:avLst/>
              <a:gdLst/>
              <a:ahLst/>
              <a:cxnLst/>
              <a:rect l="l" t="t" r="r" b="b"/>
              <a:pathLst>
                <a:path h="379094">
                  <a:moveTo>
                    <a:pt x="0" y="378612"/>
                  </a:moveTo>
                  <a:lnTo>
                    <a:pt x="0" y="0"/>
                  </a:lnTo>
                </a:path>
              </a:pathLst>
            </a:custGeom>
            <a:ln w="3600">
              <a:solidFill>
                <a:srgbClr val="0000FF"/>
              </a:solidFill>
            </a:ln>
          </p:spPr>
          <p:txBody>
            <a:bodyPr wrap="square" lIns="0" tIns="0" rIns="0" bIns="0" rtlCol="0"/>
            <a:lstStyle/>
            <a:p>
              <a:endParaRPr/>
            </a:p>
          </p:txBody>
        </p:sp>
        <p:sp>
          <p:nvSpPr>
            <p:cNvPr id="96" name="object 96"/>
            <p:cNvSpPr/>
            <p:nvPr/>
          </p:nvSpPr>
          <p:spPr>
            <a:xfrm>
              <a:off x="2886621" y="1170287"/>
              <a:ext cx="638810" cy="0"/>
            </a:xfrm>
            <a:custGeom>
              <a:avLst/>
              <a:gdLst/>
              <a:ahLst/>
              <a:cxnLst/>
              <a:rect l="l" t="t" r="r" b="b"/>
              <a:pathLst>
                <a:path w="638810">
                  <a:moveTo>
                    <a:pt x="0" y="0"/>
                  </a:moveTo>
                  <a:lnTo>
                    <a:pt x="638407" y="0"/>
                  </a:lnTo>
                </a:path>
              </a:pathLst>
            </a:custGeom>
            <a:ln w="3600">
              <a:solidFill>
                <a:srgbClr val="000000"/>
              </a:solidFill>
            </a:ln>
          </p:spPr>
          <p:txBody>
            <a:bodyPr wrap="square" lIns="0" tIns="0" rIns="0" bIns="0" rtlCol="0"/>
            <a:lstStyle/>
            <a:p>
              <a:endParaRPr/>
            </a:p>
          </p:txBody>
        </p:sp>
      </p:grpSp>
      <p:sp>
        <p:nvSpPr>
          <p:cNvPr id="97" name="object 97"/>
          <p:cNvSpPr txBox="1"/>
          <p:nvPr/>
        </p:nvSpPr>
        <p:spPr>
          <a:xfrm>
            <a:off x="1243088" y="649978"/>
            <a:ext cx="2260600" cy="763905"/>
          </a:xfrm>
          <a:prstGeom prst="rect">
            <a:avLst/>
          </a:prstGeom>
        </p:spPr>
        <p:txBody>
          <a:bodyPr vert="horz" wrap="square" lIns="0" tIns="14604" rIns="0" bIns="0" rtlCol="0">
            <a:spAutoFit/>
          </a:bodyPr>
          <a:lstStyle/>
          <a:p>
            <a:pPr marL="733425" marR="5080" indent="-721360">
              <a:lnSpc>
                <a:spcPct val="100000"/>
              </a:lnSpc>
              <a:spcBef>
                <a:spcPts val="114"/>
              </a:spcBef>
              <a:tabLst>
                <a:tab pos="892175" algn="l"/>
                <a:tab pos="1582420" algn="l"/>
                <a:tab pos="1677035" algn="l"/>
              </a:tabLst>
            </a:pPr>
            <a:r>
              <a:rPr sz="550" spc="5" dirty="0">
                <a:latin typeface="Microsoft Sans Serif"/>
                <a:cs typeface="Microsoft Sans Serif"/>
              </a:rPr>
              <a:t>x[n]=cos(pi*n/2)		x[n]=cos(pi*n)		x[n]=cos(3*pi*n/2)  1		1</a:t>
            </a:r>
            <a:endParaRPr sz="550">
              <a:latin typeface="Microsoft Sans Serif"/>
              <a:cs typeface="Microsoft Sans Serif"/>
            </a:endParaRPr>
          </a:p>
          <a:p>
            <a:pPr>
              <a:lnSpc>
                <a:spcPct val="100000"/>
              </a:lnSpc>
              <a:spcBef>
                <a:spcPts val="30"/>
              </a:spcBef>
            </a:pPr>
            <a:endParaRPr sz="700">
              <a:latin typeface="Microsoft Sans Serif"/>
              <a:cs typeface="Microsoft Sans Serif"/>
            </a:endParaRPr>
          </a:p>
          <a:p>
            <a:pPr marL="673735">
              <a:lnSpc>
                <a:spcPct val="100000"/>
              </a:lnSpc>
              <a:spcBef>
                <a:spcPts val="5"/>
              </a:spcBef>
              <a:tabLst>
                <a:tab pos="1522730" algn="l"/>
              </a:tabLst>
            </a:pPr>
            <a:r>
              <a:rPr sz="550" spc="5" dirty="0">
                <a:latin typeface="Microsoft Sans Serif"/>
                <a:cs typeface="Microsoft Sans Serif"/>
              </a:rPr>
              <a:t>0.5	0.5</a:t>
            </a:r>
            <a:endParaRPr sz="550">
              <a:latin typeface="Microsoft Sans Serif"/>
              <a:cs typeface="Microsoft Sans Serif"/>
            </a:endParaRPr>
          </a:p>
          <a:p>
            <a:pPr>
              <a:lnSpc>
                <a:spcPct val="100000"/>
              </a:lnSpc>
              <a:spcBef>
                <a:spcPts val="40"/>
              </a:spcBef>
            </a:pPr>
            <a:endParaRPr sz="700">
              <a:latin typeface="Microsoft Sans Serif"/>
              <a:cs typeface="Microsoft Sans Serif"/>
            </a:endParaRPr>
          </a:p>
          <a:p>
            <a:pPr marL="733425">
              <a:lnSpc>
                <a:spcPct val="100000"/>
              </a:lnSpc>
              <a:tabLst>
                <a:tab pos="1582420" algn="l"/>
              </a:tabLst>
            </a:pPr>
            <a:r>
              <a:rPr sz="550" spc="5" dirty="0">
                <a:latin typeface="Microsoft Sans Serif"/>
                <a:cs typeface="Microsoft Sans Serif"/>
              </a:rPr>
              <a:t>0	0</a:t>
            </a:r>
            <a:endParaRPr sz="550">
              <a:latin typeface="Microsoft Sans Serif"/>
              <a:cs typeface="Microsoft Sans Serif"/>
            </a:endParaRPr>
          </a:p>
          <a:p>
            <a:pPr>
              <a:lnSpc>
                <a:spcPct val="100000"/>
              </a:lnSpc>
              <a:spcBef>
                <a:spcPts val="40"/>
              </a:spcBef>
            </a:pPr>
            <a:endParaRPr sz="700">
              <a:latin typeface="Microsoft Sans Serif"/>
              <a:cs typeface="Microsoft Sans Serif"/>
            </a:endParaRPr>
          </a:p>
          <a:p>
            <a:pPr marL="631825">
              <a:lnSpc>
                <a:spcPct val="100000"/>
              </a:lnSpc>
              <a:tabLst>
                <a:tab pos="1480820" algn="l"/>
              </a:tabLst>
            </a:pPr>
            <a:r>
              <a:rPr sz="550" spc="65" dirty="0">
                <a:latin typeface="Microsoft Sans Serif"/>
                <a:cs typeface="Microsoft Sans Serif"/>
              </a:rPr>
              <a:t>−0.5	−0.5</a:t>
            </a:r>
            <a:endParaRPr sz="550">
              <a:latin typeface="Microsoft Sans Serif"/>
              <a:cs typeface="Microsoft Sans Serif"/>
            </a:endParaRPr>
          </a:p>
        </p:txBody>
      </p:sp>
      <p:grpSp>
        <p:nvGrpSpPr>
          <p:cNvPr id="98" name="object 98"/>
          <p:cNvGrpSpPr/>
          <p:nvPr/>
        </p:nvGrpSpPr>
        <p:grpSpPr>
          <a:xfrm>
            <a:off x="1184775" y="1862486"/>
            <a:ext cx="644525" cy="763905"/>
            <a:chOff x="1184775" y="1862486"/>
            <a:chExt cx="644525" cy="763905"/>
          </a:xfrm>
        </p:grpSpPr>
        <p:sp>
          <p:nvSpPr>
            <p:cNvPr id="99" name="object 99"/>
            <p:cNvSpPr/>
            <p:nvPr/>
          </p:nvSpPr>
          <p:spPr>
            <a:xfrm>
              <a:off x="1188585" y="1866296"/>
              <a:ext cx="638810" cy="758190"/>
            </a:xfrm>
            <a:custGeom>
              <a:avLst/>
              <a:gdLst/>
              <a:ahLst/>
              <a:cxnLst/>
              <a:rect l="l" t="t" r="r" b="b"/>
              <a:pathLst>
                <a:path w="638810" h="758189">
                  <a:moveTo>
                    <a:pt x="0" y="0"/>
                  </a:moveTo>
                  <a:lnTo>
                    <a:pt x="638413" y="0"/>
                  </a:lnTo>
                </a:path>
                <a:path w="638810" h="758189">
                  <a:moveTo>
                    <a:pt x="0" y="757815"/>
                  </a:moveTo>
                  <a:lnTo>
                    <a:pt x="638413" y="757815"/>
                  </a:lnTo>
                </a:path>
                <a:path w="638810" h="758189">
                  <a:moveTo>
                    <a:pt x="638413" y="757815"/>
                  </a:moveTo>
                  <a:lnTo>
                    <a:pt x="638413" y="0"/>
                  </a:lnTo>
                </a:path>
                <a:path w="638810" h="758189">
                  <a:moveTo>
                    <a:pt x="0" y="757815"/>
                  </a:moveTo>
                  <a:lnTo>
                    <a:pt x="0" y="0"/>
                  </a:lnTo>
                </a:path>
                <a:path w="638810" h="758189">
                  <a:moveTo>
                    <a:pt x="0" y="757815"/>
                  </a:moveTo>
                  <a:lnTo>
                    <a:pt x="638413" y="757815"/>
                  </a:lnTo>
                </a:path>
                <a:path w="638810" h="758189">
                  <a:moveTo>
                    <a:pt x="0" y="757815"/>
                  </a:moveTo>
                  <a:lnTo>
                    <a:pt x="0" y="0"/>
                  </a:lnTo>
                </a:path>
                <a:path w="638810" h="758189">
                  <a:moveTo>
                    <a:pt x="0" y="757815"/>
                  </a:moveTo>
                  <a:lnTo>
                    <a:pt x="0" y="750016"/>
                  </a:lnTo>
                </a:path>
              </a:pathLst>
            </a:custGeom>
            <a:ln w="3600">
              <a:solidFill>
                <a:srgbClr val="000000"/>
              </a:solidFill>
            </a:ln>
          </p:spPr>
          <p:txBody>
            <a:bodyPr wrap="square" lIns="0" tIns="0" rIns="0" bIns="0" rtlCol="0"/>
            <a:lstStyle/>
            <a:p>
              <a:endParaRPr/>
            </a:p>
          </p:txBody>
        </p:sp>
        <p:sp>
          <p:nvSpPr>
            <p:cNvPr id="100" name="object 100"/>
            <p:cNvSpPr/>
            <p:nvPr/>
          </p:nvSpPr>
          <p:spPr>
            <a:xfrm>
              <a:off x="1188585"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01" name="object 101"/>
          <p:cNvSpPr txBox="1"/>
          <p:nvPr/>
        </p:nvSpPr>
        <p:spPr>
          <a:xfrm>
            <a:off x="1156084" y="262641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grpSp>
        <p:nvGrpSpPr>
          <p:cNvPr id="102" name="object 102"/>
          <p:cNvGrpSpPr/>
          <p:nvPr/>
        </p:nvGrpSpPr>
        <p:grpSpPr>
          <a:xfrm>
            <a:off x="1503983" y="1862486"/>
            <a:ext cx="7620" cy="763905"/>
            <a:chOff x="1503983" y="1862486"/>
            <a:chExt cx="7620" cy="763905"/>
          </a:xfrm>
        </p:grpSpPr>
        <p:sp>
          <p:nvSpPr>
            <p:cNvPr id="103" name="object 103"/>
            <p:cNvSpPr/>
            <p:nvPr/>
          </p:nvSpPr>
          <p:spPr>
            <a:xfrm>
              <a:off x="1507793"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04" name="object 104"/>
            <p:cNvSpPr/>
            <p:nvPr/>
          </p:nvSpPr>
          <p:spPr>
            <a:xfrm>
              <a:off x="1507793"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05" name="object 105"/>
          <p:cNvSpPr txBox="1"/>
          <p:nvPr/>
        </p:nvSpPr>
        <p:spPr>
          <a:xfrm>
            <a:off x="1455492"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106" name="object 106"/>
          <p:cNvGrpSpPr/>
          <p:nvPr/>
        </p:nvGrpSpPr>
        <p:grpSpPr>
          <a:xfrm>
            <a:off x="1186680" y="1862486"/>
            <a:ext cx="644525" cy="763905"/>
            <a:chOff x="1186680" y="1862486"/>
            <a:chExt cx="644525" cy="763905"/>
          </a:xfrm>
        </p:grpSpPr>
        <p:sp>
          <p:nvSpPr>
            <p:cNvPr id="107" name="object 107"/>
            <p:cNvSpPr/>
            <p:nvPr/>
          </p:nvSpPr>
          <p:spPr>
            <a:xfrm>
              <a:off x="1826998"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08" name="object 108"/>
            <p:cNvSpPr/>
            <p:nvPr/>
          </p:nvSpPr>
          <p:spPr>
            <a:xfrm>
              <a:off x="1826998"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sp>
          <p:nvSpPr>
            <p:cNvPr id="109" name="object 109"/>
            <p:cNvSpPr/>
            <p:nvPr/>
          </p:nvSpPr>
          <p:spPr>
            <a:xfrm>
              <a:off x="1188585" y="2624112"/>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grpSp>
      <p:sp>
        <p:nvSpPr>
          <p:cNvPr id="110" name="object 110"/>
          <p:cNvSpPr txBox="1"/>
          <p:nvPr/>
        </p:nvSpPr>
        <p:spPr>
          <a:xfrm>
            <a:off x="1073283" y="2565812"/>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11" name="object 111"/>
          <p:cNvSpPr/>
          <p:nvPr/>
        </p:nvSpPr>
        <p:spPr>
          <a:xfrm>
            <a:off x="1188585" y="2434509"/>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12" name="object 112"/>
          <p:cNvSpPr txBox="1"/>
          <p:nvPr/>
        </p:nvSpPr>
        <p:spPr>
          <a:xfrm>
            <a:off x="1013283" y="2376209"/>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13" name="object 113"/>
          <p:cNvSpPr/>
          <p:nvPr/>
        </p:nvSpPr>
        <p:spPr>
          <a:xfrm>
            <a:off x="1188585" y="2244906"/>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14" name="object 114"/>
          <p:cNvSpPr txBox="1"/>
          <p:nvPr/>
        </p:nvSpPr>
        <p:spPr>
          <a:xfrm>
            <a:off x="1115286" y="218660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115" name="object 115"/>
          <p:cNvSpPr/>
          <p:nvPr/>
        </p:nvSpPr>
        <p:spPr>
          <a:xfrm>
            <a:off x="1188585" y="2055299"/>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16" name="object 116"/>
          <p:cNvSpPr txBox="1"/>
          <p:nvPr/>
        </p:nvSpPr>
        <p:spPr>
          <a:xfrm>
            <a:off x="1055283" y="1997001"/>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117" name="object 117"/>
          <p:cNvSpPr/>
          <p:nvPr/>
        </p:nvSpPr>
        <p:spPr>
          <a:xfrm>
            <a:off x="1188585" y="1866296"/>
            <a:ext cx="638810" cy="0"/>
          </a:xfrm>
          <a:custGeom>
            <a:avLst/>
            <a:gdLst/>
            <a:ahLst/>
            <a:cxnLst/>
            <a:rect l="l" t="t" r="r" b="b"/>
            <a:pathLst>
              <a:path w="638810">
                <a:moveTo>
                  <a:pt x="0" y="0"/>
                </a:moveTo>
                <a:lnTo>
                  <a:pt x="7200" y="0"/>
                </a:lnTo>
              </a:path>
              <a:path w="638810">
                <a:moveTo>
                  <a:pt x="638413" y="0"/>
                </a:moveTo>
                <a:lnTo>
                  <a:pt x="630615" y="0"/>
                </a:lnTo>
              </a:path>
            </a:pathLst>
          </a:custGeom>
          <a:ln w="3600">
            <a:solidFill>
              <a:srgbClr val="000000"/>
            </a:solidFill>
          </a:ln>
        </p:spPr>
        <p:txBody>
          <a:bodyPr wrap="square" lIns="0" tIns="0" rIns="0" bIns="0" rtlCol="0"/>
          <a:lstStyle/>
          <a:p>
            <a:endParaRPr/>
          </a:p>
        </p:txBody>
      </p:sp>
      <p:sp>
        <p:nvSpPr>
          <p:cNvPr id="118" name="object 118"/>
          <p:cNvSpPr txBox="1"/>
          <p:nvPr/>
        </p:nvSpPr>
        <p:spPr>
          <a:xfrm>
            <a:off x="1115286" y="180799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119" name="object 119"/>
          <p:cNvGrpSpPr/>
          <p:nvPr/>
        </p:nvGrpSpPr>
        <p:grpSpPr>
          <a:xfrm>
            <a:off x="1165184" y="1842895"/>
            <a:ext cx="685800" cy="805180"/>
            <a:chOff x="1165184" y="1842895"/>
            <a:chExt cx="685800" cy="805180"/>
          </a:xfrm>
        </p:grpSpPr>
        <p:sp>
          <p:nvSpPr>
            <p:cNvPr id="120" name="object 120"/>
            <p:cNvSpPr/>
            <p:nvPr/>
          </p:nvSpPr>
          <p:spPr>
            <a:xfrm>
              <a:off x="1188585" y="1866296"/>
              <a:ext cx="638810" cy="758190"/>
            </a:xfrm>
            <a:custGeom>
              <a:avLst/>
              <a:gdLst/>
              <a:ahLst/>
              <a:cxnLst/>
              <a:rect l="l" t="t" r="r" b="b"/>
              <a:pathLst>
                <a:path w="638810" h="758189">
                  <a:moveTo>
                    <a:pt x="0" y="0"/>
                  </a:moveTo>
                  <a:lnTo>
                    <a:pt x="638413" y="0"/>
                  </a:lnTo>
                </a:path>
                <a:path w="638810" h="758189">
                  <a:moveTo>
                    <a:pt x="0" y="757815"/>
                  </a:moveTo>
                  <a:lnTo>
                    <a:pt x="638413" y="757815"/>
                  </a:lnTo>
                </a:path>
                <a:path w="638810" h="758189">
                  <a:moveTo>
                    <a:pt x="638413" y="757815"/>
                  </a:moveTo>
                  <a:lnTo>
                    <a:pt x="638413" y="0"/>
                  </a:lnTo>
                </a:path>
                <a:path w="638810" h="758189">
                  <a:moveTo>
                    <a:pt x="0" y="757815"/>
                  </a:moveTo>
                  <a:lnTo>
                    <a:pt x="0" y="0"/>
                  </a:lnTo>
                </a:path>
              </a:pathLst>
            </a:custGeom>
            <a:ln w="3600">
              <a:solidFill>
                <a:srgbClr val="000000"/>
              </a:solidFill>
            </a:ln>
          </p:spPr>
          <p:txBody>
            <a:bodyPr wrap="square" lIns="0" tIns="0" rIns="0" bIns="0" rtlCol="0"/>
            <a:lstStyle/>
            <a:p>
              <a:endParaRPr/>
            </a:p>
          </p:txBody>
        </p:sp>
        <p:sp>
          <p:nvSpPr>
            <p:cNvPr id="121" name="object 121"/>
            <p:cNvSpPr/>
            <p:nvPr/>
          </p:nvSpPr>
          <p:spPr>
            <a:xfrm>
              <a:off x="1166984" y="1844695"/>
              <a:ext cx="681990" cy="801370"/>
            </a:xfrm>
            <a:custGeom>
              <a:avLst/>
              <a:gdLst/>
              <a:ahLst/>
              <a:cxnLst/>
              <a:rect l="l" t="t" r="r" b="b"/>
              <a:pathLst>
                <a:path w="681989" h="801369">
                  <a:moveTo>
                    <a:pt x="43200" y="21600"/>
                  </a:moveTo>
                  <a:lnTo>
                    <a:pt x="41503" y="30008"/>
                  </a:lnTo>
                  <a:lnTo>
                    <a:pt x="36873" y="36874"/>
                  </a:lnTo>
                  <a:lnTo>
                    <a:pt x="30007" y="41503"/>
                  </a:lnTo>
                  <a:lnTo>
                    <a:pt x="21600" y="43200"/>
                  </a:lnTo>
                  <a:lnTo>
                    <a:pt x="13193" y="41503"/>
                  </a:lnTo>
                  <a:lnTo>
                    <a:pt x="6327" y="36874"/>
                  </a:lnTo>
                  <a:lnTo>
                    <a:pt x="1697" y="30008"/>
                  </a:lnTo>
                  <a:lnTo>
                    <a:pt x="0" y="21600"/>
                  </a:lnTo>
                  <a:lnTo>
                    <a:pt x="1697" y="13195"/>
                  </a:lnTo>
                  <a:lnTo>
                    <a:pt x="6327" y="6328"/>
                  </a:lnTo>
                  <a:lnTo>
                    <a:pt x="13193" y="1698"/>
                  </a:lnTo>
                  <a:lnTo>
                    <a:pt x="21600" y="0"/>
                  </a:lnTo>
                  <a:lnTo>
                    <a:pt x="30007" y="1698"/>
                  </a:lnTo>
                  <a:lnTo>
                    <a:pt x="36873" y="6328"/>
                  </a:lnTo>
                  <a:lnTo>
                    <a:pt x="41503" y="13195"/>
                  </a:lnTo>
                  <a:lnTo>
                    <a:pt x="43200" y="21600"/>
                  </a:lnTo>
                </a:path>
                <a:path w="681989" h="801369">
                  <a:moveTo>
                    <a:pt x="75002" y="132007"/>
                  </a:moveTo>
                  <a:lnTo>
                    <a:pt x="73304" y="140412"/>
                  </a:lnTo>
                  <a:lnTo>
                    <a:pt x="68675" y="147278"/>
                  </a:lnTo>
                  <a:lnTo>
                    <a:pt x="61809" y="151909"/>
                  </a:lnTo>
                  <a:lnTo>
                    <a:pt x="53401" y="153607"/>
                  </a:lnTo>
                  <a:lnTo>
                    <a:pt x="44994" y="151909"/>
                  </a:lnTo>
                  <a:lnTo>
                    <a:pt x="38128" y="147278"/>
                  </a:lnTo>
                  <a:lnTo>
                    <a:pt x="33499" y="140412"/>
                  </a:lnTo>
                  <a:lnTo>
                    <a:pt x="31801" y="132007"/>
                  </a:lnTo>
                  <a:lnTo>
                    <a:pt x="33499" y="123599"/>
                  </a:lnTo>
                  <a:lnTo>
                    <a:pt x="38128" y="116733"/>
                  </a:lnTo>
                  <a:lnTo>
                    <a:pt x="44994" y="112104"/>
                  </a:lnTo>
                  <a:lnTo>
                    <a:pt x="53401" y="110406"/>
                  </a:lnTo>
                  <a:lnTo>
                    <a:pt x="61809" y="112104"/>
                  </a:lnTo>
                  <a:lnTo>
                    <a:pt x="68675" y="116733"/>
                  </a:lnTo>
                  <a:lnTo>
                    <a:pt x="73304" y="123599"/>
                  </a:lnTo>
                  <a:lnTo>
                    <a:pt x="75002" y="132007"/>
                  </a:lnTo>
                </a:path>
                <a:path w="681989" h="801369">
                  <a:moveTo>
                    <a:pt x="106803" y="400211"/>
                  </a:moveTo>
                  <a:lnTo>
                    <a:pt x="105106" y="408618"/>
                  </a:lnTo>
                  <a:lnTo>
                    <a:pt x="100476" y="415484"/>
                  </a:lnTo>
                  <a:lnTo>
                    <a:pt x="93610" y="420113"/>
                  </a:lnTo>
                  <a:lnTo>
                    <a:pt x="85203" y="421811"/>
                  </a:lnTo>
                  <a:lnTo>
                    <a:pt x="76796" y="420113"/>
                  </a:lnTo>
                  <a:lnTo>
                    <a:pt x="69930" y="415484"/>
                  </a:lnTo>
                  <a:lnTo>
                    <a:pt x="65300" y="408618"/>
                  </a:lnTo>
                  <a:lnTo>
                    <a:pt x="63603" y="400211"/>
                  </a:lnTo>
                  <a:lnTo>
                    <a:pt x="65300" y="391803"/>
                  </a:lnTo>
                  <a:lnTo>
                    <a:pt x="69930" y="384937"/>
                  </a:lnTo>
                  <a:lnTo>
                    <a:pt x="76796" y="380308"/>
                  </a:lnTo>
                  <a:lnTo>
                    <a:pt x="85203" y="378610"/>
                  </a:lnTo>
                  <a:lnTo>
                    <a:pt x="93610" y="380308"/>
                  </a:lnTo>
                  <a:lnTo>
                    <a:pt x="100476" y="384937"/>
                  </a:lnTo>
                  <a:lnTo>
                    <a:pt x="105106" y="391803"/>
                  </a:lnTo>
                  <a:lnTo>
                    <a:pt x="106803" y="400211"/>
                  </a:lnTo>
                </a:path>
                <a:path w="681989" h="801369">
                  <a:moveTo>
                    <a:pt x="138602" y="668416"/>
                  </a:moveTo>
                  <a:lnTo>
                    <a:pt x="136904" y="676823"/>
                  </a:lnTo>
                  <a:lnTo>
                    <a:pt x="132275" y="683689"/>
                  </a:lnTo>
                  <a:lnTo>
                    <a:pt x="125409" y="688318"/>
                  </a:lnTo>
                  <a:lnTo>
                    <a:pt x="117002" y="690016"/>
                  </a:lnTo>
                  <a:lnTo>
                    <a:pt x="108595" y="688318"/>
                  </a:lnTo>
                  <a:lnTo>
                    <a:pt x="101729" y="683689"/>
                  </a:lnTo>
                  <a:lnTo>
                    <a:pt x="97099" y="676823"/>
                  </a:lnTo>
                  <a:lnTo>
                    <a:pt x="95401" y="668416"/>
                  </a:lnTo>
                  <a:lnTo>
                    <a:pt x="97099" y="660009"/>
                  </a:lnTo>
                  <a:lnTo>
                    <a:pt x="101729" y="653143"/>
                  </a:lnTo>
                  <a:lnTo>
                    <a:pt x="108595" y="648513"/>
                  </a:lnTo>
                  <a:lnTo>
                    <a:pt x="117002" y="646815"/>
                  </a:lnTo>
                  <a:lnTo>
                    <a:pt x="125409" y="648513"/>
                  </a:lnTo>
                  <a:lnTo>
                    <a:pt x="132275" y="653143"/>
                  </a:lnTo>
                  <a:lnTo>
                    <a:pt x="136904" y="660009"/>
                  </a:lnTo>
                  <a:lnTo>
                    <a:pt x="138602" y="668416"/>
                  </a:lnTo>
                </a:path>
                <a:path w="681989" h="801369">
                  <a:moveTo>
                    <a:pt x="170404" y="779416"/>
                  </a:moveTo>
                  <a:lnTo>
                    <a:pt x="168706" y="787823"/>
                  </a:lnTo>
                  <a:lnTo>
                    <a:pt x="164076" y="794689"/>
                  </a:lnTo>
                  <a:lnTo>
                    <a:pt x="157210" y="799319"/>
                  </a:lnTo>
                  <a:lnTo>
                    <a:pt x="148803" y="801016"/>
                  </a:lnTo>
                  <a:lnTo>
                    <a:pt x="140396" y="799319"/>
                  </a:lnTo>
                  <a:lnTo>
                    <a:pt x="133530" y="794689"/>
                  </a:lnTo>
                  <a:lnTo>
                    <a:pt x="128901" y="787823"/>
                  </a:lnTo>
                  <a:lnTo>
                    <a:pt x="127203" y="779416"/>
                  </a:lnTo>
                  <a:lnTo>
                    <a:pt x="128901" y="771009"/>
                  </a:lnTo>
                  <a:lnTo>
                    <a:pt x="133530" y="764143"/>
                  </a:lnTo>
                  <a:lnTo>
                    <a:pt x="140396" y="759513"/>
                  </a:lnTo>
                  <a:lnTo>
                    <a:pt x="148803" y="757815"/>
                  </a:lnTo>
                  <a:lnTo>
                    <a:pt x="157210" y="759513"/>
                  </a:lnTo>
                  <a:lnTo>
                    <a:pt x="164076" y="764143"/>
                  </a:lnTo>
                  <a:lnTo>
                    <a:pt x="168706" y="771009"/>
                  </a:lnTo>
                  <a:lnTo>
                    <a:pt x="170404" y="779416"/>
                  </a:lnTo>
                </a:path>
                <a:path w="681989" h="801369">
                  <a:moveTo>
                    <a:pt x="202804" y="668416"/>
                  </a:moveTo>
                  <a:lnTo>
                    <a:pt x="201107" y="676823"/>
                  </a:lnTo>
                  <a:lnTo>
                    <a:pt x="196477" y="683689"/>
                  </a:lnTo>
                  <a:lnTo>
                    <a:pt x="189611" y="688318"/>
                  </a:lnTo>
                  <a:lnTo>
                    <a:pt x="181204" y="690016"/>
                  </a:lnTo>
                  <a:lnTo>
                    <a:pt x="172797" y="688318"/>
                  </a:lnTo>
                  <a:lnTo>
                    <a:pt x="165931" y="683689"/>
                  </a:lnTo>
                  <a:lnTo>
                    <a:pt x="161301" y="676823"/>
                  </a:lnTo>
                  <a:lnTo>
                    <a:pt x="159604" y="668416"/>
                  </a:lnTo>
                  <a:lnTo>
                    <a:pt x="161301" y="660009"/>
                  </a:lnTo>
                  <a:lnTo>
                    <a:pt x="165931" y="653143"/>
                  </a:lnTo>
                  <a:lnTo>
                    <a:pt x="172797" y="648513"/>
                  </a:lnTo>
                  <a:lnTo>
                    <a:pt x="181204" y="646815"/>
                  </a:lnTo>
                  <a:lnTo>
                    <a:pt x="189611" y="648513"/>
                  </a:lnTo>
                  <a:lnTo>
                    <a:pt x="196477" y="653143"/>
                  </a:lnTo>
                  <a:lnTo>
                    <a:pt x="201107" y="660009"/>
                  </a:lnTo>
                  <a:lnTo>
                    <a:pt x="202804" y="668416"/>
                  </a:lnTo>
                </a:path>
                <a:path w="681989" h="801369">
                  <a:moveTo>
                    <a:pt x="234606" y="400211"/>
                  </a:moveTo>
                  <a:lnTo>
                    <a:pt x="232908" y="408618"/>
                  </a:lnTo>
                  <a:lnTo>
                    <a:pt x="228279" y="415484"/>
                  </a:lnTo>
                  <a:lnTo>
                    <a:pt x="221413" y="420113"/>
                  </a:lnTo>
                  <a:lnTo>
                    <a:pt x="213006" y="421811"/>
                  </a:lnTo>
                  <a:lnTo>
                    <a:pt x="204598" y="420113"/>
                  </a:lnTo>
                  <a:lnTo>
                    <a:pt x="197732" y="415484"/>
                  </a:lnTo>
                  <a:lnTo>
                    <a:pt x="193103" y="408618"/>
                  </a:lnTo>
                  <a:lnTo>
                    <a:pt x="191405" y="400211"/>
                  </a:lnTo>
                  <a:lnTo>
                    <a:pt x="193103" y="391803"/>
                  </a:lnTo>
                  <a:lnTo>
                    <a:pt x="197732" y="384937"/>
                  </a:lnTo>
                  <a:lnTo>
                    <a:pt x="204598" y="380308"/>
                  </a:lnTo>
                  <a:lnTo>
                    <a:pt x="213006" y="378610"/>
                  </a:lnTo>
                  <a:lnTo>
                    <a:pt x="221413" y="380308"/>
                  </a:lnTo>
                  <a:lnTo>
                    <a:pt x="228279" y="384937"/>
                  </a:lnTo>
                  <a:lnTo>
                    <a:pt x="232908" y="391803"/>
                  </a:lnTo>
                  <a:lnTo>
                    <a:pt x="234606" y="400211"/>
                  </a:lnTo>
                </a:path>
                <a:path w="681989" h="801369">
                  <a:moveTo>
                    <a:pt x="266405" y="132007"/>
                  </a:moveTo>
                  <a:lnTo>
                    <a:pt x="264707" y="140412"/>
                  </a:lnTo>
                  <a:lnTo>
                    <a:pt x="260077" y="147278"/>
                  </a:lnTo>
                  <a:lnTo>
                    <a:pt x="253211" y="151909"/>
                  </a:lnTo>
                  <a:lnTo>
                    <a:pt x="244804" y="153607"/>
                  </a:lnTo>
                  <a:lnTo>
                    <a:pt x="236397" y="151909"/>
                  </a:lnTo>
                  <a:lnTo>
                    <a:pt x="229531" y="147278"/>
                  </a:lnTo>
                  <a:lnTo>
                    <a:pt x="224902" y="140412"/>
                  </a:lnTo>
                  <a:lnTo>
                    <a:pt x="223204" y="132007"/>
                  </a:lnTo>
                  <a:lnTo>
                    <a:pt x="224902" y="123599"/>
                  </a:lnTo>
                  <a:lnTo>
                    <a:pt x="229531" y="116733"/>
                  </a:lnTo>
                  <a:lnTo>
                    <a:pt x="236397" y="112104"/>
                  </a:lnTo>
                  <a:lnTo>
                    <a:pt x="244804" y="110406"/>
                  </a:lnTo>
                  <a:lnTo>
                    <a:pt x="253211" y="112104"/>
                  </a:lnTo>
                  <a:lnTo>
                    <a:pt x="260077" y="116733"/>
                  </a:lnTo>
                  <a:lnTo>
                    <a:pt x="264707" y="123599"/>
                  </a:lnTo>
                  <a:lnTo>
                    <a:pt x="266405" y="132007"/>
                  </a:lnTo>
                </a:path>
                <a:path w="681989" h="801369">
                  <a:moveTo>
                    <a:pt x="298206" y="21600"/>
                  </a:moveTo>
                  <a:lnTo>
                    <a:pt x="296508" y="30008"/>
                  </a:lnTo>
                  <a:lnTo>
                    <a:pt x="291879" y="36874"/>
                  </a:lnTo>
                  <a:lnTo>
                    <a:pt x="285013" y="41503"/>
                  </a:lnTo>
                  <a:lnTo>
                    <a:pt x="276606" y="43200"/>
                  </a:lnTo>
                  <a:lnTo>
                    <a:pt x="268199" y="41503"/>
                  </a:lnTo>
                  <a:lnTo>
                    <a:pt x="261333" y="36874"/>
                  </a:lnTo>
                  <a:lnTo>
                    <a:pt x="256703" y="30008"/>
                  </a:lnTo>
                  <a:lnTo>
                    <a:pt x="255005" y="21600"/>
                  </a:lnTo>
                  <a:lnTo>
                    <a:pt x="256703" y="13195"/>
                  </a:lnTo>
                  <a:lnTo>
                    <a:pt x="261333" y="6328"/>
                  </a:lnTo>
                  <a:lnTo>
                    <a:pt x="268199" y="1698"/>
                  </a:lnTo>
                  <a:lnTo>
                    <a:pt x="276606" y="0"/>
                  </a:lnTo>
                  <a:lnTo>
                    <a:pt x="285013" y="1698"/>
                  </a:lnTo>
                  <a:lnTo>
                    <a:pt x="291879" y="6328"/>
                  </a:lnTo>
                  <a:lnTo>
                    <a:pt x="296508" y="13195"/>
                  </a:lnTo>
                  <a:lnTo>
                    <a:pt x="298206" y="21600"/>
                  </a:lnTo>
                </a:path>
                <a:path w="681989" h="801369">
                  <a:moveTo>
                    <a:pt x="330008" y="132007"/>
                  </a:moveTo>
                  <a:lnTo>
                    <a:pt x="328310" y="140412"/>
                  </a:lnTo>
                  <a:lnTo>
                    <a:pt x="323680" y="147278"/>
                  </a:lnTo>
                  <a:lnTo>
                    <a:pt x="316814" y="151909"/>
                  </a:lnTo>
                  <a:lnTo>
                    <a:pt x="308407" y="153607"/>
                  </a:lnTo>
                  <a:lnTo>
                    <a:pt x="300000" y="151909"/>
                  </a:lnTo>
                  <a:lnTo>
                    <a:pt x="293134" y="147278"/>
                  </a:lnTo>
                  <a:lnTo>
                    <a:pt x="288505" y="140412"/>
                  </a:lnTo>
                  <a:lnTo>
                    <a:pt x="286807" y="132007"/>
                  </a:lnTo>
                  <a:lnTo>
                    <a:pt x="288505" y="123599"/>
                  </a:lnTo>
                  <a:lnTo>
                    <a:pt x="293134" y="116733"/>
                  </a:lnTo>
                  <a:lnTo>
                    <a:pt x="300000" y="112104"/>
                  </a:lnTo>
                  <a:lnTo>
                    <a:pt x="308407" y="110406"/>
                  </a:lnTo>
                  <a:lnTo>
                    <a:pt x="316814" y="112104"/>
                  </a:lnTo>
                  <a:lnTo>
                    <a:pt x="323680" y="116733"/>
                  </a:lnTo>
                  <a:lnTo>
                    <a:pt x="328310" y="123599"/>
                  </a:lnTo>
                  <a:lnTo>
                    <a:pt x="330008" y="132007"/>
                  </a:lnTo>
                </a:path>
                <a:path w="681989" h="801369">
                  <a:moveTo>
                    <a:pt x="362410" y="400211"/>
                  </a:moveTo>
                  <a:lnTo>
                    <a:pt x="360711" y="408618"/>
                  </a:lnTo>
                  <a:lnTo>
                    <a:pt x="356081" y="415484"/>
                  </a:lnTo>
                  <a:lnTo>
                    <a:pt x="349214" y="420113"/>
                  </a:lnTo>
                  <a:lnTo>
                    <a:pt x="340808" y="421811"/>
                  </a:lnTo>
                  <a:lnTo>
                    <a:pt x="332401" y="420113"/>
                  </a:lnTo>
                  <a:lnTo>
                    <a:pt x="325535" y="415484"/>
                  </a:lnTo>
                  <a:lnTo>
                    <a:pt x="320905" y="408618"/>
                  </a:lnTo>
                  <a:lnTo>
                    <a:pt x="319208" y="400211"/>
                  </a:lnTo>
                  <a:lnTo>
                    <a:pt x="320905" y="391803"/>
                  </a:lnTo>
                  <a:lnTo>
                    <a:pt x="325535" y="384937"/>
                  </a:lnTo>
                  <a:lnTo>
                    <a:pt x="332401" y="380308"/>
                  </a:lnTo>
                  <a:lnTo>
                    <a:pt x="340808" y="378610"/>
                  </a:lnTo>
                  <a:lnTo>
                    <a:pt x="349214" y="380308"/>
                  </a:lnTo>
                  <a:lnTo>
                    <a:pt x="356081" y="384937"/>
                  </a:lnTo>
                  <a:lnTo>
                    <a:pt x="360711" y="391803"/>
                  </a:lnTo>
                  <a:lnTo>
                    <a:pt x="362410" y="400211"/>
                  </a:lnTo>
                </a:path>
                <a:path w="681989" h="801369">
                  <a:moveTo>
                    <a:pt x="394206" y="668416"/>
                  </a:moveTo>
                  <a:lnTo>
                    <a:pt x="392508" y="676823"/>
                  </a:lnTo>
                  <a:lnTo>
                    <a:pt x="387879" y="683689"/>
                  </a:lnTo>
                  <a:lnTo>
                    <a:pt x="381014" y="688318"/>
                  </a:lnTo>
                  <a:lnTo>
                    <a:pt x="372605" y="690016"/>
                  </a:lnTo>
                  <a:lnTo>
                    <a:pt x="364200" y="688318"/>
                  </a:lnTo>
                  <a:lnTo>
                    <a:pt x="357334" y="683689"/>
                  </a:lnTo>
                  <a:lnTo>
                    <a:pt x="352703" y="676823"/>
                  </a:lnTo>
                  <a:lnTo>
                    <a:pt x="351005" y="668416"/>
                  </a:lnTo>
                  <a:lnTo>
                    <a:pt x="352703" y="660009"/>
                  </a:lnTo>
                  <a:lnTo>
                    <a:pt x="357334" y="653143"/>
                  </a:lnTo>
                  <a:lnTo>
                    <a:pt x="364200" y="648513"/>
                  </a:lnTo>
                  <a:lnTo>
                    <a:pt x="372605" y="646815"/>
                  </a:lnTo>
                  <a:lnTo>
                    <a:pt x="381014" y="648513"/>
                  </a:lnTo>
                  <a:lnTo>
                    <a:pt x="387879" y="653143"/>
                  </a:lnTo>
                  <a:lnTo>
                    <a:pt x="392508" y="660009"/>
                  </a:lnTo>
                  <a:lnTo>
                    <a:pt x="394206" y="668416"/>
                  </a:lnTo>
                </a:path>
                <a:path w="681989" h="801369">
                  <a:moveTo>
                    <a:pt x="426009" y="779416"/>
                  </a:moveTo>
                  <a:lnTo>
                    <a:pt x="424311" y="787823"/>
                  </a:lnTo>
                  <a:lnTo>
                    <a:pt x="419682" y="794689"/>
                  </a:lnTo>
                  <a:lnTo>
                    <a:pt x="412817" y="799319"/>
                  </a:lnTo>
                  <a:lnTo>
                    <a:pt x="404408" y="801016"/>
                  </a:lnTo>
                  <a:lnTo>
                    <a:pt x="396000" y="799319"/>
                  </a:lnTo>
                  <a:lnTo>
                    <a:pt x="389134" y="794689"/>
                  </a:lnTo>
                  <a:lnTo>
                    <a:pt x="384505" y="787823"/>
                  </a:lnTo>
                  <a:lnTo>
                    <a:pt x="382808" y="779416"/>
                  </a:lnTo>
                  <a:lnTo>
                    <a:pt x="384505" y="771009"/>
                  </a:lnTo>
                  <a:lnTo>
                    <a:pt x="389134" y="764143"/>
                  </a:lnTo>
                  <a:lnTo>
                    <a:pt x="396000" y="759513"/>
                  </a:lnTo>
                  <a:lnTo>
                    <a:pt x="404408" y="757815"/>
                  </a:lnTo>
                  <a:lnTo>
                    <a:pt x="412817" y="759513"/>
                  </a:lnTo>
                  <a:lnTo>
                    <a:pt x="419682" y="764143"/>
                  </a:lnTo>
                  <a:lnTo>
                    <a:pt x="424311" y="771009"/>
                  </a:lnTo>
                  <a:lnTo>
                    <a:pt x="426009" y="779416"/>
                  </a:lnTo>
                </a:path>
                <a:path w="681989" h="801369">
                  <a:moveTo>
                    <a:pt x="457812" y="668416"/>
                  </a:moveTo>
                  <a:lnTo>
                    <a:pt x="456113" y="676823"/>
                  </a:lnTo>
                  <a:lnTo>
                    <a:pt x="451483" y="683689"/>
                  </a:lnTo>
                  <a:lnTo>
                    <a:pt x="444616" y="688318"/>
                  </a:lnTo>
                  <a:lnTo>
                    <a:pt x="436211" y="690016"/>
                  </a:lnTo>
                  <a:lnTo>
                    <a:pt x="427803" y="688318"/>
                  </a:lnTo>
                  <a:lnTo>
                    <a:pt x="420937" y="683689"/>
                  </a:lnTo>
                  <a:lnTo>
                    <a:pt x="416308" y="676823"/>
                  </a:lnTo>
                  <a:lnTo>
                    <a:pt x="414611" y="668416"/>
                  </a:lnTo>
                  <a:lnTo>
                    <a:pt x="416308" y="660009"/>
                  </a:lnTo>
                  <a:lnTo>
                    <a:pt x="420937" y="653143"/>
                  </a:lnTo>
                  <a:lnTo>
                    <a:pt x="427803" y="648513"/>
                  </a:lnTo>
                  <a:lnTo>
                    <a:pt x="436211" y="646815"/>
                  </a:lnTo>
                  <a:lnTo>
                    <a:pt x="444616" y="648513"/>
                  </a:lnTo>
                  <a:lnTo>
                    <a:pt x="451483" y="653143"/>
                  </a:lnTo>
                  <a:lnTo>
                    <a:pt x="456113" y="660009"/>
                  </a:lnTo>
                  <a:lnTo>
                    <a:pt x="457812" y="668416"/>
                  </a:lnTo>
                </a:path>
                <a:path w="681989" h="801369">
                  <a:moveTo>
                    <a:pt x="489607" y="400211"/>
                  </a:moveTo>
                  <a:lnTo>
                    <a:pt x="487910" y="408618"/>
                  </a:lnTo>
                  <a:lnTo>
                    <a:pt x="483281" y="415484"/>
                  </a:lnTo>
                  <a:lnTo>
                    <a:pt x="476415" y="420113"/>
                  </a:lnTo>
                  <a:lnTo>
                    <a:pt x="468007" y="421811"/>
                  </a:lnTo>
                  <a:lnTo>
                    <a:pt x="459602" y="420113"/>
                  </a:lnTo>
                  <a:lnTo>
                    <a:pt x="452736" y="415484"/>
                  </a:lnTo>
                  <a:lnTo>
                    <a:pt x="448105" y="408618"/>
                  </a:lnTo>
                  <a:lnTo>
                    <a:pt x="446407" y="400211"/>
                  </a:lnTo>
                  <a:lnTo>
                    <a:pt x="448105" y="391803"/>
                  </a:lnTo>
                  <a:lnTo>
                    <a:pt x="452736" y="384937"/>
                  </a:lnTo>
                  <a:lnTo>
                    <a:pt x="459602" y="380308"/>
                  </a:lnTo>
                  <a:lnTo>
                    <a:pt x="468007" y="378610"/>
                  </a:lnTo>
                  <a:lnTo>
                    <a:pt x="476415" y="380308"/>
                  </a:lnTo>
                  <a:lnTo>
                    <a:pt x="483281" y="384937"/>
                  </a:lnTo>
                  <a:lnTo>
                    <a:pt x="487910" y="391803"/>
                  </a:lnTo>
                  <a:lnTo>
                    <a:pt x="489607" y="400211"/>
                  </a:lnTo>
                </a:path>
                <a:path w="681989" h="801369">
                  <a:moveTo>
                    <a:pt x="522008" y="132007"/>
                  </a:moveTo>
                  <a:lnTo>
                    <a:pt x="520311" y="140412"/>
                  </a:lnTo>
                  <a:lnTo>
                    <a:pt x="515682" y="147278"/>
                  </a:lnTo>
                  <a:lnTo>
                    <a:pt x="508816" y="151909"/>
                  </a:lnTo>
                  <a:lnTo>
                    <a:pt x="500408" y="153607"/>
                  </a:lnTo>
                  <a:lnTo>
                    <a:pt x="492002" y="151909"/>
                  </a:lnTo>
                  <a:lnTo>
                    <a:pt x="485136" y="147278"/>
                  </a:lnTo>
                  <a:lnTo>
                    <a:pt x="480506" y="140412"/>
                  </a:lnTo>
                  <a:lnTo>
                    <a:pt x="478807" y="132007"/>
                  </a:lnTo>
                  <a:lnTo>
                    <a:pt x="480506" y="123599"/>
                  </a:lnTo>
                  <a:lnTo>
                    <a:pt x="485136" y="116733"/>
                  </a:lnTo>
                  <a:lnTo>
                    <a:pt x="492002" y="112104"/>
                  </a:lnTo>
                  <a:lnTo>
                    <a:pt x="500408" y="110406"/>
                  </a:lnTo>
                  <a:lnTo>
                    <a:pt x="508816" y="112104"/>
                  </a:lnTo>
                  <a:lnTo>
                    <a:pt x="515682" y="116733"/>
                  </a:lnTo>
                  <a:lnTo>
                    <a:pt x="520311" y="123599"/>
                  </a:lnTo>
                  <a:lnTo>
                    <a:pt x="522008" y="132007"/>
                  </a:lnTo>
                </a:path>
                <a:path w="681989" h="801369">
                  <a:moveTo>
                    <a:pt x="553811" y="21600"/>
                  </a:moveTo>
                  <a:lnTo>
                    <a:pt x="552114" y="30008"/>
                  </a:lnTo>
                  <a:lnTo>
                    <a:pt x="547485" y="36874"/>
                  </a:lnTo>
                  <a:lnTo>
                    <a:pt x="540619" y="41503"/>
                  </a:lnTo>
                  <a:lnTo>
                    <a:pt x="532211" y="43200"/>
                  </a:lnTo>
                  <a:lnTo>
                    <a:pt x="523802" y="41503"/>
                  </a:lnTo>
                  <a:lnTo>
                    <a:pt x="516936" y="36874"/>
                  </a:lnTo>
                  <a:lnTo>
                    <a:pt x="512308" y="30008"/>
                  </a:lnTo>
                  <a:lnTo>
                    <a:pt x="510610" y="21600"/>
                  </a:lnTo>
                  <a:lnTo>
                    <a:pt x="512308" y="13195"/>
                  </a:lnTo>
                  <a:lnTo>
                    <a:pt x="516936" y="6328"/>
                  </a:lnTo>
                  <a:lnTo>
                    <a:pt x="523802" y="1698"/>
                  </a:lnTo>
                  <a:lnTo>
                    <a:pt x="532211" y="0"/>
                  </a:lnTo>
                  <a:lnTo>
                    <a:pt x="540619" y="1698"/>
                  </a:lnTo>
                  <a:lnTo>
                    <a:pt x="547485" y="6328"/>
                  </a:lnTo>
                  <a:lnTo>
                    <a:pt x="552114" y="13195"/>
                  </a:lnTo>
                  <a:lnTo>
                    <a:pt x="553811" y="21600"/>
                  </a:lnTo>
                </a:path>
                <a:path w="681989" h="801369">
                  <a:moveTo>
                    <a:pt x="585614" y="132007"/>
                  </a:moveTo>
                  <a:lnTo>
                    <a:pt x="583916" y="140412"/>
                  </a:lnTo>
                  <a:lnTo>
                    <a:pt x="579285" y="147278"/>
                  </a:lnTo>
                  <a:lnTo>
                    <a:pt x="572419" y="151909"/>
                  </a:lnTo>
                  <a:lnTo>
                    <a:pt x="564014" y="153607"/>
                  </a:lnTo>
                  <a:lnTo>
                    <a:pt x="555605" y="151909"/>
                  </a:lnTo>
                  <a:lnTo>
                    <a:pt x="548739" y="147278"/>
                  </a:lnTo>
                  <a:lnTo>
                    <a:pt x="544111" y="140412"/>
                  </a:lnTo>
                  <a:lnTo>
                    <a:pt x="542413" y="132007"/>
                  </a:lnTo>
                  <a:lnTo>
                    <a:pt x="544111" y="123599"/>
                  </a:lnTo>
                  <a:lnTo>
                    <a:pt x="548739" y="116733"/>
                  </a:lnTo>
                  <a:lnTo>
                    <a:pt x="555605" y="112104"/>
                  </a:lnTo>
                  <a:lnTo>
                    <a:pt x="564014" y="110406"/>
                  </a:lnTo>
                  <a:lnTo>
                    <a:pt x="572419" y="112104"/>
                  </a:lnTo>
                  <a:lnTo>
                    <a:pt x="579285" y="116733"/>
                  </a:lnTo>
                  <a:lnTo>
                    <a:pt x="583916" y="123599"/>
                  </a:lnTo>
                  <a:lnTo>
                    <a:pt x="585614" y="132007"/>
                  </a:lnTo>
                </a:path>
                <a:path w="681989" h="801369">
                  <a:moveTo>
                    <a:pt x="617410" y="400211"/>
                  </a:moveTo>
                  <a:lnTo>
                    <a:pt x="615713" y="408618"/>
                  </a:lnTo>
                  <a:lnTo>
                    <a:pt x="611084" y="415484"/>
                  </a:lnTo>
                  <a:lnTo>
                    <a:pt x="604218" y="420113"/>
                  </a:lnTo>
                  <a:lnTo>
                    <a:pt x="595809" y="421811"/>
                  </a:lnTo>
                  <a:lnTo>
                    <a:pt x="587404" y="420113"/>
                  </a:lnTo>
                  <a:lnTo>
                    <a:pt x="580538" y="415484"/>
                  </a:lnTo>
                  <a:lnTo>
                    <a:pt x="575907" y="408618"/>
                  </a:lnTo>
                  <a:lnTo>
                    <a:pt x="574209" y="400211"/>
                  </a:lnTo>
                  <a:lnTo>
                    <a:pt x="575907" y="391803"/>
                  </a:lnTo>
                  <a:lnTo>
                    <a:pt x="580538" y="384937"/>
                  </a:lnTo>
                  <a:lnTo>
                    <a:pt x="587404" y="380308"/>
                  </a:lnTo>
                  <a:lnTo>
                    <a:pt x="595809" y="378610"/>
                  </a:lnTo>
                  <a:lnTo>
                    <a:pt x="604218" y="380308"/>
                  </a:lnTo>
                  <a:lnTo>
                    <a:pt x="611084" y="384937"/>
                  </a:lnTo>
                  <a:lnTo>
                    <a:pt x="615713" y="391803"/>
                  </a:lnTo>
                  <a:lnTo>
                    <a:pt x="617410" y="400211"/>
                  </a:lnTo>
                </a:path>
                <a:path w="681989" h="801369">
                  <a:moveTo>
                    <a:pt x="649213" y="668416"/>
                  </a:moveTo>
                  <a:lnTo>
                    <a:pt x="647516" y="676823"/>
                  </a:lnTo>
                  <a:lnTo>
                    <a:pt x="642887" y="683689"/>
                  </a:lnTo>
                  <a:lnTo>
                    <a:pt x="636021" y="688318"/>
                  </a:lnTo>
                  <a:lnTo>
                    <a:pt x="627612" y="690016"/>
                  </a:lnTo>
                  <a:lnTo>
                    <a:pt x="619204" y="688318"/>
                  </a:lnTo>
                  <a:lnTo>
                    <a:pt x="612338" y="683689"/>
                  </a:lnTo>
                  <a:lnTo>
                    <a:pt x="607709" y="676823"/>
                  </a:lnTo>
                  <a:lnTo>
                    <a:pt x="606012" y="668416"/>
                  </a:lnTo>
                  <a:lnTo>
                    <a:pt x="607709" y="660009"/>
                  </a:lnTo>
                  <a:lnTo>
                    <a:pt x="612338" y="653143"/>
                  </a:lnTo>
                  <a:lnTo>
                    <a:pt x="619204" y="648513"/>
                  </a:lnTo>
                  <a:lnTo>
                    <a:pt x="627612" y="646815"/>
                  </a:lnTo>
                  <a:lnTo>
                    <a:pt x="636021" y="648513"/>
                  </a:lnTo>
                  <a:lnTo>
                    <a:pt x="642887" y="653143"/>
                  </a:lnTo>
                  <a:lnTo>
                    <a:pt x="647516" y="660009"/>
                  </a:lnTo>
                  <a:lnTo>
                    <a:pt x="649213" y="668416"/>
                  </a:lnTo>
                </a:path>
                <a:path w="681989" h="801369">
                  <a:moveTo>
                    <a:pt x="681614" y="779416"/>
                  </a:moveTo>
                  <a:lnTo>
                    <a:pt x="679916" y="787823"/>
                  </a:lnTo>
                  <a:lnTo>
                    <a:pt x="675287" y="794689"/>
                  </a:lnTo>
                  <a:lnTo>
                    <a:pt x="668421" y="799319"/>
                  </a:lnTo>
                  <a:lnTo>
                    <a:pt x="660013" y="801016"/>
                  </a:lnTo>
                  <a:lnTo>
                    <a:pt x="651605" y="799319"/>
                  </a:lnTo>
                  <a:lnTo>
                    <a:pt x="644739" y="794689"/>
                  </a:lnTo>
                  <a:lnTo>
                    <a:pt x="640110" y="787823"/>
                  </a:lnTo>
                  <a:lnTo>
                    <a:pt x="638413" y="779416"/>
                  </a:lnTo>
                  <a:lnTo>
                    <a:pt x="640110" y="771009"/>
                  </a:lnTo>
                  <a:lnTo>
                    <a:pt x="644739" y="764143"/>
                  </a:lnTo>
                  <a:lnTo>
                    <a:pt x="651605" y="759513"/>
                  </a:lnTo>
                  <a:lnTo>
                    <a:pt x="660013" y="757815"/>
                  </a:lnTo>
                  <a:lnTo>
                    <a:pt x="668421" y="759513"/>
                  </a:lnTo>
                  <a:lnTo>
                    <a:pt x="675287" y="764143"/>
                  </a:lnTo>
                  <a:lnTo>
                    <a:pt x="679916" y="771009"/>
                  </a:lnTo>
                  <a:lnTo>
                    <a:pt x="681614" y="779416"/>
                  </a:lnTo>
                </a:path>
              </a:pathLst>
            </a:custGeom>
            <a:ln w="3600">
              <a:solidFill>
                <a:srgbClr val="0000FF"/>
              </a:solidFill>
            </a:ln>
          </p:spPr>
          <p:txBody>
            <a:bodyPr wrap="square" lIns="0" tIns="0" rIns="0" bIns="0" rtlCol="0"/>
            <a:lstStyle/>
            <a:p>
              <a:endParaRPr/>
            </a:p>
          </p:txBody>
        </p:sp>
        <p:sp>
          <p:nvSpPr>
            <p:cNvPr id="122" name="object 122"/>
            <p:cNvSpPr/>
            <p:nvPr/>
          </p:nvSpPr>
          <p:spPr>
            <a:xfrm>
              <a:off x="1188585" y="1866296"/>
              <a:ext cx="32384" cy="379095"/>
            </a:xfrm>
            <a:custGeom>
              <a:avLst/>
              <a:gdLst/>
              <a:ahLst/>
              <a:cxnLst/>
              <a:rect l="l" t="t" r="r" b="b"/>
              <a:pathLst>
                <a:path w="32384" h="379094">
                  <a:moveTo>
                    <a:pt x="0" y="378610"/>
                  </a:moveTo>
                  <a:lnTo>
                    <a:pt x="0" y="0"/>
                  </a:lnTo>
                </a:path>
                <a:path w="32384" h="379094">
                  <a:moveTo>
                    <a:pt x="31801" y="378610"/>
                  </a:moveTo>
                  <a:lnTo>
                    <a:pt x="31801" y="110406"/>
                  </a:lnTo>
                </a:path>
              </a:pathLst>
            </a:custGeom>
            <a:ln w="3600">
              <a:solidFill>
                <a:srgbClr val="0000FF"/>
              </a:solidFill>
            </a:ln>
          </p:spPr>
          <p:txBody>
            <a:bodyPr wrap="square" lIns="0" tIns="0" rIns="0" bIns="0" rtlCol="0"/>
            <a:lstStyle/>
            <a:p>
              <a:endParaRPr/>
            </a:p>
          </p:txBody>
        </p:sp>
        <p:sp>
          <p:nvSpPr>
            <p:cNvPr id="123" name="object 123"/>
            <p:cNvSpPr/>
            <p:nvPr/>
          </p:nvSpPr>
          <p:spPr>
            <a:xfrm>
              <a:off x="1250388"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24" name="object 124"/>
            <p:cNvSpPr/>
            <p:nvPr/>
          </p:nvSpPr>
          <p:spPr>
            <a:xfrm>
              <a:off x="1283987" y="2244906"/>
              <a:ext cx="64769" cy="379730"/>
            </a:xfrm>
            <a:custGeom>
              <a:avLst/>
              <a:gdLst/>
              <a:ahLst/>
              <a:cxnLst/>
              <a:rect l="l" t="t" r="r" b="b"/>
              <a:pathLst>
                <a:path w="64769" h="379730">
                  <a:moveTo>
                    <a:pt x="0" y="0"/>
                  </a:moveTo>
                  <a:lnTo>
                    <a:pt x="0" y="268205"/>
                  </a:lnTo>
                </a:path>
                <a:path w="64769" h="379730">
                  <a:moveTo>
                    <a:pt x="31801" y="0"/>
                  </a:moveTo>
                  <a:lnTo>
                    <a:pt x="31801" y="379205"/>
                  </a:lnTo>
                </a:path>
                <a:path w="64769" h="379730">
                  <a:moveTo>
                    <a:pt x="64202" y="0"/>
                  </a:moveTo>
                  <a:lnTo>
                    <a:pt x="64202" y="268205"/>
                  </a:lnTo>
                </a:path>
              </a:pathLst>
            </a:custGeom>
            <a:ln w="3600">
              <a:solidFill>
                <a:srgbClr val="0000FF"/>
              </a:solidFill>
            </a:ln>
          </p:spPr>
          <p:txBody>
            <a:bodyPr wrap="square" lIns="0" tIns="0" rIns="0" bIns="0" rtlCol="0"/>
            <a:lstStyle/>
            <a:p>
              <a:endParaRPr/>
            </a:p>
          </p:txBody>
        </p:sp>
        <p:sp>
          <p:nvSpPr>
            <p:cNvPr id="125" name="object 125"/>
            <p:cNvSpPr/>
            <p:nvPr/>
          </p:nvSpPr>
          <p:spPr>
            <a:xfrm>
              <a:off x="1378190"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26" name="object 126"/>
            <p:cNvSpPr/>
            <p:nvPr/>
          </p:nvSpPr>
          <p:spPr>
            <a:xfrm>
              <a:off x="1411789" y="1866296"/>
              <a:ext cx="64135" cy="379095"/>
            </a:xfrm>
            <a:custGeom>
              <a:avLst/>
              <a:gdLst/>
              <a:ahLst/>
              <a:cxnLst/>
              <a:rect l="l" t="t" r="r" b="b"/>
              <a:pathLst>
                <a:path w="64134" h="379094">
                  <a:moveTo>
                    <a:pt x="0" y="378610"/>
                  </a:moveTo>
                  <a:lnTo>
                    <a:pt x="0" y="110406"/>
                  </a:lnTo>
                </a:path>
                <a:path w="64134" h="379094">
                  <a:moveTo>
                    <a:pt x="31801" y="378610"/>
                  </a:moveTo>
                  <a:lnTo>
                    <a:pt x="31801" y="0"/>
                  </a:lnTo>
                </a:path>
                <a:path w="64134" h="379094">
                  <a:moveTo>
                    <a:pt x="63603" y="378610"/>
                  </a:moveTo>
                  <a:lnTo>
                    <a:pt x="63603" y="110406"/>
                  </a:lnTo>
                </a:path>
              </a:pathLst>
            </a:custGeom>
            <a:ln w="3600">
              <a:solidFill>
                <a:srgbClr val="0000FF"/>
              </a:solidFill>
            </a:ln>
          </p:spPr>
          <p:txBody>
            <a:bodyPr wrap="square" lIns="0" tIns="0" rIns="0" bIns="0" rtlCol="0"/>
            <a:lstStyle/>
            <a:p>
              <a:endParaRPr/>
            </a:p>
          </p:txBody>
        </p:sp>
        <p:sp>
          <p:nvSpPr>
            <p:cNvPr id="127" name="object 127"/>
            <p:cNvSpPr/>
            <p:nvPr/>
          </p:nvSpPr>
          <p:spPr>
            <a:xfrm>
              <a:off x="1505993" y="2243106"/>
              <a:ext cx="3810" cy="3810"/>
            </a:xfrm>
            <a:custGeom>
              <a:avLst/>
              <a:gdLst/>
              <a:ahLst/>
              <a:cxnLst/>
              <a:rect l="l" t="t" r="r" b="b"/>
              <a:pathLst>
                <a:path w="3809" h="3810">
                  <a:moveTo>
                    <a:pt x="2792" y="0"/>
                  </a:moveTo>
                  <a:lnTo>
                    <a:pt x="807" y="0"/>
                  </a:lnTo>
                  <a:lnTo>
                    <a:pt x="0" y="807"/>
                  </a:lnTo>
                  <a:lnTo>
                    <a:pt x="0" y="2792"/>
                  </a:lnTo>
                  <a:lnTo>
                    <a:pt x="807" y="3600"/>
                  </a:lnTo>
                  <a:lnTo>
                    <a:pt x="2792" y="3600"/>
                  </a:lnTo>
                  <a:lnTo>
                    <a:pt x="3600" y="2792"/>
                  </a:lnTo>
                  <a:lnTo>
                    <a:pt x="3600" y="1800"/>
                  </a:lnTo>
                  <a:lnTo>
                    <a:pt x="3600" y="807"/>
                  </a:lnTo>
                  <a:lnTo>
                    <a:pt x="2792" y="0"/>
                  </a:lnTo>
                  <a:close/>
                </a:path>
              </a:pathLst>
            </a:custGeom>
            <a:solidFill>
              <a:srgbClr val="0000FF"/>
            </a:solidFill>
          </p:spPr>
          <p:txBody>
            <a:bodyPr wrap="square" lIns="0" tIns="0" rIns="0" bIns="0" rtlCol="0"/>
            <a:lstStyle/>
            <a:p>
              <a:endParaRPr/>
            </a:p>
          </p:txBody>
        </p:sp>
        <p:sp>
          <p:nvSpPr>
            <p:cNvPr id="128" name="object 128"/>
            <p:cNvSpPr/>
            <p:nvPr/>
          </p:nvSpPr>
          <p:spPr>
            <a:xfrm>
              <a:off x="1539590" y="2244906"/>
              <a:ext cx="64135" cy="379730"/>
            </a:xfrm>
            <a:custGeom>
              <a:avLst/>
              <a:gdLst/>
              <a:ahLst/>
              <a:cxnLst/>
              <a:rect l="l" t="t" r="r" b="b"/>
              <a:pathLst>
                <a:path w="64134" h="379730">
                  <a:moveTo>
                    <a:pt x="0" y="0"/>
                  </a:moveTo>
                  <a:lnTo>
                    <a:pt x="0" y="268205"/>
                  </a:lnTo>
                </a:path>
                <a:path w="64134" h="379730">
                  <a:moveTo>
                    <a:pt x="31803" y="0"/>
                  </a:moveTo>
                  <a:lnTo>
                    <a:pt x="31803" y="379205"/>
                  </a:lnTo>
                </a:path>
                <a:path w="64134" h="379730">
                  <a:moveTo>
                    <a:pt x="63606" y="0"/>
                  </a:moveTo>
                  <a:lnTo>
                    <a:pt x="63606" y="268205"/>
                  </a:lnTo>
                </a:path>
              </a:pathLst>
            </a:custGeom>
            <a:ln w="3600">
              <a:solidFill>
                <a:srgbClr val="0000FF"/>
              </a:solidFill>
            </a:ln>
          </p:spPr>
          <p:txBody>
            <a:bodyPr wrap="square" lIns="0" tIns="0" rIns="0" bIns="0" rtlCol="0"/>
            <a:lstStyle/>
            <a:p>
              <a:endParaRPr/>
            </a:p>
          </p:txBody>
        </p:sp>
        <p:sp>
          <p:nvSpPr>
            <p:cNvPr id="129" name="object 129"/>
            <p:cNvSpPr/>
            <p:nvPr/>
          </p:nvSpPr>
          <p:spPr>
            <a:xfrm>
              <a:off x="1633192"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30" name="object 130"/>
            <p:cNvSpPr/>
            <p:nvPr/>
          </p:nvSpPr>
          <p:spPr>
            <a:xfrm>
              <a:off x="1667393" y="1866296"/>
              <a:ext cx="64135" cy="379095"/>
            </a:xfrm>
            <a:custGeom>
              <a:avLst/>
              <a:gdLst/>
              <a:ahLst/>
              <a:cxnLst/>
              <a:rect l="l" t="t" r="r" b="b"/>
              <a:pathLst>
                <a:path w="64135" h="379094">
                  <a:moveTo>
                    <a:pt x="0" y="378610"/>
                  </a:moveTo>
                  <a:lnTo>
                    <a:pt x="0" y="110406"/>
                  </a:lnTo>
                </a:path>
                <a:path w="64135" h="379094">
                  <a:moveTo>
                    <a:pt x="31803" y="378610"/>
                  </a:moveTo>
                  <a:lnTo>
                    <a:pt x="31803" y="0"/>
                  </a:lnTo>
                </a:path>
                <a:path w="64135" h="379094">
                  <a:moveTo>
                    <a:pt x="63606" y="378610"/>
                  </a:moveTo>
                  <a:lnTo>
                    <a:pt x="63606" y="110406"/>
                  </a:lnTo>
                </a:path>
              </a:pathLst>
            </a:custGeom>
            <a:ln w="3600">
              <a:solidFill>
                <a:srgbClr val="0000FF"/>
              </a:solidFill>
            </a:ln>
          </p:spPr>
          <p:txBody>
            <a:bodyPr wrap="square" lIns="0" tIns="0" rIns="0" bIns="0" rtlCol="0"/>
            <a:lstStyle/>
            <a:p>
              <a:endParaRPr/>
            </a:p>
          </p:txBody>
        </p:sp>
        <p:sp>
          <p:nvSpPr>
            <p:cNvPr id="131" name="object 131"/>
            <p:cNvSpPr/>
            <p:nvPr/>
          </p:nvSpPr>
          <p:spPr>
            <a:xfrm>
              <a:off x="1760994"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32" name="object 132"/>
            <p:cNvSpPr/>
            <p:nvPr/>
          </p:nvSpPr>
          <p:spPr>
            <a:xfrm>
              <a:off x="1794597" y="2244906"/>
              <a:ext cx="33020" cy="379730"/>
            </a:xfrm>
            <a:custGeom>
              <a:avLst/>
              <a:gdLst/>
              <a:ahLst/>
              <a:cxnLst/>
              <a:rect l="l" t="t" r="r" b="b"/>
              <a:pathLst>
                <a:path w="33019" h="379730">
                  <a:moveTo>
                    <a:pt x="0" y="0"/>
                  </a:moveTo>
                  <a:lnTo>
                    <a:pt x="0" y="268205"/>
                  </a:lnTo>
                </a:path>
                <a:path w="33019" h="379730">
                  <a:moveTo>
                    <a:pt x="32400" y="0"/>
                  </a:moveTo>
                  <a:lnTo>
                    <a:pt x="32400" y="379205"/>
                  </a:lnTo>
                </a:path>
              </a:pathLst>
            </a:custGeom>
            <a:ln w="3600">
              <a:solidFill>
                <a:srgbClr val="0000FF"/>
              </a:solidFill>
            </a:ln>
          </p:spPr>
          <p:txBody>
            <a:bodyPr wrap="square" lIns="0" tIns="0" rIns="0" bIns="0" rtlCol="0"/>
            <a:lstStyle/>
            <a:p>
              <a:endParaRPr/>
            </a:p>
          </p:txBody>
        </p:sp>
        <p:sp>
          <p:nvSpPr>
            <p:cNvPr id="133" name="object 133"/>
            <p:cNvSpPr/>
            <p:nvPr/>
          </p:nvSpPr>
          <p:spPr>
            <a:xfrm>
              <a:off x="1188585" y="2244906"/>
              <a:ext cx="638810" cy="0"/>
            </a:xfrm>
            <a:custGeom>
              <a:avLst/>
              <a:gdLst/>
              <a:ahLst/>
              <a:cxnLst/>
              <a:rect l="l" t="t" r="r" b="b"/>
              <a:pathLst>
                <a:path w="638810">
                  <a:moveTo>
                    <a:pt x="0" y="0"/>
                  </a:moveTo>
                  <a:lnTo>
                    <a:pt x="638413" y="0"/>
                  </a:lnTo>
                </a:path>
              </a:pathLst>
            </a:custGeom>
            <a:ln w="3600">
              <a:solidFill>
                <a:srgbClr val="000000"/>
              </a:solidFill>
            </a:ln>
          </p:spPr>
          <p:txBody>
            <a:bodyPr wrap="square" lIns="0" tIns="0" rIns="0" bIns="0" rtlCol="0"/>
            <a:lstStyle/>
            <a:p>
              <a:endParaRPr/>
            </a:p>
          </p:txBody>
        </p:sp>
      </p:grpSp>
      <p:grpSp>
        <p:nvGrpSpPr>
          <p:cNvPr id="134" name="object 134"/>
          <p:cNvGrpSpPr/>
          <p:nvPr/>
        </p:nvGrpSpPr>
        <p:grpSpPr>
          <a:xfrm>
            <a:off x="2033792" y="1862486"/>
            <a:ext cx="644525" cy="763905"/>
            <a:chOff x="2033792" y="1862486"/>
            <a:chExt cx="644525" cy="763905"/>
          </a:xfrm>
        </p:grpSpPr>
        <p:sp>
          <p:nvSpPr>
            <p:cNvPr id="135" name="object 135"/>
            <p:cNvSpPr/>
            <p:nvPr/>
          </p:nvSpPr>
          <p:spPr>
            <a:xfrm>
              <a:off x="2037602" y="1866296"/>
              <a:ext cx="638810" cy="758190"/>
            </a:xfrm>
            <a:custGeom>
              <a:avLst/>
              <a:gdLst/>
              <a:ahLst/>
              <a:cxnLst/>
              <a:rect l="l" t="t" r="r" b="b"/>
              <a:pathLst>
                <a:path w="638810" h="758189">
                  <a:moveTo>
                    <a:pt x="0" y="0"/>
                  </a:moveTo>
                  <a:lnTo>
                    <a:pt x="638414" y="0"/>
                  </a:lnTo>
                </a:path>
                <a:path w="638810" h="758189">
                  <a:moveTo>
                    <a:pt x="0" y="757815"/>
                  </a:moveTo>
                  <a:lnTo>
                    <a:pt x="638414" y="757815"/>
                  </a:lnTo>
                </a:path>
                <a:path w="638810" h="758189">
                  <a:moveTo>
                    <a:pt x="638414" y="757815"/>
                  </a:moveTo>
                  <a:lnTo>
                    <a:pt x="638414" y="0"/>
                  </a:lnTo>
                </a:path>
                <a:path w="638810" h="758189">
                  <a:moveTo>
                    <a:pt x="0" y="757815"/>
                  </a:moveTo>
                  <a:lnTo>
                    <a:pt x="0" y="0"/>
                  </a:lnTo>
                </a:path>
                <a:path w="638810" h="758189">
                  <a:moveTo>
                    <a:pt x="0" y="757815"/>
                  </a:moveTo>
                  <a:lnTo>
                    <a:pt x="638414" y="757815"/>
                  </a:lnTo>
                </a:path>
                <a:path w="638810" h="758189">
                  <a:moveTo>
                    <a:pt x="0" y="757815"/>
                  </a:moveTo>
                  <a:lnTo>
                    <a:pt x="0" y="0"/>
                  </a:lnTo>
                </a:path>
                <a:path w="638810" h="758189">
                  <a:moveTo>
                    <a:pt x="0" y="757815"/>
                  </a:moveTo>
                  <a:lnTo>
                    <a:pt x="0" y="750016"/>
                  </a:lnTo>
                </a:path>
              </a:pathLst>
            </a:custGeom>
            <a:ln w="3600">
              <a:solidFill>
                <a:srgbClr val="000000"/>
              </a:solidFill>
            </a:ln>
          </p:spPr>
          <p:txBody>
            <a:bodyPr wrap="square" lIns="0" tIns="0" rIns="0" bIns="0" rtlCol="0"/>
            <a:lstStyle/>
            <a:p>
              <a:endParaRPr/>
            </a:p>
          </p:txBody>
        </p:sp>
        <p:sp>
          <p:nvSpPr>
            <p:cNvPr id="136" name="object 136"/>
            <p:cNvSpPr/>
            <p:nvPr/>
          </p:nvSpPr>
          <p:spPr>
            <a:xfrm>
              <a:off x="2037602"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37" name="object 137"/>
          <p:cNvSpPr txBox="1"/>
          <p:nvPr/>
        </p:nvSpPr>
        <p:spPr>
          <a:xfrm>
            <a:off x="1774697" y="2626414"/>
            <a:ext cx="295910" cy="112395"/>
          </a:xfrm>
          <a:prstGeom prst="rect">
            <a:avLst/>
          </a:prstGeom>
        </p:spPr>
        <p:txBody>
          <a:bodyPr vert="horz" wrap="square" lIns="0" tIns="14604" rIns="0" bIns="0" rtlCol="0">
            <a:spAutoFit/>
          </a:bodyPr>
          <a:lstStyle/>
          <a:p>
            <a:pPr marL="12700">
              <a:lnSpc>
                <a:spcPct val="100000"/>
              </a:lnSpc>
              <a:spcBef>
                <a:spcPts val="114"/>
              </a:spcBef>
              <a:tabLst>
                <a:tab pos="242570" algn="l"/>
              </a:tabLst>
            </a:pPr>
            <a:r>
              <a:rPr sz="550" spc="5" dirty="0">
                <a:latin typeface="Microsoft Sans Serif"/>
                <a:cs typeface="Microsoft Sans Serif"/>
              </a:rPr>
              <a:t>20	0</a:t>
            </a:r>
            <a:endParaRPr sz="550">
              <a:latin typeface="Microsoft Sans Serif"/>
              <a:cs typeface="Microsoft Sans Serif"/>
            </a:endParaRPr>
          </a:p>
        </p:txBody>
      </p:sp>
      <p:grpSp>
        <p:nvGrpSpPr>
          <p:cNvPr id="138" name="object 138"/>
          <p:cNvGrpSpPr/>
          <p:nvPr/>
        </p:nvGrpSpPr>
        <p:grpSpPr>
          <a:xfrm>
            <a:off x="2352996" y="1862486"/>
            <a:ext cx="7620" cy="763905"/>
            <a:chOff x="2352996" y="1862486"/>
            <a:chExt cx="7620" cy="763905"/>
          </a:xfrm>
        </p:grpSpPr>
        <p:sp>
          <p:nvSpPr>
            <p:cNvPr id="139" name="object 139"/>
            <p:cNvSpPr/>
            <p:nvPr/>
          </p:nvSpPr>
          <p:spPr>
            <a:xfrm>
              <a:off x="2356806"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40" name="object 140"/>
            <p:cNvSpPr/>
            <p:nvPr/>
          </p:nvSpPr>
          <p:spPr>
            <a:xfrm>
              <a:off x="2356806"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41" name="object 141"/>
          <p:cNvSpPr txBox="1"/>
          <p:nvPr/>
        </p:nvSpPr>
        <p:spPr>
          <a:xfrm>
            <a:off x="2304505"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grpSp>
        <p:nvGrpSpPr>
          <p:cNvPr id="142" name="object 142"/>
          <p:cNvGrpSpPr/>
          <p:nvPr/>
        </p:nvGrpSpPr>
        <p:grpSpPr>
          <a:xfrm>
            <a:off x="2035697" y="1862486"/>
            <a:ext cx="644525" cy="763905"/>
            <a:chOff x="2035697" y="1862486"/>
            <a:chExt cx="644525" cy="763905"/>
          </a:xfrm>
        </p:grpSpPr>
        <p:sp>
          <p:nvSpPr>
            <p:cNvPr id="143" name="object 143"/>
            <p:cNvSpPr/>
            <p:nvPr/>
          </p:nvSpPr>
          <p:spPr>
            <a:xfrm>
              <a:off x="2676017"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44" name="object 144"/>
            <p:cNvSpPr/>
            <p:nvPr/>
          </p:nvSpPr>
          <p:spPr>
            <a:xfrm>
              <a:off x="2676017"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sp>
          <p:nvSpPr>
            <p:cNvPr id="145" name="object 145"/>
            <p:cNvSpPr/>
            <p:nvPr/>
          </p:nvSpPr>
          <p:spPr>
            <a:xfrm>
              <a:off x="2037602" y="2624112"/>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grpSp>
      <p:sp>
        <p:nvSpPr>
          <p:cNvPr id="146" name="object 146"/>
          <p:cNvSpPr txBox="1"/>
          <p:nvPr/>
        </p:nvSpPr>
        <p:spPr>
          <a:xfrm>
            <a:off x="1922300" y="2565812"/>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47" name="object 147"/>
          <p:cNvSpPr/>
          <p:nvPr/>
        </p:nvSpPr>
        <p:spPr>
          <a:xfrm>
            <a:off x="2037602" y="2434509"/>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48" name="object 148"/>
          <p:cNvSpPr txBox="1"/>
          <p:nvPr/>
        </p:nvSpPr>
        <p:spPr>
          <a:xfrm>
            <a:off x="1862301" y="2376209"/>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49" name="object 149"/>
          <p:cNvSpPr/>
          <p:nvPr/>
        </p:nvSpPr>
        <p:spPr>
          <a:xfrm>
            <a:off x="2037602" y="2244906"/>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50" name="object 150"/>
          <p:cNvSpPr txBox="1"/>
          <p:nvPr/>
        </p:nvSpPr>
        <p:spPr>
          <a:xfrm>
            <a:off x="1964299" y="218660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151" name="object 151"/>
          <p:cNvSpPr/>
          <p:nvPr/>
        </p:nvSpPr>
        <p:spPr>
          <a:xfrm>
            <a:off x="2037602" y="2055299"/>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52" name="object 152"/>
          <p:cNvSpPr txBox="1"/>
          <p:nvPr/>
        </p:nvSpPr>
        <p:spPr>
          <a:xfrm>
            <a:off x="1904300" y="1997001"/>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153" name="object 153"/>
          <p:cNvSpPr/>
          <p:nvPr/>
        </p:nvSpPr>
        <p:spPr>
          <a:xfrm>
            <a:off x="2037602" y="1866296"/>
            <a:ext cx="638810" cy="0"/>
          </a:xfrm>
          <a:custGeom>
            <a:avLst/>
            <a:gdLst/>
            <a:ahLst/>
            <a:cxnLst/>
            <a:rect l="l" t="t" r="r" b="b"/>
            <a:pathLst>
              <a:path w="638810">
                <a:moveTo>
                  <a:pt x="0" y="0"/>
                </a:moveTo>
                <a:lnTo>
                  <a:pt x="7200" y="0"/>
                </a:lnTo>
              </a:path>
              <a:path w="638810">
                <a:moveTo>
                  <a:pt x="638414" y="0"/>
                </a:moveTo>
                <a:lnTo>
                  <a:pt x="630609" y="0"/>
                </a:lnTo>
              </a:path>
            </a:pathLst>
          </a:custGeom>
          <a:ln w="3600">
            <a:solidFill>
              <a:srgbClr val="000000"/>
            </a:solidFill>
          </a:ln>
        </p:spPr>
        <p:txBody>
          <a:bodyPr wrap="square" lIns="0" tIns="0" rIns="0" bIns="0" rtlCol="0"/>
          <a:lstStyle/>
          <a:p>
            <a:endParaRPr/>
          </a:p>
        </p:txBody>
      </p:sp>
      <p:sp>
        <p:nvSpPr>
          <p:cNvPr id="154" name="object 154"/>
          <p:cNvSpPr txBox="1"/>
          <p:nvPr/>
        </p:nvSpPr>
        <p:spPr>
          <a:xfrm>
            <a:off x="1964299" y="180799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155" name="object 155"/>
          <p:cNvGrpSpPr/>
          <p:nvPr/>
        </p:nvGrpSpPr>
        <p:grpSpPr>
          <a:xfrm>
            <a:off x="2014202" y="1842895"/>
            <a:ext cx="685800" cy="805180"/>
            <a:chOff x="2014202" y="1842895"/>
            <a:chExt cx="685800" cy="805180"/>
          </a:xfrm>
        </p:grpSpPr>
        <p:sp>
          <p:nvSpPr>
            <p:cNvPr id="156" name="object 156"/>
            <p:cNvSpPr/>
            <p:nvPr/>
          </p:nvSpPr>
          <p:spPr>
            <a:xfrm>
              <a:off x="2037602" y="1866296"/>
              <a:ext cx="638810" cy="758190"/>
            </a:xfrm>
            <a:custGeom>
              <a:avLst/>
              <a:gdLst/>
              <a:ahLst/>
              <a:cxnLst/>
              <a:rect l="l" t="t" r="r" b="b"/>
              <a:pathLst>
                <a:path w="638810" h="758189">
                  <a:moveTo>
                    <a:pt x="0" y="0"/>
                  </a:moveTo>
                  <a:lnTo>
                    <a:pt x="638414" y="0"/>
                  </a:lnTo>
                </a:path>
                <a:path w="638810" h="758189">
                  <a:moveTo>
                    <a:pt x="0" y="757815"/>
                  </a:moveTo>
                  <a:lnTo>
                    <a:pt x="638414" y="757815"/>
                  </a:lnTo>
                </a:path>
                <a:path w="638810" h="758189">
                  <a:moveTo>
                    <a:pt x="638414" y="757815"/>
                  </a:moveTo>
                  <a:lnTo>
                    <a:pt x="638414" y="0"/>
                  </a:lnTo>
                </a:path>
                <a:path w="638810" h="758189">
                  <a:moveTo>
                    <a:pt x="0" y="757815"/>
                  </a:moveTo>
                  <a:lnTo>
                    <a:pt x="0" y="0"/>
                  </a:lnTo>
                </a:path>
              </a:pathLst>
            </a:custGeom>
            <a:ln w="3600">
              <a:solidFill>
                <a:srgbClr val="000000"/>
              </a:solidFill>
            </a:ln>
          </p:spPr>
          <p:txBody>
            <a:bodyPr wrap="square" lIns="0" tIns="0" rIns="0" bIns="0" rtlCol="0"/>
            <a:lstStyle/>
            <a:p>
              <a:endParaRPr/>
            </a:p>
          </p:txBody>
        </p:sp>
        <p:pic>
          <p:nvPicPr>
            <p:cNvPr id="157" name="object 157"/>
            <p:cNvPicPr/>
            <p:nvPr/>
          </p:nvPicPr>
          <p:blipFill>
            <a:blip r:embed="rId2" cstate="print"/>
            <a:stretch>
              <a:fillRect/>
            </a:stretch>
          </p:blipFill>
          <p:spPr>
            <a:xfrm>
              <a:off x="2014202" y="1842895"/>
              <a:ext cx="78603" cy="75601"/>
            </a:xfrm>
            <a:prstGeom prst="rect">
              <a:avLst/>
            </a:prstGeom>
          </p:spPr>
        </p:pic>
        <p:sp>
          <p:nvSpPr>
            <p:cNvPr id="158" name="object 158"/>
            <p:cNvSpPr/>
            <p:nvPr/>
          </p:nvSpPr>
          <p:spPr>
            <a:xfrm>
              <a:off x="2079601" y="1955102"/>
              <a:ext cx="171450" cy="579755"/>
            </a:xfrm>
            <a:custGeom>
              <a:avLst/>
              <a:gdLst/>
              <a:ahLst/>
              <a:cxnLst/>
              <a:rect l="l" t="t" r="r" b="b"/>
              <a:pathLst>
                <a:path w="171450" h="579755">
                  <a:moveTo>
                    <a:pt x="43200" y="21600"/>
                  </a:moveTo>
                  <a:lnTo>
                    <a:pt x="41503" y="30005"/>
                  </a:lnTo>
                  <a:lnTo>
                    <a:pt x="36874" y="36871"/>
                  </a:lnTo>
                  <a:lnTo>
                    <a:pt x="30008" y="41502"/>
                  </a:lnTo>
                  <a:lnTo>
                    <a:pt x="21600" y="43200"/>
                  </a:lnTo>
                  <a:lnTo>
                    <a:pt x="13195" y="41502"/>
                  </a:lnTo>
                  <a:lnTo>
                    <a:pt x="6328" y="36871"/>
                  </a:lnTo>
                  <a:lnTo>
                    <a:pt x="1698" y="30005"/>
                  </a:lnTo>
                  <a:lnTo>
                    <a:pt x="0" y="21600"/>
                  </a:lnTo>
                  <a:lnTo>
                    <a:pt x="1698" y="13192"/>
                  </a:lnTo>
                  <a:lnTo>
                    <a:pt x="6328" y="6326"/>
                  </a:lnTo>
                  <a:lnTo>
                    <a:pt x="13195" y="1697"/>
                  </a:lnTo>
                  <a:lnTo>
                    <a:pt x="21600" y="0"/>
                  </a:lnTo>
                  <a:lnTo>
                    <a:pt x="30008" y="1697"/>
                  </a:lnTo>
                  <a:lnTo>
                    <a:pt x="36874" y="6326"/>
                  </a:lnTo>
                  <a:lnTo>
                    <a:pt x="41503" y="13192"/>
                  </a:lnTo>
                  <a:lnTo>
                    <a:pt x="43200" y="21600"/>
                  </a:lnTo>
                </a:path>
                <a:path w="171450" h="579755">
                  <a:moveTo>
                    <a:pt x="75003" y="144600"/>
                  </a:moveTo>
                  <a:lnTo>
                    <a:pt x="73306" y="153008"/>
                  </a:lnTo>
                  <a:lnTo>
                    <a:pt x="68677" y="159874"/>
                  </a:lnTo>
                  <a:lnTo>
                    <a:pt x="61811" y="164503"/>
                  </a:lnTo>
                  <a:lnTo>
                    <a:pt x="53403" y="166200"/>
                  </a:lnTo>
                  <a:lnTo>
                    <a:pt x="44995" y="164503"/>
                  </a:lnTo>
                  <a:lnTo>
                    <a:pt x="38129" y="159874"/>
                  </a:lnTo>
                  <a:lnTo>
                    <a:pt x="33500" y="153008"/>
                  </a:lnTo>
                  <a:lnTo>
                    <a:pt x="31803" y="144600"/>
                  </a:lnTo>
                  <a:lnTo>
                    <a:pt x="33500" y="136192"/>
                  </a:lnTo>
                  <a:lnTo>
                    <a:pt x="38129" y="129326"/>
                  </a:lnTo>
                  <a:lnTo>
                    <a:pt x="44995" y="124697"/>
                  </a:lnTo>
                  <a:lnTo>
                    <a:pt x="53403" y="122999"/>
                  </a:lnTo>
                  <a:lnTo>
                    <a:pt x="61811" y="124697"/>
                  </a:lnTo>
                  <a:lnTo>
                    <a:pt x="68677" y="129326"/>
                  </a:lnTo>
                  <a:lnTo>
                    <a:pt x="73306" y="136192"/>
                  </a:lnTo>
                  <a:lnTo>
                    <a:pt x="75003" y="144600"/>
                  </a:lnTo>
                </a:path>
                <a:path w="171450" h="579755">
                  <a:moveTo>
                    <a:pt x="106806" y="289804"/>
                  </a:moveTo>
                  <a:lnTo>
                    <a:pt x="105108" y="298211"/>
                  </a:lnTo>
                  <a:lnTo>
                    <a:pt x="100477" y="305077"/>
                  </a:lnTo>
                  <a:lnTo>
                    <a:pt x="93611" y="309706"/>
                  </a:lnTo>
                  <a:lnTo>
                    <a:pt x="85206" y="311404"/>
                  </a:lnTo>
                  <a:lnTo>
                    <a:pt x="76798" y="309706"/>
                  </a:lnTo>
                  <a:lnTo>
                    <a:pt x="69932" y="305077"/>
                  </a:lnTo>
                  <a:lnTo>
                    <a:pt x="65303" y="298211"/>
                  </a:lnTo>
                  <a:lnTo>
                    <a:pt x="63606" y="289804"/>
                  </a:lnTo>
                  <a:lnTo>
                    <a:pt x="65303" y="281397"/>
                  </a:lnTo>
                  <a:lnTo>
                    <a:pt x="69932" y="274531"/>
                  </a:lnTo>
                  <a:lnTo>
                    <a:pt x="76798" y="269901"/>
                  </a:lnTo>
                  <a:lnTo>
                    <a:pt x="85206" y="268203"/>
                  </a:lnTo>
                  <a:lnTo>
                    <a:pt x="93611" y="269901"/>
                  </a:lnTo>
                  <a:lnTo>
                    <a:pt x="100477" y="274531"/>
                  </a:lnTo>
                  <a:lnTo>
                    <a:pt x="105108" y="281397"/>
                  </a:lnTo>
                  <a:lnTo>
                    <a:pt x="106806" y="289804"/>
                  </a:lnTo>
                </a:path>
                <a:path w="171450" h="579755">
                  <a:moveTo>
                    <a:pt x="139207" y="435004"/>
                  </a:moveTo>
                  <a:lnTo>
                    <a:pt x="137509" y="443412"/>
                  </a:lnTo>
                  <a:lnTo>
                    <a:pt x="132878" y="450278"/>
                  </a:lnTo>
                  <a:lnTo>
                    <a:pt x="126012" y="454907"/>
                  </a:lnTo>
                  <a:lnTo>
                    <a:pt x="117607" y="456605"/>
                  </a:lnTo>
                  <a:lnTo>
                    <a:pt x="109198" y="454907"/>
                  </a:lnTo>
                  <a:lnTo>
                    <a:pt x="102332" y="450278"/>
                  </a:lnTo>
                  <a:lnTo>
                    <a:pt x="97703" y="443412"/>
                  </a:lnTo>
                  <a:lnTo>
                    <a:pt x="96006" y="435004"/>
                  </a:lnTo>
                  <a:lnTo>
                    <a:pt x="97703" y="426597"/>
                  </a:lnTo>
                  <a:lnTo>
                    <a:pt x="102332" y="419731"/>
                  </a:lnTo>
                  <a:lnTo>
                    <a:pt x="109198" y="415102"/>
                  </a:lnTo>
                  <a:lnTo>
                    <a:pt x="117607" y="413404"/>
                  </a:lnTo>
                  <a:lnTo>
                    <a:pt x="126012" y="415102"/>
                  </a:lnTo>
                  <a:lnTo>
                    <a:pt x="132878" y="419731"/>
                  </a:lnTo>
                  <a:lnTo>
                    <a:pt x="137509" y="426597"/>
                  </a:lnTo>
                  <a:lnTo>
                    <a:pt x="139207" y="435004"/>
                  </a:lnTo>
                </a:path>
                <a:path w="171450" h="579755">
                  <a:moveTo>
                    <a:pt x="171003" y="558009"/>
                  </a:moveTo>
                  <a:lnTo>
                    <a:pt x="169305" y="566416"/>
                  </a:lnTo>
                  <a:lnTo>
                    <a:pt x="164677" y="573282"/>
                  </a:lnTo>
                  <a:lnTo>
                    <a:pt x="157811" y="577911"/>
                  </a:lnTo>
                  <a:lnTo>
                    <a:pt x="149402" y="579609"/>
                  </a:lnTo>
                  <a:lnTo>
                    <a:pt x="140997" y="577911"/>
                  </a:lnTo>
                  <a:lnTo>
                    <a:pt x="134131" y="573282"/>
                  </a:lnTo>
                  <a:lnTo>
                    <a:pt x="129500" y="566416"/>
                  </a:lnTo>
                  <a:lnTo>
                    <a:pt x="127802" y="558009"/>
                  </a:lnTo>
                  <a:lnTo>
                    <a:pt x="129500" y="549602"/>
                  </a:lnTo>
                  <a:lnTo>
                    <a:pt x="134131" y="542736"/>
                  </a:lnTo>
                  <a:lnTo>
                    <a:pt x="140997" y="538106"/>
                  </a:lnTo>
                  <a:lnTo>
                    <a:pt x="149402" y="536408"/>
                  </a:lnTo>
                  <a:lnTo>
                    <a:pt x="157811" y="538106"/>
                  </a:lnTo>
                  <a:lnTo>
                    <a:pt x="164677" y="542736"/>
                  </a:lnTo>
                  <a:lnTo>
                    <a:pt x="169305" y="549602"/>
                  </a:lnTo>
                  <a:lnTo>
                    <a:pt x="171003" y="558009"/>
                  </a:lnTo>
                </a:path>
              </a:pathLst>
            </a:custGeom>
            <a:ln w="3600">
              <a:solidFill>
                <a:srgbClr val="0000FF"/>
              </a:solidFill>
            </a:ln>
          </p:spPr>
          <p:txBody>
            <a:bodyPr wrap="square" lIns="0" tIns="0" rIns="0" bIns="0" rtlCol="0"/>
            <a:lstStyle/>
            <a:p>
              <a:endParaRPr/>
            </a:p>
          </p:txBody>
        </p:sp>
        <p:pic>
          <p:nvPicPr>
            <p:cNvPr id="159" name="object 159"/>
            <p:cNvPicPr/>
            <p:nvPr/>
          </p:nvPicPr>
          <p:blipFill>
            <a:blip r:embed="rId3" cstate="print"/>
            <a:stretch>
              <a:fillRect/>
            </a:stretch>
          </p:blipFill>
          <p:spPr>
            <a:xfrm>
              <a:off x="2237406" y="2571312"/>
              <a:ext cx="110399" cy="76200"/>
            </a:xfrm>
            <a:prstGeom prst="rect">
              <a:avLst/>
            </a:prstGeom>
          </p:spPr>
        </p:pic>
        <p:sp>
          <p:nvSpPr>
            <p:cNvPr id="160" name="object 160"/>
            <p:cNvSpPr/>
            <p:nvPr/>
          </p:nvSpPr>
          <p:spPr>
            <a:xfrm>
              <a:off x="2335206" y="1955102"/>
              <a:ext cx="170815" cy="579755"/>
            </a:xfrm>
            <a:custGeom>
              <a:avLst/>
              <a:gdLst/>
              <a:ahLst/>
              <a:cxnLst/>
              <a:rect l="l" t="t" r="r" b="b"/>
              <a:pathLst>
                <a:path w="170814" h="579755">
                  <a:moveTo>
                    <a:pt x="43200" y="558009"/>
                  </a:moveTo>
                  <a:lnTo>
                    <a:pt x="41503" y="566416"/>
                  </a:lnTo>
                  <a:lnTo>
                    <a:pt x="36874" y="573282"/>
                  </a:lnTo>
                  <a:lnTo>
                    <a:pt x="30008" y="577911"/>
                  </a:lnTo>
                  <a:lnTo>
                    <a:pt x="21600" y="579609"/>
                  </a:lnTo>
                  <a:lnTo>
                    <a:pt x="13195" y="577911"/>
                  </a:lnTo>
                  <a:lnTo>
                    <a:pt x="6328" y="573282"/>
                  </a:lnTo>
                  <a:lnTo>
                    <a:pt x="1698" y="566416"/>
                  </a:lnTo>
                  <a:lnTo>
                    <a:pt x="0" y="558009"/>
                  </a:lnTo>
                  <a:lnTo>
                    <a:pt x="1698" y="549602"/>
                  </a:lnTo>
                  <a:lnTo>
                    <a:pt x="6328" y="542736"/>
                  </a:lnTo>
                  <a:lnTo>
                    <a:pt x="13195" y="538106"/>
                  </a:lnTo>
                  <a:lnTo>
                    <a:pt x="21600" y="536408"/>
                  </a:lnTo>
                  <a:lnTo>
                    <a:pt x="30008" y="538106"/>
                  </a:lnTo>
                  <a:lnTo>
                    <a:pt x="36874" y="542736"/>
                  </a:lnTo>
                  <a:lnTo>
                    <a:pt x="41503" y="549602"/>
                  </a:lnTo>
                  <a:lnTo>
                    <a:pt x="43200" y="558009"/>
                  </a:lnTo>
                </a:path>
                <a:path w="170814" h="579755">
                  <a:moveTo>
                    <a:pt x="75003" y="435004"/>
                  </a:moveTo>
                  <a:lnTo>
                    <a:pt x="73306" y="443412"/>
                  </a:lnTo>
                  <a:lnTo>
                    <a:pt x="68677" y="450278"/>
                  </a:lnTo>
                  <a:lnTo>
                    <a:pt x="61811" y="454907"/>
                  </a:lnTo>
                  <a:lnTo>
                    <a:pt x="53403" y="456605"/>
                  </a:lnTo>
                  <a:lnTo>
                    <a:pt x="44995" y="454907"/>
                  </a:lnTo>
                  <a:lnTo>
                    <a:pt x="38129" y="450278"/>
                  </a:lnTo>
                  <a:lnTo>
                    <a:pt x="33500" y="443412"/>
                  </a:lnTo>
                  <a:lnTo>
                    <a:pt x="31803" y="435004"/>
                  </a:lnTo>
                  <a:lnTo>
                    <a:pt x="33500" y="426597"/>
                  </a:lnTo>
                  <a:lnTo>
                    <a:pt x="38129" y="419731"/>
                  </a:lnTo>
                  <a:lnTo>
                    <a:pt x="44995" y="415102"/>
                  </a:lnTo>
                  <a:lnTo>
                    <a:pt x="53403" y="413404"/>
                  </a:lnTo>
                  <a:lnTo>
                    <a:pt x="61811" y="415102"/>
                  </a:lnTo>
                  <a:lnTo>
                    <a:pt x="68677" y="419731"/>
                  </a:lnTo>
                  <a:lnTo>
                    <a:pt x="73306" y="426597"/>
                  </a:lnTo>
                  <a:lnTo>
                    <a:pt x="75003" y="435004"/>
                  </a:lnTo>
                </a:path>
                <a:path w="170814" h="579755">
                  <a:moveTo>
                    <a:pt x="106806" y="289804"/>
                  </a:moveTo>
                  <a:lnTo>
                    <a:pt x="105108" y="298211"/>
                  </a:lnTo>
                  <a:lnTo>
                    <a:pt x="100477" y="305077"/>
                  </a:lnTo>
                  <a:lnTo>
                    <a:pt x="93611" y="309706"/>
                  </a:lnTo>
                  <a:lnTo>
                    <a:pt x="85206" y="311404"/>
                  </a:lnTo>
                  <a:lnTo>
                    <a:pt x="76798" y="309706"/>
                  </a:lnTo>
                  <a:lnTo>
                    <a:pt x="69932" y="305077"/>
                  </a:lnTo>
                  <a:lnTo>
                    <a:pt x="65303" y="298211"/>
                  </a:lnTo>
                  <a:lnTo>
                    <a:pt x="63606" y="289804"/>
                  </a:lnTo>
                  <a:lnTo>
                    <a:pt x="65303" y="281397"/>
                  </a:lnTo>
                  <a:lnTo>
                    <a:pt x="69932" y="274531"/>
                  </a:lnTo>
                  <a:lnTo>
                    <a:pt x="76798" y="269901"/>
                  </a:lnTo>
                  <a:lnTo>
                    <a:pt x="85206" y="268203"/>
                  </a:lnTo>
                  <a:lnTo>
                    <a:pt x="93611" y="269901"/>
                  </a:lnTo>
                  <a:lnTo>
                    <a:pt x="100477" y="274531"/>
                  </a:lnTo>
                  <a:lnTo>
                    <a:pt x="105108" y="281397"/>
                  </a:lnTo>
                  <a:lnTo>
                    <a:pt x="106806" y="289804"/>
                  </a:lnTo>
                </a:path>
                <a:path w="170814" h="579755">
                  <a:moveTo>
                    <a:pt x="138602" y="144600"/>
                  </a:moveTo>
                  <a:lnTo>
                    <a:pt x="136905" y="153008"/>
                  </a:lnTo>
                  <a:lnTo>
                    <a:pt x="132276" y="159874"/>
                  </a:lnTo>
                  <a:lnTo>
                    <a:pt x="125410" y="164503"/>
                  </a:lnTo>
                  <a:lnTo>
                    <a:pt x="117002" y="166200"/>
                  </a:lnTo>
                  <a:lnTo>
                    <a:pt x="108596" y="164503"/>
                  </a:lnTo>
                  <a:lnTo>
                    <a:pt x="101730" y="159874"/>
                  </a:lnTo>
                  <a:lnTo>
                    <a:pt x="97100" y="153008"/>
                  </a:lnTo>
                  <a:lnTo>
                    <a:pt x="95401" y="144600"/>
                  </a:lnTo>
                  <a:lnTo>
                    <a:pt x="97100" y="136192"/>
                  </a:lnTo>
                  <a:lnTo>
                    <a:pt x="101730" y="129326"/>
                  </a:lnTo>
                  <a:lnTo>
                    <a:pt x="108596" y="124697"/>
                  </a:lnTo>
                  <a:lnTo>
                    <a:pt x="117002" y="122999"/>
                  </a:lnTo>
                  <a:lnTo>
                    <a:pt x="125410" y="124697"/>
                  </a:lnTo>
                  <a:lnTo>
                    <a:pt x="132276" y="129326"/>
                  </a:lnTo>
                  <a:lnTo>
                    <a:pt x="136905" y="136192"/>
                  </a:lnTo>
                  <a:lnTo>
                    <a:pt x="138602" y="144600"/>
                  </a:lnTo>
                </a:path>
                <a:path w="170814" h="579755">
                  <a:moveTo>
                    <a:pt x="170405" y="21600"/>
                  </a:moveTo>
                  <a:lnTo>
                    <a:pt x="168708" y="30005"/>
                  </a:lnTo>
                  <a:lnTo>
                    <a:pt x="164079" y="36871"/>
                  </a:lnTo>
                  <a:lnTo>
                    <a:pt x="157213" y="41502"/>
                  </a:lnTo>
                  <a:lnTo>
                    <a:pt x="148805" y="43200"/>
                  </a:lnTo>
                  <a:lnTo>
                    <a:pt x="140396" y="41502"/>
                  </a:lnTo>
                  <a:lnTo>
                    <a:pt x="133531" y="36871"/>
                  </a:lnTo>
                  <a:lnTo>
                    <a:pt x="128902" y="30005"/>
                  </a:lnTo>
                  <a:lnTo>
                    <a:pt x="127204" y="21600"/>
                  </a:lnTo>
                  <a:lnTo>
                    <a:pt x="128902" y="13192"/>
                  </a:lnTo>
                  <a:lnTo>
                    <a:pt x="133531" y="6326"/>
                  </a:lnTo>
                  <a:lnTo>
                    <a:pt x="140396" y="1697"/>
                  </a:lnTo>
                  <a:lnTo>
                    <a:pt x="148805" y="0"/>
                  </a:lnTo>
                  <a:lnTo>
                    <a:pt x="157213" y="1697"/>
                  </a:lnTo>
                  <a:lnTo>
                    <a:pt x="164079" y="6326"/>
                  </a:lnTo>
                  <a:lnTo>
                    <a:pt x="168708" y="13192"/>
                  </a:lnTo>
                  <a:lnTo>
                    <a:pt x="170405" y="21600"/>
                  </a:lnTo>
                </a:path>
              </a:pathLst>
            </a:custGeom>
            <a:ln w="3600">
              <a:solidFill>
                <a:srgbClr val="0000FF"/>
              </a:solidFill>
            </a:ln>
          </p:spPr>
          <p:txBody>
            <a:bodyPr wrap="square" lIns="0" tIns="0" rIns="0" bIns="0" rtlCol="0"/>
            <a:lstStyle/>
            <a:p>
              <a:endParaRPr/>
            </a:p>
          </p:txBody>
        </p:sp>
        <p:pic>
          <p:nvPicPr>
            <p:cNvPr id="161" name="object 161"/>
            <p:cNvPicPr/>
            <p:nvPr/>
          </p:nvPicPr>
          <p:blipFill>
            <a:blip r:embed="rId4" cstate="print"/>
            <a:stretch>
              <a:fillRect/>
            </a:stretch>
          </p:blipFill>
          <p:spPr>
            <a:xfrm>
              <a:off x="2493011" y="1842895"/>
              <a:ext cx="110399" cy="75601"/>
            </a:xfrm>
            <a:prstGeom prst="rect">
              <a:avLst/>
            </a:prstGeom>
          </p:spPr>
        </p:pic>
        <p:sp>
          <p:nvSpPr>
            <p:cNvPr id="162" name="object 162"/>
            <p:cNvSpPr/>
            <p:nvPr/>
          </p:nvSpPr>
          <p:spPr>
            <a:xfrm>
              <a:off x="2590213" y="1955102"/>
              <a:ext cx="107950" cy="311785"/>
            </a:xfrm>
            <a:custGeom>
              <a:avLst/>
              <a:gdLst/>
              <a:ahLst/>
              <a:cxnLst/>
              <a:rect l="l" t="t" r="r" b="b"/>
              <a:pathLst>
                <a:path w="107950" h="311785">
                  <a:moveTo>
                    <a:pt x="43200" y="21600"/>
                  </a:moveTo>
                  <a:lnTo>
                    <a:pt x="41503" y="30005"/>
                  </a:lnTo>
                  <a:lnTo>
                    <a:pt x="36874" y="36871"/>
                  </a:lnTo>
                  <a:lnTo>
                    <a:pt x="30008" y="41502"/>
                  </a:lnTo>
                  <a:lnTo>
                    <a:pt x="21600" y="43200"/>
                  </a:lnTo>
                  <a:lnTo>
                    <a:pt x="13192" y="41502"/>
                  </a:lnTo>
                  <a:lnTo>
                    <a:pt x="6326" y="36871"/>
                  </a:lnTo>
                  <a:lnTo>
                    <a:pt x="1697" y="30005"/>
                  </a:lnTo>
                  <a:lnTo>
                    <a:pt x="0" y="21600"/>
                  </a:lnTo>
                  <a:lnTo>
                    <a:pt x="1697" y="13192"/>
                  </a:lnTo>
                  <a:lnTo>
                    <a:pt x="6326" y="6326"/>
                  </a:lnTo>
                  <a:lnTo>
                    <a:pt x="13192" y="1697"/>
                  </a:lnTo>
                  <a:lnTo>
                    <a:pt x="21600" y="0"/>
                  </a:lnTo>
                  <a:lnTo>
                    <a:pt x="30008" y="1697"/>
                  </a:lnTo>
                  <a:lnTo>
                    <a:pt x="36874" y="6326"/>
                  </a:lnTo>
                  <a:lnTo>
                    <a:pt x="41503" y="13192"/>
                  </a:lnTo>
                  <a:lnTo>
                    <a:pt x="43200" y="21600"/>
                  </a:lnTo>
                </a:path>
                <a:path w="107950" h="311785">
                  <a:moveTo>
                    <a:pt x="75003" y="144600"/>
                  </a:moveTo>
                  <a:lnTo>
                    <a:pt x="73305" y="153008"/>
                  </a:lnTo>
                  <a:lnTo>
                    <a:pt x="68674" y="159874"/>
                  </a:lnTo>
                  <a:lnTo>
                    <a:pt x="61808" y="164503"/>
                  </a:lnTo>
                  <a:lnTo>
                    <a:pt x="53403" y="166200"/>
                  </a:lnTo>
                  <a:lnTo>
                    <a:pt x="44995" y="164503"/>
                  </a:lnTo>
                  <a:lnTo>
                    <a:pt x="38129" y="159874"/>
                  </a:lnTo>
                  <a:lnTo>
                    <a:pt x="33500" y="153008"/>
                  </a:lnTo>
                  <a:lnTo>
                    <a:pt x="31803" y="144600"/>
                  </a:lnTo>
                  <a:lnTo>
                    <a:pt x="33500" y="136192"/>
                  </a:lnTo>
                  <a:lnTo>
                    <a:pt x="38129" y="129326"/>
                  </a:lnTo>
                  <a:lnTo>
                    <a:pt x="44995" y="124697"/>
                  </a:lnTo>
                  <a:lnTo>
                    <a:pt x="53403" y="122999"/>
                  </a:lnTo>
                  <a:lnTo>
                    <a:pt x="61808" y="124697"/>
                  </a:lnTo>
                  <a:lnTo>
                    <a:pt x="68674" y="129326"/>
                  </a:lnTo>
                  <a:lnTo>
                    <a:pt x="73305" y="136192"/>
                  </a:lnTo>
                  <a:lnTo>
                    <a:pt x="75003" y="144600"/>
                  </a:lnTo>
                </a:path>
                <a:path w="107950" h="311785">
                  <a:moveTo>
                    <a:pt x="107404" y="289804"/>
                  </a:moveTo>
                  <a:lnTo>
                    <a:pt x="105706" y="298211"/>
                  </a:lnTo>
                  <a:lnTo>
                    <a:pt x="101075" y="305077"/>
                  </a:lnTo>
                  <a:lnTo>
                    <a:pt x="94209" y="309706"/>
                  </a:lnTo>
                  <a:lnTo>
                    <a:pt x="85804" y="311404"/>
                  </a:lnTo>
                  <a:lnTo>
                    <a:pt x="77395" y="309706"/>
                  </a:lnTo>
                  <a:lnTo>
                    <a:pt x="70529" y="305077"/>
                  </a:lnTo>
                  <a:lnTo>
                    <a:pt x="65900" y="298211"/>
                  </a:lnTo>
                  <a:lnTo>
                    <a:pt x="64203" y="289804"/>
                  </a:lnTo>
                  <a:lnTo>
                    <a:pt x="65900" y="281397"/>
                  </a:lnTo>
                  <a:lnTo>
                    <a:pt x="70529" y="274531"/>
                  </a:lnTo>
                  <a:lnTo>
                    <a:pt x="77395" y="269901"/>
                  </a:lnTo>
                  <a:lnTo>
                    <a:pt x="85804" y="268203"/>
                  </a:lnTo>
                  <a:lnTo>
                    <a:pt x="94209" y="269901"/>
                  </a:lnTo>
                  <a:lnTo>
                    <a:pt x="101075" y="274531"/>
                  </a:lnTo>
                  <a:lnTo>
                    <a:pt x="105706" y="281397"/>
                  </a:lnTo>
                  <a:lnTo>
                    <a:pt x="107404" y="289804"/>
                  </a:lnTo>
                </a:path>
              </a:pathLst>
            </a:custGeom>
            <a:ln w="3600">
              <a:solidFill>
                <a:srgbClr val="0000FF"/>
              </a:solidFill>
            </a:ln>
          </p:spPr>
          <p:txBody>
            <a:bodyPr wrap="square" lIns="0" tIns="0" rIns="0" bIns="0" rtlCol="0"/>
            <a:lstStyle/>
            <a:p>
              <a:endParaRPr/>
            </a:p>
          </p:txBody>
        </p:sp>
        <p:sp>
          <p:nvSpPr>
            <p:cNvPr id="163" name="object 163"/>
            <p:cNvSpPr/>
            <p:nvPr/>
          </p:nvSpPr>
          <p:spPr>
            <a:xfrm>
              <a:off x="2037602" y="1866296"/>
              <a:ext cx="95885" cy="379095"/>
            </a:xfrm>
            <a:custGeom>
              <a:avLst/>
              <a:gdLst/>
              <a:ahLst/>
              <a:cxnLst/>
              <a:rect l="l" t="t" r="r" b="b"/>
              <a:pathLst>
                <a:path w="95885" h="379094">
                  <a:moveTo>
                    <a:pt x="0" y="378610"/>
                  </a:moveTo>
                  <a:lnTo>
                    <a:pt x="0" y="0"/>
                  </a:lnTo>
                </a:path>
                <a:path w="95885" h="379094">
                  <a:moveTo>
                    <a:pt x="31803" y="378610"/>
                  </a:moveTo>
                  <a:lnTo>
                    <a:pt x="31803" y="28800"/>
                  </a:lnTo>
                </a:path>
                <a:path w="95885" h="379094">
                  <a:moveTo>
                    <a:pt x="63598" y="378610"/>
                  </a:moveTo>
                  <a:lnTo>
                    <a:pt x="63598" y="110406"/>
                  </a:lnTo>
                </a:path>
                <a:path w="95885" h="379094">
                  <a:moveTo>
                    <a:pt x="95401" y="378610"/>
                  </a:moveTo>
                  <a:lnTo>
                    <a:pt x="95401" y="233406"/>
                  </a:lnTo>
                </a:path>
              </a:pathLst>
            </a:custGeom>
            <a:ln w="3600">
              <a:solidFill>
                <a:srgbClr val="0000FF"/>
              </a:solidFill>
            </a:ln>
          </p:spPr>
          <p:txBody>
            <a:bodyPr wrap="square" lIns="0" tIns="0" rIns="0" bIns="0" rtlCol="0"/>
            <a:lstStyle/>
            <a:p>
              <a:endParaRPr/>
            </a:p>
          </p:txBody>
        </p:sp>
        <p:sp>
          <p:nvSpPr>
            <p:cNvPr id="164" name="object 164"/>
            <p:cNvSpPr/>
            <p:nvPr/>
          </p:nvSpPr>
          <p:spPr>
            <a:xfrm>
              <a:off x="2163007"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65" name="object 165"/>
            <p:cNvSpPr/>
            <p:nvPr/>
          </p:nvSpPr>
          <p:spPr>
            <a:xfrm>
              <a:off x="2197208" y="2244906"/>
              <a:ext cx="191770" cy="379730"/>
            </a:xfrm>
            <a:custGeom>
              <a:avLst/>
              <a:gdLst/>
              <a:ahLst/>
              <a:cxnLst/>
              <a:rect l="l" t="t" r="r" b="b"/>
              <a:pathLst>
                <a:path w="191769" h="379730">
                  <a:moveTo>
                    <a:pt x="0" y="0"/>
                  </a:moveTo>
                  <a:lnTo>
                    <a:pt x="0" y="145200"/>
                  </a:lnTo>
                </a:path>
                <a:path w="191769" h="379730">
                  <a:moveTo>
                    <a:pt x="31795" y="0"/>
                  </a:moveTo>
                  <a:lnTo>
                    <a:pt x="31795" y="268205"/>
                  </a:lnTo>
                </a:path>
                <a:path w="191769" h="379730">
                  <a:moveTo>
                    <a:pt x="63598" y="0"/>
                  </a:moveTo>
                  <a:lnTo>
                    <a:pt x="63598" y="349805"/>
                  </a:lnTo>
                </a:path>
                <a:path w="191769" h="379730">
                  <a:moveTo>
                    <a:pt x="95401" y="0"/>
                  </a:moveTo>
                  <a:lnTo>
                    <a:pt x="95401" y="379205"/>
                  </a:lnTo>
                </a:path>
                <a:path w="191769" h="379730">
                  <a:moveTo>
                    <a:pt x="127197" y="0"/>
                  </a:moveTo>
                  <a:lnTo>
                    <a:pt x="127197" y="349805"/>
                  </a:lnTo>
                </a:path>
                <a:path w="191769" h="379730">
                  <a:moveTo>
                    <a:pt x="159598" y="0"/>
                  </a:moveTo>
                  <a:lnTo>
                    <a:pt x="159598" y="268205"/>
                  </a:lnTo>
                </a:path>
                <a:path w="191769" h="379730">
                  <a:moveTo>
                    <a:pt x="191401" y="0"/>
                  </a:moveTo>
                  <a:lnTo>
                    <a:pt x="191401" y="145200"/>
                  </a:lnTo>
                </a:path>
              </a:pathLst>
            </a:custGeom>
            <a:ln w="3600">
              <a:solidFill>
                <a:srgbClr val="0000FF"/>
              </a:solidFill>
            </a:ln>
          </p:spPr>
          <p:txBody>
            <a:bodyPr wrap="square" lIns="0" tIns="0" rIns="0" bIns="0" rtlCol="0"/>
            <a:lstStyle/>
            <a:p>
              <a:endParaRPr/>
            </a:p>
          </p:txBody>
        </p:sp>
        <p:sp>
          <p:nvSpPr>
            <p:cNvPr id="166" name="object 166"/>
            <p:cNvSpPr/>
            <p:nvPr/>
          </p:nvSpPr>
          <p:spPr>
            <a:xfrm>
              <a:off x="2418612"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67" name="object 167"/>
            <p:cNvSpPr/>
            <p:nvPr/>
          </p:nvSpPr>
          <p:spPr>
            <a:xfrm>
              <a:off x="2452208" y="1866296"/>
              <a:ext cx="191770" cy="379095"/>
            </a:xfrm>
            <a:custGeom>
              <a:avLst/>
              <a:gdLst/>
              <a:ahLst/>
              <a:cxnLst/>
              <a:rect l="l" t="t" r="r" b="b"/>
              <a:pathLst>
                <a:path w="191769" h="379094">
                  <a:moveTo>
                    <a:pt x="0" y="378610"/>
                  </a:moveTo>
                  <a:lnTo>
                    <a:pt x="0" y="233406"/>
                  </a:lnTo>
                </a:path>
                <a:path w="191769" h="379094">
                  <a:moveTo>
                    <a:pt x="31803" y="378610"/>
                  </a:moveTo>
                  <a:lnTo>
                    <a:pt x="31803" y="110406"/>
                  </a:lnTo>
                </a:path>
                <a:path w="191769" h="379094">
                  <a:moveTo>
                    <a:pt x="64203" y="378610"/>
                  </a:moveTo>
                  <a:lnTo>
                    <a:pt x="64203" y="28800"/>
                  </a:lnTo>
                </a:path>
                <a:path w="191769" h="379094">
                  <a:moveTo>
                    <a:pt x="96006" y="378610"/>
                  </a:moveTo>
                  <a:lnTo>
                    <a:pt x="96006" y="0"/>
                  </a:lnTo>
                </a:path>
                <a:path w="191769" h="379094">
                  <a:moveTo>
                    <a:pt x="127802" y="378610"/>
                  </a:moveTo>
                  <a:lnTo>
                    <a:pt x="127802" y="28800"/>
                  </a:lnTo>
                </a:path>
                <a:path w="191769" h="379094">
                  <a:moveTo>
                    <a:pt x="159605" y="378610"/>
                  </a:moveTo>
                  <a:lnTo>
                    <a:pt x="159605" y="110406"/>
                  </a:lnTo>
                </a:path>
                <a:path w="191769" h="379094">
                  <a:moveTo>
                    <a:pt x="191408" y="378610"/>
                  </a:moveTo>
                  <a:lnTo>
                    <a:pt x="191408" y="233406"/>
                  </a:lnTo>
                </a:path>
              </a:pathLst>
            </a:custGeom>
            <a:ln w="3600">
              <a:solidFill>
                <a:srgbClr val="0000FF"/>
              </a:solidFill>
            </a:ln>
          </p:spPr>
          <p:txBody>
            <a:bodyPr wrap="square" lIns="0" tIns="0" rIns="0" bIns="0" rtlCol="0"/>
            <a:lstStyle/>
            <a:p>
              <a:endParaRPr/>
            </a:p>
          </p:txBody>
        </p:sp>
        <p:sp>
          <p:nvSpPr>
            <p:cNvPr id="168" name="object 168"/>
            <p:cNvSpPr/>
            <p:nvPr/>
          </p:nvSpPr>
          <p:spPr>
            <a:xfrm>
              <a:off x="2674217" y="2243106"/>
              <a:ext cx="3810" cy="3810"/>
            </a:xfrm>
            <a:custGeom>
              <a:avLst/>
              <a:gdLst/>
              <a:ahLst/>
              <a:cxnLst/>
              <a:rect l="l" t="t" r="r" b="b"/>
              <a:pathLst>
                <a:path w="3810" h="3810">
                  <a:moveTo>
                    <a:pt x="2793" y="0"/>
                  </a:moveTo>
                  <a:lnTo>
                    <a:pt x="806" y="0"/>
                  </a:lnTo>
                  <a:lnTo>
                    <a:pt x="0" y="807"/>
                  </a:lnTo>
                  <a:lnTo>
                    <a:pt x="0" y="2792"/>
                  </a:lnTo>
                  <a:lnTo>
                    <a:pt x="806" y="3600"/>
                  </a:lnTo>
                  <a:lnTo>
                    <a:pt x="2793" y="3600"/>
                  </a:lnTo>
                  <a:lnTo>
                    <a:pt x="3600" y="2792"/>
                  </a:lnTo>
                  <a:lnTo>
                    <a:pt x="3600" y="1800"/>
                  </a:lnTo>
                  <a:lnTo>
                    <a:pt x="3600" y="807"/>
                  </a:lnTo>
                  <a:lnTo>
                    <a:pt x="2793" y="0"/>
                  </a:lnTo>
                  <a:close/>
                </a:path>
              </a:pathLst>
            </a:custGeom>
            <a:solidFill>
              <a:srgbClr val="0000FF"/>
            </a:solidFill>
          </p:spPr>
          <p:txBody>
            <a:bodyPr wrap="square" lIns="0" tIns="0" rIns="0" bIns="0" rtlCol="0"/>
            <a:lstStyle/>
            <a:p>
              <a:endParaRPr/>
            </a:p>
          </p:txBody>
        </p:sp>
        <p:sp>
          <p:nvSpPr>
            <p:cNvPr id="169" name="object 169"/>
            <p:cNvSpPr/>
            <p:nvPr/>
          </p:nvSpPr>
          <p:spPr>
            <a:xfrm>
              <a:off x="2037602" y="2244906"/>
              <a:ext cx="638810" cy="0"/>
            </a:xfrm>
            <a:custGeom>
              <a:avLst/>
              <a:gdLst/>
              <a:ahLst/>
              <a:cxnLst/>
              <a:rect l="l" t="t" r="r" b="b"/>
              <a:pathLst>
                <a:path w="638810">
                  <a:moveTo>
                    <a:pt x="0" y="0"/>
                  </a:moveTo>
                  <a:lnTo>
                    <a:pt x="638414" y="0"/>
                  </a:lnTo>
                </a:path>
              </a:pathLst>
            </a:custGeom>
            <a:ln w="3600">
              <a:solidFill>
                <a:srgbClr val="000000"/>
              </a:solidFill>
            </a:ln>
          </p:spPr>
          <p:txBody>
            <a:bodyPr wrap="square" lIns="0" tIns="0" rIns="0" bIns="0" rtlCol="0"/>
            <a:lstStyle/>
            <a:p>
              <a:endParaRPr/>
            </a:p>
          </p:txBody>
        </p:sp>
      </p:grpSp>
      <p:sp>
        <p:nvSpPr>
          <p:cNvPr id="170" name="object 170"/>
          <p:cNvSpPr txBox="1"/>
          <p:nvPr/>
        </p:nvSpPr>
        <p:spPr>
          <a:xfrm>
            <a:off x="1209486" y="1724598"/>
            <a:ext cx="1464945" cy="112395"/>
          </a:xfrm>
          <a:prstGeom prst="rect">
            <a:avLst/>
          </a:prstGeom>
        </p:spPr>
        <p:txBody>
          <a:bodyPr vert="horz" wrap="square" lIns="0" tIns="14604" rIns="0" bIns="0" rtlCol="0">
            <a:spAutoFit/>
          </a:bodyPr>
          <a:lstStyle/>
          <a:p>
            <a:pPr marL="12700">
              <a:lnSpc>
                <a:spcPct val="100000"/>
              </a:lnSpc>
              <a:spcBef>
                <a:spcPts val="114"/>
              </a:spcBef>
              <a:tabLst>
                <a:tab pos="840740" algn="l"/>
              </a:tabLst>
            </a:pPr>
            <a:r>
              <a:rPr sz="550" spc="5" dirty="0">
                <a:latin typeface="Microsoft Sans Serif"/>
                <a:cs typeface="Microsoft Sans Serif"/>
              </a:rPr>
              <a:t>x[n]=cos(7*pi*n/4)	x[n]=cos(15*pi*n/8)</a:t>
            </a:r>
            <a:endParaRPr sz="550">
              <a:latin typeface="Microsoft Sans Serif"/>
              <a:cs typeface="Microsoft Sans Serif"/>
            </a:endParaRPr>
          </a:p>
        </p:txBody>
      </p:sp>
      <p:grpSp>
        <p:nvGrpSpPr>
          <p:cNvPr id="171" name="object 171"/>
          <p:cNvGrpSpPr/>
          <p:nvPr/>
        </p:nvGrpSpPr>
        <p:grpSpPr>
          <a:xfrm>
            <a:off x="2882811" y="1862486"/>
            <a:ext cx="644525" cy="763905"/>
            <a:chOff x="2882811" y="1862486"/>
            <a:chExt cx="644525" cy="763905"/>
          </a:xfrm>
        </p:grpSpPr>
        <p:sp>
          <p:nvSpPr>
            <p:cNvPr id="172" name="object 172"/>
            <p:cNvSpPr/>
            <p:nvPr/>
          </p:nvSpPr>
          <p:spPr>
            <a:xfrm>
              <a:off x="2886621" y="1866296"/>
              <a:ext cx="638810" cy="758190"/>
            </a:xfrm>
            <a:custGeom>
              <a:avLst/>
              <a:gdLst/>
              <a:ahLst/>
              <a:cxnLst/>
              <a:rect l="l" t="t" r="r" b="b"/>
              <a:pathLst>
                <a:path w="638810" h="758189">
                  <a:moveTo>
                    <a:pt x="0" y="0"/>
                  </a:moveTo>
                  <a:lnTo>
                    <a:pt x="638407" y="0"/>
                  </a:lnTo>
                </a:path>
                <a:path w="638810" h="758189">
                  <a:moveTo>
                    <a:pt x="0" y="757815"/>
                  </a:moveTo>
                  <a:lnTo>
                    <a:pt x="638407" y="757815"/>
                  </a:lnTo>
                </a:path>
                <a:path w="638810" h="758189">
                  <a:moveTo>
                    <a:pt x="638407" y="757815"/>
                  </a:moveTo>
                  <a:lnTo>
                    <a:pt x="638407" y="0"/>
                  </a:lnTo>
                </a:path>
                <a:path w="638810" h="758189">
                  <a:moveTo>
                    <a:pt x="0" y="757815"/>
                  </a:moveTo>
                  <a:lnTo>
                    <a:pt x="0" y="0"/>
                  </a:lnTo>
                </a:path>
                <a:path w="638810" h="758189">
                  <a:moveTo>
                    <a:pt x="0" y="757815"/>
                  </a:moveTo>
                  <a:lnTo>
                    <a:pt x="638407" y="757815"/>
                  </a:lnTo>
                </a:path>
                <a:path w="638810" h="758189">
                  <a:moveTo>
                    <a:pt x="0" y="757815"/>
                  </a:moveTo>
                  <a:lnTo>
                    <a:pt x="0" y="0"/>
                  </a:lnTo>
                </a:path>
                <a:path w="638810" h="758189">
                  <a:moveTo>
                    <a:pt x="0" y="757815"/>
                  </a:moveTo>
                  <a:lnTo>
                    <a:pt x="0" y="750016"/>
                  </a:lnTo>
                </a:path>
              </a:pathLst>
            </a:custGeom>
            <a:ln w="3600">
              <a:solidFill>
                <a:srgbClr val="000000"/>
              </a:solidFill>
            </a:ln>
          </p:spPr>
          <p:txBody>
            <a:bodyPr wrap="square" lIns="0" tIns="0" rIns="0" bIns="0" rtlCol="0"/>
            <a:lstStyle/>
            <a:p>
              <a:endParaRPr/>
            </a:p>
          </p:txBody>
        </p:sp>
        <p:sp>
          <p:nvSpPr>
            <p:cNvPr id="173" name="object 173"/>
            <p:cNvSpPr/>
            <p:nvPr/>
          </p:nvSpPr>
          <p:spPr>
            <a:xfrm>
              <a:off x="2886621"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grpSp>
      <p:sp>
        <p:nvSpPr>
          <p:cNvPr id="174" name="object 174"/>
          <p:cNvSpPr txBox="1"/>
          <p:nvPr/>
        </p:nvSpPr>
        <p:spPr>
          <a:xfrm>
            <a:off x="2623716" y="2626414"/>
            <a:ext cx="295910" cy="112395"/>
          </a:xfrm>
          <a:prstGeom prst="rect">
            <a:avLst/>
          </a:prstGeom>
        </p:spPr>
        <p:txBody>
          <a:bodyPr vert="horz" wrap="square" lIns="0" tIns="14604" rIns="0" bIns="0" rtlCol="0">
            <a:spAutoFit/>
          </a:bodyPr>
          <a:lstStyle/>
          <a:p>
            <a:pPr marL="12700">
              <a:lnSpc>
                <a:spcPct val="100000"/>
              </a:lnSpc>
              <a:spcBef>
                <a:spcPts val="114"/>
              </a:spcBef>
              <a:tabLst>
                <a:tab pos="242570" algn="l"/>
              </a:tabLst>
            </a:pPr>
            <a:r>
              <a:rPr sz="550" spc="5" dirty="0">
                <a:latin typeface="Microsoft Sans Serif"/>
                <a:cs typeface="Microsoft Sans Serif"/>
              </a:rPr>
              <a:t>20	0</a:t>
            </a:r>
            <a:endParaRPr sz="550">
              <a:latin typeface="Microsoft Sans Serif"/>
              <a:cs typeface="Microsoft Sans Serif"/>
            </a:endParaRPr>
          </a:p>
        </p:txBody>
      </p:sp>
      <p:grpSp>
        <p:nvGrpSpPr>
          <p:cNvPr id="175" name="object 175"/>
          <p:cNvGrpSpPr/>
          <p:nvPr/>
        </p:nvGrpSpPr>
        <p:grpSpPr>
          <a:xfrm>
            <a:off x="2884716" y="1862486"/>
            <a:ext cx="644525" cy="763905"/>
            <a:chOff x="2884716" y="1862486"/>
            <a:chExt cx="644525" cy="763905"/>
          </a:xfrm>
        </p:grpSpPr>
        <p:sp>
          <p:nvSpPr>
            <p:cNvPr id="176" name="object 176"/>
            <p:cNvSpPr/>
            <p:nvPr/>
          </p:nvSpPr>
          <p:spPr>
            <a:xfrm>
              <a:off x="3205825"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77" name="object 177"/>
            <p:cNvSpPr/>
            <p:nvPr/>
          </p:nvSpPr>
          <p:spPr>
            <a:xfrm>
              <a:off x="3205825"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sp>
          <p:nvSpPr>
            <p:cNvPr id="178" name="object 178"/>
            <p:cNvSpPr/>
            <p:nvPr/>
          </p:nvSpPr>
          <p:spPr>
            <a:xfrm>
              <a:off x="3525028" y="2616313"/>
              <a:ext cx="0" cy="8255"/>
            </a:xfrm>
            <a:custGeom>
              <a:avLst/>
              <a:gdLst/>
              <a:ahLst/>
              <a:cxnLst/>
              <a:rect l="l" t="t" r="r" b="b"/>
              <a:pathLst>
                <a:path h="8255">
                  <a:moveTo>
                    <a:pt x="0" y="7799"/>
                  </a:moveTo>
                  <a:lnTo>
                    <a:pt x="0" y="0"/>
                  </a:lnTo>
                </a:path>
              </a:pathLst>
            </a:custGeom>
            <a:ln w="3600">
              <a:solidFill>
                <a:srgbClr val="000000"/>
              </a:solidFill>
            </a:ln>
          </p:spPr>
          <p:txBody>
            <a:bodyPr wrap="square" lIns="0" tIns="0" rIns="0" bIns="0" rtlCol="0"/>
            <a:lstStyle/>
            <a:p>
              <a:endParaRPr/>
            </a:p>
          </p:txBody>
        </p:sp>
        <p:sp>
          <p:nvSpPr>
            <p:cNvPr id="179" name="object 179"/>
            <p:cNvSpPr/>
            <p:nvPr/>
          </p:nvSpPr>
          <p:spPr>
            <a:xfrm>
              <a:off x="3525028" y="1866296"/>
              <a:ext cx="0" cy="7620"/>
            </a:xfrm>
            <a:custGeom>
              <a:avLst/>
              <a:gdLst/>
              <a:ahLst/>
              <a:cxnLst/>
              <a:rect l="l" t="t" r="r" b="b"/>
              <a:pathLst>
                <a:path h="7619">
                  <a:moveTo>
                    <a:pt x="-1800" y="3600"/>
                  </a:moveTo>
                  <a:lnTo>
                    <a:pt x="1800" y="3600"/>
                  </a:lnTo>
                </a:path>
              </a:pathLst>
            </a:custGeom>
            <a:ln w="7200">
              <a:solidFill>
                <a:srgbClr val="000000"/>
              </a:solidFill>
            </a:ln>
          </p:spPr>
          <p:txBody>
            <a:bodyPr wrap="square" lIns="0" tIns="0" rIns="0" bIns="0" rtlCol="0"/>
            <a:lstStyle/>
            <a:p>
              <a:endParaRPr/>
            </a:p>
          </p:txBody>
        </p:sp>
        <p:sp>
          <p:nvSpPr>
            <p:cNvPr id="180" name="object 180"/>
            <p:cNvSpPr/>
            <p:nvPr/>
          </p:nvSpPr>
          <p:spPr>
            <a:xfrm>
              <a:off x="2886621" y="2624112"/>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grpSp>
      <p:sp>
        <p:nvSpPr>
          <p:cNvPr id="181" name="object 181"/>
          <p:cNvSpPr txBox="1"/>
          <p:nvPr/>
        </p:nvSpPr>
        <p:spPr>
          <a:xfrm>
            <a:off x="3153524"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10</a:t>
            </a:r>
            <a:endParaRPr sz="550">
              <a:latin typeface="Microsoft Sans Serif"/>
              <a:cs typeface="Microsoft Sans Serif"/>
            </a:endParaRPr>
          </a:p>
        </p:txBody>
      </p:sp>
      <p:sp>
        <p:nvSpPr>
          <p:cNvPr id="182" name="object 182"/>
          <p:cNvSpPr txBox="1"/>
          <p:nvPr/>
        </p:nvSpPr>
        <p:spPr>
          <a:xfrm>
            <a:off x="3472727" y="2626414"/>
            <a:ext cx="106045"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20</a:t>
            </a:r>
            <a:endParaRPr sz="550">
              <a:latin typeface="Microsoft Sans Serif"/>
              <a:cs typeface="Microsoft Sans Serif"/>
            </a:endParaRPr>
          </a:p>
        </p:txBody>
      </p:sp>
      <p:sp>
        <p:nvSpPr>
          <p:cNvPr id="183" name="object 183"/>
          <p:cNvSpPr txBox="1"/>
          <p:nvPr/>
        </p:nvSpPr>
        <p:spPr>
          <a:xfrm>
            <a:off x="2771319" y="2565812"/>
            <a:ext cx="137795" cy="112395"/>
          </a:xfrm>
          <a:prstGeom prst="rect">
            <a:avLst/>
          </a:prstGeom>
        </p:spPr>
        <p:txBody>
          <a:bodyPr vert="horz" wrap="square" lIns="0" tIns="14604" rIns="0" bIns="0" rtlCol="0">
            <a:spAutoFit/>
          </a:bodyPr>
          <a:lstStyle/>
          <a:p>
            <a:pPr marL="12700">
              <a:lnSpc>
                <a:spcPct val="100000"/>
              </a:lnSpc>
              <a:spcBef>
                <a:spcPts val="114"/>
              </a:spcBef>
            </a:pPr>
            <a:r>
              <a:rPr sz="550" spc="125" dirty="0">
                <a:latin typeface="Microsoft Sans Serif"/>
                <a:cs typeface="Microsoft Sans Serif"/>
              </a:rPr>
              <a:t>−1</a:t>
            </a:r>
            <a:endParaRPr sz="550">
              <a:latin typeface="Microsoft Sans Serif"/>
              <a:cs typeface="Microsoft Sans Serif"/>
            </a:endParaRPr>
          </a:p>
        </p:txBody>
      </p:sp>
      <p:sp>
        <p:nvSpPr>
          <p:cNvPr id="184" name="object 184"/>
          <p:cNvSpPr/>
          <p:nvPr/>
        </p:nvSpPr>
        <p:spPr>
          <a:xfrm>
            <a:off x="2886621" y="2434509"/>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85" name="object 185"/>
          <p:cNvSpPr txBox="1"/>
          <p:nvPr/>
        </p:nvSpPr>
        <p:spPr>
          <a:xfrm>
            <a:off x="2711313" y="2376209"/>
            <a:ext cx="198120" cy="112395"/>
          </a:xfrm>
          <a:prstGeom prst="rect">
            <a:avLst/>
          </a:prstGeom>
        </p:spPr>
        <p:txBody>
          <a:bodyPr vert="horz" wrap="square" lIns="0" tIns="14604" rIns="0" bIns="0" rtlCol="0">
            <a:spAutoFit/>
          </a:bodyPr>
          <a:lstStyle/>
          <a:p>
            <a:pPr marL="12700">
              <a:lnSpc>
                <a:spcPct val="100000"/>
              </a:lnSpc>
              <a:spcBef>
                <a:spcPts val="114"/>
              </a:spcBef>
            </a:pPr>
            <a:r>
              <a:rPr sz="550" spc="65" dirty="0">
                <a:latin typeface="Microsoft Sans Serif"/>
                <a:cs typeface="Microsoft Sans Serif"/>
              </a:rPr>
              <a:t>−0.5</a:t>
            </a:r>
            <a:endParaRPr sz="550">
              <a:latin typeface="Microsoft Sans Serif"/>
              <a:cs typeface="Microsoft Sans Serif"/>
            </a:endParaRPr>
          </a:p>
        </p:txBody>
      </p:sp>
      <p:sp>
        <p:nvSpPr>
          <p:cNvPr id="186" name="object 186"/>
          <p:cNvSpPr/>
          <p:nvPr/>
        </p:nvSpPr>
        <p:spPr>
          <a:xfrm>
            <a:off x="2886621" y="2244906"/>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87" name="object 187"/>
          <p:cNvSpPr txBox="1"/>
          <p:nvPr/>
        </p:nvSpPr>
        <p:spPr>
          <a:xfrm>
            <a:off x="2813317" y="2186604"/>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a:t>
            </a:r>
            <a:endParaRPr sz="550">
              <a:latin typeface="Microsoft Sans Serif"/>
              <a:cs typeface="Microsoft Sans Serif"/>
            </a:endParaRPr>
          </a:p>
        </p:txBody>
      </p:sp>
      <p:sp>
        <p:nvSpPr>
          <p:cNvPr id="188" name="object 188"/>
          <p:cNvSpPr/>
          <p:nvPr/>
        </p:nvSpPr>
        <p:spPr>
          <a:xfrm>
            <a:off x="2886621" y="2055299"/>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89" name="object 189"/>
          <p:cNvSpPr txBox="1"/>
          <p:nvPr/>
        </p:nvSpPr>
        <p:spPr>
          <a:xfrm>
            <a:off x="2753318" y="1997001"/>
            <a:ext cx="12573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0.5</a:t>
            </a:r>
            <a:endParaRPr sz="550">
              <a:latin typeface="Microsoft Sans Serif"/>
              <a:cs typeface="Microsoft Sans Serif"/>
            </a:endParaRPr>
          </a:p>
        </p:txBody>
      </p:sp>
      <p:sp>
        <p:nvSpPr>
          <p:cNvPr id="190" name="object 190"/>
          <p:cNvSpPr/>
          <p:nvPr/>
        </p:nvSpPr>
        <p:spPr>
          <a:xfrm>
            <a:off x="2886621" y="1866296"/>
            <a:ext cx="638810" cy="0"/>
          </a:xfrm>
          <a:custGeom>
            <a:avLst/>
            <a:gdLst/>
            <a:ahLst/>
            <a:cxnLst/>
            <a:rect l="l" t="t" r="r" b="b"/>
            <a:pathLst>
              <a:path w="638810">
                <a:moveTo>
                  <a:pt x="0" y="0"/>
                </a:moveTo>
                <a:lnTo>
                  <a:pt x="7200" y="0"/>
                </a:lnTo>
              </a:path>
              <a:path w="638810">
                <a:moveTo>
                  <a:pt x="638407" y="0"/>
                </a:moveTo>
                <a:lnTo>
                  <a:pt x="630609" y="0"/>
                </a:lnTo>
              </a:path>
            </a:pathLst>
          </a:custGeom>
          <a:ln w="3600">
            <a:solidFill>
              <a:srgbClr val="000000"/>
            </a:solidFill>
          </a:ln>
        </p:spPr>
        <p:txBody>
          <a:bodyPr wrap="square" lIns="0" tIns="0" rIns="0" bIns="0" rtlCol="0"/>
          <a:lstStyle/>
          <a:p>
            <a:endParaRPr/>
          </a:p>
        </p:txBody>
      </p:sp>
      <p:sp>
        <p:nvSpPr>
          <p:cNvPr id="191" name="object 191"/>
          <p:cNvSpPr txBox="1"/>
          <p:nvPr/>
        </p:nvSpPr>
        <p:spPr>
          <a:xfrm>
            <a:off x="2813317" y="1807997"/>
            <a:ext cx="660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1</a:t>
            </a:r>
            <a:endParaRPr sz="550">
              <a:latin typeface="Microsoft Sans Serif"/>
              <a:cs typeface="Microsoft Sans Serif"/>
            </a:endParaRPr>
          </a:p>
        </p:txBody>
      </p:sp>
      <p:grpSp>
        <p:nvGrpSpPr>
          <p:cNvPr id="192" name="object 192"/>
          <p:cNvGrpSpPr/>
          <p:nvPr/>
        </p:nvGrpSpPr>
        <p:grpSpPr>
          <a:xfrm>
            <a:off x="2863220" y="1842895"/>
            <a:ext cx="685800" cy="783590"/>
            <a:chOff x="2863220" y="1842895"/>
            <a:chExt cx="685800" cy="783590"/>
          </a:xfrm>
        </p:grpSpPr>
        <p:sp>
          <p:nvSpPr>
            <p:cNvPr id="193" name="object 193"/>
            <p:cNvSpPr/>
            <p:nvPr/>
          </p:nvSpPr>
          <p:spPr>
            <a:xfrm>
              <a:off x="2886621" y="1866296"/>
              <a:ext cx="638810" cy="758190"/>
            </a:xfrm>
            <a:custGeom>
              <a:avLst/>
              <a:gdLst/>
              <a:ahLst/>
              <a:cxnLst/>
              <a:rect l="l" t="t" r="r" b="b"/>
              <a:pathLst>
                <a:path w="638810" h="758189">
                  <a:moveTo>
                    <a:pt x="0" y="0"/>
                  </a:moveTo>
                  <a:lnTo>
                    <a:pt x="638407" y="0"/>
                  </a:lnTo>
                </a:path>
                <a:path w="638810" h="758189">
                  <a:moveTo>
                    <a:pt x="0" y="757815"/>
                  </a:moveTo>
                  <a:lnTo>
                    <a:pt x="638407" y="757815"/>
                  </a:lnTo>
                </a:path>
                <a:path w="638810" h="758189">
                  <a:moveTo>
                    <a:pt x="638407" y="757815"/>
                  </a:moveTo>
                  <a:lnTo>
                    <a:pt x="638407" y="0"/>
                  </a:lnTo>
                </a:path>
                <a:path w="638810" h="758189">
                  <a:moveTo>
                    <a:pt x="0" y="757815"/>
                  </a:moveTo>
                  <a:lnTo>
                    <a:pt x="0" y="0"/>
                  </a:lnTo>
                </a:path>
              </a:pathLst>
            </a:custGeom>
            <a:ln w="3600">
              <a:solidFill>
                <a:srgbClr val="000000"/>
              </a:solidFill>
            </a:ln>
          </p:spPr>
          <p:txBody>
            <a:bodyPr wrap="square" lIns="0" tIns="0" rIns="0" bIns="0" rtlCol="0"/>
            <a:lstStyle/>
            <a:p>
              <a:endParaRPr/>
            </a:p>
          </p:txBody>
        </p:sp>
        <p:sp>
          <p:nvSpPr>
            <p:cNvPr id="194" name="object 194"/>
            <p:cNvSpPr/>
            <p:nvPr/>
          </p:nvSpPr>
          <p:spPr>
            <a:xfrm>
              <a:off x="2865020" y="1844695"/>
              <a:ext cx="681990" cy="43815"/>
            </a:xfrm>
            <a:custGeom>
              <a:avLst/>
              <a:gdLst/>
              <a:ahLst/>
              <a:cxnLst/>
              <a:rect l="l" t="t" r="r" b="b"/>
              <a:pathLst>
                <a:path w="681989" h="43814">
                  <a:moveTo>
                    <a:pt x="43200" y="21600"/>
                  </a:moveTo>
                  <a:lnTo>
                    <a:pt x="41502" y="30008"/>
                  </a:lnTo>
                  <a:lnTo>
                    <a:pt x="36871" y="36874"/>
                  </a:lnTo>
                  <a:lnTo>
                    <a:pt x="30005" y="41503"/>
                  </a:lnTo>
                  <a:lnTo>
                    <a:pt x="21600" y="43200"/>
                  </a:lnTo>
                  <a:lnTo>
                    <a:pt x="13192" y="41503"/>
                  </a:lnTo>
                  <a:lnTo>
                    <a:pt x="6326" y="36874"/>
                  </a:lnTo>
                  <a:lnTo>
                    <a:pt x="1697" y="30008"/>
                  </a:lnTo>
                  <a:lnTo>
                    <a:pt x="0" y="21600"/>
                  </a:lnTo>
                  <a:lnTo>
                    <a:pt x="1697" y="13195"/>
                  </a:lnTo>
                  <a:lnTo>
                    <a:pt x="6326" y="6328"/>
                  </a:lnTo>
                  <a:lnTo>
                    <a:pt x="13192" y="1698"/>
                  </a:lnTo>
                  <a:lnTo>
                    <a:pt x="21600" y="0"/>
                  </a:lnTo>
                  <a:lnTo>
                    <a:pt x="30005" y="1698"/>
                  </a:lnTo>
                  <a:lnTo>
                    <a:pt x="36871" y="6328"/>
                  </a:lnTo>
                  <a:lnTo>
                    <a:pt x="41502" y="13195"/>
                  </a:lnTo>
                  <a:lnTo>
                    <a:pt x="43200" y="21600"/>
                  </a:lnTo>
                </a:path>
                <a:path w="681989" h="43814">
                  <a:moveTo>
                    <a:pt x="74996" y="21600"/>
                  </a:moveTo>
                  <a:lnTo>
                    <a:pt x="73299" y="30008"/>
                  </a:lnTo>
                  <a:lnTo>
                    <a:pt x="68670" y="36874"/>
                  </a:lnTo>
                  <a:lnTo>
                    <a:pt x="61804" y="41503"/>
                  </a:lnTo>
                  <a:lnTo>
                    <a:pt x="53396" y="43200"/>
                  </a:lnTo>
                  <a:lnTo>
                    <a:pt x="44990" y="41503"/>
                  </a:lnTo>
                  <a:lnTo>
                    <a:pt x="38124" y="36874"/>
                  </a:lnTo>
                  <a:lnTo>
                    <a:pt x="33494" y="30008"/>
                  </a:lnTo>
                  <a:lnTo>
                    <a:pt x="31795" y="21600"/>
                  </a:lnTo>
                  <a:lnTo>
                    <a:pt x="33494" y="13195"/>
                  </a:lnTo>
                  <a:lnTo>
                    <a:pt x="38124" y="6328"/>
                  </a:lnTo>
                  <a:lnTo>
                    <a:pt x="44990" y="1698"/>
                  </a:lnTo>
                  <a:lnTo>
                    <a:pt x="53396" y="0"/>
                  </a:lnTo>
                  <a:lnTo>
                    <a:pt x="61804" y="1698"/>
                  </a:lnTo>
                  <a:lnTo>
                    <a:pt x="68670" y="6328"/>
                  </a:lnTo>
                  <a:lnTo>
                    <a:pt x="73299" y="13195"/>
                  </a:lnTo>
                  <a:lnTo>
                    <a:pt x="74996" y="21600"/>
                  </a:lnTo>
                </a:path>
                <a:path w="681989" h="43814">
                  <a:moveTo>
                    <a:pt x="106799" y="21600"/>
                  </a:moveTo>
                  <a:lnTo>
                    <a:pt x="105102" y="30008"/>
                  </a:lnTo>
                  <a:lnTo>
                    <a:pt x="100473" y="36874"/>
                  </a:lnTo>
                  <a:lnTo>
                    <a:pt x="93607" y="41503"/>
                  </a:lnTo>
                  <a:lnTo>
                    <a:pt x="85199" y="43200"/>
                  </a:lnTo>
                  <a:lnTo>
                    <a:pt x="76790" y="41503"/>
                  </a:lnTo>
                  <a:lnTo>
                    <a:pt x="69925" y="36874"/>
                  </a:lnTo>
                  <a:lnTo>
                    <a:pt x="65296" y="30008"/>
                  </a:lnTo>
                  <a:lnTo>
                    <a:pt x="63598" y="21600"/>
                  </a:lnTo>
                  <a:lnTo>
                    <a:pt x="65296" y="13195"/>
                  </a:lnTo>
                  <a:lnTo>
                    <a:pt x="69925" y="6328"/>
                  </a:lnTo>
                  <a:lnTo>
                    <a:pt x="76790" y="1698"/>
                  </a:lnTo>
                  <a:lnTo>
                    <a:pt x="85199" y="0"/>
                  </a:lnTo>
                  <a:lnTo>
                    <a:pt x="93607" y="1698"/>
                  </a:lnTo>
                  <a:lnTo>
                    <a:pt x="100473" y="6328"/>
                  </a:lnTo>
                  <a:lnTo>
                    <a:pt x="105102" y="13195"/>
                  </a:lnTo>
                  <a:lnTo>
                    <a:pt x="106799" y="21600"/>
                  </a:lnTo>
                </a:path>
                <a:path w="681989" h="43814">
                  <a:moveTo>
                    <a:pt x="138602" y="21600"/>
                  </a:moveTo>
                  <a:lnTo>
                    <a:pt x="136904" y="30008"/>
                  </a:lnTo>
                  <a:lnTo>
                    <a:pt x="132273" y="36874"/>
                  </a:lnTo>
                  <a:lnTo>
                    <a:pt x="125407" y="41503"/>
                  </a:lnTo>
                  <a:lnTo>
                    <a:pt x="117002" y="43200"/>
                  </a:lnTo>
                  <a:lnTo>
                    <a:pt x="108593" y="41503"/>
                  </a:lnTo>
                  <a:lnTo>
                    <a:pt x="101728" y="36874"/>
                  </a:lnTo>
                  <a:lnTo>
                    <a:pt x="97099" y="30008"/>
                  </a:lnTo>
                  <a:lnTo>
                    <a:pt x="95401" y="21600"/>
                  </a:lnTo>
                  <a:lnTo>
                    <a:pt x="97099" y="13195"/>
                  </a:lnTo>
                  <a:lnTo>
                    <a:pt x="101728" y="6328"/>
                  </a:lnTo>
                  <a:lnTo>
                    <a:pt x="108593" y="1698"/>
                  </a:lnTo>
                  <a:lnTo>
                    <a:pt x="117002" y="0"/>
                  </a:lnTo>
                  <a:lnTo>
                    <a:pt x="125407" y="1698"/>
                  </a:lnTo>
                  <a:lnTo>
                    <a:pt x="132273" y="6328"/>
                  </a:lnTo>
                  <a:lnTo>
                    <a:pt x="136904" y="13195"/>
                  </a:lnTo>
                  <a:lnTo>
                    <a:pt x="138602" y="21600"/>
                  </a:lnTo>
                </a:path>
                <a:path w="681989" h="43814">
                  <a:moveTo>
                    <a:pt x="170398" y="21600"/>
                  </a:moveTo>
                  <a:lnTo>
                    <a:pt x="168701" y="30008"/>
                  </a:lnTo>
                  <a:lnTo>
                    <a:pt x="164072" y="36874"/>
                  </a:lnTo>
                  <a:lnTo>
                    <a:pt x="157206" y="41503"/>
                  </a:lnTo>
                  <a:lnTo>
                    <a:pt x="148798" y="43200"/>
                  </a:lnTo>
                  <a:lnTo>
                    <a:pt x="140392" y="41503"/>
                  </a:lnTo>
                  <a:lnTo>
                    <a:pt x="133526" y="36874"/>
                  </a:lnTo>
                  <a:lnTo>
                    <a:pt x="128895" y="30008"/>
                  </a:lnTo>
                  <a:lnTo>
                    <a:pt x="127197" y="21600"/>
                  </a:lnTo>
                  <a:lnTo>
                    <a:pt x="128895" y="13195"/>
                  </a:lnTo>
                  <a:lnTo>
                    <a:pt x="133526" y="6328"/>
                  </a:lnTo>
                  <a:lnTo>
                    <a:pt x="140392" y="1698"/>
                  </a:lnTo>
                  <a:lnTo>
                    <a:pt x="148798" y="0"/>
                  </a:lnTo>
                  <a:lnTo>
                    <a:pt x="157206" y="1698"/>
                  </a:lnTo>
                  <a:lnTo>
                    <a:pt x="164072" y="6328"/>
                  </a:lnTo>
                  <a:lnTo>
                    <a:pt x="168701" y="13195"/>
                  </a:lnTo>
                  <a:lnTo>
                    <a:pt x="170398" y="21600"/>
                  </a:lnTo>
                </a:path>
                <a:path w="681989" h="43814">
                  <a:moveTo>
                    <a:pt x="202799" y="21600"/>
                  </a:moveTo>
                  <a:lnTo>
                    <a:pt x="201101" y="30008"/>
                  </a:lnTo>
                  <a:lnTo>
                    <a:pt x="196472" y="36874"/>
                  </a:lnTo>
                  <a:lnTo>
                    <a:pt x="189606" y="41503"/>
                  </a:lnTo>
                  <a:lnTo>
                    <a:pt x="181198" y="43200"/>
                  </a:lnTo>
                  <a:lnTo>
                    <a:pt x="172793" y="41503"/>
                  </a:lnTo>
                  <a:lnTo>
                    <a:pt x="165927" y="36874"/>
                  </a:lnTo>
                  <a:lnTo>
                    <a:pt x="161296" y="30008"/>
                  </a:lnTo>
                  <a:lnTo>
                    <a:pt x="159598" y="21600"/>
                  </a:lnTo>
                  <a:lnTo>
                    <a:pt x="161296" y="13195"/>
                  </a:lnTo>
                  <a:lnTo>
                    <a:pt x="165927" y="6328"/>
                  </a:lnTo>
                  <a:lnTo>
                    <a:pt x="172793" y="1698"/>
                  </a:lnTo>
                  <a:lnTo>
                    <a:pt x="181198" y="0"/>
                  </a:lnTo>
                  <a:lnTo>
                    <a:pt x="189606" y="1698"/>
                  </a:lnTo>
                  <a:lnTo>
                    <a:pt x="196472" y="6328"/>
                  </a:lnTo>
                  <a:lnTo>
                    <a:pt x="201101" y="13195"/>
                  </a:lnTo>
                  <a:lnTo>
                    <a:pt x="202799" y="21600"/>
                  </a:lnTo>
                </a:path>
                <a:path w="681989" h="43814">
                  <a:moveTo>
                    <a:pt x="234602" y="21600"/>
                  </a:moveTo>
                  <a:lnTo>
                    <a:pt x="232904" y="30008"/>
                  </a:lnTo>
                  <a:lnTo>
                    <a:pt x="228275" y="36874"/>
                  </a:lnTo>
                  <a:lnTo>
                    <a:pt x="221409" y="41503"/>
                  </a:lnTo>
                  <a:lnTo>
                    <a:pt x="213001" y="43200"/>
                  </a:lnTo>
                  <a:lnTo>
                    <a:pt x="204593" y="41503"/>
                  </a:lnTo>
                  <a:lnTo>
                    <a:pt x="197727" y="36874"/>
                  </a:lnTo>
                  <a:lnTo>
                    <a:pt x="193098" y="30008"/>
                  </a:lnTo>
                  <a:lnTo>
                    <a:pt x="191401" y="21600"/>
                  </a:lnTo>
                  <a:lnTo>
                    <a:pt x="193098" y="13195"/>
                  </a:lnTo>
                  <a:lnTo>
                    <a:pt x="197727" y="6328"/>
                  </a:lnTo>
                  <a:lnTo>
                    <a:pt x="204593" y="1698"/>
                  </a:lnTo>
                  <a:lnTo>
                    <a:pt x="213001" y="0"/>
                  </a:lnTo>
                  <a:lnTo>
                    <a:pt x="221409" y="1698"/>
                  </a:lnTo>
                  <a:lnTo>
                    <a:pt x="228275" y="6328"/>
                  </a:lnTo>
                  <a:lnTo>
                    <a:pt x="232904" y="13195"/>
                  </a:lnTo>
                  <a:lnTo>
                    <a:pt x="234602" y="21600"/>
                  </a:lnTo>
                </a:path>
                <a:path w="681989" h="43814">
                  <a:moveTo>
                    <a:pt x="266405" y="21600"/>
                  </a:moveTo>
                  <a:lnTo>
                    <a:pt x="264706" y="30008"/>
                  </a:lnTo>
                  <a:lnTo>
                    <a:pt x="260076" y="36874"/>
                  </a:lnTo>
                  <a:lnTo>
                    <a:pt x="253209" y="41503"/>
                  </a:lnTo>
                  <a:lnTo>
                    <a:pt x="244804" y="43200"/>
                  </a:lnTo>
                  <a:lnTo>
                    <a:pt x="236396" y="41503"/>
                  </a:lnTo>
                  <a:lnTo>
                    <a:pt x="229530" y="36874"/>
                  </a:lnTo>
                  <a:lnTo>
                    <a:pt x="224901" y="30008"/>
                  </a:lnTo>
                  <a:lnTo>
                    <a:pt x="223204" y="21600"/>
                  </a:lnTo>
                  <a:lnTo>
                    <a:pt x="224901" y="13195"/>
                  </a:lnTo>
                  <a:lnTo>
                    <a:pt x="229530" y="6328"/>
                  </a:lnTo>
                  <a:lnTo>
                    <a:pt x="236396" y="1698"/>
                  </a:lnTo>
                  <a:lnTo>
                    <a:pt x="244804" y="0"/>
                  </a:lnTo>
                  <a:lnTo>
                    <a:pt x="253209" y="1698"/>
                  </a:lnTo>
                  <a:lnTo>
                    <a:pt x="260076" y="6328"/>
                  </a:lnTo>
                  <a:lnTo>
                    <a:pt x="264706" y="13195"/>
                  </a:lnTo>
                  <a:lnTo>
                    <a:pt x="266405" y="21600"/>
                  </a:lnTo>
                </a:path>
                <a:path w="681989" h="43814">
                  <a:moveTo>
                    <a:pt x="298200" y="21600"/>
                  </a:moveTo>
                  <a:lnTo>
                    <a:pt x="296503" y="30008"/>
                  </a:lnTo>
                  <a:lnTo>
                    <a:pt x="291874" y="36874"/>
                  </a:lnTo>
                  <a:lnTo>
                    <a:pt x="285008" y="41503"/>
                  </a:lnTo>
                  <a:lnTo>
                    <a:pt x="276600" y="43200"/>
                  </a:lnTo>
                  <a:lnTo>
                    <a:pt x="268195" y="41503"/>
                  </a:lnTo>
                  <a:lnTo>
                    <a:pt x="261329" y="36874"/>
                  </a:lnTo>
                  <a:lnTo>
                    <a:pt x="256698" y="30008"/>
                  </a:lnTo>
                  <a:lnTo>
                    <a:pt x="255000" y="21600"/>
                  </a:lnTo>
                  <a:lnTo>
                    <a:pt x="256698" y="13195"/>
                  </a:lnTo>
                  <a:lnTo>
                    <a:pt x="261329" y="6328"/>
                  </a:lnTo>
                  <a:lnTo>
                    <a:pt x="268195" y="1698"/>
                  </a:lnTo>
                  <a:lnTo>
                    <a:pt x="276600" y="0"/>
                  </a:lnTo>
                  <a:lnTo>
                    <a:pt x="285008" y="1698"/>
                  </a:lnTo>
                  <a:lnTo>
                    <a:pt x="291874" y="6328"/>
                  </a:lnTo>
                  <a:lnTo>
                    <a:pt x="296503" y="13195"/>
                  </a:lnTo>
                  <a:lnTo>
                    <a:pt x="298200" y="21600"/>
                  </a:lnTo>
                </a:path>
                <a:path w="681989" h="43814">
                  <a:moveTo>
                    <a:pt x="330003" y="21600"/>
                  </a:moveTo>
                  <a:lnTo>
                    <a:pt x="328306" y="30008"/>
                  </a:lnTo>
                  <a:lnTo>
                    <a:pt x="323677" y="36874"/>
                  </a:lnTo>
                  <a:lnTo>
                    <a:pt x="316811" y="41503"/>
                  </a:lnTo>
                  <a:lnTo>
                    <a:pt x="308403" y="43200"/>
                  </a:lnTo>
                  <a:lnTo>
                    <a:pt x="299995" y="41503"/>
                  </a:lnTo>
                  <a:lnTo>
                    <a:pt x="293129" y="36874"/>
                  </a:lnTo>
                  <a:lnTo>
                    <a:pt x="288500" y="30008"/>
                  </a:lnTo>
                  <a:lnTo>
                    <a:pt x="286803" y="21600"/>
                  </a:lnTo>
                  <a:lnTo>
                    <a:pt x="288500" y="13195"/>
                  </a:lnTo>
                  <a:lnTo>
                    <a:pt x="293129" y="6328"/>
                  </a:lnTo>
                  <a:lnTo>
                    <a:pt x="299995" y="1698"/>
                  </a:lnTo>
                  <a:lnTo>
                    <a:pt x="308403" y="0"/>
                  </a:lnTo>
                  <a:lnTo>
                    <a:pt x="316811" y="1698"/>
                  </a:lnTo>
                  <a:lnTo>
                    <a:pt x="323677" y="6328"/>
                  </a:lnTo>
                  <a:lnTo>
                    <a:pt x="328306" y="13195"/>
                  </a:lnTo>
                  <a:lnTo>
                    <a:pt x="330003" y="21600"/>
                  </a:lnTo>
                </a:path>
                <a:path w="681989" h="43814">
                  <a:moveTo>
                    <a:pt x="362404" y="21600"/>
                  </a:moveTo>
                  <a:lnTo>
                    <a:pt x="360707" y="30008"/>
                  </a:lnTo>
                  <a:lnTo>
                    <a:pt x="356078" y="36874"/>
                  </a:lnTo>
                  <a:lnTo>
                    <a:pt x="349212" y="41503"/>
                  </a:lnTo>
                  <a:lnTo>
                    <a:pt x="340804" y="43200"/>
                  </a:lnTo>
                  <a:lnTo>
                    <a:pt x="332395" y="41503"/>
                  </a:lnTo>
                  <a:lnTo>
                    <a:pt x="325529" y="36874"/>
                  </a:lnTo>
                  <a:lnTo>
                    <a:pt x="320901" y="30008"/>
                  </a:lnTo>
                  <a:lnTo>
                    <a:pt x="319203" y="21600"/>
                  </a:lnTo>
                  <a:lnTo>
                    <a:pt x="320901" y="13195"/>
                  </a:lnTo>
                  <a:lnTo>
                    <a:pt x="325529" y="6328"/>
                  </a:lnTo>
                  <a:lnTo>
                    <a:pt x="332395" y="1698"/>
                  </a:lnTo>
                  <a:lnTo>
                    <a:pt x="340804" y="0"/>
                  </a:lnTo>
                  <a:lnTo>
                    <a:pt x="349212" y="1698"/>
                  </a:lnTo>
                  <a:lnTo>
                    <a:pt x="356078" y="6328"/>
                  </a:lnTo>
                  <a:lnTo>
                    <a:pt x="360707" y="13195"/>
                  </a:lnTo>
                  <a:lnTo>
                    <a:pt x="362404" y="21600"/>
                  </a:lnTo>
                </a:path>
                <a:path w="681989" h="43814">
                  <a:moveTo>
                    <a:pt x="394207" y="21600"/>
                  </a:moveTo>
                  <a:lnTo>
                    <a:pt x="392509" y="30008"/>
                  </a:lnTo>
                  <a:lnTo>
                    <a:pt x="387878" y="36874"/>
                  </a:lnTo>
                  <a:lnTo>
                    <a:pt x="381012" y="41503"/>
                  </a:lnTo>
                  <a:lnTo>
                    <a:pt x="372607" y="43200"/>
                  </a:lnTo>
                  <a:lnTo>
                    <a:pt x="364198" y="41503"/>
                  </a:lnTo>
                  <a:lnTo>
                    <a:pt x="357332" y="36874"/>
                  </a:lnTo>
                  <a:lnTo>
                    <a:pt x="352704" y="30008"/>
                  </a:lnTo>
                  <a:lnTo>
                    <a:pt x="351006" y="21600"/>
                  </a:lnTo>
                  <a:lnTo>
                    <a:pt x="352704" y="13195"/>
                  </a:lnTo>
                  <a:lnTo>
                    <a:pt x="357332" y="6328"/>
                  </a:lnTo>
                  <a:lnTo>
                    <a:pt x="364198" y="1698"/>
                  </a:lnTo>
                  <a:lnTo>
                    <a:pt x="372607" y="0"/>
                  </a:lnTo>
                  <a:lnTo>
                    <a:pt x="381012" y="1698"/>
                  </a:lnTo>
                  <a:lnTo>
                    <a:pt x="387878" y="6328"/>
                  </a:lnTo>
                  <a:lnTo>
                    <a:pt x="392509" y="13195"/>
                  </a:lnTo>
                  <a:lnTo>
                    <a:pt x="394207" y="21600"/>
                  </a:lnTo>
                </a:path>
                <a:path w="681989" h="43814">
                  <a:moveTo>
                    <a:pt x="426003" y="21600"/>
                  </a:moveTo>
                  <a:lnTo>
                    <a:pt x="424306" y="30008"/>
                  </a:lnTo>
                  <a:lnTo>
                    <a:pt x="419677" y="36874"/>
                  </a:lnTo>
                  <a:lnTo>
                    <a:pt x="412811" y="41503"/>
                  </a:lnTo>
                  <a:lnTo>
                    <a:pt x="404402" y="43200"/>
                  </a:lnTo>
                  <a:lnTo>
                    <a:pt x="395997" y="41503"/>
                  </a:lnTo>
                  <a:lnTo>
                    <a:pt x="389131" y="36874"/>
                  </a:lnTo>
                  <a:lnTo>
                    <a:pt x="384500" y="30008"/>
                  </a:lnTo>
                  <a:lnTo>
                    <a:pt x="382802" y="21600"/>
                  </a:lnTo>
                  <a:lnTo>
                    <a:pt x="384500" y="13195"/>
                  </a:lnTo>
                  <a:lnTo>
                    <a:pt x="389131" y="6328"/>
                  </a:lnTo>
                  <a:lnTo>
                    <a:pt x="395997" y="1698"/>
                  </a:lnTo>
                  <a:lnTo>
                    <a:pt x="404402" y="0"/>
                  </a:lnTo>
                  <a:lnTo>
                    <a:pt x="412811" y="1698"/>
                  </a:lnTo>
                  <a:lnTo>
                    <a:pt x="419677" y="6328"/>
                  </a:lnTo>
                  <a:lnTo>
                    <a:pt x="424306" y="13195"/>
                  </a:lnTo>
                  <a:lnTo>
                    <a:pt x="426003" y="21600"/>
                  </a:lnTo>
                </a:path>
                <a:path w="681989" h="43814">
                  <a:moveTo>
                    <a:pt x="457806" y="21600"/>
                  </a:moveTo>
                  <a:lnTo>
                    <a:pt x="456109" y="30008"/>
                  </a:lnTo>
                  <a:lnTo>
                    <a:pt x="451480" y="36874"/>
                  </a:lnTo>
                  <a:lnTo>
                    <a:pt x="444614" y="41503"/>
                  </a:lnTo>
                  <a:lnTo>
                    <a:pt x="436205" y="43200"/>
                  </a:lnTo>
                  <a:lnTo>
                    <a:pt x="427797" y="41503"/>
                  </a:lnTo>
                  <a:lnTo>
                    <a:pt x="420931" y="36874"/>
                  </a:lnTo>
                  <a:lnTo>
                    <a:pt x="416302" y="30008"/>
                  </a:lnTo>
                  <a:lnTo>
                    <a:pt x="414605" y="21600"/>
                  </a:lnTo>
                  <a:lnTo>
                    <a:pt x="416302" y="13195"/>
                  </a:lnTo>
                  <a:lnTo>
                    <a:pt x="420931" y="6328"/>
                  </a:lnTo>
                  <a:lnTo>
                    <a:pt x="427797" y="1698"/>
                  </a:lnTo>
                  <a:lnTo>
                    <a:pt x="436205" y="0"/>
                  </a:lnTo>
                  <a:lnTo>
                    <a:pt x="444614" y="1698"/>
                  </a:lnTo>
                  <a:lnTo>
                    <a:pt x="451480" y="6328"/>
                  </a:lnTo>
                  <a:lnTo>
                    <a:pt x="456109" y="13195"/>
                  </a:lnTo>
                  <a:lnTo>
                    <a:pt x="457806" y="21600"/>
                  </a:lnTo>
                </a:path>
                <a:path w="681989" h="43814">
                  <a:moveTo>
                    <a:pt x="489609" y="21600"/>
                  </a:moveTo>
                  <a:lnTo>
                    <a:pt x="487911" y="30008"/>
                  </a:lnTo>
                  <a:lnTo>
                    <a:pt x="483280" y="36874"/>
                  </a:lnTo>
                  <a:lnTo>
                    <a:pt x="476414" y="41503"/>
                  </a:lnTo>
                  <a:lnTo>
                    <a:pt x="468008" y="43200"/>
                  </a:lnTo>
                  <a:lnTo>
                    <a:pt x="459600" y="41503"/>
                  </a:lnTo>
                  <a:lnTo>
                    <a:pt x="452734" y="36874"/>
                  </a:lnTo>
                  <a:lnTo>
                    <a:pt x="448105" y="30008"/>
                  </a:lnTo>
                  <a:lnTo>
                    <a:pt x="446408" y="21600"/>
                  </a:lnTo>
                  <a:lnTo>
                    <a:pt x="448105" y="13195"/>
                  </a:lnTo>
                  <a:lnTo>
                    <a:pt x="452734" y="6328"/>
                  </a:lnTo>
                  <a:lnTo>
                    <a:pt x="459600" y="1698"/>
                  </a:lnTo>
                  <a:lnTo>
                    <a:pt x="468008" y="0"/>
                  </a:lnTo>
                  <a:lnTo>
                    <a:pt x="476414" y="1698"/>
                  </a:lnTo>
                  <a:lnTo>
                    <a:pt x="483280" y="6328"/>
                  </a:lnTo>
                  <a:lnTo>
                    <a:pt x="487911" y="13195"/>
                  </a:lnTo>
                  <a:lnTo>
                    <a:pt x="489609" y="21600"/>
                  </a:lnTo>
                </a:path>
                <a:path w="681989" h="43814">
                  <a:moveTo>
                    <a:pt x="522010" y="21600"/>
                  </a:moveTo>
                  <a:lnTo>
                    <a:pt x="520311" y="30008"/>
                  </a:lnTo>
                  <a:lnTo>
                    <a:pt x="515681" y="36874"/>
                  </a:lnTo>
                  <a:lnTo>
                    <a:pt x="508814" y="41503"/>
                  </a:lnTo>
                  <a:lnTo>
                    <a:pt x="500409" y="43200"/>
                  </a:lnTo>
                  <a:lnTo>
                    <a:pt x="492001" y="41503"/>
                  </a:lnTo>
                  <a:lnTo>
                    <a:pt x="485135" y="36874"/>
                  </a:lnTo>
                  <a:lnTo>
                    <a:pt x="480506" y="30008"/>
                  </a:lnTo>
                  <a:lnTo>
                    <a:pt x="478809" y="21600"/>
                  </a:lnTo>
                  <a:lnTo>
                    <a:pt x="480506" y="13195"/>
                  </a:lnTo>
                  <a:lnTo>
                    <a:pt x="485135" y="6328"/>
                  </a:lnTo>
                  <a:lnTo>
                    <a:pt x="492001" y="1698"/>
                  </a:lnTo>
                  <a:lnTo>
                    <a:pt x="500409" y="0"/>
                  </a:lnTo>
                  <a:lnTo>
                    <a:pt x="508814" y="1698"/>
                  </a:lnTo>
                  <a:lnTo>
                    <a:pt x="515681" y="6328"/>
                  </a:lnTo>
                  <a:lnTo>
                    <a:pt x="520311" y="13195"/>
                  </a:lnTo>
                  <a:lnTo>
                    <a:pt x="522010" y="21600"/>
                  </a:lnTo>
                </a:path>
                <a:path w="681989" h="43814">
                  <a:moveTo>
                    <a:pt x="553805" y="21600"/>
                  </a:moveTo>
                  <a:lnTo>
                    <a:pt x="552108" y="30008"/>
                  </a:lnTo>
                  <a:lnTo>
                    <a:pt x="547479" y="36874"/>
                  </a:lnTo>
                  <a:lnTo>
                    <a:pt x="540613" y="41503"/>
                  </a:lnTo>
                  <a:lnTo>
                    <a:pt x="532205" y="43200"/>
                  </a:lnTo>
                  <a:lnTo>
                    <a:pt x="523800" y="41503"/>
                  </a:lnTo>
                  <a:lnTo>
                    <a:pt x="516933" y="36874"/>
                  </a:lnTo>
                  <a:lnTo>
                    <a:pt x="512303" y="30008"/>
                  </a:lnTo>
                  <a:lnTo>
                    <a:pt x="510604" y="21600"/>
                  </a:lnTo>
                  <a:lnTo>
                    <a:pt x="512303" y="13195"/>
                  </a:lnTo>
                  <a:lnTo>
                    <a:pt x="516933" y="6328"/>
                  </a:lnTo>
                  <a:lnTo>
                    <a:pt x="523800" y="1698"/>
                  </a:lnTo>
                  <a:lnTo>
                    <a:pt x="532205" y="0"/>
                  </a:lnTo>
                  <a:lnTo>
                    <a:pt x="540613" y="1698"/>
                  </a:lnTo>
                  <a:lnTo>
                    <a:pt x="547479" y="6328"/>
                  </a:lnTo>
                  <a:lnTo>
                    <a:pt x="552108" y="13195"/>
                  </a:lnTo>
                  <a:lnTo>
                    <a:pt x="553805" y="21600"/>
                  </a:lnTo>
                </a:path>
                <a:path w="681989" h="43814">
                  <a:moveTo>
                    <a:pt x="585608" y="21600"/>
                  </a:moveTo>
                  <a:lnTo>
                    <a:pt x="583911" y="30008"/>
                  </a:lnTo>
                  <a:lnTo>
                    <a:pt x="579282" y="36874"/>
                  </a:lnTo>
                  <a:lnTo>
                    <a:pt x="572416" y="41503"/>
                  </a:lnTo>
                  <a:lnTo>
                    <a:pt x="564008" y="43200"/>
                  </a:lnTo>
                  <a:lnTo>
                    <a:pt x="555600" y="41503"/>
                  </a:lnTo>
                  <a:lnTo>
                    <a:pt x="548734" y="36874"/>
                  </a:lnTo>
                  <a:lnTo>
                    <a:pt x="544105" y="30008"/>
                  </a:lnTo>
                  <a:lnTo>
                    <a:pt x="542408" y="21600"/>
                  </a:lnTo>
                  <a:lnTo>
                    <a:pt x="544105" y="13195"/>
                  </a:lnTo>
                  <a:lnTo>
                    <a:pt x="548734" y="6328"/>
                  </a:lnTo>
                  <a:lnTo>
                    <a:pt x="555600" y="1698"/>
                  </a:lnTo>
                  <a:lnTo>
                    <a:pt x="564008" y="0"/>
                  </a:lnTo>
                  <a:lnTo>
                    <a:pt x="572416" y="1698"/>
                  </a:lnTo>
                  <a:lnTo>
                    <a:pt x="579282" y="6328"/>
                  </a:lnTo>
                  <a:lnTo>
                    <a:pt x="583911" y="13195"/>
                  </a:lnTo>
                  <a:lnTo>
                    <a:pt x="585608" y="21600"/>
                  </a:lnTo>
                </a:path>
                <a:path w="681989" h="43814">
                  <a:moveTo>
                    <a:pt x="617411" y="21600"/>
                  </a:moveTo>
                  <a:lnTo>
                    <a:pt x="615713" y="30008"/>
                  </a:lnTo>
                  <a:lnTo>
                    <a:pt x="611082" y="36874"/>
                  </a:lnTo>
                  <a:lnTo>
                    <a:pt x="604216" y="41503"/>
                  </a:lnTo>
                  <a:lnTo>
                    <a:pt x="595811" y="43200"/>
                  </a:lnTo>
                  <a:lnTo>
                    <a:pt x="587403" y="41503"/>
                  </a:lnTo>
                  <a:lnTo>
                    <a:pt x="580537" y="36874"/>
                  </a:lnTo>
                  <a:lnTo>
                    <a:pt x="575908" y="30008"/>
                  </a:lnTo>
                  <a:lnTo>
                    <a:pt x="574211" y="21600"/>
                  </a:lnTo>
                  <a:lnTo>
                    <a:pt x="575908" y="13195"/>
                  </a:lnTo>
                  <a:lnTo>
                    <a:pt x="580537" y="6328"/>
                  </a:lnTo>
                  <a:lnTo>
                    <a:pt x="587403" y="1698"/>
                  </a:lnTo>
                  <a:lnTo>
                    <a:pt x="595811" y="0"/>
                  </a:lnTo>
                  <a:lnTo>
                    <a:pt x="604216" y="1698"/>
                  </a:lnTo>
                  <a:lnTo>
                    <a:pt x="611082" y="6328"/>
                  </a:lnTo>
                  <a:lnTo>
                    <a:pt x="615713" y="13195"/>
                  </a:lnTo>
                  <a:lnTo>
                    <a:pt x="617411" y="21600"/>
                  </a:lnTo>
                </a:path>
                <a:path w="681989" h="43814">
                  <a:moveTo>
                    <a:pt x="649207" y="21600"/>
                  </a:moveTo>
                  <a:lnTo>
                    <a:pt x="647510" y="30008"/>
                  </a:lnTo>
                  <a:lnTo>
                    <a:pt x="642881" y="36874"/>
                  </a:lnTo>
                  <a:lnTo>
                    <a:pt x="636015" y="41503"/>
                  </a:lnTo>
                  <a:lnTo>
                    <a:pt x="627607" y="43200"/>
                  </a:lnTo>
                  <a:lnTo>
                    <a:pt x="619201" y="41503"/>
                  </a:lnTo>
                  <a:lnTo>
                    <a:pt x="612335" y="36874"/>
                  </a:lnTo>
                  <a:lnTo>
                    <a:pt x="607705" y="30008"/>
                  </a:lnTo>
                  <a:lnTo>
                    <a:pt x="606006" y="21600"/>
                  </a:lnTo>
                  <a:lnTo>
                    <a:pt x="607705" y="13195"/>
                  </a:lnTo>
                  <a:lnTo>
                    <a:pt x="612335" y="6328"/>
                  </a:lnTo>
                  <a:lnTo>
                    <a:pt x="619201" y="1698"/>
                  </a:lnTo>
                  <a:lnTo>
                    <a:pt x="627607" y="0"/>
                  </a:lnTo>
                  <a:lnTo>
                    <a:pt x="636015" y="1698"/>
                  </a:lnTo>
                  <a:lnTo>
                    <a:pt x="642881" y="6328"/>
                  </a:lnTo>
                  <a:lnTo>
                    <a:pt x="647510" y="13195"/>
                  </a:lnTo>
                  <a:lnTo>
                    <a:pt x="649207" y="21600"/>
                  </a:lnTo>
                </a:path>
                <a:path w="681989" h="43814">
                  <a:moveTo>
                    <a:pt x="681608" y="21600"/>
                  </a:moveTo>
                  <a:lnTo>
                    <a:pt x="679910" y="30008"/>
                  </a:lnTo>
                  <a:lnTo>
                    <a:pt x="675282" y="36874"/>
                  </a:lnTo>
                  <a:lnTo>
                    <a:pt x="668416" y="41503"/>
                  </a:lnTo>
                  <a:lnTo>
                    <a:pt x="660007" y="43200"/>
                  </a:lnTo>
                  <a:lnTo>
                    <a:pt x="651602" y="41503"/>
                  </a:lnTo>
                  <a:lnTo>
                    <a:pt x="644736" y="36874"/>
                  </a:lnTo>
                  <a:lnTo>
                    <a:pt x="640105" y="30008"/>
                  </a:lnTo>
                  <a:lnTo>
                    <a:pt x="638407" y="21600"/>
                  </a:lnTo>
                  <a:lnTo>
                    <a:pt x="640105" y="13195"/>
                  </a:lnTo>
                  <a:lnTo>
                    <a:pt x="644736" y="6328"/>
                  </a:lnTo>
                  <a:lnTo>
                    <a:pt x="651602" y="1698"/>
                  </a:lnTo>
                  <a:lnTo>
                    <a:pt x="660007" y="0"/>
                  </a:lnTo>
                  <a:lnTo>
                    <a:pt x="668416" y="1698"/>
                  </a:lnTo>
                  <a:lnTo>
                    <a:pt x="675282" y="6328"/>
                  </a:lnTo>
                  <a:lnTo>
                    <a:pt x="679910" y="13195"/>
                  </a:lnTo>
                  <a:lnTo>
                    <a:pt x="681608" y="21600"/>
                  </a:lnTo>
                </a:path>
              </a:pathLst>
            </a:custGeom>
            <a:ln w="3600">
              <a:solidFill>
                <a:srgbClr val="0000FF"/>
              </a:solidFill>
            </a:ln>
          </p:spPr>
          <p:txBody>
            <a:bodyPr wrap="square" lIns="0" tIns="0" rIns="0" bIns="0" rtlCol="0"/>
            <a:lstStyle/>
            <a:p>
              <a:endParaRPr/>
            </a:p>
          </p:txBody>
        </p:sp>
        <p:sp>
          <p:nvSpPr>
            <p:cNvPr id="195" name="object 195"/>
            <p:cNvSpPr/>
            <p:nvPr/>
          </p:nvSpPr>
          <p:spPr>
            <a:xfrm>
              <a:off x="2886621" y="1866296"/>
              <a:ext cx="638810" cy="379095"/>
            </a:xfrm>
            <a:custGeom>
              <a:avLst/>
              <a:gdLst/>
              <a:ahLst/>
              <a:cxnLst/>
              <a:rect l="l" t="t" r="r" b="b"/>
              <a:pathLst>
                <a:path w="638810" h="379094">
                  <a:moveTo>
                    <a:pt x="0" y="378610"/>
                  </a:moveTo>
                  <a:lnTo>
                    <a:pt x="0" y="0"/>
                  </a:lnTo>
                </a:path>
                <a:path w="638810" h="379094">
                  <a:moveTo>
                    <a:pt x="31795" y="378610"/>
                  </a:moveTo>
                  <a:lnTo>
                    <a:pt x="31795" y="0"/>
                  </a:lnTo>
                </a:path>
                <a:path w="638810" h="379094">
                  <a:moveTo>
                    <a:pt x="63598" y="378610"/>
                  </a:moveTo>
                  <a:lnTo>
                    <a:pt x="63598" y="0"/>
                  </a:lnTo>
                </a:path>
                <a:path w="638810" h="379094">
                  <a:moveTo>
                    <a:pt x="95401" y="378610"/>
                  </a:moveTo>
                  <a:lnTo>
                    <a:pt x="95401" y="0"/>
                  </a:lnTo>
                </a:path>
                <a:path w="638810" h="379094">
                  <a:moveTo>
                    <a:pt x="127197" y="378610"/>
                  </a:moveTo>
                  <a:lnTo>
                    <a:pt x="127197" y="0"/>
                  </a:lnTo>
                </a:path>
                <a:path w="638810" h="379094">
                  <a:moveTo>
                    <a:pt x="159598" y="378610"/>
                  </a:moveTo>
                  <a:lnTo>
                    <a:pt x="159598" y="0"/>
                  </a:lnTo>
                </a:path>
                <a:path w="638810" h="379094">
                  <a:moveTo>
                    <a:pt x="191401" y="378610"/>
                  </a:moveTo>
                  <a:lnTo>
                    <a:pt x="191401" y="0"/>
                  </a:lnTo>
                </a:path>
                <a:path w="638810" h="379094">
                  <a:moveTo>
                    <a:pt x="223204" y="378610"/>
                  </a:moveTo>
                  <a:lnTo>
                    <a:pt x="223204" y="0"/>
                  </a:lnTo>
                </a:path>
                <a:path w="638810" h="379094">
                  <a:moveTo>
                    <a:pt x="255000" y="378610"/>
                  </a:moveTo>
                  <a:lnTo>
                    <a:pt x="255000" y="0"/>
                  </a:lnTo>
                </a:path>
                <a:path w="638810" h="379094">
                  <a:moveTo>
                    <a:pt x="286803" y="378610"/>
                  </a:moveTo>
                  <a:lnTo>
                    <a:pt x="286803" y="0"/>
                  </a:lnTo>
                </a:path>
                <a:path w="638810" h="379094">
                  <a:moveTo>
                    <a:pt x="319203" y="378610"/>
                  </a:moveTo>
                  <a:lnTo>
                    <a:pt x="319203" y="0"/>
                  </a:lnTo>
                </a:path>
                <a:path w="638810" h="379094">
                  <a:moveTo>
                    <a:pt x="351006" y="378610"/>
                  </a:moveTo>
                  <a:lnTo>
                    <a:pt x="351006" y="0"/>
                  </a:lnTo>
                </a:path>
                <a:path w="638810" h="379094">
                  <a:moveTo>
                    <a:pt x="382802" y="378610"/>
                  </a:moveTo>
                  <a:lnTo>
                    <a:pt x="382802" y="0"/>
                  </a:lnTo>
                </a:path>
                <a:path w="638810" h="379094">
                  <a:moveTo>
                    <a:pt x="414605" y="378610"/>
                  </a:moveTo>
                  <a:lnTo>
                    <a:pt x="414605" y="0"/>
                  </a:lnTo>
                </a:path>
                <a:path w="638810" h="379094">
                  <a:moveTo>
                    <a:pt x="446408" y="378610"/>
                  </a:moveTo>
                  <a:lnTo>
                    <a:pt x="446408" y="0"/>
                  </a:lnTo>
                </a:path>
                <a:path w="638810" h="379094">
                  <a:moveTo>
                    <a:pt x="478809" y="378610"/>
                  </a:moveTo>
                  <a:lnTo>
                    <a:pt x="478809" y="0"/>
                  </a:lnTo>
                </a:path>
                <a:path w="638810" h="379094">
                  <a:moveTo>
                    <a:pt x="510604" y="378610"/>
                  </a:moveTo>
                  <a:lnTo>
                    <a:pt x="510604" y="0"/>
                  </a:lnTo>
                </a:path>
                <a:path w="638810" h="379094">
                  <a:moveTo>
                    <a:pt x="542408" y="378610"/>
                  </a:moveTo>
                  <a:lnTo>
                    <a:pt x="542408" y="0"/>
                  </a:lnTo>
                </a:path>
                <a:path w="638810" h="379094">
                  <a:moveTo>
                    <a:pt x="574211" y="378610"/>
                  </a:moveTo>
                  <a:lnTo>
                    <a:pt x="574211" y="0"/>
                  </a:lnTo>
                </a:path>
                <a:path w="638810" h="379094">
                  <a:moveTo>
                    <a:pt x="606006" y="378610"/>
                  </a:moveTo>
                  <a:lnTo>
                    <a:pt x="606006" y="0"/>
                  </a:lnTo>
                </a:path>
                <a:path w="638810" h="379094">
                  <a:moveTo>
                    <a:pt x="638407" y="378610"/>
                  </a:moveTo>
                  <a:lnTo>
                    <a:pt x="638407" y="0"/>
                  </a:lnTo>
                </a:path>
              </a:pathLst>
            </a:custGeom>
            <a:ln w="3600">
              <a:solidFill>
                <a:srgbClr val="0000FF"/>
              </a:solidFill>
            </a:ln>
          </p:spPr>
          <p:txBody>
            <a:bodyPr wrap="square" lIns="0" tIns="0" rIns="0" bIns="0" rtlCol="0"/>
            <a:lstStyle/>
            <a:p>
              <a:endParaRPr/>
            </a:p>
          </p:txBody>
        </p:sp>
        <p:sp>
          <p:nvSpPr>
            <p:cNvPr id="196" name="object 196"/>
            <p:cNvSpPr/>
            <p:nvPr/>
          </p:nvSpPr>
          <p:spPr>
            <a:xfrm>
              <a:off x="2886621" y="2244906"/>
              <a:ext cx="638810" cy="0"/>
            </a:xfrm>
            <a:custGeom>
              <a:avLst/>
              <a:gdLst/>
              <a:ahLst/>
              <a:cxnLst/>
              <a:rect l="l" t="t" r="r" b="b"/>
              <a:pathLst>
                <a:path w="638810">
                  <a:moveTo>
                    <a:pt x="0" y="0"/>
                  </a:moveTo>
                  <a:lnTo>
                    <a:pt x="638407" y="0"/>
                  </a:lnTo>
                </a:path>
              </a:pathLst>
            </a:custGeom>
            <a:ln w="3600">
              <a:solidFill>
                <a:srgbClr val="000000"/>
              </a:solidFill>
            </a:ln>
          </p:spPr>
          <p:txBody>
            <a:bodyPr wrap="square" lIns="0" tIns="0" rIns="0" bIns="0" rtlCol="0"/>
            <a:lstStyle/>
            <a:p>
              <a:endParaRPr/>
            </a:p>
          </p:txBody>
        </p:sp>
      </p:grpSp>
      <p:sp>
        <p:nvSpPr>
          <p:cNvPr id="197" name="object 197"/>
          <p:cNvSpPr txBox="1"/>
          <p:nvPr/>
        </p:nvSpPr>
        <p:spPr>
          <a:xfrm>
            <a:off x="2937520" y="1724598"/>
            <a:ext cx="535940" cy="112395"/>
          </a:xfrm>
          <a:prstGeom prst="rect">
            <a:avLst/>
          </a:prstGeom>
        </p:spPr>
        <p:txBody>
          <a:bodyPr vert="horz" wrap="square" lIns="0" tIns="14604" rIns="0" bIns="0" rtlCol="0">
            <a:spAutoFit/>
          </a:bodyPr>
          <a:lstStyle/>
          <a:p>
            <a:pPr marL="12700">
              <a:lnSpc>
                <a:spcPct val="100000"/>
              </a:lnSpc>
              <a:spcBef>
                <a:spcPts val="114"/>
              </a:spcBef>
            </a:pPr>
            <a:r>
              <a:rPr sz="550" spc="5" dirty="0">
                <a:latin typeface="Microsoft Sans Serif"/>
                <a:cs typeface="Microsoft Sans Serif"/>
              </a:rPr>
              <a:t>x[n]=cos(2*pi*n)</a:t>
            </a:r>
            <a:endParaRPr sz="550">
              <a:latin typeface="Microsoft Sans Serif"/>
              <a:cs typeface="Microsoft Sans Serif"/>
            </a:endParaRPr>
          </a:p>
        </p:txBody>
      </p:sp>
      <p:sp>
        <p:nvSpPr>
          <p:cNvPr id="202" name="object 202"/>
          <p:cNvSpPr txBox="1"/>
          <p:nvPr/>
        </p:nvSpPr>
        <p:spPr>
          <a:xfrm>
            <a:off x="450875" y="3025627"/>
            <a:ext cx="3706495" cy="15367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20" dirty="0">
                <a:solidFill>
                  <a:srgbClr val="3333B2"/>
                </a:solidFill>
                <a:latin typeface="Tahoma"/>
                <a:cs typeface="Tahoma"/>
              </a:rPr>
              <a:t> </a:t>
            </a:r>
            <a:r>
              <a:rPr sz="1000" spc="-40" dirty="0">
                <a:latin typeface="Tahoma"/>
                <a:cs typeface="Tahoma"/>
              </a:rPr>
              <a:t>Secuencia</a:t>
            </a:r>
            <a:r>
              <a:rPr sz="1000" spc="25" dirty="0">
                <a:latin typeface="Tahoma"/>
                <a:cs typeface="Tahoma"/>
              </a:rPr>
              <a:t> </a:t>
            </a:r>
            <a:r>
              <a:rPr sz="1000" spc="-65" dirty="0">
                <a:latin typeface="Tahoma"/>
                <a:cs typeface="Tahoma"/>
              </a:rPr>
              <a:t>de</a:t>
            </a:r>
            <a:r>
              <a:rPr sz="1000" spc="25" dirty="0">
                <a:latin typeface="Tahoma"/>
                <a:cs typeface="Tahoma"/>
              </a:rPr>
              <a:t> </a:t>
            </a:r>
            <a:r>
              <a:rPr sz="1000" spc="-40" dirty="0">
                <a:latin typeface="Tahoma"/>
                <a:cs typeface="Tahoma"/>
              </a:rPr>
              <a:t>sinusoidales</a:t>
            </a:r>
            <a:r>
              <a:rPr sz="1000" spc="20" dirty="0">
                <a:latin typeface="Tahoma"/>
                <a:cs typeface="Tahoma"/>
              </a:rPr>
              <a:t> </a:t>
            </a:r>
            <a:r>
              <a:rPr sz="1000" spc="-35" dirty="0">
                <a:latin typeface="Tahoma"/>
                <a:cs typeface="Tahoma"/>
              </a:rPr>
              <a:t>discretas</a:t>
            </a:r>
            <a:r>
              <a:rPr sz="1000" spc="25" dirty="0">
                <a:latin typeface="Tahoma"/>
                <a:cs typeface="Tahoma"/>
              </a:rPr>
              <a:t> </a:t>
            </a:r>
            <a:r>
              <a:rPr sz="1000" spc="-50" dirty="0">
                <a:latin typeface="Tahoma"/>
                <a:cs typeface="Tahoma"/>
              </a:rPr>
              <a:t>para</a:t>
            </a:r>
            <a:r>
              <a:rPr sz="1000" spc="25" dirty="0">
                <a:latin typeface="Tahoma"/>
                <a:cs typeface="Tahoma"/>
              </a:rPr>
              <a:t> </a:t>
            </a:r>
            <a:r>
              <a:rPr sz="1000" spc="-40" dirty="0">
                <a:latin typeface="Tahoma"/>
                <a:cs typeface="Tahoma"/>
              </a:rPr>
              <a:t>diferentes</a:t>
            </a:r>
            <a:r>
              <a:rPr sz="1000" spc="25" dirty="0">
                <a:latin typeface="Tahoma"/>
                <a:cs typeface="Tahoma"/>
              </a:rPr>
              <a:t> </a:t>
            </a:r>
            <a:r>
              <a:rPr sz="1000" spc="-45" dirty="0">
                <a:latin typeface="Tahoma"/>
                <a:cs typeface="Tahoma"/>
              </a:rPr>
              <a:t>frecuencias</a:t>
            </a:r>
            <a:endParaRPr sz="1000">
              <a:latin typeface="Tahoma"/>
              <a:cs typeface="Tahoma"/>
            </a:endParaRPr>
          </a:p>
        </p:txBody>
      </p:sp>
      <p:sp>
        <p:nvSpPr>
          <p:cNvPr id="203" name="object 20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918210"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p>
        </p:txBody>
      </p:sp>
      <p:sp>
        <p:nvSpPr>
          <p:cNvPr id="3" name="object 3"/>
          <p:cNvSpPr/>
          <p:nvPr/>
        </p:nvSpPr>
        <p:spPr>
          <a:xfrm>
            <a:off x="273201" y="579716"/>
            <a:ext cx="1577975" cy="207010"/>
          </a:xfrm>
          <a:custGeom>
            <a:avLst/>
            <a:gdLst/>
            <a:ahLst/>
            <a:cxnLst/>
            <a:rect l="l" t="t" r="r" b="b"/>
            <a:pathLst>
              <a:path w="1577975" h="207009">
                <a:moveTo>
                  <a:pt x="1526821" y="0"/>
                </a:moveTo>
                <a:lnTo>
                  <a:pt x="50800" y="0"/>
                </a:lnTo>
                <a:lnTo>
                  <a:pt x="31075" y="4008"/>
                </a:lnTo>
                <a:lnTo>
                  <a:pt x="14922" y="14922"/>
                </a:lnTo>
                <a:lnTo>
                  <a:pt x="4008" y="31075"/>
                </a:lnTo>
                <a:lnTo>
                  <a:pt x="0" y="50800"/>
                </a:lnTo>
                <a:lnTo>
                  <a:pt x="0" y="206847"/>
                </a:lnTo>
                <a:lnTo>
                  <a:pt x="1577622" y="206847"/>
                </a:lnTo>
                <a:lnTo>
                  <a:pt x="1577622" y="50800"/>
                </a:lnTo>
                <a:lnTo>
                  <a:pt x="1573613" y="31075"/>
                </a:lnTo>
                <a:lnTo>
                  <a:pt x="1562699" y="14922"/>
                </a:lnTo>
                <a:lnTo>
                  <a:pt x="1546546" y="4008"/>
                </a:lnTo>
                <a:lnTo>
                  <a:pt x="1526821" y="0"/>
                </a:lnTo>
                <a:close/>
              </a:path>
            </a:pathLst>
          </a:custGeom>
          <a:solidFill>
            <a:srgbClr val="D6D6EF"/>
          </a:solidFill>
        </p:spPr>
        <p:txBody>
          <a:bodyPr wrap="square" lIns="0" tIns="0" rIns="0" bIns="0" rtlCol="0"/>
          <a:lstStyle/>
          <a:p>
            <a:endParaRPr/>
          </a:p>
        </p:txBody>
      </p:sp>
      <p:sp>
        <p:nvSpPr>
          <p:cNvPr id="4" name="object 4"/>
          <p:cNvSpPr txBox="1"/>
          <p:nvPr/>
        </p:nvSpPr>
        <p:spPr>
          <a:xfrm>
            <a:off x="285902" y="577745"/>
            <a:ext cx="1007744" cy="207645"/>
          </a:xfrm>
          <a:prstGeom prst="rect">
            <a:avLst/>
          </a:prstGeom>
        </p:spPr>
        <p:txBody>
          <a:bodyPr vert="horz" wrap="square" lIns="0" tIns="12065" rIns="0" bIns="0" rtlCol="0">
            <a:spAutoFit/>
          </a:bodyPr>
          <a:lstStyle/>
          <a:p>
            <a:pPr marL="38100">
              <a:lnSpc>
                <a:spcPct val="100000"/>
              </a:lnSpc>
              <a:spcBef>
                <a:spcPts val="95"/>
              </a:spcBef>
            </a:pPr>
            <a:r>
              <a:rPr sz="1200" spc="-50" dirty="0">
                <a:solidFill>
                  <a:srgbClr val="3333B2"/>
                </a:solidFill>
                <a:latin typeface="Tahoma"/>
                <a:cs typeface="Tahoma"/>
              </a:rPr>
              <a:t>Continuas</a:t>
            </a:r>
            <a:r>
              <a:rPr sz="1200" spc="-15" dirty="0">
                <a:solidFill>
                  <a:srgbClr val="3333B2"/>
                </a:solidFill>
                <a:latin typeface="Tahoma"/>
                <a:cs typeface="Tahoma"/>
              </a:rPr>
              <a:t> </a:t>
            </a:r>
            <a:r>
              <a:rPr sz="1200" i="1" spc="30" dirty="0">
                <a:solidFill>
                  <a:srgbClr val="3333B2"/>
                </a:solidFill>
                <a:latin typeface="Trebuchet MS"/>
                <a:cs typeface="Trebuchet MS"/>
              </a:rPr>
              <a:t>e</a:t>
            </a:r>
            <a:r>
              <a:rPr sz="1200" i="1" spc="44" baseline="31250" dirty="0">
                <a:solidFill>
                  <a:srgbClr val="3333B2"/>
                </a:solidFill>
                <a:latin typeface="Arial"/>
                <a:cs typeface="Arial"/>
              </a:rPr>
              <a:t>j</a:t>
            </a:r>
            <a:r>
              <a:rPr sz="1200" i="1" spc="44" baseline="31250" dirty="0">
                <a:solidFill>
                  <a:srgbClr val="3333B2"/>
                </a:solidFill>
                <a:latin typeface="Calibri"/>
                <a:cs typeface="Calibri"/>
              </a:rPr>
              <a:t>ω</a:t>
            </a:r>
            <a:r>
              <a:rPr sz="900" spc="44" baseline="27777" dirty="0">
                <a:solidFill>
                  <a:srgbClr val="3333B2"/>
                </a:solidFill>
                <a:latin typeface="Tahoma"/>
                <a:cs typeface="Tahoma"/>
              </a:rPr>
              <a:t>0</a:t>
            </a:r>
            <a:r>
              <a:rPr sz="1200" i="1" spc="44" baseline="31250" dirty="0">
                <a:solidFill>
                  <a:srgbClr val="3333B2"/>
                </a:solidFill>
                <a:latin typeface="Arial"/>
                <a:cs typeface="Arial"/>
              </a:rPr>
              <a:t>t</a:t>
            </a:r>
            <a:endParaRPr sz="1200" baseline="31250">
              <a:latin typeface="Arial"/>
              <a:cs typeface="Arial"/>
            </a:endParaRPr>
          </a:p>
        </p:txBody>
      </p:sp>
      <p:sp>
        <p:nvSpPr>
          <p:cNvPr id="16" name="object 16"/>
          <p:cNvSpPr txBox="1"/>
          <p:nvPr/>
        </p:nvSpPr>
        <p:spPr>
          <a:xfrm>
            <a:off x="562991" y="788465"/>
            <a:ext cx="1177925" cy="535940"/>
          </a:xfrm>
          <a:prstGeom prst="rect">
            <a:avLst/>
          </a:prstGeom>
        </p:spPr>
        <p:txBody>
          <a:bodyPr vert="horz" wrap="square" lIns="0" tIns="6985" rIns="0" bIns="0" rtlCol="0">
            <a:spAutoFit/>
          </a:bodyPr>
          <a:lstStyle/>
          <a:p>
            <a:pPr marL="38100" marR="30480">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20" dirty="0">
                <a:latin typeface="Tahoma"/>
                <a:cs typeface="Tahoma"/>
              </a:rPr>
              <a:t> </a:t>
            </a:r>
            <a:r>
              <a:rPr sz="1100" spc="-55" dirty="0">
                <a:latin typeface="Tahoma"/>
                <a:cs typeface="Tahoma"/>
              </a:rPr>
              <a:t>p</a:t>
            </a:r>
            <a:r>
              <a:rPr sz="1100" spc="-80" dirty="0">
                <a:latin typeface="Tahoma"/>
                <a:cs typeface="Tahoma"/>
              </a:rPr>
              <a:t>a</a:t>
            </a:r>
            <a:r>
              <a:rPr sz="1100" spc="-35" dirty="0">
                <a:latin typeface="Tahoma"/>
                <a:cs typeface="Tahoma"/>
              </a:rPr>
              <a:t>ra  </a:t>
            </a:r>
            <a:r>
              <a:rPr sz="1100" spc="-25" dirty="0">
                <a:latin typeface="Tahoma"/>
                <a:cs typeface="Tahoma"/>
              </a:rPr>
              <a:t>distintos </a:t>
            </a:r>
            <a:r>
              <a:rPr sz="1100" spc="-55" dirty="0">
                <a:latin typeface="Tahoma"/>
                <a:cs typeface="Tahoma"/>
              </a:rPr>
              <a:t>valores</a:t>
            </a:r>
            <a:r>
              <a:rPr sz="1100" spc="-25" dirty="0">
                <a:latin typeface="Tahoma"/>
                <a:cs typeface="Tahoma"/>
              </a:rPr>
              <a:t> </a:t>
            </a:r>
            <a:r>
              <a:rPr sz="1100" spc="-70" dirty="0">
                <a:latin typeface="Tahoma"/>
                <a:cs typeface="Tahoma"/>
              </a:rPr>
              <a:t>de </a:t>
            </a:r>
            <a:r>
              <a:rPr sz="1100" spc="-325" dirty="0">
                <a:latin typeface="Tahoma"/>
                <a:cs typeface="Tahoma"/>
              </a:rPr>
              <a:t>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a:latin typeface="Tahoma"/>
              <a:cs typeface="Tahoma"/>
            </a:endParaRPr>
          </a:p>
        </p:txBody>
      </p:sp>
      <p:sp>
        <p:nvSpPr>
          <p:cNvPr id="17" name="object 17"/>
          <p:cNvSpPr/>
          <p:nvPr/>
        </p:nvSpPr>
        <p:spPr>
          <a:xfrm>
            <a:off x="2073198" y="579716"/>
            <a:ext cx="2261870" cy="207010"/>
          </a:xfrm>
          <a:custGeom>
            <a:avLst/>
            <a:gdLst/>
            <a:ahLst/>
            <a:cxnLst/>
            <a:rect l="l" t="t" r="r" b="b"/>
            <a:pathLst>
              <a:path w="2261870" h="207009">
                <a:moveTo>
                  <a:pt x="2210828" y="0"/>
                </a:moveTo>
                <a:lnTo>
                  <a:pt x="50800" y="0"/>
                </a:lnTo>
                <a:lnTo>
                  <a:pt x="31075" y="4008"/>
                </a:lnTo>
                <a:lnTo>
                  <a:pt x="14922" y="14922"/>
                </a:lnTo>
                <a:lnTo>
                  <a:pt x="4008" y="31075"/>
                </a:lnTo>
                <a:lnTo>
                  <a:pt x="0" y="50800"/>
                </a:lnTo>
                <a:lnTo>
                  <a:pt x="0" y="206847"/>
                </a:lnTo>
                <a:lnTo>
                  <a:pt x="2261628" y="206847"/>
                </a:lnTo>
                <a:lnTo>
                  <a:pt x="2261628" y="50800"/>
                </a:lnTo>
                <a:lnTo>
                  <a:pt x="2257620" y="31075"/>
                </a:lnTo>
                <a:lnTo>
                  <a:pt x="2246706" y="14922"/>
                </a:lnTo>
                <a:lnTo>
                  <a:pt x="2230553" y="4008"/>
                </a:lnTo>
                <a:lnTo>
                  <a:pt x="2210828" y="0"/>
                </a:lnTo>
                <a:close/>
              </a:path>
            </a:pathLst>
          </a:custGeom>
          <a:solidFill>
            <a:srgbClr val="D6D6EF"/>
          </a:solidFill>
        </p:spPr>
        <p:txBody>
          <a:bodyPr wrap="square" lIns="0" tIns="0" rIns="0" bIns="0" rtlCol="0"/>
          <a:lstStyle/>
          <a:p>
            <a:endParaRPr/>
          </a:p>
        </p:txBody>
      </p:sp>
      <p:sp>
        <p:nvSpPr>
          <p:cNvPr id="18" name="object 18"/>
          <p:cNvSpPr txBox="1"/>
          <p:nvPr/>
        </p:nvSpPr>
        <p:spPr>
          <a:xfrm>
            <a:off x="2085898" y="577745"/>
            <a:ext cx="972819" cy="207645"/>
          </a:xfrm>
          <a:prstGeom prst="rect">
            <a:avLst/>
          </a:prstGeom>
        </p:spPr>
        <p:txBody>
          <a:bodyPr vert="horz" wrap="square" lIns="0" tIns="12065" rIns="0" bIns="0" rtlCol="0">
            <a:spAutoFit/>
          </a:bodyPr>
          <a:lstStyle/>
          <a:p>
            <a:pPr marL="38100">
              <a:lnSpc>
                <a:spcPct val="100000"/>
              </a:lnSpc>
              <a:spcBef>
                <a:spcPts val="95"/>
              </a:spcBef>
            </a:pPr>
            <a:r>
              <a:rPr sz="1200" spc="-45" dirty="0">
                <a:solidFill>
                  <a:srgbClr val="3333B2"/>
                </a:solidFill>
                <a:latin typeface="Tahoma"/>
                <a:cs typeface="Tahoma"/>
              </a:rPr>
              <a:t>Discretas</a:t>
            </a:r>
            <a:r>
              <a:rPr sz="1200" spc="-15" dirty="0">
                <a:solidFill>
                  <a:srgbClr val="3333B2"/>
                </a:solidFill>
                <a:latin typeface="Tahoma"/>
                <a:cs typeface="Tahoma"/>
              </a:rPr>
              <a:t> </a:t>
            </a:r>
            <a:r>
              <a:rPr sz="1200" i="1" spc="10" dirty="0">
                <a:solidFill>
                  <a:srgbClr val="3333B2"/>
                </a:solidFill>
                <a:latin typeface="Trebuchet MS"/>
                <a:cs typeface="Trebuchet MS"/>
              </a:rPr>
              <a:t>e</a:t>
            </a:r>
            <a:r>
              <a:rPr sz="1200" i="1" spc="15" baseline="31250" dirty="0">
                <a:solidFill>
                  <a:srgbClr val="3333B2"/>
                </a:solidFill>
                <a:latin typeface="Arial"/>
                <a:cs typeface="Arial"/>
              </a:rPr>
              <a:t>j</a:t>
            </a:r>
            <a:r>
              <a:rPr sz="1200" i="1" spc="15" baseline="31250" dirty="0">
                <a:solidFill>
                  <a:srgbClr val="3333B2"/>
                </a:solidFill>
                <a:latin typeface="Calibri"/>
                <a:cs typeface="Calibri"/>
              </a:rPr>
              <a:t>ω</a:t>
            </a:r>
            <a:r>
              <a:rPr sz="900" spc="15" baseline="27777" dirty="0">
                <a:solidFill>
                  <a:srgbClr val="3333B2"/>
                </a:solidFill>
                <a:latin typeface="Tahoma"/>
                <a:cs typeface="Tahoma"/>
              </a:rPr>
              <a:t>0</a:t>
            </a:r>
            <a:r>
              <a:rPr sz="1200" i="1" spc="15" baseline="31250" dirty="0">
                <a:solidFill>
                  <a:srgbClr val="3333B2"/>
                </a:solidFill>
                <a:latin typeface="Arial"/>
                <a:cs typeface="Arial"/>
              </a:rPr>
              <a:t>n</a:t>
            </a:r>
            <a:endParaRPr sz="1200" baseline="31250">
              <a:latin typeface="Arial"/>
              <a:cs typeface="Arial"/>
            </a:endParaRPr>
          </a:p>
        </p:txBody>
      </p:sp>
      <p:sp>
        <p:nvSpPr>
          <p:cNvPr id="30" name="object 30"/>
          <p:cNvSpPr txBox="1"/>
          <p:nvPr/>
        </p:nvSpPr>
        <p:spPr>
          <a:xfrm>
            <a:off x="2362987" y="788465"/>
            <a:ext cx="1959610" cy="535940"/>
          </a:xfrm>
          <a:prstGeom prst="rect">
            <a:avLst/>
          </a:prstGeom>
        </p:spPr>
        <p:txBody>
          <a:bodyPr vert="horz" wrap="square" lIns="0" tIns="6985" rIns="0" bIns="0" rtlCol="0">
            <a:spAutoFit/>
          </a:bodyPr>
          <a:lstStyle/>
          <a:p>
            <a:pPr marL="38100" marR="30480">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15" dirty="0">
                <a:latin typeface="Tahoma"/>
                <a:cs typeface="Tahoma"/>
              </a:rPr>
              <a:t> </a:t>
            </a:r>
            <a:r>
              <a:rPr sz="1100" spc="-15" dirty="0">
                <a:latin typeface="Tahoma"/>
                <a:cs typeface="Tahoma"/>
              </a:rPr>
              <a:t>i</a:t>
            </a:r>
            <a:r>
              <a:rPr sz="1100" spc="-60" dirty="0">
                <a:latin typeface="Tahoma"/>
                <a:cs typeface="Tahoma"/>
              </a:rPr>
              <a:t>d</a:t>
            </a:r>
            <a:r>
              <a:rPr sz="1100" spc="-570" dirty="0">
                <a:latin typeface="Tahoma"/>
                <a:cs typeface="Tahoma"/>
              </a:rPr>
              <a:t>´</a:t>
            </a:r>
            <a:r>
              <a:rPr sz="1100" spc="-40" dirty="0">
                <a:latin typeface="Tahoma"/>
                <a:cs typeface="Tahoma"/>
              </a:rPr>
              <a:t>enticas</a:t>
            </a:r>
            <a:r>
              <a:rPr sz="1100" spc="15" dirty="0">
                <a:latin typeface="Tahoma"/>
                <a:cs typeface="Tahoma"/>
              </a:rPr>
              <a:t> </a:t>
            </a:r>
            <a:r>
              <a:rPr sz="1100" spc="-55" dirty="0">
                <a:latin typeface="Tahoma"/>
                <a:cs typeface="Tahoma"/>
              </a:rPr>
              <a:t>p</a:t>
            </a:r>
            <a:r>
              <a:rPr sz="1100" spc="-80" dirty="0">
                <a:latin typeface="Tahoma"/>
                <a:cs typeface="Tahoma"/>
              </a:rPr>
              <a:t>a</a:t>
            </a:r>
            <a:r>
              <a:rPr sz="1100" spc="-30" dirty="0">
                <a:latin typeface="Tahoma"/>
                <a:cs typeface="Tahoma"/>
              </a:rPr>
              <a:t>r</a:t>
            </a:r>
            <a:r>
              <a:rPr sz="1100" spc="-55" dirty="0">
                <a:latin typeface="Tahoma"/>
                <a:cs typeface="Tahoma"/>
              </a:rPr>
              <a:t>a</a:t>
            </a:r>
            <a:r>
              <a:rPr sz="1100" spc="15" dirty="0">
                <a:latin typeface="Tahoma"/>
                <a:cs typeface="Tahoma"/>
              </a:rPr>
              <a:t> </a:t>
            </a:r>
            <a:r>
              <a:rPr sz="1100" spc="-35" dirty="0">
                <a:latin typeface="Tahoma"/>
                <a:cs typeface="Tahoma"/>
              </a:rPr>
              <a:t>val</a:t>
            </a:r>
            <a:r>
              <a:rPr sz="1100" spc="-80" dirty="0">
                <a:latin typeface="Tahoma"/>
                <a:cs typeface="Tahoma"/>
              </a:rPr>
              <a:t>o</a:t>
            </a:r>
            <a:r>
              <a:rPr sz="1100" spc="-65" dirty="0">
                <a:latin typeface="Tahoma"/>
                <a:cs typeface="Tahoma"/>
              </a:rPr>
              <a:t>res</a:t>
            </a:r>
            <a:r>
              <a:rPr sz="1100" spc="15" dirty="0">
                <a:latin typeface="Tahoma"/>
                <a:cs typeface="Tahoma"/>
              </a:rPr>
              <a:t> </a:t>
            </a:r>
            <a:r>
              <a:rPr sz="1100" spc="-60" dirty="0">
                <a:latin typeface="Tahoma"/>
                <a:cs typeface="Tahoma"/>
              </a:rPr>
              <a:t>de  </a:t>
            </a:r>
            <a:r>
              <a:rPr sz="1100" i="1" spc="-114" dirty="0">
                <a:latin typeface="Verdana"/>
                <a:cs typeface="Verdana"/>
              </a:rPr>
              <a:t>ω</a:t>
            </a:r>
            <a:r>
              <a:rPr sz="1200" spc="-172" baseline="-10416" dirty="0">
                <a:latin typeface="Tahoma"/>
                <a:cs typeface="Tahoma"/>
              </a:rPr>
              <a:t>0</a:t>
            </a:r>
            <a:r>
              <a:rPr sz="1200" spc="232" baseline="-10416" dirty="0">
                <a:latin typeface="Tahoma"/>
                <a:cs typeface="Tahoma"/>
              </a:rPr>
              <a:t> </a:t>
            </a:r>
            <a:r>
              <a:rPr sz="1100" spc="-65" dirty="0">
                <a:latin typeface="Tahoma"/>
                <a:cs typeface="Tahoma"/>
              </a:rPr>
              <a:t>separadas</a:t>
            </a:r>
            <a:r>
              <a:rPr sz="1100" spc="210" dirty="0">
                <a:latin typeface="Tahoma"/>
                <a:cs typeface="Tahoma"/>
              </a:rPr>
              <a:t> </a:t>
            </a:r>
            <a:r>
              <a:rPr sz="1100" spc="-45" dirty="0">
                <a:latin typeface="Tahoma"/>
                <a:cs typeface="Tahoma"/>
              </a:rPr>
              <a:t>por </a:t>
            </a:r>
            <a:r>
              <a:rPr sz="1100" spc="-85" dirty="0">
                <a:latin typeface="Tahoma"/>
                <a:cs typeface="Tahoma"/>
              </a:rPr>
              <a:t>m</a:t>
            </a:r>
            <a:r>
              <a:rPr lang="es-CO" sz="1100" spc="-85" dirty="0">
                <a:latin typeface="Tahoma"/>
                <a:cs typeface="Tahoma"/>
              </a:rPr>
              <a:t>ú</a:t>
            </a:r>
            <a:r>
              <a:rPr sz="1100" spc="-85" dirty="0" err="1">
                <a:latin typeface="Tahoma"/>
                <a:cs typeface="Tahoma"/>
              </a:rPr>
              <a:t>ltiplo</a:t>
            </a:r>
            <a:r>
              <a:rPr sz="1100" spc="175" dirty="0">
                <a:latin typeface="Tahoma"/>
                <a:cs typeface="Tahoma"/>
              </a:rPr>
              <a:t> </a:t>
            </a:r>
            <a:r>
              <a:rPr sz="1100" spc="-70" dirty="0">
                <a:latin typeface="Tahoma"/>
                <a:cs typeface="Tahoma"/>
              </a:rPr>
              <a:t>de </a:t>
            </a:r>
            <a:r>
              <a:rPr sz="1100" spc="-65" dirty="0">
                <a:latin typeface="Tahoma"/>
                <a:cs typeface="Tahoma"/>
              </a:rPr>
              <a:t> </a:t>
            </a:r>
            <a:r>
              <a:rPr sz="1100" spc="-45" dirty="0">
                <a:latin typeface="Tahoma"/>
                <a:cs typeface="Tahoma"/>
              </a:rPr>
              <a:t>2</a:t>
            </a:r>
            <a:r>
              <a:rPr sz="1100" i="1" spc="-45" dirty="0">
                <a:latin typeface="Verdana"/>
                <a:cs typeface="Verdana"/>
              </a:rPr>
              <a:t>π</a:t>
            </a:r>
            <a:r>
              <a:rPr sz="1100" spc="-45" dirty="0">
                <a:latin typeface="Tahoma"/>
                <a:cs typeface="Tahoma"/>
              </a:rPr>
              <a:t>.</a:t>
            </a:r>
            <a:endParaRPr sz="1100" dirty="0">
              <a:latin typeface="Tahoma"/>
              <a:cs typeface="Tahoma"/>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918210"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p>
        </p:txBody>
      </p:sp>
      <p:sp>
        <p:nvSpPr>
          <p:cNvPr id="3" name="object 3"/>
          <p:cNvSpPr/>
          <p:nvPr/>
        </p:nvSpPr>
        <p:spPr>
          <a:xfrm>
            <a:off x="273201" y="579716"/>
            <a:ext cx="1577975" cy="207010"/>
          </a:xfrm>
          <a:custGeom>
            <a:avLst/>
            <a:gdLst/>
            <a:ahLst/>
            <a:cxnLst/>
            <a:rect l="l" t="t" r="r" b="b"/>
            <a:pathLst>
              <a:path w="1577975" h="207009">
                <a:moveTo>
                  <a:pt x="1526821" y="0"/>
                </a:moveTo>
                <a:lnTo>
                  <a:pt x="50800" y="0"/>
                </a:lnTo>
                <a:lnTo>
                  <a:pt x="31075" y="4008"/>
                </a:lnTo>
                <a:lnTo>
                  <a:pt x="14922" y="14922"/>
                </a:lnTo>
                <a:lnTo>
                  <a:pt x="4008" y="31075"/>
                </a:lnTo>
                <a:lnTo>
                  <a:pt x="0" y="50800"/>
                </a:lnTo>
                <a:lnTo>
                  <a:pt x="0" y="206847"/>
                </a:lnTo>
                <a:lnTo>
                  <a:pt x="1577622" y="206847"/>
                </a:lnTo>
                <a:lnTo>
                  <a:pt x="1577622" y="50800"/>
                </a:lnTo>
                <a:lnTo>
                  <a:pt x="1573613" y="31075"/>
                </a:lnTo>
                <a:lnTo>
                  <a:pt x="1562699" y="14922"/>
                </a:lnTo>
                <a:lnTo>
                  <a:pt x="1546546" y="4008"/>
                </a:lnTo>
                <a:lnTo>
                  <a:pt x="1526821" y="0"/>
                </a:lnTo>
                <a:close/>
              </a:path>
            </a:pathLst>
          </a:custGeom>
          <a:solidFill>
            <a:srgbClr val="D6D6EF"/>
          </a:solidFill>
        </p:spPr>
        <p:txBody>
          <a:bodyPr wrap="square" lIns="0" tIns="0" rIns="0" bIns="0" rtlCol="0"/>
          <a:lstStyle/>
          <a:p>
            <a:endParaRPr/>
          </a:p>
        </p:txBody>
      </p:sp>
      <p:sp>
        <p:nvSpPr>
          <p:cNvPr id="4" name="object 4"/>
          <p:cNvSpPr txBox="1"/>
          <p:nvPr/>
        </p:nvSpPr>
        <p:spPr>
          <a:xfrm>
            <a:off x="285902" y="577745"/>
            <a:ext cx="1007744" cy="207645"/>
          </a:xfrm>
          <a:prstGeom prst="rect">
            <a:avLst/>
          </a:prstGeom>
        </p:spPr>
        <p:txBody>
          <a:bodyPr vert="horz" wrap="square" lIns="0" tIns="12065" rIns="0" bIns="0" rtlCol="0">
            <a:spAutoFit/>
          </a:bodyPr>
          <a:lstStyle/>
          <a:p>
            <a:pPr marL="38100">
              <a:lnSpc>
                <a:spcPct val="100000"/>
              </a:lnSpc>
              <a:spcBef>
                <a:spcPts val="95"/>
              </a:spcBef>
            </a:pPr>
            <a:r>
              <a:rPr sz="1200" spc="-50" dirty="0">
                <a:solidFill>
                  <a:srgbClr val="3333B2"/>
                </a:solidFill>
                <a:latin typeface="Tahoma"/>
                <a:cs typeface="Tahoma"/>
              </a:rPr>
              <a:t>Continuas</a:t>
            </a:r>
            <a:r>
              <a:rPr sz="1200" spc="-15" dirty="0">
                <a:solidFill>
                  <a:srgbClr val="3333B2"/>
                </a:solidFill>
                <a:latin typeface="Tahoma"/>
                <a:cs typeface="Tahoma"/>
              </a:rPr>
              <a:t> </a:t>
            </a:r>
            <a:r>
              <a:rPr sz="1200" i="1" spc="30" dirty="0">
                <a:solidFill>
                  <a:srgbClr val="3333B2"/>
                </a:solidFill>
                <a:latin typeface="Trebuchet MS"/>
                <a:cs typeface="Trebuchet MS"/>
              </a:rPr>
              <a:t>e</a:t>
            </a:r>
            <a:r>
              <a:rPr sz="1200" i="1" spc="44" baseline="31250" dirty="0">
                <a:solidFill>
                  <a:srgbClr val="3333B2"/>
                </a:solidFill>
                <a:latin typeface="Arial"/>
                <a:cs typeface="Arial"/>
              </a:rPr>
              <a:t>j</a:t>
            </a:r>
            <a:r>
              <a:rPr sz="1200" i="1" spc="44" baseline="31250" dirty="0">
                <a:solidFill>
                  <a:srgbClr val="3333B2"/>
                </a:solidFill>
                <a:latin typeface="Calibri"/>
                <a:cs typeface="Calibri"/>
              </a:rPr>
              <a:t>ω</a:t>
            </a:r>
            <a:r>
              <a:rPr sz="900" spc="44" baseline="27777" dirty="0">
                <a:solidFill>
                  <a:srgbClr val="3333B2"/>
                </a:solidFill>
                <a:latin typeface="Tahoma"/>
                <a:cs typeface="Tahoma"/>
              </a:rPr>
              <a:t>0</a:t>
            </a:r>
            <a:r>
              <a:rPr sz="1200" i="1" spc="44" baseline="31250" dirty="0">
                <a:solidFill>
                  <a:srgbClr val="3333B2"/>
                </a:solidFill>
                <a:latin typeface="Arial"/>
                <a:cs typeface="Arial"/>
              </a:rPr>
              <a:t>t</a:t>
            </a:r>
            <a:endParaRPr sz="1200" baseline="31250">
              <a:latin typeface="Arial"/>
              <a:cs typeface="Arial"/>
            </a:endParaRPr>
          </a:p>
        </p:txBody>
      </p:sp>
      <p:sp>
        <p:nvSpPr>
          <p:cNvPr id="17" name="object 17"/>
          <p:cNvSpPr txBox="1"/>
          <p:nvPr/>
        </p:nvSpPr>
        <p:spPr>
          <a:xfrm>
            <a:off x="562991" y="788465"/>
            <a:ext cx="1273175" cy="1090295"/>
          </a:xfrm>
          <a:prstGeom prst="rect">
            <a:avLst/>
          </a:prstGeom>
        </p:spPr>
        <p:txBody>
          <a:bodyPr vert="horz" wrap="square" lIns="0" tIns="6985" rIns="0" bIns="0" rtlCol="0">
            <a:spAutoFit/>
          </a:bodyPr>
          <a:lstStyle/>
          <a:p>
            <a:pPr marL="38100" marR="125095">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20" dirty="0">
                <a:latin typeface="Tahoma"/>
                <a:cs typeface="Tahoma"/>
              </a:rPr>
              <a:t> </a:t>
            </a:r>
            <a:r>
              <a:rPr sz="1100" spc="-55" dirty="0">
                <a:latin typeface="Tahoma"/>
                <a:cs typeface="Tahoma"/>
              </a:rPr>
              <a:t>p</a:t>
            </a:r>
            <a:r>
              <a:rPr sz="1100" spc="-80" dirty="0">
                <a:latin typeface="Tahoma"/>
                <a:cs typeface="Tahoma"/>
              </a:rPr>
              <a:t>a</a:t>
            </a:r>
            <a:r>
              <a:rPr sz="1100" spc="-35" dirty="0">
                <a:latin typeface="Tahoma"/>
                <a:cs typeface="Tahoma"/>
              </a:rPr>
              <a:t>ra  </a:t>
            </a:r>
            <a:r>
              <a:rPr sz="1100" spc="-25" dirty="0">
                <a:latin typeface="Tahoma"/>
                <a:cs typeface="Tahoma"/>
              </a:rPr>
              <a:t>distintos </a:t>
            </a:r>
            <a:r>
              <a:rPr sz="1100" spc="-55" dirty="0">
                <a:latin typeface="Tahoma"/>
                <a:cs typeface="Tahoma"/>
              </a:rPr>
              <a:t>valores</a:t>
            </a:r>
            <a:r>
              <a:rPr sz="1100" spc="-25" dirty="0">
                <a:latin typeface="Tahoma"/>
                <a:cs typeface="Tahoma"/>
              </a:rPr>
              <a:t> </a:t>
            </a:r>
            <a:r>
              <a:rPr sz="1100" spc="-70" dirty="0">
                <a:latin typeface="Tahoma"/>
                <a:cs typeface="Tahoma"/>
              </a:rPr>
              <a:t>de </a:t>
            </a:r>
            <a:r>
              <a:rPr sz="1100" spc="-325" dirty="0">
                <a:latin typeface="Tahoma"/>
                <a:cs typeface="Tahoma"/>
              </a:rPr>
              <a:t>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a:p>
            <a:pPr marL="38100" marR="30480">
              <a:lnSpc>
                <a:spcPct val="102600"/>
              </a:lnSpc>
              <a:spcBef>
                <a:spcPts val="300"/>
              </a:spcBef>
            </a:pPr>
            <a:r>
              <a:rPr sz="1100" spc="-85" dirty="0">
                <a:latin typeface="Tahoma"/>
                <a:cs typeface="Tahoma"/>
              </a:rPr>
              <a:t>Peri</a:t>
            </a:r>
            <a:r>
              <a:rPr lang="es-CO" sz="1100" spc="-85" dirty="0" err="1">
                <a:latin typeface="Tahoma"/>
                <a:cs typeface="Tahoma"/>
              </a:rPr>
              <a:t>ó</a:t>
            </a:r>
            <a:r>
              <a:rPr sz="1100" spc="-85" dirty="0" err="1">
                <a:latin typeface="Tahoma"/>
                <a:cs typeface="Tahoma"/>
              </a:rPr>
              <a:t>dica</a:t>
            </a:r>
            <a:r>
              <a:rPr sz="1100" spc="-80" dirty="0">
                <a:latin typeface="Tahoma"/>
                <a:cs typeface="Tahoma"/>
              </a:rPr>
              <a:t> </a:t>
            </a:r>
            <a:r>
              <a:rPr sz="1100" spc="-55" dirty="0">
                <a:latin typeface="Tahoma"/>
                <a:cs typeface="Tahoma"/>
              </a:rPr>
              <a:t>para </a:t>
            </a:r>
            <a:r>
              <a:rPr sz="1100" spc="-50" dirty="0">
                <a:latin typeface="Tahoma"/>
                <a:cs typeface="Tahoma"/>
              </a:rPr>
              <a:t> </a:t>
            </a:r>
            <a:r>
              <a:rPr sz="1100" spc="-40" dirty="0">
                <a:latin typeface="Tahoma"/>
                <a:cs typeface="Tahoma"/>
              </a:rPr>
              <a:t>cualquier</a:t>
            </a:r>
            <a:r>
              <a:rPr sz="1100" spc="20" dirty="0">
                <a:latin typeface="Tahoma"/>
                <a:cs typeface="Tahoma"/>
              </a:rPr>
              <a:t> </a:t>
            </a:r>
            <a:r>
              <a:rPr sz="1100" spc="-40" dirty="0">
                <a:latin typeface="Tahoma"/>
                <a:cs typeface="Tahoma"/>
              </a:rPr>
              <a:t>elecci</a:t>
            </a:r>
            <a:r>
              <a:rPr sz="1100" spc="-600" dirty="0">
                <a:latin typeface="Tahoma"/>
                <a:cs typeface="Tahoma"/>
              </a:rPr>
              <a:t>´</a:t>
            </a:r>
            <a:r>
              <a:rPr sz="1100" spc="-55" dirty="0">
                <a:latin typeface="Tahoma"/>
                <a:cs typeface="Tahoma"/>
              </a:rPr>
              <a:t>on</a:t>
            </a:r>
            <a:r>
              <a:rPr sz="1100" spc="20" dirty="0">
                <a:latin typeface="Tahoma"/>
                <a:cs typeface="Tahoma"/>
              </a:rPr>
              <a:t> </a:t>
            </a:r>
            <a:r>
              <a:rPr sz="1100" spc="-60" dirty="0">
                <a:latin typeface="Tahoma"/>
                <a:cs typeface="Tahoma"/>
              </a:rPr>
              <a:t>de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p:txBody>
      </p:sp>
      <p:sp>
        <p:nvSpPr>
          <p:cNvPr id="18" name="object 18"/>
          <p:cNvSpPr/>
          <p:nvPr/>
        </p:nvSpPr>
        <p:spPr>
          <a:xfrm>
            <a:off x="2073198" y="579716"/>
            <a:ext cx="2261870" cy="207010"/>
          </a:xfrm>
          <a:custGeom>
            <a:avLst/>
            <a:gdLst/>
            <a:ahLst/>
            <a:cxnLst/>
            <a:rect l="l" t="t" r="r" b="b"/>
            <a:pathLst>
              <a:path w="2261870" h="207009">
                <a:moveTo>
                  <a:pt x="2210828" y="0"/>
                </a:moveTo>
                <a:lnTo>
                  <a:pt x="50800" y="0"/>
                </a:lnTo>
                <a:lnTo>
                  <a:pt x="31075" y="4008"/>
                </a:lnTo>
                <a:lnTo>
                  <a:pt x="14922" y="14922"/>
                </a:lnTo>
                <a:lnTo>
                  <a:pt x="4008" y="31075"/>
                </a:lnTo>
                <a:lnTo>
                  <a:pt x="0" y="50800"/>
                </a:lnTo>
                <a:lnTo>
                  <a:pt x="0" y="206847"/>
                </a:lnTo>
                <a:lnTo>
                  <a:pt x="2261628" y="206847"/>
                </a:lnTo>
                <a:lnTo>
                  <a:pt x="2261628" y="50800"/>
                </a:lnTo>
                <a:lnTo>
                  <a:pt x="2257620" y="31075"/>
                </a:lnTo>
                <a:lnTo>
                  <a:pt x="2246706" y="14922"/>
                </a:lnTo>
                <a:lnTo>
                  <a:pt x="2230553" y="4008"/>
                </a:lnTo>
                <a:lnTo>
                  <a:pt x="2210828" y="0"/>
                </a:lnTo>
                <a:close/>
              </a:path>
            </a:pathLst>
          </a:custGeom>
          <a:solidFill>
            <a:srgbClr val="D6D6EF"/>
          </a:solidFill>
        </p:spPr>
        <p:txBody>
          <a:bodyPr wrap="square" lIns="0" tIns="0" rIns="0" bIns="0" rtlCol="0"/>
          <a:lstStyle/>
          <a:p>
            <a:endParaRPr/>
          </a:p>
        </p:txBody>
      </p:sp>
      <p:sp>
        <p:nvSpPr>
          <p:cNvPr id="19" name="object 19"/>
          <p:cNvSpPr txBox="1"/>
          <p:nvPr/>
        </p:nvSpPr>
        <p:spPr>
          <a:xfrm>
            <a:off x="2085898" y="577745"/>
            <a:ext cx="972819" cy="207645"/>
          </a:xfrm>
          <a:prstGeom prst="rect">
            <a:avLst/>
          </a:prstGeom>
        </p:spPr>
        <p:txBody>
          <a:bodyPr vert="horz" wrap="square" lIns="0" tIns="12065" rIns="0" bIns="0" rtlCol="0">
            <a:spAutoFit/>
          </a:bodyPr>
          <a:lstStyle/>
          <a:p>
            <a:pPr marL="38100">
              <a:lnSpc>
                <a:spcPct val="100000"/>
              </a:lnSpc>
              <a:spcBef>
                <a:spcPts val="95"/>
              </a:spcBef>
            </a:pPr>
            <a:r>
              <a:rPr sz="1200" spc="-45" dirty="0">
                <a:solidFill>
                  <a:srgbClr val="3333B2"/>
                </a:solidFill>
                <a:latin typeface="Tahoma"/>
                <a:cs typeface="Tahoma"/>
              </a:rPr>
              <a:t>Discretas</a:t>
            </a:r>
            <a:r>
              <a:rPr sz="1200" spc="-15" dirty="0">
                <a:solidFill>
                  <a:srgbClr val="3333B2"/>
                </a:solidFill>
                <a:latin typeface="Tahoma"/>
                <a:cs typeface="Tahoma"/>
              </a:rPr>
              <a:t> </a:t>
            </a:r>
            <a:r>
              <a:rPr sz="1200" i="1" spc="10" dirty="0">
                <a:solidFill>
                  <a:srgbClr val="3333B2"/>
                </a:solidFill>
                <a:latin typeface="Trebuchet MS"/>
                <a:cs typeface="Trebuchet MS"/>
              </a:rPr>
              <a:t>e</a:t>
            </a:r>
            <a:r>
              <a:rPr sz="1200" i="1" spc="15" baseline="31250" dirty="0">
                <a:solidFill>
                  <a:srgbClr val="3333B2"/>
                </a:solidFill>
                <a:latin typeface="Arial"/>
                <a:cs typeface="Arial"/>
              </a:rPr>
              <a:t>j</a:t>
            </a:r>
            <a:r>
              <a:rPr sz="1200" i="1" spc="15" baseline="31250" dirty="0">
                <a:solidFill>
                  <a:srgbClr val="3333B2"/>
                </a:solidFill>
                <a:latin typeface="Calibri"/>
                <a:cs typeface="Calibri"/>
              </a:rPr>
              <a:t>ω</a:t>
            </a:r>
            <a:r>
              <a:rPr sz="900" spc="15" baseline="27777" dirty="0">
                <a:solidFill>
                  <a:srgbClr val="3333B2"/>
                </a:solidFill>
                <a:latin typeface="Tahoma"/>
                <a:cs typeface="Tahoma"/>
              </a:rPr>
              <a:t>0</a:t>
            </a:r>
            <a:r>
              <a:rPr sz="1200" i="1" spc="15" baseline="31250" dirty="0">
                <a:solidFill>
                  <a:srgbClr val="3333B2"/>
                </a:solidFill>
                <a:latin typeface="Arial"/>
                <a:cs typeface="Arial"/>
              </a:rPr>
              <a:t>n</a:t>
            </a:r>
            <a:endParaRPr sz="1200" baseline="31250">
              <a:latin typeface="Arial"/>
              <a:cs typeface="Arial"/>
            </a:endParaRPr>
          </a:p>
        </p:txBody>
      </p:sp>
      <p:sp>
        <p:nvSpPr>
          <p:cNvPr id="32" name="object 32"/>
          <p:cNvSpPr txBox="1"/>
          <p:nvPr/>
        </p:nvSpPr>
        <p:spPr>
          <a:xfrm>
            <a:off x="2362987" y="788465"/>
            <a:ext cx="1959610" cy="918210"/>
          </a:xfrm>
          <a:prstGeom prst="rect">
            <a:avLst/>
          </a:prstGeom>
        </p:spPr>
        <p:txBody>
          <a:bodyPr vert="horz" wrap="square" lIns="0" tIns="6985" rIns="0" bIns="0" rtlCol="0">
            <a:spAutoFit/>
          </a:bodyPr>
          <a:lstStyle/>
          <a:p>
            <a:pPr marL="38100" marR="30480">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15" dirty="0">
                <a:latin typeface="Tahoma"/>
                <a:cs typeface="Tahoma"/>
              </a:rPr>
              <a:t> </a:t>
            </a:r>
            <a:r>
              <a:rPr sz="1100" spc="-15" dirty="0">
                <a:latin typeface="Tahoma"/>
                <a:cs typeface="Tahoma"/>
              </a:rPr>
              <a:t>i</a:t>
            </a:r>
            <a:r>
              <a:rPr sz="1100" spc="-60" dirty="0">
                <a:latin typeface="Tahoma"/>
                <a:cs typeface="Tahoma"/>
              </a:rPr>
              <a:t>d</a:t>
            </a:r>
            <a:r>
              <a:rPr sz="1100" spc="-570" dirty="0">
                <a:latin typeface="Tahoma"/>
                <a:cs typeface="Tahoma"/>
              </a:rPr>
              <a:t>´</a:t>
            </a:r>
            <a:r>
              <a:rPr sz="1100" spc="-40" dirty="0">
                <a:latin typeface="Tahoma"/>
                <a:cs typeface="Tahoma"/>
              </a:rPr>
              <a:t>enticas</a:t>
            </a:r>
            <a:r>
              <a:rPr sz="1100" spc="15" dirty="0">
                <a:latin typeface="Tahoma"/>
                <a:cs typeface="Tahoma"/>
              </a:rPr>
              <a:t> </a:t>
            </a:r>
            <a:r>
              <a:rPr sz="1100" spc="-55" dirty="0">
                <a:latin typeface="Tahoma"/>
                <a:cs typeface="Tahoma"/>
              </a:rPr>
              <a:t>p</a:t>
            </a:r>
            <a:r>
              <a:rPr sz="1100" spc="-80" dirty="0">
                <a:latin typeface="Tahoma"/>
                <a:cs typeface="Tahoma"/>
              </a:rPr>
              <a:t>a</a:t>
            </a:r>
            <a:r>
              <a:rPr sz="1100" spc="-30" dirty="0">
                <a:latin typeface="Tahoma"/>
                <a:cs typeface="Tahoma"/>
              </a:rPr>
              <a:t>r</a:t>
            </a:r>
            <a:r>
              <a:rPr sz="1100" spc="-55" dirty="0">
                <a:latin typeface="Tahoma"/>
                <a:cs typeface="Tahoma"/>
              </a:rPr>
              <a:t>a</a:t>
            </a:r>
            <a:r>
              <a:rPr sz="1100" spc="15" dirty="0">
                <a:latin typeface="Tahoma"/>
                <a:cs typeface="Tahoma"/>
              </a:rPr>
              <a:t> </a:t>
            </a:r>
            <a:r>
              <a:rPr sz="1100" spc="-35" dirty="0">
                <a:latin typeface="Tahoma"/>
                <a:cs typeface="Tahoma"/>
              </a:rPr>
              <a:t>val</a:t>
            </a:r>
            <a:r>
              <a:rPr sz="1100" spc="-80" dirty="0">
                <a:latin typeface="Tahoma"/>
                <a:cs typeface="Tahoma"/>
              </a:rPr>
              <a:t>o</a:t>
            </a:r>
            <a:r>
              <a:rPr sz="1100" spc="-65" dirty="0">
                <a:latin typeface="Tahoma"/>
                <a:cs typeface="Tahoma"/>
              </a:rPr>
              <a:t>res</a:t>
            </a:r>
            <a:r>
              <a:rPr sz="1100" spc="15" dirty="0">
                <a:latin typeface="Tahoma"/>
                <a:cs typeface="Tahoma"/>
              </a:rPr>
              <a:t> </a:t>
            </a:r>
            <a:r>
              <a:rPr sz="1100" spc="-60" dirty="0">
                <a:latin typeface="Tahoma"/>
                <a:cs typeface="Tahoma"/>
              </a:rPr>
              <a:t>de  </a:t>
            </a:r>
            <a:r>
              <a:rPr sz="1100" i="1" spc="-114" dirty="0">
                <a:latin typeface="Verdana"/>
                <a:cs typeface="Verdana"/>
              </a:rPr>
              <a:t>ω</a:t>
            </a:r>
            <a:r>
              <a:rPr sz="1200" spc="-172" baseline="-10416" dirty="0">
                <a:latin typeface="Tahoma"/>
                <a:cs typeface="Tahoma"/>
              </a:rPr>
              <a:t>0</a:t>
            </a:r>
            <a:r>
              <a:rPr sz="1200" spc="232" baseline="-10416" dirty="0">
                <a:latin typeface="Tahoma"/>
                <a:cs typeface="Tahoma"/>
              </a:rPr>
              <a:t> </a:t>
            </a:r>
            <a:r>
              <a:rPr sz="1100" spc="-65" dirty="0">
                <a:latin typeface="Tahoma"/>
                <a:cs typeface="Tahoma"/>
              </a:rPr>
              <a:t>separadas</a:t>
            </a:r>
            <a:r>
              <a:rPr sz="1100" spc="210" dirty="0">
                <a:latin typeface="Tahoma"/>
                <a:cs typeface="Tahoma"/>
              </a:rPr>
              <a:t> </a:t>
            </a:r>
            <a:r>
              <a:rPr sz="1100" spc="-45" dirty="0">
                <a:latin typeface="Tahoma"/>
                <a:cs typeface="Tahoma"/>
              </a:rPr>
              <a:t>por </a:t>
            </a:r>
            <a:r>
              <a:rPr sz="1100" spc="-85" dirty="0">
                <a:latin typeface="Tahoma"/>
                <a:cs typeface="Tahoma"/>
              </a:rPr>
              <a:t>m</a:t>
            </a:r>
            <a:r>
              <a:rPr lang="es-CO" sz="1100" spc="-85" dirty="0">
                <a:latin typeface="Tahoma"/>
                <a:cs typeface="Tahoma"/>
              </a:rPr>
              <a:t>ú</a:t>
            </a:r>
            <a:r>
              <a:rPr sz="1100" spc="-85" dirty="0" err="1">
                <a:latin typeface="Tahoma"/>
                <a:cs typeface="Tahoma"/>
              </a:rPr>
              <a:t>ltiplo</a:t>
            </a:r>
            <a:r>
              <a:rPr sz="1100" spc="175" dirty="0">
                <a:latin typeface="Tahoma"/>
                <a:cs typeface="Tahoma"/>
              </a:rPr>
              <a:t> </a:t>
            </a:r>
            <a:r>
              <a:rPr sz="1100" spc="-70" dirty="0">
                <a:latin typeface="Tahoma"/>
                <a:cs typeface="Tahoma"/>
              </a:rPr>
              <a:t>de </a:t>
            </a:r>
            <a:r>
              <a:rPr sz="1100" spc="-65" dirty="0">
                <a:latin typeface="Tahoma"/>
                <a:cs typeface="Tahoma"/>
              </a:rPr>
              <a:t> </a:t>
            </a:r>
            <a:r>
              <a:rPr sz="1100" spc="-45" dirty="0">
                <a:latin typeface="Tahoma"/>
                <a:cs typeface="Tahoma"/>
              </a:rPr>
              <a:t>2</a:t>
            </a:r>
            <a:r>
              <a:rPr sz="1100" i="1" spc="-45" dirty="0">
                <a:latin typeface="Verdana"/>
                <a:cs typeface="Verdana"/>
              </a:rPr>
              <a:t>π</a:t>
            </a:r>
            <a:r>
              <a:rPr sz="1100" spc="-45" dirty="0">
                <a:latin typeface="Tahoma"/>
                <a:cs typeface="Tahoma"/>
              </a:rPr>
              <a:t>.</a:t>
            </a:r>
            <a:endParaRPr sz="1100" dirty="0">
              <a:latin typeface="Tahoma"/>
              <a:cs typeface="Tahoma"/>
            </a:endParaRPr>
          </a:p>
          <a:p>
            <a:pPr marL="38100" marR="30480">
              <a:lnSpc>
                <a:spcPct val="102600"/>
              </a:lnSpc>
              <a:spcBef>
                <a:spcPts val="300"/>
              </a:spcBef>
            </a:pPr>
            <a:r>
              <a:rPr sz="1100" spc="55"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20" dirty="0">
                <a:latin typeface="Tahoma"/>
                <a:cs typeface="Tahoma"/>
              </a:rPr>
              <a:t> </a:t>
            </a:r>
            <a:r>
              <a:rPr sz="1100" spc="-75" dirty="0">
                <a:latin typeface="Tahoma"/>
                <a:cs typeface="Tahoma"/>
              </a:rPr>
              <a:t>s</a:t>
            </a:r>
            <a:r>
              <a:rPr sz="1100" spc="-605" dirty="0">
                <a:latin typeface="Tahoma"/>
                <a:cs typeface="Tahoma"/>
              </a:rPr>
              <a:t>´</a:t>
            </a:r>
            <a:r>
              <a:rPr sz="1100" spc="-35" dirty="0">
                <a:latin typeface="Tahoma"/>
                <a:cs typeface="Tahoma"/>
              </a:rPr>
              <a:t>olo</a:t>
            </a:r>
            <a:r>
              <a:rPr sz="1100" spc="15" dirty="0">
                <a:latin typeface="Tahoma"/>
                <a:cs typeface="Tahoma"/>
              </a:rPr>
              <a:t> </a:t>
            </a:r>
            <a:r>
              <a:rPr sz="1100" spc="-35" dirty="0">
                <a:latin typeface="Tahoma"/>
                <a:cs typeface="Tahoma"/>
              </a:rPr>
              <a:t>si</a:t>
            </a:r>
            <a:r>
              <a:rPr sz="1100" spc="20" dirty="0">
                <a:latin typeface="Tahoma"/>
                <a:cs typeface="Tahoma"/>
              </a:rPr>
              <a:t> </a:t>
            </a:r>
            <a:r>
              <a:rPr sz="1100" i="1" spc="-220" dirty="0">
                <a:latin typeface="Verdana"/>
                <a:cs typeface="Verdana"/>
              </a:rPr>
              <a:t>ω</a:t>
            </a:r>
            <a:r>
              <a:rPr sz="1200" spc="-22" baseline="-10416" dirty="0">
                <a:latin typeface="Tahoma"/>
                <a:cs typeface="Tahoma"/>
              </a:rPr>
              <a:t>0</a:t>
            </a:r>
            <a:r>
              <a:rPr sz="1200" spc="150" baseline="-10416" dirty="0">
                <a:latin typeface="Tahoma"/>
                <a:cs typeface="Tahoma"/>
              </a:rPr>
              <a:t> </a:t>
            </a:r>
            <a:r>
              <a:rPr sz="1100" spc="45" dirty="0">
                <a:latin typeface="Tahoma"/>
                <a:cs typeface="Tahoma"/>
              </a:rPr>
              <a:t>=</a:t>
            </a:r>
            <a:r>
              <a:rPr sz="1100" spc="-40" dirty="0">
                <a:latin typeface="Tahoma"/>
                <a:cs typeface="Tahoma"/>
              </a:rPr>
              <a:t> </a:t>
            </a:r>
            <a:r>
              <a:rPr sz="1100" spc="-60" dirty="0">
                <a:latin typeface="Tahoma"/>
                <a:cs typeface="Tahoma"/>
              </a:rPr>
              <a:t>2</a:t>
            </a:r>
            <a:r>
              <a:rPr sz="1100" i="1" spc="-45" dirty="0">
                <a:latin typeface="Verdana"/>
                <a:cs typeface="Verdana"/>
              </a:rPr>
              <a:t>π</a:t>
            </a:r>
            <a:r>
              <a:rPr sz="1100" i="1" spc="-40" dirty="0">
                <a:latin typeface="Arial"/>
                <a:cs typeface="Arial"/>
              </a:rPr>
              <a:t>m</a:t>
            </a:r>
            <a:r>
              <a:rPr sz="1100" i="1" spc="40" dirty="0">
                <a:latin typeface="Verdana"/>
                <a:cs typeface="Verdana"/>
              </a:rPr>
              <a:t>/</a:t>
            </a:r>
            <a:r>
              <a:rPr sz="1100" i="1" spc="-15" dirty="0">
                <a:latin typeface="Arial"/>
                <a:cs typeface="Arial"/>
              </a:rPr>
              <a:t>N  </a:t>
            </a:r>
            <a:r>
              <a:rPr sz="1100" spc="-55" dirty="0">
                <a:latin typeface="Tahoma"/>
                <a:cs typeface="Tahoma"/>
              </a:rPr>
              <a:t>p</a:t>
            </a:r>
            <a:r>
              <a:rPr sz="1100" spc="-80" dirty="0">
                <a:latin typeface="Tahoma"/>
                <a:cs typeface="Tahoma"/>
              </a:rPr>
              <a:t>a</a:t>
            </a:r>
            <a:r>
              <a:rPr sz="1100" spc="-40" dirty="0">
                <a:latin typeface="Tahoma"/>
                <a:cs typeface="Tahoma"/>
              </a:rPr>
              <a:t>ra</a:t>
            </a:r>
            <a:r>
              <a:rPr sz="1100" spc="-20" dirty="0">
                <a:latin typeface="Tahoma"/>
                <a:cs typeface="Tahoma"/>
              </a:rPr>
              <a:t> </a:t>
            </a:r>
            <a:r>
              <a:rPr sz="1100" spc="-45" dirty="0">
                <a:latin typeface="Tahoma"/>
                <a:cs typeface="Tahoma"/>
              </a:rPr>
              <a:t>algu</a:t>
            </a:r>
            <a:r>
              <a:rPr sz="1100" spc="-55" dirty="0">
                <a:latin typeface="Tahoma"/>
                <a:cs typeface="Tahoma"/>
              </a:rPr>
              <a:t>n</a:t>
            </a:r>
            <a:r>
              <a:rPr sz="1100" spc="-65" dirty="0">
                <a:latin typeface="Tahoma"/>
                <a:cs typeface="Tahoma"/>
              </a:rPr>
              <a:t>os</a:t>
            </a:r>
            <a:r>
              <a:rPr sz="1100" spc="-20" dirty="0">
                <a:latin typeface="Tahoma"/>
                <a:cs typeface="Tahoma"/>
              </a:rPr>
              <a:t> </a:t>
            </a:r>
            <a:r>
              <a:rPr sz="1100" spc="-55" dirty="0">
                <a:latin typeface="Tahoma"/>
                <a:cs typeface="Tahoma"/>
              </a:rPr>
              <a:t>enteros</a:t>
            </a:r>
            <a:r>
              <a:rPr sz="1100" spc="-20" dirty="0">
                <a:latin typeface="Tahoma"/>
                <a:cs typeface="Tahoma"/>
              </a:rPr>
              <a:t> </a:t>
            </a:r>
            <a:r>
              <a:rPr sz="1100" i="1" spc="-25" dirty="0">
                <a:latin typeface="Arial"/>
                <a:cs typeface="Arial"/>
              </a:rPr>
              <a:t>N</a:t>
            </a:r>
            <a:r>
              <a:rPr sz="1100" i="1" spc="85" dirty="0">
                <a:latin typeface="Arial"/>
                <a:cs typeface="Arial"/>
              </a:rPr>
              <a:t> </a:t>
            </a:r>
            <a:r>
              <a:rPr sz="1100" i="1" spc="-55" dirty="0">
                <a:latin typeface="Verdana"/>
                <a:cs typeface="Verdana"/>
              </a:rPr>
              <a:t>&gt;</a:t>
            </a:r>
            <a:r>
              <a:rPr sz="1100" i="1" spc="-85" dirty="0">
                <a:latin typeface="Verdana"/>
                <a:cs typeface="Verdana"/>
              </a:rPr>
              <a:t> </a:t>
            </a:r>
            <a:r>
              <a:rPr sz="1100" spc="-55" dirty="0">
                <a:latin typeface="Tahoma"/>
                <a:cs typeface="Tahoma"/>
              </a:rPr>
              <a:t>0</a:t>
            </a:r>
            <a:r>
              <a:rPr sz="1100" spc="-20" dirty="0">
                <a:latin typeface="Tahoma"/>
                <a:cs typeface="Tahoma"/>
              </a:rPr>
              <a:t> </a:t>
            </a:r>
            <a:r>
              <a:rPr sz="1100" spc="-45" dirty="0">
                <a:latin typeface="Tahoma"/>
                <a:cs typeface="Tahoma"/>
              </a:rPr>
              <a:t>y</a:t>
            </a:r>
            <a:r>
              <a:rPr sz="1100" spc="-20" dirty="0">
                <a:latin typeface="Tahoma"/>
                <a:cs typeface="Tahoma"/>
              </a:rPr>
              <a:t> </a:t>
            </a:r>
            <a:r>
              <a:rPr sz="1100" i="1" spc="-40" dirty="0">
                <a:latin typeface="Arial"/>
                <a:cs typeface="Arial"/>
              </a:rPr>
              <a:t>m</a:t>
            </a:r>
            <a:r>
              <a:rPr sz="1100" spc="-35" dirty="0">
                <a:latin typeface="Tahoma"/>
                <a:cs typeface="Tahoma"/>
              </a:rPr>
              <a:t>.</a:t>
            </a:r>
            <a:endParaRPr sz="1100" dirty="0">
              <a:latin typeface="Tahoma"/>
              <a:cs typeface="Tahoma"/>
            </a:endParaRPr>
          </a:p>
        </p:txBody>
      </p:sp>
      <p:sp>
        <p:nvSpPr>
          <p:cNvPr id="37" name="object 3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918210"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p>
        </p:txBody>
      </p:sp>
      <p:sp>
        <p:nvSpPr>
          <p:cNvPr id="3" name="object 3"/>
          <p:cNvSpPr/>
          <p:nvPr/>
        </p:nvSpPr>
        <p:spPr>
          <a:xfrm>
            <a:off x="273201" y="579716"/>
            <a:ext cx="1577975" cy="207010"/>
          </a:xfrm>
          <a:custGeom>
            <a:avLst/>
            <a:gdLst/>
            <a:ahLst/>
            <a:cxnLst/>
            <a:rect l="l" t="t" r="r" b="b"/>
            <a:pathLst>
              <a:path w="1577975" h="207009">
                <a:moveTo>
                  <a:pt x="1526821" y="0"/>
                </a:moveTo>
                <a:lnTo>
                  <a:pt x="50800" y="0"/>
                </a:lnTo>
                <a:lnTo>
                  <a:pt x="31075" y="4008"/>
                </a:lnTo>
                <a:lnTo>
                  <a:pt x="14922" y="14922"/>
                </a:lnTo>
                <a:lnTo>
                  <a:pt x="4008" y="31075"/>
                </a:lnTo>
                <a:lnTo>
                  <a:pt x="0" y="50800"/>
                </a:lnTo>
                <a:lnTo>
                  <a:pt x="0" y="206847"/>
                </a:lnTo>
                <a:lnTo>
                  <a:pt x="1577622" y="206847"/>
                </a:lnTo>
                <a:lnTo>
                  <a:pt x="1577622" y="50800"/>
                </a:lnTo>
                <a:lnTo>
                  <a:pt x="1573613" y="31075"/>
                </a:lnTo>
                <a:lnTo>
                  <a:pt x="1562699" y="14922"/>
                </a:lnTo>
                <a:lnTo>
                  <a:pt x="1546546" y="4008"/>
                </a:lnTo>
                <a:lnTo>
                  <a:pt x="1526821" y="0"/>
                </a:lnTo>
                <a:close/>
              </a:path>
            </a:pathLst>
          </a:custGeom>
          <a:solidFill>
            <a:srgbClr val="D6D6EF"/>
          </a:solidFill>
        </p:spPr>
        <p:txBody>
          <a:bodyPr wrap="square" lIns="0" tIns="0" rIns="0" bIns="0" rtlCol="0"/>
          <a:lstStyle/>
          <a:p>
            <a:endParaRPr/>
          </a:p>
        </p:txBody>
      </p:sp>
      <p:sp>
        <p:nvSpPr>
          <p:cNvPr id="4" name="object 4"/>
          <p:cNvSpPr txBox="1"/>
          <p:nvPr/>
        </p:nvSpPr>
        <p:spPr>
          <a:xfrm>
            <a:off x="285902" y="577745"/>
            <a:ext cx="1007744" cy="207645"/>
          </a:xfrm>
          <a:prstGeom prst="rect">
            <a:avLst/>
          </a:prstGeom>
        </p:spPr>
        <p:txBody>
          <a:bodyPr vert="horz" wrap="square" lIns="0" tIns="12065" rIns="0" bIns="0" rtlCol="0">
            <a:spAutoFit/>
          </a:bodyPr>
          <a:lstStyle/>
          <a:p>
            <a:pPr marL="38100">
              <a:lnSpc>
                <a:spcPct val="100000"/>
              </a:lnSpc>
              <a:spcBef>
                <a:spcPts val="95"/>
              </a:spcBef>
            </a:pPr>
            <a:r>
              <a:rPr sz="1200" spc="-50" dirty="0">
                <a:solidFill>
                  <a:srgbClr val="3333B2"/>
                </a:solidFill>
                <a:latin typeface="Tahoma"/>
                <a:cs typeface="Tahoma"/>
              </a:rPr>
              <a:t>Continuas</a:t>
            </a:r>
            <a:r>
              <a:rPr sz="1200" spc="-15" dirty="0">
                <a:solidFill>
                  <a:srgbClr val="3333B2"/>
                </a:solidFill>
                <a:latin typeface="Tahoma"/>
                <a:cs typeface="Tahoma"/>
              </a:rPr>
              <a:t> </a:t>
            </a:r>
            <a:r>
              <a:rPr sz="1200" i="1" spc="30" dirty="0">
                <a:solidFill>
                  <a:srgbClr val="3333B2"/>
                </a:solidFill>
                <a:latin typeface="Trebuchet MS"/>
                <a:cs typeface="Trebuchet MS"/>
              </a:rPr>
              <a:t>e</a:t>
            </a:r>
            <a:r>
              <a:rPr sz="1200" i="1" spc="44" baseline="31250" dirty="0">
                <a:solidFill>
                  <a:srgbClr val="3333B2"/>
                </a:solidFill>
                <a:latin typeface="Arial"/>
                <a:cs typeface="Arial"/>
              </a:rPr>
              <a:t>j</a:t>
            </a:r>
            <a:r>
              <a:rPr sz="1200" i="1" spc="44" baseline="31250" dirty="0">
                <a:solidFill>
                  <a:srgbClr val="3333B2"/>
                </a:solidFill>
                <a:latin typeface="Calibri"/>
                <a:cs typeface="Calibri"/>
              </a:rPr>
              <a:t>ω</a:t>
            </a:r>
            <a:r>
              <a:rPr sz="900" spc="44" baseline="27777" dirty="0">
                <a:solidFill>
                  <a:srgbClr val="3333B2"/>
                </a:solidFill>
                <a:latin typeface="Tahoma"/>
                <a:cs typeface="Tahoma"/>
              </a:rPr>
              <a:t>0</a:t>
            </a:r>
            <a:r>
              <a:rPr sz="1200" i="1" spc="44" baseline="31250" dirty="0">
                <a:solidFill>
                  <a:srgbClr val="3333B2"/>
                </a:solidFill>
                <a:latin typeface="Arial"/>
                <a:cs typeface="Arial"/>
              </a:rPr>
              <a:t>t</a:t>
            </a:r>
            <a:endParaRPr sz="1200" baseline="31250">
              <a:latin typeface="Arial"/>
              <a:cs typeface="Arial"/>
            </a:endParaRPr>
          </a:p>
        </p:txBody>
      </p:sp>
      <p:sp>
        <p:nvSpPr>
          <p:cNvPr id="18" name="object 18"/>
          <p:cNvSpPr txBox="1"/>
          <p:nvPr/>
        </p:nvSpPr>
        <p:spPr>
          <a:xfrm>
            <a:off x="562991" y="788465"/>
            <a:ext cx="1273175" cy="1472565"/>
          </a:xfrm>
          <a:prstGeom prst="rect">
            <a:avLst/>
          </a:prstGeom>
        </p:spPr>
        <p:txBody>
          <a:bodyPr vert="horz" wrap="square" lIns="0" tIns="6985" rIns="0" bIns="0" rtlCol="0">
            <a:spAutoFit/>
          </a:bodyPr>
          <a:lstStyle/>
          <a:p>
            <a:pPr marL="38100" marR="125095">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20" dirty="0">
                <a:latin typeface="Tahoma"/>
                <a:cs typeface="Tahoma"/>
              </a:rPr>
              <a:t> </a:t>
            </a:r>
            <a:r>
              <a:rPr sz="1100" spc="-55" dirty="0">
                <a:latin typeface="Tahoma"/>
                <a:cs typeface="Tahoma"/>
              </a:rPr>
              <a:t>p</a:t>
            </a:r>
            <a:r>
              <a:rPr sz="1100" spc="-80" dirty="0">
                <a:latin typeface="Tahoma"/>
                <a:cs typeface="Tahoma"/>
              </a:rPr>
              <a:t>a</a:t>
            </a:r>
            <a:r>
              <a:rPr sz="1100" spc="-35" dirty="0">
                <a:latin typeface="Tahoma"/>
                <a:cs typeface="Tahoma"/>
              </a:rPr>
              <a:t>ra  </a:t>
            </a:r>
            <a:r>
              <a:rPr sz="1100" spc="-25" dirty="0">
                <a:latin typeface="Tahoma"/>
                <a:cs typeface="Tahoma"/>
              </a:rPr>
              <a:t>distintos </a:t>
            </a:r>
            <a:r>
              <a:rPr sz="1100" spc="-55" dirty="0">
                <a:latin typeface="Tahoma"/>
                <a:cs typeface="Tahoma"/>
              </a:rPr>
              <a:t>valores</a:t>
            </a:r>
            <a:r>
              <a:rPr sz="1100" spc="-25" dirty="0">
                <a:latin typeface="Tahoma"/>
                <a:cs typeface="Tahoma"/>
              </a:rPr>
              <a:t> </a:t>
            </a:r>
            <a:r>
              <a:rPr sz="1100" spc="-70" dirty="0">
                <a:latin typeface="Tahoma"/>
                <a:cs typeface="Tahoma"/>
              </a:rPr>
              <a:t>de </a:t>
            </a:r>
            <a:r>
              <a:rPr sz="1100" spc="-325" dirty="0">
                <a:latin typeface="Tahoma"/>
                <a:cs typeface="Tahoma"/>
              </a:rPr>
              <a:t>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a:p>
            <a:pPr marL="38100" marR="30480">
              <a:lnSpc>
                <a:spcPct val="102600"/>
              </a:lnSpc>
              <a:spcBef>
                <a:spcPts val="300"/>
              </a:spcBef>
            </a:pPr>
            <a:r>
              <a:rPr sz="1100" spc="-85" dirty="0">
                <a:latin typeface="Tahoma"/>
                <a:cs typeface="Tahoma"/>
              </a:rPr>
              <a:t>Peri</a:t>
            </a:r>
            <a:r>
              <a:rPr lang="es-CO" sz="1100" spc="-85" dirty="0" err="1">
                <a:latin typeface="Tahoma"/>
                <a:cs typeface="Tahoma"/>
              </a:rPr>
              <a:t>ó</a:t>
            </a:r>
            <a:r>
              <a:rPr sz="1100" spc="-85" dirty="0" err="1">
                <a:latin typeface="Tahoma"/>
                <a:cs typeface="Tahoma"/>
              </a:rPr>
              <a:t>dica</a:t>
            </a:r>
            <a:r>
              <a:rPr sz="1100" spc="-80" dirty="0">
                <a:latin typeface="Tahoma"/>
                <a:cs typeface="Tahoma"/>
              </a:rPr>
              <a:t> </a:t>
            </a:r>
            <a:r>
              <a:rPr sz="1100" spc="-55" dirty="0">
                <a:latin typeface="Tahoma"/>
                <a:cs typeface="Tahoma"/>
              </a:rPr>
              <a:t>para </a:t>
            </a:r>
            <a:r>
              <a:rPr sz="1100" spc="-50" dirty="0">
                <a:latin typeface="Tahoma"/>
                <a:cs typeface="Tahoma"/>
              </a:rPr>
              <a:t> </a:t>
            </a:r>
            <a:r>
              <a:rPr sz="1100" spc="-40" dirty="0">
                <a:latin typeface="Tahoma"/>
                <a:cs typeface="Tahoma"/>
              </a:rPr>
              <a:t>cualquier</a:t>
            </a:r>
            <a:r>
              <a:rPr sz="1100" spc="20" dirty="0">
                <a:latin typeface="Tahoma"/>
                <a:cs typeface="Tahoma"/>
              </a:rPr>
              <a:t> </a:t>
            </a:r>
            <a:r>
              <a:rPr sz="1100" spc="-40" dirty="0">
                <a:latin typeface="Tahoma"/>
                <a:cs typeface="Tahoma"/>
              </a:rPr>
              <a:t>elecci</a:t>
            </a:r>
            <a:r>
              <a:rPr sz="1100" spc="-600" dirty="0">
                <a:latin typeface="Tahoma"/>
                <a:cs typeface="Tahoma"/>
              </a:rPr>
              <a:t>´</a:t>
            </a:r>
            <a:r>
              <a:rPr sz="1100" spc="-55" dirty="0">
                <a:latin typeface="Tahoma"/>
                <a:cs typeface="Tahoma"/>
              </a:rPr>
              <a:t>on</a:t>
            </a:r>
            <a:r>
              <a:rPr sz="1100" spc="20" dirty="0">
                <a:latin typeface="Tahoma"/>
                <a:cs typeface="Tahoma"/>
              </a:rPr>
              <a:t> </a:t>
            </a:r>
            <a:r>
              <a:rPr sz="1100" spc="-60" dirty="0">
                <a:latin typeface="Tahoma"/>
                <a:cs typeface="Tahoma"/>
              </a:rPr>
              <a:t>de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a:p>
            <a:pPr marL="38100" marR="279400">
              <a:lnSpc>
                <a:spcPct val="102600"/>
              </a:lnSpc>
              <a:spcBef>
                <a:spcPts val="300"/>
              </a:spcBef>
            </a:pPr>
            <a:r>
              <a:rPr sz="1100" spc="-40" dirty="0">
                <a:latin typeface="Tahoma"/>
                <a:cs typeface="Tahoma"/>
              </a:rPr>
              <a:t>Frecuencia </a:t>
            </a:r>
            <a:r>
              <a:rPr sz="1100" spc="-35" dirty="0">
                <a:latin typeface="Tahoma"/>
                <a:cs typeface="Tahoma"/>
              </a:rPr>
              <a:t> </a:t>
            </a:r>
            <a:r>
              <a:rPr sz="1100" spc="-40" dirty="0">
                <a:latin typeface="Tahoma"/>
                <a:cs typeface="Tahoma"/>
              </a:rPr>
              <a:t>fundamental</a:t>
            </a:r>
            <a:r>
              <a:rPr sz="1100" spc="20" dirty="0">
                <a:latin typeface="Tahoma"/>
                <a:cs typeface="Tahoma"/>
              </a:rPr>
              <a:t> </a:t>
            </a:r>
            <a:r>
              <a:rPr sz="1100" i="1" spc="-220" dirty="0">
                <a:latin typeface="Verdana"/>
                <a:cs typeface="Verdana"/>
              </a:rPr>
              <a:t>ω</a:t>
            </a:r>
            <a:r>
              <a:rPr sz="1200" spc="52" baseline="-10416" dirty="0">
                <a:latin typeface="Tahoma"/>
                <a:cs typeface="Tahoma"/>
              </a:rPr>
              <a:t>0</a:t>
            </a:r>
            <a:r>
              <a:rPr sz="1100" spc="-35" dirty="0">
                <a:latin typeface="Tahoma"/>
                <a:cs typeface="Tahoma"/>
              </a:rPr>
              <a:t>.</a:t>
            </a:r>
            <a:endParaRPr sz="1100" dirty="0">
              <a:latin typeface="Tahoma"/>
              <a:cs typeface="Tahoma"/>
            </a:endParaRPr>
          </a:p>
        </p:txBody>
      </p:sp>
      <p:sp>
        <p:nvSpPr>
          <p:cNvPr id="19" name="object 19"/>
          <p:cNvSpPr/>
          <p:nvPr/>
        </p:nvSpPr>
        <p:spPr>
          <a:xfrm>
            <a:off x="2073198" y="579716"/>
            <a:ext cx="2261870" cy="207010"/>
          </a:xfrm>
          <a:custGeom>
            <a:avLst/>
            <a:gdLst/>
            <a:ahLst/>
            <a:cxnLst/>
            <a:rect l="l" t="t" r="r" b="b"/>
            <a:pathLst>
              <a:path w="2261870" h="207009">
                <a:moveTo>
                  <a:pt x="2210828" y="0"/>
                </a:moveTo>
                <a:lnTo>
                  <a:pt x="50800" y="0"/>
                </a:lnTo>
                <a:lnTo>
                  <a:pt x="31075" y="4008"/>
                </a:lnTo>
                <a:lnTo>
                  <a:pt x="14922" y="14922"/>
                </a:lnTo>
                <a:lnTo>
                  <a:pt x="4008" y="31075"/>
                </a:lnTo>
                <a:lnTo>
                  <a:pt x="0" y="50800"/>
                </a:lnTo>
                <a:lnTo>
                  <a:pt x="0" y="206847"/>
                </a:lnTo>
                <a:lnTo>
                  <a:pt x="2261628" y="206847"/>
                </a:lnTo>
                <a:lnTo>
                  <a:pt x="2261628" y="50800"/>
                </a:lnTo>
                <a:lnTo>
                  <a:pt x="2257620" y="31075"/>
                </a:lnTo>
                <a:lnTo>
                  <a:pt x="2246706" y="14922"/>
                </a:lnTo>
                <a:lnTo>
                  <a:pt x="2230553" y="4008"/>
                </a:lnTo>
                <a:lnTo>
                  <a:pt x="2210828" y="0"/>
                </a:lnTo>
                <a:close/>
              </a:path>
            </a:pathLst>
          </a:custGeom>
          <a:solidFill>
            <a:srgbClr val="D6D6EF"/>
          </a:solidFill>
        </p:spPr>
        <p:txBody>
          <a:bodyPr wrap="square" lIns="0" tIns="0" rIns="0" bIns="0" rtlCol="0"/>
          <a:lstStyle/>
          <a:p>
            <a:endParaRPr/>
          </a:p>
        </p:txBody>
      </p:sp>
      <p:sp>
        <p:nvSpPr>
          <p:cNvPr id="20" name="object 20"/>
          <p:cNvSpPr txBox="1"/>
          <p:nvPr/>
        </p:nvSpPr>
        <p:spPr>
          <a:xfrm>
            <a:off x="2085898" y="577745"/>
            <a:ext cx="972819" cy="207645"/>
          </a:xfrm>
          <a:prstGeom prst="rect">
            <a:avLst/>
          </a:prstGeom>
        </p:spPr>
        <p:txBody>
          <a:bodyPr vert="horz" wrap="square" lIns="0" tIns="12065" rIns="0" bIns="0" rtlCol="0">
            <a:spAutoFit/>
          </a:bodyPr>
          <a:lstStyle/>
          <a:p>
            <a:pPr marL="38100">
              <a:lnSpc>
                <a:spcPct val="100000"/>
              </a:lnSpc>
              <a:spcBef>
                <a:spcPts val="95"/>
              </a:spcBef>
            </a:pPr>
            <a:r>
              <a:rPr sz="1200" spc="-45" dirty="0">
                <a:solidFill>
                  <a:srgbClr val="3333B2"/>
                </a:solidFill>
                <a:latin typeface="Tahoma"/>
                <a:cs typeface="Tahoma"/>
              </a:rPr>
              <a:t>Discretas</a:t>
            </a:r>
            <a:r>
              <a:rPr sz="1200" spc="-15" dirty="0">
                <a:solidFill>
                  <a:srgbClr val="3333B2"/>
                </a:solidFill>
                <a:latin typeface="Tahoma"/>
                <a:cs typeface="Tahoma"/>
              </a:rPr>
              <a:t> </a:t>
            </a:r>
            <a:r>
              <a:rPr sz="1200" i="1" spc="10" dirty="0">
                <a:solidFill>
                  <a:srgbClr val="3333B2"/>
                </a:solidFill>
                <a:latin typeface="Trebuchet MS"/>
                <a:cs typeface="Trebuchet MS"/>
              </a:rPr>
              <a:t>e</a:t>
            </a:r>
            <a:r>
              <a:rPr sz="1200" i="1" spc="15" baseline="31250" dirty="0">
                <a:solidFill>
                  <a:srgbClr val="3333B2"/>
                </a:solidFill>
                <a:latin typeface="Arial"/>
                <a:cs typeface="Arial"/>
              </a:rPr>
              <a:t>j</a:t>
            </a:r>
            <a:r>
              <a:rPr sz="1200" i="1" spc="15" baseline="31250" dirty="0">
                <a:solidFill>
                  <a:srgbClr val="3333B2"/>
                </a:solidFill>
                <a:latin typeface="Calibri"/>
                <a:cs typeface="Calibri"/>
              </a:rPr>
              <a:t>ω</a:t>
            </a:r>
            <a:r>
              <a:rPr sz="900" spc="15" baseline="27777" dirty="0">
                <a:solidFill>
                  <a:srgbClr val="3333B2"/>
                </a:solidFill>
                <a:latin typeface="Tahoma"/>
                <a:cs typeface="Tahoma"/>
              </a:rPr>
              <a:t>0</a:t>
            </a:r>
            <a:r>
              <a:rPr sz="1200" i="1" spc="15" baseline="31250" dirty="0">
                <a:solidFill>
                  <a:srgbClr val="3333B2"/>
                </a:solidFill>
                <a:latin typeface="Arial"/>
                <a:cs typeface="Arial"/>
              </a:rPr>
              <a:t>n</a:t>
            </a:r>
            <a:endParaRPr sz="1200" baseline="31250">
              <a:latin typeface="Arial"/>
              <a:cs typeface="Arial"/>
            </a:endParaRPr>
          </a:p>
        </p:txBody>
      </p:sp>
      <p:sp>
        <p:nvSpPr>
          <p:cNvPr id="34" name="object 34"/>
          <p:cNvSpPr txBox="1"/>
          <p:nvPr/>
        </p:nvSpPr>
        <p:spPr>
          <a:xfrm>
            <a:off x="2362987" y="788465"/>
            <a:ext cx="1959610" cy="1472565"/>
          </a:xfrm>
          <a:prstGeom prst="rect">
            <a:avLst/>
          </a:prstGeom>
        </p:spPr>
        <p:txBody>
          <a:bodyPr vert="horz" wrap="square" lIns="0" tIns="6985" rIns="0" bIns="0" rtlCol="0">
            <a:spAutoFit/>
          </a:bodyPr>
          <a:lstStyle/>
          <a:p>
            <a:pPr marL="38100" marR="30480">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15" dirty="0">
                <a:latin typeface="Tahoma"/>
                <a:cs typeface="Tahoma"/>
              </a:rPr>
              <a:t> </a:t>
            </a:r>
            <a:r>
              <a:rPr sz="1100" spc="-15" dirty="0">
                <a:latin typeface="Tahoma"/>
                <a:cs typeface="Tahoma"/>
              </a:rPr>
              <a:t>i</a:t>
            </a:r>
            <a:r>
              <a:rPr sz="1100" spc="-60" dirty="0">
                <a:latin typeface="Tahoma"/>
                <a:cs typeface="Tahoma"/>
              </a:rPr>
              <a:t>d</a:t>
            </a:r>
            <a:r>
              <a:rPr sz="1100" spc="-570" dirty="0">
                <a:latin typeface="Tahoma"/>
                <a:cs typeface="Tahoma"/>
              </a:rPr>
              <a:t>´</a:t>
            </a:r>
            <a:r>
              <a:rPr sz="1100" spc="-40" dirty="0">
                <a:latin typeface="Tahoma"/>
                <a:cs typeface="Tahoma"/>
              </a:rPr>
              <a:t>enticas</a:t>
            </a:r>
            <a:r>
              <a:rPr sz="1100" spc="15" dirty="0">
                <a:latin typeface="Tahoma"/>
                <a:cs typeface="Tahoma"/>
              </a:rPr>
              <a:t> </a:t>
            </a:r>
            <a:r>
              <a:rPr sz="1100" spc="-55" dirty="0">
                <a:latin typeface="Tahoma"/>
                <a:cs typeface="Tahoma"/>
              </a:rPr>
              <a:t>p</a:t>
            </a:r>
            <a:r>
              <a:rPr sz="1100" spc="-80" dirty="0">
                <a:latin typeface="Tahoma"/>
                <a:cs typeface="Tahoma"/>
              </a:rPr>
              <a:t>a</a:t>
            </a:r>
            <a:r>
              <a:rPr sz="1100" spc="-30" dirty="0">
                <a:latin typeface="Tahoma"/>
                <a:cs typeface="Tahoma"/>
              </a:rPr>
              <a:t>r</a:t>
            </a:r>
            <a:r>
              <a:rPr sz="1100" spc="-55" dirty="0">
                <a:latin typeface="Tahoma"/>
                <a:cs typeface="Tahoma"/>
              </a:rPr>
              <a:t>a</a:t>
            </a:r>
            <a:r>
              <a:rPr sz="1100" spc="15" dirty="0">
                <a:latin typeface="Tahoma"/>
                <a:cs typeface="Tahoma"/>
              </a:rPr>
              <a:t> </a:t>
            </a:r>
            <a:r>
              <a:rPr sz="1100" spc="-35" dirty="0">
                <a:latin typeface="Tahoma"/>
                <a:cs typeface="Tahoma"/>
              </a:rPr>
              <a:t>val</a:t>
            </a:r>
            <a:r>
              <a:rPr sz="1100" spc="-80" dirty="0">
                <a:latin typeface="Tahoma"/>
                <a:cs typeface="Tahoma"/>
              </a:rPr>
              <a:t>o</a:t>
            </a:r>
            <a:r>
              <a:rPr sz="1100" spc="-65" dirty="0">
                <a:latin typeface="Tahoma"/>
                <a:cs typeface="Tahoma"/>
              </a:rPr>
              <a:t>res</a:t>
            </a:r>
            <a:r>
              <a:rPr sz="1100" spc="15" dirty="0">
                <a:latin typeface="Tahoma"/>
                <a:cs typeface="Tahoma"/>
              </a:rPr>
              <a:t> </a:t>
            </a:r>
            <a:r>
              <a:rPr sz="1100" spc="-60" dirty="0">
                <a:latin typeface="Tahoma"/>
                <a:cs typeface="Tahoma"/>
              </a:rPr>
              <a:t>de  </a:t>
            </a:r>
            <a:r>
              <a:rPr sz="1100" i="1" spc="-114" dirty="0">
                <a:latin typeface="Verdana"/>
                <a:cs typeface="Verdana"/>
              </a:rPr>
              <a:t>ω</a:t>
            </a:r>
            <a:r>
              <a:rPr sz="1200" spc="-172" baseline="-10416" dirty="0">
                <a:latin typeface="Tahoma"/>
                <a:cs typeface="Tahoma"/>
              </a:rPr>
              <a:t>0</a:t>
            </a:r>
            <a:r>
              <a:rPr sz="1200" spc="232" baseline="-10416" dirty="0">
                <a:latin typeface="Tahoma"/>
                <a:cs typeface="Tahoma"/>
              </a:rPr>
              <a:t> </a:t>
            </a:r>
            <a:r>
              <a:rPr sz="1100" spc="-65" dirty="0">
                <a:latin typeface="Tahoma"/>
                <a:cs typeface="Tahoma"/>
              </a:rPr>
              <a:t>separadas</a:t>
            </a:r>
            <a:r>
              <a:rPr sz="1100" spc="210" dirty="0">
                <a:latin typeface="Tahoma"/>
                <a:cs typeface="Tahoma"/>
              </a:rPr>
              <a:t> </a:t>
            </a:r>
            <a:r>
              <a:rPr sz="1100" spc="-45" dirty="0">
                <a:latin typeface="Tahoma"/>
                <a:cs typeface="Tahoma"/>
              </a:rPr>
              <a:t>por </a:t>
            </a:r>
            <a:r>
              <a:rPr sz="1100" spc="-85" dirty="0">
                <a:latin typeface="Tahoma"/>
                <a:cs typeface="Tahoma"/>
              </a:rPr>
              <a:t>m</a:t>
            </a:r>
            <a:r>
              <a:rPr lang="es-CO" sz="1100" spc="-85" dirty="0">
                <a:latin typeface="Tahoma"/>
                <a:cs typeface="Tahoma"/>
              </a:rPr>
              <a:t>ú</a:t>
            </a:r>
            <a:r>
              <a:rPr sz="1100" spc="-85" dirty="0" err="1">
                <a:latin typeface="Tahoma"/>
                <a:cs typeface="Tahoma"/>
              </a:rPr>
              <a:t>ltiplo</a:t>
            </a:r>
            <a:r>
              <a:rPr sz="1100" spc="175" dirty="0">
                <a:latin typeface="Tahoma"/>
                <a:cs typeface="Tahoma"/>
              </a:rPr>
              <a:t> </a:t>
            </a:r>
            <a:r>
              <a:rPr sz="1100" spc="-70" dirty="0">
                <a:latin typeface="Tahoma"/>
                <a:cs typeface="Tahoma"/>
              </a:rPr>
              <a:t>de </a:t>
            </a:r>
            <a:r>
              <a:rPr sz="1100" spc="-65" dirty="0">
                <a:latin typeface="Tahoma"/>
                <a:cs typeface="Tahoma"/>
              </a:rPr>
              <a:t> </a:t>
            </a:r>
            <a:r>
              <a:rPr sz="1100" spc="-45" dirty="0">
                <a:latin typeface="Tahoma"/>
                <a:cs typeface="Tahoma"/>
              </a:rPr>
              <a:t>2</a:t>
            </a:r>
            <a:r>
              <a:rPr sz="1100" i="1" spc="-45" dirty="0">
                <a:latin typeface="Verdana"/>
                <a:cs typeface="Verdana"/>
              </a:rPr>
              <a:t>π</a:t>
            </a:r>
            <a:r>
              <a:rPr sz="1100" spc="-45" dirty="0">
                <a:latin typeface="Tahoma"/>
                <a:cs typeface="Tahoma"/>
              </a:rPr>
              <a:t>.</a:t>
            </a:r>
            <a:endParaRPr sz="1100" dirty="0">
              <a:latin typeface="Tahoma"/>
              <a:cs typeface="Tahoma"/>
            </a:endParaRPr>
          </a:p>
          <a:p>
            <a:pPr marL="38100" marR="30480">
              <a:lnSpc>
                <a:spcPct val="102600"/>
              </a:lnSpc>
              <a:spcBef>
                <a:spcPts val="300"/>
              </a:spcBef>
            </a:pPr>
            <a:r>
              <a:rPr sz="1100" spc="55"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20" dirty="0">
                <a:latin typeface="Tahoma"/>
                <a:cs typeface="Tahoma"/>
              </a:rPr>
              <a:t> </a:t>
            </a:r>
            <a:r>
              <a:rPr sz="1100" spc="-75" dirty="0">
                <a:latin typeface="Tahoma"/>
                <a:cs typeface="Tahoma"/>
              </a:rPr>
              <a:t>s</a:t>
            </a:r>
            <a:r>
              <a:rPr sz="1100" spc="-605" dirty="0">
                <a:latin typeface="Tahoma"/>
                <a:cs typeface="Tahoma"/>
              </a:rPr>
              <a:t>´</a:t>
            </a:r>
            <a:r>
              <a:rPr sz="1100" spc="-35" dirty="0">
                <a:latin typeface="Tahoma"/>
                <a:cs typeface="Tahoma"/>
              </a:rPr>
              <a:t>olo</a:t>
            </a:r>
            <a:r>
              <a:rPr sz="1100" spc="15" dirty="0">
                <a:latin typeface="Tahoma"/>
                <a:cs typeface="Tahoma"/>
              </a:rPr>
              <a:t> </a:t>
            </a:r>
            <a:r>
              <a:rPr sz="1100" spc="-35" dirty="0">
                <a:latin typeface="Tahoma"/>
                <a:cs typeface="Tahoma"/>
              </a:rPr>
              <a:t>si</a:t>
            </a:r>
            <a:r>
              <a:rPr sz="1100" spc="20" dirty="0">
                <a:latin typeface="Tahoma"/>
                <a:cs typeface="Tahoma"/>
              </a:rPr>
              <a:t> </a:t>
            </a:r>
            <a:r>
              <a:rPr sz="1100" i="1" spc="-220" dirty="0">
                <a:latin typeface="Verdana"/>
                <a:cs typeface="Verdana"/>
              </a:rPr>
              <a:t>ω</a:t>
            </a:r>
            <a:r>
              <a:rPr sz="1200" spc="-22" baseline="-10416" dirty="0">
                <a:latin typeface="Tahoma"/>
                <a:cs typeface="Tahoma"/>
              </a:rPr>
              <a:t>0</a:t>
            </a:r>
            <a:r>
              <a:rPr sz="1200" spc="150" baseline="-10416" dirty="0">
                <a:latin typeface="Tahoma"/>
                <a:cs typeface="Tahoma"/>
              </a:rPr>
              <a:t> </a:t>
            </a:r>
            <a:r>
              <a:rPr sz="1100" spc="45" dirty="0">
                <a:latin typeface="Tahoma"/>
                <a:cs typeface="Tahoma"/>
              </a:rPr>
              <a:t>=</a:t>
            </a:r>
            <a:r>
              <a:rPr sz="1100" spc="-40" dirty="0">
                <a:latin typeface="Tahoma"/>
                <a:cs typeface="Tahoma"/>
              </a:rPr>
              <a:t> </a:t>
            </a:r>
            <a:r>
              <a:rPr sz="1100" spc="-60" dirty="0">
                <a:latin typeface="Tahoma"/>
                <a:cs typeface="Tahoma"/>
              </a:rPr>
              <a:t>2</a:t>
            </a:r>
            <a:r>
              <a:rPr sz="1100" i="1" spc="-45" dirty="0">
                <a:latin typeface="Verdana"/>
                <a:cs typeface="Verdana"/>
              </a:rPr>
              <a:t>π</a:t>
            </a:r>
            <a:r>
              <a:rPr sz="1100" i="1" spc="-40" dirty="0">
                <a:latin typeface="Arial"/>
                <a:cs typeface="Arial"/>
              </a:rPr>
              <a:t>m</a:t>
            </a:r>
            <a:r>
              <a:rPr sz="1100" i="1" spc="40" dirty="0">
                <a:latin typeface="Verdana"/>
                <a:cs typeface="Verdana"/>
              </a:rPr>
              <a:t>/</a:t>
            </a:r>
            <a:r>
              <a:rPr sz="1100" i="1" spc="-15" dirty="0">
                <a:latin typeface="Arial"/>
                <a:cs typeface="Arial"/>
              </a:rPr>
              <a:t>N  </a:t>
            </a:r>
            <a:r>
              <a:rPr sz="1100" spc="-55" dirty="0">
                <a:latin typeface="Tahoma"/>
                <a:cs typeface="Tahoma"/>
              </a:rPr>
              <a:t>p</a:t>
            </a:r>
            <a:r>
              <a:rPr sz="1100" spc="-80" dirty="0">
                <a:latin typeface="Tahoma"/>
                <a:cs typeface="Tahoma"/>
              </a:rPr>
              <a:t>a</a:t>
            </a:r>
            <a:r>
              <a:rPr sz="1100" spc="-40" dirty="0">
                <a:latin typeface="Tahoma"/>
                <a:cs typeface="Tahoma"/>
              </a:rPr>
              <a:t>ra</a:t>
            </a:r>
            <a:r>
              <a:rPr sz="1100" spc="-20" dirty="0">
                <a:latin typeface="Tahoma"/>
                <a:cs typeface="Tahoma"/>
              </a:rPr>
              <a:t> </a:t>
            </a:r>
            <a:r>
              <a:rPr sz="1100" spc="-45" dirty="0">
                <a:latin typeface="Tahoma"/>
                <a:cs typeface="Tahoma"/>
              </a:rPr>
              <a:t>algu</a:t>
            </a:r>
            <a:r>
              <a:rPr sz="1100" spc="-55" dirty="0">
                <a:latin typeface="Tahoma"/>
                <a:cs typeface="Tahoma"/>
              </a:rPr>
              <a:t>n</a:t>
            </a:r>
            <a:r>
              <a:rPr sz="1100" spc="-65" dirty="0">
                <a:latin typeface="Tahoma"/>
                <a:cs typeface="Tahoma"/>
              </a:rPr>
              <a:t>os</a:t>
            </a:r>
            <a:r>
              <a:rPr sz="1100" spc="-20" dirty="0">
                <a:latin typeface="Tahoma"/>
                <a:cs typeface="Tahoma"/>
              </a:rPr>
              <a:t> </a:t>
            </a:r>
            <a:r>
              <a:rPr sz="1100" spc="-55" dirty="0">
                <a:latin typeface="Tahoma"/>
                <a:cs typeface="Tahoma"/>
              </a:rPr>
              <a:t>enteros</a:t>
            </a:r>
            <a:r>
              <a:rPr sz="1100" spc="-20" dirty="0">
                <a:latin typeface="Tahoma"/>
                <a:cs typeface="Tahoma"/>
              </a:rPr>
              <a:t> </a:t>
            </a:r>
            <a:r>
              <a:rPr sz="1100" i="1" spc="-25" dirty="0">
                <a:latin typeface="Arial"/>
                <a:cs typeface="Arial"/>
              </a:rPr>
              <a:t>N</a:t>
            </a:r>
            <a:r>
              <a:rPr sz="1100" i="1" spc="85" dirty="0">
                <a:latin typeface="Arial"/>
                <a:cs typeface="Arial"/>
              </a:rPr>
              <a:t> </a:t>
            </a:r>
            <a:r>
              <a:rPr sz="1100" i="1" spc="-55" dirty="0">
                <a:latin typeface="Verdana"/>
                <a:cs typeface="Verdana"/>
              </a:rPr>
              <a:t>&gt;</a:t>
            </a:r>
            <a:r>
              <a:rPr sz="1100" i="1" spc="-85" dirty="0">
                <a:latin typeface="Verdana"/>
                <a:cs typeface="Verdana"/>
              </a:rPr>
              <a:t> </a:t>
            </a:r>
            <a:r>
              <a:rPr sz="1100" spc="-55" dirty="0">
                <a:latin typeface="Tahoma"/>
                <a:cs typeface="Tahoma"/>
              </a:rPr>
              <a:t>0</a:t>
            </a:r>
            <a:r>
              <a:rPr sz="1100" spc="-20" dirty="0">
                <a:latin typeface="Tahoma"/>
                <a:cs typeface="Tahoma"/>
              </a:rPr>
              <a:t> </a:t>
            </a:r>
            <a:r>
              <a:rPr sz="1100" spc="-45" dirty="0">
                <a:latin typeface="Tahoma"/>
                <a:cs typeface="Tahoma"/>
              </a:rPr>
              <a:t>y</a:t>
            </a:r>
            <a:r>
              <a:rPr sz="1100" spc="-20" dirty="0">
                <a:latin typeface="Tahoma"/>
                <a:cs typeface="Tahoma"/>
              </a:rPr>
              <a:t> </a:t>
            </a:r>
            <a:r>
              <a:rPr sz="1100" i="1" spc="-40" dirty="0">
                <a:latin typeface="Arial"/>
                <a:cs typeface="Arial"/>
              </a:rPr>
              <a:t>m</a:t>
            </a:r>
            <a:r>
              <a:rPr sz="1100" spc="-35" dirty="0">
                <a:latin typeface="Tahoma"/>
                <a:cs typeface="Tahoma"/>
              </a:rPr>
              <a:t>.</a:t>
            </a:r>
            <a:endParaRPr sz="1100" dirty="0">
              <a:latin typeface="Tahoma"/>
              <a:cs typeface="Tahoma"/>
            </a:endParaRPr>
          </a:p>
          <a:p>
            <a:pPr marL="38100" marR="38100">
              <a:lnSpc>
                <a:spcPct val="102600"/>
              </a:lnSpc>
              <a:spcBef>
                <a:spcPts val="300"/>
              </a:spcBef>
            </a:pPr>
            <a:r>
              <a:rPr sz="1100" spc="-40" dirty="0">
                <a:latin typeface="Tahoma"/>
                <a:cs typeface="Tahoma"/>
              </a:rPr>
              <a:t>Frecuencia</a:t>
            </a:r>
            <a:r>
              <a:rPr sz="1100" spc="10" dirty="0">
                <a:latin typeface="Tahoma"/>
                <a:cs typeface="Tahoma"/>
              </a:rPr>
              <a:t> </a:t>
            </a:r>
            <a:r>
              <a:rPr sz="1100" spc="-45" dirty="0">
                <a:latin typeface="Tahoma"/>
                <a:cs typeface="Tahoma"/>
              </a:rPr>
              <a:t>fundamental</a:t>
            </a:r>
            <a:r>
              <a:rPr sz="1100" spc="10" dirty="0">
                <a:latin typeface="Tahoma"/>
                <a:cs typeface="Tahoma"/>
              </a:rPr>
              <a:t> </a:t>
            </a:r>
            <a:r>
              <a:rPr sz="1100" i="1" spc="-50" dirty="0">
                <a:latin typeface="Verdana"/>
                <a:cs typeface="Verdana"/>
              </a:rPr>
              <a:t>ω</a:t>
            </a:r>
            <a:r>
              <a:rPr sz="1200" spc="-75" baseline="-10416" dirty="0">
                <a:latin typeface="Tahoma"/>
                <a:cs typeface="Tahoma"/>
              </a:rPr>
              <a:t>0</a:t>
            </a:r>
            <a:r>
              <a:rPr sz="1100" i="1" spc="-50" dirty="0">
                <a:latin typeface="Verdana"/>
                <a:cs typeface="Verdana"/>
              </a:rPr>
              <a:t>/</a:t>
            </a:r>
            <a:r>
              <a:rPr sz="1100" i="1" spc="-50" dirty="0">
                <a:latin typeface="Arial"/>
                <a:cs typeface="Arial"/>
              </a:rPr>
              <a:t>m </a:t>
            </a:r>
            <a:r>
              <a:rPr sz="1100" i="1" spc="-45" dirty="0">
                <a:latin typeface="Arial"/>
                <a:cs typeface="Arial"/>
              </a:rPr>
              <a:t> </a:t>
            </a:r>
            <a:r>
              <a:rPr sz="1100" spc="-60" dirty="0">
                <a:latin typeface="Tahoma"/>
                <a:cs typeface="Tahoma"/>
              </a:rPr>
              <a:t>(se</a:t>
            </a:r>
            <a:r>
              <a:rPr sz="1100" spc="15" dirty="0">
                <a:latin typeface="Tahoma"/>
                <a:cs typeface="Tahoma"/>
              </a:rPr>
              <a:t> </a:t>
            </a:r>
            <a:r>
              <a:rPr sz="1100" spc="-60" dirty="0">
                <a:latin typeface="Tahoma"/>
                <a:cs typeface="Tahoma"/>
              </a:rPr>
              <a:t>supone</a:t>
            </a:r>
            <a:r>
              <a:rPr sz="1100" spc="20" dirty="0">
                <a:latin typeface="Tahoma"/>
                <a:cs typeface="Tahoma"/>
              </a:rPr>
              <a:t> </a:t>
            </a:r>
            <a:r>
              <a:rPr sz="1100" spc="-70" dirty="0">
                <a:latin typeface="Tahoma"/>
                <a:cs typeface="Tahoma"/>
              </a:rPr>
              <a:t>que</a:t>
            </a:r>
            <a:r>
              <a:rPr sz="1100" spc="15" dirty="0">
                <a:latin typeface="Tahoma"/>
                <a:cs typeface="Tahoma"/>
              </a:rPr>
              <a:t> </a:t>
            </a:r>
            <a:r>
              <a:rPr sz="1100" i="1" spc="-55" dirty="0">
                <a:latin typeface="Arial"/>
                <a:cs typeface="Arial"/>
              </a:rPr>
              <a:t>m</a:t>
            </a:r>
            <a:r>
              <a:rPr sz="1100" i="1" spc="75" dirty="0">
                <a:latin typeface="Arial"/>
                <a:cs typeface="Arial"/>
              </a:rPr>
              <a:t> </a:t>
            </a:r>
            <a:r>
              <a:rPr sz="1100" spc="-45" dirty="0">
                <a:latin typeface="Tahoma"/>
                <a:cs typeface="Tahoma"/>
              </a:rPr>
              <a:t>y</a:t>
            </a:r>
            <a:r>
              <a:rPr sz="1100" spc="15" dirty="0">
                <a:latin typeface="Tahoma"/>
                <a:cs typeface="Tahoma"/>
              </a:rPr>
              <a:t> </a:t>
            </a:r>
            <a:r>
              <a:rPr sz="1100" i="1" spc="-25" dirty="0">
                <a:latin typeface="Arial"/>
                <a:cs typeface="Arial"/>
              </a:rPr>
              <a:t>N</a:t>
            </a:r>
            <a:r>
              <a:rPr sz="1100" i="1" spc="145" dirty="0">
                <a:latin typeface="Arial"/>
                <a:cs typeface="Arial"/>
              </a:rPr>
              <a:t> </a:t>
            </a:r>
            <a:r>
              <a:rPr sz="1100" spc="-55" dirty="0">
                <a:latin typeface="Tahoma"/>
                <a:cs typeface="Tahoma"/>
              </a:rPr>
              <a:t>no</a:t>
            </a:r>
            <a:r>
              <a:rPr sz="1100" spc="15" dirty="0">
                <a:latin typeface="Tahoma"/>
                <a:cs typeface="Tahoma"/>
              </a:rPr>
              <a:t> </a:t>
            </a:r>
            <a:r>
              <a:rPr sz="1100" spc="-45" dirty="0">
                <a:latin typeface="Tahoma"/>
                <a:cs typeface="Tahoma"/>
              </a:rPr>
              <a:t>tienen </a:t>
            </a:r>
            <a:r>
              <a:rPr sz="1100" spc="-330" dirty="0">
                <a:latin typeface="Tahoma"/>
                <a:cs typeface="Tahoma"/>
              </a:rPr>
              <a:t> </a:t>
            </a:r>
            <a:r>
              <a:rPr sz="1100" spc="-40" dirty="0">
                <a:latin typeface="Tahoma"/>
                <a:cs typeface="Tahoma"/>
              </a:rPr>
              <a:t>ning</a:t>
            </a:r>
            <a:r>
              <a:rPr sz="1100" spc="-610" dirty="0">
                <a:latin typeface="Tahoma"/>
                <a:cs typeface="Tahoma"/>
              </a:rPr>
              <a:t>u</a:t>
            </a:r>
            <a:r>
              <a:rPr sz="1100" spc="-50" dirty="0">
                <a:latin typeface="Tahoma"/>
                <a:cs typeface="Tahoma"/>
              </a:rPr>
              <a:t>´</a:t>
            </a:r>
            <a:r>
              <a:rPr sz="1100" spc="-55" dirty="0">
                <a:latin typeface="Tahoma"/>
                <a:cs typeface="Tahoma"/>
              </a:rPr>
              <a:t>n</a:t>
            </a:r>
            <a:r>
              <a:rPr sz="1100" spc="20" dirty="0">
                <a:latin typeface="Tahoma"/>
                <a:cs typeface="Tahoma"/>
              </a:rPr>
              <a:t> </a:t>
            </a:r>
            <a:r>
              <a:rPr sz="1100" spc="-25" dirty="0">
                <a:latin typeface="Tahoma"/>
                <a:cs typeface="Tahoma"/>
              </a:rPr>
              <a:t>fact</a:t>
            </a:r>
            <a:r>
              <a:rPr sz="1100" spc="-60" dirty="0">
                <a:latin typeface="Tahoma"/>
                <a:cs typeface="Tahoma"/>
              </a:rPr>
              <a:t>o</a:t>
            </a:r>
            <a:r>
              <a:rPr sz="1100" spc="-25" dirty="0">
                <a:latin typeface="Tahoma"/>
                <a:cs typeface="Tahoma"/>
              </a:rPr>
              <a:t>r</a:t>
            </a:r>
            <a:r>
              <a:rPr sz="1100" spc="20" dirty="0">
                <a:latin typeface="Tahoma"/>
                <a:cs typeface="Tahoma"/>
              </a:rPr>
              <a:t> </a:t>
            </a:r>
            <a:r>
              <a:rPr sz="1100" spc="-75" dirty="0">
                <a:latin typeface="Tahoma"/>
                <a:cs typeface="Tahoma"/>
              </a:rPr>
              <a:t>en</a:t>
            </a:r>
            <a:r>
              <a:rPr sz="1100" spc="20" dirty="0">
                <a:latin typeface="Tahoma"/>
                <a:cs typeface="Tahoma"/>
              </a:rPr>
              <a:t> </a:t>
            </a:r>
            <a:r>
              <a:rPr sz="1100" spc="-45" dirty="0">
                <a:latin typeface="Tahoma"/>
                <a:cs typeface="Tahoma"/>
              </a:rPr>
              <a:t>com</a:t>
            </a:r>
            <a:r>
              <a:rPr sz="1100" spc="-610" dirty="0">
                <a:latin typeface="Tahoma"/>
                <a:cs typeface="Tahoma"/>
              </a:rPr>
              <a:t>u</a:t>
            </a:r>
            <a:r>
              <a:rPr sz="1100" spc="-50" dirty="0">
                <a:latin typeface="Tahoma"/>
                <a:cs typeface="Tahoma"/>
              </a:rPr>
              <a:t>´</a:t>
            </a:r>
            <a:r>
              <a:rPr sz="1100" spc="-30" dirty="0">
                <a:latin typeface="Tahoma"/>
                <a:cs typeface="Tahoma"/>
              </a:rPr>
              <a:t>n).</a:t>
            </a:r>
            <a:endParaRPr sz="1100" dirty="0">
              <a:latin typeface="Tahoma"/>
              <a:cs typeface="Tahoma"/>
            </a:endParaRPr>
          </a:p>
        </p:txBody>
      </p:sp>
      <p:sp>
        <p:nvSpPr>
          <p:cNvPr id="39" name="object 3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918210"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p>
        </p:txBody>
      </p:sp>
      <p:sp>
        <p:nvSpPr>
          <p:cNvPr id="3" name="object 3"/>
          <p:cNvSpPr/>
          <p:nvPr/>
        </p:nvSpPr>
        <p:spPr>
          <a:xfrm>
            <a:off x="273201" y="579716"/>
            <a:ext cx="1577975" cy="207010"/>
          </a:xfrm>
          <a:custGeom>
            <a:avLst/>
            <a:gdLst/>
            <a:ahLst/>
            <a:cxnLst/>
            <a:rect l="l" t="t" r="r" b="b"/>
            <a:pathLst>
              <a:path w="1577975" h="207009">
                <a:moveTo>
                  <a:pt x="1526821" y="0"/>
                </a:moveTo>
                <a:lnTo>
                  <a:pt x="50800" y="0"/>
                </a:lnTo>
                <a:lnTo>
                  <a:pt x="31075" y="4008"/>
                </a:lnTo>
                <a:lnTo>
                  <a:pt x="14922" y="14922"/>
                </a:lnTo>
                <a:lnTo>
                  <a:pt x="4008" y="31075"/>
                </a:lnTo>
                <a:lnTo>
                  <a:pt x="0" y="50800"/>
                </a:lnTo>
                <a:lnTo>
                  <a:pt x="0" y="206847"/>
                </a:lnTo>
                <a:lnTo>
                  <a:pt x="1577622" y="206847"/>
                </a:lnTo>
                <a:lnTo>
                  <a:pt x="1577622" y="50800"/>
                </a:lnTo>
                <a:lnTo>
                  <a:pt x="1573613" y="31075"/>
                </a:lnTo>
                <a:lnTo>
                  <a:pt x="1562699" y="14922"/>
                </a:lnTo>
                <a:lnTo>
                  <a:pt x="1546546" y="4008"/>
                </a:lnTo>
                <a:lnTo>
                  <a:pt x="1526821" y="0"/>
                </a:lnTo>
                <a:close/>
              </a:path>
            </a:pathLst>
          </a:custGeom>
          <a:solidFill>
            <a:srgbClr val="D6D6EF"/>
          </a:solidFill>
        </p:spPr>
        <p:txBody>
          <a:bodyPr wrap="square" lIns="0" tIns="0" rIns="0" bIns="0" rtlCol="0"/>
          <a:lstStyle/>
          <a:p>
            <a:endParaRPr/>
          </a:p>
        </p:txBody>
      </p:sp>
      <p:sp>
        <p:nvSpPr>
          <p:cNvPr id="4" name="object 4"/>
          <p:cNvSpPr txBox="1"/>
          <p:nvPr/>
        </p:nvSpPr>
        <p:spPr>
          <a:xfrm>
            <a:off x="285902" y="577745"/>
            <a:ext cx="1007744" cy="207645"/>
          </a:xfrm>
          <a:prstGeom prst="rect">
            <a:avLst/>
          </a:prstGeom>
        </p:spPr>
        <p:txBody>
          <a:bodyPr vert="horz" wrap="square" lIns="0" tIns="12065" rIns="0" bIns="0" rtlCol="0">
            <a:spAutoFit/>
          </a:bodyPr>
          <a:lstStyle/>
          <a:p>
            <a:pPr marL="38100">
              <a:lnSpc>
                <a:spcPct val="100000"/>
              </a:lnSpc>
              <a:spcBef>
                <a:spcPts val="95"/>
              </a:spcBef>
            </a:pPr>
            <a:r>
              <a:rPr sz="1200" spc="-50" dirty="0">
                <a:solidFill>
                  <a:srgbClr val="3333B2"/>
                </a:solidFill>
                <a:latin typeface="Tahoma"/>
                <a:cs typeface="Tahoma"/>
              </a:rPr>
              <a:t>Continuas</a:t>
            </a:r>
            <a:r>
              <a:rPr sz="1200" spc="-15" dirty="0">
                <a:solidFill>
                  <a:srgbClr val="3333B2"/>
                </a:solidFill>
                <a:latin typeface="Tahoma"/>
                <a:cs typeface="Tahoma"/>
              </a:rPr>
              <a:t> </a:t>
            </a:r>
            <a:r>
              <a:rPr sz="1200" i="1" spc="30" dirty="0">
                <a:solidFill>
                  <a:srgbClr val="3333B2"/>
                </a:solidFill>
                <a:latin typeface="Trebuchet MS"/>
                <a:cs typeface="Trebuchet MS"/>
              </a:rPr>
              <a:t>e</a:t>
            </a:r>
            <a:r>
              <a:rPr sz="1200" i="1" spc="44" baseline="31250" dirty="0">
                <a:solidFill>
                  <a:srgbClr val="3333B2"/>
                </a:solidFill>
                <a:latin typeface="Arial"/>
                <a:cs typeface="Arial"/>
              </a:rPr>
              <a:t>j</a:t>
            </a:r>
            <a:r>
              <a:rPr sz="1200" i="1" spc="44" baseline="31250" dirty="0">
                <a:solidFill>
                  <a:srgbClr val="3333B2"/>
                </a:solidFill>
                <a:latin typeface="Calibri"/>
                <a:cs typeface="Calibri"/>
              </a:rPr>
              <a:t>ω</a:t>
            </a:r>
            <a:r>
              <a:rPr sz="900" spc="44" baseline="27777" dirty="0">
                <a:solidFill>
                  <a:srgbClr val="3333B2"/>
                </a:solidFill>
                <a:latin typeface="Tahoma"/>
                <a:cs typeface="Tahoma"/>
              </a:rPr>
              <a:t>0</a:t>
            </a:r>
            <a:r>
              <a:rPr sz="1200" i="1" spc="44" baseline="31250" dirty="0">
                <a:solidFill>
                  <a:srgbClr val="3333B2"/>
                </a:solidFill>
                <a:latin typeface="Arial"/>
                <a:cs typeface="Arial"/>
              </a:rPr>
              <a:t>t</a:t>
            </a:r>
            <a:endParaRPr sz="1200" baseline="31250">
              <a:latin typeface="Arial"/>
              <a:cs typeface="Arial"/>
            </a:endParaRPr>
          </a:p>
        </p:txBody>
      </p:sp>
      <p:sp>
        <p:nvSpPr>
          <p:cNvPr id="19" name="object 19"/>
          <p:cNvSpPr txBox="1"/>
          <p:nvPr/>
        </p:nvSpPr>
        <p:spPr>
          <a:xfrm>
            <a:off x="562991" y="788465"/>
            <a:ext cx="1275715" cy="2016760"/>
          </a:xfrm>
          <a:prstGeom prst="rect">
            <a:avLst/>
          </a:prstGeom>
        </p:spPr>
        <p:txBody>
          <a:bodyPr vert="horz" wrap="square" lIns="0" tIns="6985" rIns="0" bIns="0" rtlCol="0">
            <a:spAutoFit/>
          </a:bodyPr>
          <a:lstStyle/>
          <a:p>
            <a:pPr marL="38100" marR="127635">
              <a:lnSpc>
                <a:spcPct val="102600"/>
              </a:lnSpc>
              <a:spcBef>
                <a:spcPts val="55"/>
              </a:spcBef>
            </a:pPr>
            <a:r>
              <a:rPr sz="1100" spc="-55" dirty="0">
                <a:latin typeface="Tahoma"/>
                <a:cs typeface="Tahoma"/>
              </a:rPr>
              <a:t>Se</a:t>
            </a:r>
            <a:r>
              <a:rPr sz="1100" spc="-610" dirty="0">
                <a:latin typeface="Tahoma"/>
                <a:cs typeface="Tahoma"/>
              </a:rPr>
              <a:t>n</a:t>
            </a:r>
            <a:r>
              <a:rPr sz="1100" spc="-50" dirty="0">
                <a:latin typeface="Tahoma"/>
                <a:cs typeface="Tahoma"/>
              </a:rPr>
              <a:t>˜</a:t>
            </a:r>
            <a:r>
              <a:rPr sz="1100" spc="-55" dirty="0">
                <a:latin typeface="Tahoma"/>
                <a:cs typeface="Tahoma"/>
              </a:rPr>
              <a:t>ales</a:t>
            </a:r>
            <a:r>
              <a:rPr sz="1100" spc="20" dirty="0">
                <a:latin typeface="Tahoma"/>
                <a:cs typeface="Tahoma"/>
              </a:rPr>
              <a:t> </a:t>
            </a:r>
            <a:r>
              <a:rPr sz="1100" spc="-55" dirty="0">
                <a:latin typeface="Tahoma"/>
                <a:cs typeface="Tahoma"/>
              </a:rPr>
              <a:t>p</a:t>
            </a:r>
            <a:r>
              <a:rPr sz="1100" spc="-80" dirty="0">
                <a:latin typeface="Tahoma"/>
                <a:cs typeface="Tahoma"/>
              </a:rPr>
              <a:t>a</a:t>
            </a:r>
            <a:r>
              <a:rPr sz="1100" spc="-35" dirty="0">
                <a:latin typeface="Tahoma"/>
                <a:cs typeface="Tahoma"/>
              </a:rPr>
              <a:t>ra  </a:t>
            </a:r>
            <a:r>
              <a:rPr sz="1100" spc="-25" dirty="0">
                <a:latin typeface="Tahoma"/>
                <a:cs typeface="Tahoma"/>
              </a:rPr>
              <a:t>distintos </a:t>
            </a:r>
            <a:r>
              <a:rPr sz="1100" spc="-55" dirty="0">
                <a:latin typeface="Tahoma"/>
                <a:cs typeface="Tahoma"/>
              </a:rPr>
              <a:t>valores</a:t>
            </a:r>
            <a:r>
              <a:rPr sz="1100" spc="-25" dirty="0">
                <a:latin typeface="Tahoma"/>
                <a:cs typeface="Tahoma"/>
              </a:rPr>
              <a:t> </a:t>
            </a:r>
            <a:r>
              <a:rPr sz="1100" spc="-70" dirty="0">
                <a:latin typeface="Tahoma"/>
                <a:cs typeface="Tahoma"/>
              </a:rPr>
              <a:t>de </a:t>
            </a:r>
            <a:r>
              <a:rPr sz="1100" spc="-325" dirty="0">
                <a:latin typeface="Tahoma"/>
                <a:cs typeface="Tahoma"/>
              </a:rPr>
              <a:t>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a:p>
            <a:pPr marL="38100" marR="33020">
              <a:lnSpc>
                <a:spcPct val="102600"/>
              </a:lnSpc>
              <a:spcBef>
                <a:spcPts val="300"/>
              </a:spcBef>
            </a:pPr>
            <a:r>
              <a:rPr sz="1100" spc="-85" dirty="0">
                <a:latin typeface="Tahoma"/>
                <a:cs typeface="Tahoma"/>
              </a:rPr>
              <a:t>Peri</a:t>
            </a:r>
            <a:r>
              <a:rPr lang="es-CO" sz="1100" spc="-85" dirty="0" err="1">
                <a:latin typeface="Tahoma"/>
                <a:cs typeface="Tahoma"/>
              </a:rPr>
              <a:t>ó</a:t>
            </a:r>
            <a:r>
              <a:rPr sz="1100" spc="-85" dirty="0" err="1">
                <a:latin typeface="Tahoma"/>
                <a:cs typeface="Tahoma"/>
              </a:rPr>
              <a:t>dica</a:t>
            </a:r>
            <a:r>
              <a:rPr sz="1100" spc="-80" dirty="0">
                <a:latin typeface="Tahoma"/>
                <a:cs typeface="Tahoma"/>
              </a:rPr>
              <a:t> </a:t>
            </a:r>
            <a:r>
              <a:rPr sz="1100" spc="-55" dirty="0">
                <a:latin typeface="Tahoma"/>
                <a:cs typeface="Tahoma"/>
              </a:rPr>
              <a:t>para </a:t>
            </a:r>
            <a:r>
              <a:rPr sz="1100" spc="-50" dirty="0">
                <a:latin typeface="Tahoma"/>
                <a:cs typeface="Tahoma"/>
              </a:rPr>
              <a:t> </a:t>
            </a:r>
            <a:r>
              <a:rPr sz="1100" spc="-40" dirty="0">
                <a:latin typeface="Tahoma"/>
                <a:cs typeface="Tahoma"/>
              </a:rPr>
              <a:t>cualquier</a:t>
            </a:r>
            <a:r>
              <a:rPr sz="1100" spc="20" dirty="0">
                <a:latin typeface="Tahoma"/>
                <a:cs typeface="Tahoma"/>
              </a:rPr>
              <a:t> </a:t>
            </a:r>
            <a:r>
              <a:rPr sz="1100" spc="-40" dirty="0">
                <a:latin typeface="Tahoma"/>
                <a:cs typeface="Tahoma"/>
              </a:rPr>
              <a:t>elecci</a:t>
            </a:r>
            <a:r>
              <a:rPr sz="1100" spc="-600" dirty="0">
                <a:latin typeface="Tahoma"/>
                <a:cs typeface="Tahoma"/>
              </a:rPr>
              <a:t>´</a:t>
            </a:r>
            <a:r>
              <a:rPr sz="1100" spc="-55" dirty="0">
                <a:latin typeface="Tahoma"/>
                <a:cs typeface="Tahoma"/>
              </a:rPr>
              <a:t>on</a:t>
            </a:r>
            <a:r>
              <a:rPr sz="1100" spc="20" dirty="0">
                <a:latin typeface="Tahoma"/>
                <a:cs typeface="Tahoma"/>
              </a:rPr>
              <a:t> </a:t>
            </a:r>
            <a:r>
              <a:rPr sz="1100" spc="-60" dirty="0">
                <a:latin typeface="Tahoma"/>
                <a:cs typeface="Tahoma"/>
              </a:rPr>
              <a:t>de  </a:t>
            </a:r>
            <a:r>
              <a:rPr sz="1100" i="1" spc="-75" dirty="0">
                <a:latin typeface="Verdana"/>
                <a:cs typeface="Verdana"/>
              </a:rPr>
              <a:t>ω</a:t>
            </a:r>
            <a:r>
              <a:rPr sz="1200" spc="-112" baseline="-10416" dirty="0">
                <a:latin typeface="Tahoma"/>
                <a:cs typeface="Tahoma"/>
              </a:rPr>
              <a:t>0</a:t>
            </a:r>
            <a:r>
              <a:rPr sz="1100" spc="-75" dirty="0">
                <a:latin typeface="Tahoma"/>
                <a:cs typeface="Tahoma"/>
              </a:rPr>
              <a:t>.</a:t>
            </a:r>
            <a:endParaRPr sz="1100" dirty="0">
              <a:latin typeface="Tahoma"/>
              <a:cs typeface="Tahoma"/>
            </a:endParaRPr>
          </a:p>
          <a:p>
            <a:pPr marL="38100" marR="281940">
              <a:lnSpc>
                <a:spcPct val="102600"/>
              </a:lnSpc>
              <a:spcBef>
                <a:spcPts val="300"/>
              </a:spcBef>
            </a:pPr>
            <a:r>
              <a:rPr sz="1100" spc="-40" dirty="0">
                <a:latin typeface="Tahoma"/>
                <a:cs typeface="Tahoma"/>
              </a:rPr>
              <a:t>Frecuencia </a:t>
            </a:r>
            <a:r>
              <a:rPr sz="1100" spc="-35" dirty="0">
                <a:latin typeface="Tahoma"/>
                <a:cs typeface="Tahoma"/>
              </a:rPr>
              <a:t> </a:t>
            </a:r>
            <a:r>
              <a:rPr sz="1100" spc="-40" dirty="0">
                <a:latin typeface="Tahoma"/>
                <a:cs typeface="Tahoma"/>
              </a:rPr>
              <a:t>fundamental</a:t>
            </a:r>
            <a:r>
              <a:rPr sz="1100" spc="20" dirty="0">
                <a:latin typeface="Tahoma"/>
                <a:cs typeface="Tahoma"/>
              </a:rPr>
              <a:t> </a:t>
            </a:r>
            <a:r>
              <a:rPr sz="1100" i="1" spc="-220" dirty="0">
                <a:latin typeface="Verdana"/>
                <a:cs typeface="Verdana"/>
              </a:rPr>
              <a:t>ω</a:t>
            </a:r>
            <a:r>
              <a:rPr sz="1200" spc="52" baseline="-10416" dirty="0">
                <a:latin typeface="Tahoma"/>
                <a:cs typeface="Tahoma"/>
              </a:rPr>
              <a:t>0</a:t>
            </a:r>
            <a:r>
              <a:rPr sz="1100" spc="-35" dirty="0">
                <a:latin typeface="Tahoma"/>
                <a:cs typeface="Tahoma"/>
              </a:rPr>
              <a:t>.</a:t>
            </a:r>
            <a:endParaRPr sz="1100" dirty="0">
              <a:latin typeface="Tahoma"/>
              <a:cs typeface="Tahoma"/>
            </a:endParaRPr>
          </a:p>
          <a:p>
            <a:pPr marL="38100">
              <a:lnSpc>
                <a:spcPct val="100000"/>
              </a:lnSpc>
              <a:spcBef>
                <a:spcPts val="334"/>
              </a:spcBef>
            </a:pPr>
            <a:r>
              <a:rPr sz="1100" spc="55"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15" dirty="0">
                <a:latin typeface="Tahoma"/>
                <a:cs typeface="Tahoma"/>
              </a:rPr>
              <a:t> </a:t>
            </a:r>
            <a:r>
              <a:rPr sz="1100" spc="-40" dirty="0">
                <a:latin typeface="Tahoma"/>
                <a:cs typeface="Tahoma"/>
              </a:rPr>
              <a:t>fundamental</a:t>
            </a:r>
            <a:endParaRPr sz="1100" dirty="0">
              <a:latin typeface="Tahoma"/>
              <a:cs typeface="Tahoma"/>
            </a:endParaRPr>
          </a:p>
          <a:p>
            <a:pPr marL="120014">
              <a:lnSpc>
                <a:spcPts val="1150"/>
              </a:lnSpc>
              <a:spcBef>
                <a:spcPts val="330"/>
              </a:spcBef>
            </a:pPr>
            <a:r>
              <a:rPr sz="1100" i="1" spc="-220" dirty="0">
                <a:latin typeface="Verdana"/>
                <a:cs typeface="Verdana"/>
              </a:rPr>
              <a:t>ω</a:t>
            </a:r>
            <a:r>
              <a:rPr sz="1200" spc="-22" baseline="-10416" dirty="0">
                <a:latin typeface="Tahoma"/>
                <a:cs typeface="Tahoma"/>
              </a:rPr>
              <a:t>0</a:t>
            </a:r>
            <a:r>
              <a:rPr sz="1200" spc="150" baseline="-10416" dirty="0">
                <a:latin typeface="Tahoma"/>
                <a:cs typeface="Tahoma"/>
              </a:rPr>
              <a:t> </a:t>
            </a:r>
            <a:r>
              <a:rPr sz="1100" spc="45" dirty="0">
                <a:latin typeface="Tahoma"/>
                <a:cs typeface="Tahoma"/>
              </a:rPr>
              <a:t>=</a:t>
            </a:r>
            <a:r>
              <a:rPr sz="1100" spc="-40" dirty="0">
                <a:latin typeface="Tahoma"/>
                <a:cs typeface="Tahoma"/>
              </a:rPr>
              <a:t> </a:t>
            </a:r>
            <a:r>
              <a:rPr sz="1100" spc="-55" dirty="0">
                <a:latin typeface="Tahoma"/>
                <a:cs typeface="Tahoma"/>
              </a:rPr>
              <a:t>0</a:t>
            </a:r>
            <a:r>
              <a:rPr sz="1100" spc="-45" dirty="0">
                <a:latin typeface="Tahoma"/>
                <a:cs typeface="Tahoma"/>
              </a:rPr>
              <a:t> </a:t>
            </a:r>
            <a:r>
              <a:rPr sz="1100" spc="-50" dirty="0">
                <a:latin typeface="Tahoma"/>
                <a:cs typeface="Tahoma"/>
              </a:rPr>
              <a:t>:</a:t>
            </a:r>
            <a:r>
              <a:rPr sz="1100" spc="-40" dirty="0">
                <a:latin typeface="Tahoma"/>
                <a:cs typeface="Tahoma"/>
              </a:rPr>
              <a:t>indefinido</a:t>
            </a:r>
            <a:endParaRPr sz="1100" dirty="0">
              <a:latin typeface="Tahoma"/>
              <a:cs typeface="Tahoma"/>
            </a:endParaRPr>
          </a:p>
          <a:p>
            <a:pPr marL="818515">
              <a:lnSpc>
                <a:spcPts val="1150"/>
              </a:lnSpc>
            </a:pPr>
            <a:r>
              <a:rPr sz="1100" spc="-70" dirty="0">
                <a:latin typeface="Tahoma"/>
                <a:cs typeface="Tahoma"/>
              </a:rPr>
              <a:t>2</a:t>
            </a:r>
            <a:r>
              <a:rPr sz="1100" i="1" spc="-70" dirty="0">
                <a:latin typeface="Verdana"/>
                <a:cs typeface="Verdana"/>
              </a:rPr>
              <a:t>π</a:t>
            </a:r>
            <a:endParaRPr sz="1100" dirty="0">
              <a:latin typeface="Verdana"/>
              <a:cs typeface="Verdana"/>
            </a:endParaRPr>
          </a:p>
        </p:txBody>
      </p:sp>
      <p:sp>
        <p:nvSpPr>
          <p:cNvPr id="20" name="object 20"/>
          <p:cNvSpPr/>
          <p:nvPr/>
        </p:nvSpPr>
        <p:spPr>
          <a:xfrm>
            <a:off x="1381836" y="2823565"/>
            <a:ext cx="153670" cy="0"/>
          </a:xfrm>
          <a:custGeom>
            <a:avLst/>
            <a:gdLst/>
            <a:ahLst/>
            <a:cxnLst/>
            <a:rect l="l" t="t" r="r" b="b"/>
            <a:pathLst>
              <a:path w="153669">
                <a:moveTo>
                  <a:pt x="0" y="0"/>
                </a:moveTo>
                <a:lnTo>
                  <a:pt x="153212" y="0"/>
                </a:lnTo>
              </a:path>
            </a:pathLst>
          </a:custGeom>
          <a:ln w="5537">
            <a:solidFill>
              <a:srgbClr val="000000"/>
            </a:solidFill>
          </a:ln>
        </p:spPr>
        <p:txBody>
          <a:bodyPr wrap="square" lIns="0" tIns="0" rIns="0" bIns="0" rtlCol="0"/>
          <a:lstStyle/>
          <a:p>
            <a:endParaRPr/>
          </a:p>
        </p:txBody>
      </p:sp>
      <p:sp>
        <p:nvSpPr>
          <p:cNvPr id="21" name="object 21"/>
          <p:cNvSpPr txBox="1"/>
          <p:nvPr/>
        </p:nvSpPr>
        <p:spPr>
          <a:xfrm>
            <a:off x="812761" y="2706952"/>
            <a:ext cx="697230" cy="196208"/>
          </a:xfrm>
          <a:prstGeom prst="rect">
            <a:avLst/>
          </a:prstGeom>
        </p:spPr>
        <p:txBody>
          <a:bodyPr vert="horz" wrap="square" lIns="0" tIns="11430" rIns="0" bIns="0" rtlCol="0">
            <a:spAutoFit/>
          </a:bodyPr>
          <a:lstStyle/>
          <a:p>
            <a:pPr marL="38100">
              <a:lnSpc>
                <a:spcPct val="100000"/>
              </a:lnSpc>
              <a:spcBef>
                <a:spcPts val="90"/>
              </a:spcBef>
            </a:pPr>
            <a:r>
              <a:rPr sz="1100" i="1" spc="-220" dirty="0">
                <a:latin typeface="Verdana"/>
                <a:cs typeface="Verdana"/>
              </a:rPr>
              <a:t>ω</a:t>
            </a:r>
            <a:r>
              <a:rPr sz="1200" spc="-22" baseline="-10416" dirty="0">
                <a:latin typeface="Tahoma"/>
                <a:cs typeface="Tahoma"/>
              </a:rPr>
              <a:t>0</a:t>
            </a:r>
            <a:r>
              <a:rPr sz="1200" spc="150" baseline="-10416" dirty="0">
                <a:latin typeface="Tahoma"/>
                <a:cs typeface="Tahoma"/>
              </a:rPr>
              <a:t> </a:t>
            </a:r>
            <a:r>
              <a:rPr lang="es-CO" spc="150" baseline="-10416" dirty="0">
                <a:latin typeface="Tahoma"/>
                <a:cs typeface="Tahoma"/>
              </a:rPr>
              <a:t>≠</a:t>
            </a:r>
            <a:r>
              <a:rPr sz="1100" spc="-40" dirty="0">
                <a:latin typeface="Tahoma"/>
                <a:cs typeface="Tahoma"/>
              </a:rPr>
              <a:t> </a:t>
            </a:r>
            <a:r>
              <a:rPr sz="1100" spc="-55" dirty="0">
                <a:latin typeface="Tahoma"/>
                <a:cs typeface="Tahoma"/>
              </a:rPr>
              <a:t>0</a:t>
            </a:r>
            <a:r>
              <a:rPr sz="1100" spc="-45" dirty="0">
                <a:latin typeface="Tahoma"/>
                <a:cs typeface="Tahoma"/>
              </a:rPr>
              <a:t> </a:t>
            </a:r>
            <a:r>
              <a:rPr sz="1100" spc="-90" dirty="0">
                <a:latin typeface="Tahoma"/>
                <a:cs typeface="Tahoma"/>
              </a:rPr>
              <a:t>:</a:t>
            </a:r>
            <a:r>
              <a:rPr sz="1100" spc="105" dirty="0">
                <a:latin typeface="Tahoma"/>
                <a:cs typeface="Tahoma"/>
              </a:rPr>
              <a:t> </a:t>
            </a:r>
            <a:r>
              <a:rPr sz="1650" i="1" spc="-330" baseline="-37878" dirty="0">
                <a:latin typeface="Verdana"/>
                <a:cs typeface="Verdana"/>
              </a:rPr>
              <a:t>ω</a:t>
            </a:r>
            <a:endParaRPr sz="1650" baseline="-37878" dirty="0">
              <a:latin typeface="Verdana"/>
              <a:cs typeface="Verdana"/>
            </a:endParaRPr>
          </a:p>
        </p:txBody>
      </p:sp>
      <p:sp>
        <p:nvSpPr>
          <p:cNvPr id="22" name="object 22"/>
          <p:cNvSpPr txBox="1"/>
          <p:nvPr/>
        </p:nvSpPr>
        <p:spPr>
          <a:xfrm>
            <a:off x="1458810" y="2860102"/>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Tahoma"/>
                <a:cs typeface="Tahoma"/>
              </a:rPr>
              <a:t>0</a:t>
            </a:r>
            <a:endParaRPr sz="800">
              <a:latin typeface="Tahoma"/>
              <a:cs typeface="Tahoma"/>
            </a:endParaRPr>
          </a:p>
        </p:txBody>
      </p:sp>
      <p:sp>
        <p:nvSpPr>
          <p:cNvPr id="23" name="object 23"/>
          <p:cNvSpPr/>
          <p:nvPr/>
        </p:nvSpPr>
        <p:spPr>
          <a:xfrm>
            <a:off x="2073198" y="579716"/>
            <a:ext cx="2261870" cy="207010"/>
          </a:xfrm>
          <a:custGeom>
            <a:avLst/>
            <a:gdLst/>
            <a:ahLst/>
            <a:cxnLst/>
            <a:rect l="l" t="t" r="r" b="b"/>
            <a:pathLst>
              <a:path w="2261870" h="207009">
                <a:moveTo>
                  <a:pt x="2210828" y="0"/>
                </a:moveTo>
                <a:lnTo>
                  <a:pt x="50800" y="0"/>
                </a:lnTo>
                <a:lnTo>
                  <a:pt x="31075" y="4008"/>
                </a:lnTo>
                <a:lnTo>
                  <a:pt x="14922" y="14922"/>
                </a:lnTo>
                <a:lnTo>
                  <a:pt x="4008" y="31075"/>
                </a:lnTo>
                <a:lnTo>
                  <a:pt x="0" y="50800"/>
                </a:lnTo>
                <a:lnTo>
                  <a:pt x="0" y="206847"/>
                </a:lnTo>
                <a:lnTo>
                  <a:pt x="2261628" y="206847"/>
                </a:lnTo>
                <a:lnTo>
                  <a:pt x="2261628" y="50800"/>
                </a:lnTo>
                <a:lnTo>
                  <a:pt x="2257620" y="31075"/>
                </a:lnTo>
                <a:lnTo>
                  <a:pt x="2246706" y="14922"/>
                </a:lnTo>
                <a:lnTo>
                  <a:pt x="2230553" y="4008"/>
                </a:lnTo>
                <a:lnTo>
                  <a:pt x="2210828" y="0"/>
                </a:lnTo>
                <a:close/>
              </a:path>
            </a:pathLst>
          </a:custGeom>
          <a:solidFill>
            <a:srgbClr val="D6D6EF"/>
          </a:solidFill>
        </p:spPr>
        <p:txBody>
          <a:bodyPr wrap="square" lIns="0" tIns="0" rIns="0" bIns="0" rtlCol="0"/>
          <a:lstStyle/>
          <a:p>
            <a:endParaRPr/>
          </a:p>
        </p:txBody>
      </p:sp>
      <p:sp>
        <p:nvSpPr>
          <p:cNvPr id="24" name="object 24"/>
          <p:cNvSpPr txBox="1"/>
          <p:nvPr/>
        </p:nvSpPr>
        <p:spPr>
          <a:xfrm>
            <a:off x="2085898" y="577745"/>
            <a:ext cx="972819" cy="207645"/>
          </a:xfrm>
          <a:prstGeom prst="rect">
            <a:avLst/>
          </a:prstGeom>
        </p:spPr>
        <p:txBody>
          <a:bodyPr vert="horz" wrap="square" lIns="0" tIns="12065" rIns="0" bIns="0" rtlCol="0">
            <a:spAutoFit/>
          </a:bodyPr>
          <a:lstStyle/>
          <a:p>
            <a:pPr marL="38100">
              <a:lnSpc>
                <a:spcPct val="100000"/>
              </a:lnSpc>
              <a:spcBef>
                <a:spcPts val="95"/>
              </a:spcBef>
            </a:pPr>
            <a:r>
              <a:rPr sz="1200" spc="-45" dirty="0">
                <a:solidFill>
                  <a:srgbClr val="3333B2"/>
                </a:solidFill>
                <a:latin typeface="Tahoma"/>
                <a:cs typeface="Tahoma"/>
              </a:rPr>
              <a:t>Discretas</a:t>
            </a:r>
            <a:r>
              <a:rPr sz="1200" spc="-15" dirty="0">
                <a:solidFill>
                  <a:srgbClr val="3333B2"/>
                </a:solidFill>
                <a:latin typeface="Tahoma"/>
                <a:cs typeface="Tahoma"/>
              </a:rPr>
              <a:t> </a:t>
            </a:r>
            <a:r>
              <a:rPr sz="1200" i="1" spc="10" dirty="0">
                <a:solidFill>
                  <a:srgbClr val="3333B2"/>
                </a:solidFill>
                <a:latin typeface="Trebuchet MS"/>
                <a:cs typeface="Trebuchet MS"/>
              </a:rPr>
              <a:t>e</a:t>
            </a:r>
            <a:r>
              <a:rPr sz="1200" i="1" spc="15" baseline="31250" dirty="0">
                <a:solidFill>
                  <a:srgbClr val="3333B2"/>
                </a:solidFill>
                <a:latin typeface="Arial"/>
                <a:cs typeface="Arial"/>
              </a:rPr>
              <a:t>j</a:t>
            </a:r>
            <a:r>
              <a:rPr sz="1200" i="1" spc="15" baseline="31250" dirty="0">
                <a:solidFill>
                  <a:srgbClr val="3333B2"/>
                </a:solidFill>
                <a:latin typeface="Calibri"/>
                <a:cs typeface="Calibri"/>
              </a:rPr>
              <a:t>ω</a:t>
            </a:r>
            <a:r>
              <a:rPr sz="900" spc="15" baseline="27777" dirty="0">
                <a:solidFill>
                  <a:srgbClr val="3333B2"/>
                </a:solidFill>
                <a:latin typeface="Tahoma"/>
                <a:cs typeface="Tahoma"/>
              </a:rPr>
              <a:t>0</a:t>
            </a:r>
            <a:r>
              <a:rPr sz="1200" i="1" spc="15" baseline="31250" dirty="0">
                <a:solidFill>
                  <a:srgbClr val="3333B2"/>
                </a:solidFill>
                <a:latin typeface="Arial"/>
                <a:cs typeface="Arial"/>
              </a:rPr>
              <a:t>n</a:t>
            </a:r>
            <a:endParaRPr sz="1200" baseline="31250">
              <a:latin typeface="Arial"/>
              <a:cs typeface="Arial"/>
            </a:endParaRPr>
          </a:p>
        </p:txBody>
      </p:sp>
      <p:sp>
        <p:nvSpPr>
          <p:cNvPr id="39" name="object 39"/>
          <p:cNvSpPr txBox="1">
            <a:spLocks noGrp="1"/>
          </p:cNvSpPr>
          <p:nvPr>
            <p:ph type="body" idx="1"/>
          </p:nvPr>
        </p:nvSpPr>
        <p:spPr>
          <a:prstGeom prst="rect">
            <a:avLst/>
          </a:prstGeom>
        </p:spPr>
        <p:txBody>
          <a:bodyPr vert="horz" wrap="square" lIns="0" tIns="6985" rIns="0" bIns="0" rtlCol="0">
            <a:spAutoFit/>
          </a:bodyPr>
          <a:lstStyle/>
          <a:p>
            <a:pPr marL="38100" marR="30480">
              <a:lnSpc>
                <a:spcPct val="102600"/>
              </a:lnSpc>
              <a:spcBef>
                <a:spcPts val="55"/>
              </a:spcBef>
            </a:pPr>
            <a:r>
              <a:rPr spc="-55" dirty="0"/>
              <a:t>Se</a:t>
            </a:r>
            <a:r>
              <a:rPr spc="-610" dirty="0"/>
              <a:t>n</a:t>
            </a:r>
            <a:r>
              <a:rPr spc="-50" dirty="0"/>
              <a:t>˜</a:t>
            </a:r>
            <a:r>
              <a:rPr spc="-55" dirty="0"/>
              <a:t>ales</a:t>
            </a:r>
            <a:r>
              <a:rPr spc="15" dirty="0"/>
              <a:t> </a:t>
            </a:r>
            <a:r>
              <a:rPr spc="-15" dirty="0"/>
              <a:t>i</a:t>
            </a:r>
            <a:r>
              <a:rPr spc="-60" dirty="0"/>
              <a:t>d</a:t>
            </a:r>
            <a:r>
              <a:rPr spc="-570" dirty="0"/>
              <a:t>´</a:t>
            </a:r>
            <a:r>
              <a:rPr spc="-40" dirty="0"/>
              <a:t>enticas</a:t>
            </a:r>
            <a:r>
              <a:rPr spc="15" dirty="0"/>
              <a:t> </a:t>
            </a:r>
            <a:r>
              <a:rPr spc="-55" dirty="0"/>
              <a:t>p</a:t>
            </a:r>
            <a:r>
              <a:rPr spc="-80" dirty="0"/>
              <a:t>a</a:t>
            </a:r>
            <a:r>
              <a:rPr spc="-30" dirty="0"/>
              <a:t>r</a:t>
            </a:r>
            <a:r>
              <a:rPr spc="-55" dirty="0"/>
              <a:t>a</a:t>
            </a:r>
            <a:r>
              <a:rPr spc="15" dirty="0"/>
              <a:t> </a:t>
            </a:r>
            <a:r>
              <a:rPr spc="-35" dirty="0"/>
              <a:t>val</a:t>
            </a:r>
            <a:r>
              <a:rPr spc="-80" dirty="0"/>
              <a:t>o</a:t>
            </a:r>
            <a:r>
              <a:rPr spc="-65" dirty="0"/>
              <a:t>res</a:t>
            </a:r>
            <a:r>
              <a:rPr spc="15" dirty="0"/>
              <a:t> </a:t>
            </a:r>
            <a:r>
              <a:rPr spc="-60" dirty="0"/>
              <a:t>de  </a:t>
            </a:r>
            <a:r>
              <a:rPr i="1" spc="-114" dirty="0">
                <a:latin typeface="Verdana"/>
                <a:cs typeface="Verdana"/>
              </a:rPr>
              <a:t>ω</a:t>
            </a:r>
            <a:r>
              <a:rPr sz="1200" spc="-172" baseline="-10416" dirty="0"/>
              <a:t>0</a:t>
            </a:r>
            <a:r>
              <a:rPr sz="1200" spc="232" baseline="-10416" dirty="0"/>
              <a:t> </a:t>
            </a:r>
            <a:r>
              <a:rPr sz="1100" spc="-65" dirty="0"/>
              <a:t>separadas</a:t>
            </a:r>
            <a:r>
              <a:rPr sz="1100" spc="210" dirty="0"/>
              <a:t> </a:t>
            </a:r>
            <a:r>
              <a:rPr sz="1100" spc="-45" dirty="0"/>
              <a:t>por </a:t>
            </a:r>
            <a:r>
              <a:rPr sz="1100" spc="-85" dirty="0"/>
              <a:t>m</a:t>
            </a:r>
            <a:r>
              <a:rPr lang="es-CO" sz="1100" spc="-85" dirty="0"/>
              <a:t>ú</a:t>
            </a:r>
            <a:r>
              <a:rPr sz="1100" spc="-85" dirty="0" err="1"/>
              <a:t>ltiplo</a:t>
            </a:r>
            <a:r>
              <a:rPr sz="1100" spc="175" dirty="0"/>
              <a:t> </a:t>
            </a:r>
            <a:r>
              <a:rPr sz="1100" spc="-70" dirty="0"/>
              <a:t>de </a:t>
            </a:r>
            <a:r>
              <a:rPr sz="1100" spc="-65" dirty="0"/>
              <a:t> </a:t>
            </a:r>
            <a:r>
              <a:rPr sz="1100" spc="-45" dirty="0"/>
              <a:t>2</a:t>
            </a:r>
            <a:r>
              <a:rPr sz="1100" i="1" spc="-45" dirty="0">
                <a:latin typeface="Verdana"/>
                <a:cs typeface="Verdana"/>
              </a:rPr>
              <a:t>π</a:t>
            </a:r>
            <a:r>
              <a:rPr sz="1100" spc="-45" dirty="0"/>
              <a:t>.</a:t>
            </a:r>
            <a:endParaRPr sz="1100" dirty="0">
              <a:latin typeface="Verdana"/>
              <a:cs typeface="Verdana"/>
            </a:endParaRPr>
          </a:p>
          <a:p>
            <a:pPr marL="38100" marR="30480">
              <a:lnSpc>
                <a:spcPct val="102600"/>
              </a:lnSpc>
              <a:spcBef>
                <a:spcPts val="300"/>
              </a:spcBef>
            </a:pPr>
            <a:r>
              <a:rPr spc="55" dirty="0"/>
              <a:t>P</a:t>
            </a:r>
            <a:r>
              <a:rPr spc="-40" dirty="0"/>
              <a:t>eri</a:t>
            </a:r>
            <a:r>
              <a:rPr spc="-600" dirty="0"/>
              <a:t>´</a:t>
            </a:r>
            <a:r>
              <a:rPr spc="-35" dirty="0"/>
              <a:t>odica</a:t>
            </a:r>
            <a:r>
              <a:rPr spc="20" dirty="0"/>
              <a:t> </a:t>
            </a:r>
            <a:r>
              <a:rPr spc="-75" dirty="0"/>
              <a:t>s</a:t>
            </a:r>
            <a:r>
              <a:rPr spc="-605" dirty="0"/>
              <a:t>´</a:t>
            </a:r>
            <a:r>
              <a:rPr spc="-35" dirty="0"/>
              <a:t>olo</a:t>
            </a:r>
            <a:r>
              <a:rPr spc="15" dirty="0"/>
              <a:t> </a:t>
            </a:r>
            <a:r>
              <a:rPr spc="-35" dirty="0"/>
              <a:t>si</a:t>
            </a:r>
            <a:r>
              <a:rPr spc="20" dirty="0"/>
              <a:t> </a:t>
            </a:r>
            <a:r>
              <a:rPr i="1" spc="-220" dirty="0">
                <a:latin typeface="Verdana"/>
                <a:cs typeface="Verdana"/>
              </a:rPr>
              <a:t>ω</a:t>
            </a:r>
            <a:r>
              <a:rPr sz="1200" spc="-22" baseline="-10416" dirty="0"/>
              <a:t>0</a:t>
            </a:r>
            <a:r>
              <a:rPr sz="1200" spc="150" baseline="-10416" dirty="0"/>
              <a:t> </a:t>
            </a:r>
            <a:r>
              <a:rPr sz="1100" spc="45" dirty="0"/>
              <a:t>=</a:t>
            </a:r>
            <a:r>
              <a:rPr sz="1100" spc="-40" dirty="0"/>
              <a:t> </a:t>
            </a:r>
            <a:r>
              <a:rPr sz="1100" spc="-60" dirty="0"/>
              <a:t>2</a:t>
            </a:r>
            <a:r>
              <a:rPr sz="1100" i="1" spc="-45" dirty="0">
                <a:latin typeface="Verdana"/>
                <a:cs typeface="Verdana"/>
              </a:rPr>
              <a:t>π</a:t>
            </a:r>
            <a:r>
              <a:rPr sz="1100" i="1" spc="-40" dirty="0">
                <a:latin typeface="Arial"/>
                <a:cs typeface="Arial"/>
              </a:rPr>
              <a:t>m</a:t>
            </a:r>
            <a:r>
              <a:rPr sz="1100" i="1" spc="40" dirty="0">
                <a:latin typeface="Verdana"/>
                <a:cs typeface="Verdana"/>
              </a:rPr>
              <a:t>/</a:t>
            </a:r>
            <a:r>
              <a:rPr sz="1100" i="1" spc="-15" dirty="0">
                <a:latin typeface="Arial"/>
                <a:cs typeface="Arial"/>
              </a:rPr>
              <a:t>N  </a:t>
            </a:r>
            <a:r>
              <a:rPr sz="1100" spc="-55" dirty="0"/>
              <a:t>p</a:t>
            </a:r>
            <a:r>
              <a:rPr sz="1100" spc="-80" dirty="0"/>
              <a:t>a</a:t>
            </a:r>
            <a:r>
              <a:rPr sz="1100" spc="-40" dirty="0"/>
              <a:t>ra</a:t>
            </a:r>
            <a:r>
              <a:rPr sz="1100" spc="-20" dirty="0"/>
              <a:t> </a:t>
            </a:r>
            <a:r>
              <a:rPr sz="1100" spc="-45" dirty="0"/>
              <a:t>algu</a:t>
            </a:r>
            <a:r>
              <a:rPr sz="1100" spc="-55" dirty="0"/>
              <a:t>n</a:t>
            </a:r>
            <a:r>
              <a:rPr sz="1100" spc="-65" dirty="0"/>
              <a:t>os</a:t>
            </a:r>
            <a:r>
              <a:rPr sz="1100" spc="-20" dirty="0"/>
              <a:t> </a:t>
            </a:r>
            <a:r>
              <a:rPr sz="1100" spc="-55" dirty="0"/>
              <a:t>enteros</a:t>
            </a:r>
            <a:r>
              <a:rPr sz="1100" spc="-20" dirty="0"/>
              <a:t> </a:t>
            </a:r>
            <a:r>
              <a:rPr sz="1100" i="1" spc="-25" dirty="0">
                <a:latin typeface="Arial"/>
                <a:cs typeface="Arial"/>
              </a:rPr>
              <a:t>N</a:t>
            </a:r>
            <a:r>
              <a:rPr sz="1100" i="1" spc="85" dirty="0">
                <a:latin typeface="Arial"/>
                <a:cs typeface="Arial"/>
              </a:rPr>
              <a:t> </a:t>
            </a:r>
            <a:r>
              <a:rPr sz="1100" i="1" spc="-55" dirty="0">
                <a:latin typeface="Verdana"/>
                <a:cs typeface="Verdana"/>
              </a:rPr>
              <a:t>&gt;</a:t>
            </a:r>
            <a:r>
              <a:rPr sz="1100" i="1" spc="-85" dirty="0">
                <a:latin typeface="Verdana"/>
                <a:cs typeface="Verdana"/>
              </a:rPr>
              <a:t> </a:t>
            </a:r>
            <a:r>
              <a:rPr sz="1100" spc="-55" dirty="0"/>
              <a:t>0</a:t>
            </a:r>
            <a:r>
              <a:rPr sz="1100" spc="-20" dirty="0"/>
              <a:t> </a:t>
            </a:r>
            <a:r>
              <a:rPr sz="1100" spc="-45" dirty="0"/>
              <a:t>y</a:t>
            </a:r>
            <a:r>
              <a:rPr sz="1100" spc="-20" dirty="0"/>
              <a:t> </a:t>
            </a:r>
            <a:r>
              <a:rPr sz="1100" i="1" spc="-40" dirty="0">
                <a:latin typeface="Arial"/>
                <a:cs typeface="Arial"/>
              </a:rPr>
              <a:t>m</a:t>
            </a:r>
            <a:r>
              <a:rPr sz="1100" spc="-35" dirty="0"/>
              <a:t>.</a:t>
            </a:r>
            <a:endParaRPr sz="1100" dirty="0">
              <a:latin typeface="Arial"/>
              <a:cs typeface="Arial"/>
            </a:endParaRPr>
          </a:p>
          <a:p>
            <a:pPr marL="38100" marR="38100">
              <a:lnSpc>
                <a:spcPct val="102600"/>
              </a:lnSpc>
              <a:spcBef>
                <a:spcPts val="300"/>
              </a:spcBef>
            </a:pPr>
            <a:r>
              <a:rPr spc="-40" dirty="0"/>
              <a:t>Frecuencia</a:t>
            </a:r>
            <a:r>
              <a:rPr spc="10" dirty="0"/>
              <a:t> </a:t>
            </a:r>
            <a:r>
              <a:rPr spc="-45" dirty="0"/>
              <a:t>fundamental</a:t>
            </a:r>
            <a:r>
              <a:rPr spc="10" dirty="0"/>
              <a:t> </a:t>
            </a:r>
            <a:r>
              <a:rPr i="1" spc="-50" dirty="0">
                <a:latin typeface="Verdana"/>
                <a:cs typeface="Verdana"/>
              </a:rPr>
              <a:t>ω</a:t>
            </a:r>
            <a:r>
              <a:rPr sz="1200" spc="-75" baseline="-10416" dirty="0"/>
              <a:t>0</a:t>
            </a:r>
            <a:r>
              <a:rPr sz="1100" i="1" spc="-50" dirty="0">
                <a:latin typeface="Verdana"/>
                <a:cs typeface="Verdana"/>
              </a:rPr>
              <a:t>/</a:t>
            </a:r>
            <a:r>
              <a:rPr sz="1100" i="1" spc="-50" dirty="0">
                <a:latin typeface="Arial"/>
                <a:cs typeface="Arial"/>
              </a:rPr>
              <a:t>m </a:t>
            </a:r>
            <a:r>
              <a:rPr sz="1100" i="1" spc="-45" dirty="0">
                <a:latin typeface="Arial"/>
                <a:cs typeface="Arial"/>
              </a:rPr>
              <a:t> </a:t>
            </a:r>
            <a:r>
              <a:rPr sz="1100" spc="-60" dirty="0"/>
              <a:t>(se</a:t>
            </a:r>
            <a:r>
              <a:rPr sz="1100" spc="15" dirty="0"/>
              <a:t> </a:t>
            </a:r>
            <a:r>
              <a:rPr sz="1100" spc="-60" dirty="0"/>
              <a:t>supone</a:t>
            </a:r>
            <a:r>
              <a:rPr sz="1100" spc="20" dirty="0"/>
              <a:t> </a:t>
            </a:r>
            <a:r>
              <a:rPr sz="1100" spc="-70" dirty="0"/>
              <a:t>que</a:t>
            </a:r>
            <a:r>
              <a:rPr sz="1100" spc="15" dirty="0"/>
              <a:t> </a:t>
            </a:r>
            <a:r>
              <a:rPr sz="1100" i="1" spc="-55" dirty="0">
                <a:latin typeface="Arial"/>
                <a:cs typeface="Arial"/>
              </a:rPr>
              <a:t>m</a:t>
            </a:r>
            <a:r>
              <a:rPr sz="1100" i="1" spc="75" dirty="0">
                <a:latin typeface="Arial"/>
                <a:cs typeface="Arial"/>
              </a:rPr>
              <a:t> </a:t>
            </a:r>
            <a:r>
              <a:rPr sz="1100" spc="-45" dirty="0"/>
              <a:t>y</a:t>
            </a:r>
            <a:r>
              <a:rPr sz="1100" spc="15" dirty="0"/>
              <a:t> </a:t>
            </a:r>
            <a:r>
              <a:rPr sz="1100" i="1" spc="-25" dirty="0">
                <a:latin typeface="Arial"/>
                <a:cs typeface="Arial"/>
              </a:rPr>
              <a:t>N</a:t>
            </a:r>
            <a:r>
              <a:rPr sz="1100" i="1" spc="145" dirty="0">
                <a:latin typeface="Arial"/>
                <a:cs typeface="Arial"/>
              </a:rPr>
              <a:t> </a:t>
            </a:r>
            <a:r>
              <a:rPr sz="1100" spc="-55" dirty="0"/>
              <a:t>no</a:t>
            </a:r>
            <a:r>
              <a:rPr sz="1100" spc="15" dirty="0"/>
              <a:t> </a:t>
            </a:r>
            <a:r>
              <a:rPr sz="1100" spc="-45" dirty="0"/>
              <a:t>tienen </a:t>
            </a:r>
            <a:r>
              <a:rPr sz="1100" spc="-330" dirty="0"/>
              <a:t> </a:t>
            </a:r>
            <a:r>
              <a:rPr sz="1100" spc="-40" dirty="0"/>
              <a:t>ning</a:t>
            </a:r>
            <a:r>
              <a:rPr sz="1100" spc="-610" dirty="0"/>
              <a:t>u</a:t>
            </a:r>
            <a:r>
              <a:rPr sz="1100" spc="-50" dirty="0"/>
              <a:t>´</a:t>
            </a:r>
            <a:r>
              <a:rPr sz="1100" spc="-55" dirty="0"/>
              <a:t>n</a:t>
            </a:r>
            <a:r>
              <a:rPr sz="1100" spc="20" dirty="0"/>
              <a:t> </a:t>
            </a:r>
            <a:r>
              <a:rPr sz="1100" spc="-25" dirty="0"/>
              <a:t>fact</a:t>
            </a:r>
            <a:r>
              <a:rPr sz="1100" spc="-60" dirty="0"/>
              <a:t>o</a:t>
            </a:r>
            <a:r>
              <a:rPr sz="1100" spc="-25" dirty="0"/>
              <a:t>r</a:t>
            </a:r>
            <a:r>
              <a:rPr sz="1100" spc="20" dirty="0"/>
              <a:t> </a:t>
            </a:r>
            <a:r>
              <a:rPr sz="1100" spc="-75" dirty="0"/>
              <a:t>en</a:t>
            </a:r>
            <a:r>
              <a:rPr sz="1100" spc="20" dirty="0"/>
              <a:t> </a:t>
            </a:r>
            <a:r>
              <a:rPr sz="1100" spc="-45" dirty="0"/>
              <a:t>com</a:t>
            </a:r>
            <a:r>
              <a:rPr sz="1100" spc="-610" dirty="0"/>
              <a:t>u</a:t>
            </a:r>
            <a:r>
              <a:rPr sz="1100" spc="-50" dirty="0"/>
              <a:t>´</a:t>
            </a:r>
            <a:r>
              <a:rPr sz="1100" spc="-30" dirty="0"/>
              <a:t>n).</a:t>
            </a:r>
            <a:endParaRPr sz="1100" dirty="0">
              <a:latin typeface="Arial"/>
              <a:cs typeface="Arial"/>
            </a:endParaRPr>
          </a:p>
          <a:p>
            <a:pPr marL="38100">
              <a:lnSpc>
                <a:spcPct val="100000"/>
              </a:lnSpc>
              <a:spcBef>
                <a:spcPts val="334"/>
              </a:spcBef>
            </a:pPr>
            <a:r>
              <a:rPr spc="-25" dirty="0"/>
              <a:t>Periodo</a:t>
            </a:r>
            <a:r>
              <a:rPr spc="-30" dirty="0"/>
              <a:t> </a:t>
            </a:r>
            <a:r>
              <a:rPr spc="-40" dirty="0"/>
              <a:t>fundamental</a:t>
            </a:r>
          </a:p>
          <a:p>
            <a:pPr marL="461645">
              <a:lnSpc>
                <a:spcPts val="1150"/>
              </a:lnSpc>
              <a:spcBef>
                <a:spcPts val="330"/>
              </a:spcBef>
            </a:pPr>
            <a:r>
              <a:rPr i="1" spc="-220" dirty="0">
                <a:latin typeface="Verdana"/>
                <a:cs typeface="Verdana"/>
              </a:rPr>
              <a:t>ω</a:t>
            </a:r>
            <a:r>
              <a:rPr sz="1200" spc="-22" baseline="-10416" dirty="0"/>
              <a:t>0</a:t>
            </a:r>
            <a:r>
              <a:rPr sz="1200" spc="150" baseline="-10416" dirty="0"/>
              <a:t> </a:t>
            </a:r>
            <a:r>
              <a:rPr sz="1100" spc="45" dirty="0"/>
              <a:t>=</a:t>
            </a:r>
            <a:r>
              <a:rPr sz="1100" spc="-40" dirty="0"/>
              <a:t> </a:t>
            </a:r>
            <a:r>
              <a:rPr sz="1100" spc="-55" dirty="0"/>
              <a:t>0</a:t>
            </a:r>
            <a:r>
              <a:rPr sz="1100" spc="-45" dirty="0"/>
              <a:t> </a:t>
            </a:r>
            <a:r>
              <a:rPr sz="1100" spc="-40" dirty="0"/>
              <a:t>:in</a:t>
            </a:r>
            <a:r>
              <a:rPr sz="1100" spc="-65" dirty="0"/>
              <a:t>d</a:t>
            </a:r>
            <a:r>
              <a:rPr sz="1100" spc="-95" dirty="0"/>
              <a:t>e</a:t>
            </a:r>
            <a:r>
              <a:rPr sz="1100" spc="-20" dirty="0"/>
              <a:t>fi</a:t>
            </a:r>
            <a:r>
              <a:rPr sz="1100" spc="-40" dirty="0"/>
              <a:t>n</a:t>
            </a:r>
            <a:r>
              <a:rPr sz="1100" spc="-30" dirty="0"/>
              <a:t>ido</a:t>
            </a:r>
            <a:endParaRPr sz="1100" dirty="0">
              <a:latin typeface="Verdana"/>
              <a:cs typeface="Verdana"/>
            </a:endParaRPr>
          </a:p>
          <a:p>
            <a:pPr marL="1216660">
              <a:lnSpc>
                <a:spcPts val="1150"/>
              </a:lnSpc>
            </a:pPr>
            <a:r>
              <a:rPr spc="-70" dirty="0"/>
              <a:t>2</a:t>
            </a:r>
            <a:r>
              <a:rPr i="1" spc="-70" dirty="0">
                <a:latin typeface="Verdana"/>
                <a:cs typeface="Verdana"/>
              </a:rPr>
              <a:t>π</a:t>
            </a:r>
          </a:p>
        </p:txBody>
      </p:sp>
      <p:sp>
        <p:nvSpPr>
          <p:cNvPr id="40" name="object 40"/>
          <p:cNvSpPr/>
          <p:nvPr/>
        </p:nvSpPr>
        <p:spPr>
          <a:xfrm>
            <a:off x="3580104" y="2823565"/>
            <a:ext cx="153670" cy="0"/>
          </a:xfrm>
          <a:custGeom>
            <a:avLst/>
            <a:gdLst/>
            <a:ahLst/>
            <a:cxnLst/>
            <a:rect l="l" t="t" r="r" b="b"/>
            <a:pathLst>
              <a:path w="153670">
                <a:moveTo>
                  <a:pt x="0" y="0"/>
                </a:moveTo>
                <a:lnTo>
                  <a:pt x="153212" y="0"/>
                </a:lnTo>
              </a:path>
            </a:pathLst>
          </a:custGeom>
          <a:ln w="5537">
            <a:solidFill>
              <a:srgbClr val="000000"/>
            </a:solidFill>
          </a:ln>
        </p:spPr>
        <p:txBody>
          <a:bodyPr wrap="square" lIns="0" tIns="0" rIns="0" bIns="0" rtlCol="0"/>
          <a:lstStyle/>
          <a:p>
            <a:endParaRPr/>
          </a:p>
        </p:txBody>
      </p:sp>
      <p:sp>
        <p:nvSpPr>
          <p:cNvPr id="41" name="object 41"/>
          <p:cNvSpPr txBox="1"/>
          <p:nvPr/>
        </p:nvSpPr>
        <p:spPr>
          <a:xfrm>
            <a:off x="2898495" y="2706952"/>
            <a:ext cx="809625" cy="196208"/>
          </a:xfrm>
          <a:prstGeom prst="rect">
            <a:avLst/>
          </a:prstGeom>
        </p:spPr>
        <p:txBody>
          <a:bodyPr vert="horz" wrap="square" lIns="0" tIns="11430" rIns="0" bIns="0" rtlCol="0">
            <a:spAutoFit/>
          </a:bodyPr>
          <a:lstStyle/>
          <a:p>
            <a:pPr marL="38100">
              <a:lnSpc>
                <a:spcPct val="100000"/>
              </a:lnSpc>
              <a:spcBef>
                <a:spcPts val="90"/>
              </a:spcBef>
            </a:pPr>
            <a:r>
              <a:rPr sz="1100" i="1" spc="-220" dirty="0">
                <a:latin typeface="Verdana"/>
                <a:cs typeface="Verdana"/>
              </a:rPr>
              <a:t>ω</a:t>
            </a:r>
            <a:r>
              <a:rPr sz="1200" spc="-22" baseline="-10416" dirty="0">
                <a:latin typeface="Tahoma"/>
                <a:cs typeface="Tahoma"/>
              </a:rPr>
              <a:t>0</a:t>
            </a:r>
            <a:r>
              <a:rPr sz="1200" spc="150" baseline="-10416" dirty="0">
                <a:latin typeface="Tahoma"/>
                <a:cs typeface="Tahoma"/>
              </a:rPr>
              <a:t> </a:t>
            </a:r>
            <a:r>
              <a:rPr lang="es-CO" spc="150" baseline="-10416" dirty="0">
                <a:latin typeface="Tahoma"/>
                <a:cs typeface="Tahoma"/>
              </a:rPr>
              <a:t>≠</a:t>
            </a:r>
            <a:r>
              <a:rPr sz="1100" spc="-40" dirty="0">
                <a:latin typeface="Tahoma"/>
                <a:cs typeface="Tahoma"/>
              </a:rPr>
              <a:t> </a:t>
            </a:r>
            <a:r>
              <a:rPr sz="1100" spc="-55" dirty="0">
                <a:latin typeface="Tahoma"/>
                <a:cs typeface="Tahoma"/>
              </a:rPr>
              <a:t>0</a:t>
            </a:r>
            <a:r>
              <a:rPr sz="1100" spc="-45" dirty="0">
                <a:latin typeface="Tahoma"/>
                <a:cs typeface="Tahoma"/>
              </a:rPr>
              <a:t> </a:t>
            </a:r>
            <a:r>
              <a:rPr sz="1100" spc="-90" dirty="0">
                <a:latin typeface="Tahoma"/>
                <a:cs typeface="Tahoma"/>
              </a:rPr>
              <a:t>:</a:t>
            </a:r>
            <a:r>
              <a:rPr sz="1100" spc="-45" dirty="0">
                <a:latin typeface="Tahoma"/>
                <a:cs typeface="Tahoma"/>
              </a:rPr>
              <a:t> </a:t>
            </a:r>
            <a:r>
              <a:rPr sz="1100" i="1" spc="-55" dirty="0">
                <a:latin typeface="Arial"/>
                <a:cs typeface="Arial"/>
              </a:rPr>
              <a:t>m</a:t>
            </a:r>
            <a:r>
              <a:rPr sz="1100" i="1" spc="-140" dirty="0">
                <a:latin typeface="Arial"/>
                <a:cs typeface="Arial"/>
              </a:rPr>
              <a:t> </a:t>
            </a:r>
            <a:r>
              <a:rPr sz="1650" i="1" spc="-330" baseline="-37878" dirty="0">
                <a:latin typeface="Verdana"/>
                <a:cs typeface="Verdana"/>
              </a:rPr>
              <a:t>ω</a:t>
            </a:r>
            <a:endParaRPr sz="1650" baseline="-37878" dirty="0">
              <a:latin typeface="Verdana"/>
              <a:cs typeface="Verdana"/>
            </a:endParaRPr>
          </a:p>
        </p:txBody>
      </p:sp>
      <p:sp>
        <p:nvSpPr>
          <p:cNvPr id="42" name="object 42"/>
          <p:cNvSpPr txBox="1"/>
          <p:nvPr/>
        </p:nvSpPr>
        <p:spPr>
          <a:xfrm>
            <a:off x="3657079" y="2860102"/>
            <a:ext cx="79375" cy="147320"/>
          </a:xfrm>
          <a:prstGeom prst="rect">
            <a:avLst/>
          </a:prstGeom>
        </p:spPr>
        <p:txBody>
          <a:bodyPr vert="horz" wrap="square" lIns="0" tIns="12065" rIns="0" bIns="0" rtlCol="0">
            <a:spAutoFit/>
          </a:bodyPr>
          <a:lstStyle/>
          <a:p>
            <a:pPr marL="12700">
              <a:lnSpc>
                <a:spcPct val="100000"/>
              </a:lnSpc>
              <a:spcBef>
                <a:spcPts val="95"/>
              </a:spcBef>
            </a:pPr>
            <a:r>
              <a:rPr sz="800" spc="-15" dirty="0">
                <a:latin typeface="Tahoma"/>
                <a:cs typeface="Tahoma"/>
              </a:rPr>
              <a:t>0</a:t>
            </a:r>
            <a:endParaRPr sz="800">
              <a:latin typeface="Tahoma"/>
              <a:cs typeface="Tahoma"/>
            </a:endParaRPr>
          </a:p>
        </p:txBody>
      </p:sp>
      <p:sp>
        <p:nvSpPr>
          <p:cNvPr id="47" name="object 47"/>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3907790" cy="232756"/>
          </a:xfrm>
          <a:prstGeom prst="rect">
            <a:avLst/>
          </a:prstGeom>
        </p:spPr>
        <p:txBody>
          <a:bodyPr vert="horz" wrap="square" lIns="0" tIns="17145" rIns="0" bIns="0" rtlCol="0">
            <a:spAutoFit/>
          </a:bodyPr>
          <a:lstStyle/>
          <a:p>
            <a:pPr marL="12700">
              <a:lnSpc>
                <a:spcPct val="100000"/>
              </a:lnSpc>
              <a:spcBef>
                <a:spcPts val="135"/>
              </a:spcBef>
            </a:pPr>
            <a:r>
              <a:rPr sz="1400" spc="-60" dirty="0">
                <a:latin typeface="Tahoma"/>
                <a:cs typeface="Tahoma"/>
              </a:rPr>
              <a:t>Se</a:t>
            </a:r>
            <a:r>
              <a:rPr sz="1400" spc="-780" dirty="0">
                <a:latin typeface="Tahoma"/>
                <a:cs typeface="Tahoma"/>
              </a:rPr>
              <a:t>n</a:t>
            </a:r>
            <a:r>
              <a:rPr sz="1400" spc="-60" dirty="0">
                <a:latin typeface="Tahoma"/>
                <a:cs typeface="Tahoma"/>
              </a:rPr>
              <a:t>˜</a:t>
            </a:r>
            <a:r>
              <a:rPr sz="1400" spc="-65" dirty="0">
                <a:latin typeface="Tahoma"/>
                <a:cs typeface="Tahoma"/>
              </a:rPr>
              <a:t>ales</a:t>
            </a:r>
            <a:r>
              <a:rPr sz="1400" spc="30" dirty="0">
                <a:latin typeface="Tahoma"/>
                <a:cs typeface="Tahoma"/>
              </a:rPr>
              <a:t> </a:t>
            </a:r>
            <a:r>
              <a:rPr sz="1400" spc="-20" dirty="0">
                <a:latin typeface="Tahoma"/>
                <a:cs typeface="Tahoma"/>
              </a:rPr>
              <a:t>p</a:t>
            </a:r>
            <a:r>
              <a:rPr sz="1400" spc="-75" dirty="0">
                <a:latin typeface="Tahoma"/>
                <a:cs typeface="Tahoma"/>
              </a:rPr>
              <a:t>er</a:t>
            </a:r>
            <a:r>
              <a:rPr sz="1400" spc="5" dirty="0">
                <a:latin typeface="Tahoma"/>
                <a:cs typeface="Tahoma"/>
              </a:rPr>
              <a:t>i</a:t>
            </a:r>
            <a:r>
              <a:rPr sz="1400" spc="-765" dirty="0">
                <a:latin typeface="Tahoma"/>
                <a:cs typeface="Tahoma"/>
              </a:rPr>
              <a:t>o</a:t>
            </a:r>
            <a:r>
              <a:rPr sz="1400" spc="-70" dirty="0">
                <a:latin typeface="Tahoma"/>
                <a:cs typeface="Tahoma"/>
              </a:rPr>
              <a:t>´</a:t>
            </a:r>
            <a:r>
              <a:rPr sz="1400" spc="-45" dirty="0">
                <a:latin typeface="Tahoma"/>
                <a:cs typeface="Tahoma"/>
              </a:rPr>
              <a:t>dicas</a:t>
            </a:r>
            <a:r>
              <a:rPr sz="1400" spc="30" dirty="0">
                <a:latin typeface="Tahoma"/>
                <a:cs typeface="Tahoma"/>
              </a:rPr>
              <a:t> </a:t>
            </a:r>
            <a:r>
              <a:rPr sz="1400" spc="-75" dirty="0">
                <a:latin typeface="Tahoma"/>
                <a:cs typeface="Tahoma"/>
              </a:rPr>
              <a:t>ex</a:t>
            </a:r>
            <a:r>
              <a:rPr sz="1400" spc="-45" dirty="0">
                <a:latin typeface="Tahoma"/>
                <a:cs typeface="Tahoma"/>
              </a:rPr>
              <a:t>ponencial</a:t>
            </a:r>
            <a:r>
              <a:rPr sz="1400" spc="30" dirty="0">
                <a:latin typeface="Tahoma"/>
                <a:cs typeface="Tahoma"/>
              </a:rPr>
              <a:t> </a:t>
            </a:r>
            <a:r>
              <a:rPr sz="1400" spc="-50" dirty="0">
                <a:latin typeface="Tahoma"/>
                <a:cs typeface="Tahoma"/>
              </a:rPr>
              <a:t>compleja</a:t>
            </a:r>
            <a:r>
              <a:rPr sz="1400" spc="30" dirty="0">
                <a:latin typeface="Tahoma"/>
                <a:cs typeface="Tahoma"/>
              </a:rPr>
              <a:t> </a:t>
            </a:r>
            <a:r>
              <a:rPr sz="1400" spc="-60" dirty="0">
                <a:latin typeface="Tahoma"/>
                <a:cs typeface="Tahoma"/>
              </a:rPr>
              <a:t>y</a:t>
            </a:r>
            <a:r>
              <a:rPr sz="1400" spc="30" dirty="0">
                <a:latin typeface="Tahoma"/>
                <a:cs typeface="Tahoma"/>
              </a:rPr>
              <a:t> </a:t>
            </a:r>
            <a:r>
              <a:rPr sz="1400" spc="-45" dirty="0">
                <a:latin typeface="Tahoma"/>
                <a:cs typeface="Tahoma"/>
              </a:rPr>
              <a:t>sinusoidal</a:t>
            </a:r>
            <a:endParaRPr sz="1400" dirty="0">
              <a:latin typeface="Tahoma"/>
              <a:cs typeface="Tahoma"/>
            </a:endParaRPr>
          </a:p>
        </p:txBody>
      </p:sp>
      <p:sp>
        <p:nvSpPr>
          <p:cNvPr id="14" name="object 14"/>
          <p:cNvSpPr txBox="1"/>
          <p:nvPr/>
        </p:nvSpPr>
        <p:spPr>
          <a:xfrm>
            <a:off x="390232" y="715973"/>
            <a:ext cx="3319145" cy="502920"/>
          </a:xfrm>
          <a:prstGeom prst="rect">
            <a:avLst/>
          </a:prstGeom>
        </p:spPr>
        <p:txBody>
          <a:bodyPr vert="horz" wrap="square" lIns="0" tIns="11430" rIns="0" bIns="0" rtlCol="0">
            <a:spAutoFit/>
          </a:bodyPr>
          <a:lstStyle/>
          <a:p>
            <a:pPr marL="25400">
              <a:lnSpc>
                <a:spcPct val="100000"/>
              </a:lnSpc>
              <a:spcBef>
                <a:spcPts val="90"/>
              </a:spcBef>
            </a:pPr>
            <a:r>
              <a:rPr sz="1100" spc="-55" dirty="0">
                <a:latin typeface="Tahoma"/>
                <a:cs typeface="Tahoma"/>
              </a:rPr>
              <a:t>Se</a:t>
            </a:r>
            <a:r>
              <a:rPr sz="1100" spc="25" dirty="0">
                <a:latin typeface="Tahoma"/>
                <a:cs typeface="Tahoma"/>
              </a:rPr>
              <a:t> </a:t>
            </a:r>
            <a:r>
              <a:rPr sz="1100" spc="-45" dirty="0">
                <a:latin typeface="Tahoma"/>
                <a:cs typeface="Tahoma"/>
              </a:rPr>
              <a:t>obtiene</a:t>
            </a:r>
            <a:r>
              <a:rPr sz="1100" spc="25" dirty="0">
                <a:latin typeface="Tahoma"/>
                <a:cs typeface="Tahoma"/>
              </a:rPr>
              <a:t> </a:t>
            </a:r>
            <a:r>
              <a:rPr sz="1100" spc="-50" dirty="0">
                <a:latin typeface="Tahoma"/>
                <a:cs typeface="Tahoma"/>
              </a:rPr>
              <a:t>considerando</a:t>
            </a:r>
            <a:r>
              <a:rPr sz="1100" spc="25" dirty="0">
                <a:latin typeface="Tahoma"/>
                <a:cs typeface="Tahoma"/>
              </a:rPr>
              <a:t> </a:t>
            </a:r>
            <a:r>
              <a:rPr sz="1100" spc="-45" dirty="0">
                <a:latin typeface="Tahoma"/>
                <a:cs typeface="Tahoma"/>
              </a:rPr>
              <a:t>el</a:t>
            </a:r>
            <a:r>
              <a:rPr sz="1100" spc="25" dirty="0">
                <a:latin typeface="Tahoma"/>
                <a:cs typeface="Tahoma"/>
              </a:rPr>
              <a:t> </a:t>
            </a:r>
            <a:r>
              <a:rPr sz="1100" spc="-45" dirty="0">
                <a:latin typeface="Tahoma"/>
                <a:cs typeface="Tahoma"/>
              </a:rPr>
              <a:t>campo</a:t>
            </a:r>
            <a:r>
              <a:rPr sz="1100" spc="20" dirty="0">
                <a:latin typeface="Tahoma"/>
                <a:cs typeface="Tahoma"/>
              </a:rPr>
              <a:t> </a:t>
            </a:r>
            <a:r>
              <a:rPr sz="1100" spc="-50" dirty="0">
                <a:latin typeface="Tahoma"/>
                <a:cs typeface="Tahoma"/>
              </a:rPr>
              <a:t>puramente</a:t>
            </a:r>
            <a:r>
              <a:rPr sz="1100" spc="25" dirty="0">
                <a:latin typeface="Tahoma"/>
                <a:cs typeface="Tahoma"/>
              </a:rPr>
              <a:t> </a:t>
            </a:r>
            <a:r>
              <a:rPr sz="1100" spc="-40" dirty="0">
                <a:latin typeface="Tahoma"/>
                <a:cs typeface="Tahoma"/>
              </a:rPr>
              <a:t>imaginario</a:t>
            </a:r>
            <a:endParaRPr sz="1100">
              <a:latin typeface="Tahoma"/>
              <a:cs typeface="Tahoma"/>
            </a:endParaRPr>
          </a:p>
          <a:p>
            <a:pPr>
              <a:lnSpc>
                <a:spcPct val="100000"/>
              </a:lnSpc>
              <a:spcBef>
                <a:spcPts val="45"/>
              </a:spcBef>
            </a:pPr>
            <a:endParaRPr sz="900">
              <a:latin typeface="Tahoma"/>
              <a:cs typeface="Tahoma"/>
            </a:endParaRPr>
          </a:p>
          <a:p>
            <a:pPr marL="1697355">
              <a:lnSpc>
                <a:spcPct val="100000"/>
              </a:lnSpc>
            </a:pP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i="1" spc="-30" baseline="32407" dirty="0">
                <a:latin typeface="Arial"/>
                <a:cs typeface="Arial"/>
              </a:rPr>
              <a:t>o</a:t>
            </a:r>
            <a:r>
              <a:rPr sz="900" i="1" spc="-120" baseline="32407" dirty="0">
                <a:latin typeface="Arial"/>
                <a:cs typeface="Arial"/>
              </a:rPr>
              <a:t> </a:t>
            </a:r>
            <a:r>
              <a:rPr sz="1200" i="1" spc="120" baseline="31250" dirty="0">
                <a:latin typeface="Arial"/>
                <a:cs typeface="Arial"/>
              </a:rPr>
              <a:t>t</a:t>
            </a:r>
            <a:endParaRPr sz="1200" baseline="31250">
              <a:latin typeface="Arial"/>
              <a:cs typeface="Arial"/>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3333B2"/>
                </a:solidFill>
                <a:latin typeface="Tahoma"/>
                <a:cs typeface="Tahoma"/>
              </a:rPr>
              <a:t>Ejemplos</a:t>
            </a:r>
            <a:r>
              <a:rPr sz="1400" spc="10" dirty="0">
                <a:solidFill>
                  <a:srgbClr val="3333B2"/>
                </a:solidFill>
                <a:latin typeface="Tahoma"/>
                <a:cs typeface="Tahoma"/>
              </a:rPr>
              <a:t> </a:t>
            </a:r>
            <a:r>
              <a:rPr sz="1400" spc="-45" dirty="0">
                <a:solidFill>
                  <a:srgbClr val="3333B2"/>
                </a:solidFill>
                <a:latin typeface="Tahoma"/>
                <a:cs typeface="Tahoma"/>
              </a:rPr>
              <a:t>sencillos</a:t>
            </a:r>
            <a:r>
              <a:rPr sz="1400" spc="15" dirty="0">
                <a:solidFill>
                  <a:srgbClr val="3333B2"/>
                </a:solidFill>
                <a:latin typeface="Tahoma"/>
                <a:cs typeface="Tahoma"/>
              </a:rPr>
              <a:t> </a:t>
            </a:r>
            <a:r>
              <a:rPr sz="1400" spc="-85" dirty="0">
                <a:solidFill>
                  <a:srgbClr val="3333B2"/>
                </a:solidFill>
                <a:latin typeface="Tahoma"/>
                <a:cs typeface="Tahoma"/>
              </a:rPr>
              <a:t>de</a:t>
            </a:r>
            <a:r>
              <a:rPr sz="1400" spc="15" dirty="0">
                <a:solidFill>
                  <a:srgbClr val="3333B2"/>
                </a:solidFill>
                <a:latin typeface="Tahoma"/>
                <a:cs typeface="Tahoma"/>
              </a:rPr>
              <a:t> </a:t>
            </a:r>
            <a:r>
              <a:rPr sz="1400" spc="-60" dirty="0">
                <a:solidFill>
                  <a:srgbClr val="3333B2"/>
                </a:solidFill>
                <a:latin typeface="Tahoma"/>
                <a:cs typeface="Tahoma"/>
              </a:rPr>
              <a:t>sistemas</a:t>
            </a:r>
            <a:endParaRPr sz="1400">
              <a:latin typeface="Tahoma"/>
              <a:cs typeface="Tahoma"/>
            </a:endParaRPr>
          </a:p>
        </p:txBody>
      </p:sp>
      <p:pic>
        <p:nvPicPr>
          <p:cNvPr id="3" name="object 3"/>
          <p:cNvPicPr/>
          <p:nvPr/>
        </p:nvPicPr>
        <p:blipFill>
          <a:blip r:embed="rId2" cstate="print"/>
          <a:stretch>
            <a:fillRect/>
          </a:stretch>
        </p:blipFill>
        <p:spPr>
          <a:xfrm>
            <a:off x="359194" y="607723"/>
            <a:ext cx="1753666" cy="1079966"/>
          </a:xfrm>
          <a:prstGeom prst="rect">
            <a:avLst/>
          </a:prstGeom>
        </p:spPr>
      </p:pic>
      <p:pic>
        <p:nvPicPr>
          <p:cNvPr id="4" name="object 4"/>
          <p:cNvPicPr/>
          <p:nvPr/>
        </p:nvPicPr>
        <p:blipFill>
          <a:blip r:embed="rId3" cstate="print"/>
          <a:stretch>
            <a:fillRect/>
          </a:stretch>
        </p:blipFill>
        <p:spPr>
          <a:xfrm>
            <a:off x="526739" y="2005091"/>
            <a:ext cx="1430536" cy="1078912"/>
          </a:xfrm>
          <a:prstGeom prst="rect">
            <a:avLst/>
          </a:prstGeom>
        </p:spPr>
      </p:pic>
      <p:pic>
        <p:nvPicPr>
          <p:cNvPr id="5" name="object 5"/>
          <p:cNvPicPr/>
          <p:nvPr/>
        </p:nvPicPr>
        <p:blipFill>
          <a:blip r:embed="rId4" cstate="print"/>
          <a:stretch>
            <a:fillRect/>
          </a:stretch>
        </p:blipFill>
        <p:spPr>
          <a:xfrm>
            <a:off x="2559900" y="607714"/>
            <a:ext cx="1624193" cy="1079976"/>
          </a:xfrm>
          <a:prstGeom prst="rect">
            <a:avLst/>
          </a:prstGeom>
        </p:spPr>
      </p:pic>
      <p:pic>
        <p:nvPicPr>
          <p:cNvPr id="6" name="object 6"/>
          <p:cNvPicPr/>
          <p:nvPr/>
        </p:nvPicPr>
        <p:blipFill>
          <a:blip r:embed="rId5" cstate="print"/>
          <a:stretch>
            <a:fillRect/>
          </a:stretch>
        </p:blipFill>
        <p:spPr>
          <a:xfrm>
            <a:off x="2926588" y="2004850"/>
            <a:ext cx="890807" cy="1079153"/>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pc="-45" dirty="0"/>
              <a:t>Ejemplos</a:t>
            </a:r>
            <a:r>
              <a:rPr spc="10" dirty="0"/>
              <a:t> </a:t>
            </a:r>
            <a:r>
              <a:rPr spc="-45" dirty="0"/>
              <a:t>sencillos</a:t>
            </a:r>
            <a:r>
              <a:rPr spc="15" dirty="0"/>
              <a:t> </a:t>
            </a:r>
            <a:r>
              <a:rPr spc="-85" dirty="0"/>
              <a:t>de</a:t>
            </a:r>
            <a:r>
              <a:rPr spc="15" dirty="0"/>
              <a:t> </a:t>
            </a:r>
            <a:r>
              <a:rPr spc="-60" dirty="0"/>
              <a:t>sistemas</a:t>
            </a:r>
          </a:p>
        </p:txBody>
      </p:sp>
      <p:pic>
        <p:nvPicPr>
          <p:cNvPr id="3" name="object 3"/>
          <p:cNvPicPr/>
          <p:nvPr/>
        </p:nvPicPr>
        <p:blipFill>
          <a:blip r:embed="rId2" cstate="print"/>
          <a:stretch>
            <a:fillRect/>
          </a:stretch>
        </p:blipFill>
        <p:spPr>
          <a:xfrm>
            <a:off x="258089" y="378021"/>
            <a:ext cx="4091940" cy="2519952"/>
          </a:xfrm>
          <a:prstGeom prst="rect">
            <a:avLst/>
          </a:prstGeom>
        </p:spPr>
      </p:pic>
      <p:sp>
        <p:nvSpPr>
          <p:cNvPr id="4" name="object 4"/>
          <p:cNvSpPr txBox="1"/>
          <p:nvPr/>
        </p:nvSpPr>
        <p:spPr>
          <a:xfrm>
            <a:off x="732777" y="3019392"/>
            <a:ext cx="3143250" cy="166071"/>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35" dirty="0">
                <a:solidFill>
                  <a:srgbClr val="3333B2"/>
                </a:solidFill>
                <a:latin typeface="Tahoma"/>
                <a:cs typeface="Tahoma"/>
              </a:rPr>
              <a:t> </a:t>
            </a:r>
            <a:r>
              <a:rPr sz="1000" spc="-35" dirty="0">
                <a:latin typeface="Tahoma"/>
                <a:cs typeface="Tahoma"/>
              </a:rPr>
              <a:t>Sistema</a:t>
            </a:r>
            <a:r>
              <a:rPr sz="1000" spc="45" dirty="0">
                <a:latin typeface="Tahoma"/>
                <a:cs typeface="Tahoma"/>
              </a:rPr>
              <a:t> </a:t>
            </a:r>
            <a:r>
              <a:rPr sz="1000" spc="-65" dirty="0">
                <a:latin typeface="Tahoma"/>
                <a:cs typeface="Tahoma"/>
              </a:rPr>
              <a:t>de</a:t>
            </a:r>
            <a:r>
              <a:rPr sz="1000" spc="40" dirty="0">
                <a:latin typeface="Tahoma"/>
                <a:cs typeface="Tahoma"/>
              </a:rPr>
              <a:t> </a:t>
            </a:r>
            <a:r>
              <a:rPr sz="1000" spc="-75" dirty="0" err="1">
                <a:latin typeface="Tahoma"/>
                <a:cs typeface="Tahoma"/>
              </a:rPr>
              <a:t>transmisi</a:t>
            </a:r>
            <a:r>
              <a:rPr lang="es-CO" sz="1000" spc="-75" dirty="0" err="1">
                <a:latin typeface="Tahoma"/>
                <a:cs typeface="Tahoma"/>
              </a:rPr>
              <a:t>ó</a:t>
            </a:r>
            <a:r>
              <a:rPr sz="1000" spc="-75" dirty="0">
                <a:latin typeface="Tahoma"/>
                <a:cs typeface="Tahoma"/>
              </a:rPr>
              <a:t>n</a:t>
            </a:r>
            <a:r>
              <a:rPr sz="1000" spc="40" dirty="0">
                <a:latin typeface="Tahoma"/>
                <a:cs typeface="Tahoma"/>
              </a:rPr>
              <a:t> </a:t>
            </a:r>
            <a:r>
              <a:rPr sz="1000" spc="-20" dirty="0" err="1">
                <a:latin typeface="Tahoma"/>
                <a:cs typeface="Tahoma"/>
              </a:rPr>
              <a:t>el</a:t>
            </a:r>
            <a:r>
              <a:rPr lang="es-CO" sz="1000" spc="-20" dirty="0">
                <a:latin typeface="Tahoma"/>
                <a:cs typeface="Tahoma"/>
              </a:rPr>
              <a:t>é</a:t>
            </a:r>
            <a:r>
              <a:rPr sz="1000" spc="-20" dirty="0" err="1">
                <a:latin typeface="Tahoma"/>
                <a:cs typeface="Tahoma"/>
              </a:rPr>
              <a:t>ctrica.</a:t>
            </a:r>
            <a:r>
              <a:rPr sz="600" spc="-20" dirty="0" err="1">
                <a:latin typeface="Tahoma"/>
                <a:cs typeface="Tahoma"/>
                <a:hlinkClick r:id="rId3"/>
              </a:rPr>
              <a:t>http</a:t>
            </a:r>
            <a:r>
              <a:rPr sz="600" spc="-20" dirty="0">
                <a:latin typeface="Tahoma"/>
                <a:cs typeface="Tahoma"/>
                <a:hlinkClick r:id="rId3"/>
              </a:rPr>
              <a:t>://ses.jrc.ec.europa.eu//</a:t>
            </a:r>
            <a:endParaRPr sz="600" dirty="0">
              <a:latin typeface="Tahoma"/>
              <a:cs typeface="Tahoma"/>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3333B2"/>
                </a:solidFill>
                <a:latin typeface="Tahoma"/>
                <a:cs typeface="Tahoma"/>
              </a:rPr>
              <a:t>Ejemplos</a:t>
            </a:r>
            <a:r>
              <a:rPr sz="1400" spc="10" dirty="0">
                <a:solidFill>
                  <a:srgbClr val="3333B2"/>
                </a:solidFill>
                <a:latin typeface="Tahoma"/>
                <a:cs typeface="Tahoma"/>
              </a:rPr>
              <a:t> </a:t>
            </a:r>
            <a:r>
              <a:rPr sz="1400" spc="-45" dirty="0">
                <a:solidFill>
                  <a:srgbClr val="3333B2"/>
                </a:solidFill>
                <a:latin typeface="Tahoma"/>
                <a:cs typeface="Tahoma"/>
              </a:rPr>
              <a:t>sencillos</a:t>
            </a:r>
            <a:r>
              <a:rPr sz="1400" spc="15" dirty="0">
                <a:solidFill>
                  <a:srgbClr val="3333B2"/>
                </a:solidFill>
                <a:latin typeface="Tahoma"/>
                <a:cs typeface="Tahoma"/>
              </a:rPr>
              <a:t> </a:t>
            </a:r>
            <a:r>
              <a:rPr sz="1400" spc="-85" dirty="0">
                <a:solidFill>
                  <a:srgbClr val="3333B2"/>
                </a:solidFill>
                <a:latin typeface="Tahoma"/>
                <a:cs typeface="Tahoma"/>
              </a:rPr>
              <a:t>de</a:t>
            </a:r>
            <a:r>
              <a:rPr sz="1400" spc="15" dirty="0">
                <a:solidFill>
                  <a:srgbClr val="3333B2"/>
                </a:solidFill>
                <a:latin typeface="Tahoma"/>
                <a:cs typeface="Tahoma"/>
              </a:rPr>
              <a:t> </a:t>
            </a:r>
            <a:r>
              <a:rPr sz="1400" spc="-60" dirty="0">
                <a:solidFill>
                  <a:srgbClr val="3333B2"/>
                </a:solidFill>
                <a:latin typeface="Tahoma"/>
                <a:cs typeface="Tahoma"/>
              </a:rPr>
              <a:t>sistemas</a:t>
            </a:r>
            <a:endParaRPr sz="1400">
              <a:latin typeface="Tahoma"/>
              <a:cs typeface="Tahoma"/>
            </a:endParaRPr>
          </a:p>
        </p:txBody>
      </p:sp>
      <p:pic>
        <p:nvPicPr>
          <p:cNvPr id="3" name="object 3"/>
          <p:cNvPicPr/>
          <p:nvPr/>
        </p:nvPicPr>
        <p:blipFill>
          <a:blip r:embed="rId2" cstate="print"/>
          <a:stretch>
            <a:fillRect/>
          </a:stretch>
        </p:blipFill>
        <p:spPr>
          <a:xfrm>
            <a:off x="524497" y="378044"/>
            <a:ext cx="3558993" cy="2519930"/>
          </a:xfrm>
          <a:prstGeom prst="rect">
            <a:avLst/>
          </a:prstGeom>
        </p:spPr>
      </p:pic>
      <p:sp>
        <p:nvSpPr>
          <p:cNvPr id="8" name="object 8"/>
          <p:cNvSpPr txBox="1"/>
          <p:nvPr/>
        </p:nvSpPr>
        <p:spPr>
          <a:xfrm>
            <a:off x="882497" y="3049884"/>
            <a:ext cx="2816860" cy="153670"/>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30" dirty="0">
                <a:solidFill>
                  <a:srgbClr val="3333B2"/>
                </a:solidFill>
                <a:latin typeface="Tahoma"/>
                <a:cs typeface="Tahoma"/>
              </a:rPr>
              <a:t> </a:t>
            </a:r>
            <a:r>
              <a:rPr sz="1000" spc="-35" dirty="0">
                <a:latin typeface="Tahoma"/>
                <a:cs typeface="Tahoma"/>
              </a:rPr>
              <a:t>Sistema</a:t>
            </a:r>
            <a:r>
              <a:rPr sz="1000" spc="40" dirty="0">
                <a:latin typeface="Tahoma"/>
                <a:cs typeface="Tahoma"/>
              </a:rPr>
              <a:t> </a:t>
            </a:r>
            <a:r>
              <a:rPr sz="1000" spc="-65" dirty="0">
                <a:latin typeface="Tahoma"/>
                <a:cs typeface="Tahoma"/>
              </a:rPr>
              <a:t>de</a:t>
            </a:r>
            <a:r>
              <a:rPr sz="1000" spc="40" dirty="0">
                <a:latin typeface="Tahoma"/>
                <a:cs typeface="Tahoma"/>
              </a:rPr>
              <a:t> </a:t>
            </a:r>
            <a:r>
              <a:rPr sz="1000" spc="-40" dirty="0">
                <a:latin typeface="Tahoma"/>
                <a:cs typeface="Tahoma"/>
              </a:rPr>
              <a:t>comunicaciones.</a:t>
            </a:r>
            <a:r>
              <a:rPr sz="1000" spc="40" dirty="0">
                <a:latin typeface="Tahoma"/>
                <a:cs typeface="Tahoma"/>
              </a:rPr>
              <a:t> </a:t>
            </a:r>
            <a:r>
              <a:rPr sz="600" spc="-10" dirty="0">
                <a:latin typeface="Tahoma"/>
                <a:cs typeface="Tahoma"/>
              </a:rPr>
              <a:t>Fue</a:t>
            </a:r>
            <a:r>
              <a:rPr sz="600" spc="-10" dirty="0">
                <a:latin typeface="Tahoma"/>
                <a:cs typeface="Tahoma"/>
                <a:hlinkClick r:id="rId3"/>
              </a:rPr>
              <a:t>nte:www.aceitesa.com</a:t>
            </a:r>
            <a:endParaRPr sz="600">
              <a:latin typeface="Tahoma"/>
              <a:cs typeface="Tahoma"/>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3333B2"/>
                </a:solidFill>
                <a:latin typeface="Tahoma"/>
                <a:cs typeface="Tahoma"/>
              </a:rPr>
              <a:t>Ejemplos</a:t>
            </a:r>
            <a:r>
              <a:rPr sz="1400" spc="10" dirty="0">
                <a:solidFill>
                  <a:srgbClr val="3333B2"/>
                </a:solidFill>
                <a:latin typeface="Tahoma"/>
                <a:cs typeface="Tahoma"/>
              </a:rPr>
              <a:t> </a:t>
            </a:r>
            <a:r>
              <a:rPr sz="1400" spc="-45" dirty="0">
                <a:solidFill>
                  <a:srgbClr val="3333B2"/>
                </a:solidFill>
                <a:latin typeface="Tahoma"/>
                <a:cs typeface="Tahoma"/>
              </a:rPr>
              <a:t>sencillos</a:t>
            </a:r>
            <a:r>
              <a:rPr sz="1400" spc="15" dirty="0">
                <a:solidFill>
                  <a:srgbClr val="3333B2"/>
                </a:solidFill>
                <a:latin typeface="Tahoma"/>
                <a:cs typeface="Tahoma"/>
              </a:rPr>
              <a:t> </a:t>
            </a:r>
            <a:r>
              <a:rPr sz="1400" spc="-85" dirty="0">
                <a:solidFill>
                  <a:srgbClr val="3333B2"/>
                </a:solidFill>
                <a:latin typeface="Tahoma"/>
                <a:cs typeface="Tahoma"/>
              </a:rPr>
              <a:t>de</a:t>
            </a:r>
            <a:r>
              <a:rPr sz="1400" spc="15" dirty="0">
                <a:solidFill>
                  <a:srgbClr val="3333B2"/>
                </a:solidFill>
                <a:latin typeface="Tahoma"/>
                <a:cs typeface="Tahoma"/>
              </a:rPr>
              <a:t> </a:t>
            </a:r>
            <a:r>
              <a:rPr sz="1400" spc="-60" dirty="0">
                <a:solidFill>
                  <a:srgbClr val="3333B2"/>
                </a:solidFill>
                <a:latin typeface="Tahoma"/>
                <a:cs typeface="Tahoma"/>
              </a:rPr>
              <a:t>sistemas</a:t>
            </a:r>
            <a:endParaRPr sz="1400">
              <a:latin typeface="Tahoma"/>
              <a:cs typeface="Tahoma"/>
            </a:endParaRPr>
          </a:p>
        </p:txBody>
      </p:sp>
      <p:pic>
        <p:nvPicPr>
          <p:cNvPr id="3" name="object 3"/>
          <p:cNvPicPr/>
          <p:nvPr/>
        </p:nvPicPr>
        <p:blipFill>
          <a:blip r:embed="rId2" cstate="print"/>
          <a:stretch>
            <a:fillRect/>
          </a:stretch>
        </p:blipFill>
        <p:spPr>
          <a:xfrm>
            <a:off x="409016" y="377884"/>
            <a:ext cx="3790005" cy="2520090"/>
          </a:xfrm>
          <a:prstGeom prst="rect">
            <a:avLst/>
          </a:prstGeom>
        </p:spPr>
      </p:pic>
      <p:sp>
        <p:nvSpPr>
          <p:cNvPr id="8" name="object 8"/>
          <p:cNvSpPr txBox="1"/>
          <p:nvPr/>
        </p:nvSpPr>
        <p:spPr>
          <a:xfrm>
            <a:off x="1052093" y="3049884"/>
            <a:ext cx="2504440" cy="141064"/>
          </a:xfrm>
          <a:prstGeom prst="rect">
            <a:avLst/>
          </a:prstGeom>
        </p:spPr>
        <p:txBody>
          <a:bodyPr vert="horz" wrap="square" lIns="0" tIns="0" rIns="0" bIns="0" rtlCol="0">
            <a:spAutoFit/>
          </a:bodyPr>
          <a:lstStyle/>
          <a:p>
            <a:pPr marL="12700">
              <a:lnSpc>
                <a:spcPts val="1055"/>
              </a:lnSpc>
            </a:pPr>
            <a:r>
              <a:rPr sz="1000" spc="-30" dirty="0">
                <a:solidFill>
                  <a:srgbClr val="3333B2"/>
                </a:solidFill>
                <a:latin typeface="Tahoma"/>
                <a:cs typeface="Tahoma"/>
              </a:rPr>
              <a:t>Figura:</a:t>
            </a:r>
            <a:r>
              <a:rPr sz="1000" spc="20" dirty="0">
                <a:solidFill>
                  <a:srgbClr val="3333B2"/>
                </a:solidFill>
                <a:latin typeface="Tahoma"/>
                <a:cs typeface="Tahoma"/>
              </a:rPr>
              <a:t> </a:t>
            </a:r>
            <a:r>
              <a:rPr sz="1000" spc="-75" dirty="0" err="1">
                <a:latin typeface="Tahoma"/>
                <a:cs typeface="Tahoma"/>
              </a:rPr>
              <a:t>Refinaci</a:t>
            </a:r>
            <a:r>
              <a:rPr lang="es-CO" sz="1000" spc="-75" dirty="0" err="1">
                <a:latin typeface="Tahoma"/>
                <a:cs typeface="Tahoma"/>
              </a:rPr>
              <a:t>ó</a:t>
            </a:r>
            <a:r>
              <a:rPr sz="1000" spc="-75" dirty="0">
                <a:latin typeface="Tahoma"/>
                <a:cs typeface="Tahoma"/>
              </a:rPr>
              <a:t>n</a:t>
            </a:r>
            <a:r>
              <a:rPr sz="1000" spc="25" dirty="0">
                <a:latin typeface="Tahoma"/>
                <a:cs typeface="Tahoma"/>
              </a:rPr>
              <a:t> </a:t>
            </a:r>
            <a:r>
              <a:rPr sz="1000" spc="-65" dirty="0">
                <a:latin typeface="Tahoma"/>
                <a:cs typeface="Tahoma"/>
              </a:rPr>
              <a:t>de</a:t>
            </a:r>
            <a:r>
              <a:rPr sz="1000" spc="25" dirty="0">
                <a:latin typeface="Tahoma"/>
                <a:cs typeface="Tahoma"/>
              </a:rPr>
              <a:t> </a:t>
            </a:r>
            <a:r>
              <a:rPr sz="1000" spc="-85" dirty="0" err="1">
                <a:latin typeface="Tahoma"/>
                <a:cs typeface="Tahoma"/>
              </a:rPr>
              <a:t>petr</a:t>
            </a:r>
            <a:r>
              <a:rPr lang="es-CO" sz="1000" spc="-85" dirty="0" err="1">
                <a:latin typeface="Tahoma"/>
                <a:cs typeface="Tahoma"/>
              </a:rPr>
              <a:t>ó</a:t>
            </a:r>
            <a:r>
              <a:rPr sz="1000" spc="-85" dirty="0" err="1">
                <a:latin typeface="Tahoma"/>
                <a:cs typeface="Tahoma"/>
              </a:rPr>
              <a:t>leo</a:t>
            </a:r>
            <a:r>
              <a:rPr sz="1000" spc="-85" dirty="0">
                <a:latin typeface="Tahoma"/>
                <a:cs typeface="Tahoma"/>
              </a:rPr>
              <a:t>.</a:t>
            </a:r>
            <a:r>
              <a:rPr sz="1000" spc="25" dirty="0">
                <a:latin typeface="Tahoma"/>
                <a:cs typeface="Tahoma"/>
              </a:rPr>
              <a:t> </a:t>
            </a:r>
            <a:r>
              <a:rPr sz="600" spc="-10" dirty="0">
                <a:latin typeface="Tahoma"/>
                <a:cs typeface="Tahoma"/>
              </a:rPr>
              <a:t>Fue</a:t>
            </a:r>
            <a:r>
              <a:rPr sz="600" spc="-10" dirty="0">
                <a:latin typeface="Tahoma"/>
                <a:cs typeface="Tahoma"/>
                <a:hlinkClick r:id="rId3"/>
              </a:rPr>
              <a:t>nte:www.acuna-sa.cl</a:t>
            </a:r>
            <a:endParaRPr sz="600" dirty="0">
              <a:latin typeface="Tahoma"/>
              <a:cs typeface="Tahoma"/>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pc="-45" dirty="0"/>
              <a:t>Ejemplos</a:t>
            </a:r>
            <a:r>
              <a:rPr spc="10" dirty="0"/>
              <a:t> </a:t>
            </a:r>
            <a:r>
              <a:rPr spc="-45" dirty="0"/>
              <a:t>sencillos</a:t>
            </a:r>
            <a:r>
              <a:rPr spc="15" dirty="0"/>
              <a:t> </a:t>
            </a:r>
            <a:r>
              <a:rPr spc="-85" dirty="0"/>
              <a:t>de</a:t>
            </a:r>
            <a:r>
              <a:rPr spc="15" dirty="0"/>
              <a:t> </a:t>
            </a:r>
            <a:r>
              <a:rPr spc="-60" dirty="0"/>
              <a:t>sistemas</a:t>
            </a:r>
          </a:p>
        </p:txBody>
      </p:sp>
      <p:pic>
        <p:nvPicPr>
          <p:cNvPr id="3" name="object 3"/>
          <p:cNvPicPr/>
          <p:nvPr/>
        </p:nvPicPr>
        <p:blipFill>
          <a:blip r:embed="rId2" cstate="print"/>
          <a:stretch>
            <a:fillRect/>
          </a:stretch>
        </p:blipFill>
        <p:spPr>
          <a:xfrm>
            <a:off x="648954" y="380352"/>
            <a:ext cx="3338129" cy="2517622"/>
          </a:xfrm>
          <a:prstGeom prst="rect">
            <a:avLst/>
          </a:prstGeom>
        </p:spPr>
      </p:pic>
      <p:sp>
        <p:nvSpPr>
          <p:cNvPr id="4" name="object 4"/>
          <p:cNvSpPr txBox="1"/>
          <p:nvPr/>
        </p:nvSpPr>
        <p:spPr>
          <a:xfrm>
            <a:off x="815606" y="3019392"/>
            <a:ext cx="2977515" cy="166071"/>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25" dirty="0">
                <a:solidFill>
                  <a:srgbClr val="3333B2"/>
                </a:solidFill>
                <a:latin typeface="Tahoma"/>
                <a:cs typeface="Tahoma"/>
              </a:rPr>
              <a:t> </a:t>
            </a:r>
            <a:r>
              <a:rPr sz="1000" spc="-30" dirty="0">
                <a:latin typeface="Tahoma"/>
                <a:cs typeface="Tahoma"/>
              </a:rPr>
              <a:t>Diagrama</a:t>
            </a:r>
            <a:r>
              <a:rPr sz="1000" spc="30" dirty="0">
                <a:latin typeface="Tahoma"/>
                <a:cs typeface="Tahoma"/>
              </a:rPr>
              <a:t> </a:t>
            </a:r>
            <a:r>
              <a:rPr sz="1000" spc="-25" dirty="0">
                <a:latin typeface="Tahoma"/>
                <a:cs typeface="Tahoma"/>
              </a:rPr>
              <a:t>circular</a:t>
            </a:r>
            <a:r>
              <a:rPr sz="1000" spc="35" dirty="0">
                <a:latin typeface="Tahoma"/>
                <a:cs typeface="Tahoma"/>
              </a:rPr>
              <a:t> </a:t>
            </a:r>
            <a:r>
              <a:rPr sz="1000" spc="-85" dirty="0">
                <a:latin typeface="Tahoma"/>
                <a:cs typeface="Tahoma"/>
              </a:rPr>
              <a:t>econ</a:t>
            </a:r>
            <a:r>
              <a:rPr lang="es-CO" sz="1000" spc="-85" dirty="0" err="1">
                <a:latin typeface="Tahoma"/>
                <a:cs typeface="Tahoma"/>
              </a:rPr>
              <a:t>ó</a:t>
            </a:r>
            <a:r>
              <a:rPr sz="1000" spc="-85" dirty="0" err="1">
                <a:latin typeface="Tahoma"/>
                <a:cs typeface="Tahoma"/>
              </a:rPr>
              <a:t>mico</a:t>
            </a:r>
            <a:r>
              <a:rPr sz="1000" spc="-85" dirty="0">
                <a:latin typeface="Tahoma"/>
                <a:cs typeface="Tahoma"/>
              </a:rPr>
              <a:t>.</a:t>
            </a:r>
            <a:r>
              <a:rPr sz="1000" spc="45" dirty="0">
                <a:latin typeface="Tahoma"/>
                <a:cs typeface="Tahoma"/>
              </a:rPr>
              <a:t> </a:t>
            </a:r>
            <a:r>
              <a:rPr sz="600" spc="-10" dirty="0">
                <a:latin typeface="Tahoma"/>
                <a:cs typeface="Tahoma"/>
              </a:rPr>
              <a:t>Fuente:e-ducativa.catedu.es</a:t>
            </a:r>
            <a:endParaRPr sz="600" dirty="0">
              <a:latin typeface="Tahoma"/>
              <a:cs typeface="Tahoma"/>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3333B2"/>
                </a:solidFill>
                <a:latin typeface="Tahoma"/>
                <a:cs typeface="Tahoma"/>
              </a:rPr>
              <a:t>Ejemplos</a:t>
            </a:r>
            <a:r>
              <a:rPr sz="1400" spc="10" dirty="0">
                <a:solidFill>
                  <a:srgbClr val="3333B2"/>
                </a:solidFill>
                <a:latin typeface="Tahoma"/>
                <a:cs typeface="Tahoma"/>
              </a:rPr>
              <a:t> </a:t>
            </a:r>
            <a:r>
              <a:rPr sz="1400" spc="-45" dirty="0">
                <a:solidFill>
                  <a:srgbClr val="3333B2"/>
                </a:solidFill>
                <a:latin typeface="Tahoma"/>
                <a:cs typeface="Tahoma"/>
              </a:rPr>
              <a:t>sencillos</a:t>
            </a:r>
            <a:r>
              <a:rPr sz="1400" spc="15" dirty="0">
                <a:solidFill>
                  <a:srgbClr val="3333B2"/>
                </a:solidFill>
                <a:latin typeface="Tahoma"/>
                <a:cs typeface="Tahoma"/>
              </a:rPr>
              <a:t> </a:t>
            </a:r>
            <a:r>
              <a:rPr sz="1400" spc="-85" dirty="0">
                <a:solidFill>
                  <a:srgbClr val="3333B2"/>
                </a:solidFill>
                <a:latin typeface="Tahoma"/>
                <a:cs typeface="Tahoma"/>
              </a:rPr>
              <a:t>de</a:t>
            </a:r>
            <a:r>
              <a:rPr sz="1400" spc="15" dirty="0">
                <a:solidFill>
                  <a:srgbClr val="3333B2"/>
                </a:solidFill>
                <a:latin typeface="Tahoma"/>
                <a:cs typeface="Tahoma"/>
              </a:rPr>
              <a:t> </a:t>
            </a:r>
            <a:r>
              <a:rPr sz="1400" spc="-60" dirty="0">
                <a:solidFill>
                  <a:srgbClr val="3333B2"/>
                </a:solidFill>
                <a:latin typeface="Tahoma"/>
                <a:cs typeface="Tahoma"/>
              </a:rPr>
              <a:t>sistemas</a:t>
            </a:r>
            <a:endParaRPr sz="1400">
              <a:latin typeface="Tahoma"/>
              <a:cs typeface="Tahoma"/>
            </a:endParaRPr>
          </a:p>
        </p:txBody>
      </p:sp>
      <p:pic>
        <p:nvPicPr>
          <p:cNvPr id="3" name="object 3"/>
          <p:cNvPicPr/>
          <p:nvPr/>
        </p:nvPicPr>
        <p:blipFill>
          <a:blip r:embed="rId2" cstate="print"/>
          <a:stretch>
            <a:fillRect/>
          </a:stretch>
        </p:blipFill>
        <p:spPr>
          <a:xfrm>
            <a:off x="1264691" y="379892"/>
            <a:ext cx="2078596" cy="2518082"/>
          </a:xfrm>
          <a:prstGeom prst="rect">
            <a:avLst/>
          </a:prstGeom>
        </p:spPr>
      </p:pic>
      <p:sp>
        <p:nvSpPr>
          <p:cNvPr id="4" name="object 4"/>
          <p:cNvSpPr txBox="1"/>
          <p:nvPr/>
        </p:nvSpPr>
        <p:spPr>
          <a:xfrm>
            <a:off x="1103807" y="3019392"/>
            <a:ext cx="2400300" cy="177800"/>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5" dirty="0">
                <a:solidFill>
                  <a:srgbClr val="3333B2"/>
                </a:solidFill>
                <a:latin typeface="Tahoma"/>
                <a:cs typeface="Tahoma"/>
              </a:rPr>
              <a:t> </a:t>
            </a:r>
            <a:r>
              <a:rPr sz="1000" spc="-35" dirty="0">
                <a:latin typeface="Tahoma"/>
                <a:cs typeface="Tahoma"/>
              </a:rPr>
              <a:t>Cuerpo</a:t>
            </a:r>
            <a:r>
              <a:rPr sz="1000" spc="5" dirty="0">
                <a:latin typeface="Tahoma"/>
                <a:cs typeface="Tahoma"/>
              </a:rPr>
              <a:t> </a:t>
            </a:r>
            <a:r>
              <a:rPr sz="1000" spc="-45" dirty="0">
                <a:latin typeface="Tahoma"/>
                <a:cs typeface="Tahoma"/>
              </a:rPr>
              <a:t>humano.</a:t>
            </a:r>
            <a:r>
              <a:rPr sz="1000" spc="10" dirty="0">
                <a:latin typeface="Tahoma"/>
                <a:cs typeface="Tahoma"/>
              </a:rPr>
              <a:t> </a:t>
            </a:r>
            <a:r>
              <a:rPr sz="600" spc="-5" dirty="0">
                <a:latin typeface="Tahoma"/>
                <a:cs typeface="Tahoma"/>
              </a:rPr>
              <a:t>cuerpohumano23.blogspot.com</a:t>
            </a:r>
            <a:endParaRPr sz="600">
              <a:latin typeface="Tahoma"/>
              <a:cs typeface="Tahoma"/>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pc="-45" dirty="0"/>
              <a:t>Ejemplos</a:t>
            </a:r>
            <a:r>
              <a:rPr spc="10" dirty="0"/>
              <a:t> </a:t>
            </a:r>
            <a:r>
              <a:rPr spc="-45" dirty="0"/>
              <a:t>sencillos</a:t>
            </a:r>
            <a:r>
              <a:rPr spc="15" dirty="0"/>
              <a:t> </a:t>
            </a:r>
            <a:r>
              <a:rPr spc="-85" dirty="0"/>
              <a:t>de</a:t>
            </a:r>
            <a:r>
              <a:rPr spc="15" dirty="0"/>
              <a:t> </a:t>
            </a:r>
            <a:r>
              <a:rPr spc="-60" dirty="0"/>
              <a:t>sistemas</a:t>
            </a:r>
          </a:p>
        </p:txBody>
      </p:sp>
      <p:sp>
        <p:nvSpPr>
          <p:cNvPr id="14" name="object 14"/>
          <p:cNvSpPr txBox="1"/>
          <p:nvPr/>
        </p:nvSpPr>
        <p:spPr>
          <a:xfrm>
            <a:off x="514984" y="578750"/>
            <a:ext cx="2319020" cy="708025"/>
          </a:xfrm>
          <a:prstGeom prst="rect">
            <a:avLst/>
          </a:prstGeom>
        </p:spPr>
        <p:txBody>
          <a:bodyPr vert="horz" wrap="square" lIns="0" tIns="6985" rIns="0" bIns="0" rtlCol="0">
            <a:spAutoFit/>
          </a:bodyPr>
          <a:lstStyle/>
          <a:p>
            <a:pPr marL="38100" marR="30480">
              <a:lnSpc>
                <a:spcPct val="102600"/>
              </a:lnSpc>
              <a:spcBef>
                <a:spcPts val="55"/>
              </a:spcBef>
            </a:pPr>
            <a:r>
              <a:rPr sz="1100" spc="-50" dirty="0">
                <a:latin typeface="Tahoma"/>
                <a:cs typeface="Tahoma"/>
              </a:rPr>
              <a:t>Considere</a:t>
            </a:r>
            <a:r>
              <a:rPr sz="1100" spc="10" dirty="0">
                <a:latin typeface="Tahoma"/>
                <a:cs typeface="Tahoma"/>
              </a:rPr>
              <a:t> </a:t>
            </a:r>
            <a:r>
              <a:rPr sz="1100" spc="-55" dirty="0">
                <a:latin typeface="Tahoma"/>
                <a:cs typeface="Tahoma"/>
              </a:rPr>
              <a:t>un</a:t>
            </a:r>
            <a:r>
              <a:rPr sz="1100" spc="20" dirty="0">
                <a:latin typeface="Tahoma"/>
                <a:cs typeface="Tahoma"/>
              </a:rPr>
              <a:t> </a:t>
            </a:r>
            <a:r>
              <a:rPr sz="1100" spc="-20" dirty="0">
                <a:latin typeface="Tahoma"/>
                <a:cs typeface="Tahoma"/>
              </a:rPr>
              <a:t>circuito</a:t>
            </a:r>
            <a:r>
              <a:rPr sz="1100" spc="20" dirty="0">
                <a:latin typeface="Tahoma"/>
                <a:cs typeface="Tahoma"/>
              </a:rPr>
              <a:t> </a:t>
            </a:r>
            <a:r>
              <a:rPr sz="1100" spc="5" dirty="0">
                <a:latin typeface="Tahoma"/>
                <a:cs typeface="Tahoma"/>
              </a:rPr>
              <a:t>RC.</a:t>
            </a:r>
            <a:r>
              <a:rPr sz="1100" spc="15" dirty="0">
                <a:latin typeface="Tahoma"/>
                <a:cs typeface="Tahoma"/>
              </a:rPr>
              <a:t> </a:t>
            </a:r>
            <a:r>
              <a:rPr sz="1100" dirty="0">
                <a:latin typeface="Tahoma"/>
                <a:cs typeface="Tahoma"/>
              </a:rPr>
              <a:t>Si </a:t>
            </a:r>
            <a:r>
              <a:rPr sz="1100" spc="5" dirty="0">
                <a:latin typeface="Tahoma"/>
                <a:cs typeface="Tahoma"/>
              </a:rPr>
              <a:t> </a:t>
            </a:r>
            <a:r>
              <a:rPr sz="1100" spc="-50" dirty="0">
                <a:latin typeface="Tahoma"/>
                <a:cs typeface="Tahoma"/>
              </a:rPr>
              <a:t>consideramos</a:t>
            </a:r>
            <a:r>
              <a:rPr sz="1100" spc="20" dirty="0">
                <a:latin typeface="Tahoma"/>
                <a:cs typeface="Tahoma"/>
              </a:rPr>
              <a:t> </a:t>
            </a:r>
            <a:r>
              <a:rPr sz="1100" spc="-55" dirty="0">
                <a:latin typeface="Tahoma"/>
                <a:cs typeface="Tahoma"/>
              </a:rPr>
              <a:t>a</a:t>
            </a:r>
            <a:r>
              <a:rPr sz="1100" spc="20" dirty="0">
                <a:latin typeface="Tahoma"/>
                <a:cs typeface="Tahoma"/>
              </a:rPr>
              <a:t> </a:t>
            </a:r>
            <a:r>
              <a:rPr sz="1100" i="1" spc="-50" dirty="0">
                <a:latin typeface="Arial"/>
                <a:cs typeface="Arial"/>
              </a:rPr>
              <a:t>v</a:t>
            </a:r>
            <a:r>
              <a:rPr sz="1200" i="1" spc="-120" baseline="-10416" dirty="0">
                <a:latin typeface="Arial"/>
                <a:cs typeface="Arial"/>
              </a:rPr>
              <a:t>s</a:t>
            </a:r>
            <a:r>
              <a:rPr sz="1200" i="1" spc="-172" baseline="-10416"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50" dirty="0">
                <a:latin typeface="Tahoma"/>
                <a:cs typeface="Tahoma"/>
              </a:rPr>
              <a:t>como</a:t>
            </a:r>
            <a:r>
              <a:rPr sz="1100" spc="20" dirty="0">
                <a:latin typeface="Tahoma"/>
                <a:cs typeface="Tahoma"/>
              </a:rPr>
              <a:t> </a:t>
            </a:r>
            <a:r>
              <a:rPr sz="1100" spc="-25" dirty="0">
                <a:latin typeface="Tahoma"/>
                <a:cs typeface="Tahoma"/>
              </a:rPr>
              <a:t>la</a:t>
            </a:r>
            <a:r>
              <a:rPr sz="1100" spc="20"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60" dirty="0">
                <a:latin typeface="Tahoma"/>
                <a:cs typeface="Tahoma"/>
              </a:rPr>
              <a:t>de  </a:t>
            </a:r>
            <a:r>
              <a:rPr sz="1100" spc="-45" dirty="0">
                <a:latin typeface="Tahoma"/>
                <a:cs typeface="Tahoma"/>
              </a:rPr>
              <a:t>entrada</a:t>
            </a:r>
            <a:r>
              <a:rPr sz="1100" spc="-20" dirty="0">
                <a:latin typeface="Tahoma"/>
                <a:cs typeface="Tahoma"/>
              </a:rPr>
              <a:t> </a:t>
            </a:r>
            <a:r>
              <a:rPr sz="1100" spc="-45" dirty="0">
                <a:latin typeface="Tahoma"/>
                <a:cs typeface="Tahoma"/>
              </a:rPr>
              <a:t>y</a:t>
            </a:r>
            <a:r>
              <a:rPr sz="1100" spc="-20" dirty="0">
                <a:latin typeface="Tahoma"/>
                <a:cs typeface="Tahoma"/>
              </a:rPr>
              <a:t> </a:t>
            </a:r>
            <a:r>
              <a:rPr sz="1100" spc="-55" dirty="0">
                <a:latin typeface="Tahoma"/>
                <a:cs typeface="Tahoma"/>
              </a:rPr>
              <a:t>a</a:t>
            </a:r>
            <a:r>
              <a:rPr sz="1100" spc="-15" dirty="0">
                <a:latin typeface="Tahoma"/>
                <a:cs typeface="Tahoma"/>
              </a:rPr>
              <a:t> </a:t>
            </a:r>
            <a:r>
              <a:rPr sz="1100" i="1" spc="-50" dirty="0">
                <a:latin typeface="Arial"/>
                <a:cs typeface="Arial"/>
              </a:rPr>
              <a:t>v</a:t>
            </a:r>
            <a:r>
              <a:rPr sz="1200" i="1" spc="-37" baseline="-10416" dirty="0">
                <a:latin typeface="Arial"/>
                <a:cs typeface="Arial"/>
              </a:rPr>
              <a:t>c</a:t>
            </a:r>
            <a:r>
              <a:rPr sz="1200" i="1" spc="-165" baseline="-10416"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50" dirty="0">
                <a:latin typeface="Tahoma"/>
                <a:cs typeface="Tahoma"/>
              </a:rPr>
              <a:t>como</a:t>
            </a:r>
            <a:r>
              <a:rPr sz="1100" spc="-15"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70" dirty="0">
                <a:latin typeface="Tahoma"/>
                <a:cs typeface="Tahoma"/>
              </a:rPr>
              <a:t>de</a:t>
            </a:r>
            <a:r>
              <a:rPr sz="1100" spc="-20" dirty="0">
                <a:latin typeface="Tahoma"/>
                <a:cs typeface="Tahoma"/>
              </a:rPr>
              <a:t> </a:t>
            </a:r>
            <a:r>
              <a:rPr sz="1100" spc="-35" dirty="0">
                <a:latin typeface="Tahoma"/>
                <a:cs typeface="Tahoma"/>
              </a:rPr>
              <a:t>salida.  </a:t>
            </a:r>
            <a:r>
              <a:rPr sz="1100" spc="-10" dirty="0">
                <a:latin typeface="Tahoma"/>
                <a:cs typeface="Tahoma"/>
              </a:rPr>
              <a:t>La</a:t>
            </a:r>
            <a:r>
              <a:rPr sz="1100" spc="-5" dirty="0">
                <a:latin typeface="Tahoma"/>
                <a:cs typeface="Tahoma"/>
              </a:rPr>
              <a:t> </a:t>
            </a:r>
            <a:r>
              <a:rPr sz="1100" spc="-25" dirty="0">
                <a:latin typeface="Tahoma"/>
                <a:cs typeface="Tahoma"/>
              </a:rPr>
              <a:t>c</a:t>
            </a:r>
            <a:r>
              <a:rPr sz="1100" spc="-200" dirty="0">
                <a:latin typeface="Tahoma"/>
                <a:cs typeface="Tahoma"/>
              </a:rPr>
              <a:t>a</a:t>
            </a:r>
            <a:r>
              <a:rPr sz="1100" spc="-459" dirty="0">
                <a:latin typeface="Tahoma"/>
                <a:cs typeface="Tahoma"/>
              </a:rPr>
              <a:t>´</a:t>
            </a:r>
            <a:r>
              <a:rPr sz="1100" spc="-35" dirty="0">
                <a:latin typeface="Tahoma"/>
                <a:cs typeface="Tahoma"/>
              </a:rPr>
              <a:t>ıda</a:t>
            </a:r>
            <a:r>
              <a:rPr sz="1100" spc="-5" dirty="0">
                <a:latin typeface="Tahoma"/>
                <a:cs typeface="Tahoma"/>
              </a:rPr>
              <a:t> </a:t>
            </a:r>
            <a:r>
              <a:rPr sz="1100" spc="-70" dirty="0">
                <a:latin typeface="Tahoma"/>
                <a:cs typeface="Tahoma"/>
              </a:rPr>
              <a:t>de</a:t>
            </a:r>
            <a:r>
              <a:rPr sz="1100" spc="-5" dirty="0">
                <a:latin typeface="Tahoma"/>
                <a:cs typeface="Tahoma"/>
              </a:rPr>
              <a:t> </a:t>
            </a:r>
            <a:r>
              <a:rPr sz="1100" spc="-35" dirty="0">
                <a:latin typeface="Tahoma"/>
                <a:cs typeface="Tahoma"/>
              </a:rPr>
              <a:t>voltaje</a:t>
            </a:r>
            <a:r>
              <a:rPr sz="1100" spc="-10" dirty="0">
                <a:latin typeface="Tahoma"/>
                <a:cs typeface="Tahoma"/>
              </a:rPr>
              <a:t> </a:t>
            </a:r>
            <a:r>
              <a:rPr sz="1100" spc="-55" dirty="0">
                <a:latin typeface="Tahoma"/>
                <a:cs typeface="Tahoma"/>
              </a:rPr>
              <a:t>a</a:t>
            </a:r>
            <a:r>
              <a:rPr sz="1100" spc="-5" dirty="0">
                <a:latin typeface="Tahoma"/>
                <a:cs typeface="Tahoma"/>
              </a:rPr>
              <a:t> </a:t>
            </a:r>
            <a:r>
              <a:rPr sz="1100" spc="-25" dirty="0">
                <a:latin typeface="Tahoma"/>
                <a:cs typeface="Tahoma"/>
              </a:rPr>
              <a:t>tra</a:t>
            </a:r>
            <a:r>
              <a:rPr sz="1100" spc="-60" dirty="0">
                <a:latin typeface="Tahoma"/>
                <a:cs typeface="Tahoma"/>
              </a:rPr>
              <a:t>v</a:t>
            </a:r>
            <a:r>
              <a:rPr sz="1100" spc="-575" dirty="0">
                <a:latin typeface="Tahoma"/>
                <a:cs typeface="Tahoma"/>
              </a:rPr>
              <a:t>´</a:t>
            </a:r>
            <a:r>
              <a:rPr sz="1100" spc="-85" dirty="0">
                <a:latin typeface="Tahoma"/>
                <a:cs typeface="Tahoma"/>
              </a:rPr>
              <a:t>es</a:t>
            </a:r>
            <a:r>
              <a:rPr sz="1100" spc="-5" dirty="0">
                <a:latin typeface="Tahoma"/>
                <a:cs typeface="Tahoma"/>
              </a:rPr>
              <a:t> </a:t>
            </a:r>
            <a:r>
              <a:rPr sz="1100" spc="-45" dirty="0">
                <a:latin typeface="Tahoma"/>
                <a:cs typeface="Tahoma"/>
              </a:rPr>
              <a:t>del</a:t>
            </a:r>
            <a:r>
              <a:rPr sz="1100" spc="-5" dirty="0">
                <a:latin typeface="Tahoma"/>
                <a:cs typeface="Tahoma"/>
              </a:rPr>
              <a:t> </a:t>
            </a:r>
            <a:r>
              <a:rPr sz="1100" spc="-40" dirty="0">
                <a:latin typeface="Tahoma"/>
                <a:cs typeface="Tahoma"/>
              </a:rPr>
              <a:t>resist</a:t>
            </a:r>
            <a:r>
              <a:rPr sz="1100" spc="-85" dirty="0">
                <a:latin typeface="Tahoma"/>
                <a:cs typeface="Tahoma"/>
              </a:rPr>
              <a:t>o</a:t>
            </a:r>
            <a:r>
              <a:rPr sz="1100" spc="-25" dirty="0">
                <a:latin typeface="Tahoma"/>
                <a:cs typeface="Tahoma"/>
              </a:rPr>
              <a:t>r</a:t>
            </a:r>
            <a:endParaRPr sz="1100">
              <a:latin typeface="Tahoma"/>
              <a:cs typeface="Tahoma"/>
            </a:endParaRPr>
          </a:p>
        </p:txBody>
      </p:sp>
      <p:sp>
        <p:nvSpPr>
          <p:cNvPr id="15" name="object 15"/>
          <p:cNvSpPr txBox="1"/>
          <p:nvPr/>
        </p:nvSpPr>
        <p:spPr>
          <a:xfrm>
            <a:off x="1046467" y="1377656"/>
            <a:ext cx="1241425" cy="285750"/>
          </a:xfrm>
          <a:prstGeom prst="rect">
            <a:avLst/>
          </a:prstGeom>
        </p:spPr>
        <p:txBody>
          <a:bodyPr vert="horz" wrap="square" lIns="0" tIns="11430" rIns="0" bIns="0" rtlCol="0">
            <a:spAutoFit/>
          </a:bodyPr>
          <a:lstStyle/>
          <a:p>
            <a:pPr marL="452120">
              <a:lnSpc>
                <a:spcPts val="1030"/>
              </a:lnSpc>
              <a:spcBef>
                <a:spcPts val="90"/>
              </a:spcBef>
            </a:pPr>
            <a:r>
              <a:rPr sz="1100" i="1" u="sng" spc="-50" dirty="0">
                <a:uFill>
                  <a:solidFill>
                    <a:srgbClr val="000000"/>
                  </a:solidFill>
                </a:uFill>
                <a:latin typeface="Arial"/>
                <a:cs typeface="Arial"/>
              </a:rPr>
              <a:t>v</a:t>
            </a:r>
            <a:r>
              <a:rPr sz="1200" i="1" u="sng" spc="-120" baseline="-10416" dirty="0">
                <a:uFill>
                  <a:solidFill>
                    <a:srgbClr val="000000"/>
                  </a:solidFill>
                </a:uFill>
                <a:latin typeface="Arial"/>
                <a:cs typeface="Arial"/>
              </a:rPr>
              <a:t>s</a:t>
            </a:r>
            <a:r>
              <a:rPr sz="1200" i="1" u="sng" spc="-172"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r>
              <a:rPr sz="1100" u="sng" spc="-105" dirty="0">
                <a:uFill>
                  <a:solidFill>
                    <a:srgbClr val="000000"/>
                  </a:solidFill>
                </a:uFill>
                <a:latin typeface="Tahoma"/>
                <a:cs typeface="Tahoma"/>
              </a:rPr>
              <a:t> </a:t>
            </a:r>
            <a:r>
              <a:rPr sz="1100" i="1" u="sng" spc="204" dirty="0">
                <a:uFill>
                  <a:solidFill>
                    <a:srgbClr val="000000"/>
                  </a:solidFill>
                </a:uFill>
                <a:latin typeface="Arial"/>
                <a:cs typeface="Arial"/>
              </a:rPr>
              <a:t>−</a:t>
            </a:r>
            <a:r>
              <a:rPr sz="1100" i="1" u="sng" spc="-65" dirty="0">
                <a:uFill>
                  <a:solidFill>
                    <a:srgbClr val="000000"/>
                  </a:solidFill>
                </a:uFill>
                <a:latin typeface="Arial"/>
                <a:cs typeface="Arial"/>
              </a:rPr>
              <a:t> </a:t>
            </a:r>
            <a:r>
              <a:rPr sz="1100" i="1" u="sng" spc="-50" dirty="0">
                <a:uFill>
                  <a:solidFill>
                    <a:srgbClr val="000000"/>
                  </a:solidFill>
                </a:uFill>
                <a:latin typeface="Arial"/>
                <a:cs typeface="Arial"/>
              </a:rPr>
              <a:t>v</a:t>
            </a:r>
            <a:r>
              <a:rPr sz="1200" i="1" u="sng" spc="-37" baseline="-10416" dirty="0">
                <a:uFill>
                  <a:solidFill>
                    <a:srgbClr val="000000"/>
                  </a:solidFill>
                </a:uFill>
                <a:latin typeface="Arial"/>
                <a:cs typeface="Arial"/>
              </a:rPr>
              <a:t>c</a:t>
            </a:r>
            <a:r>
              <a:rPr sz="1200" i="1" u="sng" spc="-165"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endParaRPr sz="1100">
              <a:latin typeface="Tahoma"/>
              <a:cs typeface="Tahoma"/>
            </a:endParaRPr>
          </a:p>
          <a:p>
            <a:pPr marL="38100">
              <a:lnSpc>
                <a:spcPts val="1030"/>
              </a:lnSpc>
            </a:pP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endParaRPr sz="1100">
              <a:latin typeface="Tahoma"/>
              <a:cs typeface="Tahoma"/>
            </a:endParaRPr>
          </a:p>
        </p:txBody>
      </p:sp>
      <p:sp>
        <p:nvSpPr>
          <p:cNvPr id="16" name="object 16"/>
          <p:cNvSpPr txBox="1"/>
          <p:nvPr/>
        </p:nvSpPr>
        <p:spPr>
          <a:xfrm>
            <a:off x="1810905" y="1566416"/>
            <a:ext cx="114935" cy="191770"/>
          </a:xfrm>
          <a:prstGeom prst="rect">
            <a:avLst/>
          </a:prstGeom>
        </p:spPr>
        <p:txBody>
          <a:bodyPr vert="horz" wrap="square" lIns="0" tIns="11430" rIns="0" bIns="0" rtlCol="0">
            <a:spAutoFit/>
          </a:bodyPr>
          <a:lstStyle/>
          <a:p>
            <a:pPr marL="12700">
              <a:lnSpc>
                <a:spcPct val="100000"/>
              </a:lnSpc>
              <a:spcBef>
                <a:spcPts val="90"/>
              </a:spcBef>
            </a:pPr>
            <a:r>
              <a:rPr sz="1100" i="1" spc="-95" dirty="0">
                <a:latin typeface="Arial"/>
                <a:cs typeface="Arial"/>
              </a:rPr>
              <a:t>R</a:t>
            </a:r>
            <a:endParaRPr sz="1100">
              <a:latin typeface="Arial"/>
              <a:cs typeface="Arial"/>
            </a:endParaRPr>
          </a:p>
        </p:txBody>
      </p:sp>
      <p:pic>
        <p:nvPicPr>
          <p:cNvPr id="17" name="object 17"/>
          <p:cNvPicPr/>
          <p:nvPr/>
        </p:nvPicPr>
        <p:blipFill>
          <a:blip r:embed="rId2" cstate="print"/>
          <a:stretch>
            <a:fillRect/>
          </a:stretch>
        </p:blipFill>
        <p:spPr>
          <a:xfrm>
            <a:off x="3096493" y="1236564"/>
            <a:ext cx="1374539" cy="881664"/>
          </a:xfrm>
          <a:prstGeom prst="rect">
            <a:avLst/>
          </a:prstGeom>
        </p:spPr>
      </p:pic>
      <p:sp>
        <p:nvSpPr>
          <p:cNvPr id="18" name="object 18"/>
          <p:cNvSpPr txBox="1"/>
          <p:nvPr/>
        </p:nvSpPr>
        <p:spPr>
          <a:xfrm>
            <a:off x="3059302" y="2237770"/>
            <a:ext cx="852169"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 </a:t>
            </a:r>
            <a:r>
              <a:rPr sz="1000" spc="-15" dirty="0" err="1">
                <a:latin typeface="Tahoma"/>
                <a:cs typeface="Tahoma"/>
              </a:rPr>
              <a:t>Circuito</a:t>
            </a:r>
            <a:r>
              <a:rPr sz="1000" spc="-15" dirty="0">
                <a:latin typeface="Tahoma"/>
                <a:cs typeface="Tahoma"/>
              </a:rPr>
              <a:t> </a:t>
            </a:r>
            <a:r>
              <a:rPr sz="1000" spc="-295" dirty="0">
                <a:latin typeface="Tahoma"/>
                <a:cs typeface="Tahoma"/>
              </a:rPr>
              <a:t> </a:t>
            </a:r>
            <a:r>
              <a:rPr sz="1000" spc="-80" dirty="0" err="1">
                <a:latin typeface="Tahoma"/>
                <a:cs typeface="Tahoma"/>
              </a:rPr>
              <a:t>el</a:t>
            </a:r>
            <a:r>
              <a:rPr lang="es-CO" sz="1000" spc="-80" dirty="0">
                <a:latin typeface="Tahoma"/>
                <a:cs typeface="Tahoma"/>
              </a:rPr>
              <a:t>é</a:t>
            </a:r>
            <a:r>
              <a:rPr sz="1000" spc="-80" dirty="0" err="1">
                <a:latin typeface="Tahoma"/>
                <a:cs typeface="Tahoma"/>
              </a:rPr>
              <a:t>ctrico</a:t>
            </a:r>
            <a:endParaRPr sz="1000" dirty="0">
              <a:latin typeface="Tahoma"/>
              <a:cs typeface="Tahoma"/>
            </a:endParaRPr>
          </a:p>
        </p:txBody>
      </p:sp>
      <p:sp>
        <p:nvSpPr>
          <p:cNvPr id="23" name="object 2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pc="-45" dirty="0"/>
              <a:t>Ejemplos</a:t>
            </a:r>
            <a:r>
              <a:rPr spc="10" dirty="0"/>
              <a:t> </a:t>
            </a:r>
            <a:r>
              <a:rPr spc="-45" dirty="0"/>
              <a:t>sencillos</a:t>
            </a:r>
            <a:r>
              <a:rPr spc="15" dirty="0"/>
              <a:t> </a:t>
            </a:r>
            <a:r>
              <a:rPr spc="-85" dirty="0"/>
              <a:t>de</a:t>
            </a:r>
            <a:r>
              <a:rPr spc="15" dirty="0"/>
              <a:t> </a:t>
            </a:r>
            <a:r>
              <a:rPr spc="-60" dirty="0"/>
              <a:t>sistemas</a:t>
            </a:r>
          </a:p>
        </p:txBody>
      </p:sp>
      <p:sp>
        <p:nvSpPr>
          <p:cNvPr id="14" name="object 14"/>
          <p:cNvSpPr txBox="1"/>
          <p:nvPr/>
        </p:nvSpPr>
        <p:spPr>
          <a:xfrm>
            <a:off x="514984" y="578750"/>
            <a:ext cx="2319020" cy="708025"/>
          </a:xfrm>
          <a:prstGeom prst="rect">
            <a:avLst/>
          </a:prstGeom>
        </p:spPr>
        <p:txBody>
          <a:bodyPr vert="horz" wrap="square" lIns="0" tIns="6985" rIns="0" bIns="0" rtlCol="0">
            <a:spAutoFit/>
          </a:bodyPr>
          <a:lstStyle/>
          <a:p>
            <a:pPr marL="38100" marR="30480">
              <a:lnSpc>
                <a:spcPct val="102600"/>
              </a:lnSpc>
              <a:spcBef>
                <a:spcPts val="55"/>
              </a:spcBef>
            </a:pPr>
            <a:r>
              <a:rPr sz="1100" spc="-50" dirty="0">
                <a:latin typeface="Tahoma"/>
                <a:cs typeface="Tahoma"/>
              </a:rPr>
              <a:t>Considere</a:t>
            </a:r>
            <a:r>
              <a:rPr sz="1100" spc="10" dirty="0">
                <a:latin typeface="Tahoma"/>
                <a:cs typeface="Tahoma"/>
              </a:rPr>
              <a:t> </a:t>
            </a:r>
            <a:r>
              <a:rPr sz="1100" spc="-55" dirty="0">
                <a:latin typeface="Tahoma"/>
                <a:cs typeface="Tahoma"/>
              </a:rPr>
              <a:t>un</a:t>
            </a:r>
            <a:r>
              <a:rPr sz="1100" spc="20" dirty="0">
                <a:latin typeface="Tahoma"/>
                <a:cs typeface="Tahoma"/>
              </a:rPr>
              <a:t> </a:t>
            </a:r>
            <a:r>
              <a:rPr sz="1100" spc="-20" dirty="0">
                <a:latin typeface="Tahoma"/>
                <a:cs typeface="Tahoma"/>
              </a:rPr>
              <a:t>circuito</a:t>
            </a:r>
            <a:r>
              <a:rPr sz="1100" spc="20" dirty="0">
                <a:latin typeface="Tahoma"/>
                <a:cs typeface="Tahoma"/>
              </a:rPr>
              <a:t> </a:t>
            </a:r>
            <a:r>
              <a:rPr sz="1100" spc="5" dirty="0">
                <a:latin typeface="Tahoma"/>
                <a:cs typeface="Tahoma"/>
              </a:rPr>
              <a:t>RC.</a:t>
            </a:r>
            <a:r>
              <a:rPr sz="1100" spc="15" dirty="0">
                <a:latin typeface="Tahoma"/>
                <a:cs typeface="Tahoma"/>
              </a:rPr>
              <a:t> </a:t>
            </a:r>
            <a:r>
              <a:rPr sz="1100" dirty="0">
                <a:latin typeface="Tahoma"/>
                <a:cs typeface="Tahoma"/>
              </a:rPr>
              <a:t>Si </a:t>
            </a:r>
            <a:r>
              <a:rPr sz="1100" spc="5" dirty="0">
                <a:latin typeface="Tahoma"/>
                <a:cs typeface="Tahoma"/>
              </a:rPr>
              <a:t> </a:t>
            </a:r>
            <a:r>
              <a:rPr sz="1100" spc="-50" dirty="0">
                <a:latin typeface="Tahoma"/>
                <a:cs typeface="Tahoma"/>
              </a:rPr>
              <a:t>consideramos</a:t>
            </a:r>
            <a:r>
              <a:rPr sz="1100" spc="20" dirty="0">
                <a:latin typeface="Tahoma"/>
                <a:cs typeface="Tahoma"/>
              </a:rPr>
              <a:t> </a:t>
            </a:r>
            <a:r>
              <a:rPr sz="1100" spc="-55" dirty="0">
                <a:latin typeface="Tahoma"/>
                <a:cs typeface="Tahoma"/>
              </a:rPr>
              <a:t>a</a:t>
            </a:r>
            <a:r>
              <a:rPr sz="1100" spc="20" dirty="0">
                <a:latin typeface="Tahoma"/>
                <a:cs typeface="Tahoma"/>
              </a:rPr>
              <a:t> </a:t>
            </a:r>
            <a:r>
              <a:rPr sz="1100" i="1" spc="-50" dirty="0">
                <a:latin typeface="Arial"/>
                <a:cs typeface="Arial"/>
              </a:rPr>
              <a:t>v</a:t>
            </a:r>
            <a:r>
              <a:rPr sz="1200" i="1" spc="-120" baseline="-10416" dirty="0">
                <a:latin typeface="Arial"/>
                <a:cs typeface="Arial"/>
              </a:rPr>
              <a:t>s</a:t>
            </a:r>
            <a:r>
              <a:rPr sz="1200" i="1" spc="-172" baseline="-10416"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50" dirty="0">
                <a:latin typeface="Tahoma"/>
                <a:cs typeface="Tahoma"/>
              </a:rPr>
              <a:t>como</a:t>
            </a:r>
            <a:r>
              <a:rPr sz="1100" spc="20" dirty="0">
                <a:latin typeface="Tahoma"/>
                <a:cs typeface="Tahoma"/>
              </a:rPr>
              <a:t> </a:t>
            </a:r>
            <a:r>
              <a:rPr sz="1100" spc="-25" dirty="0">
                <a:latin typeface="Tahoma"/>
                <a:cs typeface="Tahoma"/>
              </a:rPr>
              <a:t>la</a:t>
            </a:r>
            <a:r>
              <a:rPr sz="1100" spc="20"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60" dirty="0">
                <a:latin typeface="Tahoma"/>
                <a:cs typeface="Tahoma"/>
              </a:rPr>
              <a:t>de  </a:t>
            </a:r>
            <a:r>
              <a:rPr sz="1100" spc="-45" dirty="0">
                <a:latin typeface="Tahoma"/>
                <a:cs typeface="Tahoma"/>
              </a:rPr>
              <a:t>entrada</a:t>
            </a:r>
            <a:r>
              <a:rPr sz="1100" spc="-20" dirty="0">
                <a:latin typeface="Tahoma"/>
                <a:cs typeface="Tahoma"/>
              </a:rPr>
              <a:t> </a:t>
            </a:r>
            <a:r>
              <a:rPr sz="1100" spc="-45" dirty="0">
                <a:latin typeface="Tahoma"/>
                <a:cs typeface="Tahoma"/>
              </a:rPr>
              <a:t>y</a:t>
            </a:r>
            <a:r>
              <a:rPr sz="1100" spc="-20" dirty="0">
                <a:latin typeface="Tahoma"/>
                <a:cs typeface="Tahoma"/>
              </a:rPr>
              <a:t> </a:t>
            </a:r>
            <a:r>
              <a:rPr sz="1100" spc="-55" dirty="0">
                <a:latin typeface="Tahoma"/>
                <a:cs typeface="Tahoma"/>
              </a:rPr>
              <a:t>a</a:t>
            </a:r>
            <a:r>
              <a:rPr sz="1100" spc="-15" dirty="0">
                <a:latin typeface="Tahoma"/>
                <a:cs typeface="Tahoma"/>
              </a:rPr>
              <a:t> </a:t>
            </a:r>
            <a:r>
              <a:rPr sz="1100" i="1" spc="-50" dirty="0">
                <a:latin typeface="Arial"/>
                <a:cs typeface="Arial"/>
              </a:rPr>
              <a:t>v</a:t>
            </a:r>
            <a:r>
              <a:rPr sz="1200" i="1" spc="-37" baseline="-10416" dirty="0">
                <a:latin typeface="Arial"/>
                <a:cs typeface="Arial"/>
              </a:rPr>
              <a:t>c</a:t>
            </a:r>
            <a:r>
              <a:rPr sz="1200" i="1" spc="-165" baseline="-10416"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50" dirty="0">
                <a:latin typeface="Tahoma"/>
                <a:cs typeface="Tahoma"/>
              </a:rPr>
              <a:t>como</a:t>
            </a:r>
            <a:r>
              <a:rPr sz="1100" spc="-15"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70" dirty="0">
                <a:latin typeface="Tahoma"/>
                <a:cs typeface="Tahoma"/>
              </a:rPr>
              <a:t>de</a:t>
            </a:r>
            <a:r>
              <a:rPr sz="1100" spc="-20" dirty="0">
                <a:latin typeface="Tahoma"/>
                <a:cs typeface="Tahoma"/>
              </a:rPr>
              <a:t> </a:t>
            </a:r>
            <a:r>
              <a:rPr sz="1100" spc="-35" dirty="0">
                <a:latin typeface="Tahoma"/>
                <a:cs typeface="Tahoma"/>
              </a:rPr>
              <a:t>salida.  </a:t>
            </a:r>
            <a:r>
              <a:rPr sz="1100" spc="-10" dirty="0">
                <a:latin typeface="Tahoma"/>
                <a:cs typeface="Tahoma"/>
              </a:rPr>
              <a:t>La</a:t>
            </a:r>
            <a:r>
              <a:rPr sz="1100" spc="-5" dirty="0">
                <a:latin typeface="Tahoma"/>
                <a:cs typeface="Tahoma"/>
              </a:rPr>
              <a:t> </a:t>
            </a:r>
            <a:r>
              <a:rPr sz="1100" spc="-25" dirty="0">
                <a:latin typeface="Tahoma"/>
                <a:cs typeface="Tahoma"/>
              </a:rPr>
              <a:t>c</a:t>
            </a:r>
            <a:r>
              <a:rPr sz="1100" spc="-200" dirty="0">
                <a:latin typeface="Tahoma"/>
                <a:cs typeface="Tahoma"/>
              </a:rPr>
              <a:t>a</a:t>
            </a:r>
            <a:r>
              <a:rPr sz="1100" spc="-459" dirty="0">
                <a:latin typeface="Tahoma"/>
                <a:cs typeface="Tahoma"/>
              </a:rPr>
              <a:t>´</a:t>
            </a:r>
            <a:r>
              <a:rPr sz="1100" spc="-35" dirty="0">
                <a:latin typeface="Tahoma"/>
                <a:cs typeface="Tahoma"/>
              </a:rPr>
              <a:t>ıda</a:t>
            </a:r>
            <a:r>
              <a:rPr sz="1100" spc="-5" dirty="0">
                <a:latin typeface="Tahoma"/>
                <a:cs typeface="Tahoma"/>
              </a:rPr>
              <a:t> </a:t>
            </a:r>
            <a:r>
              <a:rPr sz="1100" spc="-70" dirty="0">
                <a:latin typeface="Tahoma"/>
                <a:cs typeface="Tahoma"/>
              </a:rPr>
              <a:t>de</a:t>
            </a:r>
            <a:r>
              <a:rPr sz="1100" spc="-5" dirty="0">
                <a:latin typeface="Tahoma"/>
                <a:cs typeface="Tahoma"/>
              </a:rPr>
              <a:t> </a:t>
            </a:r>
            <a:r>
              <a:rPr sz="1100" spc="-35" dirty="0">
                <a:latin typeface="Tahoma"/>
                <a:cs typeface="Tahoma"/>
              </a:rPr>
              <a:t>voltaje</a:t>
            </a:r>
            <a:r>
              <a:rPr sz="1100" spc="-10" dirty="0">
                <a:latin typeface="Tahoma"/>
                <a:cs typeface="Tahoma"/>
              </a:rPr>
              <a:t> </a:t>
            </a:r>
            <a:r>
              <a:rPr sz="1100" spc="-55" dirty="0">
                <a:latin typeface="Tahoma"/>
                <a:cs typeface="Tahoma"/>
              </a:rPr>
              <a:t>a</a:t>
            </a:r>
            <a:r>
              <a:rPr sz="1100" spc="-5" dirty="0">
                <a:latin typeface="Tahoma"/>
                <a:cs typeface="Tahoma"/>
              </a:rPr>
              <a:t> </a:t>
            </a:r>
            <a:r>
              <a:rPr sz="1100" spc="-25" dirty="0">
                <a:latin typeface="Tahoma"/>
                <a:cs typeface="Tahoma"/>
              </a:rPr>
              <a:t>tra</a:t>
            </a:r>
            <a:r>
              <a:rPr sz="1100" spc="-60" dirty="0">
                <a:latin typeface="Tahoma"/>
                <a:cs typeface="Tahoma"/>
              </a:rPr>
              <a:t>v</a:t>
            </a:r>
            <a:r>
              <a:rPr sz="1100" spc="-575" dirty="0">
                <a:latin typeface="Tahoma"/>
                <a:cs typeface="Tahoma"/>
              </a:rPr>
              <a:t>´</a:t>
            </a:r>
            <a:r>
              <a:rPr sz="1100" spc="-85" dirty="0">
                <a:latin typeface="Tahoma"/>
                <a:cs typeface="Tahoma"/>
              </a:rPr>
              <a:t>es</a:t>
            </a:r>
            <a:r>
              <a:rPr sz="1100" spc="-5" dirty="0">
                <a:latin typeface="Tahoma"/>
                <a:cs typeface="Tahoma"/>
              </a:rPr>
              <a:t> </a:t>
            </a:r>
            <a:r>
              <a:rPr sz="1100" spc="-45" dirty="0">
                <a:latin typeface="Tahoma"/>
                <a:cs typeface="Tahoma"/>
              </a:rPr>
              <a:t>del</a:t>
            </a:r>
            <a:r>
              <a:rPr sz="1100" spc="-5" dirty="0">
                <a:latin typeface="Tahoma"/>
                <a:cs typeface="Tahoma"/>
              </a:rPr>
              <a:t> </a:t>
            </a:r>
            <a:r>
              <a:rPr sz="1100" spc="-40" dirty="0">
                <a:latin typeface="Tahoma"/>
                <a:cs typeface="Tahoma"/>
              </a:rPr>
              <a:t>resist</a:t>
            </a:r>
            <a:r>
              <a:rPr sz="1100" spc="-85" dirty="0">
                <a:latin typeface="Tahoma"/>
                <a:cs typeface="Tahoma"/>
              </a:rPr>
              <a:t>o</a:t>
            </a:r>
            <a:r>
              <a:rPr sz="1100" spc="-25" dirty="0">
                <a:latin typeface="Tahoma"/>
                <a:cs typeface="Tahoma"/>
              </a:rPr>
              <a:t>r</a:t>
            </a:r>
            <a:endParaRPr sz="1100">
              <a:latin typeface="Tahoma"/>
              <a:cs typeface="Tahoma"/>
            </a:endParaRPr>
          </a:p>
        </p:txBody>
      </p:sp>
      <p:sp>
        <p:nvSpPr>
          <p:cNvPr id="15" name="object 15"/>
          <p:cNvSpPr txBox="1"/>
          <p:nvPr/>
        </p:nvSpPr>
        <p:spPr>
          <a:xfrm>
            <a:off x="1046467" y="1377656"/>
            <a:ext cx="1241425" cy="285750"/>
          </a:xfrm>
          <a:prstGeom prst="rect">
            <a:avLst/>
          </a:prstGeom>
        </p:spPr>
        <p:txBody>
          <a:bodyPr vert="horz" wrap="square" lIns="0" tIns="11430" rIns="0" bIns="0" rtlCol="0">
            <a:spAutoFit/>
          </a:bodyPr>
          <a:lstStyle/>
          <a:p>
            <a:pPr marL="452120">
              <a:lnSpc>
                <a:spcPts val="1030"/>
              </a:lnSpc>
              <a:spcBef>
                <a:spcPts val="90"/>
              </a:spcBef>
            </a:pPr>
            <a:r>
              <a:rPr sz="1100" i="1" u="sng" spc="-50" dirty="0">
                <a:uFill>
                  <a:solidFill>
                    <a:srgbClr val="000000"/>
                  </a:solidFill>
                </a:uFill>
                <a:latin typeface="Arial"/>
                <a:cs typeface="Arial"/>
              </a:rPr>
              <a:t>v</a:t>
            </a:r>
            <a:r>
              <a:rPr sz="1200" i="1" u="sng" spc="-120" baseline="-10416" dirty="0">
                <a:uFill>
                  <a:solidFill>
                    <a:srgbClr val="000000"/>
                  </a:solidFill>
                </a:uFill>
                <a:latin typeface="Arial"/>
                <a:cs typeface="Arial"/>
              </a:rPr>
              <a:t>s</a:t>
            </a:r>
            <a:r>
              <a:rPr sz="1200" i="1" u="sng" spc="-172"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r>
              <a:rPr sz="1100" u="sng" spc="-105" dirty="0">
                <a:uFill>
                  <a:solidFill>
                    <a:srgbClr val="000000"/>
                  </a:solidFill>
                </a:uFill>
                <a:latin typeface="Tahoma"/>
                <a:cs typeface="Tahoma"/>
              </a:rPr>
              <a:t> </a:t>
            </a:r>
            <a:r>
              <a:rPr sz="1100" i="1" u="sng" spc="204" dirty="0">
                <a:uFill>
                  <a:solidFill>
                    <a:srgbClr val="000000"/>
                  </a:solidFill>
                </a:uFill>
                <a:latin typeface="Arial"/>
                <a:cs typeface="Arial"/>
              </a:rPr>
              <a:t>−</a:t>
            </a:r>
            <a:r>
              <a:rPr sz="1100" i="1" u="sng" spc="-65" dirty="0">
                <a:uFill>
                  <a:solidFill>
                    <a:srgbClr val="000000"/>
                  </a:solidFill>
                </a:uFill>
                <a:latin typeface="Arial"/>
                <a:cs typeface="Arial"/>
              </a:rPr>
              <a:t> </a:t>
            </a:r>
            <a:r>
              <a:rPr sz="1100" i="1" u="sng" spc="-50" dirty="0">
                <a:uFill>
                  <a:solidFill>
                    <a:srgbClr val="000000"/>
                  </a:solidFill>
                </a:uFill>
                <a:latin typeface="Arial"/>
                <a:cs typeface="Arial"/>
              </a:rPr>
              <a:t>v</a:t>
            </a:r>
            <a:r>
              <a:rPr sz="1200" i="1" u="sng" spc="-37" baseline="-10416" dirty="0">
                <a:uFill>
                  <a:solidFill>
                    <a:srgbClr val="000000"/>
                  </a:solidFill>
                </a:uFill>
                <a:latin typeface="Arial"/>
                <a:cs typeface="Arial"/>
              </a:rPr>
              <a:t>c</a:t>
            </a:r>
            <a:r>
              <a:rPr sz="1200" i="1" u="sng" spc="-165"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endParaRPr sz="1100">
              <a:latin typeface="Tahoma"/>
              <a:cs typeface="Tahoma"/>
            </a:endParaRPr>
          </a:p>
          <a:p>
            <a:pPr marL="38100">
              <a:lnSpc>
                <a:spcPts val="1030"/>
              </a:lnSpc>
            </a:pP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endParaRPr sz="1100">
              <a:latin typeface="Tahoma"/>
              <a:cs typeface="Tahoma"/>
            </a:endParaRPr>
          </a:p>
        </p:txBody>
      </p:sp>
      <p:pic>
        <p:nvPicPr>
          <p:cNvPr id="16" name="object 16"/>
          <p:cNvPicPr/>
          <p:nvPr/>
        </p:nvPicPr>
        <p:blipFill>
          <a:blip r:embed="rId2" cstate="print"/>
          <a:stretch>
            <a:fillRect/>
          </a:stretch>
        </p:blipFill>
        <p:spPr>
          <a:xfrm>
            <a:off x="418553" y="1897913"/>
            <a:ext cx="65265" cy="65265"/>
          </a:xfrm>
          <a:prstGeom prst="rect">
            <a:avLst/>
          </a:prstGeom>
        </p:spPr>
      </p:pic>
      <p:sp>
        <p:nvSpPr>
          <p:cNvPr id="17" name="object 17"/>
          <p:cNvSpPr txBox="1"/>
          <p:nvPr/>
        </p:nvSpPr>
        <p:spPr>
          <a:xfrm>
            <a:off x="540384" y="1484627"/>
            <a:ext cx="2199640" cy="866140"/>
          </a:xfrm>
          <a:prstGeom prst="rect">
            <a:avLst/>
          </a:prstGeom>
        </p:spPr>
        <p:txBody>
          <a:bodyPr vert="horz" wrap="square" lIns="0" tIns="93345" rIns="0" bIns="0" rtlCol="0">
            <a:spAutoFit/>
          </a:bodyPr>
          <a:lstStyle/>
          <a:p>
            <a:pPr marL="455930" algn="ctr">
              <a:lnSpc>
                <a:spcPct val="100000"/>
              </a:lnSpc>
              <a:spcBef>
                <a:spcPts val="735"/>
              </a:spcBef>
            </a:pPr>
            <a:r>
              <a:rPr sz="1100" i="1" spc="-95" dirty="0">
                <a:latin typeface="Arial"/>
                <a:cs typeface="Arial"/>
              </a:rPr>
              <a:t>R</a:t>
            </a:r>
            <a:endParaRPr sz="1100">
              <a:latin typeface="Arial"/>
              <a:cs typeface="Arial"/>
            </a:endParaRPr>
          </a:p>
          <a:p>
            <a:pPr marL="12700" marR="5080">
              <a:lnSpc>
                <a:spcPct val="102600"/>
              </a:lnSpc>
              <a:spcBef>
                <a:spcPts val="595"/>
              </a:spcBef>
            </a:pPr>
            <a:r>
              <a:rPr sz="1100" spc="-10"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20" dirty="0">
                <a:latin typeface="Tahoma"/>
                <a:cs typeface="Tahoma"/>
              </a:rPr>
              <a:t> </a:t>
            </a:r>
            <a:r>
              <a:rPr sz="1100" spc="-65" dirty="0">
                <a:latin typeface="Tahoma"/>
                <a:cs typeface="Tahoma"/>
              </a:rPr>
              <a:t>b</a:t>
            </a:r>
            <a:r>
              <a:rPr sz="1100" spc="-590" dirty="0">
                <a:latin typeface="Tahoma"/>
                <a:cs typeface="Tahoma"/>
              </a:rPr>
              <a:t>´</a:t>
            </a:r>
            <a:r>
              <a:rPr sz="1100" spc="-40" dirty="0">
                <a:latin typeface="Tahoma"/>
                <a:cs typeface="Tahoma"/>
              </a:rPr>
              <a:t>asica</a:t>
            </a:r>
            <a:r>
              <a:rPr sz="1100" spc="20" dirty="0">
                <a:latin typeface="Tahoma"/>
                <a:cs typeface="Tahoma"/>
              </a:rPr>
              <a:t> </a:t>
            </a:r>
            <a:r>
              <a:rPr sz="1100" spc="-55" dirty="0">
                <a:latin typeface="Tahoma"/>
                <a:cs typeface="Tahoma"/>
              </a:rPr>
              <a:t>p</a:t>
            </a:r>
            <a:r>
              <a:rPr sz="1100" spc="-80" dirty="0">
                <a:latin typeface="Tahoma"/>
                <a:cs typeface="Tahoma"/>
              </a:rPr>
              <a:t>a</a:t>
            </a:r>
            <a:r>
              <a:rPr sz="1100" spc="-40" dirty="0">
                <a:latin typeface="Tahoma"/>
                <a:cs typeface="Tahoma"/>
              </a:rPr>
              <a:t>ra</a:t>
            </a:r>
            <a:r>
              <a:rPr sz="1100" spc="20" dirty="0">
                <a:latin typeface="Tahoma"/>
                <a:cs typeface="Tahoma"/>
              </a:rPr>
              <a:t> </a:t>
            </a:r>
            <a:r>
              <a:rPr sz="1100" spc="-40" dirty="0">
                <a:latin typeface="Tahoma"/>
                <a:cs typeface="Tahoma"/>
              </a:rPr>
              <a:t>un  </a:t>
            </a:r>
            <a:r>
              <a:rPr sz="1100" spc="-55" dirty="0">
                <a:latin typeface="Tahoma"/>
                <a:cs typeface="Tahoma"/>
              </a:rPr>
              <a:t>condensad</a:t>
            </a:r>
            <a:r>
              <a:rPr sz="1100" spc="-95" dirty="0">
                <a:latin typeface="Tahoma"/>
                <a:cs typeface="Tahoma"/>
              </a:rPr>
              <a:t>o</a:t>
            </a:r>
            <a:r>
              <a:rPr sz="1100" spc="-30" dirty="0">
                <a:latin typeface="Tahoma"/>
                <a:cs typeface="Tahoma"/>
              </a:rPr>
              <a:t>r,</a:t>
            </a:r>
            <a:r>
              <a:rPr sz="1100" spc="20" dirty="0">
                <a:latin typeface="Tahoma"/>
                <a:cs typeface="Tahoma"/>
              </a:rPr>
              <a:t> </a:t>
            </a:r>
            <a:r>
              <a:rPr sz="1100" spc="-30" dirty="0">
                <a:latin typeface="Tahoma"/>
                <a:cs typeface="Tahoma"/>
              </a:rPr>
              <a:t>r</a:t>
            </a:r>
            <a:r>
              <a:rPr sz="1100" spc="-95" dirty="0">
                <a:latin typeface="Tahoma"/>
                <a:cs typeface="Tahoma"/>
              </a:rPr>
              <a:t>e</a:t>
            </a:r>
            <a:r>
              <a:rPr sz="1100" spc="-15" dirty="0">
                <a:latin typeface="Tahoma"/>
                <a:cs typeface="Tahoma"/>
              </a:rPr>
              <a:t>l</a:t>
            </a:r>
            <a:r>
              <a:rPr sz="1100" spc="-40" dirty="0">
                <a:latin typeface="Tahoma"/>
                <a:cs typeface="Tahoma"/>
              </a:rPr>
              <a:t>a</a:t>
            </a:r>
            <a:r>
              <a:rPr sz="1100" spc="-25" dirty="0">
                <a:latin typeface="Tahoma"/>
                <a:cs typeface="Tahoma"/>
              </a:rPr>
              <a:t>c</a:t>
            </a:r>
            <a:r>
              <a:rPr sz="1100" dirty="0">
                <a:latin typeface="Tahoma"/>
                <a:cs typeface="Tahoma"/>
              </a:rPr>
              <a:t>i</a:t>
            </a:r>
            <a:r>
              <a:rPr sz="1100" spc="-55" dirty="0">
                <a:latin typeface="Tahoma"/>
                <a:cs typeface="Tahoma"/>
              </a:rPr>
              <a:t>onando</a:t>
            </a:r>
            <a:r>
              <a:rPr sz="1100" spc="20" dirty="0">
                <a:latin typeface="Tahoma"/>
                <a:cs typeface="Tahoma"/>
              </a:rPr>
              <a:t> </a:t>
            </a: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45" dirty="0">
                <a:latin typeface="Tahoma"/>
                <a:cs typeface="Tahoma"/>
              </a:rPr>
              <a:t>con</a:t>
            </a:r>
            <a:r>
              <a:rPr sz="1100" spc="20" dirty="0">
                <a:latin typeface="Tahoma"/>
                <a:cs typeface="Tahoma"/>
              </a:rPr>
              <a:t> </a:t>
            </a:r>
            <a:r>
              <a:rPr sz="1100" spc="-25" dirty="0">
                <a:latin typeface="Tahoma"/>
                <a:cs typeface="Tahoma"/>
              </a:rPr>
              <a:t>la  </a:t>
            </a:r>
            <a:r>
              <a:rPr sz="1100" spc="-35" dirty="0">
                <a:latin typeface="Tahoma"/>
                <a:cs typeface="Tahoma"/>
              </a:rPr>
              <a:t>raz</a:t>
            </a:r>
            <a:r>
              <a:rPr sz="1100" spc="-600" dirty="0">
                <a:latin typeface="Tahoma"/>
                <a:cs typeface="Tahoma"/>
              </a:rPr>
              <a:t>´</a:t>
            </a:r>
            <a:r>
              <a:rPr sz="1100" spc="-55" dirty="0">
                <a:latin typeface="Tahoma"/>
                <a:cs typeface="Tahoma"/>
              </a:rPr>
              <a:t>on</a:t>
            </a:r>
            <a:r>
              <a:rPr sz="1100" spc="15" dirty="0">
                <a:latin typeface="Tahoma"/>
                <a:cs typeface="Tahoma"/>
              </a:rPr>
              <a:t> </a:t>
            </a:r>
            <a:r>
              <a:rPr sz="1100" spc="-45" dirty="0">
                <a:latin typeface="Tahoma"/>
                <a:cs typeface="Tahoma"/>
              </a:rPr>
              <a:t>del</a:t>
            </a:r>
            <a:r>
              <a:rPr sz="1100" spc="20" dirty="0">
                <a:latin typeface="Tahoma"/>
                <a:cs typeface="Tahoma"/>
              </a:rPr>
              <a:t> </a:t>
            </a:r>
            <a:r>
              <a:rPr sz="1100" spc="-40" dirty="0">
                <a:latin typeface="Tahoma"/>
                <a:cs typeface="Tahoma"/>
              </a:rPr>
              <a:t>cambio</a:t>
            </a:r>
            <a:r>
              <a:rPr sz="1100" spc="20" dirty="0">
                <a:latin typeface="Tahoma"/>
                <a:cs typeface="Tahoma"/>
              </a:rPr>
              <a:t> </a:t>
            </a:r>
            <a:r>
              <a:rPr sz="1100" spc="-45" dirty="0">
                <a:latin typeface="Tahoma"/>
                <a:cs typeface="Tahoma"/>
              </a:rPr>
              <a:t>del</a:t>
            </a:r>
            <a:r>
              <a:rPr sz="1100" spc="20" dirty="0">
                <a:latin typeface="Tahoma"/>
                <a:cs typeface="Tahoma"/>
              </a:rPr>
              <a:t> </a:t>
            </a:r>
            <a:r>
              <a:rPr sz="1100" spc="-35" dirty="0">
                <a:latin typeface="Tahoma"/>
                <a:cs typeface="Tahoma"/>
              </a:rPr>
              <a:t>voltaje</a:t>
            </a:r>
            <a:endParaRPr sz="1100">
              <a:latin typeface="Tahoma"/>
              <a:cs typeface="Tahoma"/>
            </a:endParaRPr>
          </a:p>
        </p:txBody>
      </p:sp>
      <p:sp>
        <p:nvSpPr>
          <p:cNvPr id="18" name="object 18"/>
          <p:cNvSpPr txBox="1"/>
          <p:nvPr/>
        </p:nvSpPr>
        <p:spPr>
          <a:xfrm>
            <a:off x="1205115" y="2535020"/>
            <a:ext cx="513080" cy="191770"/>
          </a:xfrm>
          <a:prstGeom prst="rect">
            <a:avLst/>
          </a:prstGeom>
        </p:spPr>
        <p:txBody>
          <a:bodyPr vert="horz" wrap="square" lIns="0" tIns="11430" rIns="0" bIns="0" rtlCol="0">
            <a:spAutoFit/>
          </a:bodyPr>
          <a:lstStyle/>
          <a:p>
            <a:pPr marL="12700">
              <a:lnSpc>
                <a:spcPct val="100000"/>
              </a:lnSpc>
              <a:spcBef>
                <a:spcPts val="90"/>
              </a:spcBef>
            </a:pP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100" dirty="0">
                <a:latin typeface="Arial"/>
                <a:cs typeface="Arial"/>
              </a:rPr>
              <a:t>C</a:t>
            </a:r>
            <a:endParaRPr sz="1100">
              <a:latin typeface="Arial"/>
              <a:cs typeface="Arial"/>
            </a:endParaRPr>
          </a:p>
        </p:txBody>
      </p:sp>
      <p:sp>
        <p:nvSpPr>
          <p:cNvPr id="19" name="object 19"/>
          <p:cNvSpPr txBox="1"/>
          <p:nvPr/>
        </p:nvSpPr>
        <p:spPr>
          <a:xfrm>
            <a:off x="1699094" y="2418788"/>
            <a:ext cx="455295" cy="403225"/>
          </a:xfrm>
          <a:prstGeom prst="rect">
            <a:avLst/>
          </a:prstGeom>
        </p:spPr>
        <p:txBody>
          <a:bodyPr vert="horz" wrap="square" lIns="0" tIns="12700" rIns="0" bIns="0" rtlCol="0">
            <a:spAutoFit/>
          </a:bodyPr>
          <a:lstStyle/>
          <a:p>
            <a:pPr marL="161290" marR="30480" indent="-123825">
              <a:lnSpc>
                <a:spcPct val="112599"/>
              </a:lnSpc>
              <a:spcBef>
                <a:spcPts val="100"/>
              </a:spcBef>
            </a:pPr>
            <a:r>
              <a:rPr sz="1100" i="1" u="sng" spc="50" dirty="0">
                <a:uFill>
                  <a:solidFill>
                    <a:srgbClr val="000000"/>
                  </a:solidFill>
                </a:uFill>
                <a:latin typeface="Arial"/>
                <a:cs typeface="Arial"/>
              </a:rPr>
              <a:t>d</a:t>
            </a:r>
            <a:r>
              <a:rPr sz="1100" i="1" u="sng" spc="-55" dirty="0">
                <a:uFill>
                  <a:solidFill>
                    <a:srgbClr val="000000"/>
                  </a:solidFill>
                </a:uFill>
                <a:latin typeface="Arial"/>
                <a:cs typeface="Arial"/>
              </a:rPr>
              <a:t>v</a:t>
            </a:r>
            <a:r>
              <a:rPr sz="1200" i="1" u="sng" spc="-37" baseline="-10416" dirty="0">
                <a:uFill>
                  <a:solidFill>
                    <a:srgbClr val="000000"/>
                  </a:solidFill>
                </a:uFill>
                <a:latin typeface="Arial"/>
                <a:cs typeface="Arial"/>
              </a:rPr>
              <a:t>c</a:t>
            </a:r>
            <a:r>
              <a:rPr sz="1200" i="1" u="sng" spc="-165"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 </a:t>
            </a:r>
            <a:r>
              <a:rPr sz="1100" dirty="0">
                <a:latin typeface="Tahoma"/>
                <a:cs typeface="Tahoma"/>
              </a:rPr>
              <a:t> </a:t>
            </a:r>
            <a:r>
              <a:rPr sz="1100" i="1" spc="15" dirty="0">
                <a:latin typeface="Arial"/>
                <a:cs typeface="Arial"/>
              </a:rPr>
              <a:t>dt</a:t>
            </a:r>
            <a:endParaRPr sz="1100">
              <a:latin typeface="Arial"/>
              <a:cs typeface="Arial"/>
            </a:endParaRPr>
          </a:p>
        </p:txBody>
      </p:sp>
      <p:pic>
        <p:nvPicPr>
          <p:cNvPr id="20" name="object 20"/>
          <p:cNvPicPr/>
          <p:nvPr/>
        </p:nvPicPr>
        <p:blipFill>
          <a:blip r:embed="rId3" cstate="print"/>
          <a:stretch>
            <a:fillRect/>
          </a:stretch>
        </p:blipFill>
        <p:spPr>
          <a:xfrm>
            <a:off x="3096493" y="1236564"/>
            <a:ext cx="1374539" cy="881664"/>
          </a:xfrm>
          <a:prstGeom prst="rect">
            <a:avLst/>
          </a:prstGeom>
        </p:spPr>
      </p:pic>
      <p:sp>
        <p:nvSpPr>
          <p:cNvPr id="21" name="object 21"/>
          <p:cNvSpPr txBox="1"/>
          <p:nvPr/>
        </p:nvSpPr>
        <p:spPr>
          <a:xfrm>
            <a:off x="3059302" y="2237770"/>
            <a:ext cx="852169"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 </a:t>
            </a:r>
            <a:r>
              <a:rPr sz="1000" spc="-15" dirty="0" err="1">
                <a:latin typeface="Tahoma"/>
                <a:cs typeface="Tahoma"/>
              </a:rPr>
              <a:t>Circuito</a:t>
            </a:r>
            <a:r>
              <a:rPr sz="1000" spc="-15" dirty="0">
                <a:latin typeface="Tahoma"/>
                <a:cs typeface="Tahoma"/>
              </a:rPr>
              <a:t> </a:t>
            </a:r>
            <a:r>
              <a:rPr sz="1000" spc="-295" dirty="0">
                <a:latin typeface="Tahoma"/>
                <a:cs typeface="Tahoma"/>
              </a:rPr>
              <a:t> </a:t>
            </a:r>
            <a:r>
              <a:rPr sz="1000" spc="-80" dirty="0" err="1">
                <a:latin typeface="Tahoma"/>
                <a:cs typeface="Tahoma"/>
              </a:rPr>
              <a:t>el</a:t>
            </a:r>
            <a:r>
              <a:rPr lang="es-CO" sz="1000" spc="-80" dirty="0">
                <a:latin typeface="Tahoma"/>
                <a:cs typeface="Tahoma"/>
              </a:rPr>
              <a:t>é</a:t>
            </a:r>
            <a:r>
              <a:rPr sz="1000" spc="-80" dirty="0" err="1">
                <a:latin typeface="Tahoma"/>
                <a:cs typeface="Tahoma"/>
              </a:rPr>
              <a:t>ctrico</a:t>
            </a:r>
            <a:endParaRPr sz="1000" dirty="0">
              <a:latin typeface="Tahoma"/>
              <a:cs typeface="Tahoma"/>
            </a:endParaRP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258695" cy="244475"/>
          </a:xfrm>
          <a:prstGeom prst="rect">
            <a:avLst/>
          </a:prstGeom>
        </p:spPr>
        <p:txBody>
          <a:bodyPr vert="horz" wrap="square" lIns="0" tIns="17145" rIns="0" bIns="0" rtlCol="0">
            <a:spAutoFit/>
          </a:bodyPr>
          <a:lstStyle/>
          <a:p>
            <a:pPr marL="12700">
              <a:lnSpc>
                <a:spcPct val="100000"/>
              </a:lnSpc>
              <a:spcBef>
                <a:spcPts val="135"/>
              </a:spcBef>
            </a:pPr>
            <a:r>
              <a:rPr spc="-45" dirty="0"/>
              <a:t>Ejemplos</a:t>
            </a:r>
            <a:r>
              <a:rPr spc="10" dirty="0"/>
              <a:t> </a:t>
            </a:r>
            <a:r>
              <a:rPr spc="-45" dirty="0"/>
              <a:t>sencillos</a:t>
            </a:r>
            <a:r>
              <a:rPr spc="15" dirty="0"/>
              <a:t> </a:t>
            </a:r>
            <a:r>
              <a:rPr spc="-85" dirty="0"/>
              <a:t>de</a:t>
            </a:r>
            <a:r>
              <a:rPr spc="15" dirty="0"/>
              <a:t> </a:t>
            </a:r>
            <a:r>
              <a:rPr spc="-60" dirty="0"/>
              <a:t>sistemas</a:t>
            </a:r>
          </a:p>
        </p:txBody>
      </p:sp>
      <p:sp>
        <p:nvSpPr>
          <p:cNvPr id="14" name="object 14"/>
          <p:cNvSpPr txBox="1"/>
          <p:nvPr/>
        </p:nvSpPr>
        <p:spPr>
          <a:xfrm>
            <a:off x="1046467" y="714615"/>
            <a:ext cx="1241425" cy="285750"/>
          </a:xfrm>
          <a:prstGeom prst="rect">
            <a:avLst/>
          </a:prstGeom>
        </p:spPr>
        <p:txBody>
          <a:bodyPr vert="horz" wrap="square" lIns="0" tIns="11430" rIns="0" bIns="0" rtlCol="0">
            <a:spAutoFit/>
          </a:bodyPr>
          <a:lstStyle/>
          <a:p>
            <a:pPr marL="452120">
              <a:lnSpc>
                <a:spcPts val="1030"/>
              </a:lnSpc>
              <a:spcBef>
                <a:spcPts val="90"/>
              </a:spcBef>
            </a:pPr>
            <a:r>
              <a:rPr sz="1100" i="1" u="sng" spc="-50" dirty="0">
                <a:uFill>
                  <a:solidFill>
                    <a:srgbClr val="000000"/>
                  </a:solidFill>
                </a:uFill>
                <a:latin typeface="Arial"/>
                <a:cs typeface="Arial"/>
              </a:rPr>
              <a:t>v</a:t>
            </a:r>
            <a:r>
              <a:rPr sz="1200" i="1" u="sng" spc="-120" baseline="-10416" dirty="0">
                <a:uFill>
                  <a:solidFill>
                    <a:srgbClr val="000000"/>
                  </a:solidFill>
                </a:uFill>
                <a:latin typeface="Arial"/>
                <a:cs typeface="Arial"/>
              </a:rPr>
              <a:t>s</a:t>
            </a:r>
            <a:r>
              <a:rPr sz="1200" i="1" u="sng" spc="-172"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r>
              <a:rPr sz="1100" u="sng" spc="-105" dirty="0">
                <a:uFill>
                  <a:solidFill>
                    <a:srgbClr val="000000"/>
                  </a:solidFill>
                </a:uFill>
                <a:latin typeface="Tahoma"/>
                <a:cs typeface="Tahoma"/>
              </a:rPr>
              <a:t> </a:t>
            </a:r>
            <a:r>
              <a:rPr sz="1100" i="1" u="sng" spc="204" dirty="0">
                <a:uFill>
                  <a:solidFill>
                    <a:srgbClr val="000000"/>
                  </a:solidFill>
                </a:uFill>
                <a:latin typeface="Arial"/>
                <a:cs typeface="Arial"/>
              </a:rPr>
              <a:t>−</a:t>
            </a:r>
            <a:r>
              <a:rPr sz="1100" i="1" u="sng" spc="-65" dirty="0">
                <a:uFill>
                  <a:solidFill>
                    <a:srgbClr val="000000"/>
                  </a:solidFill>
                </a:uFill>
                <a:latin typeface="Arial"/>
                <a:cs typeface="Arial"/>
              </a:rPr>
              <a:t> </a:t>
            </a:r>
            <a:r>
              <a:rPr sz="1100" i="1" u="sng" spc="-50" dirty="0">
                <a:uFill>
                  <a:solidFill>
                    <a:srgbClr val="000000"/>
                  </a:solidFill>
                </a:uFill>
                <a:latin typeface="Arial"/>
                <a:cs typeface="Arial"/>
              </a:rPr>
              <a:t>v</a:t>
            </a:r>
            <a:r>
              <a:rPr sz="1200" i="1" u="sng" spc="-37" baseline="-10416" dirty="0">
                <a:uFill>
                  <a:solidFill>
                    <a:srgbClr val="000000"/>
                  </a:solidFill>
                </a:uFill>
                <a:latin typeface="Arial"/>
                <a:cs typeface="Arial"/>
              </a:rPr>
              <a:t>c</a:t>
            </a:r>
            <a:r>
              <a:rPr sz="1200" i="1" u="sng" spc="-165"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endParaRPr sz="1100">
              <a:latin typeface="Tahoma"/>
              <a:cs typeface="Tahoma"/>
            </a:endParaRPr>
          </a:p>
          <a:p>
            <a:pPr marL="38100">
              <a:lnSpc>
                <a:spcPts val="1030"/>
              </a:lnSpc>
            </a:pP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endParaRPr sz="1100">
              <a:latin typeface="Tahoma"/>
              <a:cs typeface="Tahoma"/>
            </a:endParaRPr>
          </a:p>
        </p:txBody>
      </p:sp>
      <p:grpSp>
        <p:nvGrpSpPr>
          <p:cNvPr id="15" name="object 15"/>
          <p:cNvGrpSpPr/>
          <p:nvPr/>
        </p:nvGrpSpPr>
        <p:grpSpPr>
          <a:xfrm>
            <a:off x="418553" y="1177937"/>
            <a:ext cx="65405" cy="1129030"/>
            <a:chOff x="418553" y="1177937"/>
            <a:chExt cx="65405" cy="1129030"/>
          </a:xfrm>
        </p:grpSpPr>
        <p:pic>
          <p:nvPicPr>
            <p:cNvPr id="16" name="object 16"/>
            <p:cNvPicPr/>
            <p:nvPr/>
          </p:nvPicPr>
          <p:blipFill>
            <a:blip r:embed="rId2" cstate="print"/>
            <a:stretch>
              <a:fillRect/>
            </a:stretch>
          </p:blipFill>
          <p:spPr>
            <a:xfrm>
              <a:off x="418553" y="1177937"/>
              <a:ext cx="65265" cy="65265"/>
            </a:xfrm>
            <a:prstGeom prst="rect">
              <a:avLst/>
            </a:prstGeom>
          </p:spPr>
        </p:pic>
        <p:pic>
          <p:nvPicPr>
            <p:cNvPr id="17" name="object 17"/>
            <p:cNvPicPr/>
            <p:nvPr/>
          </p:nvPicPr>
          <p:blipFill>
            <a:blip r:embed="rId3" cstate="print"/>
            <a:stretch>
              <a:fillRect/>
            </a:stretch>
          </p:blipFill>
          <p:spPr>
            <a:xfrm>
              <a:off x="418553" y="2241575"/>
              <a:ext cx="65265" cy="65265"/>
            </a:xfrm>
            <a:prstGeom prst="rect">
              <a:avLst/>
            </a:prstGeom>
          </p:spPr>
        </p:pic>
      </p:grpSp>
      <p:sp>
        <p:nvSpPr>
          <p:cNvPr id="18" name="object 18"/>
          <p:cNvSpPr txBox="1"/>
          <p:nvPr/>
        </p:nvSpPr>
        <p:spPr>
          <a:xfrm>
            <a:off x="540384" y="878520"/>
            <a:ext cx="2199640" cy="751840"/>
          </a:xfrm>
          <a:prstGeom prst="rect">
            <a:avLst/>
          </a:prstGeom>
        </p:spPr>
        <p:txBody>
          <a:bodyPr vert="horz" wrap="square" lIns="0" tIns="36195" rIns="0" bIns="0" rtlCol="0">
            <a:spAutoFit/>
          </a:bodyPr>
          <a:lstStyle/>
          <a:p>
            <a:pPr marL="455930" algn="ctr">
              <a:lnSpc>
                <a:spcPct val="100000"/>
              </a:lnSpc>
              <a:spcBef>
                <a:spcPts val="285"/>
              </a:spcBef>
            </a:pPr>
            <a:r>
              <a:rPr sz="1100" i="1" spc="-95" dirty="0">
                <a:latin typeface="Arial"/>
                <a:cs typeface="Arial"/>
              </a:rPr>
              <a:t>R</a:t>
            </a:r>
            <a:endParaRPr sz="1100">
              <a:latin typeface="Arial"/>
              <a:cs typeface="Arial"/>
            </a:endParaRPr>
          </a:p>
          <a:p>
            <a:pPr marL="12700" marR="5080">
              <a:lnSpc>
                <a:spcPct val="102600"/>
              </a:lnSpc>
              <a:spcBef>
                <a:spcPts val="150"/>
              </a:spcBef>
            </a:pPr>
            <a:r>
              <a:rPr sz="1100" spc="-10" dirty="0">
                <a:latin typeface="Tahoma"/>
                <a:cs typeface="Tahoma"/>
              </a:rPr>
              <a:t>La</a:t>
            </a:r>
            <a:r>
              <a:rPr sz="1100" spc="20" dirty="0">
                <a:latin typeface="Tahoma"/>
                <a:cs typeface="Tahoma"/>
              </a:rPr>
              <a:t> </a:t>
            </a:r>
            <a:r>
              <a:rPr sz="1100" spc="-30" dirty="0">
                <a:latin typeface="Tahoma"/>
                <a:cs typeface="Tahoma"/>
              </a:rPr>
              <a:t>relaci</a:t>
            </a:r>
            <a:r>
              <a:rPr sz="1100" spc="-600" dirty="0">
                <a:latin typeface="Tahoma"/>
                <a:cs typeface="Tahoma"/>
              </a:rPr>
              <a:t>´</a:t>
            </a:r>
            <a:r>
              <a:rPr sz="1100" spc="-55" dirty="0">
                <a:latin typeface="Tahoma"/>
                <a:cs typeface="Tahoma"/>
              </a:rPr>
              <a:t>on</a:t>
            </a:r>
            <a:r>
              <a:rPr sz="1100" spc="20" dirty="0">
                <a:latin typeface="Tahoma"/>
                <a:cs typeface="Tahoma"/>
              </a:rPr>
              <a:t> </a:t>
            </a:r>
            <a:r>
              <a:rPr sz="1100" spc="-65" dirty="0">
                <a:latin typeface="Tahoma"/>
                <a:cs typeface="Tahoma"/>
              </a:rPr>
              <a:t>b</a:t>
            </a:r>
            <a:r>
              <a:rPr sz="1100" spc="-590" dirty="0">
                <a:latin typeface="Tahoma"/>
                <a:cs typeface="Tahoma"/>
              </a:rPr>
              <a:t>´</a:t>
            </a:r>
            <a:r>
              <a:rPr sz="1100" spc="-40" dirty="0">
                <a:latin typeface="Tahoma"/>
                <a:cs typeface="Tahoma"/>
              </a:rPr>
              <a:t>asica</a:t>
            </a:r>
            <a:r>
              <a:rPr sz="1100" spc="20" dirty="0">
                <a:latin typeface="Tahoma"/>
                <a:cs typeface="Tahoma"/>
              </a:rPr>
              <a:t> </a:t>
            </a:r>
            <a:r>
              <a:rPr sz="1100" spc="-55" dirty="0">
                <a:latin typeface="Tahoma"/>
                <a:cs typeface="Tahoma"/>
              </a:rPr>
              <a:t>p</a:t>
            </a:r>
            <a:r>
              <a:rPr sz="1100" spc="-80" dirty="0">
                <a:latin typeface="Tahoma"/>
                <a:cs typeface="Tahoma"/>
              </a:rPr>
              <a:t>a</a:t>
            </a:r>
            <a:r>
              <a:rPr sz="1100" spc="-40" dirty="0">
                <a:latin typeface="Tahoma"/>
                <a:cs typeface="Tahoma"/>
              </a:rPr>
              <a:t>ra</a:t>
            </a:r>
            <a:r>
              <a:rPr sz="1100" spc="20" dirty="0">
                <a:latin typeface="Tahoma"/>
                <a:cs typeface="Tahoma"/>
              </a:rPr>
              <a:t> </a:t>
            </a:r>
            <a:r>
              <a:rPr sz="1100" spc="-40" dirty="0">
                <a:latin typeface="Tahoma"/>
                <a:cs typeface="Tahoma"/>
              </a:rPr>
              <a:t>un  </a:t>
            </a:r>
            <a:r>
              <a:rPr sz="1100" spc="-55" dirty="0">
                <a:latin typeface="Tahoma"/>
                <a:cs typeface="Tahoma"/>
              </a:rPr>
              <a:t>condensad</a:t>
            </a:r>
            <a:r>
              <a:rPr sz="1100" spc="-95" dirty="0">
                <a:latin typeface="Tahoma"/>
                <a:cs typeface="Tahoma"/>
              </a:rPr>
              <a:t>o</a:t>
            </a:r>
            <a:r>
              <a:rPr sz="1100" spc="-30" dirty="0">
                <a:latin typeface="Tahoma"/>
                <a:cs typeface="Tahoma"/>
              </a:rPr>
              <a:t>r,</a:t>
            </a:r>
            <a:r>
              <a:rPr sz="1100" spc="20" dirty="0">
                <a:latin typeface="Tahoma"/>
                <a:cs typeface="Tahoma"/>
              </a:rPr>
              <a:t> </a:t>
            </a:r>
            <a:r>
              <a:rPr sz="1100" spc="-30" dirty="0">
                <a:latin typeface="Tahoma"/>
                <a:cs typeface="Tahoma"/>
              </a:rPr>
              <a:t>r</a:t>
            </a:r>
            <a:r>
              <a:rPr sz="1100" spc="-95" dirty="0">
                <a:latin typeface="Tahoma"/>
                <a:cs typeface="Tahoma"/>
              </a:rPr>
              <a:t>e</a:t>
            </a:r>
            <a:r>
              <a:rPr sz="1100" spc="-15" dirty="0">
                <a:latin typeface="Tahoma"/>
                <a:cs typeface="Tahoma"/>
              </a:rPr>
              <a:t>l</a:t>
            </a:r>
            <a:r>
              <a:rPr sz="1100" spc="-40" dirty="0">
                <a:latin typeface="Tahoma"/>
                <a:cs typeface="Tahoma"/>
              </a:rPr>
              <a:t>a</a:t>
            </a:r>
            <a:r>
              <a:rPr sz="1100" spc="-25" dirty="0">
                <a:latin typeface="Tahoma"/>
                <a:cs typeface="Tahoma"/>
              </a:rPr>
              <a:t>c</a:t>
            </a:r>
            <a:r>
              <a:rPr sz="1100" dirty="0">
                <a:latin typeface="Tahoma"/>
                <a:cs typeface="Tahoma"/>
              </a:rPr>
              <a:t>i</a:t>
            </a:r>
            <a:r>
              <a:rPr sz="1100" spc="-55" dirty="0">
                <a:latin typeface="Tahoma"/>
                <a:cs typeface="Tahoma"/>
              </a:rPr>
              <a:t>onando</a:t>
            </a:r>
            <a:r>
              <a:rPr sz="1100" spc="20" dirty="0">
                <a:latin typeface="Tahoma"/>
                <a:cs typeface="Tahoma"/>
              </a:rPr>
              <a:t> </a:t>
            </a: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45" dirty="0">
                <a:latin typeface="Tahoma"/>
                <a:cs typeface="Tahoma"/>
              </a:rPr>
              <a:t>con</a:t>
            </a:r>
            <a:r>
              <a:rPr sz="1100" spc="20" dirty="0">
                <a:latin typeface="Tahoma"/>
                <a:cs typeface="Tahoma"/>
              </a:rPr>
              <a:t> </a:t>
            </a:r>
            <a:r>
              <a:rPr sz="1100" spc="-25" dirty="0">
                <a:latin typeface="Tahoma"/>
                <a:cs typeface="Tahoma"/>
              </a:rPr>
              <a:t>la  </a:t>
            </a:r>
            <a:r>
              <a:rPr sz="1100" spc="-35" dirty="0">
                <a:latin typeface="Tahoma"/>
                <a:cs typeface="Tahoma"/>
              </a:rPr>
              <a:t>raz</a:t>
            </a:r>
            <a:r>
              <a:rPr sz="1100" spc="-600" dirty="0">
                <a:latin typeface="Tahoma"/>
                <a:cs typeface="Tahoma"/>
              </a:rPr>
              <a:t>´</a:t>
            </a:r>
            <a:r>
              <a:rPr sz="1100" spc="-55" dirty="0">
                <a:latin typeface="Tahoma"/>
                <a:cs typeface="Tahoma"/>
              </a:rPr>
              <a:t>on</a:t>
            </a:r>
            <a:r>
              <a:rPr sz="1100" spc="15" dirty="0">
                <a:latin typeface="Tahoma"/>
                <a:cs typeface="Tahoma"/>
              </a:rPr>
              <a:t> </a:t>
            </a:r>
            <a:r>
              <a:rPr sz="1100" spc="-45" dirty="0">
                <a:latin typeface="Tahoma"/>
                <a:cs typeface="Tahoma"/>
              </a:rPr>
              <a:t>del</a:t>
            </a:r>
            <a:r>
              <a:rPr sz="1100" spc="20" dirty="0">
                <a:latin typeface="Tahoma"/>
                <a:cs typeface="Tahoma"/>
              </a:rPr>
              <a:t> </a:t>
            </a:r>
            <a:r>
              <a:rPr sz="1100" spc="-40" dirty="0">
                <a:latin typeface="Tahoma"/>
                <a:cs typeface="Tahoma"/>
              </a:rPr>
              <a:t>cambio</a:t>
            </a:r>
            <a:r>
              <a:rPr sz="1100" spc="20" dirty="0">
                <a:latin typeface="Tahoma"/>
                <a:cs typeface="Tahoma"/>
              </a:rPr>
              <a:t> </a:t>
            </a:r>
            <a:r>
              <a:rPr sz="1100" spc="-45" dirty="0">
                <a:latin typeface="Tahoma"/>
                <a:cs typeface="Tahoma"/>
              </a:rPr>
              <a:t>del</a:t>
            </a:r>
            <a:r>
              <a:rPr sz="1100" spc="20" dirty="0">
                <a:latin typeface="Tahoma"/>
                <a:cs typeface="Tahoma"/>
              </a:rPr>
              <a:t> </a:t>
            </a:r>
            <a:r>
              <a:rPr sz="1100" spc="-35" dirty="0">
                <a:latin typeface="Tahoma"/>
                <a:cs typeface="Tahoma"/>
              </a:rPr>
              <a:t>voltaje</a:t>
            </a:r>
            <a:endParaRPr sz="1100">
              <a:latin typeface="Tahoma"/>
              <a:cs typeface="Tahoma"/>
            </a:endParaRPr>
          </a:p>
        </p:txBody>
      </p:sp>
      <p:sp>
        <p:nvSpPr>
          <p:cNvPr id="19" name="object 19"/>
          <p:cNvSpPr txBox="1"/>
          <p:nvPr/>
        </p:nvSpPr>
        <p:spPr>
          <a:xfrm>
            <a:off x="1198867" y="1670189"/>
            <a:ext cx="974725" cy="285750"/>
          </a:xfrm>
          <a:prstGeom prst="rect">
            <a:avLst/>
          </a:prstGeom>
        </p:spPr>
        <p:txBody>
          <a:bodyPr vert="horz" wrap="square" lIns="0" tIns="11430" rIns="0" bIns="0" rtlCol="0">
            <a:spAutoFit/>
          </a:bodyPr>
          <a:lstStyle/>
          <a:p>
            <a:pPr marL="556895">
              <a:lnSpc>
                <a:spcPts val="1030"/>
              </a:lnSpc>
              <a:spcBef>
                <a:spcPts val="90"/>
              </a:spcBef>
            </a:pPr>
            <a:r>
              <a:rPr sz="1100" i="1" u="sng" spc="50" dirty="0">
                <a:uFill>
                  <a:solidFill>
                    <a:srgbClr val="000000"/>
                  </a:solidFill>
                </a:uFill>
                <a:latin typeface="Arial"/>
                <a:cs typeface="Arial"/>
              </a:rPr>
              <a:t>d</a:t>
            </a:r>
            <a:r>
              <a:rPr sz="1100" i="1" u="sng" spc="-55" dirty="0">
                <a:uFill>
                  <a:solidFill>
                    <a:srgbClr val="000000"/>
                  </a:solidFill>
                </a:uFill>
                <a:latin typeface="Arial"/>
                <a:cs typeface="Arial"/>
              </a:rPr>
              <a:t>v</a:t>
            </a:r>
            <a:r>
              <a:rPr sz="1200" i="1" u="sng" spc="-37" baseline="-10416" dirty="0">
                <a:uFill>
                  <a:solidFill>
                    <a:srgbClr val="000000"/>
                  </a:solidFill>
                </a:uFill>
                <a:latin typeface="Arial"/>
                <a:cs typeface="Arial"/>
              </a:rPr>
              <a:t>c</a:t>
            </a:r>
            <a:r>
              <a:rPr sz="1200" i="1" u="sng" spc="-165"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endParaRPr sz="1100" dirty="0">
              <a:latin typeface="Tahoma"/>
              <a:cs typeface="Tahoma"/>
            </a:endParaRPr>
          </a:p>
          <a:p>
            <a:pPr marL="38100">
              <a:lnSpc>
                <a:spcPts val="1030"/>
              </a:lnSpc>
            </a:pPr>
            <a:r>
              <a:rPr sz="1100" i="1" spc="15" dirty="0">
                <a:latin typeface="Arial"/>
                <a:cs typeface="Arial"/>
              </a:rPr>
              <a:t>i</a:t>
            </a:r>
            <a:r>
              <a:rPr sz="1100" i="1" spc="-20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100" dirty="0">
                <a:latin typeface="Arial"/>
                <a:cs typeface="Arial"/>
              </a:rPr>
              <a:t>C</a:t>
            </a:r>
            <a:endParaRPr sz="1100" dirty="0">
              <a:latin typeface="Arial"/>
              <a:cs typeface="Arial"/>
            </a:endParaRPr>
          </a:p>
        </p:txBody>
      </p:sp>
      <p:sp>
        <p:nvSpPr>
          <p:cNvPr id="20" name="object 20"/>
          <p:cNvSpPr txBox="1"/>
          <p:nvPr/>
        </p:nvSpPr>
        <p:spPr>
          <a:xfrm>
            <a:off x="540384" y="1721689"/>
            <a:ext cx="1955800" cy="694055"/>
          </a:xfrm>
          <a:prstGeom prst="rect">
            <a:avLst/>
          </a:prstGeom>
        </p:spPr>
        <p:txBody>
          <a:bodyPr vert="horz" wrap="square" lIns="0" tIns="93345" rIns="0" bIns="0" rtlCol="0">
            <a:spAutoFit/>
          </a:bodyPr>
          <a:lstStyle/>
          <a:p>
            <a:pPr marL="1320165">
              <a:lnSpc>
                <a:spcPct val="100000"/>
              </a:lnSpc>
              <a:spcBef>
                <a:spcPts val="735"/>
              </a:spcBef>
            </a:pPr>
            <a:r>
              <a:rPr sz="1100" i="1" spc="15" dirty="0">
                <a:latin typeface="Arial"/>
                <a:cs typeface="Arial"/>
              </a:rPr>
              <a:t>dt</a:t>
            </a:r>
            <a:endParaRPr sz="1100" dirty="0">
              <a:latin typeface="Arial"/>
              <a:cs typeface="Arial"/>
            </a:endParaRPr>
          </a:p>
          <a:p>
            <a:pPr marL="12700" marR="5080">
              <a:lnSpc>
                <a:spcPct val="102600"/>
              </a:lnSpc>
              <a:spcBef>
                <a:spcPts val="595"/>
              </a:spcBef>
            </a:pPr>
            <a:r>
              <a:rPr sz="1100" spc="-55" dirty="0">
                <a:latin typeface="Tahoma"/>
                <a:cs typeface="Tahoma"/>
              </a:rPr>
              <a:t>Igualando</a:t>
            </a:r>
            <a:r>
              <a:rPr sz="1100" spc="10" dirty="0">
                <a:latin typeface="Tahoma"/>
                <a:cs typeface="Tahoma"/>
              </a:rPr>
              <a:t> </a:t>
            </a:r>
            <a:r>
              <a:rPr sz="1100" spc="-85" dirty="0">
                <a:latin typeface="Tahoma"/>
                <a:cs typeface="Tahoma"/>
              </a:rPr>
              <a:t>se</a:t>
            </a:r>
            <a:r>
              <a:rPr sz="1100" spc="15" dirty="0">
                <a:latin typeface="Tahoma"/>
                <a:cs typeface="Tahoma"/>
              </a:rPr>
              <a:t> </a:t>
            </a:r>
            <a:r>
              <a:rPr sz="1100" spc="-45" dirty="0">
                <a:latin typeface="Tahoma"/>
                <a:cs typeface="Tahoma"/>
              </a:rPr>
              <a:t>obtiene</a:t>
            </a:r>
            <a:r>
              <a:rPr sz="1100" spc="5" dirty="0">
                <a:latin typeface="Tahoma"/>
                <a:cs typeface="Tahoma"/>
              </a:rPr>
              <a:t> </a:t>
            </a:r>
            <a:r>
              <a:rPr sz="1100" spc="-55" dirty="0">
                <a:latin typeface="Tahoma"/>
                <a:cs typeface="Tahoma"/>
              </a:rPr>
              <a:t>una</a:t>
            </a:r>
            <a:r>
              <a:rPr sz="1100" spc="15" dirty="0">
                <a:latin typeface="Tahoma"/>
                <a:cs typeface="Tahoma"/>
              </a:rPr>
              <a:t> </a:t>
            </a:r>
            <a:r>
              <a:rPr sz="1100" spc="-100" dirty="0" err="1">
                <a:latin typeface="Tahoma"/>
                <a:cs typeface="Tahoma"/>
              </a:rPr>
              <a:t>relaci</a:t>
            </a:r>
            <a:r>
              <a:rPr lang="es-CO" sz="1100" spc="-100" dirty="0" err="1">
                <a:latin typeface="Tahoma"/>
                <a:cs typeface="Tahoma"/>
              </a:rPr>
              <a:t>ó</a:t>
            </a:r>
            <a:r>
              <a:rPr sz="1100" spc="-100" dirty="0">
                <a:latin typeface="Tahoma"/>
                <a:cs typeface="Tahoma"/>
              </a:rPr>
              <a:t>n </a:t>
            </a:r>
            <a:r>
              <a:rPr sz="1100" spc="-330" dirty="0">
                <a:latin typeface="Tahoma"/>
                <a:cs typeface="Tahoma"/>
              </a:rPr>
              <a:t> </a:t>
            </a:r>
            <a:r>
              <a:rPr sz="1100" spc="-40" dirty="0">
                <a:latin typeface="Tahoma"/>
                <a:cs typeface="Tahoma"/>
              </a:rPr>
              <a:t>entrada-salida</a:t>
            </a:r>
            <a:endParaRPr sz="1100" dirty="0">
              <a:latin typeface="Tahoma"/>
              <a:cs typeface="Tahoma"/>
            </a:endParaRPr>
          </a:p>
        </p:txBody>
      </p:sp>
      <p:sp>
        <p:nvSpPr>
          <p:cNvPr id="21" name="object 21"/>
          <p:cNvSpPr txBox="1"/>
          <p:nvPr/>
        </p:nvSpPr>
        <p:spPr>
          <a:xfrm>
            <a:off x="903452" y="2774694"/>
            <a:ext cx="147320" cy="191770"/>
          </a:xfrm>
          <a:prstGeom prst="rect">
            <a:avLst/>
          </a:prstGeom>
        </p:spPr>
        <p:txBody>
          <a:bodyPr vert="horz" wrap="square" lIns="0" tIns="11430" rIns="0" bIns="0" rtlCol="0">
            <a:spAutoFit/>
          </a:bodyPr>
          <a:lstStyle/>
          <a:p>
            <a:pPr marL="12700">
              <a:lnSpc>
                <a:spcPct val="100000"/>
              </a:lnSpc>
              <a:spcBef>
                <a:spcPts val="90"/>
              </a:spcBef>
            </a:pPr>
            <a:r>
              <a:rPr sz="1100" i="1" spc="15" dirty="0">
                <a:latin typeface="Arial"/>
                <a:cs typeface="Arial"/>
              </a:rPr>
              <a:t>dt</a:t>
            </a:r>
            <a:endParaRPr sz="1100">
              <a:latin typeface="Arial"/>
              <a:cs typeface="Arial"/>
            </a:endParaRPr>
          </a:p>
        </p:txBody>
      </p:sp>
      <p:sp>
        <p:nvSpPr>
          <p:cNvPr id="22" name="object 22"/>
          <p:cNvSpPr txBox="1"/>
          <p:nvPr/>
        </p:nvSpPr>
        <p:spPr>
          <a:xfrm>
            <a:off x="754418" y="2585934"/>
            <a:ext cx="608965" cy="191770"/>
          </a:xfrm>
          <a:prstGeom prst="rect">
            <a:avLst/>
          </a:prstGeom>
        </p:spPr>
        <p:txBody>
          <a:bodyPr vert="horz" wrap="square" lIns="0" tIns="11430" rIns="0" bIns="0" rtlCol="0">
            <a:spAutoFit/>
          </a:bodyPr>
          <a:lstStyle/>
          <a:p>
            <a:pPr marL="38100">
              <a:lnSpc>
                <a:spcPct val="100000"/>
              </a:lnSpc>
              <a:spcBef>
                <a:spcPts val="90"/>
              </a:spcBef>
            </a:pPr>
            <a:r>
              <a:rPr sz="1100" i="1" u="sng" spc="50" dirty="0">
                <a:uFill>
                  <a:solidFill>
                    <a:srgbClr val="000000"/>
                  </a:solidFill>
                </a:uFill>
                <a:latin typeface="Arial"/>
                <a:cs typeface="Arial"/>
              </a:rPr>
              <a:t>d</a:t>
            </a:r>
            <a:r>
              <a:rPr sz="1100" i="1" u="sng" spc="-55" dirty="0">
                <a:uFill>
                  <a:solidFill>
                    <a:srgbClr val="000000"/>
                  </a:solidFill>
                </a:uFill>
                <a:latin typeface="Arial"/>
                <a:cs typeface="Arial"/>
              </a:rPr>
              <a:t>v</a:t>
            </a:r>
            <a:r>
              <a:rPr sz="1200" i="1" u="sng" spc="-37" baseline="-10416" dirty="0">
                <a:uFill>
                  <a:solidFill>
                    <a:srgbClr val="000000"/>
                  </a:solidFill>
                </a:uFill>
                <a:latin typeface="Arial"/>
                <a:cs typeface="Arial"/>
              </a:rPr>
              <a:t>c</a:t>
            </a:r>
            <a:r>
              <a:rPr sz="1200" i="1" u="sng" spc="-165" baseline="-10416" dirty="0">
                <a:uFill>
                  <a:solidFill>
                    <a:srgbClr val="000000"/>
                  </a:solidFill>
                </a:uFill>
                <a:latin typeface="Arial"/>
                <a:cs typeface="Arial"/>
              </a:rPr>
              <a:t> </a:t>
            </a:r>
            <a:r>
              <a:rPr sz="1100" u="sng" dirty="0">
                <a:uFill>
                  <a:solidFill>
                    <a:srgbClr val="000000"/>
                  </a:solidFill>
                </a:uFill>
                <a:latin typeface="Tahoma"/>
                <a:cs typeface="Tahoma"/>
              </a:rPr>
              <a:t>(</a:t>
            </a:r>
            <a:r>
              <a:rPr sz="1100" i="1" u="sng" spc="160" dirty="0">
                <a:uFill>
                  <a:solidFill>
                    <a:srgbClr val="000000"/>
                  </a:solidFill>
                </a:uFill>
                <a:latin typeface="Arial"/>
                <a:cs typeface="Arial"/>
              </a:rPr>
              <a:t>t</a:t>
            </a:r>
            <a:r>
              <a:rPr sz="1100" u="sng" dirty="0">
                <a:uFill>
                  <a:solidFill>
                    <a:srgbClr val="000000"/>
                  </a:solidFill>
                </a:uFill>
                <a:latin typeface="Tahoma"/>
                <a:cs typeface="Tahoma"/>
              </a:rPr>
              <a:t>)</a:t>
            </a:r>
            <a:r>
              <a:rPr sz="1100" spc="15" dirty="0">
                <a:latin typeface="Tahoma"/>
                <a:cs typeface="Tahoma"/>
              </a:rPr>
              <a:t> </a:t>
            </a:r>
            <a:r>
              <a:rPr sz="1650" spc="67" baseline="-37878" dirty="0">
                <a:latin typeface="Tahoma"/>
                <a:cs typeface="Tahoma"/>
              </a:rPr>
              <a:t>+</a:t>
            </a:r>
            <a:endParaRPr sz="1650" baseline="-37878">
              <a:latin typeface="Tahoma"/>
              <a:cs typeface="Tahoma"/>
            </a:endParaRPr>
          </a:p>
        </p:txBody>
      </p:sp>
      <p:sp>
        <p:nvSpPr>
          <p:cNvPr id="23" name="object 23"/>
          <p:cNvSpPr/>
          <p:nvPr/>
        </p:nvSpPr>
        <p:spPr>
          <a:xfrm>
            <a:off x="1371117" y="2796273"/>
            <a:ext cx="194945" cy="0"/>
          </a:xfrm>
          <a:custGeom>
            <a:avLst/>
            <a:gdLst/>
            <a:ahLst/>
            <a:cxnLst/>
            <a:rect l="l" t="t" r="r" b="b"/>
            <a:pathLst>
              <a:path w="194944">
                <a:moveTo>
                  <a:pt x="0" y="0"/>
                </a:moveTo>
                <a:lnTo>
                  <a:pt x="194589" y="0"/>
                </a:lnTo>
              </a:path>
            </a:pathLst>
          </a:custGeom>
          <a:ln w="5537">
            <a:solidFill>
              <a:srgbClr val="000000"/>
            </a:solidFill>
          </a:ln>
        </p:spPr>
        <p:txBody>
          <a:bodyPr wrap="square" lIns="0" tIns="0" rIns="0" bIns="0" rtlCol="0"/>
          <a:lstStyle/>
          <a:p>
            <a:endParaRPr/>
          </a:p>
        </p:txBody>
      </p:sp>
      <p:sp>
        <p:nvSpPr>
          <p:cNvPr id="24" name="object 24"/>
          <p:cNvSpPr txBox="1"/>
          <p:nvPr/>
        </p:nvSpPr>
        <p:spPr>
          <a:xfrm>
            <a:off x="1358417" y="2774694"/>
            <a:ext cx="203835" cy="191770"/>
          </a:xfrm>
          <a:prstGeom prst="rect">
            <a:avLst/>
          </a:prstGeom>
        </p:spPr>
        <p:txBody>
          <a:bodyPr vert="horz" wrap="square" lIns="0" tIns="11430" rIns="0" bIns="0" rtlCol="0">
            <a:spAutoFit/>
          </a:bodyPr>
          <a:lstStyle/>
          <a:p>
            <a:pPr marL="12700">
              <a:lnSpc>
                <a:spcPct val="100000"/>
              </a:lnSpc>
              <a:spcBef>
                <a:spcPts val="90"/>
              </a:spcBef>
            </a:pPr>
            <a:r>
              <a:rPr sz="1100" i="1" spc="-95" dirty="0">
                <a:latin typeface="Arial"/>
                <a:cs typeface="Arial"/>
              </a:rPr>
              <a:t>RC</a:t>
            </a:r>
            <a:endParaRPr sz="1100">
              <a:latin typeface="Arial"/>
              <a:cs typeface="Arial"/>
            </a:endParaRPr>
          </a:p>
        </p:txBody>
      </p:sp>
      <p:sp>
        <p:nvSpPr>
          <p:cNvPr id="25" name="object 25"/>
          <p:cNvSpPr/>
          <p:nvPr/>
        </p:nvSpPr>
        <p:spPr>
          <a:xfrm>
            <a:off x="2074976" y="2796273"/>
            <a:ext cx="194945" cy="0"/>
          </a:xfrm>
          <a:custGeom>
            <a:avLst/>
            <a:gdLst/>
            <a:ahLst/>
            <a:cxnLst/>
            <a:rect l="l" t="t" r="r" b="b"/>
            <a:pathLst>
              <a:path w="194944">
                <a:moveTo>
                  <a:pt x="0" y="0"/>
                </a:moveTo>
                <a:lnTo>
                  <a:pt x="194589" y="0"/>
                </a:lnTo>
              </a:path>
            </a:pathLst>
          </a:custGeom>
          <a:ln w="5537">
            <a:solidFill>
              <a:srgbClr val="000000"/>
            </a:solidFill>
          </a:ln>
        </p:spPr>
        <p:txBody>
          <a:bodyPr wrap="square" lIns="0" tIns="0" rIns="0" bIns="0" rtlCol="0"/>
          <a:lstStyle/>
          <a:p>
            <a:endParaRPr/>
          </a:p>
        </p:txBody>
      </p:sp>
      <p:sp>
        <p:nvSpPr>
          <p:cNvPr id="26" name="object 26"/>
          <p:cNvSpPr txBox="1"/>
          <p:nvPr/>
        </p:nvSpPr>
        <p:spPr>
          <a:xfrm>
            <a:off x="2062276" y="2774694"/>
            <a:ext cx="203835" cy="191770"/>
          </a:xfrm>
          <a:prstGeom prst="rect">
            <a:avLst/>
          </a:prstGeom>
        </p:spPr>
        <p:txBody>
          <a:bodyPr vert="horz" wrap="square" lIns="0" tIns="11430" rIns="0" bIns="0" rtlCol="0">
            <a:spAutoFit/>
          </a:bodyPr>
          <a:lstStyle/>
          <a:p>
            <a:pPr marL="12700">
              <a:lnSpc>
                <a:spcPct val="100000"/>
              </a:lnSpc>
              <a:spcBef>
                <a:spcPts val="90"/>
              </a:spcBef>
            </a:pPr>
            <a:r>
              <a:rPr sz="1100" i="1" spc="-95" dirty="0">
                <a:latin typeface="Arial"/>
                <a:cs typeface="Arial"/>
              </a:rPr>
              <a:t>RC</a:t>
            </a:r>
            <a:endParaRPr sz="1100">
              <a:latin typeface="Arial"/>
              <a:cs typeface="Arial"/>
            </a:endParaRPr>
          </a:p>
        </p:txBody>
      </p:sp>
      <p:sp>
        <p:nvSpPr>
          <p:cNvPr id="27" name="object 27"/>
          <p:cNvSpPr txBox="1"/>
          <p:nvPr/>
        </p:nvSpPr>
        <p:spPr>
          <a:xfrm>
            <a:off x="1632076" y="2737763"/>
            <a:ext cx="770890" cy="147320"/>
          </a:xfrm>
          <a:prstGeom prst="rect">
            <a:avLst/>
          </a:prstGeom>
        </p:spPr>
        <p:txBody>
          <a:bodyPr vert="horz" wrap="square" lIns="0" tIns="12065" rIns="0" bIns="0" rtlCol="0">
            <a:spAutoFit/>
          </a:bodyPr>
          <a:lstStyle/>
          <a:p>
            <a:pPr marL="12700">
              <a:lnSpc>
                <a:spcPct val="100000"/>
              </a:lnSpc>
              <a:spcBef>
                <a:spcPts val="95"/>
              </a:spcBef>
              <a:tabLst>
                <a:tab pos="716280" algn="l"/>
              </a:tabLst>
            </a:pPr>
            <a:r>
              <a:rPr sz="800" i="1" spc="-25" dirty="0">
                <a:latin typeface="Arial"/>
                <a:cs typeface="Arial"/>
              </a:rPr>
              <a:t>c	</a:t>
            </a:r>
            <a:r>
              <a:rPr sz="800" i="1" spc="-80" dirty="0">
                <a:latin typeface="Arial"/>
                <a:cs typeface="Arial"/>
              </a:rPr>
              <a:t>s</a:t>
            </a:r>
            <a:endParaRPr sz="800">
              <a:latin typeface="Arial"/>
              <a:cs typeface="Arial"/>
            </a:endParaRPr>
          </a:p>
        </p:txBody>
      </p:sp>
      <p:sp>
        <p:nvSpPr>
          <p:cNvPr id="28" name="object 28"/>
          <p:cNvSpPr txBox="1"/>
          <p:nvPr/>
        </p:nvSpPr>
        <p:spPr>
          <a:xfrm>
            <a:off x="1421066" y="2585934"/>
            <a:ext cx="1163320" cy="285750"/>
          </a:xfrm>
          <a:prstGeom prst="rect">
            <a:avLst/>
          </a:prstGeom>
        </p:spPr>
        <p:txBody>
          <a:bodyPr vert="horz" wrap="square" lIns="0" tIns="11430" rIns="0" bIns="0" rtlCol="0">
            <a:spAutoFit/>
          </a:bodyPr>
          <a:lstStyle/>
          <a:p>
            <a:pPr marL="12700">
              <a:lnSpc>
                <a:spcPts val="1030"/>
              </a:lnSpc>
              <a:spcBef>
                <a:spcPts val="90"/>
              </a:spcBef>
              <a:tabLst>
                <a:tab pos="716280" algn="l"/>
              </a:tabLst>
            </a:pPr>
            <a:r>
              <a:rPr sz="1100" spc="-55" dirty="0">
                <a:latin typeface="Tahoma"/>
                <a:cs typeface="Tahoma"/>
              </a:rPr>
              <a:t>1	1</a:t>
            </a:r>
            <a:endParaRPr sz="1100">
              <a:latin typeface="Tahoma"/>
              <a:cs typeface="Tahoma"/>
            </a:endParaRPr>
          </a:p>
          <a:p>
            <a:pPr marL="159385">
              <a:lnSpc>
                <a:spcPts val="1030"/>
              </a:lnSpc>
              <a:tabLst>
                <a:tab pos="863600" algn="l"/>
              </a:tabLst>
            </a:pPr>
            <a:r>
              <a:rPr sz="1100" i="1" spc="-50" dirty="0">
                <a:latin typeface="Arial"/>
                <a:cs typeface="Arial"/>
              </a:rPr>
              <a:t>v</a:t>
            </a:r>
            <a:r>
              <a:rPr sz="1100" i="1" spc="185" dirty="0">
                <a:latin typeface="Arial"/>
                <a:cs typeface="Arial"/>
              </a:rPr>
              <a:t> </a:t>
            </a:r>
            <a:r>
              <a:rPr sz="1100" spc="55" dirty="0">
                <a:latin typeface="Tahoma"/>
                <a:cs typeface="Tahoma"/>
              </a:rPr>
              <a:t>(</a:t>
            </a:r>
            <a:r>
              <a:rPr sz="1100" i="1" spc="55" dirty="0">
                <a:latin typeface="Arial"/>
                <a:cs typeface="Arial"/>
              </a:rPr>
              <a:t>t</a:t>
            </a:r>
            <a:r>
              <a:rPr sz="1100" spc="55" dirty="0">
                <a:latin typeface="Tahoma"/>
                <a:cs typeface="Tahoma"/>
              </a:rPr>
              <a:t>)</a:t>
            </a:r>
            <a:r>
              <a:rPr sz="1100" spc="-40" dirty="0">
                <a:latin typeface="Tahoma"/>
                <a:cs typeface="Tahoma"/>
              </a:rPr>
              <a:t> </a:t>
            </a:r>
            <a:r>
              <a:rPr sz="1100" spc="45" dirty="0">
                <a:latin typeface="Tahoma"/>
                <a:cs typeface="Tahoma"/>
              </a:rPr>
              <a:t>=	</a:t>
            </a:r>
            <a:r>
              <a:rPr sz="1100" i="1" spc="-50" dirty="0">
                <a:latin typeface="Arial"/>
                <a:cs typeface="Arial"/>
              </a:rPr>
              <a:t>v</a:t>
            </a:r>
            <a:r>
              <a:rPr sz="1100" i="1" spc="55" dirty="0">
                <a:latin typeface="Arial"/>
                <a:cs typeface="Arial"/>
              </a:rPr>
              <a:t> </a:t>
            </a:r>
            <a:r>
              <a:rPr sz="1100" spc="55" dirty="0">
                <a:latin typeface="Tahoma"/>
                <a:cs typeface="Tahoma"/>
              </a:rPr>
              <a:t>(</a:t>
            </a:r>
            <a:r>
              <a:rPr sz="1100" i="1" spc="55" dirty="0">
                <a:latin typeface="Arial"/>
                <a:cs typeface="Arial"/>
              </a:rPr>
              <a:t>t</a:t>
            </a:r>
            <a:r>
              <a:rPr sz="1100" spc="55" dirty="0">
                <a:latin typeface="Tahoma"/>
                <a:cs typeface="Tahoma"/>
              </a:rPr>
              <a:t>)</a:t>
            </a:r>
            <a:endParaRPr sz="1100">
              <a:latin typeface="Tahoma"/>
              <a:cs typeface="Tahoma"/>
            </a:endParaRPr>
          </a:p>
        </p:txBody>
      </p:sp>
      <p:pic>
        <p:nvPicPr>
          <p:cNvPr id="29" name="object 29"/>
          <p:cNvPicPr/>
          <p:nvPr/>
        </p:nvPicPr>
        <p:blipFill>
          <a:blip r:embed="rId4" cstate="print"/>
          <a:stretch>
            <a:fillRect/>
          </a:stretch>
        </p:blipFill>
        <p:spPr>
          <a:xfrm>
            <a:off x="3096493" y="1224626"/>
            <a:ext cx="1374539" cy="881664"/>
          </a:xfrm>
          <a:prstGeom prst="rect">
            <a:avLst/>
          </a:prstGeom>
        </p:spPr>
      </p:pic>
      <p:sp>
        <p:nvSpPr>
          <p:cNvPr id="30" name="object 30"/>
          <p:cNvSpPr txBox="1"/>
          <p:nvPr/>
        </p:nvSpPr>
        <p:spPr>
          <a:xfrm>
            <a:off x="3059302" y="2225832"/>
            <a:ext cx="852169" cy="329565"/>
          </a:xfrm>
          <a:prstGeom prst="rect">
            <a:avLst/>
          </a:prstGeom>
        </p:spPr>
        <p:txBody>
          <a:bodyPr vert="horz" wrap="square" lIns="0" tIns="12065" rIns="0" bIns="0" rtlCol="0">
            <a:spAutoFit/>
          </a:bodyPr>
          <a:lstStyle/>
          <a:p>
            <a:pPr marL="12700" marR="5080">
              <a:lnSpc>
                <a:spcPct val="100000"/>
              </a:lnSpc>
              <a:spcBef>
                <a:spcPts val="95"/>
              </a:spcBef>
            </a:pPr>
            <a:r>
              <a:rPr sz="1000" spc="-30" dirty="0">
                <a:solidFill>
                  <a:srgbClr val="3333B2"/>
                </a:solidFill>
                <a:latin typeface="Tahoma"/>
                <a:cs typeface="Tahoma"/>
              </a:rPr>
              <a:t>Figura: </a:t>
            </a:r>
            <a:r>
              <a:rPr sz="1000" spc="-15" dirty="0" err="1">
                <a:latin typeface="Tahoma"/>
                <a:cs typeface="Tahoma"/>
              </a:rPr>
              <a:t>Circuito</a:t>
            </a:r>
            <a:r>
              <a:rPr sz="1000" spc="-15" dirty="0">
                <a:latin typeface="Tahoma"/>
                <a:cs typeface="Tahoma"/>
              </a:rPr>
              <a:t> </a:t>
            </a:r>
            <a:r>
              <a:rPr sz="1000" spc="-295" dirty="0">
                <a:latin typeface="Tahoma"/>
                <a:cs typeface="Tahoma"/>
              </a:rPr>
              <a:t> </a:t>
            </a:r>
            <a:r>
              <a:rPr sz="1000" spc="-80" dirty="0" err="1">
                <a:latin typeface="Tahoma"/>
                <a:cs typeface="Tahoma"/>
              </a:rPr>
              <a:t>el</a:t>
            </a:r>
            <a:r>
              <a:rPr lang="es-CO" sz="1000" spc="-80" dirty="0">
                <a:latin typeface="Tahoma"/>
                <a:cs typeface="Tahoma"/>
              </a:rPr>
              <a:t>é</a:t>
            </a:r>
            <a:r>
              <a:rPr sz="1000" spc="-80" dirty="0" err="1">
                <a:latin typeface="Tahoma"/>
                <a:cs typeface="Tahoma"/>
              </a:rPr>
              <a:t>ctrico</a:t>
            </a:r>
            <a:endParaRPr sz="1000" dirty="0">
              <a:latin typeface="Tahoma"/>
              <a:cs typeface="Tahoma"/>
            </a:endParaRPr>
          </a:p>
        </p:txBody>
      </p:sp>
      <p:sp>
        <p:nvSpPr>
          <p:cNvPr id="35" name="object 3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664460" cy="244475"/>
          </a:xfrm>
          <a:prstGeom prst="rect">
            <a:avLst/>
          </a:prstGeom>
        </p:spPr>
        <p:txBody>
          <a:bodyPr vert="horz" wrap="square" lIns="0" tIns="17145" rIns="0" bIns="0" rtlCol="0">
            <a:spAutoFit/>
          </a:bodyPr>
          <a:lstStyle/>
          <a:p>
            <a:pPr marL="12700">
              <a:lnSpc>
                <a:spcPct val="100000"/>
              </a:lnSpc>
              <a:spcBef>
                <a:spcPts val="135"/>
              </a:spcBef>
            </a:pPr>
            <a:r>
              <a:rPr spc="-45" dirty="0"/>
              <a:t>Propiedades</a:t>
            </a:r>
            <a:r>
              <a:rPr spc="30" dirty="0"/>
              <a:t> </a:t>
            </a:r>
            <a:r>
              <a:rPr spc="-70" dirty="0"/>
              <a:t>b</a:t>
            </a:r>
            <a:r>
              <a:rPr spc="-755" dirty="0"/>
              <a:t>´</a:t>
            </a:r>
            <a:r>
              <a:rPr spc="-55" dirty="0"/>
              <a:t>asicas</a:t>
            </a:r>
            <a:r>
              <a:rPr spc="30" dirty="0"/>
              <a:t> </a:t>
            </a:r>
            <a:r>
              <a:rPr spc="-85" dirty="0"/>
              <a:t>de</a:t>
            </a:r>
            <a:r>
              <a:rPr spc="30" dirty="0"/>
              <a:t> </a:t>
            </a:r>
            <a:r>
              <a:rPr spc="-50" dirty="0"/>
              <a:t>los</a:t>
            </a:r>
            <a:r>
              <a:rPr spc="30" dirty="0"/>
              <a:t> </a:t>
            </a:r>
            <a:r>
              <a:rPr spc="-60" dirty="0"/>
              <a:t>sistemas</a:t>
            </a:r>
          </a:p>
        </p:txBody>
      </p:sp>
      <p:pic>
        <p:nvPicPr>
          <p:cNvPr id="3" name="object 3"/>
          <p:cNvPicPr/>
          <p:nvPr/>
        </p:nvPicPr>
        <p:blipFill>
          <a:blip r:embed="rId2" cstate="print"/>
          <a:stretch>
            <a:fillRect/>
          </a:stretch>
        </p:blipFill>
        <p:spPr>
          <a:xfrm>
            <a:off x="281089" y="1122502"/>
            <a:ext cx="65265" cy="65265"/>
          </a:xfrm>
          <a:prstGeom prst="rect">
            <a:avLst/>
          </a:prstGeom>
        </p:spPr>
      </p:pic>
      <p:sp>
        <p:nvSpPr>
          <p:cNvPr id="4" name="object 4"/>
          <p:cNvSpPr txBox="1"/>
          <p:nvPr/>
        </p:nvSpPr>
        <p:spPr>
          <a:xfrm>
            <a:off x="402932" y="995271"/>
            <a:ext cx="1908810" cy="1285875"/>
          </a:xfrm>
          <a:prstGeom prst="rect">
            <a:avLst/>
          </a:prstGeom>
        </p:spPr>
        <p:txBody>
          <a:bodyPr vert="horz" wrap="square" lIns="0" tIns="12700" rIns="0" bIns="0" rtlCol="0">
            <a:spAutoFit/>
          </a:bodyPr>
          <a:lstStyle/>
          <a:p>
            <a:pPr marL="12700" marR="5080">
              <a:lnSpc>
                <a:spcPct val="125299"/>
              </a:lnSpc>
              <a:spcBef>
                <a:spcPts val="100"/>
              </a:spcBef>
            </a:pPr>
            <a:r>
              <a:rPr sz="1100" spc="-45" dirty="0">
                <a:latin typeface="Tahoma"/>
                <a:cs typeface="Tahoma"/>
              </a:rPr>
              <a:t>Sistemas</a:t>
            </a:r>
            <a:r>
              <a:rPr sz="1100" spc="15" dirty="0">
                <a:latin typeface="Tahoma"/>
                <a:cs typeface="Tahoma"/>
              </a:rPr>
              <a:t> </a:t>
            </a:r>
            <a:r>
              <a:rPr sz="1100" spc="-45" dirty="0">
                <a:latin typeface="Tahoma"/>
                <a:cs typeface="Tahoma"/>
              </a:rPr>
              <a:t>con</a:t>
            </a:r>
            <a:r>
              <a:rPr sz="1100" spc="15" dirty="0">
                <a:latin typeface="Tahoma"/>
                <a:cs typeface="Tahoma"/>
              </a:rPr>
              <a:t> </a:t>
            </a:r>
            <a:r>
              <a:rPr sz="1100" spc="-45" dirty="0">
                <a:latin typeface="Tahoma"/>
                <a:cs typeface="Tahoma"/>
              </a:rPr>
              <a:t>y</a:t>
            </a:r>
            <a:r>
              <a:rPr sz="1100" spc="15" dirty="0">
                <a:latin typeface="Tahoma"/>
                <a:cs typeface="Tahoma"/>
              </a:rPr>
              <a:t> </a:t>
            </a:r>
            <a:r>
              <a:rPr sz="1100" spc="-40" dirty="0">
                <a:latin typeface="Tahoma"/>
                <a:cs typeface="Tahoma"/>
              </a:rPr>
              <a:t>sin</a:t>
            </a:r>
            <a:r>
              <a:rPr sz="1100" spc="10" dirty="0">
                <a:latin typeface="Tahoma"/>
                <a:cs typeface="Tahoma"/>
              </a:rPr>
              <a:t> </a:t>
            </a:r>
            <a:r>
              <a:rPr sz="1100" spc="-55" dirty="0">
                <a:latin typeface="Tahoma"/>
                <a:cs typeface="Tahoma"/>
              </a:rPr>
              <a:t>memoria </a:t>
            </a:r>
            <a:r>
              <a:rPr sz="1100" spc="-50" dirty="0">
                <a:latin typeface="Tahoma"/>
                <a:cs typeface="Tahoma"/>
              </a:rPr>
              <a:t> </a:t>
            </a:r>
            <a:r>
              <a:rPr sz="1100" spc="-35" dirty="0">
                <a:latin typeface="Tahoma"/>
                <a:cs typeface="Tahoma"/>
              </a:rPr>
              <a:t>Invertibilidad</a:t>
            </a:r>
            <a:r>
              <a:rPr sz="1100" spc="10" dirty="0">
                <a:latin typeface="Tahoma"/>
                <a:cs typeface="Tahoma"/>
              </a:rPr>
              <a:t> </a:t>
            </a:r>
            <a:r>
              <a:rPr sz="1100" spc="-45" dirty="0">
                <a:latin typeface="Tahoma"/>
                <a:cs typeface="Tahoma"/>
              </a:rPr>
              <a:t>y</a:t>
            </a:r>
            <a:r>
              <a:rPr sz="1100" spc="15" dirty="0">
                <a:latin typeface="Tahoma"/>
                <a:cs typeface="Tahoma"/>
              </a:rPr>
              <a:t> </a:t>
            </a:r>
            <a:r>
              <a:rPr sz="1100" spc="-50" dirty="0">
                <a:latin typeface="Tahoma"/>
                <a:cs typeface="Tahoma"/>
              </a:rPr>
              <a:t>sistemas</a:t>
            </a:r>
            <a:r>
              <a:rPr sz="1100" spc="10" dirty="0">
                <a:latin typeface="Tahoma"/>
                <a:cs typeface="Tahoma"/>
              </a:rPr>
              <a:t> </a:t>
            </a:r>
            <a:r>
              <a:rPr sz="1100" spc="-55" dirty="0">
                <a:latin typeface="Tahoma"/>
                <a:cs typeface="Tahoma"/>
              </a:rPr>
              <a:t>inversos </a:t>
            </a:r>
            <a:r>
              <a:rPr sz="1100" spc="-330" dirty="0">
                <a:latin typeface="Tahoma"/>
                <a:cs typeface="Tahoma"/>
              </a:rPr>
              <a:t> </a:t>
            </a:r>
            <a:r>
              <a:rPr sz="1100" spc="-40" dirty="0">
                <a:latin typeface="Tahoma"/>
                <a:cs typeface="Tahoma"/>
              </a:rPr>
              <a:t>Causalidad</a:t>
            </a:r>
            <a:endParaRPr sz="1100">
              <a:latin typeface="Tahoma"/>
              <a:cs typeface="Tahoma"/>
            </a:endParaRPr>
          </a:p>
          <a:p>
            <a:pPr marL="12700">
              <a:lnSpc>
                <a:spcPct val="100000"/>
              </a:lnSpc>
              <a:spcBef>
                <a:spcPts val="335"/>
              </a:spcBef>
            </a:pPr>
            <a:r>
              <a:rPr sz="1100" spc="-25" dirty="0">
                <a:latin typeface="Tahoma"/>
                <a:cs typeface="Tahoma"/>
              </a:rPr>
              <a:t>Estabilidad</a:t>
            </a:r>
            <a:endParaRPr sz="1100">
              <a:latin typeface="Tahoma"/>
              <a:cs typeface="Tahoma"/>
            </a:endParaRPr>
          </a:p>
          <a:p>
            <a:pPr marL="12700" marR="506095">
              <a:lnSpc>
                <a:spcPct val="125299"/>
              </a:lnSpc>
            </a:pPr>
            <a:r>
              <a:rPr sz="1100" spc="-45" dirty="0">
                <a:latin typeface="Tahoma"/>
                <a:cs typeface="Tahoma"/>
              </a:rPr>
              <a:t>Invariancia</a:t>
            </a:r>
            <a:r>
              <a:rPr sz="1100" dirty="0">
                <a:latin typeface="Tahoma"/>
                <a:cs typeface="Tahoma"/>
              </a:rPr>
              <a:t> </a:t>
            </a:r>
            <a:r>
              <a:rPr sz="1100" spc="-75" dirty="0">
                <a:latin typeface="Tahoma"/>
                <a:cs typeface="Tahoma"/>
              </a:rPr>
              <a:t>en</a:t>
            </a:r>
            <a:r>
              <a:rPr sz="1100" spc="5" dirty="0">
                <a:latin typeface="Tahoma"/>
                <a:cs typeface="Tahoma"/>
              </a:rPr>
              <a:t> </a:t>
            </a:r>
            <a:r>
              <a:rPr sz="1100" spc="-45" dirty="0">
                <a:latin typeface="Tahoma"/>
                <a:cs typeface="Tahoma"/>
              </a:rPr>
              <a:t>el</a:t>
            </a:r>
            <a:r>
              <a:rPr sz="1100" spc="5" dirty="0">
                <a:latin typeface="Tahoma"/>
                <a:cs typeface="Tahoma"/>
              </a:rPr>
              <a:t> </a:t>
            </a:r>
            <a:r>
              <a:rPr sz="1100" spc="-35" dirty="0">
                <a:latin typeface="Tahoma"/>
                <a:cs typeface="Tahoma"/>
              </a:rPr>
              <a:t>tiempo </a:t>
            </a:r>
            <a:r>
              <a:rPr sz="1100" spc="-330" dirty="0">
                <a:latin typeface="Tahoma"/>
                <a:cs typeface="Tahoma"/>
              </a:rPr>
              <a:t> </a:t>
            </a:r>
            <a:r>
              <a:rPr sz="1100" spc="-30" dirty="0">
                <a:latin typeface="Tahoma"/>
                <a:cs typeface="Tahoma"/>
              </a:rPr>
              <a:t>Linealidad</a:t>
            </a:r>
            <a:endParaRPr sz="1100">
              <a:latin typeface="Tahoma"/>
              <a:cs typeface="Tahoma"/>
            </a:endParaRPr>
          </a:p>
        </p:txBody>
      </p:sp>
      <p:pic>
        <p:nvPicPr>
          <p:cNvPr id="5" name="object 5"/>
          <p:cNvPicPr/>
          <p:nvPr/>
        </p:nvPicPr>
        <p:blipFill>
          <a:blip r:embed="rId2" cstate="print"/>
          <a:stretch>
            <a:fillRect/>
          </a:stretch>
        </p:blipFill>
        <p:spPr>
          <a:xfrm>
            <a:off x="281089" y="1332534"/>
            <a:ext cx="65265" cy="65265"/>
          </a:xfrm>
          <a:prstGeom prst="rect">
            <a:avLst/>
          </a:prstGeom>
        </p:spPr>
      </p:pic>
      <p:pic>
        <p:nvPicPr>
          <p:cNvPr id="6" name="object 6"/>
          <p:cNvPicPr/>
          <p:nvPr/>
        </p:nvPicPr>
        <p:blipFill>
          <a:blip r:embed="rId2" cstate="print"/>
          <a:stretch>
            <a:fillRect/>
          </a:stretch>
        </p:blipFill>
        <p:spPr>
          <a:xfrm>
            <a:off x="281089" y="1542567"/>
            <a:ext cx="65265" cy="65265"/>
          </a:xfrm>
          <a:prstGeom prst="rect">
            <a:avLst/>
          </a:prstGeom>
        </p:spPr>
      </p:pic>
      <p:pic>
        <p:nvPicPr>
          <p:cNvPr id="7" name="object 7"/>
          <p:cNvPicPr/>
          <p:nvPr/>
        </p:nvPicPr>
        <p:blipFill>
          <a:blip r:embed="rId2" cstate="print"/>
          <a:stretch>
            <a:fillRect/>
          </a:stretch>
        </p:blipFill>
        <p:spPr>
          <a:xfrm>
            <a:off x="281089" y="1752600"/>
            <a:ext cx="65265" cy="65265"/>
          </a:xfrm>
          <a:prstGeom prst="rect">
            <a:avLst/>
          </a:prstGeom>
        </p:spPr>
      </p:pic>
      <p:pic>
        <p:nvPicPr>
          <p:cNvPr id="8" name="object 8"/>
          <p:cNvPicPr/>
          <p:nvPr/>
        </p:nvPicPr>
        <p:blipFill>
          <a:blip r:embed="rId3" cstate="print"/>
          <a:stretch>
            <a:fillRect/>
          </a:stretch>
        </p:blipFill>
        <p:spPr>
          <a:xfrm>
            <a:off x="281089" y="1962632"/>
            <a:ext cx="65265" cy="65265"/>
          </a:xfrm>
          <a:prstGeom prst="rect">
            <a:avLst/>
          </a:prstGeom>
        </p:spPr>
      </p:pic>
      <p:pic>
        <p:nvPicPr>
          <p:cNvPr id="9" name="object 9"/>
          <p:cNvPicPr/>
          <p:nvPr/>
        </p:nvPicPr>
        <p:blipFill>
          <a:blip r:embed="rId4" cstate="print"/>
          <a:stretch>
            <a:fillRect/>
          </a:stretch>
        </p:blipFill>
        <p:spPr>
          <a:xfrm>
            <a:off x="281089" y="2172665"/>
            <a:ext cx="65265" cy="65265"/>
          </a:xfrm>
          <a:prstGeom prst="rect">
            <a:avLst/>
          </a:prstGeom>
        </p:spPr>
      </p:pic>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5" name="object 15"/>
          <p:cNvSpPr txBox="1"/>
          <p:nvPr/>
        </p:nvSpPr>
        <p:spPr>
          <a:xfrm>
            <a:off x="364832" y="715973"/>
            <a:ext cx="3369945" cy="1081405"/>
          </a:xfrm>
          <a:prstGeom prst="rect">
            <a:avLst/>
          </a:prstGeom>
        </p:spPr>
        <p:txBody>
          <a:bodyPr vert="horz" wrap="square" lIns="0" tIns="11430" rIns="0" bIns="0" rtlCol="0">
            <a:spAutoFit/>
          </a:bodyPr>
          <a:lstStyle/>
          <a:p>
            <a:pPr marL="50800">
              <a:lnSpc>
                <a:spcPct val="100000"/>
              </a:lnSpc>
              <a:spcBef>
                <a:spcPts val="90"/>
              </a:spcBef>
            </a:pPr>
            <a:r>
              <a:rPr sz="1100" spc="-55" dirty="0">
                <a:latin typeface="Tahoma"/>
                <a:cs typeface="Tahoma"/>
              </a:rPr>
              <a:t>Se</a:t>
            </a:r>
            <a:r>
              <a:rPr sz="1100" spc="25" dirty="0">
                <a:latin typeface="Tahoma"/>
                <a:cs typeface="Tahoma"/>
              </a:rPr>
              <a:t> </a:t>
            </a:r>
            <a:r>
              <a:rPr sz="1100" spc="-45" dirty="0">
                <a:latin typeface="Tahoma"/>
                <a:cs typeface="Tahoma"/>
              </a:rPr>
              <a:t>obtiene</a:t>
            </a:r>
            <a:r>
              <a:rPr sz="1100" spc="25" dirty="0">
                <a:latin typeface="Tahoma"/>
                <a:cs typeface="Tahoma"/>
              </a:rPr>
              <a:t> </a:t>
            </a:r>
            <a:r>
              <a:rPr sz="1100" spc="-50" dirty="0">
                <a:latin typeface="Tahoma"/>
                <a:cs typeface="Tahoma"/>
              </a:rPr>
              <a:t>considerando</a:t>
            </a:r>
            <a:r>
              <a:rPr sz="1100" spc="25" dirty="0">
                <a:latin typeface="Tahoma"/>
                <a:cs typeface="Tahoma"/>
              </a:rPr>
              <a:t> </a:t>
            </a:r>
            <a:r>
              <a:rPr sz="1100" spc="-45" dirty="0">
                <a:latin typeface="Tahoma"/>
                <a:cs typeface="Tahoma"/>
              </a:rPr>
              <a:t>el</a:t>
            </a:r>
            <a:r>
              <a:rPr sz="1100" spc="25" dirty="0">
                <a:latin typeface="Tahoma"/>
                <a:cs typeface="Tahoma"/>
              </a:rPr>
              <a:t> </a:t>
            </a:r>
            <a:r>
              <a:rPr sz="1100" spc="-45" dirty="0">
                <a:latin typeface="Tahoma"/>
                <a:cs typeface="Tahoma"/>
              </a:rPr>
              <a:t>campo</a:t>
            </a:r>
            <a:r>
              <a:rPr sz="1100" spc="20" dirty="0">
                <a:latin typeface="Tahoma"/>
                <a:cs typeface="Tahoma"/>
              </a:rPr>
              <a:t> </a:t>
            </a:r>
            <a:r>
              <a:rPr sz="1100" spc="-50" dirty="0">
                <a:latin typeface="Tahoma"/>
                <a:cs typeface="Tahoma"/>
              </a:rPr>
              <a:t>puramente</a:t>
            </a:r>
            <a:r>
              <a:rPr sz="1100" spc="25" dirty="0">
                <a:latin typeface="Tahoma"/>
                <a:cs typeface="Tahoma"/>
              </a:rPr>
              <a:t> </a:t>
            </a:r>
            <a:r>
              <a:rPr sz="1100" spc="-40" dirty="0">
                <a:latin typeface="Tahoma"/>
                <a:cs typeface="Tahoma"/>
              </a:rPr>
              <a:t>imaginario</a:t>
            </a:r>
            <a:endParaRPr sz="1100">
              <a:latin typeface="Tahoma"/>
              <a:cs typeface="Tahoma"/>
            </a:endParaRPr>
          </a:p>
          <a:p>
            <a:pPr>
              <a:lnSpc>
                <a:spcPct val="100000"/>
              </a:lnSpc>
              <a:spcBef>
                <a:spcPts val="45"/>
              </a:spcBef>
            </a:pPr>
            <a:endParaRPr sz="900">
              <a:latin typeface="Tahoma"/>
              <a:cs typeface="Tahoma"/>
            </a:endParaRPr>
          </a:p>
          <a:p>
            <a:pPr marL="772160" algn="ctr">
              <a:lnSpc>
                <a:spcPct val="100000"/>
              </a:lnSpc>
            </a:pP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i="1" spc="-30" baseline="32407" dirty="0">
                <a:latin typeface="Arial"/>
                <a:cs typeface="Arial"/>
              </a:rPr>
              <a:t>o</a:t>
            </a:r>
            <a:r>
              <a:rPr sz="900" i="1" spc="-120" baseline="32407" dirty="0">
                <a:latin typeface="Arial"/>
                <a:cs typeface="Arial"/>
              </a:rPr>
              <a:t> </a:t>
            </a:r>
            <a:r>
              <a:rPr sz="1200" i="1" spc="120" baseline="31250" dirty="0">
                <a:latin typeface="Arial"/>
                <a:cs typeface="Arial"/>
              </a:rPr>
              <a:t>t</a:t>
            </a:r>
            <a:endParaRPr sz="1200" baseline="31250">
              <a:latin typeface="Arial"/>
              <a:cs typeface="Arial"/>
            </a:endParaRPr>
          </a:p>
          <a:p>
            <a:pPr marL="50800">
              <a:lnSpc>
                <a:spcPct val="100000"/>
              </a:lnSpc>
              <a:spcBef>
                <a:spcPts val="1130"/>
              </a:spcBef>
            </a:pPr>
            <a:r>
              <a:rPr sz="1100" spc="-20" dirty="0">
                <a:latin typeface="Tahoma"/>
                <a:cs typeface="Tahoma"/>
              </a:rPr>
              <a:t>Esta</a:t>
            </a:r>
            <a:r>
              <a:rPr sz="1100" spc="15"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75" dirty="0">
                <a:latin typeface="Tahoma"/>
                <a:cs typeface="Tahoma"/>
              </a:rPr>
              <a:t>se</a:t>
            </a:r>
            <a:r>
              <a:rPr sz="1100" spc="-70" dirty="0">
                <a:latin typeface="Tahoma"/>
                <a:cs typeface="Tahoma"/>
              </a:rPr>
              <a:t>r</a:t>
            </a:r>
            <a:r>
              <a:rPr sz="1100" spc="-590" dirty="0">
                <a:latin typeface="Tahoma"/>
                <a:cs typeface="Tahoma"/>
              </a:rPr>
              <a:t>´</a:t>
            </a:r>
            <a:r>
              <a:rPr sz="1100" spc="-55" dirty="0">
                <a:latin typeface="Tahoma"/>
                <a:cs typeface="Tahoma"/>
              </a:rPr>
              <a:t>a</a:t>
            </a:r>
            <a:r>
              <a:rPr sz="1100" spc="20" dirty="0">
                <a:latin typeface="Tahoma"/>
                <a:cs typeface="Tahoma"/>
              </a:rPr>
              <a:t> </a:t>
            </a:r>
            <a:r>
              <a:rPr sz="1100" spc="-20"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15" dirty="0">
                <a:latin typeface="Tahoma"/>
                <a:cs typeface="Tahoma"/>
              </a:rPr>
              <a:t> </a:t>
            </a:r>
            <a:r>
              <a:rPr sz="1100" spc="-45" dirty="0">
                <a:latin typeface="Tahoma"/>
                <a:cs typeface="Tahoma"/>
              </a:rPr>
              <a:t>con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i="1" spc="65" dirty="0">
                <a:latin typeface="Arial"/>
                <a:cs typeface="Arial"/>
              </a:rPr>
              <a:t>T</a:t>
            </a:r>
            <a:r>
              <a:rPr sz="1100" i="1" dirty="0">
                <a:latin typeface="Arial"/>
                <a:cs typeface="Arial"/>
              </a:rPr>
              <a:t> </a:t>
            </a:r>
            <a:r>
              <a:rPr sz="1100" i="1" spc="-105" dirty="0">
                <a:latin typeface="Arial"/>
                <a:cs typeface="Arial"/>
              </a:rPr>
              <a:t> </a:t>
            </a:r>
            <a:r>
              <a:rPr sz="1100" spc="-35" dirty="0">
                <a:latin typeface="Tahoma"/>
                <a:cs typeface="Tahoma"/>
              </a:rPr>
              <a:t>si</a:t>
            </a:r>
            <a:endParaRPr sz="1100">
              <a:latin typeface="Tahoma"/>
              <a:cs typeface="Tahoma"/>
            </a:endParaRPr>
          </a:p>
          <a:p>
            <a:pPr marL="765810" algn="ctr">
              <a:lnSpc>
                <a:spcPct val="100000"/>
              </a:lnSpc>
              <a:spcBef>
                <a:spcPts val="780"/>
              </a:spcBef>
            </a:pP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120" baseline="6944" dirty="0">
                <a:latin typeface="Arial"/>
                <a:cs typeface="Arial"/>
              </a:rPr>
              <a:t>t</a:t>
            </a:r>
            <a:r>
              <a:rPr sz="1200" i="1" baseline="6944" dirty="0">
                <a:latin typeface="Arial"/>
                <a:cs typeface="Arial"/>
              </a:rPr>
              <a:t> </a:t>
            </a:r>
            <a:r>
              <a:rPr sz="1200" i="1" spc="-52" baseline="6944" dirty="0">
                <a:latin typeface="Arial"/>
                <a:cs typeface="Arial"/>
              </a:rPr>
              <a:t> </a:t>
            </a:r>
            <a:r>
              <a:rPr sz="1650" spc="67" baseline="-17676" dirty="0">
                <a:latin typeface="Tahoma"/>
                <a:cs typeface="Tahoma"/>
              </a:rPr>
              <a:t>=</a:t>
            </a:r>
            <a:r>
              <a:rPr sz="1650" spc="-60" baseline="-17676" dirty="0">
                <a:latin typeface="Tahoma"/>
                <a:cs typeface="Tahoma"/>
              </a:rPr>
              <a:t> </a:t>
            </a: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spc="30" baseline="6944" dirty="0">
                <a:latin typeface="Tahoma"/>
                <a:cs typeface="Tahoma"/>
              </a:rPr>
              <a:t>(</a:t>
            </a:r>
            <a:r>
              <a:rPr sz="1200" i="1" spc="202" baseline="6944" dirty="0">
                <a:latin typeface="Arial"/>
                <a:cs typeface="Arial"/>
              </a:rPr>
              <a:t>t</a:t>
            </a:r>
            <a:r>
              <a:rPr sz="1200" spc="112" baseline="6944" dirty="0">
                <a:latin typeface="Tahoma"/>
                <a:cs typeface="Tahoma"/>
              </a:rPr>
              <a:t>+</a:t>
            </a:r>
            <a:r>
              <a:rPr sz="1200" i="1" spc="127" baseline="6944" dirty="0">
                <a:latin typeface="Arial"/>
                <a:cs typeface="Arial"/>
              </a:rPr>
              <a:t>T</a:t>
            </a:r>
            <a:r>
              <a:rPr sz="1200" i="1" spc="-179" baseline="6944" dirty="0">
                <a:latin typeface="Arial"/>
                <a:cs typeface="Arial"/>
              </a:rPr>
              <a:t> </a:t>
            </a:r>
            <a:r>
              <a:rPr sz="1200" spc="30" baseline="6944" dirty="0">
                <a:latin typeface="Tahoma"/>
                <a:cs typeface="Tahoma"/>
              </a:rPr>
              <a:t>)</a:t>
            </a:r>
            <a:r>
              <a:rPr sz="1200" spc="150" baseline="6944" dirty="0">
                <a:latin typeface="Tahoma"/>
                <a:cs typeface="Tahoma"/>
              </a:rPr>
              <a:t> </a:t>
            </a:r>
            <a:r>
              <a:rPr sz="1650" spc="67" baseline="-17676" dirty="0">
                <a:latin typeface="Tahoma"/>
                <a:cs typeface="Tahoma"/>
              </a:rPr>
              <a:t>=</a:t>
            </a:r>
            <a:r>
              <a:rPr sz="1650" spc="-60" baseline="-17676" dirty="0">
                <a:latin typeface="Tahoma"/>
                <a:cs typeface="Tahoma"/>
              </a:rPr>
              <a:t> </a:t>
            </a: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277" baseline="6944" dirty="0">
                <a:latin typeface="Arial"/>
                <a:cs typeface="Arial"/>
              </a:rPr>
              <a:t>t</a:t>
            </a: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127" baseline="6944" dirty="0">
                <a:latin typeface="Arial"/>
                <a:cs typeface="Arial"/>
              </a:rPr>
              <a:t>T</a:t>
            </a:r>
            <a:endParaRPr sz="1200" baseline="6944">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089150" cy="244475"/>
          </a:xfrm>
          <a:prstGeom prst="rect">
            <a:avLst/>
          </a:prstGeom>
        </p:spPr>
        <p:txBody>
          <a:bodyPr vert="horz" wrap="square" lIns="0" tIns="17145" rIns="0" bIns="0" rtlCol="0">
            <a:spAutoFit/>
          </a:bodyPr>
          <a:lstStyle/>
          <a:p>
            <a:pPr marL="12700">
              <a:lnSpc>
                <a:spcPct val="100000"/>
              </a:lnSpc>
              <a:spcBef>
                <a:spcPts val="135"/>
              </a:spcBef>
            </a:pPr>
            <a:r>
              <a:rPr spc="-50" dirty="0"/>
              <a:t>Sistemas</a:t>
            </a:r>
            <a:r>
              <a:rPr spc="25" dirty="0"/>
              <a:t> </a:t>
            </a:r>
            <a:r>
              <a:rPr spc="-50" dirty="0"/>
              <a:t>con</a:t>
            </a:r>
            <a:r>
              <a:rPr spc="25" dirty="0"/>
              <a:t> </a:t>
            </a:r>
            <a:r>
              <a:rPr spc="-60" dirty="0"/>
              <a:t>y</a:t>
            </a:r>
            <a:r>
              <a:rPr spc="30" dirty="0"/>
              <a:t> </a:t>
            </a:r>
            <a:r>
              <a:rPr spc="-50" dirty="0"/>
              <a:t>sin</a:t>
            </a:r>
            <a:r>
              <a:rPr spc="25" dirty="0"/>
              <a:t> </a:t>
            </a:r>
            <a:r>
              <a:rPr spc="-65" dirty="0"/>
              <a:t>memoria</a:t>
            </a:r>
          </a:p>
        </p:txBody>
      </p:sp>
      <p:sp>
        <p:nvSpPr>
          <p:cNvPr id="17" name="object 17"/>
          <p:cNvSpPr txBox="1"/>
          <p:nvPr/>
        </p:nvSpPr>
        <p:spPr>
          <a:xfrm>
            <a:off x="87744" y="922471"/>
            <a:ext cx="4262755" cy="1408430"/>
          </a:xfrm>
          <a:prstGeom prst="rect">
            <a:avLst/>
          </a:prstGeom>
        </p:spPr>
        <p:txBody>
          <a:bodyPr vert="horz" wrap="square" lIns="0" tIns="43180" rIns="0" bIns="0" rtlCol="0">
            <a:spAutoFit/>
          </a:bodyPr>
          <a:lstStyle/>
          <a:p>
            <a:pPr marL="50800">
              <a:lnSpc>
                <a:spcPct val="100000"/>
              </a:lnSpc>
              <a:spcBef>
                <a:spcPts val="340"/>
              </a:spcBef>
            </a:pPr>
            <a:r>
              <a:rPr sz="1200" spc="-40" dirty="0">
                <a:solidFill>
                  <a:srgbClr val="3333B2"/>
                </a:solidFill>
                <a:latin typeface="Tahoma"/>
                <a:cs typeface="Tahoma"/>
              </a:rPr>
              <a:t>Definicion</a:t>
            </a:r>
            <a:endParaRPr sz="1200">
              <a:latin typeface="Tahoma"/>
              <a:cs typeface="Tahoma"/>
            </a:endParaRPr>
          </a:p>
          <a:p>
            <a:pPr marL="50800" marR="43180">
              <a:lnSpc>
                <a:spcPct val="102600"/>
              </a:lnSpc>
              <a:spcBef>
                <a:spcPts val="180"/>
              </a:spcBef>
            </a:pPr>
            <a:r>
              <a:rPr sz="1100" spc="-55" dirty="0">
                <a:latin typeface="Tahoma"/>
                <a:cs typeface="Tahoma"/>
              </a:rPr>
              <a:t>Se</a:t>
            </a:r>
            <a:r>
              <a:rPr sz="1100" spc="20" dirty="0">
                <a:latin typeface="Tahoma"/>
                <a:cs typeface="Tahoma"/>
              </a:rPr>
              <a:t> </a:t>
            </a:r>
            <a:r>
              <a:rPr sz="1100" spc="-40" dirty="0">
                <a:latin typeface="Tahoma"/>
                <a:cs typeface="Tahoma"/>
              </a:rPr>
              <a:t>dice</a:t>
            </a:r>
            <a:r>
              <a:rPr sz="1100" spc="25" dirty="0">
                <a:latin typeface="Tahoma"/>
                <a:cs typeface="Tahoma"/>
              </a:rPr>
              <a:t> </a:t>
            </a:r>
            <a:r>
              <a:rPr sz="1100" spc="-65" dirty="0">
                <a:latin typeface="Tahoma"/>
                <a:cs typeface="Tahoma"/>
              </a:rPr>
              <a:t>que</a:t>
            </a:r>
            <a:r>
              <a:rPr sz="1100" spc="25" dirty="0">
                <a:latin typeface="Tahoma"/>
                <a:cs typeface="Tahoma"/>
              </a:rPr>
              <a:t> </a:t>
            </a:r>
            <a:r>
              <a:rPr sz="1100" spc="-55" dirty="0">
                <a:latin typeface="Tahoma"/>
                <a:cs typeface="Tahoma"/>
              </a:rPr>
              <a:t>un</a:t>
            </a:r>
            <a:r>
              <a:rPr sz="1100" spc="25" dirty="0">
                <a:latin typeface="Tahoma"/>
                <a:cs typeface="Tahoma"/>
              </a:rPr>
              <a:t> </a:t>
            </a:r>
            <a:r>
              <a:rPr sz="1100" spc="-50" dirty="0">
                <a:latin typeface="Tahoma"/>
                <a:cs typeface="Tahoma"/>
              </a:rPr>
              <a:t>sistema</a:t>
            </a:r>
            <a:r>
              <a:rPr sz="1100" spc="25" dirty="0">
                <a:latin typeface="Tahoma"/>
                <a:cs typeface="Tahoma"/>
              </a:rPr>
              <a:t> </a:t>
            </a:r>
            <a:r>
              <a:rPr sz="1100" spc="-85" dirty="0">
                <a:latin typeface="Tahoma"/>
                <a:cs typeface="Tahoma"/>
              </a:rPr>
              <a:t>es</a:t>
            </a:r>
            <a:r>
              <a:rPr sz="1100" spc="20" dirty="0">
                <a:latin typeface="Tahoma"/>
                <a:cs typeface="Tahoma"/>
              </a:rPr>
              <a:t> </a:t>
            </a:r>
            <a:r>
              <a:rPr sz="1100" i="1" spc="-60" dirty="0">
                <a:latin typeface="Arial"/>
                <a:cs typeface="Arial"/>
              </a:rPr>
              <a:t>sin</a:t>
            </a:r>
            <a:r>
              <a:rPr sz="1100" i="1" spc="60" dirty="0">
                <a:latin typeface="Arial"/>
                <a:cs typeface="Arial"/>
              </a:rPr>
              <a:t> </a:t>
            </a:r>
            <a:r>
              <a:rPr sz="1100" i="1" spc="-60" dirty="0">
                <a:latin typeface="Arial"/>
                <a:cs typeface="Arial"/>
              </a:rPr>
              <a:t>memoria</a:t>
            </a:r>
            <a:r>
              <a:rPr sz="1100" i="1" spc="70" dirty="0">
                <a:latin typeface="Arial"/>
                <a:cs typeface="Arial"/>
              </a:rPr>
              <a:t> </a:t>
            </a:r>
            <a:r>
              <a:rPr sz="1100" spc="-35" dirty="0">
                <a:latin typeface="Tahoma"/>
                <a:cs typeface="Tahoma"/>
              </a:rPr>
              <a:t>si</a:t>
            </a:r>
            <a:r>
              <a:rPr sz="1100" spc="20" dirty="0">
                <a:latin typeface="Tahoma"/>
                <a:cs typeface="Tahoma"/>
              </a:rPr>
              <a:t> </a:t>
            </a:r>
            <a:r>
              <a:rPr sz="1100" spc="-65" dirty="0">
                <a:latin typeface="Tahoma"/>
                <a:cs typeface="Tahoma"/>
              </a:rPr>
              <a:t>su</a:t>
            </a:r>
            <a:r>
              <a:rPr sz="1100" spc="25" dirty="0">
                <a:latin typeface="Tahoma"/>
                <a:cs typeface="Tahoma"/>
              </a:rPr>
              <a:t> </a:t>
            </a:r>
            <a:r>
              <a:rPr sz="1100" spc="-35" dirty="0">
                <a:latin typeface="Tahoma"/>
                <a:cs typeface="Tahoma"/>
              </a:rPr>
              <a:t>salida</a:t>
            </a:r>
            <a:r>
              <a:rPr sz="1100" spc="20" dirty="0">
                <a:latin typeface="Tahoma"/>
                <a:cs typeface="Tahoma"/>
              </a:rPr>
              <a:t> </a:t>
            </a:r>
            <a:r>
              <a:rPr sz="1100" spc="-55" dirty="0">
                <a:latin typeface="Tahoma"/>
                <a:cs typeface="Tahoma"/>
              </a:rPr>
              <a:t>para</a:t>
            </a:r>
            <a:r>
              <a:rPr sz="1100" spc="20" dirty="0">
                <a:latin typeface="Tahoma"/>
                <a:cs typeface="Tahoma"/>
              </a:rPr>
              <a:t> </a:t>
            </a:r>
            <a:r>
              <a:rPr sz="1100" spc="-45" dirty="0">
                <a:latin typeface="Tahoma"/>
                <a:cs typeface="Tahoma"/>
              </a:rPr>
              <a:t>cada</a:t>
            </a:r>
            <a:r>
              <a:rPr sz="1100" spc="25" dirty="0">
                <a:latin typeface="Tahoma"/>
                <a:cs typeface="Tahoma"/>
              </a:rPr>
              <a:t> </a:t>
            </a:r>
            <a:r>
              <a:rPr sz="1100" spc="-45" dirty="0">
                <a:latin typeface="Tahoma"/>
                <a:cs typeface="Tahoma"/>
              </a:rPr>
              <a:t>valor</a:t>
            </a:r>
            <a:r>
              <a:rPr sz="1100" spc="25" dirty="0">
                <a:latin typeface="Tahoma"/>
                <a:cs typeface="Tahoma"/>
              </a:rPr>
              <a:t> </a:t>
            </a:r>
            <a:r>
              <a:rPr sz="1100" spc="-70" dirty="0">
                <a:latin typeface="Tahoma"/>
                <a:cs typeface="Tahoma"/>
              </a:rPr>
              <a:t>de</a:t>
            </a:r>
            <a:r>
              <a:rPr sz="1100" spc="25" dirty="0">
                <a:latin typeface="Tahoma"/>
                <a:cs typeface="Tahoma"/>
              </a:rPr>
              <a:t> </a:t>
            </a:r>
            <a:r>
              <a:rPr sz="1100" spc="-25" dirty="0">
                <a:latin typeface="Tahoma"/>
                <a:cs typeface="Tahoma"/>
              </a:rPr>
              <a:t>la </a:t>
            </a:r>
            <a:r>
              <a:rPr sz="1100" spc="-330" dirty="0">
                <a:latin typeface="Tahoma"/>
                <a:cs typeface="Tahoma"/>
              </a:rPr>
              <a:t> </a:t>
            </a:r>
            <a:r>
              <a:rPr sz="1100" spc="-45" dirty="0">
                <a:latin typeface="Tahoma"/>
                <a:cs typeface="Tahoma"/>
              </a:rPr>
              <a:t>variable </a:t>
            </a:r>
            <a:r>
              <a:rPr sz="1100" spc="-50" dirty="0">
                <a:latin typeface="Tahoma"/>
                <a:cs typeface="Tahoma"/>
              </a:rPr>
              <a:t>independiente </a:t>
            </a:r>
            <a:r>
              <a:rPr sz="1100" spc="-75" dirty="0">
                <a:latin typeface="Tahoma"/>
                <a:cs typeface="Tahoma"/>
              </a:rPr>
              <a:t>en</a:t>
            </a:r>
            <a:r>
              <a:rPr sz="1100" spc="-70" dirty="0">
                <a:latin typeface="Tahoma"/>
                <a:cs typeface="Tahoma"/>
              </a:rPr>
              <a:t> </a:t>
            </a:r>
            <a:r>
              <a:rPr sz="1100" spc="-55" dirty="0">
                <a:latin typeface="Tahoma"/>
                <a:cs typeface="Tahoma"/>
              </a:rPr>
              <a:t>un </a:t>
            </a:r>
            <a:r>
              <a:rPr sz="1100" spc="-35" dirty="0">
                <a:latin typeface="Tahoma"/>
                <a:cs typeface="Tahoma"/>
              </a:rPr>
              <a:t>tiempo </a:t>
            </a:r>
            <a:r>
              <a:rPr sz="1100" spc="-50" dirty="0">
                <a:latin typeface="Tahoma"/>
                <a:cs typeface="Tahoma"/>
              </a:rPr>
              <a:t>dado </a:t>
            </a:r>
            <a:r>
              <a:rPr sz="1100" spc="-65" dirty="0">
                <a:latin typeface="Tahoma"/>
                <a:cs typeface="Tahoma"/>
              </a:rPr>
              <a:t>depende</a:t>
            </a:r>
            <a:r>
              <a:rPr sz="1100" spc="-60" dirty="0">
                <a:latin typeface="Tahoma"/>
                <a:cs typeface="Tahoma"/>
              </a:rPr>
              <a:t> </a:t>
            </a:r>
            <a:r>
              <a:rPr sz="1100" spc="-50" dirty="0">
                <a:latin typeface="Tahoma"/>
                <a:cs typeface="Tahoma"/>
              </a:rPr>
              <a:t>solamente </a:t>
            </a:r>
            <a:r>
              <a:rPr sz="1100" spc="-70" dirty="0">
                <a:latin typeface="Tahoma"/>
                <a:cs typeface="Tahoma"/>
              </a:rPr>
              <a:t>de</a:t>
            </a:r>
            <a:r>
              <a:rPr sz="1100" spc="-65" dirty="0">
                <a:latin typeface="Tahoma"/>
                <a:cs typeface="Tahoma"/>
              </a:rPr>
              <a:t> </a:t>
            </a:r>
            <a:r>
              <a:rPr sz="1100" spc="-25" dirty="0">
                <a:latin typeface="Tahoma"/>
                <a:cs typeface="Tahoma"/>
              </a:rPr>
              <a:t>la </a:t>
            </a:r>
            <a:r>
              <a:rPr sz="1100" spc="-20" dirty="0">
                <a:latin typeface="Tahoma"/>
                <a:cs typeface="Tahoma"/>
              </a:rPr>
              <a:t> </a:t>
            </a:r>
            <a:r>
              <a:rPr sz="1100" spc="-45" dirty="0">
                <a:latin typeface="Tahoma"/>
                <a:cs typeface="Tahoma"/>
              </a:rPr>
              <a:t>entrada</a:t>
            </a:r>
            <a:r>
              <a:rPr sz="1100" spc="15" dirty="0">
                <a:latin typeface="Tahoma"/>
                <a:cs typeface="Tahoma"/>
              </a:rPr>
              <a:t> </a:t>
            </a:r>
            <a:r>
              <a:rPr sz="1100" spc="-75" dirty="0">
                <a:latin typeface="Tahoma"/>
                <a:cs typeface="Tahoma"/>
              </a:rPr>
              <a:t>en</a:t>
            </a:r>
            <a:r>
              <a:rPr sz="1100" spc="20" dirty="0">
                <a:latin typeface="Tahoma"/>
                <a:cs typeface="Tahoma"/>
              </a:rPr>
              <a:t> </a:t>
            </a:r>
            <a:r>
              <a:rPr sz="1100" spc="-45" dirty="0">
                <a:latin typeface="Tahoma"/>
                <a:cs typeface="Tahoma"/>
              </a:rPr>
              <a:t>el</a:t>
            </a:r>
            <a:r>
              <a:rPr sz="1100" spc="20" dirty="0">
                <a:latin typeface="Tahoma"/>
                <a:cs typeface="Tahoma"/>
              </a:rPr>
              <a:t> </a:t>
            </a:r>
            <a:r>
              <a:rPr sz="1100" spc="-50" dirty="0">
                <a:latin typeface="Tahoma"/>
                <a:cs typeface="Tahoma"/>
              </a:rPr>
              <a:t>mismo</a:t>
            </a:r>
            <a:r>
              <a:rPr sz="1100" spc="20" dirty="0">
                <a:latin typeface="Tahoma"/>
                <a:cs typeface="Tahoma"/>
              </a:rPr>
              <a:t> </a:t>
            </a:r>
            <a:r>
              <a:rPr sz="1100" spc="-35" dirty="0">
                <a:latin typeface="Tahoma"/>
                <a:cs typeface="Tahoma"/>
              </a:rPr>
              <a:t>tiempo.</a:t>
            </a:r>
            <a:endParaRPr sz="1100">
              <a:latin typeface="Tahoma"/>
              <a:cs typeface="Tahoma"/>
            </a:endParaRPr>
          </a:p>
          <a:p>
            <a:pPr marL="327660">
              <a:lnSpc>
                <a:spcPct val="100000"/>
              </a:lnSpc>
              <a:spcBef>
                <a:spcPts val="335"/>
              </a:spcBef>
            </a:pPr>
            <a:r>
              <a:rPr sz="1100" i="1" spc="-50" dirty="0">
                <a:latin typeface="Arial"/>
                <a:cs typeface="Arial"/>
              </a:rPr>
              <a:t>y</a:t>
            </a:r>
            <a:r>
              <a:rPr sz="1100" i="1" spc="-19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spc="-30" dirty="0">
                <a:latin typeface="Tahoma"/>
                <a:cs typeface="Tahoma"/>
              </a:rPr>
              <a:t>(2</a:t>
            </a: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105" dirty="0">
                <a:latin typeface="Tahoma"/>
                <a:cs typeface="Tahoma"/>
              </a:rPr>
              <a:t> </a:t>
            </a:r>
            <a:r>
              <a:rPr sz="1100" i="1" spc="204" dirty="0">
                <a:latin typeface="Arial"/>
                <a:cs typeface="Arial"/>
              </a:rPr>
              <a:t>−</a:t>
            </a:r>
            <a:r>
              <a:rPr sz="1100" i="1" spc="-65" dirty="0">
                <a:latin typeface="Arial"/>
                <a:cs typeface="Arial"/>
              </a:rPr>
              <a:t> </a:t>
            </a:r>
            <a:r>
              <a:rPr sz="1100" i="1" spc="-50" dirty="0">
                <a:latin typeface="Arial"/>
                <a:cs typeface="Arial"/>
              </a:rPr>
              <a:t>x</a:t>
            </a:r>
            <a:r>
              <a:rPr sz="1100" i="1" spc="-210" dirty="0">
                <a:latin typeface="Arial"/>
                <a:cs typeface="Arial"/>
              </a:rPr>
              <a:t> </a:t>
            </a:r>
            <a:r>
              <a:rPr sz="1200" spc="52" baseline="27777" dirty="0">
                <a:latin typeface="Tahoma"/>
                <a:cs typeface="Tahoma"/>
              </a:rPr>
              <a:t>2</a:t>
            </a:r>
            <a:r>
              <a:rPr sz="1100" spc="-110" dirty="0">
                <a:latin typeface="Tahoma"/>
                <a:cs typeface="Tahoma"/>
              </a:rPr>
              <a:t>[</a:t>
            </a:r>
            <a:r>
              <a:rPr sz="1100" i="1" spc="-30" dirty="0">
                <a:latin typeface="Arial"/>
                <a:cs typeface="Arial"/>
              </a:rPr>
              <a:t>n</a:t>
            </a:r>
            <a:r>
              <a:rPr sz="1100" spc="-55" dirty="0">
                <a:latin typeface="Tahoma"/>
                <a:cs typeface="Tahoma"/>
              </a:rPr>
              <a:t>])</a:t>
            </a:r>
            <a:r>
              <a:rPr sz="1200" spc="-22" baseline="27777" dirty="0">
                <a:latin typeface="Tahoma"/>
                <a:cs typeface="Tahoma"/>
              </a:rPr>
              <a:t>2</a:t>
            </a:r>
            <a:endParaRPr sz="1200" baseline="27777">
              <a:latin typeface="Tahoma"/>
              <a:cs typeface="Tahoma"/>
            </a:endParaRPr>
          </a:p>
          <a:p>
            <a:pPr marL="327660">
              <a:lnSpc>
                <a:spcPct val="100000"/>
              </a:lnSpc>
              <a:spcBef>
                <a:spcPts val="334"/>
              </a:spcBef>
            </a:pPr>
            <a:r>
              <a:rPr sz="1100" i="1" spc="-50" dirty="0">
                <a:latin typeface="Arial"/>
                <a:cs typeface="Arial"/>
              </a:rPr>
              <a:t>y</a:t>
            </a:r>
            <a:r>
              <a:rPr sz="1100" i="1" spc="-19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50" dirty="0">
                <a:latin typeface="Arial"/>
                <a:cs typeface="Arial"/>
              </a:rPr>
              <a:t>x</a:t>
            </a:r>
            <a:r>
              <a:rPr sz="1100" i="1" spc="-210" dirty="0">
                <a:latin typeface="Arial"/>
                <a:cs typeface="Arial"/>
              </a:rPr>
              <a:t> </a:t>
            </a:r>
            <a:r>
              <a:rPr sz="1100" spc="-110" dirty="0">
                <a:latin typeface="Tahoma"/>
                <a:cs typeface="Tahoma"/>
              </a:rPr>
              <a:t>[</a:t>
            </a:r>
            <a:r>
              <a:rPr sz="1100" i="1" spc="-50" dirty="0">
                <a:latin typeface="Arial"/>
                <a:cs typeface="Arial"/>
              </a:rPr>
              <a:t>n</a:t>
            </a:r>
            <a:r>
              <a:rPr sz="1100" i="1" spc="-45" dirty="0">
                <a:latin typeface="Arial"/>
                <a:cs typeface="Arial"/>
              </a:rPr>
              <a:t> </a:t>
            </a:r>
            <a:r>
              <a:rPr sz="1100" i="1" spc="204" dirty="0">
                <a:latin typeface="Arial"/>
                <a:cs typeface="Arial"/>
              </a:rPr>
              <a:t>−</a:t>
            </a:r>
            <a:r>
              <a:rPr sz="1100" i="1" spc="-65" dirty="0">
                <a:latin typeface="Arial"/>
                <a:cs typeface="Arial"/>
              </a:rPr>
              <a:t> </a:t>
            </a:r>
            <a:r>
              <a:rPr sz="1100" spc="-85" dirty="0">
                <a:latin typeface="Tahoma"/>
                <a:cs typeface="Tahoma"/>
              </a:rPr>
              <a:t>1]</a:t>
            </a:r>
            <a:endParaRPr sz="1100">
              <a:latin typeface="Tahoma"/>
              <a:cs typeface="Tahoma"/>
            </a:endParaRPr>
          </a:p>
          <a:p>
            <a:pPr marL="327660">
              <a:lnSpc>
                <a:spcPct val="100000"/>
              </a:lnSpc>
              <a:spcBef>
                <a:spcPts val="330"/>
              </a:spcBef>
            </a:pPr>
            <a:r>
              <a:rPr sz="1100" i="1" spc="-50" dirty="0">
                <a:latin typeface="Arial"/>
                <a:cs typeface="Arial"/>
              </a:rPr>
              <a:t>y</a:t>
            </a:r>
            <a:r>
              <a:rPr sz="1100" i="1" spc="-19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50" dirty="0">
                <a:latin typeface="Arial"/>
                <a:cs typeface="Arial"/>
              </a:rPr>
              <a:t>x</a:t>
            </a:r>
            <a:r>
              <a:rPr sz="1100" i="1" spc="-210" dirty="0">
                <a:latin typeface="Arial"/>
                <a:cs typeface="Arial"/>
              </a:rPr>
              <a:t> </a:t>
            </a:r>
            <a:r>
              <a:rPr sz="1100" spc="-110" dirty="0">
                <a:latin typeface="Tahoma"/>
                <a:cs typeface="Tahoma"/>
              </a:rPr>
              <a:t>[</a:t>
            </a:r>
            <a:r>
              <a:rPr sz="1100" i="1" spc="-50" dirty="0">
                <a:latin typeface="Arial"/>
                <a:cs typeface="Arial"/>
              </a:rPr>
              <a:t>n</a:t>
            </a:r>
            <a:r>
              <a:rPr sz="1100" i="1" spc="-45" dirty="0">
                <a:latin typeface="Arial"/>
                <a:cs typeface="Arial"/>
              </a:rPr>
              <a:t> </a:t>
            </a:r>
            <a:r>
              <a:rPr sz="1100" spc="45" dirty="0">
                <a:latin typeface="Tahoma"/>
                <a:cs typeface="Tahoma"/>
              </a:rPr>
              <a:t>+</a:t>
            </a:r>
            <a:r>
              <a:rPr sz="1100" spc="-105" dirty="0">
                <a:latin typeface="Tahoma"/>
                <a:cs typeface="Tahoma"/>
              </a:rPr>
              <a:t> </a:t>
            </a:r>
            <a:r>
              <a:rPr sz="1100" spc="-85" dirty="0">
                <a:latin typeface="Tahoma"/>
                <a:cs typeface="Tahoma"/>
              </a:rPr>
              <a:t>1]</a:t>
            </a:r>
            <a:endParaRPr sz="1100">
              <a:latin typeface="Tahoma"/>
              <a:cs typeface="Tahoma"/>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38E0B43-B3CF-4B25-A05B-BF3C3CB8F388}"/>
              </a:ext>
            </a:extLst>
          </p:cNvPr>
          <p:cNvSpPr txBox="1">
            <a:spLocks noGrp="1"/>
          </p:cNvSpPr>
          <p:nvPr>
            <p:ph type="title"/>
          </p:nvPr>
        </p:nvSpPr>
        <p:spPr>
          <a:xfrm>
            <a:off x="95300" y="72527"/>
            <a:ext cx="2089150" cy="244475"/>
          </a:xfrm>
          <a:prstGeom prst="rect">
            <a:avLst/>
          </a:prstGeom>
        </p:spPr>
        <p:txBody>
          <a:bodyPr vert="horz" wrap="square" lIns="0" tIns="17145" rIns="0" bIns="0" rtlCol="0">
            <a:spAutoFit/>
          </a:bodyPr>
          <a:lstStyle/>
          <a:p>
            <a:pPr marL="12700">
              <a:lnSpc>
                <a:spcPct val="100000"/>
              </a:lnSpc>
              <a:spcBef>
                <a:spcPts val="135"/>
              </a:spcBef>
            </a:pPr>
            <a:r>
              <a:rPr spc="-50" dirty="0"/>
              <a:t>Sistemas</a:t>
            </a:r>
            <a:r>
              <a:rPr spc="25" dirty="0"/>
              <a:t> </a:t>
            </a:r>
            <a:r>
              <a:rPr spc="-50" dirty="0"/>
              <a:t>con</a:t>
            </a:r>
            <a:r>
              <a:rPr spc="25" dirty="0"/>
              <a:t> </a:t>
            </a:r>
            <a:r>
              <a:rPr spc="-60" dirty="0"/>
              <a:t>y</a:t>
            </a:r>
            <a:r>
              <a:rPr spc="30" dirty="0"/>
              <a:t> </a:t>
            </a:r>
            <a:r>
              <a:rPr spc="-50" dirty="0"/>
              <a:t>sin</a:t>
            </a:r>
            <a:r>
              <a:rPr spc="25" dirty="0"/>
              <a:t> </a:t>
            </a:r>
            <a:r>
              <a:rPr spc="-65" dirty="0"/>
              <a:t>memoria</a:t>
            </a:r>
          </a:p>
        </p:txBody>
      </p:sp>
      <p:sp>
        <p:nvSpPr>
          <p:cNvPr id="6" name="CuadroTexto 5">
            <a:extLst>
              <a:ext uri="{FF2B5EF4-FFF2-40B4-BE49-F238E27FC236}">
                <a16:creationId xmlns:a16="http://schemas.microsoft.com/office/drawing/2014/main" id="{F6A8CCBF-4E0B-4A9E-9E94-65AC980217F7}"/>
              </a:ext>
            </a:extLst>
          </p:cNvPr>
          <p:cNvSpPr txBox="1"/>
          <p:nvPr/>
        </p:nvSpPr>
        <p:spPr>
          <a:xfrm>
            <a:off x="-12418" y="317002"/>
            <a:ext cx="4070067" cy="261610"/>
          </a:xfrm>
          <a:prstGeom prst="rect">
            <a:avLst/>
          </a:prstGeom>
          <a:noFill/>
        </p:spPr>
        <p:txBody>
          <a:bodyPr wrap="square">
            <a:spAutoFit/>
          </a:bodyPr>
          <a:lstStyle/>
          <a:p>
            <a:r>
              <a:rPr lang="es-MX" sz="1050" b="0" i="0" dirty="0">
                <a:solidFill>
                  <a:srgbClr val="333333"/>
                </a:solidFill>
                <a:effectLst/>
              </a:rPr>
              <a:t>El ejemplo más común es un sistema con un resistor:</a:t>
            </a:r>
            <a:endParaRPr lang="es-CO" sz="1050" dirty="0"/>
          </a:p>
        </p:txBody>
      </p:sp>
      <p:pic>
        <p:nvPicPr>
          <p:cNvPr id="1026" name="Picture 2">
            <a:extLst>
              <a:ext uri="{FF2B5EF4-FFF2-40B4-BE49-F238E27FC236}">
                <a16:creationId xmlns:a16="http://schemas.microsoft.com/office/drawing/2014/main" id="{B2D05EE0-00F8-4DF7-958A-BFB77449D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615" y="537875"/>
            <a:ext cx="1724025" cy="63485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9FF63FF5-06A9-4695-A09E-CC8CDCC9D875}"/>
              </a:ext>
            </a:extLst>
          </p:cNvPr>
          <p:cNvSpPr txBox="1"/>
          <p:nvPr/>
        </p:nvSpPr>
        <p:spPr>
          <a:xfrm>
            <a:off x="386629" y="570233"/>
            <a:ext cx="1098860" cy="338554"/>
          </a:xfrm>
          <a:prstGeom prst="rect">
            <a:avLst/>
          </a:prstGeom>
          <a:noFill/>
        </p:spPr>
        <p:txBody>
          <a:bodyPr wrap="square">
            <a:spAutoFit/>
          </a:bodyPr>
          <a:lstStyle/>
          <a:p>
            <a:r>
              <a:rPr lang="es-CO" sz="1600" b="0" i="1" dirty="0">
                <a:solidFill>
                  <a:srgbClr val="333333"/>
                </a:solidFill>
                <a:effectLst/>
              </a:rPr>
              <a:t>y(t)=</a:t>
            </a:r>
            <a:r>
              <a:rPr lang="es-CO" sz="1600" b="0" i="1" dirty="0" err="1">
                <a:solidFill>
                  <a:srgbClr val="333333"/>
                </a:solidFill>
                <a:effectLst/>
              </a:rPr>
              <a:t>Rx</a:t>
            </a:r>
            <a:r>
              <a:rPr lang="es-CO" sz="1600" b="0" i="1" dirty="0">
                <a:solidFill>
                  <a:srgbClr val="333333"/>
                </a:solidFill>
                <a:effectLst/>
              </a:rPr>
              <a:t>(t)</a:t>
            </a:r>
            <a:endParaRPr lang="es-CO" sz="1600" i="1" dirty="0"/>
          </a:p>
        </p:txBody>
      </p:sp>
      <p:sp>
        <p:nvSpPr>
          <p:cNvPr id="11" name="CuadroTexto 10">
            <a:extLst>
              <a:ext uri="{FF2B5EF4-FFF2-40B4-BE49-F238E27FC236}">
                <a16:creationId xmlns:a16="http://schemas.microsoft.com/office/drawing/2014/main" id="{1DECD78D-F6E9-46FA-983B-F71B79EC316B}"/>
              </a:ext>
            </a:extLst>
          </p:cNvPr>
          <p:cNvSpPr txBox="1"/>
          <p:nvPr/>
        </p:nvSpPr>
        <p:spPr>
          <a:xfrm>
            <a:off x="203250" y="1259325"/>
            <a:ext cx="4311600" cy="430887"/>
          </a:xfrm>
          <a:prstGeom prst="rect">
            <a:avLst/>
          </a:prstGeom>
          <a:noFill/>
        </p:spPr>
        <p:txBody>
          <a:bodyPr wrap="square">
            <a:spAutoFit/>
          </a:bodyPr>
          <a:lstStyle/>
          <a:p>
            <a:r>
              <a:rPr lang="es-MX" sz="1050" b="0" i="0" dirty="0">
                <a:solidFill>
                  <a:srgbClr val="333333"/>
                </a:solidFill>
                <a:effectLst/>
              </a:rPr>
              <a:t>Por otra parte, si el sistema depende de los valores anteriores de la entrada, se lo considera sistema </a:t>
            </a:r>
            <a:r>
              <a:rPr lang="es-MX" sz="1050" b="1" i="1" dirty="0">
                <a:solidFill>
                  <a:srgbClr val="333333"/>
                </a:solidFill>
                <a:effectLst/>
              </a:rPr>
              <a:t>con memoria</a:t>
            </a:r>
            <a:r>
              <a:rPr lang="es-MX" sz="1050" b="0" i="0" dirty="0">
                <a:solidFill>
                  <a:srgbClr val="333333"/>
                </a:solidFill>
                <a:effectLst/>
              </a:rPr>
              <a:t>.</a:t>
            </a:r>
            <a:endParaRPr lang="es-CO" sz="1050" dirty="0"/>
          </a:p>
        </p:txBody>
      </p:sp>
      <p:sp>
        <p:nvSpPr>
          <p:cNvPr id="13" name="CuadroTexto 12">
            <a:extLst>
              <a:ext uri="{FF2B5EF4-FFF2-40B4-BE49-F238E27FC236}">
                <a16:creationId xmlns:a16="http://schemas.microsoft.com/office/drawing/2014/main" id="{D146BE5B-86D9-4B4F-8048-A76C37F26914}"/>
              </a:ext>
            </a:extLst>
          </p:cNvPr>
          <p:cNvSpPr txBox="1"/>
          <p:nvPr/>
        </p:nvSpPr>
        <p:spPr>
          <a:xfrm>
            <a:off x="193725" y="1743778"/>
            <a:ext cx="2895600" cy="577081"/>
          </a:xfrm>
          <a:prstGeom prst="rect">
            <a:avLst/>
          </a:prstGeom>
          <a:noFill/>
        </p:spPr>
        <p:txBody>
          <a:bodyPr wrap="square">
            <a:spAutoFit/>
          </a:bodyPr>
          <a:lstStyle/>
          <a:p>
            <a:pPr algn="l"/>
            <a:r>
              <a:rPr lang="es-MX" sz="1050" b="0" i="0" dirty="0">
                <a:solidFill>
                  <a:srgbClr val="333333"/>
                </a:solidFill>
                <a:effectLst/>
              </a:rPr>
              <a:t>Tal es el caso de un capacitor, cuyo valor de salida depende de lo acumulado desde el tiempo -∞ hasta t.</a:t>
            </a:r>
            <a:endParaRPr lang="es-CO" sz="1200" dirty="0"/>
          </a:p>
        </p:txBody>
      </p:sp>
      <p:pic>
        <p:nvPicPr>
          <p:cNvPr id="1028" name="Picture 4">
            <a:extLst>
              <a:ext uri="{FF2B5EF4-FFF2-40B4-BE49-F238E27FC236}">
                <a16:creationId xmlns:a16="http://schemas.microsoft.com/office/drawing/2014/main" id="{C6B0DBAF-14C9-49CD-B150-70AA4C6AA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577" y="1563696"/>
            <a:ext cx="1000125" cy="9541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4" name="CuadroTexto 13">
                <a:extLst>
                  <a:ext uri="{FF2B5EF4-FFF2-40B4-BE49-F238E27FC236}">
                    <a16:creationId xmlns:a16="http://schemas.microsoft.com/office/drawing/2014/main" id="{38B96053-3A97-4EBE-ACF8-1363948D056C}"/>
                  </a:ext>
                </a:extLst>
              </p:cNvPr>
              <p:cNvSpPr txBox="1"/>
              <p:nvPr/>
            </p:nvSpPr>
            <p:spPr>
              <a:xfrm>
                <a:off x="1093756" y="2165003"/>
                <a:ext cx="1413913" cy="4118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sz="1200" b="0" i="1" smtClean="0">
                          <a:latin typeface="Cambria Math" panose="02040503050406030204" pitchFamily="18" charset="0"/>
                        </a:rPr>
                        <m:t>𝑦</m:t>
                      </m:r>
                      <m:d>
                        <m:dPr>
                          <m:ctrlPr>
                            <a:rPr lang="es-MX" sz="1200" b="0" i="1" smtClean="0">
                              <a:latin typeface="Cambria Math" panose="02040503050406030204" pitchFamily="18" charset="0"/>
                            </a:rPr>
                          </m:ctrlPr>
                        </m:dPr>
                        <m:e>
                          <m:r>
                            <a:rPr lang="es-MX" sz="1200" b="0" i="1" smtClean="0">
                              <a:latin typeface="Cambria Math" panose="02040503050406030204" pitchFamily="18" charset="0"/>
                            </a:rPr>
                            <m:t>𝑡</m:t>
                          </m:r>
                        </m:e>
                      </m:d>
                      <m:r>
                        <a:rPr lang="es-MX" sz="1200" b="0" i="1" smtClean="0">
                          <a:latin typeface="Cambria Math" panose="02040503050406030204" pitchFamily="18" charset="0"/>
                        </a:rPr>
                        <m:t>= </m:t>
                      </m:r>
                      <m:f>
                        <m:fPr>
                          <m:ctrlPr>
                            <a:rPr lang="es-MX" sz="1200" b="0" i="1" smtClean="0">
                              <a:latin typeface="Cambria Math" panose="02040503050406030204" pitchFamily="18" charset="0"/>
                            </a:rPr>
                          </m:ctrlPr>
                        </m:fPr>
                        <m:num>
                          <m:r>
                            <a:rPr lang="es-MX" sz="1200" b="0" i="1" smtClean="0">
                              <a:latin typeface="Cambria Math" panose="02040503050406030204" pitchFamily="18" charset="0"/>
                            </a:rPr>
                            <m:t>1</m:t>
                          </m:r>
                        </m:num>
                        <m:den>
                          <m:r>
                            <a:rPr lang="es-MX" sz="1200" b="0" i="1" smtClean="0">
                              <a:latin typeface="Cambria Math" panose="02040503050406030204" pitchFamily="18" charset="0"/>
                            </a:rPr>
                            <m:t>𝐶</m:t>
                          </m:r>
                        </m:den>
                      </m:f>
                      <m:r>
                        <a:rPr lang="es-MX" sz="1200" b="0" i="1" smtClean="0">
                          <a:latin typeface="Cambria Math" panose="02040503050406030204" pitchFamily="18" charset="0"/>
                        </a:rPr>
                        <m:t> </m:t>
                      </m:r>
                      <m:nary>
                        <m:naryPr>
                          <m:ctrlPr>
                            <a:rPr lang="es-MX" sz="1200" b="0" i="1" smtClean="0">
                              <a:latin typeface="Cambria Math" panose="02040503050406030204" pitchFamily="18" charset="0"/>
                            </a:rPr>
                          </m:ctrlPr>
                        </m:naryPr>
                        <m:sub>
                          <m:r>
                            <m:rPr>
                              <m:brk m:alnAt="23"/>
                            </m:rPr>
                            <a:rPr lang="es-MX" sz="1200" b="0" i="1" smtClean="0">
                              <a:latin typeface="Cambria Math" panose="02040503050406030204" pitchFamily="18" charset="0"/>
                            </a:rPr>
                            <m:t>−</m:t>
                          </m:r>
                          <m:r>
                            <a:rPr lang="es-MX" sz="1200" b="0" i="1" smtClean="0">
                              <a:latin typeface="Cambria Math" panose="02040503050406030204" pitchFamily="18" charset="0"/>
                              <a:ea typeface="Cambria Math" panose="02040503050406030204" pitchFamily="18" charset="0"/>
                            </a:rPr>
                            <m:t>∞</m:t>
                          </m:r>
                        </m:sub>
                        <m:sup>
                          <m:r>
                            <a:rPr lang="es-MX" sz="1200" b="0" i="1" smtClean="0">
                              <a:latin typeface="Cambria Math" panose="02040503050406030204" pitchFamily="18" charset="0"/>
                            </a:rPr>
                            <m:t>𝑡</m:t>
                          </m:r>
                        </m:sup>
                        <m:e>
                          <m:r>
                            <a:rPr lang="es-MX" sz="1200" b="0" i="1" smtClean="0">
                              <a:latin typeface="Cambria Math" panose="02040503050406030204" pitchFamily="18" charset="0"/>
                            </a:rPr>
                            <m:t>𝑥</m:t>
                          </m:r>
                          <m:d>
                            <m:dPr>
                              <m:ctrlPr>
                                <a:rPr lang="es-MX" sz="1200" b="0" i="1" smtClean="0">
                                  <a:latin typeface="Cambria Math" panose="02040503050406030204" pitchFamily="18" charset="0"/>
                                </a:rPr>
                              </m:ctrlPr>
                            </m:dPr>
                            <m:e>
                              <m:r>
                                <a:rPr lang="es-MX" sz="1200" b="0" i="1" smtClean="0">
                                  <a:latin typeface="Cambria Math" panose="02040503050406030204" pitchFamily="18" charset="0"/>
                                  <a:ea typeface="Cambria Math" panose="02040503050406030204" pitchFamily="18" charset="0"/>
                                </a:rPr>
                                <m:t>𝜏</m:t>
                              </m:r>
                            </m:e>
                          </m:d>
                          <m:r>
                            <a:rPr lang="es-MX" sz="1200" b="0" i="1" smtClean="0">
                              <a:latin typeface="Cambria Math" panose="02040503050406030204" pitchFamily="18" charset="0"/>
                            </a:rPr>
                            <m:t>𝑑</m:t>
                          </m:r>
                          <m:r>
                            <a:rPr lang="es-MX" sz="1200" b="0" i="1" smtClean="0">
                              <a:latin typeface="Cambria Math" panose="02040503050406030204" pitchFamily="18" charset="0"/>
                              <a:ea typeface="Cambria Math" panose="02040503050406030204" pitchFamily="18" charset="0"/>
                            </a:rPr>
                            <m:t>𝜏</m:t>
                          </m:r>
                        </m:e>
                      </m:nary>
                    </m:oMath>
                  </m:oMathPara>
                </a14:m>
                <a:endParaRPr lang="es-CO" dirty="0"/>
              </a:p>
            </p:txBody>
          </p:sp>
        </mc:Choice>
        <mc:Fallback>
          <p:sp>
            <p:nvSpPr>
              <p:cNvPr id="14" name="CuadroTexto 13">
                <a:extLst>
                  <a:ext uri="{FF2B5EF4-FFF2-40B4-BE49-F238E27FC236}">
                    <a16:creationId xmlns:a16="http://schemas.microsoft.com/office/drawing/2014/main" id="{38B96053-3A97-4EBE-ACF8-1363948D056C}"/>
                  </a:ext>
                </a:extLst>
              </p:cNvPr>
              <p:cNvSpPr txBox="1">
                <a:spLocks noRot="1" noChangeAspect="1" noMove="1" noResize="1" noEditPoints="1" noAdjustHandles="1" noChangeArrowheads="1" noChangeShapeType="1" noTextEdit="1"/>
              </p:cNvSpPr>
              <p:nvPr/>
            </p:nvSpPr>
            <p:spPr>
              <a:xfrm>
                <a:off x="1093756" y="2165003"/>
                <a:ext cx="1413913" cy="411844"/>
              </a:xfrm>
              <a:prstGeom prst="rect">
                <a:avLst/>
              </a:prstGeom>
              <a:blipFill>
                <a:blip r:embed="rId4"/>
                <a:stretch>
                  <a:fillRect l="-2155" t="-185294" r="-25000" b="-272059"/>
                </a:stretch>
              </a:blipFill>
            </p:spPr>
            <p:txBody>
              <a:bodyPr/>
              <a:lstStyle/>
              <a:p>
                <a:r>
                  <a:rPr lang="es-CO">
                    <a:noFill/>
                  </a:rPr>
                  <a:t> </a:t>
                </a:r>
              </a:p>
            </p:txBody>
          </p:sp>
        </mc:Fallback>
      </mc:AlternateContent>
      <p:sp>
        <p:nvSpPr>
          <p:cNvPr id="19" name="CuadroTexto 18">
            <a:extLst>
              <a:ext uri="{FF2B5EF4-FFF2-40B4-BE49-F238E27FC236}">
                <a16:creationId xmlns:a16="http://schemas.microsoft.com/office/drawing/2014/main" id="{41F7A12E-D57A-43BF-BD1E-27984AE16824}"/>
              </a:ext>
            </a:extLst>
          </p:cNvPr>
          <p:cNvSpPr txBox="1"/>
          <p:nvPr/>
        </p:nvSpPr>
        <p:spPr>
          <a:xfrm>
            <a:off x="327075" y="2560504"/>
            <a:ext cx="4063949" cy="900246"/>
          </a:xfrm>
          <a:prstGeom prst="rect">
            <a:avLst/>
          </a:prstGeom>
          <a:noFill/>
        </p:spPr>
        <p:txBody>
          <a:bodyPr wrap="square">
            <a:spAutoFit/>
          </a:bodyPr>
          <a:lstStyle/>
          <a:p>
            <a:pPr algn="l"/>
            <a:r>
              <a:rPr lang="es-MX" sz="1050" b="0" i="0" dirty="0">
                <a:solidFill>
                  <a:srgbClr val="333333"/>
                </a:solidFill>
                <a:effectLst/>
              </a:rPr>
              <a:t>Los </a:t>
            </a:r>
            <a:r>
              <a:rPr lang="es-MX" sz="1050" b="1" i="1" dirty="0">
                <a:solidFill>
                  <a:srgbClr val="333333"/>
                </a:solidFill>
                <a:effectLst/>
              </a:rPr>
              <a:t>sistemas sin memoria</a:t>
            </a:r>
            <a:r>
              <a:rPr lang="es-MX" sz="1050" b="0" i="0" dirty="0">
                <a:solidFill>
                  <a:srgbClr val="333333"/>
                </a:solidFill>
                <a:effectLst/>
              </a:rPr>
              <a:t> también se conocen como </a:t>
            </a:r>
            <a:r>
              <a:rPr lang="es-MX" sz="1050" b="0" i="1" dirty="0" err="1">
                <a:solidFill>
                  <a:srgbClr val="333333"/>
                </a:solidFill>
                <a:effectLst/>
              </a:rPr>
              <a:t>instantaneos</a:t>
            </a:r>
            <a:r>
              <a:rPr lang="es-MX" sz="1050" b="0" i="0" dirty="0">
                <a:solidFill>
                  <a:srgbClr val="333333"/>
                </a:solidFill>
                <a:effectLst/>
              </a:rPr>
              <a:t>, que son un caso particular de los sistemas </a:t>
            </a:r>
            <a:r>
              <a:rPr lang="es-MX" sz="1050" b="0" i="1" dirty="0">
                <a:solidFill>
                  <a:srgbClr val="333333"/>
                </a:solidFill>
                <a:effectLst/>
              </a:rPr>
              <a:t>dinámicos (con</a:t>
            </a:r>
            <a:r>
              <a:rPr lang="es-MX" sz="1050" b="0" i="0" dirty="0">
                <a:solidFill>
                  <a:srgbClr val="333333"/>
                </a:solidFill>
                <a:effectLst/>
              </a:rPr>
              <a:t> memoria).</a:t>
            </a:r>
          </a:p>
          <a:p>
            <a:pPr algn="l"/>
            <a:r>
              <a:rPr lang="es-MX" sz="1050" b="0" i="0" dirty="0">
                <a:solidFill>
                  <a:srgbClr val="333333"/>
                </a:solidFill>
                <a:effectLst/>
              </a:rPr>
              <a:t>Un sistema  cuya respuesta en </a:t>
            </a:r>
            <a:r>
              <a:rPr lang="es-MX" sz="1050" b="1" i="0" dirty="0">
                <a:solidFill>
                  <a:srgbClr val="333333"/>
                </a:solidFill>
                <a:effectLst/>
              </a:rPr>
              <a:t>t</a:t>
            </a:r>
            <a:r>
              <a:rPr lang="es-MX" sz="1050" b="0" i="0" dirty="0">
                <a:solidFill>
                  <a:srgbClr val="333333"/>
                </a:solidFill>
                <a:effectLst/>
              </a:rPr>
              <a:t> está determinada por los anteriores </a:t>
            </a:r>
            <a:r>
              <a:rPr lang="es-MX" sz="1050" b="1" i="0" dirty="0">
                <a:solidFill>
                  <a:srgbClr val="333333"/>
                </a:solidFill>
                <a:effectLst/>
              </a:rPr>
              <a:t>T</a:t>
            </a:r>
            <a:r>
              <a:rPr lang="es-MX" sz="1050" b="0" i="0" dirty="0">
                <a:solidFill>
                  <a:srgbClr val="333333"/>
                </a:solidFill>
                <a:effectLst/>
              </a:rPr>
              <a:t> segundos, es decir el intervalo (</a:t>
            </a:r>
            <a:r>
              <a:rPr lang="es-MX" sz="1050" b="1" i="0" dirty="0">
                <a:solidFill>
                  <a:srgbClr val="333333"/>
                </a:solidFill>
                <a:effectLst/>
              </a:rPr>
              <a:t>t</a:t>
            </a:r>
            <a:r>
              <a:rPr lang="es-MX" sz="1050" b="0" i="0" dirty="0">
                <a:solidFill>
                  <a:srgbClr val="333333"/>
                </a:solidFill>
                <a:effectLst/>
              </a:rPr>
              <a:t>–</a:t>
            </a:r>
            <a:r>
              <a:rPr lang="es-MX" sz="1050" b="1" i="0" dirty="0">
                <a:solidFill>
                  <a:srgbClr val="333333"/>
                </a:solidFill>
                <a:effectLst/>
              </a:rPr>
              <a:t>T</a:t>
            </a:r>
            <a:r>
              <a:rPr lang="es-MX" sz="1050" b="0" i="0" dirty="0">
                <a:solidFill>
                  <a:srgbClr val="333333"/>
                </a:solidFill>
                <a:effectLst/>
              </a:rPr>
              <a:t>), se lo conoce como «sistema con memoria finita»</a:t>
            </a:r>
          </a:p>
        </p:txBody>
      </p:sp>
    </p:spTree>
    <p:extLst>
      <p:ext uri="{BB962C8B-B14F-4D97-AF65-F5344CB8AC3E}">
        <p14:creationId xmlns:p14="http://schemas.microsoft.com/office/powerpoint/2010/main" val="31818595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089150" cy="244475"/>
          </a:xfrm>
          <a:prstGeom prst="rect">
            <a:avLst/>
          </a:prstGeom>
        </p:spPr>
        <p:txBody>
          <a:bodyPr vert="horz" wrap="square" lIns="0" tIns="17145" rIns="0" bIns="0" rtlCol="0">
            <a:spAutoFit/>
          </a:bodyPr>
          <a:lstStyle/>
          <a:p>
            <a:pPr marL="12700">
              <a:lnSpc>
                <a:spcPct val="100000"/>
              </a:lnSpc>
              <a:spcBef>
                <a:spcPts val="135"/>
              </a:spcBef>
            </a:pPr>
            <a:r>
              <a:rPr spc="-50" dirty="0"/>
              <a:t>Sistemas</a:t>
            </a:r>
            <a:r>
              <a:rPr spc="25" dirty="0"/>
              <a:t> </a:t>
            </a:r>
            <a:r>
              <a:rPr spc="-50" dirty="0"/>
              <a:t>con</a:t>
            </a:r>
            <a:r>
              <a:rPr spc="25" dirty="0"/>
              <a:t> </a:t>
            </a:r>
            <a:r>
              <a:rPr spc="-60" dirty="0"/>
              <a:t>y</a:t>
            </a:r>
            <a:r>
              <a:rPr spc="30" dirty="0"/>
              <a:t> </a:t>
            </a:r>
            <a:r>
              <a:rPr spc="-50" dirty="0"/>
              <a:t>sin</a:t>
            </a:r>
            <a:r>
              <a:rPr spc="25" dirty="0"/>
              <a:t> </a:t>
            </a:r>
            <a:r>
              <a:rPr spc="-65" dirty="0"/>
              <a:t>memoria</a:t>
            </a:r>
          </a:p>
        </p:txBody>
      </p:sp>
      <p:sp>
        <p:nvSpPr>
          <p:cNvPr id="17" name="object 17"/>
          <p:cNvSpPr txBox="1"/>
          <p:nvPr/>
        </p:nvSpPr>
        <p:spPr>
          <a:xfrm>
            <a:off x="87744" y="922471"/>
            <a:ext cx="4262755" cy="1408430"/>
          </a:xfrm>
          <a:prstGeom prst="rect">
            <a:avLst/>
          </a:prstGeom>
        </p:spPr>
        <p:txBody>
          <a:bodyPr vert="horz" wrap="square" lIns="0" tIns="43180" rIns="0" bIns="0" rtlCol="0">
            <a:spAutoFit/>
          </a:bodyPr>
          <a:lstStyle/>
          <a:p>
            <a:pPr marL="50800">
              <a:lnSpc>
                <a:spcPct val="100000"/>
              </a:lnSpc>
              <a:spcBef>
                <a:spcPts val="340"/>
              </a:spcBef>
            </a:pPr>
            <a:r>
              <a:rPr sz="1200" spc="-40" dirty="0">
                <a:solidFill>
                  <a:srgbClr val="3333B2"/>
                </a:solidFill>
                <a:latin typeface="Tahoma"/>
                <a:cs typeface="Tahoma"/>
              </a:rPr>
              <a:t>Definicion</a:t>
            </a:r>
            <a:endParaRPr sz="1200">
              <a:latin typeface="Tahoma"/>
              <a:cs typeface="Tahoma"/>
            </a:endParaRPr>
          </a:p>
          <a:p>
            <a:pPr marL="50800" marR="43180">
              <a:lnSpc>
                <a:spcPct val="102600"/>
              </a:lnSpc>
              <a:spcBef>
                <a:spcPts val="180"/>
              </a:spcBef>
            </a:pPr>
            <a:r>
              <a:rPr sz="1100" spc="-55" dirty="0">
                <a:latin typeface="Tahoma"/>
                <a:cs typeface="Tahoma"/>
              </a:rPr>
              <a:t>Se</a:t>
            </a:r>
            <a:r>
              <a:rPr sz="1100" spc="20" dirty="0">
                <a:latin typeface="Tahoma"/>
                <a:cs typeface="Tahoma"/>
              </a:rPr>
              <a:t> </a:t>
            </a:r>
            <a:r>
              <a:rPr sz="1100" spc="-40" dirty="0">
                <a:latin typeface="Tahoma"/>
                <a:cs typeface="Tahoma"/>
              </a:rPr>
              <a:t>dice</a:t>
            </a:r>
            <a:r>
              <a:rPr sz="1100" spc="25" dirty="0">
                <a:latin typeface="Tahoma"/>
                <a:cs typeface="Tahoma"/>
              </a:rPr>
              <a:t> </a:t>
            </a:r>
            <a:r>
              <a:rPr sz="1100" spc="-65" dirty="0">
                <a:latin typeface="Tahoma"/>
                <a:cs typeface="Tahoma"/>
              </a:rPr>
              <a:t>que</a:t>
            </a:r>
            <a:r>
              <a:rPr sz="1100" spc="25" dirty="0">
                <a:latin typeface="Tahoma"/>
                <a:cs typeface="Tahoma"/>
              </a:rPr>
              <a:t> </a:t>
            </a:r>
            <a:r>
              <a:rPr sz="1100" spc="-55" dirty="0">
                <a:latin typeface="Tahoma"/>
                <a:cs typeface="Tahoma"/>
              </a:rPr>
              <a:t>un</a:t>
            </a:r>
            <a:r>
              <a:rPr sz="1100" spc="25" dirty="0">
                <a:latin typeface="Tahoma"/>
                <a:cs typeface="Tahoma"/>
              </a:rPr>
              <a:t> </a:t>
            </a:r>
            <a:r>
              <a:rPr sz="1100" spc="-50" dirty="0">
                <a:latin typeface="Tahoma"/>
                <a:cs typeface="Tahoma"/>
              </a:rPr>
              <a:t>sistema</a:t>
            </a:r>
            <a:r>
              <a:rPr sz="1100" spc="25" dirty="0">
                <a:latin typeface="Tahoma"/>
                <a:cs typeface="Tahoma"/>
              </a:rPr>
              <a:t> </a:t>
            </a:r>
            <a:r>
              <a:rPr sz="1100" spc="-85" dirty="0">
                <a:latin typeface="Tahoma"/>
                <a:cs typeface="Tahoma"/>
              </a:rPr>
              <a:t>es</a:t>
            </a:r>
            <a:r>
              <a:rPr sz="1100" spc="20" dirty="0">
                <a:latin typeface="Tahoma"/>
                <a:cs typeface="Tahoma"/>
              </a:rPr>
              <a:t> </a:t>
            </a:r>
            <a:r>
              <a:rPr sz="1100" i="1" spc="-60" dirty="0">
                <a:latin typeface="Arial"/>
                <a:cs typeface="Arial"/>
              </a:rPr>
              <a:t>sin</a:t>
            </a:r>
            <a:r>
              <a:rPr sz="1100" i="1" spc="60" dirty="0">
                <a:latin typeface="Arial"/>
                <a:cs typeface="Arial"/>
              </a:rPr>
              <a:t> </a:t>
            </a:r>
            <a:r>
              <a:rPr sz="1100" i="1" spc="-60" dirty="0">
                <a:latin typeface="Arial"/>
                <a:cs typeface="Arial"/>
              </a:rPr>
              <a:t>memoria</a:t>
            </a:r>
            <a:r>
              <a:rPr sz="1100" i="1" spc="70" dirty="0">
                <a:latin typeface="Arial"/>
                <a:cs typeface="Arial"/>
              </a:rPr>
              <a:t> </a:t>
            </a:r>
            <a:r>
              <a:rPr sz="1100" spc="-35" dirty="0">
                <a:latin typeface="Tahoma"/>
                <a:cs typeface="Tahoma"/>
              </a:rPr>
              <a:t>si</a:t>
            </a:r>
            <a:r>
              <a:rPr sz="1100" spc="20" dirty="0">
                <a:latin typeface="Tahoma"/>
                <a:cs typeface="Tahoma"/>
              </a:rPr>
              <a:t> </a:t>
            </a:r>
            <a:r>
              <a:rPr sz="1100" spc="-65" dirty="0">
                <a:latin typeface="Tahoma"/>
                <a:cs typeface="Tahoma"/>
              </a:rPr>
              <a:t>su</a:t>
            </a:r>
            <a:r>
              <a:rPr sz="1100" spc="25" dirty="0">
                <a:latin typeface="Tahoma"/>
                <a:cs typeface="Tahoma"/>
              </a:rPr>
              <a:t> </a:t>
            </a:r>
            <a:r>
              <a:rPr sz="1100" spc="-35" dirty="0">
                <a:latin typeface="Tahoma"/>
                <a:cs typeface="Tahoma"/>
              </a:rPr>
              <a:t>salida</a:t>
            </a:r>
            <a:r>
              <a:rPr sz="1100" spc="20" dirty="0">
                <a:latin typeface="Tahoma"/>
                <a:cs typeface="Tahoma"/>
              </a:rPr>
              <a:t> </a:t>
            </a:r>
            <a:r>
              <a:rPr sz="1100" spc="-55" dirty="0">
                <a:latin typeface="Tahoma"/>
                <a:cs typeface="Tahoma"/>
              </a:rPr>
              <a:t>para</a:t>
            </a:r>
            <a:r>
              <a:rPr sz="1100" spc="20" dirty="0">
                <a:latin typeface="Tahoma"/>
                <a:cs typeface="Tahoma"/>
              </a:rPr>
              <a:t> </a:t>
            </a:r>
            <a:r>
              <a:rPr sz="1100" spc="-45" dirty="0">
                <a:latin typeface="Tahoma"/>
                <a:cs typeface="Tahoma"/>
              </a:rPr>
              <a:t>cada</a:t>
            </a:r>
            <a:r>
              <a:rPr sz="1100" spc="25" dirty="0">
                <a:latin typeface="Tahoma"/>
                <a:cs typeface="Tahoma"/>
              </a:rPr>
              <a:t> </a:t>
            </a:r>
            <a:r>
              <a:rPr sz="1100" spc="-45" dirty="0">
                <a:latin typeface="Tahoma"/>
                <a:cs typeface="Tahoma"/>
              </a:rPr>
              <a:t>valor</a:t>
            </a:r>
            <a:r>
              <a:rPr sz="1100" spc="25" dirty="0">
                <a:latin typeface="Tahoma"/>
                <a:cs typeface="Tahoma"/>
              </a:rPr>
              <a:t> </a:t>
            </a:r>
            <a:r>
              <a:rPr sz="1100" spc="-70" dirty="0">
                <a:latin typeface="Tahoma"/>
                <a:cs typeface="Tahoma"/>
              </a:rPr>
              <a:t>de</a:t>
            </a:r>
            <a:r>
              <a:rPr sz="1100" spc="25" dirty="0">
                <a:latin typeface="Tahoma"/>
                <a:cs typeface="Tahoma"/>
              </a:rPr>
              <a:t> </a:t>
            </a:r>
            <a:r>
              <a:rPr sz="1100" spc="-25" dirty="0">
                <a:latin typeface="Tahoma"/>
                <a:cs typeface="Tahoma"/>
              </a:rPr>
              <a:t>la </a:t>
            </a:r>
            <a:r>
              <a:rPr sz="1100" spc="-330" dirty="0">
                <a:latin typeface="Tahoma"/>
                <a:cs typeface="Tahoma"/>
              </a:rPr>
              <a:t> </a:t>
            </a:r>
            <a:r>
              <a:rPr sz="1100" spc="-45" dirty="0">
                <a:latin typeface="Tahoma"/>
                <a:cs typeface="Tahoma"/>
              </a:rPr>
              <a:t>variable </a:t>
            </a:r>
            <a:r>
              <a:rPr sz="1100" spc="-50" dirty="0">
                <a:latin typeface="Tahoma"/>
                <a:cs typeface="Tahoma"/>
              </a:rPr>
              <a:t>independiente </a:t>
            </a:r>
            <a:r>
              <a:rPr sz="1100" spc="-75" dirty="0">
                <a:latin typeface="Tahoma"/>
                <a:cs typeface="Tahoma"/>
              </a:rPr>
              <a:t>en</a:t>
            </a:r>
            <a:r>
              <a:rPr sz="1100" spc="-70" dirty="0">
                <a:latin typeface="Tahoma"/>
                <a:cs typeface="Tahoma"/>
              </a:rPr>
              <a:t> </a:t>
            </a:r>
            <a:r>
              <a:rPr sz="1100" spc="-55" dirty="0">
                <a:latin typeface="Tahoma"/>
                <a:cs typeface="Tahoma"/>
              </a:rPr>
              <a:t>un </a:t>
            </a:r>
            <a:r>
              <a:rPr sz="1100" spc="-35" dirty="0">
                <a:latin typeface="Tahoma"/>
                <a:cs typeface="Tahoma"/>
              </a:rPr>
              <a:t>tiempo </a:t>
            </a:r>
            <a:r>
              <a:rPr sz="1100" spc="-50" dirty="0">
                <a:latin typeface="Tahoma"/>
                <a:cs typeface="Tahoma"/>
              </a:rPr>
              <a:t>dado </a:t>
            </a:r>
            <a:r>
              <a:rPr sz="1100" spc="-65" dirty="0">
                <a:latin typeface="Tahoma"/>
                <a:cs typeface="Tahoma"/>
              </a:rPr>
              <a:t>depende</a:t>
            </a:r>
            <a:r>
              <a:rPr sz="1100" spc="-60" dirty="0">
                <a:latin typeface="Tahoma"/>
                <a:cs typeface="Tahoma"/>
              </a:rPr>
              <a:t> </a:t>
            </a:r>
            <a:r>
              <a:rPr sz="1100" spc="-50" dirty="0">
                <a:latin typeface="Tahoma"/>
                <a:cs typeface="Tahoma"/>
              </a:rPr>
              <a:t>solamente </a:t>
            </a:r>
            <a:r>
              <a:rPr sz="1100" spc="-70" dirty="0">
                <a:latin typeface="Tahoma"/>
                <a:cs typeface="Tahoma"/>
              </a:rPr>
              <a:t>de</a:t>
            </a:r>
            <a:r>
              <a:rPr sz="1100" spc="-65" dirty="0">
                <a:latin typeface="Tahoma"/>
                <a:cs typeface="Tahoma"/>
              </a:rPr>
              <a:t> </a:t>
            </a:r>
            <a:r>
              <a:rPr sz="1100" spc="-25" dirty="0">
                <a:latin typeface="Tahoma"/>
                <a:cs typeface="Tahoma"/>
              </a:rPr>
              <a:t>la </a:t>
            </a:r>
            <a:r>
              <a:rPr sz="1100" spc="-20" dirty="0">
                <a:latin typeface="Tahoma"/>
                <a:cs typeface="Tahoma"/>
              </a:rPr>
              <a:t> </a:t>
            </a:r>
            <a:r>
              <a:rPr sz="1100" spc="-45" dirty="0">
                <a:latin typeface="Tahoma"/>
                <a:cs typeface="Tahoma"/>
              </a:rPr>
              <a:t>entrada</a:t>
            </a:r>
            <a:r>
              <a:rPr sz="1100" spc="15" dirty="0">
                <a:latin typeface="Tahoma"/>
                <a:cs typeface="Tahoma"/>
              </a:rPr>
              <a:t> </a:t>
            </a:r>
            <a:r>
              <a:rPr sz="1100" spc="-75" dirty="0">
                <a:latin typeface="Tahoma"/>
                <a:cs typeface="Tahoma"/>
              </a:rPr>
              <a:t>en</a:t>
            </a:r>
            <a:r>
              <a:rPr sz="1100" spc="20" dirty="0">
                <a:latin typeface="Tahoma"/>
                <a:cs typeface="Tahoma"/>
              </a:rPr>
              <a:t> </a:t>
            </a:r>
            <a:r>
              <a:rPr sz="1100" spc="-45" dirty="0">
                <a:latin typeface="Tahoma"/>
                <a:cs typeface="Tahoma"/>
              </a:rPr>
              <a:t>el</a:t>
            </a:r>
            <a:r>
              <a:rPr sz="1100" spc="20" dirty="0">
                <a:latin typeface="Tahoma"/>
                <a:cs typeface="Tahoma"/>
              </a:rPr>
              <a:t> </a:t>
            </a:r>
            <a:r>
              <a:rPr sz="1100" spc="-50" dirty="0">
                <a:latin typeface="Tahoma"/>
                <a:cs typeface="Tahoma"/>
              </a:rPr>
              <a:t>mismo</a:t>
            </a:r>
            <a:r>
              <a:rPr sz="1100" spc="20" dirty="0">
                <a:latin typeface="Tahoma"/>
                <a:cs typeface="Tahoma"/>
              </a:rPr>
              <a:t> </a:t>
            </a:r>
            <a:r>
              <a:rPr sz="1100" spc="-35" dirty="0">
                <a:latin typeface="Tahoma"/>
                <a:cs typeface="Tahoma"/>
              </a:rPr>
              <a:t>tiempo.</a:t>
            </a:r>
            <a:endParaRPr sz="1100">
              <a:latin typeface="Tahoma"/>
              <a:cs typeface="Tahoma"/>
            </a:endParaRPr>
          </a:p>
          <a:p>
            <a:pPr marL="327660">
              <a:lnSpc>
                <a:spcPct val="100000"/>
              </a:lnSpc>
              <a:spcBef>
                <a:spcPts val="335"/>
              </a:spcBef>
            </a:pPr>
            <a:r>
              <a:rPr sz="1100" i="1" spc="-50" dirty="0">
                <a:latin typeface="Arial"/>
                <a:cs typeface="Arial"/>
              </a:rPr>
              <a:t>y</a:t>
            </a:r>
            <a:r>
              <a:rPr sz="1100" i="1" spc="-19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spc="-30" dirty="0">
                <a:latin typeface="Tahoma"/>
                <a:cs typeface="Tahoma"/>
              </a:rPr>
              <a:t>(2</a:t>
            </a:r>
            <a:r>
              <a:rPr sz="1100" i="1" spc="-50" dirty="0">
                <a:latin typeface="Arial"/>
                <a:cs typeface="Arial"/>
              </a:rPr>
              <a:t>x</a:t>
            </a:r>
            <a:r>
              <a:rPr sz="1100" i="1" spc="-21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105" dirty="0">
                <a:latin typeface="Tahoma"/>
                <a:cs typeface="Tahoma"/>
              </a:rPr>
              <a:t> </a:t>
            </a:r>
            <a:r>
              <a:rPr sz="1100" i="1" spc="204" dirty="0">
                <a:latin typeface="Arial"/>
                <a:cs typeface="Arial"/>
              </a:rPr>
              <a:t>−</a:t>
            </a:r>
            <a:r>
              <a:rPr sz="1100" i="1" spc="-65" dirty="0">
                <a:latin typeface="Arial"/>
                <a:cs typeface="Arial"/>
              </a:rPr>
              <a:t> </a:t>
            </a:r>
            <a:r>
              <a:rPr sz="1100" i="1" spc="-50" dirty="0">
                <a:latin typeface="Arial"/>
                <a:cs typeface="Arial"/>
              </a:rPr>
              <a:t>x</a:t>
            </a:r>
            <a:r>
              <a:rPr sz="1100" i="1" spc="-210" dirty="0">
                <a:latin typeface="Arial"/>
                <a:cs typeface="Arial"/>
              </a:rPr>
              <a:t> </a:t>
            </a:r>
            <a:r>
              <a:rPr sz="1200" spc="52" baseline="27777" dirty="0">
                <a:latin typeface="Tahoma"/>
                <a:cs typeface="Tahoma"/>
              </a:rPr>
              <a:t>2</a:t>
            </a:r>
            <a:r>
              <a:rPr sz="1100" spc="-110" dirty="0">
                <a:latin typeface="Tahoma"/>
                <a:cs typeface="Tahoma"/>
              </a:rPr>
              <a:t>[</a:t>
            </a:r>
            <a:r>
              <a:rPr sz="1100" i="1" spc="-30" dirty="0">
                <a:latin typeface="Arial"/>
                <a:cs typeface="Arial"/>
              </a:rPr>
              <a:t>n</a:t>
            </a:r>
            <a:r>
              <a:rPr sz="1100" spc="-55" dirty="0">
                <a:latin typeface="Tahoma"/>
                <a:cs typeface="Tahoma"/>
              </a:rPr>
              <a:t>])</a:t>
            </a:r>
            <a:r>
              <a:rPr sz="1200" spc="-22" baseline="27777" dirty="0">
                <a:latin typeface="Tahoma"/>
                <a:cs typeface="Tahoma"/>
              </a:rPr>
              <a:t>2</a:t>
            </a:r>
            <a:r>
              <a:rPr sz="1200" baseline="27777" dirty="0">
                <a:latin typeface="Tahoma"/>
                <a:cs typeface="Tahoma"/>
              </a:rPr>
              <a:t> </a:t>
            </a:r>
            <a:r>
              <a:rPr sz="1200" spc="-135" baseline="27777" dirty="0">
                <a:latin typeface="Tahoma"/>
                <a:cs typeface="Tahoma"/>
              </a:rPr>
              <a:t> </a:t>
            </a:r>
            <a:r>
              <a:rPr sz="1100" spc="-40" dirty="0">
                <a:solidFill>
                  <a:srgbClr val="FF0000"/>
                </a:solidFill>
                <a:latin typeface="Tahoma"/>
                <a:cs typeface="Tahoma"/>
              </a:rPr>
              <a:t>sin</a:t>
            </a:r>
            <a:r>
              <a:rPr sz="1100" spc="15" dirty="0">
                <a:solidFill>
                  <a:srgbClr val="FF0000"/>
                </a:solidFill>
                <a:latin typeface="Tahoma"/>
                <a:cs typeface="Tahoma"/>
              </a:rPr>
              <a:t> </a:t>
            </a:r>
            <a:r>
              <a:rPr sz="1100" spc="-70" dirty="0">
                <a:solidFill>
                  <a:srgbClr val="FF0000"/>
                </a:solidFill>
                <a:latin typeface="Tahoma"/>
                <a:cs typeface="Tahoma"/>
              </a:rPr>
              <a:t>mem</a:t>
            </a:r>
            <a:r>
              <a:rPr sz="1100" spc="-85" dirty="0">
                <a:solidFill>
                  <a:srgbClr val="FF0000"/>
                </a:solidFill>
                <a:latin typeface="Tahoma"/>
                <a:cs typeface="Tahoma"/>
              </a:rPr>
              <a:t>o</a:t>
            </a:r>
            <a:r>
              <a:rPr sz="1100" spc="-25" dirty="0">
                <a:solidFill>
                  <a:srgbClr val="FF0000"/>
                </a:solidFill>
                <a:latin typeface="Tahoma"/>
                <a:cs typeface="Tahoma"/>
              </a:rPr>
              <a:t>ria</a:t>
            </a:r>
            <a:endParaRPr sz="1100">
              <a:latin typeface="Tahoma"/>
              <a:cs typeface="Tahoma"/>
            </a:endParaRPr>
          </a:p>
          <a:p>
            <a:pPr marL="327660">
              <a:lnSpc>
                <a:spcPct val="100000"/>
              </a:lnSpc>
              <a:spcBef>
                <a:spcPts val="334"/>
              </a:spcBef>
            </a:pPr>
            <a:r>
              <a:rPr sz="1100" i="1" spc="-50" dirty="0">
                <a:latin typeface="Arial"/>
                <a:cs typeface="Arial"/>
              </a:rPr>
              <a:t>y</a:t>
            </a:r>
            <a:r>
              <a:rPr sz="1100" i="1" spc="-19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50" dirty="0">
                <a:latin typeface="Arial"/>
                <a:cs typeface="Arial"/>
              </a:rPr>
              <a:t>x</a:t>
            </a:r>
            <a:r>
              <a:rPr sz="1100" i="1" spc="-210" dirty="0">
                <a:latin typeface="Arial"/>
                <a:cs typeface="Arial"/>
              </a:rPr>
              <a:t> </a:t>
            </a:r>
            <a:r>
              <a:rPr sz="1100" spc="-110" dirty="0">
                <a:latin typeface="Tahoma"/>
                <a:cs typeface="Tahoma"/>
              </a:rPr>
              <a:t>[</a:t>
            </a:r>
            <a:r>
              <a:rPr sz="1100" i="1" spc="-50" dirty="0">
                <a:latin typeface="Arial"/>
                <a:cs typeface="Arial"/>
              </a:rPr>
              <a:t>n</a:t>
            </a:r>
            <a:r>
              <a:rPr sz="1100" i="1" spc="-45" dirty="0">
                <a:latin typeface="Arial"/>
                <a:cs typeface="Arial"/>
              </a:rPr>
              <a:t> </a:t>
            </a:r>
            <a:r>
              <a:rPr sz="1100" i="1" spc="204" dirty="0">
                <a:latin typeface="Arial"/>
                <a:cs typeface="Arial"/>
              </a:rPr>
              <a:t>−</a:t>
            </a:r>
            <a:r>
              <a:rPr sz="1100" i="1" spc="-65" dirty="0">
                <a:latin typeface="Arial"/>
                <a:cs typeface="Arial"/>
              </a:rPr>
              <a:t> </a:t>
            </a:r>
            <a:r>
              <a:rPr sz="1100" spc="-85" dirty="0">
                <a:latin typeface="Tahoma"/>
                <a:cs typeface="Tahoma"/>
              </a:rPr>
              <a:t>1]</a:t>
            </a:r>
            <a:r>
              <a:rPr sz="1100" spc="15" dirty="0">
                <a:latin typeface="Tahoma"/>
                <a:cs typeface="Tahoma"/>
              </a:rPr>
              <a:t> </a:t>
            </a:r>
            <a:r>
              <a:rPr sz="1100" spc="-45" dirty="0">
                <a:solidFill>
                  <a:srgbClr val="FF0000"/>
                </a:solidFill>
                <a:latin typeface="Tahoma"/>
                <a:cs typeface="Tahoma"/>
              </a:rPr>
              <a:t>con</a:t>
            </a:r>
            <a:r>
              <a:rPr sz="1100" spc="20" dirty="0">
                <a:solidFill>
                  <a:srgbClr val="FF0000"/>
                </a:solidFill>
                <a:latin typeface="Tahoma"/>
                <a:cs typeface="Tahoma"/>
              </a:rPr>
              <a:t> </a:t>
            </a:r>
            <a:r>
              <a:rPr sz="1100" spc="-70" dirty="0">
                <a:solidFill>
                  <a:srgbClr val="FF0000"/>
                </a:solidFill>
                <a:latin typeface="Tahoma"/>
                <a:cs typeface="Tahoma"/>
              </a:rPr>
              <a:t>mem</a:t>
            </a:r>
            <a:r>
              <a:rPr sz="1100" spc="-90" dirty="0">
                <a:solidFill>
                  <a:srgbClr val="FF0000"/>
                </a:solidFill>
                <a:latin typeface="Tahoma"/>
                <a:cs typeface="Tahoma"/>
              </a:rPr>
              <a:t>o</a:t>
            </a:r>
            <a:r>
              <a:rPr sz="1100" spc="-25" dirty="0">
                <a:solidFill>
                  <a:srgbClr val="FF0000"/>
                </a:solidFill>
                <a:latin typeface="Tahoma"/>
                <a:cs typeface="Tahoma"/>
              </a:rPr>
              <a:t>ria</a:t>
            </a:r>
            <a:endParaRPr sz="1100">
              <a:latin typeface="Tahoma"/>
              <a:cs typeface="Tahoma"/>
            </a:endParaRPr>
          </a:p>
          <a:p>
            <a:pPr marL="327660">
              <a:lnSpc>
                <a:spcPct val="100000"/>
              </a:lnSpc>
              <a:spcBef>
                <a:spcPts val="330"/>
              </a:spcBef>
            </a:pPr>
            <a:r>
              <a:rPr sz="1100" i="1" spc="-50" dirty="0">
                <a:latin typeface="Arial"/>
                <a:cs typeface="Arial"/>
              </a:rPr>
              <a:t>y</a:t>
            </a:r>
            <a:r>
              <a:rPr sz="1100" i="1" spc="-190" dirty="0">
                <a:latin typeface="Arial"/>
                <a:cs typeface="Arial"/>
              </a:rPr>
              <a:t> </a:t>
            </a:r>
            <a:r>
              <a:rPr sz="1100" spc="-110" dirty="0">
                <a:latin typeface="Tahoma"/>
                <a:cs typeface="Tahoma"/>
              </a:rPr>
              <a:t>[</a:t>
            </a:r>
            <a:r>
              <a:rPr sz="1100" i="1" spc="-30" dirty="0">
                <a:latin typeface="Arial"/>
                <a:cs typeface="Arial"/>
              </a:rPr>
              <a:t>n</a:t>
            </a:r>
            <a:r>
              <a:rPr sz="1100" spc="-11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50" dirty="0">
                <a:latin typeface="Arial"/>
                <a:cs typeface="Arial"/>
              </a:rPr>
              <a:t>x</a:t>
            </a:r>
            <a:r>
              <a:rPr sz="1100" i="1" spc="-210" dirty="0">
                <a:latin typeface="Arial"/>
                <a:cs typeface="Arial"/>
              </a:rPr>
              <a:t> </a:t>
            </a:r>
            <a:r>
              <a:rPr sz="1100" spc="-110" dirty="0">
                <a:latin typeface="Tahoma"/>
                <a:cs typeface="Tahoma"/>
              </a:rPr>
              <a:t>[</a:t>
            </a:r>
            <a:r>
              <a:rPr sz="1100" i="1" spc="-50" dirty="0">
                <a:latin typeface="Arial"/>
                <a:cs typeface="Arial"/>
              </a:rPr>
              <a:t>n</a:t>
            </a:r>
            <a:r>
              <a:rPr sz="1100" i="1" spc="-45" dirty="0">
                <a:latin typeface="Arial"/>
                <a:cs typeface="Arial"/>
              </a:rPr>
              <a:t> </a:t>
            </a:r>
            <a:r>
              <a:rPr sz="1100" spc="45" dirty="0">
                <a:latin typeface="Tahoma"/>
                <a:cs typeface="Tahoma"/>
              </a:rPr>
              <a:t>+</a:t>
            </a:r>
            <a:r>
              <a:rPr sz="1100" spc="-105" dirty="0">
                <a:latin typeface="Tahoma"/>
                <a:cs typeface="Tahoma"/>
              </a:rPr>
              <a:t> </a:t>
            </a:r>
            <a:r>
              <a:rPr sz="1100" spc="-85" dirty="0">
                <a:latin typeface="Tahoma"/>
                <a:cs typeface="Tahoma"/>
              </a:rPr>
              <a:t>1]</a:t>
            </a:r>
            <a:r>
              <a:rPr sz="1100" spc="20" dirty="0">
                <a:latin typeface="Tahoma"/>
                <a:cs typeface="Tahoma"/>
              </a:rPr>
              <a:t> </a:t>
            </a:r>
            <a:r>
              <a:rPr sz="1100" spc="-45" dirty="0">
                <a:solidFill>
                  <a:srgbClr val="FF0000"/>
                </a:solidFill>
                <a:latin typeface="Tahoma"/>
                <a:cs typeface="Tahoma"/>
              </a:rPr>
              <a:t>con</a:t>
            </a:r>
            <a:r>
              <a:rPr sz="1100" spc="20" dirty="0">
                <a:solidFill>
                  <a:srgbClr val="FF0000"/>
                </a:solidFill>
                <a:latin typeface="Tahoma"/>
                <a:cs typeface="Tahoma"/>
              </a:rPr>
              <a:t> </a:t>
            </a:r>
            <a:r>
              <a:rPr sz="1100" spc="-70" dirty="0">
                <a:solidFill>
                  <a:srgbClr val="FF0000"/>
                </a:solidFill>
                <a:latin typeface="Tahoma"/>
                <a:cs typeface="Tahoma"/>
              </a:rPr>
              <a:t>mem</a:t>
            </a:r>
            <a:r>
              <a:rPr sz="1100" spc="-90" dirty="0">
                <a:solidFill>
                  <a:srgbClr val="FF0000"/>
                </a:solidFill>
                <a:latin typeface="Tahoma"/>
                <a:cs typeface="Tahoma"/>
              </a:rPr>
              <a:t>o</a:t>
            </a:r>
            <a:r>
              <a:rPr sz="1100" spc="-25" dirty="0">
                <a:solidFill>
                  <a:srgbClr val="FF0000"/>
                </a:solidFill>
                <a:latin typeface="Tahoma"/>
                <a:cs typeface="Tahoma"/>
              </a:rPr>
              <a:t>ria</a:t>
            </a:r>
            <a:endParaRPr sz="1100">
              <a:latin typeface="Tahoma"/>
              <a:cs typeface="Tahoma"/>
            </a:endParaRP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2436495" cy="244475"/>
          </a:xfrm>
          <a:prstGeom prst="rect">
            <a:avLst/>
          </a:prstGeom>
        </p:spPr>
        <p:txBody>
          <a:bodyPr vert="horz" wrap="square" lIns="0" tIns="17145" rIns="0" bIns="0" rtlCol="0">
            <a:spAutoFit/>
          </a:bodyPr>
          <a:lstStyle/>
          <a:p>
            <a:pPr marL="12700">
              <a:lnSpc>
                <a:spcPct val="100000"/>
              </a:lnSpc>
              <a:spcBef>
                <a:spcPts val="135"/>
              </a:spcBef>
            </a:pPr>
            <a:r>
              <a:rPr spc="-40" dirty="0"/>
              <a:t>Invertibilidad</a:t>
            </a:r>
            <a:r>
              <a:rPr spc="10" dirty="0"/>
              <a:t> </a:t>
            </a:r>
            <a:r>
              <a:rPr spc="-60" dirty="0"/>
              <a:t>y</a:t>
            </a:r>
            <a:r>
              <a:rPr spc="15" dirty="0"/>
              <a:t> </a:t>
            </a:r>
            <a:r>
              <a:rPr spc="-60" dirty="0"/>
              <a:t>sistemas</a:t>
            </a:r>
            <a:r>
              <a:rPr spc="15" dirty="0"/>
              <a:t> </a:t>
            </a:r>
            <a:r>
              <a:rPr spc="-60" dirty="0"/>
              <a:t>inversos</a:t>
            </a:r>
          </a:p>
        </p:txBody>
      </p:sp>
      <p:sp>
        <p:nvSpPr>
          <p:cNvPr id="14" name="object 14"/>
          <p:cNvSpPr txBox="1"/>
          <p:nvPr/>
        </p:nvSpPr>
        <p:spPr>
          <a:xfrm>
            <a:off x="125844" y="696310"/>
            <a:ext cx="4357370" cy="605790"/>
          </a:xfrm>
          <a:prstGeom prst="rect">
            <a:avLst/>
          </a:prstGeom>
        </p:spPr>
        <p:txBody>
          <a:bodyPr vert="horz" wrap="square" lIns="0" tIns="43180" rIns="0" bIns="0" rtlCol="0">
            <a:spAutoFit/>
          </a:bodyPr>
          <a:lstStyle/>
          <a:p>
            <a:pPr marL="12700">
              <a:lnSpc>
                <a:spcPct val="100000"/>
              </a:lnSpc>
              <a:spcBef>
                <a:spcPts val="340"/>
              </a:spcBef>
            </a:pPr>
            <a:r>
              <a:rPr sz="1200" spc="-40" dirty="0">
                <a:solidFill>
                  <a:srgbClr val="3333B2"/>
                </a:solidFill>
                <a:latin typeface="Tahoma"/>
                <a:cs typeface="Tahoma"/>
              </a:rPr>
              <a:t>Definicion</a:t>
            </a:r>
            <a:endParaRPr sz="1200" dirty="0">
              <a:latin typeface="Tahoma"/>
              <a:cs typeface="Tahoma"/>
            </a:endParaRPr>
          </a:p>
          <a:p>
            <a:pPr marL="12700" marR="5080">
              <a:lnSpc>
                <a:spcPct val="102699"/>
              </a:lnSpc>
              <a:spcBef>
                <a:spcPts val="180"/>
              </a:spcBef>
            </a:pPr>
            <a:r>
              <a:rPr sz="1100" spc="-55" dirty="0">
                <a:latin typeface="Tahoma"/>
                <a:cs typeface="Tahoma"/>
              </a:rPr>
              <a:t>Se</a:t>
            </a:r>
            <a:r>
              <a:rPr sz="1100" spc="10" dirty="0">
                <a:latin typeface="Tahoma"/>
                <a:cs typeface="Tahoma"/>
              </a:rPr>
              <a:t> </a:t>
            </a:r>
            <a:r>
              <a:rPr sz="1100" spc="-40" dirty="0">
                <a:latin typeface="Tahoma"/>
                <a:cs typeface="Tahoma"/>
              </a:rPr>
              <a:t>dice</a:t>
            </a:r>
            <a:r>
              <a:rPr sz="1100" spc="10" dirty="0">
                <a:latin typeface="Tahoma"/>
                <a:cs typeface="Tahoma"/>
              </a:rPr>
              <a:t> </a:t>
            </a:r>
            <a:r>
              <a:rPr sz="1100" spc="-65" dirty="0">
                <a:latin typeface="Tahoma"/>
                <a:cs typeface="Tahoma"/>
              </a:rPr>
              <a:t>que</a:t>
            </a:r>
            <a:r>
              <a:rPr sz="1100" spc="15" dirty="0">
                <a:latin typeface="Tahoma"/>
                <a:cs typeface="Tahoma"/>
              </a:rPr>
              <a:t> </a:t>
            </a:r>
            <a:r>
              <a:rPr sz="1100" spc="-55" dirty="0">
                <a:latin typeface="Tahoma"/>
                <a:cs typeface="Tahoma"/>
              </a:rPr>
              <a:t>un</a:t>
            </a:r>
            <a:r>
              <a:rPr sz="1100" spc="10" dirty="0">
                <a:latin typeface="Tahoma"/>
                <a:cs typeface="Tahoma"/>
              </a:rPr>
              <a:t> </a:t>
            </a:r>
            <a:r>
              <a:rPr sz="1100" spc="-50" dirty="0">
                <a:latin typeface="Tahoma"/>
                <a:cs typeface="Tahoma"/>
              </a:rPr>
              <a:t>sistema</a:t>
            </a:r>
            <a:r>
              <a:rPr sz="1100" spc="15" dirty="0">
                <a:latin typeface="Tahoma"/>
                <a:cs typeface="Tahoma"/>
              </a:rPr>
              <a:t> </a:t>
            </a:r>
            <a:r>
              <a:rPr sz="1100" spc="-85" dirty="0">
                <a:latin typeface="Tahoma"/>
                <a:cs typeface="Tahoma"/>
              </a:rPr>
              <a:t>es</a:t>
            </a:r>
            <a:r>
              <a:rPr sz="1100" spc="10" dirty="0">
                <a:latin typeface="Tahoma"/>
                <a:cs typeface="Tahoma"/>
              </a:rPr>
              <a:t> </a:t>
            </a:r>
            <a:r>
              <a:rPr sz="1100" spc="-35" dirty="0">
                <a:latin typeface="Tahoma"/>
                <a:cs typeface="Tahoma"/>
              </a:rPr>
              <a:t>invertible</a:t>
            </a:r>
            <a:r>
              <a:rPr sz="1100" spc="15" dirty="0">
                <a:latin typeface="Tahoma"/>
                <a:cs typeface="Tahoma"/>
              </a:rPr>
              <a:t> </a:t>
            </a:r>
            <a:r>
              <a:rPr sz="1100" spc="-35" dirty="0">
                <a:latin typeface="Tahoma"/>
                <a:cs typeface="Tahoma"/>
              </a:rPr>
              <a:t>si</a:t>
            </a:r>
            <a:r>
              <a:rPr sz="1100" spc="10" dirty="0">
                <a:latin typeface="Tahoma"/>
                <a:cs typeface="Tahoma"/>
              </a:rPr>
              <a:t> </a:t>
            </a:r>
            <a:r>
              <a:rPr sz="1100" spc="-30" dirty="0">
                <a:latin typeface="Tahoma"/>
                <a:cs typeface="Tahoma"/>
              </a:rPr>
              <a:t>distintas</a:t>
            </a:r>
            <a:r>
              <a:rPr sz="1100" spc="15" dirty="0">
                <a:latin typeface="Tahoma"/>
                <a:cs typeface="Tahoma"/>
              </a:rPr>
              <a:t> </a:t>
            </a:r>
            <a:r>
              <a:rPr sz="1100" spc="-50" dirty="0">
                <a:latin typeface="Tahoma"/>
                <a:cs typeface="Tahoma"/>
              </a:rPr>
              <a:t>entradas</a:t>
            </a:r>
            <a:r>
              <a:rPr sz="1100" spc="10" dirty="0">
                <a:latin typeface="Tahoma"/>
                <a:cs typeface="Tahoma"/>
              </a:rPr>
              <a:t> </a:t>
            </a:r>
            <a:r>
              <a:rPr sz="1100" spc="-50" dirty="0">
                <a:latin typeface="Tahoma"/>
                <a:cs typeface="Tahoma"/>
              </a:rPr>
              <a:t>producen</a:t>
            </a:r>
            <a:r>
              <a:rPr sz="1100" spc="15" dirty="0">
                <a:latin typeface="Tahoma"/>
                <a:cs typeface="Tahoma"/>
              </a:rPr>
              <a:t> </a:t>
            </a:r>
            <a:r>
              <a:rPr sz="1100" spc="-30" dirty="0">
                <a:latin typeface="Tahoma"/>
                <a:cs typeface="Tahoma"/>
              </a:rPr>
              <a:t>distintas </a:t>
            </a:r>
            <a:r>
              <a:rPr sz="1100" spc="-330" dirty="0">
                <a:latin typeface="Tahoma"/>
                <a:cs typeface="Tahoma"/>
              </a:rPr>
              <a:t> </a:t>
            </a:r>
            <a:r>
              <a:rPr sz="1100" spc="-40" dirty="0">
                <a:latin typeface="Tahoma"/>
                <a:cs typeface="Tahoma"/>
              </a:rPr>
              <a:t>salidas.</a:t>
            </a:r>
            <a:endParaRPr sz="1100" dirty="0">
              <a:latin typeface="Tahoma"/>
              <a:cs typeface="Tahoma"/>
            </a:endParaRPr>
          </a:p>
        </p:txBody>
      </p:sp>
      <p:grpSp>
        <p:nvGrpSpPr>
          <p:cNvPr id="15" name="object 15"/>
          <p:cNvGrpSpPr/>
          <p:nvPr/>
        </p:nvGrpSpPr>
        <p:grpSpPr>
          <a:xfrm>
            <a:off x="208307" y="1760738"/>
            <a:ext cx="4207510" cy="424815"/>
            <a:chOff x="208307" y="1760738"/>
            <a:chExt cx="4207510" cy="424815"/>
          </a:xfrm>
        </p:grpSpPr>
        <p:sp>
          <p:nvSpPr>
            <p:cNvPr id="16" name="object 16"/>
            <p:cNvSpPr/>
            <p:nvPr/>
          </p:nvSpPr>
          <p:spPr>
            <a:xfrm>
              <a:off x="208307" y="1893935"/>
              <a:ext cx="263525" cy="152400"/>
            </a:xfrm>
            <a:custGeom>
              <a:avLst/>
              <a:gdLst/>
              <a:ahLst/>
              <a:cxnLst/>
              <a:rect l="l" t="t" r="r" b="b"/>
              <a:pathLst>
                <a:path w="263525" h="152400">
                  <a:moveTo>
                    <a:pt x="34305" y="43092"/>
                  </a:moveTo>
                  <a:lnTo>
                    <a:pt x="3514" y="43092"/>
                  </a:lnTo>
                  <a:lnTo>
                    <a:pt x="6403" y="43846"/>
                  </a:lnTo>
                  <a:lnTo>
                    <a:pt x="10923" y="46860"/>
                  </a:lnTo>
                  <a:lnTo>
                    <a:pt x="14163" y="50676"/>
                  </a:lnTo>
                  <a:lnTo>
                    <a:pt x="33148" y="78200"/>
                  </a:lnTo>
                  <a:lnTo>
                    <a:pt x="11668" y="106577"/>
                  </a:lnTo>
                  <a:lnTo>
                    <a:pt x="602" y="114513"/>
                  </a:lnTo>
                  <a:lnTo>
                    <a:pt x="602" y="117526"/>
                  </a:lnTo>
                  <a:lnTo>
                    <a:pt x="25916" y="117526"/>
                  </a:lnTo>
                  <a:lnTo>
                    <a:pt x="25916" y="114513"/>
                  </a:lnTo>
                  <a:lnTo>
                    <a:pt x="23403" y="114412"/>
                  </a:lnTo>
                  <a:lnTo>
                    <a:pt x="21520" y="113809"/>
                  </a:lnTo>
                  <a:lnTo>
                    <a:pt x="19011" y="111601"/>
                  </a:lnTo>
                  <a:lnTo>
                    <a:pt x="18382" y="110343"/>
                  </a:lnTo>
                  <a:lnTo>
                    <a:pt x="18382" y="108034"/>
                  </a:lnTo>
                  <a:lnTo>
                    <a:pt x="20292" y="104971"/>
                  </a:lnTo>
                  <a:lnTo>
                    <a:pt x="24108" y="99746"/>
                  </a:lnTo>
                  <a:lnTo>
                    <a:pt x="36614" y="83172"/>
                  </a:lnTo>
                  <a:lnTo>
                    <a:pt x="52809" y="83172"/>
                  </a:lnTo>
                  <a:lnTo>
                    <a:pt x="45052" y="72022"/>
                  </a:lnTo>
                  <a:lnTo>
                    <a:pt x="49091" y="66598"/>
                  </a:lnTo>
                  <a:lnTo>
                    <a:pt x="41586" y="66598"/>
                  </a:lnTo>
                  <a:lnTo>
                    <a:pt x="34806" y="55950"/>
                  </a:lnTo>
                  <a:lnTo>
                    <a:pt x="33299" y="53640"/>
                  </a:lnTo>
                  <a:lnTo>
                    <a:pt x="31291" y="50826"/>
                  </a:lnTo>
                  <a:lnTo>
                    <a:pt x="30285" y="48717"/>
                  </a:lnTo>
                  <a:lnTo>
                    <a:pt x="30285" y="46004"/>
                  </a:lnTo>
                  <a:lnTo>
                    <a:pt x="30764" y="44977"/>
                  </a:lnTo>
                  <a:lnTo>
                    <a:pt x="32670" y="43469"/>
                  </a:lnTo>
                  <a:lnTo>
                    <a:pt x="34305" y="43092"/>
                  </a:lnTo>
                  <a:close/>
                </a:path>
                <a:path w="263525" h="152400">
                  <a:moveTo>
                    <a:pt x="52809" y="83172"/>
                  </a:moveTo>
                  <a:lnTo>
                    <a:pt x="36614" y="83172"/>
                  </a:lnTo>
                  <a:lnTo>
                    <a:pt x="51530" y="105069"/>
                  </a:lnTo>
                  <a:lnTo>
                    <a:pt x="53338" y="108385"/>
                  </a:lnTo>
                  <a:lnTo>
                    <a:pt x="53338" y="110998"/>
                  </a:lnTo>
                  <a:lnTo>
                    <a:pt x="52785" y="112001"/>
                  </a:lnTo>
                  <a:lnTo>
                    <a:pt x="51682" y="112705"/>
                  </a:lnTo>
                  <a:lnTo>
                    <a:pt x="50276" y="113910"/>
                  </a:lnTo>
                  <a:lnTo>
                    <a:pt x="48317" y="114513"/>
                  </a:lnTo>
                  <a:lnTo>
                    <a:pt x="45805" y="114513"/>
                  </a:lnTo>
                  <a:lnTo>
                    <a:pt x="45805" y="117526"/>
                  </a:lnTo>
                  <a:lnTo>
                    <a:pt x="82419" y="117526"/>
                  </a:lnTo>
                  <a:lnTo>
                    <a:pt x="82419" y="114513"/>
                  </a:lnTo>
                  <a:lnTo>
                    <a:pt x="79205" y="114313"/>
                  </a:lnTo>
                  <a:lnTo>
                    <a:pt x="76569" y="113507"/>
                  </a:lnTo>
                  <a:lnTo>
                    <a:pt x="72448" y="110697"/>
                  </a:lnTo>
                  <a:lnTo>
                    <a:pt x="68990" y="106478"/>
                  </a:lnTo>
                  <a:lnTo>
                    <a:pt x="52809" y="83172"/>
                  </a:lnTo>
                  <a:close/>
                </a:path>
                <a:path w="263525" h="152400">
                  <a:moveTo>
                    <a:pt x="74132" y="39928"/>
                  </a:moveTo>
                  <a:lnTo>
                    <a:pt x="47914" y="39928"/>
                  </a:lnTo>
                  <a:lnTo>
                    <a:pt x="47914" y="43092"/>
                  </a:lnTo>
                  <a:lnTo>
                    <a:pt x="50024" y="43092"/>
                  </a:lnTo>
                  <a:lnTo>
                    <a:pt x="51579" y="43495"/>
                  </a:lnTo>
                  <a:lnTo>
                    <a:pt x="53591" y="45101"/>
                  </a:lnTo>
                  <a:lnTo>
                    <a:pt x="54042" y="46004"/>
                  </a:lnTo>
                  <a:lnTo>
                    <a:pt x="54092" y="48717"/>
                  </a:lnTo>
                  <a:lnTo>
                    <a:pt x="52032" y="52235"/>
                  </a:lnTo>
                  <a:lnTo>
                    <a:pt x="47914" y="57859"/>
                  </a:lnTo>
                  <a:lnTo>
                    <a:pt x="41586" y="66598"/>
                  </a:lnTo>
                  <a:lnTo>
                    <a:pt x="49091" y="66598"/>
                  </a:lnTo>
                  <a:lnTo>
                    <a:pt x="60420" y="51429"/>
                  </a:lnTo>
                  <a:lnTo>
                    <a:pt x="64236" y="47263"/>
                  </a:lnTo>
                  <a:lnTo>
                    <a:pt x="67050" y="45353"/>
                  </a:lnTo>
                  <a:lnTo>
                    <a:pt x="69058" y="43948"/>
                  </a:lnTo>
                  <a:lnTo>
                    <a:pt x="71419" y="43194"/>
                  </a:lnTo>
                  <a:lnTo>
                    <a:pt x="74132" y="43092"/>
                  </a:lnTo>
                  <a:lnTo>
                    <a:pt x="74132" y="39928"/>
                  </a:lnTo>
                  <a:close/>
                </a:path>
                <a:path w="263525" h="152400">
                  <a:moveTo>
                    <a:pt x="36614" y="39928"/>
                  </a:moveTo>
                  <a:lnTo>
                    <a:pt x="0" y="39928"/>
                  </a:lnTo>
                  <a:lnTo>
                    <a:pt x="0" y="43092"/>
                  </a:lnTo>
                  <a:lnTo>
                    <a:pt x="36614" y="43092"/>
                  </a:lnTo>
                  <a:lnTo>
                    <a:pt x="36614" y="39928"/>
                  </a:lnTo>
                  <a:close/>
                </a:path>
                <a:path w="263525" h="152400">
                  <a:moveTo>
                    <a:pt x="126417" y="0"/>
                  </a:moveTo>
                  <a:lnTo>
                    <a:pt x="89200" y="0"/>
                  </a:lnTo>
                  <a:lnTo>
                    <a:pt x="89200" y="151880"/>
                  </a:lnTo>
                  <a:lnTo>
                    <a:pt x="126417" y="151880"/>
                  </a:lnTo>
                  <a:lnTo>
                    <a:pt x="126417" y="145401"/>
                  </a:lnTo>
                  <a:lnTo>
                    <a:pt x="101856" y="145401"/>
                  </a:lnTo>
                  <a:lnTo>
                    <a:pt x="101856" y="6629"/>
                  </a:lnTo>
                  <a:lnTo>
                    <a:pt x="126417" y="6629"/>
                  </a:lnTo>
                  <a:lnTo>
                    <a:pt x="126417" y="0"/>
                  </a:lnTo>
                  <a:close/>
                </a:path>
                <a:path w="263525" h="152400">
                  <a:moveTo>
                    <a:pt x="173428" y="114513"/>
                  </a:moveTo>
                  <a:lnTo>
                    <a:pt x="135005" y="114513"/>
                  </a:lnTo>
                  <a:lnTo>
                    <a:pt x="135005" y="117526"/>
                  </a:lnTo>
                  <a:lnTo>
                    <a:pt x="173428" y="117526"/>
                  </a:lnTo>
                  <a:lnTo>
                    <a:pt x="173428" y="114513"/>
                  </a:lnTo>
                  <a:close/>
                </a:path>
                <a:path w="263525" h="152400">
                  <a:moveTo>
                    <a:pt x="218781" y="114513"/>
                  </a:moveTo>
                  <a:lnTo>
                    <a:pt x="180358" y="114513"/>
                  </a:lnTo>
                  <a:lnTo>
                    <a:pt x="180358" y="117526"/>
                  </a:lnTo>
                  <a:lnTo>
                    <a:pt x="218781" y="117526"/>
                  </a:lnTo>
                  <a:lnTo>
                    <a:pt x="218781" y="114513"/>
                  </a:lnTo>
                  <a:close/>
                </a:path>
                <a:path w="263525" h="152400">
                  <a:moveTo>
                    <a:pt x="160771" y="48818"/>
                  </a:moveTo>
                  <a:lnTo>
                    <a:pt x="142237" y="48818"/>
                  </a:lnTo>
                  <a:lnTo>
                    <a:pt x="143416" y="49195"/>
                  </a:lnTo>
                  <a:lnTo>
                    <a:pt x="145127" y="50702"/>
                  </a:lnTo>
                  <a:lnTo>
                    <a:pt x="145751" y="52085"/>
                  </a:lnTo>
                  <a:lnTo>
                    <a:pt x="146558" y="56100"/>
                  </a:lnTo>
                  <a:lnTo>
                    <a:pt x="146662" y="59064"/>
                  </a:lnTo>
                  <a:lnTo>
                    <a:pt x="146757" y="105672"/>
                  </a:lnTo>
                  <a:lnTo>
                    <a:pt x="146079" y="109492"/>
                  </a:lnTo>
                  <a:lnTo>
                    <a:pt x="143368" y="113507"/>
                  </a:lnTo>
                  <a:lnTo>
                    <a:pt x="140681" y="114513"/>
                  </a:lnTo>
                  <a:lnTo>
                    <a:pt x="169209" y="114513"/>
                  </a:lnTo>
                  <a:lnTo>
                    <a:pt x="166395" y="114136"/>
                  </a:lnTo>
                  <a:lnTo>
                    <a:pt x="163584" y="112630"/>
                  </a:lnTo>
                  <a:lnTo>
                    <a:pt x="162477" y="111398"/>
                  </a:lnTo>
                  <a:lnTo>
                    <a:pt x="161575" y="109492"/>
                  </a:lnTo>
                  <a:lnTo>
                    <a:pt x="161072" y="108486"/>
                  </a:lnTo>
                  <a:lnTo>
                    <a:pt x="160808" y="105672"/>
                  </a:lnTo>
                  <a:lnTo>
                    <a:pt x="160771" y="59064"/>
                  </a:lnTo>
                  <a:lnTo>
                    <a:pt x="165334" y="54092"/>
                  </a:lnTo>
                  <a:lnTo>
                    <a:pt x="160771" y="54092"/>
                  </a:lnTo>
                  <a:lnTo>
                    <a:pt x="160771" y="48818"/>
                  </a:lnTo>
                  <a:close/>
                </a:path>
                <a:path w="263525" h="152400">
                  <a:moveTo>
                    <a:pt x="203882" y="48065"/>
                  </a:moveTo>
                  <a:lnTo>
                    <a:pt x="185281" y="48065"/>
                  </a:lnTo>
                  <a:lnTo>
                    <a:pt x="188344" y="49647"/>
                  </a:lnTo>
                  <a:lnTo>
                    <a:pt x="191960" y="55976"/>
                  </a:lnTo>
                  <a:lnTo>
                    <a:pt x="192643" y="59867"/>
                  </a:lnTo>
                  <a:lnTo>
                    <a:pt x="192762" y="107081"/>
                  </a:lnTo>
                  <a:lnTo>
                    <a:pt x="192062" y="110094"/>
                  </a:lnTo>
                  <a:lnTo>
                    <a:pt x="191082" y="111752"/>
                  </a:lnTo>
                  <a:lnTo>
                    <a:pt x="188167" y="113959"/>
                  </a:lnTo>
                  <a:lnTo>
                    <a:pt x="185632" y="114513"/>
                  </a:lnTo>
                  <a:lnTo>
                    <a:pt x="215062" y="114513"/>
                  </a:lnTo>
                  <a:lnTo>
                    <a:pt x="206877" y="59867"/>
                  </a:lnTo>
                  <a:lnTo>
                    <a:pt x="206274" y="54646"/>
                  </a:lnTo>
                  <a:lnTo>
                    <a:pt x="205069" y="51229"/>
                  </a:lnTo>
                  <a:lnTo>
                    <a:pt x="203882" y="48065"/>
                  </a:lnTo>
                  <a:close/>
                </a:path>
                <a:path w="263525" h="152400">
                  <a:moveTo>
                    <a:pt x="191056" y="37668"/>
                  </a:moveTo>
                  <a:lnTo>
                    <a:pt x="186837" y="37668"/>
                  </a:lnTo>
                  <a:lnTo>
                    <a:pt x="180575" y="38694"/>
                  </a:lnTo>
                  <a:lnTo>
                    <a:pt x="174143" y="41774"/>
                  </a:lnTo>
                  <a:lnTo>
                    <a:pt x="167542" y="46906"/>
                  </a:lnTo>
                  <a:lnTo>
                    <a:pt x="160771" y="54092"/>
                  </a:lnTo>
                  <a:lnTo>
                    <a:pt x="165334" y="54092"/>
                  </a:lnTo>
                  <a:lnTo>
                    <a:pt x="167502" y="51731"/>
                  </a:lnTo>
                  <a:lnTo>
                    <a:pt x="174230" y="48065"/>
                  </a:lnTo>
                  <a:lnTo>
                    <a:pt x="203882" y="48065"/>
                  </a:lnTo>
                  <a:lnTo>
                    <a:pt x="203261" y="46408"/>
                  </a:lnTo>
                  <a:lnTo>
                    <a:pt x="200824" y="42942"/>
                  </a:lnTo>
                  <a:lnTo>
                    <a:pt x="194699" y="38723"/>
                  </a:lnTo>
                  <a:lnTo>
                    <a:pt x="191056" y="37668"/>
                  </a:lnTo>
                  <a:close/>
                </a:path>
                <a:path w="263525" h="152400">
                  <a:moveTo>
                    <a:pt x="160771" y="37668"/>
                  </a:moveTo>
                  <a:lnTo>
                    <a:pt x="157155" y="37668"/>
                  </a:lnTo>
                  <a:lnTo>
                    <a:pt x="133800" y="47161"/>
                  </a:lnTo>
                  <a:lnTo>
                    <a:pt x="135005" y="50174"/>
                  </a:lnTo>
                  <a:lnTo>
                    <a:pt x="137216" y="49271"/>
                  </a:lnTo>
                  <a:lnTo>
                    <a:pt x="139122" y="48818"/>
                  </a:lnTo>
                  <a:lnTo>
                    <a:pt x="160771" y="48818"/>
                  </a:lnTo>
                  <a:lnTo>
                    <a:pt x="160771" y="37668"/>
                  </a:lnTo>
                  <a:close/>
                </a:path>
                <a:path w="263525" h="152400">
                  <a:moveTo>
                    <a:pt x="263230" y="0"/>
                  </a:moveTo>
                  <a:lnTo>
                    <a:pt x="225863" y="0"/>
                  </a:lnTo>
                  <a:lnTo>
                    <a:pt x="225863" y="6629"/>
                  </a:lnTo>
                  <a:lnTo>
                    <a:pt x="250422" y="6629"/>
                  </a:lnTo>
                  <a:lnTo>
                    <a:pt x="250422" y="145401"/>
                  </a:lnTo>
                  <a:lnTo>
                    <a:pt x="225863" y="145401"/>
                  </a:lnTo>
                  <a:lnTo>
                    <a:pt x="225863" y="152031"/>
                  </a:lnTo>
                  <a:lnTo>
                    <a:pt x="263230" y="152031"/>
                  </a:lnTo>
                  <a:lnTo>
                    <a:pt x="263230" y="0"/>
                  </a:lnTo>
                  <a:close/>
                </a:path>
              </a:pathLst>
            </a:custGeom>
            <a:solidFill>
              <a:srgbClr val="000000"/>
            </a:solidFill>
          </p:spPr>
          <p:txBody>
            <a:bodyPr wrap="square" lIns="0" tIns="0" rIns="0" bIns="0" rtlCol="0"/>
            <a:lstStyle/>
            <a:p>
              <a:endParaRPr/>
            </a:p>
          </p:txBody>
        </p:sp>
        <p:pic>
          <p:nvPicPr>
            <p:cNvPr id="17" name="object 17"/>
            <p:cNvPicPr/>
            <p:nvPr/>
          </p:nvPicPr>
          <p:blipFill>
            <a:blip r:embed="rId2" cstate="print"/>
            <a:stretch>
              <a:fillRect/>
            </a:stretch>
          </p:blipFill>
          <p:spPr>
            <a:xfrm>
              <a:off x="514630" y="1760738"/>
              <a:ext cx="3182268" cy="424302"/>
            </a:xfrm>
            <a:prstGeom prst="rect">
              <a:avLst/>
            </a:prstGeom>
          </p:spPr>
        </p:pic>
        <p:sp>
          <p:nvSpPr>
            <p:cNvPr id="18" name="object 18"/>
            <p:cNvSpPr/>
            <p:nvPr/>
          </p:nvSpPr>
          <p:spPr>
            <a:xfrm>
              <a:off x="3726879" y="1893935"/>
              <a:ext cx="688975" cy="152400"/>
            </a:xfrm>
            <a:custGeom>
              <a:avLst/>
              <a:gdLst/>
              <a:ahLst/>
              <a:cxnLst/>
              <a:rect l="l" t="t" r="r" b="b"/>
              <a:pathLst>
                <a:path w="688975" h="152400">
                  <a:moveTo>
                    <a:pt x="32545" y="39928"/>
                  </a:moveTo>
                  <a:lnTo>
                    <a:pt x="0" y="39928"/>
                  </a:lnTo>
                  <a:lnTo>
                    <a:pt x="0" y="43092"/>
                  </a:lnTo>
                  <a:lnTo>
                    <a:pt x="3474" y="43819"/>
                  </a:lnTo>
                  <a:lnTo>
                    <a:pt x="5930" y="44874"/>
                  </a:lnTo>
                  <a:lnTo>
                    <a:pt x="9141" y="47790"/>
                  </a:lnTo>
                  <a:lnTo>
                    <a:pt x="10752" y="50577"/>
                  </a:lnTo>
                  <a:lnTo>
                    <a:pt x="12362" y="54695"/>
                  </a:lnTo>
                  <a:lnTo>
                    <a:pt x="37222" y="119937"/>
                  </a:lnTo>
                  <a:lnTo>
                    <a:pt x="40385" y="119937"/>
                  </a:lnTo>
                  <a:lnTo>
                    <a:pt x="49798" y="99295"/>
                  </a:lnTo>
                  <a:lnTo>
                    <a:pt x="43394" y="99295"/>
                  </a:lnTo>
                  <a:lnTo>
                    <a:pt x="26827" y="54695"/>
                  </a:lnTo>
                  <a:lnTo>
                    <a:pt x="25814" y="52182"/>
                  </a:lnTo>
                  <a:lnTo>
                    <a:pt x="25313" y="50024"/>
                  </a:lnTo>
                  <a:lnTo>
                    <a:pt x="25313" y="46708"/>
                  </a:lnTo>
                  <a:lnTo>
                    <a:pt x="25795" y="45530"/>
                  </a:lnTo>
                  <a:lnTo>
                    <a:pt x="27705" y="43819"/>
                  </a:lnTo>
                  <a:lnTo>
                    <a:pt x="29633" y="43293"/>
                  </a:lnTo>
                  <a:lnTo>
                    <a:pt x="32545" y="43092"/>
                  </a:lnTo>
                  <a:lnTo>
                    <a:pt x="32545" y="39928"/>
                  </a:lnTo>
                  <a:close/>
                </a:path>
                <a:path w="688975" h="152400">
                  <a:moveTo>
                    <a:pt x="77524" y="70365"/>
                  </a:moveTo>
                  <a:lnTo>
                    <a:pt x="62989" y="70365"/>
                  </a:lnTo>
                  <a:lnTo>
                    <a:pt x="82420" y="119937"/>
                  </a:lnTo>
                  <a:lnTo>
                    <a:pt x="85892" y="119937"/>
                  </a:lnTo>
                  <a:lnTo>
                    <a:pt x="94529" y="97637"/>
                  </a:lnTo>
                  <a:lnTo>
                    <a:pt x="88303" y="97637"/>
                  </a:lnTo>
                  <a:lnTo>
                    <a:pt x="77524" y="70365"/>
                  </a:lnTo>
                  <a:close/>
                </a:path>
                <a:path w="688975" h="152400">
                  <a:moveTo>
                    <a:pt x="80318" y="39928"/>
                  </a:moveTo>
                  <a:lnTo>
                    <a:pt x="43394" y="39928"/>
                  </a:lnTo>
                  <a:lnTo>
                    <a:pt x="43394" y="43092"/>
                  </a:lnTo>
                  <a:lnTo>
                    <a:pt x="46817" y="43194"/>
                  </a:lnTo>
                  <a:lnTo>
                    <a:pt x="49122" y="43647"/>
                  </a:lnTo>
                  <a:lnTo>
                    <a:pt x="50328" y="44449"/>
                  </a:lnTo>
                  <a:lnTo>
                    <a:pt x="52536" y="45756"/>
                  </a:lnTo>
                  <a:lnTo>
                    <a:pt x="54291" y="48114"/>
                  </a:lnTo>
                  <a:lnTo>
                    <a:pt x="55722" y="51832"/>
                  </a:lnTo>
                  <a:lnTo>
                    <a:pt x="60125" y="62981"/>
                  </a:lnTo>
                  <a:lnTo>
                    <a:pt x="43394" y="99295"/>
                  </a:lnTo>
                  <a:lnTo>
                    <a:pt x="49798" y="99295"/>
                  </a:lnTo>
                  <a:lnTo>
                    <a:pt x="62989" y="70365"/>
                  </a:lnTo>
                  <a:lnTo>
                    <a:pt x="77524" y="70365"/>
                  </a:lnTo>
                  <a:lnTo>
                    <a:pt x="70675" y="53037"/>
                  </a:lnTo>
                  <a:lnTo>
                    <a:pt x="70173" y="51832"/>
                  </a:lnTo>
                  <a:lnTo>
                    <a:pt x="69913" y="50676"/>
                  </a:lnTo>
                  <a:lnTo>
                    <a:pt x="69913" y="47564"/>
                  </a:lnTo>
                  <a:lnTo>
                    <a:pt x="70520" y="46106"/>
                  </a:lnTo>
                  <a:lnTo>
                    <a:pt x="73433" y="43896"/>
                  </a:lnTo>
                  <a:lnTo>
                    <a:pt x="76297" y="43194"/>
                  </a:lnTo>
                  <a:lnTo>
                    <a:pt x="80318" y="43092"/>
                  </a:lnTo>
                  <a:lnTo>
                    <a:pt x="80318" y="39928"/>
                  </a:lnTo>
                  <a:close/>
                </a:path>
                <a:path w="688975" h="152400">
                  <a:moveTo>
                    <a:pt x="122652" y="39928"/>
                  </a:moveTo>
                  <a:lnTo>
                    <a:pt x="98245" y="39928"/>
                  </a:lnTo>
                  <a:lnTo>
                    <a:pt x="98245" y="43092"/>
                  </a:lnTo>
                  <a:lnTo>
                    <a:pt x="101456" y="43194"/>
                  </a:lnTo>
                  <a:lnTo>
                    <a:pt x="103616" y="43669"/>
                  </a:lnTo>
                  <a:lnTo>
                    <a:pt x="105824" y="45380"/>
                  </a:lnTo>
                  <a:lnTo>
                    <a:pt x="106263" y="46106"/>
                  </a:lnTo>
                  <a:lnTo>
                    <a:pt x="106384" y="49119"/>
                  </a:lnTo>
                  <a:lnTo>
                    <a:pt x="105788" y="51530"/>
                  </a:lnTo>
                  <a:lnTo>
                    <a:pt x="104571" y="54695"/>
                  </a:lnTo>
                  <a:lnTo>
                    <a:pt x="88303" y="97637"/>
                  </a:lnTo>
                  <a:lnTo>
                    <a:pt x="94529" y="97637"/>
                  </a:lnTo>
                  <a:lnTo>
                    <a:pt x="114118" y="47112"/>
                  </a:lnTo>
                  <a:lnTo>
                    <a:pt x="117734" y="43797"/>
                  </a:lnTo>
                  <a:lnTo>
                    <a:pt x="122652" y="43092"/>
                  </a:lnTo>
                  <a:lnTo>
                    <a:pt x="122652" y="39928"/>
                  </a:lnTo>
                  <a:close/>
                </a:path>
                <a:path w="688975" h="152400">
                  <a:moveTo>
                    <a:pt x="175844" y="0"/>
                  </a:moveTo>
                  <a:lnTo>
                    <a:pt x="138621" y="0"/>
                  </a:lnTo>
                  <a:lnTo>
                    <a:pt x="138621" y="151880"/>
                  </a:lnTo>
                  <a:lnTo>
                    <a:pt x="175844" y="151880"/>
                  </a:lnTo>
                  <a:lnTo>
                    <a:pt x="175844" y="145401"/>
                  </a:lnTo>
                  <a:lnTo>
                    <a:pt x="151283" y="145401"/>
                  </a:lnTo>
                  <a:lnTo>
                    <a:pt x="151283" y="6629"/>
                  </a:lnTo>
                  <a:lnTo>
                    <a:pt x="175844" y="6629"/>
                  </a:lnTo>
                  <a:lnTo>
                    <a:pt x="175844" y="0"/>
                  </a:lnTo>
                  <a:close/>
                </a:path>
                <a:path w="688975" h="152400">
                  <a:moveTo>
                    <a:pt x="222855" y="114513"/>
                  </a:moveTo>
                  <a:lnTo>
                    <a:pt x="184426" y="114513"/>
                  </a:lnTo>
                  <a:lnTo>
                    <a:pt x="184426" y="117526"/>
                  </a:lnTo>
                  <a:lnTo>
                    <a:pt x="222855" y="117526"/>
                  </a:lnTo>
                  <a:lnTo>
                    <a:pt x="222855" y="114513"/>
                  </a:lnTo>
                  <a:close/>
                </a:path>
                <a:path w="688975" h="152400">
                  <a:moveTo>
                    <a:pt x="268207" y="114513"/>
                  </a:moveTo>
                  <a:lnTo>
                    <a:pt x="229788" y="114513"/>
                  </a:lnTo>
                  <a:lnTo>
                    <a:pt x="229788" y="117526"/>
                  </a:lnTo>
                  <a:lnTo>
                    <a:pt x="268207" y="117526"/>
                  </a:lnTo>
                  <a:lnTo>
                    <a:pt x="268207" y="114513"/>
                  </a:lnTo>
                  <a:close/>
                </a:path>
                <a:path w="688975" h="152400">
                  <a:moveTo>
                    <a:pt x="210193" y="48818"/>
                  </a:moveTo>
                  <a:lnTo>
                    <a:pt x="191659" y="48818"/>
                  </a:lnTo>
                  <a:lnTo>
                    <a:pt x="192845" y="49195"/>
                  </a:lnTo>
                  <a:lnTo>
                    <a:pt x="194552" y="50702"/>
                  </a:lnTo>
                  <a:lnTo>
                    <a:pt x="195179" y="52085"/>
                  </a:lnTo>
                  <a:lnTo>
                    <a:pt x="195979" y="56100"/>
                  </a:lnTo>
                  <a:lnTo>
                    <a:pt x="196085" y="59064"/>
                  </a:lnTo>
                  <a:lnTo>
                    <a:pt x="196182" y="105672"/>
                  </a:lnTo>
                  <a:lnTo>
                    <a:pt x="195506" y="109492"/>
                  </a:lnTo>
                  <a:lnTo>
                    <a:pt x="192797" y="113507"/>
                  </a:lnTo>
                  <a:lnTo>
                    <a:pt x="190106" y="114513"/>
                  </a:lnTo>
                  <a:lnTo>
                    <a:pt x="218631" y="114513"/>
                  </a:lnTo>
                  <a:lnTo>
                    <a:pt x="215815" y="114136"/>
                  </a:lnTo>
                  <a:lnTo>
                    <a:pt x="213009" y="112630"/>
                  </a:lnTo>
                  <a:lnTo>
                    <a:pt x="211900" y="111398"/>
                  </a:lnTo>
                  <a:lnTo>
                    <a:pt x="211001" y="109492"/>
                  </a:lnTo>
                  <a:lnTo>
                    <a:pt x="210502" y="108486"/>
                  </a:lnTo>
                  <a:lnTo>
                    <a:pt x="210231" y="105672"/>
                  </a:lnTo>
                  <a:lnTo>
                    <a:pt x="210193" y="59064"/>
                  </a:lnTo>
                  <a:lnTo>
                    <a:pt x="214757" y="54092"/>
                  </a:lnTo>
                  <a:lnTo>
                    <a:pt x="210193" y="54092"/>
                  </a:lnTo>
                  <a:lnTo>
                    <a:pt x="210193" y="48818"/>
                  </a:lnTo>
                  <a:close/>
                </a:path>
                <a:path w="688975" h="152400">
                  <a:moveTo>
                    <a:pt x="253311" y="48065"/>
                  </a:moveTo>
                  <a:lnTo>
                    <a:pt x="234706" y="48065"/>
                  </a:lnTo>
                  <a:lnTo>
                    <a:pt x="237773" y="49647"/>
                  </a:lnTo>
                  <a:lnTo>
                    <a:pt x="241389" y="55976"/>
                  </a:lnTo>
                  <a:lnTo>
                    <a:pt x="242067" y="59867"/>
                  </a:lnTo>
                  <a:lnTo>
                    <a:pt x="242189" y="107081"/>
                  </a:lnTo>
                  <a:lnTo>
                    <a:pt x="241485" y="110094"/>
                  </a:lnTo>
                  <a:lnTo>
                    <a:pt x="240511" y="111752"/>
                  </a:lnTo>
                  <a:lnTo>
                    <a:pt x="237590" y="113959"/>
                  </a:lnTo>
                  <a:lnTo>
                    <a:pt x="235053" y="114513"/>
                  </a:lnTo>
                  <a:lnTo>
                    <a:pt x="264485" y="114513"/>
                  </a:lnTo>
                  <a:lnTo>
                    <a:pt x="256307" y="59867"/>
                  </a:lnTo>
                  <a:lnTo>
                    <a:pt x="255700" y="54646"/>
                  </a:lnTo>
                  <a:lnTo>
                    <a:pt x="254494" y="51229"/>
                  </a:lnTo>
                  <a:lnTo>
                    <a:pt x="253311" y="48065"/>
                  </a:lnTo>
                  <a:close/>
                </a:path>
                <a:path w="688975" h="152400">
                  <a:moveTo>
                    <a:pt x="240483" y="37668"/>
                  </a:moveTo>
                  <a:lnTo>
                    <a:pt x="236259" y="37668"/>
                  </a:lnTo>
                  <a:lnTo>
                    <a:pt x="229997" y="38694"/>
                  </a:lnTo>
                  <a:lnTo>
                    <a:pt x="223566" y="41774"/>
                  </a:lnTo>
                  <a:lnTo>
                    <a:pt x="216964" y="46906"/>
                  </a:lnTo>
                  <a:lnTo>
                    <a:pt x="210193" y="54092"/>
                  </a:lnTo>
                  <a:lnTo>
                    <a:pt x="214757" y="54092"/>
                  </a:lnTo>
                  <a:lnTo>
                    <a:pt x="216924" y="51731"/>
                  </a:lnTo>
                  <a:lnTo>
                    <a:pt x="223655" y="48065"/>
                  </a:lnTo>
                  <a:lnTo>
                    <a:pt x="253311" y="48065"/>
                  </a:lnTo>
                  <a:lnTo>
                    <a:pt x="252691" y="46408"/>
                  </a:lnTo>
                  <a:lnTo>
                    <a:pt x="250251" y="42942"/>
                  </a:lnTo>
                  <a:lnTo>
                    <a:pt x="244128" y="38723"/>
                  </a:lnTo>
                  <a:lnTo>
                    <a:pt x="240483" y="37668"/>
                  </a:lnTo>
                  <a:close/>
                </a:path>
                <a:path w="688975" h="152400">
                  <a:moveTo>
                    <a:pt x="210193" y="37668"/>
                  </a:moveTo>
                  <a:lnTo>
                    <a:pt x="206577" y="37668"/>
                  </a:lnTo>
                  <a:lnTo>
                    <a:pt x="183221" y="47161"/>
                  </a:lnTo>
                  <a:lnTo>
                    <a:pt x="184426" y="50174"/>
                  </a:lnTo>
                  <a:lnTo>
                    <a:pt x="186644" y="49271"/>
                  </a:lnTo>
                  <a:lnTo>
                    <a:pt x="188544" y="48818"/>
                  </a:lnTo>
                  <a:lnTo>
                    <a:pt x="210193" y="48818"/>
                  </a:lnTo>
                  <a:lnTo>
                    <a:pt x="210193" y="37668"/>
                  </a:lnTo>
                  <a:close/>
                </a:path>
                <a:path w="688975" h="152400">
                  <a:moveTo>
                    <a:pt x="312653" y="0"/>
                  </a:moveTo>
                  <a:lnTo>
                    <a:pt x="275285" y="0"/>
                  </a:lnTo>
                  <a:lnTo>
                    <a:pt x="275285" y="6629"/>
                  </a:lnTo>
                  <a:lnTo>
                    <a:pt x="299846" y="6629"/>
                  </a:lnTo>
                  <a:lnTo>
                    <a:pt x="299846" y="145401"/>
                  </a:lnTo>
                  <a:lnTo>
                    <a:pt x="275285" y="145401"/>
                  </a:lnTo>
                  <a:lnTo>
                    <a:pt x="275285" y="152031"/>
                  </a:lnTo>
                  <a:lnTo>
                    <a:pt x="312653" y="152031"/>
                  </a:lnTo>
                  <a:lnTo>
                    <a:pt x="312653" y="0"/>
                  </a:lnTo>
                  <a:close/>
                </a:path>
                <a:path w="688975" h="152400">
                  <a:moveTo>
                    <a:pt x="421448" y="42641"/>
                  </a:moveTo>
                  <a:lnTo>
                    <a:pt x="329981" y="42641"/>
                  </a:lnTo>
                  <a:lnTo>
                    <a:pt x="329981" y="49572"/>
                  </a:lnTo>
                  <a:lnTo>
                    <a:pt x="421448" y="49572"/>
                  </a:lnTo>
                  <a:lnTo>
                    <a:pt x="421448" y="42641"/>
                  </a:lnTo>
                  <a:close/>
                </a:path>
                <a:path w="688975" h="152400">
                  <a:moveTo>
                    <a:pt x="421448" y="70365"/>
                  </a:moveTo>
                  <a:lnTo>
                    <a:pt x="329981" y="70365"/>
                  </a:lnTo>
                  <a:lnTo>
                    <a:pt x="329981" y="77296"/>
                  </a:lnTo>
                  <a:lnTo>
                    <a:pt x="421448" y="77296"/>
                  </a:lnTo>
                  <a:lnTo>
                    <a:pt x="421448" y="70365"/>
                  </a:lnTo>
                  <a:close/>
                </a:path>
                <a:path w="688975" h="152400">
                  <a:moveTo>
                    <a:pt x="459818" y="43092"/>
                  </a:moveTo>
                  <a:lnTo>
                    <a:pt x="429027" y="43092"/>
                  </a:lnTo>
                  <a:lnTo>
                    <a:pt x="431910" y="43846"/>
                  </a:lnTo>
                  <a:lnTo>
                    <a:pt x="436433" y="46860"/>
                  </a:lnTo>
                  <a:lnTo>
                    <a:pt x="439673" y="50676"/>
                  </a:lnTo>
                  <a:lnTo>
                    <a:pt x="458661" y="78200"/>
                  </a:lnTo>
                  <a:lnTo>
                    <a:pt x="437178" y="106577"/>
                  </a:lnTo>
                  <a:lnTo>
                    <a:pt x="426115" y="114513"/>
                  </a:lnTo>
                  <a:lnTo>
                    <a:pt x="426115" y="117526"/>
                  </a:lnTo>
                  <a:lnTo>
                    <a:pt x="451428" y="117526"/>
                  </a:lnTo>
                  <a:lnTo>
                    <a:pt x="451428" y="114513"/>
                  </a:lnTo>
                  <a:lnTo>
                    <a:pt x="448911" y="114412"/>
                  </a:lnTo>
                  <a:lnTo>
                    <a:pt x="447031" y="113809"/>
                  </a:lnTo>
                  <a:lnTo>
                    <a:pt x="444524" y="111601"/>
                  </a:lnTo>
                  <a:lnTo>
                    <a:pt x="443897" y="110343"/>
                  </a:lnTo>
                  <a:lnTo>
                    <a:pt x="443897" y="108034"/>
                  </a:lnTo>
                  <a:lnTo>
                    <a:pt x="445806" y="104971"/>
                  </a:lnTo>
                  <a:lnTo>
                    <a:pt x="449615" y="99746"/>
                  </a:lnTo>
                  <a:lnTo>
                    <a:pt x="462123" y="83172"/>
                  </a:lnTo>
                  <a:lnTo>
                    <a:pt x="478317" y="83172"/>
                  </a:lnTo>
                  <a:lnTo>
                    <a:pt x="470561" y="72022"/>
                  </a:lnTo>
                  <a:lnTo>
                    <a:pt x="474601" y="66598"/>
                  </a:lnTo>
                  <a:lnTo>
                    <a:pt x="467099" y="66598"/>
                  </a:lnTo>
                  <a:lnTo>
                    <a:pt x="460319" y="55950"/>
                  </a:lnTo>
                  <a:lnTo>
                    <a:pt x="458815" y="53640"/>
                  </a:lnTo>
                  <a:lnTo>
                    <a:pt x="456800" y="50826"/>
                  </a:lnTo>
                  <a:lnTo>
                    <a:pt x="455797" y="48717"/>
                  </a:lnTo>
                  <a:lnTo>
                    <a:pt x="455797" y="46004"/>
                  </a:lnTo>
                  <a:lnTo>
                    <a:pt x="456279" y="44977"/>
                  </a:lnTo>
                  <a:lnTo>
                    <a:pt x="458179" y="43469"/>
                  </a:lnTo>
                  <a:lnTo>
                    <a:pt x="459818" y="43092"/>
                  </a:lnTo>
                  <a:close/>
                </a:path>
                <a:path w="688975" h="152400">
                  <a:moveTo>
                    <a:pt x="478317" y="83172"/>
                  </a:moveTo>
                  <a:lnTo>
                    <a:pt x="462123" y="83172"/>
                  </a:lnTo>
                  <a:lnTo>
                    <a:pt x="477041" y="105069"/>
                  </a:lnTo>
                  <a:lnTo>
                    <a:pt x="478854" y="108385"/>
                  </a:lnTo>
                  <a:lnTo>
                    <a:pt x="478854" y="110998"/>
                  </a:lnTo>
                  <a:lnTo>
                    <a:pt x="478294" y="112001"/>
                  </a:lnTo>
                  <a:lnTo>
                    <a:pt x="477195" y="112705"/>
                  </a:lnTo>
                  <a:lnTo>
                    <a:pt x="475787" y="113910"/>
                  </a:lnTo>
                  <a:lnTo>
                    <a:pt x="473830" y="114513"/>
                  </a:lnTo>
                  <a:lnTo>
                    <a:pt x="471313" y="114513"/>
                  </a:lnTo>
                  <a:lnTo>
                    <a:pt x="471313" y="117526"/>
                  </a:lnTo>
                  <a:lnTo>
                    <a:pt x="507928" y="117526"/>
                  </a:lnTo>
                  <a:lnTo>
                    <a:pt x="507928" y="114513"/>
                  </a:lnTo>
                  <a:lnTo>
                    <a:pt x="504717" y="114313"/>
                  </a:lnTo>
                  <a:lnTo>
                    <a:pt x="502084" y="113507"/>
                  </a:lnTo>
                  <a:lnTo>
                    <a:pt x="497957" y="110697"/>
                  </a:lnTo>
                  <a:lnTo>
                    <a:pt x="494504" y="106478"/>
                  </a:lnTo>
                  <a:lnTo>
                    <a:pt x="478317" y="83172"/>
                  </a:lnTo>
                  <a:close/>
                </a:path>
                <a:path w="688975" h="152400">
                  <a:moveTo>
                    <a:pt x="499645" y="39928"/>
                  </a:moveTo>
                  <a:lnTo>
                    <a:pt x="473425" y="39928"/>
                  </a:lnTo>
                  <a:lnTo>
                    <a:pt x="473425" y="43092"/>
                  </a:lnTo>
                  <a:lnTo>
                    <a:pt x="475536" y="43092"/>
                  </a:lnTo>
                  <a:lnTo>
                    <a:pt x="477089" y="43495"/>
                  </a:lnTo>
                  <a:lnTo>
                    <a:pt x="479104" y="45101"/>
                  </a:lnTo>
                  <a:lnTo>
                    <a:pt x="479555" y="46004"/>
                  </a:lnTo>
                  <a:lnTo>
                    <a:pt x="479606" y="48717"/>
                  </a:lnTo>
                  <a:lnTo>
                    <a:pt x="477542" y="52235"/>
                  </a:lnTo>
                  <a:lnTo>
                    <a:pt x="473425" y="57859"/>
                  </a:lnTo>
                  <a:lnTo>
                    <a:pt x="467099" y="66598"/>
                  </a:lnTo>
                  <a:lnTo>
                    <a:pt x="474601" y="66598"/>
                  </a:lnTo>
                  <a:lnTo>
                    <a:pt x="485932" y="51429"/>
                  </a:lnTo>
                  <a:lnTo>
                    <a:pt x="489751" y="47263"/>
                  </a:lnTo>
                  <a:lnTo>
                    <a:pt x="492566" y="45353"/>
                  </a:lnTo>
                  <a:lnTo>
                    <a:pt x="494572" y="43948"/>
                  </a:lnTo>
                  <a:lnTo>
                    <a:pt x="496935" y="43194"/>
                  </a:lnTo>
                  <a:lnTo>
                    <a:pt x="499645" y="43092"/>
                  </a:lnTo>
                  <a:lnTo>
                    <a:pt x="499645" y="39928"/>
                  </a:lnTo>
                  <a:close/>
                </a:path>
                <a:path w="688975" h="152400">
                  <a:moveTo>
                    <a:pt x="462123" y="39928"/>
                  </a:moveTo>
                  <a:lnTo>
                    <a:pt x="425507" y="39928"/>
                  </a:lnTo>
                  <a:lnTo>
                    <a:pt x="425507" y="43092"/>
                  </a:lnTo>
                  <a:lnTo>
                    <a:pt x="462123" y="43092"/>
                  </a:lnTo>
                  <a:lnTo>
                    <a:pt x="462123" y="39928"/>
                  </a:lnTo>
                  <a:close/>
                </a:path>
                <a:path w="688975" h="152400">
                  <a:moveTo>
                    <a:pt x="551930" y="0"/>
                  </a:moveTo>
                  <a:lnTo>
                    <a:pt x="514707" y="0"/>
                  </a:lnTo>
                  <a:lnTo>
                    <a:pt x="514707" y="151880"/>
                  </a:lnTo>
                  <a:lnTo>
                    <a:pt x="551930" y="151880"/>
                  </a:lnTo>
                  <a:lnTo>
                    <a:pt x="551930" y="145401"/>
                  </a:lnTo>
                  <a:lnTo>
                    <a:pt x="527369" y="145401"/>
                  </a:lnTo>
                  <a:lnTo>
                    <a:pt x="527369" y="6629"/>
                  </a:lnTo>
                  <a:lnTo>
                    <a:pt x="551930" y="6629"/>
                  </a:lnTo>
                  <a:lnTo>
                    <a:pt x="551930" y="0"/>
                  </a:lnTo>
                  <a:close/>
                </a:path>
                <a:path w="688975" h="152400">
                  <a:moveTo>
                    <a:pt x="598941" y="114513"/>
                  </a:moveTo>
                  <a:lnTo>
                    <a:pt x="560513" y="114513"/>
                  </a:lnTo>
                  <a:lnTo>
                    <a:pt x="560513" y="117526"/>
                  </a:lnTo>
                  <a:lnTo>
                    <a:pt x="598941" y="117526"/>
                  </a:lnTo>
                  <a:lnTo>
                    <a:pt x="598941" y="114513"/>
                  </a:lnTo>
                  <a:close/>
                </a:path>
                <a:path w="688975" h="152400">
                  <a:moveTo>
                    <a:pt x="644293" y="114513"/>
                  </a:moveTo>
                  <a:lnTo>
                    <a:pt x="605874" y="114513"/>
                  </a:lnTo>
                  <a:lnTo>
                    <a:pt x="605874" y="117526"/>
                  </a:lnTo>
                  <a:lnTo>
                    <a:pt x="644293" y="117526"/>
                  </a:lnTo>
                  <a:lnTo>
                    <a:pt x="644293" y="114513"/>
                  </a:lnTo>
                  <a:close/>
                </a:path>
                <a:path w="688975" h="152400">
                  <a:moveTo>
                    <a:pt x="586279" y="48818"/>
                  </a:moveTo>
                  <a:lnTo>
                    <a:pt x="567745" y="48818"/>
                  </a:lnTo>
                  <a:lnTo>
                    <a:pt x="568931" y="49195"/>
                  </a:lnTo>
                  <a:lnTo>
                    <a:pt x="570638" y="50702"/>
                  </a:lnTo>
                  <a:lnTo>
                    <a:pt x="571265" y="52085"/>
                  </a:lnTo>
                  <a:lnTo>
                    <a:pt x="572065" y="56100"/>
                  </a:lnTo>
                  <a:lnTo>
                    <a:pt x="572171" y="59064"/>
                  </a:lnTo>
                  <a:lnTo>
                    <a:pt x="572268" y="105672"/>
                  </a:lnTo>
                  <a:lnTo>
                    <a:pt x="571593" y="109492"/>
                  </a:lnTo>
                  <a:lnTo>
                    <a:pt x="568883" y="113507"/>
                  </a:lnTo>
                  <a:lnTo>
                    <a:pt x="566193" y="114513"/>
                  </a:lnTo>
                  <a:lnTo>
                    <a:pt x="594717" y="114513"/>
                  </a:lnTo>
                  <a:lnTo>
                    <a:pt x="591901" y="114136"/>
                  </a:lnTo>
                  <a:lnTo>
                    <a:pt x="589095" y="112630"/>
                  </a:lnTo>
                  <a:lnTo>
                    <a:pt x="587986" y="111398"/>
                  </a:lnTo>
                  <a:lnTo>
                    <a:pt x="587087" y="109492"/>
                  </a:lnTo>
                  <a:lnTo>
                    <a:pt x="586588" y="108486"/>
                  </a:lnTo>
                  <a:lnTo>
                    <a:pt x="586318" y="105672"/>
                  </a:lnTo>
                  <a:lnTo>
                    <a:pt x="586279" y="59064"/>
                  </a:lnTo>
                  <a:lnTo>
                    <a:pt x="590843" y="54092"/>
                  </a:lnTo>
                  <a:lnTo>
                    <a:pt x="586279" y="54092"/>
                  </a:lnTo>
                  <a:lnTo>
                    <a:pt x="586279" y="48818"/>
                  </a:lnTo>
                  <a:close/>
                </a:path>
                <a:path w="688975" h="152400">
                  <a:moveTo>
                    <a:pt x="629397" y="48065"/>
                  </a:moveTo>
                  <a:lnTo>
                    <a:pt x="610792" y="48065"/>
                  </a:lnTo>
                  <a:lnTo>
                    <a:pt x="613859" y="49647"/>
                  </a:lnTo>
                  <a:lnTo>
                    <a:pt x="617475" y="55976"/>
                  </a:lnTo>
                  <a:lnTo>
                    <a:pt x="618153" y="59867"/>
                  </a:lnTo>
                  <a:lnTo>
                    <a:pt x="618276" y="107081"/>
                  </a:lnTo>
                  <a:lnTo>
                    <a:pt x="617572" y="110094"/>
                  </a:lnTo>
                  <a:lnTo>
                    <a:pt x="616598" y="111752"/>
                  </a:lnTo>
                  <a:lnTo>
                    <a:pt x="613676" y="113959"/>
                  </a:lnTo>
                  <a:lnTo>
                    <a:pt x="611140" y="114513"/>
                  </a:lnTo>
                  <a:lnTo>
                    <a:pt x="640571" y="114513"/>
                  </a:lnTo>
                  <a:lnTo>
                    <a:pt x="632393" y="59867"/>
                  </a:lnTo>
                  <a:lnTo>
                    <a:pt x="631786" y="54646"/>
                  </a:lnTo>
                  <a:lnTo>
                    <a:pt x="630580" y="51229"/>
                  </a:lnTo>
                  <a:lnTo>
                    <a:pt x="629397" y="48065"/>
                  </a:lnTo>
                  <a:close/>
                </a:path>
                <a:path w="688975" h="152400">
                  <a:moveTo>
                    <a:pt x="616569" y="37668"/>
                  </a:moveTo>
                  <a:lnTo>
                    <a:pt x="612345" y="37668"/>
                  </a:lnTo>
                  <a:lnTo>
                    <a:pt x="606084" y="38694"/>
                  </a:lnTo>
                  <a:lnTo>
                    <a:pt x="599652" y="41774"/>
                  </a:lnTo>
                  <a:lnTo>
                    <a:pt x="593051" y="46906"/>
                  </a:lnTo>
                  <a:lnTo>
                    <a:pt x="586279" y="54092"/>
                  </a:lnTo>
                  <a:lnTo>
                    <a:pt x="590843" y="54092"/>
                  </a:lnTo>
                  <a:lnTo>
                    <a:pt x="593010" y="51731"/>
                  </a:lnTo>
                  <a:lnTo>
                    <a:pt x="599741" y="48065"/>
                  </a:lnTo>
                  <a:lnTo>
                    <a:pt x="629397" y="48065"/>
                  </a:lnTo>
                  <a:lnTo>
                    <a:pt x="628777" y="46408"/>
                  </a:lnTo>
                  <a:lnTo>
                    <a:pt x="626337" y="42942"/>
                  </a:lnTo>
                  <a:lnTo>
                    <a:pt x="620214" y="38723"/>
                  </a:lnTo>
                  <a:lnTo>
                    <a:pt x="616569" y="37668"/>
                  </a:lnTo>
                  <a:close/>
                </a:path>
                <a:path w="688975" h="152400">
                  <a:moveTo>
                    <a:pt x="586279" y="37668"/>
                  </a:moveTo>
                  <a:lnTo>
                    <a:pt x="582663" y="37668"/>
                  </a:lnTo>
                  <a:lnTo>
                    <a:pt x="559307" y="47161"/>
                  </a:lnTo>
                  <a:lnTo>
                    <a:pt x="560513" y="50174"/>
                  </a:lnTo>
                  <a:lnTo>
                    <a:pt x="562731" y="49271"/>
                  </a:lnTo>
                  <a:lnTo>
                    <a:pt x="564630" y="48818"/>
                  </a:lnTo>
                  <a:lnTo>
                    <a:pt x="586279" y="48818"/>
                  </a:lnTo>
                  <a:lnTo>
                    <a:pt x="586279" y="37668"/>
                  </a:lnTo>
                  <a:close/>
                </a:path>
                <a:path w="688975" h="152400">
                  <a:moveTo>
                    <a:pt x="688739" y="0"/>
                  </a:moveTo>
                  <a:lnTo>
                    <a:pt x="651371" y="0"/>
                  </a:lnTo>
                  <a:lnTo>
                    <a:pt x="651371" y="6629"/>
                  </a:lnTo>
                  <a:lnTo>
                    <a:pt x="675933" y="6629"/>
                  </a:lnTo>
                  <a:lnTo>
                    <a:pt x="675933" y="145401"/>
                  </a:lnTo>
                  <a:lnTo>
                    <a:pt x="651371" y="145401"/>
                  </a:lnTo>
                  <a:lnTo>
                    <a:pt x="651371" y="152031"/>
                  </a:lnTo>
                  <a:lnTo>
                    <a:pt x="688739" y="152031"/>
                  </a:lnTo>
                  <a:lnTo>
                    <a:pt x="688739" y="0"/>
                  </a:lnTo>
                  <a:close/>
                </a:path>
              </a:pathLst>
            </a:custGeom>
            <a:solidFill>
              <a:srgbClr val="000000"/>
            </a:solidFill>
          </p:spPr>
          <p:txBody>
            <a:bodyPr wrap="square" lIns="0" tIns="0" rIns="0" bIns="0" rtlCol="0"/>
            <a:lstStyle/>
            <a:p>
              <a:endParaRPr/>
            </a:p>
          </p:txBody>
        </p:sp>
      </p:grpSp>
      <p:sp>
        <p:nvSpPr>
          <p:cNvPr id="19" name="object 19"/>
          <p:cNvSpPr txBox="1"/>
          <p:nvPr/>
        </p:nvSpPr>
        <p:spPr>
          <a:xfrm>
            <a:off x="1408607" y="2354674"/>
            <a:ext cx="1790700" cy="177800"/>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20" dirty="0">
                <a:solidFill>
                  <a:srgbClr val="3333B2"/>
                </a:solidFill>
                <a:latin typeface="Tahoma"/>
                <a:cs typeface="Tahoma"/>
              </a:rPr>
              <a:t> </a:t>
            </a:r>
            <a:r>
              <a:rPr sz="1000" spc="-35" dirty="0">
                <a:latin typeface="Tahoma"/>
                <a:cs typeface="Tahoma"/>
              </a:rPr>
              <a:t>Sistema</a:t>
            </a:r>
            <a:r>
              <a:rPr sz="1000" spc="25" dirty="0">
                <a:latin typeface="Tahoma"/>
                <a:cs typeface="Tahoma"/>
              </a:rPr>
              <a:t> </a:t>
            </a:r>
            <a:r>
              <a:rPr sz="1000" spc="-50" dirty="0">
                <a:latin typeface="Tahoma"/>
                <a:cs typeface="Tahoma"/>
              </a:rPr>
              <a:t>general</a:t>
            </a:r>
            <a:r>
              <a:rPr sz="1000" spc="20" dirty="0">
                <a:latin typeface="Tahoma"/>
                <a:cs typeface="Tahoma"/>
              </a:rPr>
              <a:t> </a:t>
            </a:r>
            <a:r>
              <a:rPr sz="1000" spc="-30" dirty="0">
                <a:latin typeface="Tahoma"/>
                <a:cs typeface="Tahoma"/>
              </a:rPr>
              <a:t>invertible</a:t>
            </a:r>
            <a:endParaRPr sz="1000">
              <a:latin typeface="Tahoma"/>
              <a:cs typeface="Tahoma"/>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821055" cy="244475"/>
          </a:xfrm>
          <a:prstGeom prst="rect">
            <a:avLst/>
          </a:prstGeom>
        </p:spPr>
        <p:txBody>
          <a:bodyPr vert="horz" wrap="square" lIns="0" tIns="17145" rIns="0" bIns="0" rtlCol="0">
            <a:spAutoFit/>
          </a:bodyPr>
          <a:lstStyle/>
          <a:p>
            <a:pPr marL="12700">
              <a:lnSpc>
                <a:spcPct val="100000"/>
              </a:lnSpc>
              <a:spcBef>
                <a:spcPts val="135"/>
              </a:spcBef>
            </a:pPr>
            <a:r>
              <a:rPr spc="-45" dirty="0"/>
              <a:t>Causalidad</a:t>
            </a:r>
          </a:p>
        </p:txBody>
      </p:sp>
      <p:sp>
        <p:nvSpPr>
          <p:cNvPr id="16" name="object 16"/>
          <p:cNvSpPr txBox="1"/>
          <p:nvPr/>
        </p:nvSpPr>
        <p:spPr>
          <a:xfrm>
            <a:off x="104025" y="369846"/>
            <a:ext cx="4305300" cy="1320874"/>
          </a:xfrm>
          <a:prstGeom prst="rect">
            <a:avLst/>
          </a:prstGeom>
        </p:spPr>
        <p:txBody>
          <a:bodyPr vert="horz" wrap="square" lIns="0" tIns="43180" rIns="0" bIns="0" rtlCol="0">
            <a:spAutoFit/>
          </a:bodyPr>
          <a:lstStyle/>
          <a:p>
            <a:pPr marL="12700">
              <a:lnSpc>
                <a:spcPct val="100000"/>
              </a:lnSpc>
              <a:spcBef>
                <a:spcPts val="340"/>
              </a:spcBef>
            </a:pPr>
            <a:r>
              <a:rPr sz="1200" spc="-40" dirty="0">
                <a:solidFill>
                  <a:srgbClr val="3333B2"/>
                </a:solidFill>
                <a:latin typeface="Tahoma"/>
                <a:cs typeface="Tahoma"/>
              </a:rPr>
              <a:t>Definicion</a:t>
            </a:r>
            <a:endParaRPr sz="1200" dirty="0">
              <a:latin typeface="Tahoma"/>
              <a:cs typeface="Tahoma"/>
            </a:endParaRPr>
          </a:p>
          <a:p>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Un sistema es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CAUSAL</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(no-anticipativo o físico) si la salida y(t) en un valor arbitrario de tiempo t=t</a:t>
            </a:r>
            <a:r>
              <a:rPr lang="es-MX" sz="1100" b="0" i="0" baseline="-25000" dirty="0">
                <a:solidFill>
                  <a:srgbClr val="333333"/>
                </a:solidFill>
                <a:effectLst/>
                <a:latin typeface="Tahoma" panose="020B0604030504040204" pitchFamily="34" charset="0"/>
                <a:ea typeface="Tahoma" panose="020B0604030504040204" pitchFamily="34" charset="0"/>
                <a:cs typeface="Tahoma" panose="020B0604030504040204" pitchFamily="34" charset="0"/>
              </a:rPr>
              <a:t>0</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depende solo de la entrada x(t) para t ≤ t</a:t>
            </a:r>
            <a:r>
              <a:rPr lang="es-MX" sz="1100" b="0" i="0" baseline="-25000" dirty="0">
                <a:solidFill>
                  <a:srgbClr val="333333"/>
                </a:solidFill>
                <a:effectLst/>
                <a:latin typeface="Tahoma" panose="020B0604030504040204" pitchFamily="34" charset="0"/>
                <a:ea typeface="Tahoma" panose="020B0604030504040204" pitchFamily="34" charset="0"/>
                <a:cs typeface="Tahoma" panose="020B0604030504040204" pitchFamily="34" charset="0"/>
              </a:rPr>
              <a:t>0</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 es decir depende solo de los valores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presentes y/o pasados</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de la entrada; no depende de valores futuros</a:t>
            </a:r>
            <a:endParaRPr lang="es-CO" sz="1100" dirty="0">
              <a:latin typeface="Tahoma" panose="020B0604030504040204" pitchFamily="34" charset="0"/>
              <a:ea typeface="Tahoma" panose="020B0604030504040204" pitchFamily="34" charset="0"/>
              <a:cs typeface="Tahoma" panose="020B0604030504040204" pitchFamily="34" charset="0"/>
            </a:endParaRPr>
          </a:p>
          <a:p>
            <a:pPr marL="289560">
              <a:lnSpc>
                <a:spcPct val="100000"/>
              </a:lnSpc>
              <a:spcBef>
                <a:spcPts val="335"/>
              </a:spcBef>
            </a:pPr>
            <a:r>
              <a:rPr sz="1100" i="1" spc="-50" dirty="0">
                <a:latin typeface="Arial"/>
                <a:cs typeface="Arial"/>
              </a:rPr>
              <a:t>x</a:t>
            </a:r>
            <a:r>
              <a:rPr sz="1100" i="1" spc="-210" dirty="0">
                <a:latin typeface="Arial"/>
                <a:cs typeface="Arial"/>
              </a:rPr>
              <a:t> </a:t>
            </a:r>
            <a:r>
              <a:rPr sz="1100" dirty="0">
                <a:latin typeface="Tahoma"/>
                <a:cs typeface="Tahoma"/>
              </a:rPr>
              <a:t>(</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spc="-30" dirty="0">
                <a:latin typeface="Tahoma"/>
                <a:cs typeface="Tahoma"/>
              </a:rPr>
              <a:t>1)</a:t>
            </a:r>
            <a:endParaRPr sz="1100" dirty="0">
              <a:latin typeface="Tahoma"/>
              <a:cs typeface="Tahoma"/>
            </a:endParaRPr>
          </a:p>
          <a:p>
            <a:pPr marL="289560">
              <a:lnSpc>
                <a:spcPct val="100000"/>
              </a:lnSpc>
              <a:spcBef>
                <a:spcPts val="334"/>
              </a:spcBef>
            </a:pP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165" dirty="0">
                <a:latin typeface="Tahoma"/>
                <a:cs typeface="Tahoma"/>
              </a:rPr>
              <a:t> </a:t>
            </a:r>
            <a:r>
              <a:rPr sz="1100" spc="-40" dirty="0">
                <a:latin typeface="Tahoma"/>
                <a:cs typeface="Tahoma"/>
              </a:rPr>
              <a:t>cos(</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spc="-30" dirty="0">
                <a:latin typeface="Tahoma"/>
                <a:cs typeface="Tahoma"/>
              </a:rPr>
              <a:t>1)</a:t>
            </a:r>
            <a:endParaRPr sz="1100" dirty="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8" name="CuadroTexto 7">
            <a:extLst>
              <a:ext uri="{FF2B5EF4-FFF2-40B4-BE49-F238E27FC236}">
                <a16:creationId xmlns:a16="http://schemas.microsoft.com/office/drawing/2014/main" id="{1AD9357D-F004-45BF-90D3-EA2DBB622AE3}"/>
              </a:ext>
            </a:extLst>
          </p:cNvPr>
          <p:cNvSpPr txBox="1"/>
          <p:nvPr/>
        </p:nvSpPr>
        <p:spPr>
          <a:xfrm>
            <a:off x="124934" y="1784977"/>
            <a:ext cx="2304584" cy="430887"/>
          </a:xfrm>
          <a:prstGeom prst="rect">
            <a:avLst/>
          </a:prstGeom>
          <a:noFill/>
        </p:spPr>
        <p:txBody>
          <a:bodyPr wrap="square">
            <a:spAutoFit/>
          </a:bodyPr>
          <a:lstStyle/>
          <a:p>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No es posible obtener una salida antes que se aplique la entrada.</a:t>
            </a:r>
            <a:endParaRPr lang="es-CO" sz="1100"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8B4034B6-3AB7-41B2-AF42-5A808F3F2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872426"/>
            <a:ext cx="2057400" cy="1218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2DB92-2BBE-4DBC-AC9E-9C1523786DAA}"/>
              </a:ext>
            </a:extLst>
          </p:cNvPr>
          <p:cNvSpPr>
            <a:spLocks noGrp="1"/>
          </p:cNvSpPr>
          <p:nvPr>
            <p:ph type="title"/>
          </p:nvPr>
        </p:nvSpPr>
        <p:spPr>
          <a:xfrm>
            <a:off x="95300" y="72527"/>
            <a:ext cx="4419498" cy="215444"/>
          </a:xfrm>
        </p:spPr>
        <p:txBody>
          <a:bodyPr/>
          <a:lstStyle/>
          <a:p>
            <a:pPr algn="ctr"/>
            <a:r>
              <a:rPr lang="es-MX" i="1" dirty="0">
                <a:solidFill>
                  <a:schemeClr val="tx1"/>
                </a:solidFill>
              </a:rPr>
              <a:t>y(t) = x(t-1)</a:t>
            </a:r>
            <a:endParaRPr lang="es-CO" i="1" dirty="0">
              <a:solidFill>
                <a:schemeClr val="tx1"/>
              </a:solidFill>
            </a:endParaRPr>
          </a:p>
        </p:txBody>
      </p:sp>
      <p:pic>
        <p:nvPicPr>
          <p:cNvPr id="1026" name="Picture 2">
            <a:extLst>
              <a:ext uri="{FF2B5EF4-FFF2-40B4-BE49-F238E27FC236}">
                <a16:creationId xmlns:a16="http://schemas.microsoft.com/office/drawing/2014/main" id="{C0C67191-AA82-46E0-9760-87849B2F335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358775"/>
            <a:ext cx="314325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2AD096BE-B0C7-457E-B60A-BB36541895E8}"/>
              </a:ext>
            </a:extLst>
          </p:cNvPr>
          <p:cNvSpPr txBox="1"/>
          <p:nvPr/>
        </p:nvSpPr>
        <p:spPr>
          <a:xfrm>
            <a:off x="2838451" y="739775"/>
            <a:ext cx="1524000" cy="1546577"/>
          </a:xfrm>
          <a:prstGeom prst="rect">
            <a:avLst/>
          </a:prstGeom>
          <a:noFill/>
        </p:spPr>
        <p:txBody>
          <a:bodyPr wrap="square">
            <a:spAutoFit/>
          </a:bodyPr>
          <a:lstStyle/>
          <a:p>
            <a:r>
              <a:rPr lang="es-MX" sz="105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Para observar mejor el sistema del ejemplo, se inicia con un desplazamiento negativo. Si </a:t>
            </a:r>
            <a:r>
              <a:rPr lang="es-MX" sz="105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5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es en segundos, la salida depende de los valores de </a:t>
            </a:r>
            <a:r>
              <a:rPr lang="es-MX" sz="105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x</a:t>
            </a:r>
            <a:r>
              <a:rPr lang="es-MX" sz="105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s-MX" sz="105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hace un segundo</a:t>
            </a:r>
            <a:r>
              <a:rPr lang="es-MX" sz="105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atrás (t-1)</a:t>
            </a:r>
            <a:endParaRPr lang="es-CO" sz="10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44508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75EEA73-AFFD-4D46-8EF5-07CE2F9CC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3" y="0"/>
            <a:ext cx="4262437" cy="346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03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0C02477-499E-450C-867A-C9654EB70F67}"/>
              </a:ext>
            </a:extLst>
          </p:cNvPr>
          <p:cNvSpPr txBox="1"/>
          <p:nvPr/>
        </p:nvSpPr>
        <p:spPr>
          <a:xfrm>
            <a:off x="171450" y="358775"/>
            <a:ext cx="4267200" cy="738664"/>
          </a:xfrm>
          <a:prstGeom prst="rect">
            <a:avLst/>
          </a:prstGeom>
          <a:noFill/>
        </p:spPr>
        <p:txBody>
          <a:bodyPr wrap="square">
            <a:spAutoFit/>
          </a:bodyPr>
          <a:lstStyle/>
          <a:p>
            <a:r>
              <a:rPr lang="es-MX" sz="105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Considere los eventos de interés mundial que se transmiten con un retraso de segundos para corregir «fallos» o por seguridad, se puede aún editar lo que los espectadores en televisión pueden observar, en tiempo «casi real»</a:t>
            </a:r>
            <a:endParaRPr lang="es-CO" sz="105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2">
            <a:extLst>
              <a:ext uri="{FF2B5EF4-FFF2-40B4-BE49-F238E27FC236}">
                <a16:creationId xmlns:a16="http://schemas.microsoft.com/office/drawing/2014/main" id="{646133CC-A00B-49C5-AC73-92A7F0D358F4}"/>
              </a:ext>
            </a:extLst>
          </p:cNvPr>
          <p:cNvSpPr>
            <a:spLocks noChangeArrowheads="1"/>
          </p:cNvSpPr>
          <p:nvPr/>
        </p:nvSpPr>
        <p:spPr bwMode="auto">
          <a:xfrm>
            <a:off x="171450" y="1261015"/>
            <a:ext cx="390669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0" i="0" u="none" strike="noStrike" cap="none" normalizeH="0" baseline="0" dirty="0">
                <a:ln>
                  <a:noFill/>
                </a:ln>
                <a:solidFill>
                  <a:srgbClr val="333333"/>
                </a:solidFill>
                <a:effectLst/>
                <a:latin typeface="Tahoma" panose="020B0604030504040204" pitchFamily="34" charset="0"/>
                <a:ea typeface="Tahoma" panose="020B0604030504040204" pitchFamily="34" charset="0"/>
                <a:cs typeface="Tahoma" panose="020B0604030504040204" pitchFamily="34" charset="0"/>
              </a:rPr>
              <a:t>Por ejemplo:</a:t>
            </a:r>
            <a:endParaRPr kumimoji="0" lang="es-CO" altLang="es-CO" sz="11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1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La cadena de televisión NBC transmitirá la ceremonia de apertura de los Juegos Olímpicos con una hora de retraso …  eso permitirá a los productores «curar» la cobertura para proporcionar un contexto adecuado.»</a:t>
            </a:r>
          </a:p>
        </p:txBody>
      </p:sp>
      <p:sp>
        <p:nvSpPr>
          <p:cNvPr id="9" name="CuadroTexto 8">
            <a:extLst>
              <a:ext uri="{FF2B5EF4-FFF2-40B4-BE49-F238E27FC236}">
                <a16:creationId xmlns:a16="http://schemas.microsoft.com/office/drawing/2014/main" id="{214DCF1C-098F-4D66-BBA8-088774208D5C}"/>
              </a:ext>
            </a:extLst>
          </p:cNvPr>
          <p:cNvSpPr txBox="1"/>
          <p:nvPr/>
        </p:nvSpPr>
        <p:spPr>
          <a:xfrm>
            <a:off x="171450" y="2363310"/>
            <a:ext cx="4114800" cy="600164"/>
          </a:xfrm>
          <a:prstGeom prst="rect">
            <a:avLst/>
          </a:prstGeom>
          <a:noFill/>
        </p:spPr>
        <p:txBody>
          <a:bodyPr wrap="square">
            <a:spAutoFit/>
          </a:bodyPr>
          <a:lstStyle/>
          <a:p>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 el caso contrario, los sistemas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NO CAUSALES</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muestran una salida anticipada a la señal de entrada. ¿es posible? ¿cómo?</a:t>
            </a:r>
            <a:endParaRPr lang="es-CO"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0215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2BACCF1-D9CB-445A-9D9E-9C05D5D1AAB3}"/>
              </a:ext>
            </a:extLst>
          </p:cNvPr>
          <p:cNvSpPr txBox="1"/>
          <p:nvPr/>
        </p:nvSpPr>
        <p:spPr>
          <a:xfrm>
            <a:off x="704850" y="206375"/>
            <a:ext cx="3276600" cy="307777"/>
          </a:xfrm>
          <a:prstGeom prst="rect">
            <a:avLst/>
          </a:prstGeom>
          <a:noFill/>
        </p:spPr>
        <p:txBody>
          <a:bodyPr wrap="square">
            <a:spAutoFit/>
          </a:bodyPr>
          <a:lstStyle/>
          <a:p>
            <a:pPr algn="l"/>
            <a:r>
              <a:rPr lang="es-CO" sz="1400" dirty="0">
                <a:solidFill>
                  <a:srgbClr val="333333"/>
                </a:solidFill>
                <a:latin typeface="Tahoma" panose="020B0604030504040204" pitchFamily="34" charset="0"/>
                <a:ea typeface="Tahoma" panose="020B0604030504040204" pitchFamily="34" charset="0"/>
                <a:cs typeface="Tahoma" panose="020B0604030504040204" pitchFamily="34" charset="0"/>
              </a:rPr>
              <a:t>D</a:t>
            </a:r>
            <a:r>
              <a:rPr lang="es-CO" sz="14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esplazamiento en tiempo, adelanto</a:t>
            </a:r>
          </a:p>
        </p:txBody>
      </p:sp>
      <p:sp>
        <p:nvSpPr>
          <p:cNvPr id="7" name="CuadroTexto 6">
            <a:extLst>
              <a:ext uri="{FF2B5EF4-FFF2-40B4-BE49-F238E27FC236}">
                <a16:creationId xmlns:a16="http://schemas.microsoft.com/office/drawing/2014/main" id="{AF8576BB-F525-4D36-96E5-FFA67BC99F4A}"/>
              </a:ext>
            </a:extLst>
          </p:cNvPr>
          <p:cNvSpPr txBox="1"/>
          <p:nvPr/>
        </p:nvSpPr>
        <p:spPr>
          <a:xfrm>
            <a:off x="1390650" y="514152"/>
            <a:ext cx="2304584" cy="369332"/>
          </a:xfrm>
          <a:prstGeom prst="rect">
            <a:avLst/>
          </a:prstGeom>
          <a:noFill/>
        </p:spPr>
        <p:txBody>
          <a:bodyPr wrap="square">
            <a:spAutoFit/>
          </a:bodyPr>
          <a:lstStyle/>
          <a:p>
            <a:r>
              <a:rPr lang="fr-FR" b="0" i="1" dirty="0">
                <a:solidFill>
                  <a:srgbClr val="333333"/>
                </a:solidFill>
                <a:effectLst/>
                <a:latin typeface="KaTeX_Math"/>
              </a:rPr>
              <a:t>y</a:t>
            </a:r>
            <a:r>
              <a:rPr lang="fr-FR" b="0" i="0" dirty="0">
                <a:solidFill>
                  <a:srgbClr val="333333"/>
                </a:solidFill>
                <a:effectLst/>
                <a:latin typeface="KaTeX_Main"/>
              </a:rPr>
              <a:t>(</a:t>
            </a:r>
            <a:r>
              <a:rPr lang="fr-FR" b="0" i="1" dirty="0">
                <a:solidFill>
                  <a:srgbClr val="333333"/>
                </a:solidFill>
                <a:effectLst/>
                <a:latin typeface="KaTeX_Math"/>
              </a:rPr>
              <a:t>t</a:t>
            </a:r>
            <a:r>
              <a:rPr lang="fr-FR" b="0" i="0" dirty="0">
                <a:solidFill>
                  <a:srgbClr val="333333"/>
                </a:solidFill>
                <a:effectLst/>
                <a:latin typeface="KaTeX_Main"/>
              </a:rPr>
              <a:t>)=</a:t>
            </a:r>
            <a:r>
              <a:rPr lang="fr-FR" b="0" i="1" dirty="0">
                <a:solidFill>
                  <a:srgbClr val="333333"/>
                </a:solidFill>
                <a:effectLst/>
                <a:latin typeface="KaTeX_Math"/>
              </a:rPr>
              <a:t>x</a:t>
            </a:r>
            <a:r>
              <a:rPr lang="fr-FR" b="0" i="0" dirty="0">
                <a:solidFill>
                  <a:srgbClr val="333333"/>
                </a:solidFill>
                <a:effectLst/>
                <a:latin typeface="KaTeX_Main"/>
              </a:rPr>
              <a:t>(</a:t>
            </a:r>
            <a:r>
              <a:rPr lang="fr-FR" b="0" i="1" dirty="0">
                <a:solidFill>
                  <a:srgbClr val="333333"/>
                </a:solidFill>
                <a:effectLst/>
                <a:latin typeface="KaTeX_Math"/>
              </a:rPr>
              <a:t>t</a:t>
            </a:r>
            <a:r>
              <a:rPr lang="fr-FR" b="0" i="0" dirty="0">
                <a:solidFill>
                  <a:srgbClr val="333333"/>
                </a:solidFill>
                <a:effectLst/>
                <a:latin typeface="KaTeX_Main"/>
              </a:rPr>
              <a:t>+1)</a:t>
            </a:r>
            <a:endParaRPr lang="es-CO" dirty="0"/>
          </a:p>
        </p:txBody>
      </p:sp>
      <p:pic>
        <p:nvPicPr>
          <p:cNvPr id="5122" name="Picture 2">
            <a:extLst>
              <a:ext uri="{FF2B5EF4-FFF2-40B4-BE49-F238E27FC236}">
                <a16:creationId xmlns:a16="http://schemas.microsoft.com/office/drawing/2014/main" id="{625AD1BB-2DAB-4CF4-B709-7FC80E4C166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739775"/>
            <a:ext cx="2838450" cy="2719388"/>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B86FE960-EF39-4665-A052-0547E8097756}"/>
              </a:ext>
            </a:extLst>
          </p:cNvPr>
          <p:cNvSpPr txBox="1"/>
          <p:nvPr/>
        </p:nvSpPr>
        <p:spPr>
          <a:xfrm>
            <a:off x="2762250" y="968375"/>
            <a:ext cx="1784660" cy="2092881"/>
          </a:xfrm>
          <a:prstGeom prst="rect">
            <a:avLst/>
          </a:prstGeom>
          <a:noFill/>
        </p:spPr>
        <p:txBody>
          <a:bodyPr wrap="square">
            <a:spAutoFit/>
          </a:bodyPr>
          <a:lstStyle/>
          <a:p>
            <a:pPr algn="l"/>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 t es en minutos o años, la salida depende de los valores que x(t) </a:t>
            </a:r>
            <a:r>
              <a:rPr lang="es-MX" sz="10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tendría</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un minuto o año después o (</a:t>
            </a:r>
            <a:r>
              <a:rPr lang="es-MX" sz="10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+1).</a:t>
            </a:r>
          </a:p>
          <a:p>
            <a:pPr algn="l"/>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 </a:t>
            </a:r>
            <a:r>
              <a:rPr lang="es-MX" sz="10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es en días, la situación se vuelve complicada de realizar, es como decir: para determinar el valor de la variable y(t) HOY, necesitamos conocer el valor de x(</a:t>
            </a:r>
            <a:r>
              <a:rPr lang="es-MX" sz="10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+1) que es MAÑANA.</a:t>
            </a:r>
          </a:p>
        </p:txBody>
      </p:sp>
    </p:spTree>
    <p:extLst>
      <p:ext uri="{BB962C8B-B14F-4D97-AF65-F5344CB8AC3E}">
        <p14:creationId xmlns:p14="http://schemas.microsoft.com/office/powerpoint/2010/main" val="11554701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E8F87B9-3B54-4851-8902-AEA57180B359}"/>
              </a:ext>
            </a:extLst>
          </p:cNvPr>
          <p:cNvSpPr txBox="1"/>
          <p:nvPr/>
        </p:nvSpPr>
        <p:spPr>
          <a:xfrm>
            <a:off x="171450" y="239595"/>
            <a:ext cx="4267200" cy="1492716"/>
          </a:xfrm>
          <a:prstGeom prst="rect">
            <a:avLst/>
          </a:prstGeom>
          <a:noFill/>
        </p:spPr>
        <p:txBody>
          <a:bodyPr wrap="square">
            <a:spAutoFit/>
          </a:bodyPr>
          <a:lstStyle/>
          <a:p>
            <a:pPr algn="l"/>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Los sistemas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no-casuales</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por tener variable independiente referenciada a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tiempo futuro</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no se pueden implementar en tiempo real</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Sin embargo si los sistemas </a:t>
            </a:r>
            <a:r>
              <a:rPr lang="es-MX" sz="1100" b="1"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no causales</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se realizan con variables diferentes al tiempo, por ejemplo «espacio» se podrían implementar.</a:t>
            </a:r>
          </a:p>
          <a:p>
            <a:br>
              <a:rPr lang="es-MX" b="0" i="0" u="none" strike="noStrike" dirty="0">
                <a:solidFill>
                  <a:srgbClr val="222222"/>
                </a:solidFill>
                <a:effectLst/>
                <a:latin typeface="Libre Franklin" pitchFamily="2" charset="0"/>
                <a:hlinkClick r:id="rId2"/>
              </a:rPr>
            </a:br>
            <a:endParaRPr lang="es-CO" dirty="0"/>
          </a:p>
        </p:txBody>
      </p:sp>
      <p:pic>
        <p:nvPicPr>
          <p:cNvPr id="6146" name="Picture 2">
            <a:extLst>
              <a:ext uri="{FF2B5EF4-FFF2-40B4-BE49-F238E27FC236}">
                <a16:creationId xmlns:a16="http://schemas.microsoft.com/office/drawing/2014/main" id="{CC6133B3-0CE0-4FDC-8161-3CA5AA680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120775"/>
            <a:ext cx="3882231" cy="277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47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6" name="object 16"/>
          <p:cNvSpPr txBox="1"/>
          <p:nvPr/>
        </p:nvSpPr>
        <p:spPr>
          <a:xfrm>
            <a:off x="339432" y="715973"/>
            <a:ext cx="3420745" cy="1703705"/>
          </a:xfrm>
          <a:prstGeom prst="rect">
            <a:avLst/>
          </a:prstGeom>
        </p:spPr>
        <p:txBody>
          <a:bodyPr vert="horz" wrap="square" lIns="0" tIns="11430" rIns="0" bIns="0" rtlCol="0">
            <a:spAutoFit/>
          </a:bodyPr>
          <a:lstStyle/>
          <a:p>
            <a:pPr marL="76200">
              <a:lnSpc>
                <a:spcPct val="100000"/>
              </a:lnSpc>
              <a:spcBef>
                <a:spcPts val="90"/>
              </a:spcBef>
            </a:pPr>
            <a:r>
              <a:rPr sz="1100" spc="-55" dirty="0">
                <a:latin typeface="Tahoma"/>
                <a:cs typeface="Tahoma"/>
              </a:rPr>
              <a:t>Se</a:t>
            </a:r>
            <a:r>
              <a:rPr sz="1100" spc="25" dirty="0">
                <a:latin typeface="Tahoma"/>
                <a:cs typeface="Tahoma"/>
              </a:rPr>
              <a:t> </a:t>
            </a:r>
            <a:r>
              <a:rPr sz="1100" spc="-45" dirty="0">
                <a:latin typeface="Tahoma"/>
                <a:cs typeface="Tahoma"/>
              </a:rPr>
              <a:t>obtiene</a:t>
            </a:r>
            <a:r>
              <a:rPr sz="1100" spc="25" dirty="0">
                <a:latin typeface="Tahoma"/>
                <a:cs typeface="Tahoma"/>
              </a:rPr>
              <a:t> </a:t>
            </a:r>
            <a:r>
              <a:rPr sz="1100" spc="-50" dirty="0">
                <a:latin typeface="Tahoma"/>
                <a:cs typeface="Tahoma"/>
              </a:rPr>
              <a:t>considerando</a:t>
            </a:r>
            <a:r>
              <a:rPr sz="1100" spc="25" dirty="0">
                <a:latin typeface="Tahoma"/>
                <a:cs typeface="Tahoma"/>
              </a:rPr>
              <a:t> </a:t>
            </a:r>
            <a:r>
              <a:rPr sz="1100" spc="-45" dirty="0">
                <a:latin typeface="Tahoma"/>
                <a:cs typeface="Tahoma"/>
              </a:rPr>
              <a:t>el</a:t>
            </a:r>
            <a:r>
              <a:rPr sz="1100" spc="25" dirty="0">
                <a:latin typeface="Tahoma"/>
                <a:cs typeface="Tahoma"/>
              </a:rPr>
              <a:t> </a:t>
            </a:r>
            <a:r>
              <a:rPr sz="1100" spc="-45" dirty="0">
                <a:latin typeface="Tahoma"/>
                <a:cs typeface="Tahoma"/>
              </a:rPr>
              <a:t>campo</a:t>
            </a:r>
            <a:r>
              <a:rPr sz="1100" spc="20" dirty="0">
                <a:latin typeface="Tahoma"/>
                <a:cs typeface="Tahoma"/>
              </a:rPr>
              <a:t> </a:t>
            </a:r>
            <a:r>
              <a:rPr sz="1100" spc="-50" dirty="0">
                <a:latin typeface="Tahoma"/>
                <a:cs typeface="Tahoma"/>
              </a:rPr>
              <a:t>puramente</a:t>
            </a:r>
            <a:r>
              <a:rPr sz="1100" spc="25" dirty="0">
                <a:latin typeface="Tahoma"/>
                <a:cs typeface="Tahoma"/>
              </a:rPr>
              <a:t> </a:t>
            </a:r>
            <a:r>
              <a:rPr sz="1100" spc="-40" dirty="0">
                <a:latin typeface="Tahoma"/>
                <a:cs typeface="Tahoma"/>
              </a:rPr>
              <a:t>imaginario</a:t>
            </a:r>
            <a:endParaRPr sz="1100" dirty="0">
              <a:latin typeface="Tahoma"/>
              <a:cs typeface="Tahoma"/>
            </a:endParaRPr>
          </a:p>
          <a:p>
            <a:pPr>
              <a:lnSpc>
                <a:spcPct val="100000"/>
              </a:lnSpc>
              <a:spcBef>
                <a:spcPts val="45"/>
              </a:spcBef>
            </a:pPr>
            <a:endParaRPr sz="900" dirty="0">
              <a:latin typeface="Tahoma"/>
              <a:cs typeface="Tahoma"/>
            </a:endParaRPr>
          </a:p>
          <a:p>
            <a:pPr marL="772160" algn="ctr">
              <a:lnSpc>
                <a:spcPct val="100000"/>
              </a:lnSpc>
            </a:pP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40" dirty="0">
                <a:latin typeface="Tahoma"/>
                <a:cs typeface="Tahoma"/>
              </a:rPr>
              <a:t> </a:t>
            </a:r>
            <a:r>
              <a:rPr sz="1100" spc="45" dirty="0">
                <a:latin typeface="Tahoma"/>
                <a:cs typeface="Tahoma"/>
              </a:rPr>
              <a:t>=</a:t>
            </a:r>
            <a:r>
              <a:rPr sz="1100" spc="-45" dirty="0">
                <a:latin typeface="Tahoma"/>
                <a:cs typeface="Tahoma"/>
              </a:rPr>
              <a:t> </a:t>
            </a: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i="1" spc="-30" baseline="32407" dirty="0">
                <a:latin typeface="Arial"/>
                <a:cs typeface="Arial"/>
              </a:rPr>
              <a:t>o</a:t>
            </a:r>
            <a:r>
              <a:rPr sz="900" i="1" spc="-120" baseline="32407" dirty="0">
                <a:latin typeface="Arial"/>
                <a:cs typeface="Arial"/>
              </a:rPr>
              <a:t> </a:t>
            </a:r>
            <a:r>
              <a:rPr sz="1200" i="1" spc="120" baseline="31250" dirty="0">
                <a:latin typeface="Arial"/>
                <a:cs typeface="Arial"/>
              </a:rPr>
              <a:t>t</a:t>
            </a:r>
            <a:endParaRPr sz="1200" baseline="31250" dirty="0">
              <a:latin typeface="Arial"/>
              <a:cs typeface="Arial"/>
            </a:endParaRPr>
          </a:p>
          <a:p>
            <a:pPr marL="76200">
              <a:lnSpc>
                <a:spcPct val="100000"/>
              </a:lnSpc>
              <a:spcBef>
                <a:spcPts val="1130"/>
              </a:spcBef>
            </a:pPr>
            <a:r>
              <a:rPr sz="1100" spc="-20" dirty="0">
                <a:latin typeface="Tahoma"/>
                <a:cs typeface="Tahoma"/>
              </a:rPr>
              <a:t>Esta</a:t>
            </a:r>
            <a:r>
              <a:rPr sz="1100" spc="15" dirty="0">
                <a:latin typeface="Tahoma"/>
                <a:cs typeface="Tahoma"/>
              </a:rPr>
              <a:t> </a:t>
            </a:r>
            <a:r>
              <a:rPr sz="1100" spc="-85" dirty="0">
                <a:latin typeface="Tahoma"/>
                <a:cs typeface="Tahoma"/>
              </a:rPr>
              <a:t>se</a:t>
            </a:r>
            <a:r>
              <a:rPr sz="1100" spc="-610" dirty="0">
                <a:latin typeface="Tahoma"/>
                <a:cs typeface="Tahoma"/>
              </a:rPr>
              <a:t>n</a:t>
            </a:r>
            <a:r>
              <a:rPr sz="1100" spc="-50" dirty="0">
                <a:latin typeface="Tahoma"/>
                <a:cs typeface="Tahoma"/>
              </a:rPr>
              <a:t>˜</a:t>
            </a:r>
            <a:r>
              <a:rPr sz="1100" spc="-25" dirty="0">
                <a:latin typeface="Tahoma"/>
                <a:cs typeface="Tahoma"/>
              </a:rPr>
              <a:t>al</a:t>
            </a:r>
            <a:r>
              <a:rPr sz="1100" spc="20" dirty="0">
                <a:latin typeface="Tahoma"/>
                <a:cs typeface="Tahoma"/>
              </a:rPr>
              <a:t> </a:t>
            </a:r>
            <a:r>
              <a:rPr sz="1100" spc="-75" dirty="0">
                <a:latin typeface="Tahoma"/>
                <a:cs typeface="Tahoma"/>
              </a:rPr>
              <a:t>se</a:t>
            </a:r>
            <a:r>
              <a:rPr sz="1100" spc="-70" dirty="0">
                <a:latin typeface="Tahoma"/>
                <a:cs typeface="Tahoma"/>
              </a:rPr>
              <a:t>r</a:t>
            </a:r>
            <a:r>
              <a:rPr sz="1100" spc="-590" dirty="0">
                <a:latin typeface="Tahoma"/>
                <a:cs typeface="Tahoma"/>
              </a:rPr>
              <a:t>´</a:t>
            </a:r>
            <a:r>
              <a:rPr sz="1100" spc="-55" dirty="0">
                <a:latin typeface="Tahoma"/>
                <a:cs typeface="Tahoma"/>
              </a:rPr>
              <a:t>a</a:t>
            </a:r>
            <a:r>
              <a:rPr sz="1100" spc="20" dirty="0">
                <a:latin typeface="Tahoma"/>
                <a:cs typeface="Tahoma"/>
              </a:rPr>
              <a:t> </a:t>
            </a:r>
            <a:r>
              <a:rPr sz="1100" spc="-20" dirty="0">
                <a:latin typeface="Tahoma"/>
                <a:cs typeface="Tahoma"/>
              </a:rPr>
              <a:t>p</a:t>
            </a:r>
            <a:r>
              <a:rPr sz="1100" spc="-40" dirty="0">
                <a:latin typeface="Tahoma"/>
                <a:cs typeface="Tahoma"/>
              </a:rPr>
              <a:t>eri</a:t>
            </a:r>
            <a:r>
              <a:rPr sz="1100" spc="-600" dirty="0">
                <a:latin typeface="Tahoma"/>
                <a:cs typeface="Tahoma"/>
              </a:rPr>
              <a:t>´</a:t>
            </a:r>
            <a:r>
              <a:rPr sz="1100" spc="-35" dirty="0">
                <a:latin typeface="Tahoma"/>
                <a:cs typeface="Tahoma"/>
              </a:rPr>
              <a:t>odica</a:t>
            </a:r>
            <a:r>
              <a:rPr sz="1100" spc="15" dirty="0">
                <a:latin typeface="Tahoma"/>
                <a:cs typeface="Tahoma"/>
              </a:rPr>
              <a:t> </a:t>
            </a:r>
            <a:r>
              <a:rPr sz="1100" spc="-45" dirty="0">
                <a:latin typeface="Tahoma"/>
                <a:cs typeface="Tahoma"/>
              </a:rPr>
              <a:t>con</a:t>
            </a:r>
            <a:r>
              <a:rPr sz="1100" spc="20" dirty="0">
                <a:latin typeface="Tahoma"/>
                <a:cs typeface="Tahoma"/>
              </a:rPr>
              <a:t> </a:t>
            </a:r>
            <a:r>
              <a:rPr sz="1100" spc="-20" dirty="0">
                <a:latin typeface="Tahoma"/>
                <a:cs typeface="Tahoma"/>
              </a:rPr>
              <a:t>p</a:t>
            </a:r>
            <a:r>
              <a:rPr sz="1100" spc="-40" dirty="0">
                <a:latin typeface="Tahoma"/>
                <a:cs typeface="Tahoma"/>
              </a:rPr>
              <a:t>eri</a:t>
            </a:r>
            <a:r>
              <a:rPr sz="1100" spc="-25" dirty="0">
                <a:latin typeface="Tahoma"/>
                <a:cs typeface="Tahoma"/>
              </a:rPr>
              <a:t>o</a:t>
            </a:r>
            <a:r>
              <a:rPr sz="1100" spc="-50" dirty="0">
                <a:latin typeface="Tahoma"/>
                <a:cs typeface="Tahoma"/>
              </a:rPr>
              <a:t>do</a:t>
            </a:r>
            <a:r>
              <a:rPr sz="1100" spc="20" dirty="0">
                <a:latin typeface="Tahoma"/>
                <a:cs typeface="Tahoma"/>
              </a:rPr>
              <a:t> </a:t>
            </a:r>
            <a:r>
              <a:rPr sz="1100" i="1" spc="65" dirty="0">
                <a:latin typeface="Arial"/>
                <a:cs typeface="Arial"/>
              </a:rPr>
              <a:t>T</a:t>
            </a:r>
            <a:r>
              <a:rPr sz="1100" i="1" dirty="0">
                <a:latin typeface="Arial"/>
                <a:cs typeface="Arial"/>
              </a:rPr>
              <a:t> </a:t>
            </a:r>
            <a:r>
              <a:rPr sz="1100" i="1" spc="-105" dirty="0">
                <a:latin typeface="Arial"/>
                <a:cs typeface="Arial"/>
              </a:rPr>
              <a:t> </a:t>
            </a:r>
            <a:r>
              <a:rPr sz="1100" spc="-35" dirty="0">
                <a:latin typeface="Tahoma"/>
                <a:cs typeface="Tahoma"/>
              </a:rPr>
              <a:t>si</a:t>
            </a:r>
            <a:endParaRPr sz="1100" dirty="0">
              <a:latin typeface="Tahoma"/>
              <a:cs typeface="Tahoma"/>
            </a:endParaRPr>
          </a:p>
          <a:p>
            <a:pPr marL="765810" algn="ctr">
              <a:lnSpc>
                <a:spcPct val="100000"/>
              </a:lnSpc>
              <a:spcBef>
                <a:spcPts val="780"/>
              </a:spcBef>
            </a:pP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120" baseline="6944" dirty="0">
                <a:latin typeface="Arial"/>
                <a:cs typeface="Arial"/>
              </a:rPr>
              <a:t>t</a:t>
            </a:r>
            <a:r>
              <a:rPr sz="1200" i="1" baseline="6944" dirty="0">
                <a:latin typeface="Arial"/>
                <a:cs typeface="Arial"/>
              </a:rPr>
              <a:t> </a:t>
            </a:r>
            <a:r>
              <a:rPr sz="1200" i="1" spc="-52" baseline="6944" dirty="0">
                <a:latin typeface="Arial"/>
                <a:cs typeface="Arial"/>
              </a:rPr>
              <a:t> </a:t>
            </a:r>
            <a:r>
              <a:rPr sz="1650" spc="67" baseline="-17676" dirty="0">
                <a:latin typeface="Tahoma"/>
                <a:cs typeface="Tahoma"/>
              </a:rPr>
              <a:t>=</a:t>
            </a:r>
            <a:r>
              <a:rPr sz="1650" spc="-60" baseline="-17676" dirty="0">
                <a:latin typeface="Tahoma"/>
                <a:cs typeface="Tahoma"/>
              </a:rPr>
              <a:t> </a:t>
            </a: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spc="30" baseline="6944" dirty="0">
                <a:latin typeface="Tahoma"/>
                <a:cs typeface="Tahoma"/>
              </a:rPr>
              <a:t>(</a:t>
            </a:r>
            <a:r>
              <a:rPr sz="1200" i="1" spc="202" baseline="6944" dirty="0">
                <a:latin typeface="Arial"/>
                <a:cs typeface="Arial"/>
              </a:rPr>
              <a:t>t</a:t>
            </a:r>
            <a:r>
              <a:rPr sz="1200" spc="112" baseline="6944" dirty="0">
                <a:latin typeface="Tahoma"/>
                <a:cs typeface="Tahoma"/>
              </a:rPr>
              <a:t>+</a:t>
            </a:r>
            <a:r>
              <a:rPr sz="1200" i="1" spc="127" baseline="6944" dirty="0">
                <a:latin typeface="Arial"/>
                <a:cs typeface="Arial"/>
              </a:rPr>
              <a:t>T</a:t>
            </a:r>
            <a:r>
              <a:rPr sz="1200" i="1" spc="-179" baseline="6944" dirty="0">
                <a:latin typeface="Arial"/>
                <a:cs typeface="Arial"/>
              </a:rPr>
              <a:t> </a:t>
            </a:r>
            <a:r>
              <a:rPr sz="1200" spc="30" baseline="6944" dirty="0">
                <a:latin typeface="Tahoma"/>
                <a:cs typeface="Tahoma"/>
              </a:rPr>
              <a:t>)</a:t>
            </a:r>
            <a:r>
              <a:rPr sz="1200" spc="150" baseline="6944" dirty="0">
                <a:latin typeface="Tahoma"/>
                <a:cs typeface="Tahoma"/>
              </a:rPr>
              <a:t> </a:t>
            </a:r>
            <a:r>
              <a:rPr sz="1650" spc="67" baseline="-17676" dirty="0">
                <a:latin typeface="Tahoma"/>
                <a:cs typeface="Tahoma"/>
              </a:rPr>
              <a:t>=</a:t>
            </a:r>
            <a:r>
              <a:rPr sz="1650" spc="-60" baseline="-17676" dirty="0">
                <a:latin typeface="Tahoma"/>
                <a:cs typeface="Tahoma"/>
              </a:rPr>
              <a:t> </a:t>
            </a: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277" baseline="6944" dirty="0">
                <a:latin typeface="Arial"/>
                <a:cs typeface="Arial"/>
              </a:rPr>
              <a:t>t</a:t>
            </a: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127" baseline="6944" dirty="0">
                <a:latin typeface="Arial"/>
                <a:cs typeface="Arial"/>
              </a:rPr>
              <a:t>T</a:t>
            </a:r>
            <a:endParaRPr sz="1200" baseline="6944" dirty="0">
              <a:latin typeface="Arial"/>
              <a:cs typeface="Arial"/>
            </a:endParaRPr>
          </a:p>
          <a:p>
            <a:pPr>
              <a:lnSpc>
                <a:spcPct val="100000"/>
              </a:lnSpc>
              <a:spcBef>
                <a:spcPts val="45"/>
              </a:spcBef>
            </a:pPr>
            <a:endParaRPr sz="1250" dirty="0">
              <a:latin typeface="Arial"/>
              <a:cs typeface="Arial"/>
            </a:endParaRPr>
          </a:p>
          <a:p>
            <a:pPr marL="76200">
              <a:lnSpc>
                <a:spcPct val="100000"/>
              </a:lnSpc>
            </a:pPr>
            <a:r>
              <a:rPr sz="1100" spc="-30" dirty="0">
                <a:latin typeface="Tahoma"/>
                <a:cs typeface="Tahoma"/>
              </a:rPr>
              <a:t>Para</a:t>
            </a:r>
            <a:r>
              <a:rPr sz="1100" spc="10" dirty="0">
                <a:latin typeface="Tahoma"/>
                <a:cs typeface="Tahoma"/>
              </a:rPr>
              <a:t> </a:t>
            </a:r>
            <a:r>
              <a:rPr sz="1100" spc="-65" dirty="0">
                <a:latin typeface="Tahoma"/>
                <a:cs typeface="Tahoma"/>
              </a:rPr>
              <a:t>que</a:t>
            </a:r>
            <a:r>
              <a:rPr sz="1100" spc="15" dirty="0">
                <a:latin typeface="Tahoma"/>
                <a:cs typeface="Tahoma"/>
              </a:rPr>
              <a:t> </a:t>
            </a:r>
            <a:r>
              <a:rPr sz="1100" spc="-75" dirty="0">
                <a:latin typeface="Tahoma"/>
                <a:cs typeface="Tahoma"/>
              </a:rPr>
              <a:t>sea</a:t>
            </a:r>
            <a:r>
              <a:rPr sz="1100" spc="10" dirty="0">
                <a:latin typeface="Tahoma"/>
                <a:cs typeface="Tahoma"/>
              </a:rPr>
              <a:t> </a:t>
            </a:r>
            <a:r>
              <a:rPr sz="1100" spc="-90" dirty="0">
                <a:latin typeface="Tahoma"/>
                <a:cs typeface="Tahoma"/>
              </a:rPr>
              <a:t>peri</a:t>
            </a:r>
            <a:r>
              <a:rPr lang="es-MX" sz="1100" spc="-90" dirty="0" err="1">
                <a:latin typeface="Tahoma"/>
                <a:cs typeface="Tahoma"/>
              </a:rPr>
              <a:t>ó</a:t>
            </a:r>
            <a:r>
              <a:rPr sz="1100" spc="-90" dirty="0" err="1">
                <a:latin typeface="Tahoma"/>
                <a:cs typeface="Tahoma"/>
              </a:rPr>
              <a:t>dica</a:t>
            </a:r>
            <a:r>
              <a:rPr sz="1100" spc="10" dirty="0">
                <a:latin typeface="Tahoma"/>
                <a:cs typeface="Tahoma"/>
              </a:rPr>
              <a:t> </a:t>
            </a:r>
            <a:r>
              <a:rPr sz="1100" spc="-65" dirty="0">
                <a:latin typeface="Tahoma"/>
                <a:cs typeface="Tahoma"/>
              </a:rPr>
              <a:t>debemos</a:t>
            </a:r>
            <a:r>
              <a:rPr sz="1100" spc="15" dirty="0">
                <a:latin typeface="Tahoma"/>
                <a:cs typeface="Tahoma"/>
              </a:rPr>
              <a:t> </a:t>
            </a:r>
            <a:r>
              <a:rPr sz="1100" spc="-50" dirty="0">
                <a:latin typeface="Tahoma"/>
                <a:cs typeface="Tahoma"/>
              </a:rPr>
              <a:t>tener</a:t>
            </a:r>
            <a:endParaRPr sz="1100" dirty="0">
              <a:latin typeface="Tahoma"/>
              <a:cs typeface="Tahoma"/>
            </a:endParaRPr>
          </a:p>
          <a:p>
            <a:pPr marL="785495" algn="ctr">
              <a:lnSpc>
                <a:spcPct val="100000"/>
              </a:lnSpc>
              <a:spcBef>
                <a:spcPts val="780"/>
              </a:spcBef>
            </a:pPr>
            <a:r>
              <a:rPr sz="1650" i="1" spc="-89" baseline="-17676" dirty="0">
                <a:latin typeface="Arial"/>
                <a:cs typeface="Arial"/>
              </a:rPr>
              <a:t>e</a:t>
            </a:r>
            <a:r>
              <a:rPr sz="1200" i="1" spc="172" baseline="6944" dirty="0">
                <a:latin typeface="Arial"/>
                <a:cs typeface="Arial"/>
              </a:rPr>
              <a:t>j</a:t>
            </a:r>
            <a:r>
              <a:rPr sz="1200" i="1" spc="-52" baseline="6944" dirty="0">
                <a:latin typeface="Calibri"/>
                <a:cs typeface="Calibri"/>
              </a:rPr>
              <a:t>ω</a:t>
            </a:r>
            <a:r>
              <a:rPr sz="600" i="1" spc="-20" dirty="0">
                <a:latin typeface="Arial"/>
                <a:cs typeface="Arial"/>
              </a:rPr>
              <a:t>o</a:t>
            </a:r>
            <a:r>
              <a:rPr sz="600" i="1" spc="-80" dirty="0">
                <a:latin typeface="Arial"/>
                <a:cs typeface="Arial"/>
              </a:rPr>
              <a:t> </a:t>
            </a:r>
            <a:r>
              <a:rPr sz="1200" i="1" spc="127" baseline="6944" dirty="0">
                <a:latin typeface="Arial"/>
                <a:cs typeface="Arial"/>
              </a:rPr>
              <a:t>T</a:t>
            </a:r>
            <a:r>
              <a:rPr sz="1200" i="1" baseline="6944" dirty="0">
                <a:latin typeface="Arial"/>
                <a:cs typeface="Arial"/>
              </a:rPr>
              <a:t> </a:t>
            </a:r>
            <a:r>
              <a:rPr sz="1200" i="1" spc="15" baseline="6944" dirty="0">
                <a:latin typeface="Arial"/>
                <a:cs typeface="Arial"/>
              </a:rPr>
              <a:t> </a:t>
            </a:r>
            <a:r>
              <a:rPr sz="1650" spc="67" baseline="-17676" dirty="0">
                <a:latin typeface="Tahoma"/>
                <a:cs typeface="Tahoma"/>
              </a:rPr>
              <a:t>=</a:t>
            </a:r>
            <a:r>
              <a:rPr sz="1650" spc="-60" baseline="-17676" dirty="0">
                <a:latin typeface="Tahoma"/>
                <a:cs typeface="Tahoma"/>
              </a:rPr>
              <a:t> </a:t>
            </a:r>
            <a:r>
              <a:rPr sz="1650" spc="-82" baseline="-17676" dirty="0">
                <a:latin typeface="Tahoma"/>
                <a:cs typeface="Tahoma"/>
              </a:rPr>
              <a:t>1</a:t>
            </a:r>
            <a:endParaRPr sz="1650" baseline="-17676" dirty="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74B3E1D-C58D-43CC-851C-4F8F1726E52D}"/>
              </a:ext>
            </a:extLst>
          </p:cNvPr>
          <p:cNvSpPr txBox="1"/>
          <p:nvPr/>
        </p:nvSpPr>
        <p:spPr>
          <a:xfrm>
            <a:off x="781050" y="53975"/>
            <a:ext cx="3124200" cy="276999"/>
          </a:xfrm>
          <a:prstGeom prst="rect">
            <a:avLst/>
          </a:prstGeom>
          <a:noFill/>
        </p:spPr>
        <p:txBody>
          <a:bodyPr wrap="square">
            <a:spAutoFit/>
          </a:bodyPr>
          <a:lstStyle/>
          <a:p>
            <a:pPr algn="l"/>
            <a:r>
              <a:rPr lang="es-MX" sz="12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Sistema con amplitud variable en tiempo</a:t>
            </a:r>
          </a:p>
        </p:txBody>
      </p:sp>
      <p:sp>
        <p:nvSpPr>
          <p:cNvPr id="7" name="CuadroTexto 6">
            <a:extLst>
              <a:ext uri="{FF2B5EF4-FFF2-40B4-BE49-F238E27FC236}">
                <a16:creationId xmlns:a16="http://schemas.microsoft.com/office/drawing/2014/main" id="{0E086493-EDC2-4E2F-A882-3AC233A06055}"/>
              </a:ext>
            </a:extLst>
          </p:cNvPr>
          <p:cNvSpPr txBox="1"/>
          <p:nvPr/>
        </p:nvSpPr>
        <p:spPr>
          <a:xfrm>
            <a:off x="704850" y="344061"/>
            <a:ext cx="3276600" cy="430887"/>
          </a:xfrm>
          <a:prstGeom prst="rect">
            <a:avLst/>
          </a:prstGeom>
          <a:noFill/>
        </p:spPr>
        <p:txBody>
          <a:bodyPr wrap="square">
            <a:spAutoFit/>
          </a:bodyPr>
          <a:lstStyle/>
          <a:p>
            <a:pPr algn="l"/>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Considere el sistema dado por:</a:t>
            </a:r>
          </a:p>
          <a:p>
            <a:pPr algn="l"/>
            <a:r>
              <a:rPr lang="es-MX" sz="11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                 y</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1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1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x</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1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)cos(</a:t>
            </a:r>
            <a:r>
              <a:rPr lang="es-MX" sz="11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+1)</a:t>
            </a:r>
            <a:endParaRPr lang="es-CO" sz="1100" dirty="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a:extLst>
              <a:ext uri="{FF2B5EF4-FFF2-40B4-BE49-F238E27FC236}">
                <a16:creationId xmlns:a16="http://schemas.microsoft.com/office/drawing/2014/main" id="{25F29CEE-7728-4242-9C0E-0F58D2B1300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587375"/>
            <a:ext cx="3371850" cy="2871788"/>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2AAC2BCB-26A6-4D3C-ADFB-3094B077CB62}"/>
              </a:ext>
            </a:extLst>
          </p:cNvPr>
          <p:cNvSpPr txBox="1"/>
          <p:nvPr/>
        </p:nvSpPr>
        <p:spPr>
          <a:xfrm>
            <a:off x="3153007" y="958436"/>
            <a:ext cx="1442688" cy="2092881"/>
          </a:xfrm>
          <a:prstGeom prst="rect">
            <a:avLst/>
          </a:prstGeom>
          <a:noFill/>
        </p:spPr>
        <p:txBody>
          <a:bodyPr wrap="square">
            <a:spAutoFit/>
          </a:bodyPr>
          <a:lstStyle/>
          <a:p>
            <a:pPr algn="l"/>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En este sistema, la salida en cualquier tiempo t es igual a la entrada en el mismo tiempo t multiplicada por un número que varia en el tiempo. Usando q(t) = cos(t+1) que es una función variante en el tiempo,  el sistema puede escribirse como</a:t>
            </a:r>
          </a:p>
          <a:p>
            <a:r>
              <a:rPr lang="es-MX" sz="10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     y</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0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0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x</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0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0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q</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r>
              <a:rPr lang="es-MX" sz="1000" b="0" i="1" dirty="0">
                <a:solidFill>
                  <a:srgbClr val="333333"/>
                </a:solidFill>
                <a:effectLst/>
                <a:latin typeface="Tahoma" panose="020B0604030504040204" pitchFamily="34" charset="0"/>
                <a:ea typeface="Tahoma" panose="020B0604030504040204" pitchFamily="34" charset="0"/>
                <a:cs typeface="Tahoma" panose="020B0604030504040204" pitchFamily="34" charset="0"/>
              </a:rPr>
              <a:t>t</a:t>
            </a:r>
            <a:r>
              <a:rPr lang="es-MX" sz="1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endParaRPr lang="es-CO" sz="1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31288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230051E-14C1-4965-BAA0-814A811592EF}"/>
              </a:ext>
            </a:extLst>
          </p:cNvPr>
          <p:cNvSpPr txBox="1"/>
          <p:nvPr/>
        </p:nvSpPr>
        <p:spPr>
          <a:xfrm>
            <a:off x="171450" y="162496"/>
            <a:ext cx="4343399" cy="600164"/>
          </a:xfrm>
          <a:prstGeom prst="rect">
            <a:avLst/>
          </a:prstGeom>
          <a:noFill/>
        </p:spPr>
        <p:txBody>
          <a:bodyPr wrap="square">
            <a:spAutoFit/>
          </a:bodyPr>
          <a:lstStyle/>
          <a:p>
            <a:pPr algn="l"/>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Se observa que solo el valor actual de la entrada x(t) influye en el valor de salida  de y(t). Se concluye que el </a:t>
            </a:r>
            <a:r>
              <a:rPr lang="es-MX" sz="1100" b="1"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sistema es causal</a:t>
            </a: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 y también sin memoria.</a:t>
            </a:r>
            <a:endParaRPr lang="es-CO" dirty="0"/>
          </a:p>
        </p:txBody>
      </p:sp>
      <p:pic>
        <p:nvPicPr>
          <p:cNvPr id="8194" name="Picture 2">
            <a:extLst>
              <a:ext uri="{FF2B5EF4-FFF2-40B4-BE49-F238E27FC236}">
                <a16:creationId xmlns:a16="http://schemas.microsoft.com/office/drawing/2014/main" id="{975B9458-8C34-4089-ABB7-9C5E43717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762660"/>
            <a:ext cx="4141787" cy="2698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335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59A8161-0121-47D8-8BDF-ACF0AC258A4C}"/>
              </a:ext>
            </a:extLst>
          </p:cNvPr>
          <p:cNvSpPr txBox="1"/>
          <p:nvPr/>
        </p:nvSpPr>
        <p:spPr>
          <a:xfrm>
            <a:off x="0" y="130175"/>
            <a:ext cx="4286250" cy="430887"/>
          </a:xfrm>
          <a:prstGeom prst="rect">
            <a:avLst/>
          </a:prstGeom>
          <a:noFill/>
        </p:spPr>
        <p:txBody>
          <a:bodyPr wrap="square">
            <a:spAutoFit/>
          </a:bodyPr>
          <a:lstStyle/>
          <a:p>
            <a:pPr algn="ct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Adelanto e Inversión en tiempo</a:t>
            </a:r>
          </a:p>
          <a:p>
            <a:pPr algn="ctr"/>
            <a:r>
              <a:rPr lang="fr-FR" sz="1100" b="0" i="0" dirty="0">
                <a:solidFill>
                  <a:srgbClr val="333333"/>
                </a:solidFill>
                <a:effectLst/>
                <a:latin typeface="Libre Franklin" pitchFamily="2" charset="0"/>
              </a:rPr>
              <a:t>y(t) = x(-(t+2))</a:t>
            </a:r>
            <a:endPar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9218" name="Picture 2">
            <a:extLst>
              <a:ext uri="{FF2B5EF4-FFF2-40B4-BE49-F238E27FC236}">
                <a16:creationId xmlns:a16="http://schemas.microsoft.com/office/drawing/2014/main" id="{E812C4CB-3786-43D6-B136-E163CFDFBFB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561061"/>
            <a:ext cx="4362450" cy="289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71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4EFEF7B-4439-468E-9C70-C38FD5583F07}"/>
              </a:ext>
            </a:extLst>
          </p:cNvPr>
          <p:cNvSpPr txBox="1"/>
          <p:nvPr/>
        </p:nvSpPr>
        <p:spPr>
          <a:xfrm>
            <a:off x="171450" y="130175"/>
            <a:ext cx="4267200" cy="430887"/>
          </a:xfrm>
          <a:prstGeom prst="rect">
            <a:avLst/>
          </a:prstGeom>
          <a:noFill/>
        </p:spPr>
        <p:txBody>
          <a:bodyPr wrap="square">
            <a:spAutoFit/>
          </a:bodyPr>
          <a:lstStyle/>
          <a:p>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Suponga que x(t) = cos(t) μ(t) para hacer notar el inicio de la señal de entrada</a:t>
            </a:r>
            <a:endParaRPr lang="es-CO" sz="1100" dirty="0">
              <a:latin typeface="Tahoma" panose="020B0604030504040204" pitchFamily="34" charset="0"/>
              <a:ea typeface="Tahoma" panose="020B0604030504040204" pitchFamily="34" charset="0"/>
              <a:cs typeface="Tahoma" panose="020B0604030504040204" pitchFamily="34" charset="0"/>
            </a:endParaRPr>
          </a:p>
        </p:txBody>
      </p:sp>
      <p:pic>
        <p:nvPicPr>
          <p:cNvPr id="10242" name="Picture 2">
            <a:extLst>
              <a:ext uri="{FF2B5EF4-FFF2-40B4-BE49-F238E27FC236}">
                <a16:creationId xmlns:a16="http://schemas.microsoft.com/office/drawing/2014/main" id="{38062957-DFE6-484F-BA4B-AE9BA674A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3" y="663574"/>
            <a:ext cx="4383087" cy="279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3876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AFD0AF3-1E40-4583-9218-262F3022B41F}"/>
              </a:ext>
            </a:extLst>
          </p:cNvPr>
          <p:cNvSpPr txBox="1"/>
          <p:nvPr/>
        </p:nvSpPr>
        <p:spPr>
          <a:xfrm>
            <a:off x="400050" y="130175"/>
            <a:ext cx="3810000" cy="430887"/>
          </a:xfrm>
          <a:prstGeom prst="rect">
            <a:avLst/>
          </a:prstGeom>
          <a:noFill/>
        </p:spPr>
        <p:txBody>
          <a:bodyPr wrap="square">
            <a:spAutoFit/>
          </a:bodyPr>
          <a:lstStyle/>
          <a:p>
            <a:pPr algn="l"/>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Desplazamiento e inversión en tiempo</a:t>
            </a:r>
          </a:p>
          <a:p>
            <a:pPr algn="ctr"/>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y(t) = x(t)+x(5-t)</a:t>
            </a:r>
            <a:endParaRPr lang="es-MX" b="0" i="0" dirty="0">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7" name="CuadroTexto 6">
            <a:extLst>
              <a:ext uri="{FF2B5EF4-FFF2-40B4-BE49-F238E27FC236}">
                <a16:creationId xmlns:a16="http://schemas.microsoft.com/office/drawing/2014/main" id="{B6B7F8BD-C0C0-4AE2-83FC-86362A9C694E}"/>
              </a:ext>
            </a:extLst>
          </p:cNvPr>
          <p:cNvSpPr txBox="1"/>
          <p:nvPr/>
        </p:nvSpPr>
        <p:spPr>
          <a:xfrm>
            <a:off x="552450" y="543510"/>
            <a:ext cx="3362557" cy="430887"/>
          </a:xfrm>
          <a:prstGeom prst="rect">
            <a:avLst/>
          </a:prstGeom>
          <a:noFill/>
        </p:spPr>
        <p:txBody>
          <a:bodyPr wrap="square">
            <a:spAutoFit/>
          </a:bodyPr>
          <a:lstStyle/>
          <a:p>
            <a:r>
              <a:rPr lang="es-MX" sz="11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Suponga que x(t) = cos(t) μ(t) para hacer notar el inicio de la señal de entrada</a:t>
            </a:r>
            <a:endParaRPr lang="es-CO" sz="1100" dirty="0">
              <a:latin typeface="Tahoma" panose="020B0604030504040204" pitchFamily="34" charset="0"/>
              <a:ea typeface="Tahoma" panose="020B0604030504040204" pitchFamily="34" charset="0"/>
              <a:cs typeface="Tahoma" panose="020B0604030504040204" pitchFamily="34" charset="0"/>
            </a:endParaRPr>
          </a:p>
        </p:txBody>
      </p:sp>
      <p:pic>
        <p:nvPicPr>
          <p:cNvPr id="11266" name="Picture 2">
            <a:extLst>
              <a:ext uri="{FF2B5EF4-FFF2-40B4-BE49-F238E27FC236}">
                <a16:creationId xmlns:a16="http://schemas.microsoft.com/office/drawing/2014/main" id="{BD24C9C4-47B5-49B8-A921-8FAD21995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974396"/>
            <a:ext cx="4070350" cy="2486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1414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57DB0FF-7D68-4399-8E0C-EE779EA7862A}"/>
              </a:ext>
            </a:extLst>
          </p:cNvPr>
          <p:cNvSpPr txBox="1"/>
          <p:nvPr/>
        </p:nvSpPr>
        <p:spPr>
          <a:xfrm>
            <a:off x="247650" y="130175"/>
            <a:ext cx="3505200" cy="276999"/>
          </a:xfrm>
          <a:prstGeom prst="rect">
            <a:avLst/>
          </a:prstGeom>
          <a:noFill/>
        </p:spPr>
        <p:txBody>
          <a:bodyPr wrap="square">
            <a:spAutoFit/>
          </a:bodyPr>
          <a:lstStyle/>
          <a:p>
            <a:pPr algn="ctr"/>
            <a:r>
              <a:rPr lang="es-MX" sz="12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Descripción a ser aplicada a </a:t>
            </a:r>
            <a:r>
              <a:rPr lang="es-MX" sz="1200" b="0" i="0" dirty="0" err="1">
                <a:solidFill>
                  <a:srgbClr val="333333"/>
                </a:solidFill>
                <a:effectLst/>
                <a:latin typeface="Tahoma" panose="020B0604030504040204" pitchFamily="34" charset="0"/>
                <a:ea typeface="Tahoma" panose="020B0604030504040204" pitchFamily="34" charset="0"/>
                <a:cs typeface="Tahoma" panose="020B0604030504040204" pitchFamily="34" charset="0"/>
              </a:rPr>
              <a:t>TeneT</a:t>
            </a:r>
            <a:r>
              <a:rPr lang="es-MX" sz="12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a:t>
            </a:r>
            <a:endParaRPr lang="es-CO" sz="1200" dirty="0">
              <a:latin typeface="Tahoma" panose="020B0604030504040204" pitchFamily="34" charset="0"/>
              <a:ea typeface="Tahoma" panose="020B0604030504040204" pitchFamily="34" charset="0"/>
              <a:cs typeface="Tahoma" panose="020B0604030504040204" pitchFamily="34" charset="0"/>
            </a:endParaRPr>
          </a:p>
        </p:txBody>
      </p:sp>
      <p:sp>
        <p:nvSpPr>
          <p:cNvPr id="11" name="CuadroTexto 10">
            <a:extLst>
              <a:ext uri="{FF2B5EF4-FFF2-40B4-BE49-F238E27FC236}">
                <a16:creationId xmlns:a16="http://schemas.microsoft.com/office/drawing/2014/main" id="{90361075-1C94-4D7F-B2C4-4BF04955A9C2}"/>
              </a:ext>
            </a:extLst>
          </p:cNvPr>
          <p:cNvSpPr txBox="1"/>
          <p:nvPr/>
        </p:nvSpPr>
        <p:spPr>
          <a:xfrm>
            <a:off x="523178" y="1309906"/>
            <a:ext cx="3505200" cy="1200329"/>
          </a:xfrm>
          <a:prstGeom prst="rect">
            <a:avLst/>
          </a:prstGeom>
          <a:noFill/>
        </p:spPr>
        <p:txBody>
          <a:bodyPr wrap="square">
            <a:spAutoFit/>
          </a:bodyPr>
          <a:lstStyle/>
          <a:p>
            <a:r>
              <a:rPr lang="es-CO" dirty="0">
                <a:hlinkClick r:id="rId2"/>
              </a:rPr>
              <a:t>https://www.youtube.com/watch?v=QxhDXmb2O3k&amp;embeds_euri=http%3A%2F%2Fblog.espol.edu.ec%2F&amp;feature=emb_imp_woyt</a:t>
            </a:r>
            <a:endParaRPr lang="es-CO" dirty="0"/>
          </a:p>
        </p:txBody>
      </p:sp>
    </p:spTree>
    <p:extLst>
      <p:ext uri="{BB962C8B-B14F-4D97-AF65-F5344CB8AC3E}">
        <p14:creationId xmlns:p14="http://schemas.microsoft.com/office/powerpoint/2010/main" val="16400927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835660" cy="244475"/>
          </a:xfrm>
          <a:prstGeom prst="rect">
            <a:avLst/>
          </a:prstGeom>
        </p:spPr>
        <p:txBody>
          <a:bodyPr vert="horz" wrap="square" lIns="0" tIns="17145" rIns="0" bIns="0" rtlCol="0">
            <a:spAutoFit/>
          </a:bodyPr>
          <a:lstStyle/>
          <a:p>
            <a:pPr marL="12700">
              <a:lnSpc>
                <a:spcPct val="100000"/>
              </a:lnSpc>
              <a:spcBef>
                <a:spcPts val="135"/>
              </a:spcBef>
            </a:pPr>
            <a:r>
              <a:rPr spc="-25" dirty="0"/>
              <a:t>Estabilidad</a:t>
            </a:r>
          </a:p>
        </p:txBody>
      </p:sp>
      <p:sp>
        <p:nvSpPr>
          <p:cNvPr id="14" name="object 14"/>
          <p:cNvSpPr txBox="1"/>
          <p:nvPr/>
        </p:nvSpPr>
        <p:spPr>
          <a:xfrm>
            <a:off x="125844" y="394367"/>
            <a:ext cx="4004945" cy="605790"/>
          </a:xfrm>
          <a:prstGeom prst="rect">
            <a:avLst/>
          </a:prstGeom>
        </p:spPr>
        <p:txBody>
          <a:bodyPr vert="horz" wrap="square" lIns="0" tIns="43180" rIns="0" bIns="0" rtlCol="0">
            <a:spAutoFit/>
          </a:bodyPr>
          <a:lstStyle/>
          <a:p>
            <a:pPr marL="12700">
              <a:lnSpc>
                <a:spcPct val="100000"/>
              </a:lnSpc>
              <a:spcBef>
                <a:spcPts val="340"/>
              </a:spcBef>
            </a:pPr>
            <a:r>
              <a:rPr sz="1200" spc="-40" dirty="0">
                <a:solidFill>
                  <a:srgbClr val="3333B2"/>
                </a:solidFill>
                <a:latin typeface="Tahoma"/>
                <a:cs typeface="Tahoma"/>
              </a:rPr>
              <a:t>Definicion</a:t>
            </a:r>
            <a:endParaRPr sz="1200" dirty="0">
              <a:latin typeface="Tahoma"/>
              <a:cs typeface="Tahoma"/>
            </a:endParaRPr>
          </a:p>
          <a:p>
            <a:pPr marL="12700" marR="5080">
              <a:lnSpc>
                <a:spcPct val="102600"/>
              </a:lnSpc>
              <a:spcBef>
                <a:spcPts val="180"/>
              </a:spcBef>
            </a:pPr>
            <a:r>
              <a:rPr sz="1100" spc="-15" dirty="0">
                <a:latin typeface="Tahoma"/>
                <a:cs typeface="Tahoma"/>
              </a:rPr>
              <a:t>Un</a:t>
            </a:r>
            <a:r>
              <a:rPr sz="1100" spc="25" dirty="0">
                <a:latin typeface="Tahoma"/>
                <a:cs typeface="Tahoma"/>
              </a:rPr>
              <a:t> </a:t>
            </a:r>
            <a:r>
              <a:rPr sz="1100" spc="-50" dirty="0">
                <a:latin typeface="Tahoma"/>
                <a:cs typeface="Tahoma"/>
              </a:rPr>
              <a:t>sistema</a:t>
            </a:r>
            <a:r>
              <a:rPr sz="1100" spc="25" dirty="0">
                <a:latin typeface="Tahoma"/>
                <a:cs typeface="Tahoma"/>
              </a:rPr>
              <a:t> </a:t>
            </a:r>
            <a:r>
              <a:rPr sz="1100" spc="-50" dirty="0">
                <a:latin typeface="Tahoma"/>
                <a:cs typeface="Tahoma"/>
              </a:rPr>
              <a:t>estable</a:t>
            </a:r>
            <a:r>
              <a:rPr sz="1100" spc="30" dirty="0">
                <a:latin typeface="Tahoma"/>
                <a:cs typeface="Tahoma"/>
              </a:rPr>
              <a:t> </a:t>
            </a:r>
            <a:r>
              <a:rPr sz="1100" spc="-85" dirty="0">
                <a:latin typeface="Tahoma"/>
                <a:cs typeface="Tahoma"/>
              </a:rPr>
              <a:t>es</a:t>
            </a:r>
            <a:r>
              <a:rPr sz="1100" spc="25" dirty="0">
                <a:latin typeface="Tahoma"/>
                <a:cs typeface="Tahoma"/>
              </a:rPr>
              <a:t> </a:t>
            </a:r>
            <a:r>
              <a:rPr sz="1100" spc="-50" dirty="0">
                <a:latin typeface="Tahoma"/>
                <a:cs typeface="Tahoma"/>
              </a:rPr>
              <a:t>aquel</a:t>
            </a:r>
            <a:r>
              <a:rPr sz="1100" spc="30" dirty="0">
                <a:latin typeface="Tahoma"/>
                <a:cs typeface="Tahoma"/>
              </a:rPr>
              <a:t> </a:t>
            </a:r>
            <a:r>
              <a:rPr sz="1100" spc="-75" dirty="0">
                <a:latin typeface="Tahoma"/>
                <a:cs typeface="Tahoma"/>
              </a:rPr>
              <a:t>en</a:t>
            </a:r>
            <a:r>
              <a:rPr sz="1100" spc="25" dirty="0">
                <a:latin typeface="Tahoma"/>
                <a:cs typeface="Tahoma"/>
              </a:rPr>
              <a:t> </a:t>
            </a:r>
            <a:r>
              <a:rPr sz="1100" spc="-45" dirty="0">
                <a:latin typeface="Tahoma"/>
                <a:cs typeface="Tahoma"/>
              </a:rPr>
              <a:t>el</a:t>
            </a:r>
            <a:r>
              <a:rPr sz="1100" spc="30" dirty="0">
                <a:latin typeface="Tahoma"/>
                <a:cs typeface="Tahoma"/>
              </a:rPr>
              <a:t> </a:t>
            </a:r>
            <a:r>
              <a:rPr sz="1100" spc="-70" dirty="0">
                <a:latin typeface="Tahoma"/>
                <a:cs typeface="Tahoma"/>
              </a:rPr>
              <a:t>que</a:t>
            </a:r>
            <a:r>
              <a:rPr sz="1100" spc="25" dirty="0">
                <a:latin typeface="Tahoma"/>
                <a:cs typeface="Tahoma"/>
              </a:rPr>
              <a:t> </a:t>
            </a:r>
            <a:r>
              <a:rPr sz="1100" spc="-50" dirty="0">
                <a:latin typeface="Tahoma"/>
                <a:cs typeface="Tahoma"/>
              </a:rPr>
              <a:t>entradas</a:t>
            </a:r>
            <a:r>
              <a:rPr sz="1100" spc="30" dirty="0">
                <a:latin typeface="Tahoma"/>
                <a:cs typeface="Tahoma"/>
              </a:rPr>
              <a:t> </a:t>
            </a:r>
            <a:r>
              <a:rPr sz="1100" spc="-125" dirty="0" err="1">
                <a:latin typeface="Tahoma"/>
                <a:cs typeface="Tahoma"/>
              </a:rPr>
              <a:t>peque</a:t>
            </a:r>
            <a:r>
              <a:rPr lang="es-CO" sz="1100" spc="-125" dirty="0" err="1">
                <a:latin typeface="Tahoma"/>
                <a:cs typeface="Tahoma"/>
              </a:rPr>
              <a:t>ña</a:t>
            </a:r>
            <a:r>
              <a:rPr sz="1100" spc="-125" dirty="0">
                <a:latin typeface="Tahoma"/>
                <a:cs typeface="Tahoma"/>
              </a:rPr>
              <a:t>s</a:t>
            </a:r>
            <a:r>
              <a:rPr sz="1100" spc="25" dirty="0">
                <a:latin typeface="Tahoma"/>
                <a:cs typeface="Tahoma"/>
              </a:rPr>
              <a:t> </a:t>
            </a:r>
            <a:r>
              <a:rPr sz="1100" spc="-50" dirty="0">
                <a:latin typeface="Tahoma"/>
                <a:cs typeface="Tahoma"/>
              </a:rPr>
              <a:t>conducen</a:t>
            </a:r>
            <a:r>
              <a:rPr sz="1100" spc="30" dirty="0">
                <a:latin typeface="Tahoma"/>
                <a:cs typeface="Tahoma"/>
              </a:rPr>
              <a:t> </a:t>
            </a:r>
            <a:r>
              <a:rPr sz="1100" spc="-55" dirty="0">
                <a:latin typeface="Tahoma"/>
                <a:cs typeface="Tahoma"/>
              </a:rPr>
              <a:t>a </a:t>
            </a:r>
            <a:r>
              <a:rPr sz="1100" spc="-330" dirty="0">
                <a:latin typeface="Tahoma"/>
                <a:cs typeface="Tahoma"/>
              </a:rPr>
              <a:t> </a:t>
            </a:r>
            <a:r>
              <a:rPr sz="1100" spc="-60" dirty="0">
                <a:latin typeface="Tahoma"/>
                <a:cs typeface="Tahoma"/>
              </a:rPr>
              <a:t>respuestas</a:t>
            </a:r>
            <a:r>
              <a:rPr sz="1100" spc="15" dirty="0">
                <a:latin typeface="Tahoma"/>
                <a:cs typeface="Tahoma"/>
              </a:rPr>
              <a:t> </a:t>
            </a:r>
            <a:r>
              <a:rPr sz="1100" spc="-65" dirty="0">
                <a:latin typeface="Tahoma"/>
                <a:cs typeface="Tahoma"/>
              </a:rPr>
              <a:t>que</a:t>
            </a:r>
            <a:r>
              <a:rPr sz="1100" spc="20" dirty="0">
                <a:latin typeface="Tahoma"/>
                <a:cs typeface="Tahoma"/>
              </a:rPr>
              <a:t> </a:t>
            </a:r>
            <a:r>
              <a:rPr sz="1100" spc="-55" dirty="0">
                <a:latin typeface="Tahoma"/>
                <a:cs typeface="Tahoma"/>
              </a:rPr>
              <a:t>no</a:t>
            </a:r>
            <a:r>
              <a:rPr sz="1100" spc="20" dirty="0">
                <a:latin typeface="Tahoma"/>
                <a:cs typeface="Tahoma"/>
              </a:rPr>
              <a:t> </a:t>
            </a:r>
            <a:r>
              <a:rPr sz="1100" spc="-50" dirty="0">
                <a:latin typeface="Tahoma"/>
                <a:cs typeface="Tahoma"/>
              </a:rPr>
              <a:t>divergen.</a:t>
            </a:r>
            <a:endParaRPr sz="1100" dirty="0">
              <a:latin typeface="Tahoma"/>
              <a:cs typeface="Tahoma"/>
            </a:endParaRPr>
          </a:p>
        </p:txBody>
      </p:sp>
      <p:pic>
        <p:nvPicPr>
          <p:cNvPr id="15" name="object 15"/>
          <p:cNvPicPr/>
          <p:nvPr/>
        </p:nvPicPr>
        <p:blipFill>
          <a:blip r:embed="rId2" cstate="print"/>
          <a:stretch>
            <a:fillRect/>
          </a:stretch>
        </p:blipFill>
        <p:spPr>
          <a:xfrm>
            <a:off x="1897049" y="1246203"/>
            <a:ext cx="813898" cy="1439974"/>
          </a:xfrm>
          <a:prstGeom prst="rect">
            <a:avLst/>
          </a:prstGeom>
        </p:spPr>
      </p:pic>
      <p:sp>
        <p:nvSpPr>
          <p:cNvPr id="16" name="object 16"/>
          <p:cNvSpPr txBox="1"/>
          <p:nvPr/>
        </p:nvSpPr>
        <p:spPr>
          <a:xfrm>
            <a:off x="1685201" y="2807594"/>
            <a:ext cx="1237615" cy="177800"/>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50" dirty="0">
                <a:latin typeface="Tahoma"/>
                <a:cs typeface="Tahoma"/>
              </a:rPr>
              <a:t>P</a:t>
            </a:r>
            <a:r>
              <a:rPr sz="1000" spc="-525" dirty="0">
                <a:latin typeface="Tahoma"/>
                <a:cs typeface="Tahoma"/>
              </a:rPr>
              <a:t>´</a:t>
            </a:r>
            <a:r>
              <a:rPr sz="1000" spc="-45" dirty="0">
                <a:latin typeface="Tahoma"/>
                <a:cs typeface="Tahoma"/>
              </a:rPr>
              <a:t>endulo</a:t>
            </a:r>
            <a:r>
              <a:rPr sz="1000" spc="20" dirty="0">
                <a:latin typeface="Tahoma"/>
                <a:cs typeface="Tahoma"/>
              </a:rPr>
              <a:t> </a:t>
            </a:r>
            <a:r>
              <a:rPr sz="1000" spc="-40" dirty="0">
                <a:latin typeface="Tahoma"/>
                <a:cs typeface="Tahoma"/>
              </a:rPr>
              <a:t>simple</a:t>
            </a:r>
            <a:endParaRPr sz="100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797050" cy="244475"/>
          </a:xfrm>
          <a:prstGeom prst="rect">
            <a:avLst/>
          </a:prstGeom>
        </p:spPr>
        <p:txBody>
          <a:bodyPr vert="horz" wrap="square" lIns="0" tIns="17145" rIns="0" bIns="0" rtlCol="0">
            <a:spAutoFit/>
          </a:bodyPr>
          <a:lstStyle/>
          <a:p>
            <a:pPr marL="12700">
              <a:lnSpc>
                <a:spcPct val="100000"/>
              </a:lnSpc>
              <a:spcBef>
                <a:spcPts val="135"/>
              </a:spcBef>
            </a:pPr>
            <a:r>
              <a:rPr spc="-55" dirty="0"/>
              <a:t>Invariancia</a:t>
            </a:r>
            <a:r>
              <a:rPr spc="10" dirty="0"/>
              <a:t> </a:t>
            </a:r>
            <a:r>
              <a:rPr spc="-90" dirty="0"/>
              <a:t>en</a:t>
            </a:r>
            <a:r>
              <a:rPr spc="15" dirty="0"/>
              <a:t> </a:t>
            </a:r>
            <a:r>
              <a:rPr spc="-55" dirty="0"/>
              <a:t>el</a:t>
            </a:r>
            <a:r>
              <a:rPr spc="10" dirty="0"/>
              <a:t> </a:t>
            </a:r>
            <a:r>
              <a:rPr spc="-35" dirty="0"/>
              <a:t>tiempo</a:t>
            </a:r>
          </a:p>
        </p:txBody>
      </p:sp>
      <p:sp>
        <p:nvSpPr>
          <p:cNvPr id="14" name="object 14"/>
          <p:cNvSpPr txBox="1"/>
          <p:nvPr/>
        </p:nvSpPr>
        <p:spPr>
          <a:xfrm>
            <a:off x="125844" y="394367"/>
            <a:ext cx="3571240" cy="605790"/>
          </a:xfrm>
          <a:prstGeom prst="rect">
            <a:avLst/>
          </a:prstGeom>
        </p:spPr>
        <p:txBody>
          <a:bodyPr vert="horz" wrap="square" lIns="0" tIns="43180" rIns="0" bIns="0" rtlCol="0">
            <a:spAutoFit/>
          </a:bodyPr>
          <a:lstStyle/>
          <a:p>
            <a:pPr marL="12700">
              <a:lnSpc>
                <a:spcPct val="100000"/>
              </a:lnSpc>
              <a:spcBef>
                <a:spcPts val="340"/>
              </a:spcBef>
            </a:pPr>
            <a:r>
              <a:rPr sz="1200" spc="-40" dirty="0">
                <a:solidFill>
                  <a:srgbClr val="3333B2"/>
                </a:solidFill>
                <a:latin typeface="Tahoma"/>
                <a:cs typeface="Tahoma"/>
              </a:rPr>
              <a:t>Definicion</a:t>
            </a:r>
            <a:endParaRPr sz="1200" dirty="0">
              <a:latin typeface="Tahoma"/>
              <a:cs typeface="Tahoma"/>
            </a:endParaRPr>
          </a:p>
          <a:p>
            <a:pPr marL="12700" marR="5080">
              <a:lnSpc>
                <a:spcPct val="102600"/>
              </a:lnSpc>
              <a:spcBef>
                <a:spcPts val="180"/>
              </a:spcBef>
            </a:pPr>
            <a:r>
              <a:rPr sz="1100" spc="-15" dirty="0">
                <a:latin typeface="Tahoma"/>
                <a:cs typeface="Tahoma"/>
              </a:rPr>
              <a:t>Un</a:t>
            </a:r>
            <a:r>
              <a:rPr sz="1100" spc="25" dirty="0">
                <a:latin typeface="Tahoma"/>
                <a:cs typeface="Tahoma"/>
              </a:rPr>
              <a:t> </a:t>
            </a:r>
            <a:r>
              <a:rPr sz="1100" spc="-50" dirty="0">
                <a:latin typeface="Tahoma"/>
                <a:cs typeface="Tahoma"/>
              </a:rPr>
              <a:t>sistema</a:t>
            </a:r>
            <a:r>
              <a:rPr sz="1100" spc="30" dirty="0">
                <a:latin typeface="Tahoma"/>
                <a:cs typeface="Tahoma"/>
              </a:rPr>
              <a:t> </a:t>
            </a:r>
            <a:r>
              <a:rPr sz="1100" spc="-85" dirty="0">
                <a:latin typeface="Tahoma"/>
                <a:cs typeface="Tahoma"/>
              </a:rPr>
              <a:t>es</a:t>
            </a:r>
            <a:r>
              <a:rPr sz="1100" spc="25" dirty="0">
                <a:latin typeface="Tahoma"/>
                <a:cs typeface="Tahoma"/>
              </a:rPr>
              <a:t> </a:t>
            </a:r>
            <a:r>
              <a:rPr sz="1100" spc="-40" dirty="0">
                <a:latin typeface="Tahoma"/>
                <a:cs typeface="Tahoma"/>
              </a:rPr>
              <a:t>invariante</a:t>
            </a:r>
            <a:r>
              <a:rPr sz="1100" spc="30" dirty="0">
                <a:latin typeface="Tahoma"/>
                <a:cs typeface="Tahoma"/>
              </a:rPr>
              <a:t> </a:t>
            </a:r>
            <a:r>
              <a:rPr sz="1100" spc="-75" dirty="0">
                <a:latin typeface="Tahoma"/>
                <a:cs typeface="Tahoma"/>
              </a:rPr>
              <a:t>en</a:t>
            </a:r>
            <a:r>
              <a:rPr sz="1100" spc="25" dirty="0">
                <a:latin typeface="Tahoma"/>
                <a:cs typeface="Tahoma"/>
              </a:rPr>
              <a:t> </a:t>
            </a:r>
            <a:r>
              <a:rPr sz="1100" spc="-45" dirty="0">
                <a:latin typeface="Tahoma"/>
                <a:cs typeface="Tahoma"/>
              </a:rPr>
              <a:t>el</a:t>
            </a:r>
            <a:r>
              <a:rPr sz="1100" spc="30" dirty="0">
                <a:latin typeface="Tahoma"/>
                <a:cs typeface="Tahoma"/>
              </a:rPr>
              <a:t> </a:t>
            </a:r>
            <a:r>
              <a:rPr sz="1100" spc="-35" dirty="0">
                <a:latin typeface="Tahoma"/>
                <a:cs typeface="Tahoma"/>
              </a:rPr>
              <a:t>tiempo</a:t>
            </a:r>
            <a:r>
              <a:rPr sz="1100" spc="20" dirty="0">
                <a:latin typeface="Tahoma"/>
                <a:cs typeface="Tahoma"/>
              </a:rPr>
              <a:t> </a:t>
            </a:r>
            <a:r>
              <a:rPr sz="1100" spc="-35" dirty="0">
                <a:latin typeface="Tahoma"/>
                <a:cs typeface="Tahoma"/>
              </a:rPr>
              <a:t>si</a:t>
            </a:r>
            <a:r>
              <a:rPr sz="1100" spc="30" dirty="0">
                <a:latin typeface="Tahoma"/>
                <a:cs typeface="Tahoma"/>
              </a:rPr>
              <a:t> </a:t>
            </a:r>
            <a:r>
              <a:rPr sz="1100" spc="-45" dirty="0">
                <a:latin typeface="Tahoma"/>
                <a:cs typeface="Tahoma"/>
              </a:rPr>
              <a:t>el</a:t>
            </a:r>
            <a:r>
              <a:rPr sz="1100" spc="25" dirty="0">
                <a:latin typeface="Tahoma"/>
                <a:cs typeface="Tahoma"/>
              </a:rPr>
              <a:t> </a:t>
            </a:r>
            <a:r>
              <a:rPr sz="1100" spc="-40" dirty="0">
                <a:latin typeface="Tahoma"/>
                <a:cs typeface="Tahoma"/>
              </a:rPr>
              <a:t>comportamiento</a:t>
            </a:r>
            <a:r>
              <a:rPr sz="1100" spc="30" dirty="0">
                <a:latin typeface="Tahoma"/>
                <a:cs typeface="Tahoma"/>
              </a:rPr>
              <a:t> </a:t>
            </a:r>
            <a:r>
              <a:rPr sz="1100" spc="-45" dirty="0">
                <a:latin typeface="Tahoma"/>
                <a:cs typeface="Tahoma"/>
              </a:rPr>
              <a:t>y </a:t>
            </a:r>
            <a:r>
              <a:rPr sz="1100" spc="-330" dirty="0">
                <a:latin typeface="Tahoma"/>
                <a:cs typeface="Tahoma"/>
              </a:rPr>
              <a:t> </a:t>
            </a:r>
            <a:r>
              <a:rPr sz="1100" spc="-70" dirty="0" err="1">
                <a:latin typeface="Tahoma"/>
                <a:cs typeface="Tahoma"/>
              </a:rPr>
              <a:t>caracter</a:t>
            </a:r>
            <a:r>
              <a:rPr lang="es-CO" sz="1100" spc="-70" dirty="0">
                <a:latin typeface="Tahoma"/>
                <a:cs typeface="Tahoma"/>
              </a:rPr>
              <a:t>í</a:t>
            </a:r>
            <a:r>
              <a:rPr sz="1100" spc="-70" dirty="0" err="1">
                <a:latin typeface="Tahoma"/>
                <a:cs typeface="Tahoma"/>
              </a:rPr>
              <a:t>sticas</a:t>
            </a:r>
            <a:r>
              <a:rPr sz="1100" spc="20" dirty="0">
                <a:latin typeface="Tahoma"/>
                <a:cs typeface="Tahoma"/>
              </a:rPr>
              <a:t> </a:t>
            </a:r>
            <a:r>
              <a:rPr sz="1100" spc="-45" dirty="0">
                <a:latin typeface="Tahoma"/>
                <a:cs typeface="Tahoma"/>
              </a:rPr>
              <a:t>del</a:t>
            </a:r>
            <a:r>
              <a:rPr sz="1100" spc="20" dirty="0">
                <a:latin typeface="Tahoma"/>
                <a:cs typeface="Tahoma"/>
              </a:rPr>
              <a:t> </a:t>
            </a:r>
            <a:r>
              <a:rPr sz="1100" spc="-50" dirty="0" err="1">
                <a:latin typeface="Tahoma"/>
                <a:cs typeface="Tahoma"/>
              </a:rPr>
              <a:t>mismo</a:t>
            </a:r>
            <a:r>
              <a:rPr sz="1100" spc="20" dirty="0">
                <a:latin typeface="Tahoma"/>
                <a:cs typeface="Tahoma"/>
              </a:rPr>
              <a:t> </a:t>
            </a:r>
            <a:r>
              <a:rPr sz="1100" spc="-145" dirty="0" err="1">
                <a:latin typeface="Tahoma"/>
                <a:cs typeface="Tahoma"/>
              </a:rPr>
              <a:t>est</a:t>
            </a:r>
            <a:r>
              <a:rPr lang="es-CO" sz="1100" spc="-145" dirty="0">
                <a:latin typeface="Tahoma"/>
                <a:cs typeface="Tahoma"/>
              </a:rPr>
              <a:t>á</a:t>
            </a:r>
            <a:r>
              <a:rPr sz="1100" spc="-145" dirty="0">
                <a:latin typeface="Tahoma"/>
                <a:cs typeface="Tahoma"/>
              </a:rPr>
              <a:t>n</a:t>
            </a:r>
            <a:r>
              <a:rPr sz="1100" spc="20" dirty="0">
                <a:latin typeface="Tahoma"/>
                <a:cs typeface="Tahoma"/>
              </a:rPr>
              <a:t> </a:t>
            </a:r>
            <a:r>
              <a:rPr sz="1100" spc="-35" dirty="0">
                <a:latin typeface="Tahoma"/>
                <a:cs typeface="Tahoma"/>
              </a:rPr>
              <a:t>fijos</a:t>
            </a:r>
            <a:r>
              <a:rPr sz="1100" spc="15" dirty="0">
                <a:latin typeface="Tahoma"/>
                <a:cs typeface="Tahoma"/>
              </a:rPr>
              <a:t> </a:t>
            </a:r>
            <a:r>
              <a:rPr sz="1100" spc="-75" dirty="0">
                <a:latin typeface="Tahoma"/>
                <a:cs typeface="Tahoma"/>
              </a:rPr>
              <a:t>en</a:t>
            </a:r>
            <a:r>
              <a:rPr sz="1100" spc="25" dirty="0">
                <a:latin typeface="Tahoma"/>
                <a:cs typeface="Tahoma"/>
              </a:rPr>
              <a:t> </a:t>
            </a:r>
            <a:r>
              <a:rPr sz="1100" spc="-45" dirty="0">
                <a:latin typeface="Tahoma"/>
                <a:cs typeface="Tahoma"/>
              </a:rPr>
              <a:t>el</a:t>
            </a:r>
            <a:r>
              <a:rPr sz="1100" spc="20" dirty="0">
                <a:latin typeface="Tahoma"/>
                <a:cs typeface="Tahoma"/>
              </a:rPr>
              <a:t> </a:t>
            </a:r>
            <a:r>
              <a:rPr sz="1100" spc="-35" dirty="0">
                <a:latin typeface="Tahoma"/>
                <a:cs typeface="Tahoma"/>
              </a:rPr>
              <a:t>tiempo.</a:t>
            </a:r>
            <a:endParaRPr sz="1100" dirty="0">
              <a:latin typeface="Tahoma"/>
              <a:cs typeface="Tahoma"/>
            </a:endParaRPr>
          </a:p>
        </p:txBody>
      </p:sp>
      <p:pic>
        <p:nvPicPr>
          <p:cNvPr id="15" name="object 15"/>
          <p:cNvPicPr/>
          <p:nvPr/>
        </p:nvPicPr>
        <p:blipFill>
          <a:blip r:embed="rId2" cstate="print"/>
          <a:stretch>
            <a:fillRect/>
          </a:stretch>
        </p:blipFill>
        <p:spPr>
          <a:xfrm>
            <a:off x="1085850" y="1030541"/>
            <a:ext cx="2199263" cy="1410663"/>
          </a:xfrm>
          <a:prstGeom prst="rect">
            <a:avLst/>
          </a:prstGeom>
        </p:spPr>
      </p:pic>
      <p:sp>
        <p:nvSpPr>
          <p:cNvPr id="16" name="object 16"/>
          <p:cNvSpPr txBox="1"/>
          <p:nvPr/>
        </p:nvSpPr>
        <p:spPr>
          <a:xfrm>
            <a:off x="754380" y="2501985"/>
            <a:ext cx="3101340" cy="177800"/>
          </a:xfrm>
          <a:prstGeom prst="rect">
            <a:avLst/>
          </a:prstGeom>
        </p:spPr>
        <p:txBody>
          <a:bodyPr vert="horz" wrap="square" lIns="0" tIns="12065" rIns="0" bIns="0" rtlCol="0">
            <a:spAutoFit/>
          </a:bodyPr>
          <a:lstStyle/>
          <a:p>
            <a:pPr marL="12700">
              <a:lnSpc>
                <a:spcPct val="100000"/>
              </a:lnSpc>
              <a:spcBef>
                <a:spcPts val="95"/>
              </a:spcBef>
            </a:pPr>
            <a:r>
              <a:rPr sz="1000" spc="-30" dirty="0">
                <a:solidFill>
                  <a:srgbClr val="3333B2"/>
                </a:solidFill>
                <a:latin typeface="Tahoma"/>
                <a:cs typeface="Tahoma"/>
              </a:rPr>
              <a:t>Figura:</a:t>
            </a:r>
            <a:r>
              <a:rPr sz="1000" spc="15" dirty="0">
                <a:solidFill>
                  <a:srgbClr val="3333B2"/>
                </a:solidFill>
                <a:latin typeface="Tahoma"/>
                <a:cs typeface="Tahoma"/>
              </a:rPr>
              <a:t> </a:t>
            </a:r>
            <a:r>
              <a:rPr sz="1000" spc="-20" dirty="0">
                <a:latin typeface="Tahoma"/>
                <a:cs typeface="Tahoma"/>
              </a:rPr>
              <a:t>Es</a:t>
            </a:r>
            <a:r>
              <a:rPr sz="1000" spc="30" dirty="0">
                <a:latin typeface="Tahoma"/>
                <a:cs typeface="Tahoma"/>
              </a:rPr>
              <a:t> </a:t>
            </a:r>
            <a:r>
              <a:rPr sz="1000" spc="-35" dirty="0">
                <a:latin typeface="Tahoma"/>
                <a:cs typeface="Tahoma"/>
              </a:rPr>
              <a:t>invariante</a:t>
            </a:r>
            <a:r>
              <a:rPr sz="1000" spc="25" dirty="0">
                <a:latin typeface="Tahoma"/>
                <a:cs typeface="Tahoma"/>
              </a:rPr>
              <a:t> </a:t>
            </a:r>
            <a:r>
              <a:rPr sz="1000" spc="-30" dirty="0">
                <a:latin typeface="Tahoma"/>
                <a:cs typeface="Tahoma"/>
              </a:rPr>
              <a:t>si</a:t>
            </a:r>
            <a:r>
              <a:rPr sz="1000" spc="15" dirty="0">
                <a:latin typeface="Tahoma"/>
                <a:cs typeface="Tahoma"/>
              </a:rPr>
              <a:t> </a:t>
            </a:r>
            <a:r>
              <a:rPr sz="1000" spc="20" dirty="0">
                <a:latin typeface="Tahoma"/>
                <a:cs typeface="Tahoma"/>
              </a:rPr>
              <a:t>R</a:t>
            </a:r>
            <a:r>
              <a:rPr sz="1000" spc="25" dirty="0">
                <a:latin typeface="Tahoma"/>
                <a:cs typeface="Tahoma"/>
              </a:rPr>
              <a:t> </a:t>
            </a:r>
            <a:r>
              <a:rPr sz="1000" spc="-40" dirty="0">
                <a:latin typeface="Tahoma"/>
                <a:cs typeface="Tahoma"/>
              </a:rPr>
              <a:t>y</a:t>
            </a:r>
            <a:r>
              <a:rPr sz="1000" spc="20" dirty="0">
                <a:latin typeface="Tahoma"/>
                <a:cs typeface="Tahoma"/>
              </a:rPr>
              <a:t> </a:t>
            </a:r>
            <a:r>
              <a:rPr sz="1000" spc="35" dirty="0">
                <a:latin typeface="Tahoma"/>
                <a:cs typeface="Tahoma"/>
              </a:rPr>
              <a:t>C</a:t>
            </a:r>
            <a:r>
              <a:rPr sz="1000" spc="20" dirty="0">
                <a:latin typeface="Tahoma"/>
                <a:cs typeface="Tahoma"/>
              </a:rPr>
              <a:t> </a:t>
            </a:r>
            <a:r>
              <a:rPr sz="1000" spc="-55" dirty="0">
                <a:latin typeface="Tahoma"/>
                <a:cs typeface="Tahoma"/>
              </a:rPr>
              <a:t>son</a:t>
            </a:r>
            <a:r>
              <a:rPr sz="1000" spc="25" dirty="0">
                <a:latin typeface="Tahoma"/>
                <a:cs typeface="Tahoma"/>
              </a:rPr>
              <a:t> </a:t>
            </a:r>
            <a:r>
              <a:rPr sz="1000" spc="-40" dirty="0">
                <a:latin typeface="Tahoma"/>
                <a:cs typeface="Tahoma"/>
              </a:rPr>
              <a:t>constantes</a:t>
            </a:r>
            <a:r>
              <a:rPr sz="1000" spc="20" dirty="0">
                <a:latin typeface="Tahoma"/>
                <a:cs typeface="Tahoma"/>
              </a:rPr>
              <a:t> </a:t>
            </a:r>
            <a:r>
              <a:rPr sz="1000" spc="-65" dirty="0">
                <a:latin typeface="Tahoma"/>
                <a:cs typeface="Tahoma"/>
              </a:rPr>
              <a:t>en</a:t>
            </a:r>
            <a:r>
              <a:rPr sz="1000" spc="25" dirty="0">
                <a:latin typeface="Tahoma"/>
                <a:cs typeface="Tahoma"/>
              </a:rPr>
              <a:t> </a:t>
            </a:r>
            <a:r>
              <a:rPr sz="1000" spc="-40" dirty="0">
                <a:latin typeface="Tahoma"/>
                <a:cs typeface="Tahoma"/>
              </a:rPr>
              <a:t>el</a:t>
            </a:r>
            <a:r>
              <a:rPr sz="1000" spc="20" dirty="0">
                <a:latin typeface="Tahoma"/>
                <a:cs typeface="Tahoma"/>
              </a:rPr>
              <a:t> </a:t>
            </a:r>
            <a:r>
              <a:rPr sz="1000" spc="-30" dirty="0">
                <a:latin typeface="Tahoma"/>
                <a:cs typeface="Tahoma"/>
              </a:rPr>
              <a:t>tiempo</a:t>
            </a:r>
            <a:endParaRPr sz="1000" dirty="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8" name="CuadroTexto 7">
            <a:extLst>
              <a:ext uri="{FF2B5EF4-FFF2-40B4-BE49-F238E27FC236}">
                <a16:creationId xmlns:a16="http://schemas.microsoft.com/office/drawing/2014/main" id="{043D974C-A3A7-4A44-8A16-433F406C6266}"/>
              </a:ext>
            </a:extLst>
          </p:cNvPr>
          <p:cNvSpPr txBox="1"/>
          <p:nvPr/>
        </p:nvSpPr>
        <p:spPr>
          <a:xfrm>
            <a:off x="639068" y="2679785"/>
            <a:ext cx="3799582" cy="577081"/>
          </a:xfrm>
          <a:prstGeom prst="rect">
            <a:avLst/>
          </a:prstGeom>
          <a:noFill/>
        </p:spPr>
        <p:txBody>
          <a:bodyPr wrap="square">
            <a:spAutoFit/>
          </a:bodyPr>
          <a:lstStyle/>
          <a:p>
            <a:r>
              <a:rPr lang="es-MX" sz="1050" b="0" i="0" dirty="0">
                <a:solidFill>
                  <a:srgbClr val="333333"/>
                </a:solidFill>
                <a:effectLst/>
              </a:rPr>
              <a:t>Por ejemplo, para este circuito RC, los valores de la resistencia y capacitor fijos no varían si se realiza un experimento o medición hoy o mañana.</a:t>
            </a:r>
            <a:endParaRPr lang="es-CO" sz="1050" dirty="0"/>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0DF4383-923D-4120-99DD-01FBB8940C9C}"/>
              </a:ext>
            </a:extLst>
          </p:cNvPr>
          <p:cNvSpPr txBox="1">
            <a:spLocks/>
          </p:cNvSpPr>
          <p:nvPr/>
        </p:nvSpPr>
        <p:spPr>
          <a:xfrm>
            <a:off x="95300" y="72527"/>
            <a:ext cx="1797050" cy="244475"/>
          </a:xfrm>
          <a:prstGeom prst="rect">
            <a:avLst/>
          </a:prstGeom>
        </p:spPr>
        <p:txBody>
          <a:bodyPr vert="horz" wrap="square" lIns="0" tIns="17145" rIns="0" bIns="0" rtlCol="0">
            <a:spAutoFit/>
          </a:bodyPr>
          <a:lstStyle>
            <a:lvl1pPr>
              <a:defRPr sz="1400" b="0" i="0">
                <a:solidFill>
                  <a:srgbClr val="3333B2"/>
                </a:solidFill>
                <a:latin typeface="Tahoma"/>
                <a:ea typeface="+mj-ea"/>
                <a:cs typeface="Tahoma"/>
              </a:defRPr>
            </a:lvl1pPr>
          </a:lstStyle>
          <a:p>
            <a:pPr marL="12700">
              <a:spcBef>
                <a:spcPts val="135"/>
              </a:spcBef>
            </a:pPr>
            <a:r>
              <a:rPr lang="es-CO" kern="0" spc="-55"/>
              <a:t>Invariancia</a:t>
            </a:r>
            <a:r>
              <a:rPr lang="es-CO" kern="0" spc="10"/>
              <a:t> </a:t>
            </a:r>
            <a:r>
              <a:rPr lang="es-CO" kern="0" spc="-90"/>
              <a:t>en</a:t>
            </a:r>
            <a:r>
              <a:rPr lang="es-CO" kern="0" spc="15"/>
              <a:t> </a:t>
            </a:r>
            <a:r>
              <a:rPr lang="es-CO" kern="0" spc="-55"/>
              <a:t>el</a:t>
            </a:r>
            <a:r>
              <a:rPr lang="es-CO" kern="0" spc="10"/>
              <a:t> </a:t>
            </a:r>
            <a:r>
              <a:rPr lang="es-CO" kern="0" spc="-35"/>
              <a:t>tiempo</a:t>
            </a:r>
            <a:endParaRPr lang="es-CO" kern="0" spc="-35" dirty="0"/>
          </a:p>
        </p:txBody>
      </p:sp>
      <p:pic>
        <p:nvPicPr>
          <p:cNvPr id="2050" name="Picture 2">
            <a:extLst>
              <a:ext uri="{FF2B5EF4-FFF2-40B4-BE49-F238E27FC236}">
                <a16:creationId xmlns:a16="http://schemas.microsoft.com/office/drawing/2014/main" id="{70352F98-F0FE-4EC0-9A6B-D1AE2A0CD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 y="434975"/>
            <a:ext cx="4495800" cy="19875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12798C93-86FA-4B48-8874-7BCC91908CF3}"/>
              </a:ext>
            </a:extLst>
          </p:cNvPr>
          <p:cNvSpPr txBox="1"/>
          <p:nvPr/>
        </p:nvSpPr>
        <p:spPr>
          <a:xfrm>
            <a:off x="228600" y="2456056"/>
            <a:ext cx="4152900" cy="900246"/>
          </a:xfrm>
          <a:prstGeom prst="rect">
            <a:avLst/>
          </a:prstGeom>
          <a:noFill/>
        </p:spPr>
        <p:txBody>
          <a:bodyPr wrap="square">
            <a:spAutoFit/>
          </a:bodyPr>
          <a:lstStyle/>
          <a:p>
            <a:r>
              <a:rPr lang="es-MX" sz="1050" b="0" i="0" dirty="0">
                <a:solidFill>
                  <a:srgbClr val="333333"/>
                </a:solidFill>
                <a:effectLst/>
              </a:rPr>
              <a:t>Expresando lo mismo como:</a:t>
            </a:r>
            <a:br>
              <a:rPr lang="es-MX" sz="1050" dirty="0"/>
            </a:br>
            <a:r>
              <a:rPr lang="es-MX" sz="1050" b="0" i="0" dirty="0">
                <a:solidFill>
                  <a:srgbClr val="333333"/>
                </a:solidFill>
                <a:effectLst/>
              </a:rPr>
              <a:t>Un sistema es invariante en el tiempo si, ante un desplazamiento de tiempo en la señal de entrada, se ocasiona el mismo desplazamiento en el tiempo en la señal de salida. El resultado se repite si el desplazamiento del tiempo se aplica a la salida del sistema en lugar de la entrada.</a:t>
            </a:r>
            <a:endParaRPr lang="es-CO" sz="1050" dirty="0"/>
          </a:p>
        </p:txBody>
      </p:sp>
      <p:sp>
        <p:nvSpPr>
          <p:cNvPr id="9" name="CuadroTexto 8">
            <a:extLst>
              <a:ext uri="{FF2B5EF4-FFF2-40B4-BE49-F238E27FC236}">
                <a16:creationId xmlns:a16="http://schemas.microsoft.com/office/drawing/2014/main" id="{9EB9D522-C823-4172-BC79-73DEA65CA721}"/>
              </a:ext>
            </a:extLst>
          </p:cNvPr>
          <p:cNvSpPr txBox="1"/>
          <p:nvPr/>
        </p:nvSpPr>
        <p:spPr>
          <a:xfrm>
            <a:off x="2152650" y="2240612"/>
            <a:ext cx="2304584" cy="430887"/>
          </a:xfrm>
          <a:prstGeom prst="rect">
            <a:avLst/>
          </a:prstGeom>
          <a:noFill/>
        </p:spPr>
        <p:txBody>
          <a:bodyPr wrap="square">
            <a:spAutoFit/>
          </a:bodyPr>
          <a:lstStyle/>
          <a:p>
            <a:r>
              <a:rPr lang="es-CO" sz="1050" b="0" i="1" dirty="0">
                <a:solidFill>
                  <a:srgbClr val="333333"/>
                </a:solidFill>
                <a:effectLst/>
              </a:rPr>
              <a:t>x</a:t>
            </a:r>
            <a:r>
              <a:rPr lang="es-CO" sz="1050" b="0" i="0" dirty="0">
                <a:solidFill>
                  <a:srgbClr val="333333"/>
                </a:solidFill>
                <a:effectLst/>
              </a:rPr>
              <a:t>(</a:t>
            </a:r>
            <a:r>
              <a:rPr lang="es-CO" sz="1050" b="0" i="1" dirty="0">
                <a:solidFill>
                  <a:srgbClr val="333333"/>
                </a:solidFill>
                <a:effectLst/>
              </a:rPr>
              <a:t>t</a:t>
            </a:r>
            <a:r>
              <a:rPr lang="es-CO" sz="1050" b="0" i="0" dirty="0">
                <a:solidFill>
                  <a:srgbClr val="333333"/>
                </a:solidFill>
                <a:effectLst/>
              </a:rPr>
              <a:t>)→</a:t>
            </a:r>
            <a:r>
              <a:rPr lang="es-CO" sz="1050" b="0" i="1" dirty="0">
                <a:solidFill>
                  <a:srgbClr val="333333"/>
                </a:solidFill>
                <a:effectLst/>
              </a:rPr>
              <a:t>y</a:t>
            </a:r>
            <a:r>
              <a:rPr lang="es-CO" sz="1050" b="0" i="0" dirty="0">
                <a:solidFill>
                  <a:srgbClr val="333333"/>
                </a:solidFill>
                <a:effectLst/>
              </a:rPr>
              <a:t>(</a:t>
            </a:r>
            <a:r>
              <a:rPr lang="es-CO" sz="1050" b="0" i="1" dirty="0">
                <a:solidFill>
                  <a:srgbClr val="333333"/>
                </a:solidFill>
                <a:effectLst/>
              </a:rPr>
              <a:t>t</a:t>
            </a:r>
            <a:r>
              <a:rPr lang="es-CO" sz="1050" b="0" i="0" dirty="0">
                <a:solidFill>
                  <a:srgbClr val="333333"/>
                </a:solidFill>
                <a:effectLst/>
              </a:rPr>
              <a:t>)</a:t>
            </a:r>
          </a:p>
          <a:p>
            <a:r>
              <a:rPr lang="es-CO" sz="1050" b="0" i="0" dirty="0">
                <a:solidFill>
                  <a:srgbClr val="333333"/>
                </a:solidFill>
                <a:effectLst/>
              </a:rPr>
              <a:t>x(</a:t>
            </a:r>
            <a:r>
              <a:rPr lang="es-CO" sz="1050" b="0" i="1" dirty="0">
                <a:solidFill>
                  <a:srgbClr val="333333"/>
                </a:solidFill>
                <a:effectLst/>
              </a:rPr>
              <a:t>t</a:t>
            </a:r>
            <a:r>
              <a:rPr lang="es-CO" sz="1050" b="0" i="0" dirty="0">
                <a:solidFill>
                  <a:srgbClr val="333333"/>
                </a:solidFill>
                <a:effectLst/>
              </a:rPr>
              <a:t>−</a:t>
            </a:r>
            <a:r>
              <a:rPr lang="es-CO" sz="1050" b="0" i="1" dirty="0">
                <a:solidFill>
                  <a:srgbClr val="333333"/>
                </a:solidFill>
                <a:effectLst/>
              </a:rPr>
              <a:t>t</a:t>
            </a:r>
            <a:r>
              <a:rPr lang="es-CO" sz="1050" b="0" i="0" dirty="0">
                <a:solidFill>
                  <a:srgbClr val="333333"/>
                </a:solidFill>
                <a:effectLst/>
              </a:rPr>
              <a:t>0​)→</a:t>
            </a:r>
            <a:r>
              <a:rPr lang="es-CO" sz="1050" b="0" i="1" dirty="0">
                <a:solidFill>
                  <a:srgbClr val="333333"/>
                </a:solidFill>
                <a:effectLst/>
              </a:rPr>
              <a:t>y</a:t>
            </a:r>
            <a:r>
              <a:rPr lang="es-CO" sz="1050" b="0" i="0" dirty="0">
                <a:solidFill>
                  <a:srgbClr val="333333"/>
                </a:solidFill>
                <a:effectLst/>
              </a:rPr>
              <a:t>(</a:t>
            </a:r>
            <a:r>
              <a:rPr lang="es-CO" sz="1050" b="0" i="1" dirty="0">
                <a:solidFill>
                  <a:srgbClr val="333333"/>
                </a:solidFill>
                <a:effectLst/>
              </a:rPr>
              <a:t>t</a:t>
            </a:r>
            <a:r>
              <a:rPr lang="es-CO" sz="1050" b="0" i="0" dirty="0">
                <a:solidFill>
                  <a:srgbClr val="333333"/>
                </a:solidFill>
                <a:effectLst/>
              </a:rPr>
              <a:t>−</a:t>
            </a:r>
            <a:r>
              <a:rPr lang="es-CO" sz="1050" b="0" i="1" dirty="0">
                <a:solidFill>
                  <a:srgbClr val="333333"/>
                </a:solidFill>
                <a:effectLst/>
              </a:rPr>
              <a:t>t</a:t>
            </a:r>
            <a:r>
              <a:rPr lang="es-CO" sz="1050" b="0" i="0" dirty="0">
                <a:solidFill>
                  <a:srgbClr val="333333"/>
                </a:solidFill>
                <a:effectLst/>
              </a:rPr>
              <a:t>0​)</a:t>
            </a:r>
            <a:endParaRPr lang="es-CO" sz="1050" dirty="0"/>
          </a:p>
        </p:txBody>
      </p:sp>
    </p:spTree>
    <p:extLst>
      <p:ext uri="{BB962C8B-B14F-4D97-AF65-F5344CB8AC3E}">
        <p14:creationId xmlns:p14="http://schemas.microsoft.com/office/powerpoint/2010/main" val="634809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773430" cy="244475"/>
          </a:xfrm>
          <a:prstGeom prst="rect">
            <a:avLst/>
          </a:prstGeom>
        </p:spPr>
        <p:txBody>
          <a:bodyPr vert="horz" wrap="square" lIns="0" tIns="17145" rIns="0" bIns="0" rtlCol="0">
            <a:spAutoFit/>
          </a:bodyPr>
          <a:lstStyle/>
          <a:p>
            <a:pPr marL="12700">
              <a:lnSpc>
                <a:spcPct val="100000"/>
              </a:lnSpc>
              <a:spcBef>
                <a:spcPts val="135"/>
              </a:spcBef>
            </a:pPr>
            <a:r>
              <a:rPr spc="-35" dirty="0"/>
              <a:t>Linealidad</a:t>
            </a:r>
          </a:p>
        </p:txBody>
      </p:sp>
      <p:sp>
        <p:nvSpPr>
          <p:cNvPr id="16" name="object 16"/>
          <p:cNvSpPr txBox="1"/>
          <p:nvPr/>
        </p:nvSpPr>
        <p:spPr>
          <a:xfrm>
            <a:off x="36680" y="697066"/>
            <a:ext cx="4381500" cy="1617980"/>
          </a:xfrm>
          <a:prstGeom prst="rect">
            <a:avLst/>
          </a:prstGeom>
        </p:spPr>
        <p:txBody>
          <a:bodyPr vert="horz" wrap="square" lIns="0" tIns="43180" rIns="0" bIns="0" rtlCol="0">
            <a:spAutoFit/>
          </a:bodyPr>
          <a:lstStyle/>
          <a:p>
            <a:pPr marL="63500">
              <a:lnSpc>
                <a:spcPct val="100000"/>
              </a:lnSpc>
              <a:spcBef>
                <a:spcPts val="340"/>
              </a:spcBef>
            </a:pPr>
            <a:r>
              <a:rPr sz="1200" spc="-40" dirty="0">
                <a:solidFill>
                  <a:srgbClr val="3333B2"/>
                </a:solidFill>
                <a:latin typeface="Tahoma"/>
                <a:cs typeface="Tahoma"/>
              </a:rPr>
              <a:t>Definicion</a:t>
            </a:r>
            <a:endParaRPr sz="1200" dirty="0">
              <a:latin typeface="Tahoma"/>
              <a:cs typeface="Tahoma"/>
            </a:endParaRPr>
          </a:p>
          <a:p>
            <a:pPr marL="63500" marR="55880">
              <a:lnSpc>
                <a:spcPct val="102600"/>
              </a:lnSpc>
              <a:spcBef>
                <a:spcPts val="180"/>
              </a:spcBef>
            </a:pPr>
            <a:r>
              <a:rPr sz="1100" spc="-15" dirty="0">
                <a:latin typeface="Tahoma"/>
                <a:cs typeface="Tahoma"/>
              </a:rPr>
              <a:t>Un</a:t>
            </a:r>
            <a:r>
              <a:rPr sz="1100" spc="20" dirty="0">
                <a:latin typeface="Tahoma"/>
                <a:cs typeface="Tahoma"/>
              </a:rPr>
              <a:t> </a:t>
            </a:r>
            <a:r>
              <a:rPr sz="1100" spc="-50" dirty="0">
                <a:latin typeface="Tahoma"/>
                <a:cs typeface="Tahoma"/>
              </a:rPr>
              <a:t>sistema</a:t>
            </a:r>
            <a:r>
              <a:rPr sz="1100" spc="25" dirty="0">
                <a:latin typeface="Tahoma"/>
                <a:cs typeface="Tahoma"/>
              </a:rPr>
              <a:t> </a:t>
            </a:r>
            <a:r>
              <a:rPr sz="1100" spc="-30" dirty="0">
                <a:latin typeface="Tahoma"/>
                <a:cs typeface="Tahoma"/>
              </a:rPr>
              <a:t>lineal,</a:t>
            </a:r>
            <a:r>
              <a:rPr sz="1100" spc="25" dirty="0">
                <a:latin typeface="Tahoma"/>
                <a:cs typeface="Tahoma"/>
              </a:rPr>
              <a:t> </a:t>
            </a:r>
            <a:r>
              <a:rPr sz="1100" spc="-75" dirty="0">
                <a:latin typeface="Tahoma"/>
                <a:cs typeface="Tahoma"/>
              </a:rPr>
              <a:t>en</a:t>
            </a:r>
            <a:r>
              <a:rPr sz="1100" spc="25" dirty="0">
                <a:latin typeface="Tahoma"/>
                <a:cs typeface="Tahoma"/>
              </a:rPr>
              <a:t> </a:t>
            </a:r>
            <a:r>
              <a:rPr sz="1100" spc="-35" dirty="0">
                <a:latin typeface="Tahoma"/>
                <a:cs typeface="Tahoma"/>
              </a:rPr>
              <a:t>tiempo</a:t>
            </a:r>
            <a:r>
              <a:rPr sz="1100" spc="25" dirty="0">
                <a:latin typeface="Tahoma"/>
                <a:cs typeface="Tahoma"/>
              </a:rPr>
              <a:t> </a:t>
            </a:r>
            <a:r>
              <a:rPr sz="1100" spc="-35" dirty="0">
                <a:latin typeface="Tahoma"/>
                <a:cs typeface="Tahoma"/>
              </a:rPr>
              <a:t>continuo</a:t>
            </a:r>
            <a:r>
              <a:rPr sz="1100" spc="25" dirty="0">
                <a:latin typeface="Tahoma"/>
                <a:cs typeface="Tahoma"/>
              </a:rPr>
              <a:t> </a:t>
            </a:r>
            <a:r>
              <a:rPr sz="1100" spc="-55" dirty="0">
                <a:latin typeface="Tahoma"/>
                <a:cs typeface="Tahoma"/>
              </a:rPr>
              <a:t>o</a:t>
            </a:r>
            <a:r>
              <a:rPr sz="1100" spc="20" dirty="0">
                <a:latin typeface="Tahoma"/>
                <a:cs typeface="Tahoma"/>
              </a:rPr>
              <a:t> </a:t>
            </a:r>
            <a:r>
              <a:rPr sz="1100" spc="-75" dirty="0">
                <a:latin typeface="Tahoma"/>
                <a:cs typeface="Tahoma"/>
              </a:rPr>
              <a:t>en</a:t>
            </a:r>
            <a:r>
              <a:rPr sz="1100" spc="25" dirty="0">
                <a:latin typeface="Tahoma"/>
                <a:cs typeface="Tahoma"/>
              </a:rPr>
              <a:t> </a:t>
            </a:r>
            <a:r>
              <a:rPr sz="1100" spc="-35" dirty="0">
                <a:latin typeface="Tahoma"/>
                <a:cs typeface="Tahoma"/>
              </a:rPr>
              <a:t>tiempo</a:t>
            </a:r>
            <a:r>
              <a:rPr sz="1100" spc="25" dirty="0">
                <a:latin typeface="Tahoma"/>
                <a:cs typeface="Tahoma"/>
              </a:rPr>
              <a:t> </a:t>
            </a:r>
            <a:r>
              <a:rPr sz="1100" spc="-35" dirty="0">
                <a:latin typeface="Tahoma"/>
                <a:cs typeface="Tahoma"/>
              </a:rPr>
              <a:t>discreto,</a:t>
            </a:r>
            <a:r>
              <a:rPr sz="1100" spc="25" dirty="0">
                <a:latin typeface="Tahoma"/>
                <a:cs typeface="Tahoma"/>
              </a:rPr>
              <a:t> </a:t>
            </a:r>
            <a:r>
              <a:rPr sz="1100" spc="-85" dirty="0">
                <a:latin typeface="Tahoma"/>
                <a:cs typeface="Tahoma"/>
              </a:rPr>
              <a:t>es</a:t>
            </a:r>
            <a:r>
              <a:rPr sz="1100" spc="25" dirty="0">
                <a:latin typeface="Tahoma"/>
                <a:cs typeface="Tahoma"/>
              </a:rPr>
              <a:t> </a:t>
            </a:r>
            <a:r>
              <a:rPr sz="1100" spc="-50" dirty="0">
                <a:latin typeface="Tahoma"/>
                <a:cs typeface="Tahoma"/>
              </a:rPr>
              <a:t>aquel</a:t>
            </a:r>
            <a:r>
              <a:rPr sz="1100" spc="25" dirty="0">
                <a:latin typeface="Tahoma"/>
                <a:cs typeface="Tahoma"/>
              </a:rPr>
              <a:t> </a:t>
            </a:r>
            <a:r>
              <a:rPr sz="1100" spc="-65" dirty="0">
                <a:latin typeface="Tahoma"/>
                <a:cs typeface="Tahoma"/>
              </a:rPr>
              <a:t>que </a:t>
            </a:r>
            <a:r>
              <a:rPr sz="1100" spc="-330" dirty="0">
                <a:latin typeface="Tahoma"/>
                <a:cs typeface="Tahoma"/>
              </a:rPr>
              <a:t> </a:t>
            </a:r>
            <a:r>
              <a:rPr sz="1100" spc="-70" dirty="0">
                <a:latin typeface="Tahoma"/>
                <a:cs typeface="Tahoma"/>
              </a:rPr>
              <a:t>posee</a:t>
            </a:r>
            <a:r>
              <a:rPr sz="1100" spc="20" dirty="0">
                <a:latin typeface="Tahoma"/>
                <a:cs typeface="Tahoma"/>
              </a:rPr>
              <a:t> </a:t>
            </a:r>
            <a:r>
              <a:rPr sz="1100" spc="-25" dirty="0">
                <a:latin typeface="Tahoma"/>
                <a:cs typeface="Tahoma"/>
              </a:rPr>
              <a:t>la</a:t>
            </a:r>
            <a:r>
              <a:rPr sz="1100" spc="25" dirty="0">
                <a:latin typeface="Tahoma"/>
                <a:cs typeface="Tahoma"/>
              </a:rPr>
              <a:t> </a:t>
            </a:r>
            <a:r>
              <a:rPr sz="1100" spc="-35" dirty="0">
                <a:latin typeface="Tahoma"/>
                <a:cs typeface="Tahoma"/>
              </a:rPr>
              <a:t>importante</a:t>
            </a:r>
            <a:r>
              <a:rPr sz="1100" spc="30" dirty="0">
                <a:latin typeface="Tahoma"/>
                <a:cs typeface="Tahoma"/>
              </a:rPr>
              <a:t> </a:t>
            </a:r>
            <a:r>
              <a:rPr sz="1100" spc="-50" dirty="0">
                <a:latin typeface="Tahoma"/>
                <a:cs typeface="Tahoma"/>
              </a:rPr>
              <a:t>propiedad</a:t>
            </a:r>
            <a:r>
              <a:rPr sz="1100" spc="25" dirty="0">
                <a:latin typeface="Tahoma"/>
                <a:cs typeface="Tahoma"/>
              </a:rPr>
              <a:t> </a:t>
            </a:r>
            <a:r>
              <a:rPr sz="1100" spc="-70" dirty="0">
                <a:latin typeface="Tahoma"/>
                <a:cs typeface="Tahoma"/>
              </a:rPr>
              <a:t>de</a:t>
            </a:r>
            <a:r>
              <a:rPr sz="1100" spc="25" dirty="0">
                <a:latin typeface="Tahoma"/>
                <a:cs typeface="Tahoma"/>
              </a:rPr>
              <a:t> </a:t>
            </a:r>
            <a:r>
              <a:rPr sz="1100" spc="-25" dirty="0">
                <a:latin typeface="Tahoma"/>
                <a:cs typeface="Tahoma"/>
              </a:rPr>
              <a:t>la</a:t>
            </a:r>
            <a:r>
              <a:rPr sz="1100" spc="30" dirty="0">
                <a:latin typeface="Tahoma"/>
                <a:cs typeface="Tahoma"/>
              </a:rPr>
              <a:t> </a:t>
            </a:r>
            <a:r>
              <a:rPr sz="1100" spc="-80" dirty="0" err="1">
                <a:latin typeface="Tahoma"/>
                <a:cs typeface="Tahoma"/>
              </a:rPr>
              <a:t>superposici</a:t>
            </a:r>
            <a:r>
              <a:rPr lang="es-CO" sz="1100" spc="-80" dirty="0" err="1">
                <a:latin typeface="Tahoma"/>
                <a:cs typeface="Tahoma"/>
              </a:rPr>
              <a:t>ó</a:t>
            </a:r>
            <a:r>
              <a:rPr sz="1100" spc="-80" dirty="0">
                <a:latin typeface="Tahoma"/>
                <a:cs typeface="Tahoma"/>
              </a:rPr>
              <a:t>n.</a:t>
            </a:r>
            <a:r>
              <a:rPr sz="1100" spc="25" dirty="0">
                <a:latin typeface="Tahoma"/>
                <a:cs typeface="Tahoma"/>
              </a:rPr>
              <a:t> </a:t>
            </a:r>
            <a:r>
              <a:rPr sz="1100" spc="-55" dirty="0">
                <a:latin typeface="Tahoma"/>
                <a:cs typeface="Tahoma"/>
              </a:rPr>
              <a:t>Sea</a:t>
            </a:r>
            <a:r>
              <a:rPr sz="1100" spc="30" dirty="0">
                <a:latin typeface="Tahoma"/>
                <a:cs typeface="Tahoma"/>
              </a:rPr>
              <a:t> </a:t>
            </a:r>
            <a:r>
              <a:rPr sz="1100" i="1" spc="30" dirty="0">
                <a:latin typeface="Arial"/>
                <a:cs typeface="Arial"/>
              </a:rPr>
              <a:t>y</a:t>
            </a:r>
            <a:r>
              <a:rPr sz="1200" spc="44" baseline="-10416" dirty="0">
                <a:latin typeface="Tahoma"/>
                <a:cs typeface="Tahoma"/>
              </a:rPr>
              <a:t>1</a:t>
            </a:r>
            <a:r>
              <a:rPr sz="1100" spc="30" dirty="0">
                <a:latin typeface="Tahoma"/>
                <a:cs typeface="Tahoma"/>
              </a:rPr>
              <a:t>(</a:t>
            </a:r>
            <a:r>
              <a:rPr sz="1100" i="1" spc="30" dirty="0">
                <a:latin typeface="Arial"/>
                <a:cs typeface="Arial"/>
              </a:rPr>
              <a:t>t</a:t>
            </a:r>
            <a:r>
              <a:rPr sz="1100" spc="30" dirty="0">
                <a:latin typeface="Tahoma"/>
                <a:cs typeface="Tahoma"/>
              </a:rPr>
              <a:t>)</a:t>
            </a:r>
            <a:r>
              <a:rPr sz="1100" spc="25" dirty="0">
                <a:latin typeface="Tahoma"/>
                <a:cs typeface="Tahoma"/>
              </a:rPr>
              <a:t> </a:t>
            </a:r>
            <a:r>
              <a:rPr sz="1100" spc="-25" dirty="0">
                <a:latin typeface="Tahoma"/>
                <a:cs typeface="Tahoma"/>
              </a:rPr>
              <a:t>la</a:t>
            </a:r>
            <a:r>
              <a:rPr sz="1100" spc="25" dirty="0">
                <a:latin typeface="Tahoma"/>
                <a:cs typeface="Tahoma"/>
              </a:rPr>
              <a:t> </a:t>
            </a:r>
            <a:r>
              <a:rPr sz="1100" spc="-55" dirty="0">
                <a:latin typeface="Tahoma"/>
                <a:cs typeface="Tahoma"/>
              </a:rPr>
              <a:t>respuesta </a:t>
            </a:r>
            <a:r>
              <a:rPr sz="1100" spc="-325" dirty="0">
                <a:latin typeface="Tahoma"/>
                <a:cs typeface="Tahoma"/>
              </a:rPr>
              <a:t> </a:t>
            </a:r>
            <a:r>
              <a:rPr sz="1100" spc="-45" dirty="0">
                <a:latin typeface="Tahoma"/>
                <a:cs typeface="Tahoma"/>
              </a:rPr>
              <a:t>del</a:t>
            </a:r>
            <a:r>
              <a:rPr sz="1100" spc="20" dirty="0">
                <a:latin typeface="Tahoma"/>
                <a:cs typeface="Tahoma"/>
              </a:rPr>
              <a:t> </a:t>
            </a:r>
            <a:r>
              <a:rPr sz="1100" spc="-50" dirty="0">
                <a:latin typeface="Tahoma"/>
                <a:cs typeface="Tahoma"/>
              </a:rPr>
              <a:t>sistema</a:t>
            </a:r>
            <a:r>
              <a:rPr sz="1100" spc="20" dirty="0">
                <a:latin typeface="Tahoma"/>
                <a:cs typeface="Tahoma"/>
              </a:rPr>
              <a:t> </a:t>
            </a:r>
            <a:r>
              <a:rPr sz="1100" spc="-35" dirty="0">
                <a:latin typeface="Tahoma"/>
                <a:cs typeface="Tahoma"/>
              </a:rPr>
              <a:t>continuo</a:t>
            </a:r>
            <a:r>
              <a:rPr sz="1100" spc="20" dirty="0">
                <a:latin typeface="Tahoma"/>
                <a:cs typeface="Tahoma"/>
              </a:rPr>
              <a:t> </a:t>
            </a:r>
            <a:r>
              <a:rPr sz="1100" spc="-55" dirty="0">
                <a:latin typeface="Tahoma"/>
                <a:cs typeface="Tahoma"/>
              </a:rPr>
              <a:t>a</a:t>
            </a:r>
            <a:r>
              <a:rPr sz="1100" spc="20" dirty="0">
                <a:latin typeface="Tahoma"/>
                <a:cs typeface="Tahoma"/>
              </a:rPr>
              <a:t> </a:t>
            </a:r>
            <a:r>
              <a:rPr sz="1100" spc="-55" dirty="0">
                <a:latin typeface="Tahoma"/>
                <a:cs typeface="Tahoma"/>
              </a:rPr>
              <a:t>una</a:t>
            </a:r>
            <a:r>
              <a:rPr sz="1100" spc="20" dirty="0">
                <a:latin typeface="Tahoma"/>
                <a:cs typeface="Tahoma"/>
              </a:rPr>
              <a:t> </a:t>
            </a:r>
            <a:r>
              <a:rPr sz="1100" spc="-45" dirty="0">
                <a:latin typeface="Tahoma"/>
                <a:cs typeface="Tahoma"/>
              </a:rPr>
              <a:t>entrada</a:t>
            </a:r>
            <a:r>
              <a:rPr sz="1100" spc="25" dirty="0">
                <a:latin typeface="Tahoma"/>
                <a:cs typeface="Tahoma"/>
              </a:rPr>
              <a:t> </a:t>
            </a:r>
            <a:r>
              <a:rPr sz="1100" i="1" spc="20" dirty="0">
                <a:latin typeface="Arial"/>
                <a:cs typeface="Arial"/>
              </a:rPr>
              <a:t>x</a:t>
            </a:r>
            <a:r>
              <a:rPr sz="1200" spc="30" baseline="-10416" dirty="0">
                <a:latin typeface="Tahoma"/>
                <a:cs typeface="Tahoma"/>
              </a:rPr>
              <a:t>1</a:t>
            </a:r>
            <a:r>
              <a:rPr sz="1100" spc="20" dirty="0">
                <a:latin typeface="Tahoma"/>
                <a:cs typeface="Tahoma"/>
              </a:rPr>
              <a:t>(</a:t>
            </a:r>
            <a:r>
              <a:rPr sz="1100" i="1" spc="20" dirty="0">
                <a:latin typeface="Arial"/>
                <a:cs typeface="Arial"/>
              </a:rPr>
              <a:t>t</a:t>
            </a:r>
            <a:r>
              <a:rPr sz="1100" spc="20" dirty="0">
                <a:latin typeface="Tahoma"/>
                <a:cs typeface="Tahoma"/>
              </a:rPr>
              <a:t>), </a:t>
            </a:r>
            <a:r>
              <a:rPr sz="1100" spc="-45" dirty="0">
                <a:latin typeface="Tahoma"/>
                <a:cs typeface="Tahoma"/>
              </a:rPr>
              <a:t>y</a:t>
            </a:r>
            <a:r>
              <a:rPr sz="1100" spc="20" dirty="0">
                <a:latin typeface="Tahoma"/>
                <a:cs typeface="Tahoma"/>
              </a:rPr>
              <a:t> </a:t>
            </a:r>
            <a:r>
              <a:rPr sz="1100" spc="-75" dirty="0">
                <a:latin typeface="Tahoma"/>
                <a:cs typeface="Tahoma"/>
              </a:rPr>
              <a:t>sea</a:t>
            </a:r>
            <a:r>
              <a:rPr sz="1100" spc="20" dirty="0">
                <a:latin typeface="Tahoma"/>
                <a:cs typeface="Tahoma"/>
              </a:rPr>
              <a:t> </a:t>
            </a:r>
            <a:r>
              <a:rPr sz="1100" i="1" spc="30" dirty="0">
                <a:latin typeface="Arial"/>
                <a:cs typeface="Arial"/>
              </a:rPr>
              <a:t>y</a:t>
            </a:r>
            <a:r>
              <a:rPr sz="1200" spc="44" baseline="-10416" dirty="0">
                <a:latin typeface="Tahoma"/>
                <a:cs typeface="Tahoma"/>
              </a:rPr>
              <a:t>2</a:t>
            </a:r>
            <a:r>
              <a:rPr sz="1100" spc="30" dirty="0">
                <a:latin typeface="Tahoma"/>
                <a:cs typeface="Tahoma"/>
              </a:rPr>
              <a:t>(</a:t>
            </a:r>
            <a:r>
              <a:rPr sz="1100" i="1" spc="30" dirty="0">
                <a:latin typeface="Arial"/>
                <a:cs typeface="Arial"/>
              </a:rPr>
              <a:t>t</a:t>
            </a:r>
            <a:r>
              <a:rPr sz="1100" spc="30" dirty="0">
                <a:latin typeface="Tahoma"/>
                <a:cs typeface="Tahoma"/>
              </a:rPr>
              <a:t>)</a:t>
            </a:r>
            <a:r>
              <a:rPr sz="1100" spc="20" dirty="0">
                <a:latin typeface="Tahoma"/>
                <a:cs typeface="Tahoma"/>
              </a:rPr>
              <a:t> </a:t>
            </a:r>
            <a:r>
              <a:rPr sz="1100" spc="-25" dirty="0">
                <a:latin typeface="Tahoma"/>
                <a:cs typeface="Tahoma"/>
              </a:rPr>
              <a:t>la</a:t>
            </a:r>
            <a:r>
              <a:rPr sz="1100" spc="25" dirty="0">
                <a:latin typeface="Tahoma"/>
                <a:cs typeface="Tahoma"/>
              </a:rPr>
              <a:t> </a:t>
            </a:r>
            <a:r>
              <a:rPr sz="1100" spc="-35" dirty="0">
                <a:latin typeface="Tahoma"/>
                <a:cs typeface="Tahoma"/>
              </a:rPr>
              <a:t>salida </a:t>
            </a:r>
            <a:r>
              <a:rPr sz="1100" spc="-30" dirty="0">
                <a:latin typeface="Tahoma"/>
                <a:cs typeface="Tahoma"/>
              </a:rPr>
              <a:t> </a:t>
            </a:r>
            <a:r>
              <a:rPr sz="1100" spc="-50" dirty="0">
                <a:latin typeface="Tahoma"/>
                <a:cs typeface="Tahoma"/>
              </a:rPr>
              <a:t>correspondiente</a:t>
            </a:r>
            <a:r>
              <a:rPr sz="1100" spc="15" dirty="0">
                <a:latin typeface="Tahoma"/>
                <a:cs typeface="Tahoma"/>
              </a:rPr>
              <a:t> </a:t>
            </a:r>
            <a:r>
              <a:rPr sz="1100" spc="-55" dirty="0">
                <a:latin typeface="Tahoma"/>
                <a:cs typeface="Tahoma"/>
              </a:rPr>
              <a:t>a</a:t>
            </a:r>
            <a:r>
              <a:rPr sz="1100" spc="20" dirty="0">
                <a:latin typeface="Tahoma"/>
                <a:cs typeface="Tahoma"/>
              </a:rPr>
              <a:t> </a:t>
            </a:r>
            <a:r>
              <a:rPr sz="1100" spc="-25" dirty="0">
                <a:latin typeface="Tahoma"/>
                <a:cs typeface="Tahoma"/>
              </a:rPr>
              <a:t>la</a:t>
            </a:r>
            <a:r>
              <a:rPr sz="1100" spc="20" dirty="0">
                <a:latin typeface="Tahoma"/>
                <a:cs typeface="Tahoma"/>
              </a:rPr>
              <a:t> </a:t>
            </a:r>
            <a:r>
              <a:rPr sz="1100" spc="-45" dirty="0">
                <a:latin typeface="Tahoma"/>
                <a:cs typeface="Tahoma"/>
              </a:rPr>
              <a:t>entrada</a:t>
            </a:r>
            <a:r>
              <a:rPr sz="1100" spc="25" dirty="0">
                <a:latin typeface="Tahoma"/>
                <a:cs typeface="Tahoma"/>
              </a:rPr>
              <a:t> </a:t>
            </a:r>
            <a:r>
              <a:rPr sz="1100" i="1" spc="20" dirty="0">
                <a:latin typeface="Arial"/>
                <a:cs typeface="Arial"/>
              </a:rPr>
              <a:t>x</a:t>
            </a:r>
            <a:r>
              <a:rPr sz="1200" spc="30" baseline="-10416" dirty="0">
                <a:latin typeface="Tahoma"/>
                <a:cs typeface="Tahoma"/>
              </a:rPr>
              <a:t>2</a:t>
            </a:r>
            <a:r>
              <a:rPr sz="1100" spc="20" dirty="0">
                <a:latin typeface="Tahoma"/>
                <a:cs typeface="Tahoma"/>
              </a:rPr>
              <a:t>(</a:t>
            </a:r>
            <a:r>
              <a:rPr sz="1100" i="1" spc="20" dirty="0">
                <a:latin typeface="Arial"/>
                <a:cs typeface="Arial"/>
              </a:rPr>
              <a:t>t</a:t>
            </a:r>
            <a:r>
              <a:rPr sz="1100" spc="20" dirty="0">
                <a:latin typeface="Tahoma"/>
                <a:cs typeface="Tahoma"/>
              </a:rPr>
              <a:t>). </a:t>
            </a:r>
            <a:r>
              <a:rPr sz="1100" spc="-40" dirty="0">
                <a:latin typeface="Tahoma"/>
                <a:cs typeface="Tahoma"/>
              </a:rPr>
              <a:t>Entonces</a:t>
            </a:r>
            <a:r>
              <a:rPr sz="1100" spc="20" dirty="0">
                <a:latin typeface="Tahoma"/>
                <a:cs typeface="Tahoma"/>
              </a:rPr>
              <a:t> </a:t>
            </a:r>
            <a:r>
              <a:rPr sz="1100" spc="-85" dirty="0">
                <a:latin typeface="Tahoma"/>
                <a:cs typeface="Tahoma"/>
              </a:rPr>
              <a:t>es</a:t>
            </a:r>
            <a:r>
              <a:rPr sz="1100" spc="25" dirty="0">
                <a:latin typeface="Tahoma"/>
                <a:cs typeface="Tahoma"/>
              </a:rPr>
              <a:t> </a:t>
            </a:r>
            <a:r>
              <a:rPr sz="1100" spc="-30" dirty="0">
                <a:latin typeface="Tahoma"/>
                <a:cs typeface="Tahoma"/>
              </a:rPr>
              <a:t>lineal</a:t>
            </a:r>
            <a:r>
              <a:rPr sz="1100" spc="20" dirty="0">
                <a:latin typeface="Tahoma"/>
                <a:cs typeface="Tahoma"/>
              </a:rPr>
              <a:t> </a:t>
            </a:r>
            <a:r>
              <a:rPr sz="1100" spc="-55" dirty="0">
                <a:latin typeface="Tahoma"/>
                <a:cs typeface="Tahoma"/>
              </a:rPr>
              <a:t>si:</a:t>
            </a:r>
            <a:endParaRPr sz="1100" dirty="0">
              <a:latin typeface="Tahoma"/>
              <a:cs typeface="Tahoma"/>
            </a:endParaRPr>
          </a:p>
          <a:p>
            <a:pPr marL="340360">
              <a:lnSpc>
                <a:spcPct val="100000"/>
              </a:lnSpc>
              <a:spcBef>
                <a:spcPts val="930"/>
              </a:spcBef>
            </a:pPr>
            <a:r>
              <a:rPr sz="1100" spc="-10" dirty="0">
                <a:latin typeface="Tahoma"/>
                <a:cs typeface="Tahoma"/>
              </a:rPr>
              <a:t>La</a:t>
            </a:r>
            <a:r>
              <a:rPr sz="1100" spc="20" dirty="0">
                <a:latin typeface="Tahoma"/>
                <a:cs typeface="Tahoma"/>
              </a:rPr>
              <a:t> </a:t>
            </a:r>
            <a:r>
              <a:rPr sz="1100" spc="-55" dirty="0">
                <a:latin typeface="Tahoma"/>
                <a:cs typeface="Tahoma"/>
              </a:rPr>
              <a:t>respuesta</a:t>
            </a:r>
            <a:r>
              <a:rPr sz="1100" spc="20" dirty="0">
                <a:latin typeface="Tahoma"/>
                <a:cs typeface="Tahoma"/>
              </a:rPr>
              <a:t> </a:t>
            </a:r>
            <a:r>
              <a:rPr sz="1100" spc="-55" dirty="0">
                <a:latin typeface="Tahoma"/>
                <a:cs typeface="Tahoma"/>
              </a:rPr>
              <a:t>a</a:t>
            </a:r>
            <a:r>
              <a:rPr sz="1100" spc="15" dirty="0">
                <a:latin typeface="Tahoma"/>
                <a:cs typeface="Tahoma"/>
              </a:rPr>
              <a:t> </a:t>
            </a:r>
            <a:r>
              <a:rPr sz="1100" i="1" spc="-50" dirty="0">
                <a:latin typeface="Arial"/>
                <a:cs typeface="Arial"/>
              </a:rPr>
              <a:t>x</a:t>
            </a:r>
            <a:r>
              <a:rPr sz="1200" spc="52" baseline="-10416" dirty="0">
                <a:latin typeface="Tahoma"/>
                <a:cs typeface="Tahoma"/>
              </a:rPr>
              <a:t>1</a:t>
            </a:r>
            <a:r>
              <a:rPr sz="1100" dirty="0">
                <a:latin typeface="Tahoma"/>
                <a:cs typeface="Tahoma"/>
              </a:rPr>
              <a:t>(</a:t>
            </a:r>
            <a:r>
              <a:rPr sz="1100" i="1" spc="160" dirty="0">
                <a:latin typeface="Arial"/>
                <a:cs typeface="Arial"/>
              </a:rPr>
              <a:t>t</a:t>
            </a:r>
            <a:r>
              <a:rPr sz="1100" dirty="0">
                <a:latin typeface="Tahoma"/>
                <a:cs typeface="Tahoma"/>
              </a:rPr>
              <a:t>)</a:t>
            </a:r>
            <a:r>
              <a:rPr sz="1100" spc="-105" dirty="0">
                <a:latin typeface="Tahoma"/>
                <a:cs typeface="Tahoma"/>
              </a:rPr>
              <a:t> </a:t>
            </a:r>
            <a:r>
              <a:rPr sz="1100" spc="45" dirty="0">
                <a:latin typeface="Tahoma"/>
                <a:cs typeface="Tahoma"/>
              </a:rPr>
              <a:t>+</a:t>
            </a:r>
            <a:r>
              <a:rPr sz="1100" spc="-105" dirty="0">
                <a:latin typeface="Tahoma"/>
                <a:cs typeface="Tahoma"/>
              </a:rPr>
              <a:t> </a:t>
            </a:r>
            <a:r>
              <a:rPr sz="1100" i="1" spc="-50" dirty="0">
                <a:latin typeface="Arial"/>
                <a:cs typeface="Arial"/>
              </a:rPr>
              <a:t>x</a:t>
            </a:r>
            <a:r>
              <a:rPr sz="1200" spc="52" baseline="-10416" dirty="0">
                <a:latin typeface="Tahoma"/>
                <a:cs typeface="Tahoma"/>
              </a:rPr>
              <a:t>2</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85" dirty="0">
                <a:latin typeface="Tahoma"/>
                <a:cs typeface="Tahoma"/>
              </a:rPr>
              <a:t>es</a:t>
            </a:r>
            <a:r>
              <a:rPr sz="1100" spc="20" dirty="0">
                <a:latin typeface="Tahoma"/>
                <a:cs typeface="Tahoma"/>
              </a:rPr>
              <a:t> </a:t>
            </a:r>
            <a:r>
              <a:rPr sz="1100" i="1" spc="-50" dirty="0">
                <a:latin typeface="Arial"/>
                <a:cs typeface="Arial"/>
              </a:rPr>
              <a:t>y</a:t>
            </a:r>
            <a:r>
              <a:rPr sz="1200" spc="52" baseline="-10416" dirty="0">
                <a:latin typeface="Tahoma"/>
                <a:cs typeface="Tahoma"/>
              </a:rPr>
              <a:t>1</a:t>
            </a:r>
            <a:r>
              <a:rPr sz="1100" dirty="0">
                <a:latin typeface="Tahoma"/>
                <a:cs typeface="Tahoma"/>
              </a:rPr>
              <a:t>(</a:t>
            </a:r>
            <a:r>
              <a:rPr sz="1100" i="1" spc="160" dirty="0">
                <a:latin typeface="Arial"/>
                <a:cs typeface="Arial"/>
              </a:rPr>
              <a:t>t</a:t>
            </a:r>
            <a:r>
              <a:rPr sz="1100" dirty="0">
                <a:latin typeface="Tahoma"/>
                <a:cs typeface="Tahoma"/>
              </a:rPr>
              <a:t>)</a:t>
            </a:r>
            <a:r>
              <a:rPr sz="1100" spc="-105" dirty="0">
                <a:latin typeface="Tahoma"/>
                <a:cs typeface="Tahoma"/>
              </a:rPr>
              <a:t> </a:t>
            </a:r>
            <a:r>
              <a:rPr sz="1100" spc="45" dirty="0">
                <a:latin typeface="Tahoma"/>
                <a:cs typeface="Tahoma"/>
              </a:rPr>
              <a:t>+</a:t>
            </a:r>
            <a:r>
              <a:rPr sz="1100" spc="-105" dirty="0">
                <a:latin typeface="Tahoma"/>
                <a:cs typeface="Tahoma"/>
              </a:rPr>
              <a:t> </a:t>
            </a:r>
            <a:r>
              <a:rPr sz="1100" i="1" spc="-50" dirty="0">
                <a:latin typeface="Arial"/>
                <a:cs typeface="Arial"/>
              </a:rPr>
              <a:t>y</a:t>
            </a:r>
            <a:r>
              <a:rPr sz="1200" spc="52" baseline="-10416" dirty="0">
                <a:latin typeface="Tahoma"/>
                <a:cs typeface="Tahoma"/>
              </a:rPr>
              <a:t>2</a:t>
            </a:r>
            <a:r>
              <a:rPr sz="1100" dirty="0">
                <a:latin typeface="Tahoma"/>
                <a:cs typeface="Tahoma"/>
              </a:rPr>
              <a:t>(</a:t>
            </a:r>
            <a:r>
              <a:rPr sz="1100" i="1" spc="160" dirty="0">
                <a:latin typeface="Arial"/>
                <a:cs typeface="Arial"/>
              </a:rPr>
              <a:t>t</a:t>
            </a:r>
            <a:r>
              <a:rPr sz="1100" spc="-15" dirty="0">
                <a:latin typeface="Tahoma"/>
                <a:cs typeface="Tahoma"/>
              </a:rPr>
              <a:t>).</a:t>
            </a:r>
            <a:endParaRPr sz="1100" dirty="0">
              <a:latin typeface="Tahoma"/>
              <a:cs typeface="Tahoma"/>
            </a:endParaRPr>
          </a:p>
          <a:p>
            <a:pPr marL="340360" marR="103505">
              <a:lnSpc>
                <a:spcPct val="102699"/>
              </a:lnSpc>
              <a:spcBef>
                <a:spcPts val="300"/>
              </a:spcBef>
            </a:pPr>
            <a:r>
              <a:rPr sz="1100" spc="-10" dirty="0">
                <a:latin typeface="Tahoma"/>
                <a:cs typeface="Tahoma"/>
              </a:rPr>
              <a:t>La</a:t>
            </a:r>
            <a:r>
              <a:rPr sz="1100" spc="20" dirty="0">
                <a:latin typeface="Tahoma"/>
                <a:cs typeface="Tahoma"/>
              </a:rPr>
              <a:t> </a:t>
            </a:r>
            <a:r>
              <a:rPr sz="1100" spc="-55" dirty="0">
                <a:latin typeface="Tahoma"/>
                <a:cs typeface="Tahoma"/>
              </a:rPr>
              <a:t>respuesta</a:t>
            </a:r>
            <a:r>
              <a:rPr sz="1100" spc="20" dirty="0">
                <a:latin typeface="Tahoma"/>
                <a:cs typeface="Tahoma"/>
              </a:rPr>
              <a:t> </a:t>
            </a:r>
            <a:r>
              <a:rPr sz="1100" spc="-55" dirty="0">
                <a:latin typeface="Tahoma"/>
                <a:cs typeface="Tahoma"/>
              </a:rPr>
              <a:t>a</a:t>
            </a:r>
            <a:r>
              <a:rPr sz="1100" spc="15" dirty="0">
                <a:latin typeface="Tahoma"/>
                <a:cs typeface="Tahoma"/>
              </a:rPr>
              <a:t> </a:t>
            </a:r>
            <a:r>
              <a:rPr sz="1100" i="1" spc="10" dirty="0">
                <a:latin typeface="Arial"/>
                <a:cs typeface="Arial"/>
              </a:rPr>
              <a:t>ax</a:t>
            </a:r>
            <a:r>
              <a:rPr sz="1200" spc="15" baseline="-10416" dirty="0">
                <a:latin typeface="Tahoma"/>
                <a:cs typeface="Tahoma"/>
              </a:rPr>
              <a:t>1</a:t>
            </a:r>
            <a:r>
              <a:rPr sz="1100" spc="10" dirty="0">
                <a:latin typeface="Tahoma"/>
                <a:cs typeface="Tahoma"/>
              </a:rPr>
              <a:t>(</a:t>
            </a:r>
            <a:r>
              <a:rPr sz="1100" i="1" spc="10" dirty="0">
                <a:latin typeface="Arial"/>
                <a:cs typeface="Arial"/>
              </a:rPr>
              <a:t>t</a:t>
            </a:r>
            <a:r>
              <a:rPr sz="1100" spc="10" dirty="0">
                <a:latin typeface="Tahoma"/>
                <a:cs typeface="Tahoma"/>
              </a:rPr>
              <a:t>)</a:t>
            </a:r>
            <a:r>
              <a:rPr sz="1100" spc="20" dirty="0">
                <a:latin typeface="Tahoma"/>
                <a:cs typeface="Tahoma"/>
              </a:rPr>
              <a:t> </a:t>
            </a:r>
            <a:r>
              <a:rPr sz="1100" spc="-85" dirty="0">
                <a:latin typeface="Tahoma"/>
                <a:cs typeface="Tahoma"/>
              </a:rPr>
              <a:t>es</a:t>
            </a:r>
            <a:r>
              <a:rPr sz="1100" spc="20" dirty="0">
                <a:latin typeface="Tahoma"/>
                <a:cs typeface="Tahoma"/>
              </a:rPr>
              <a:t> </a:t>
            </a:r>
            <a:r>
              <a:rPr sz="1100" i="1" spc="5" dirty="0">
                <a:latin typeface="Arial"/>
                <a:cs typeface="Arial"/>
              </a:rPr>
              <a:t>ay</a:t>
            </a:r>
            <a:r>
              <a:rPr sz="1200" spc="7" baseline="-10416" dirty="0">
                <a:latin typeface="Tahoma"/>
                <a:cs typeface="Tahoma"/>
              </a:rPr>
              <a:t>1</a:t>
            </a:r>
            <a:r>
              <a:rPr sz="1100" spc="5" dirty="0">
                <a:latin typeface="Tahoma"/>
                <a:cs typeface="Tahoma"/>
              </a:rPr>
              <a:t>(</a:t>
            </a:r>
            <a:r>
              <a:rPr sz="1100" i="1" spc="5" dirty="0">
                <a:latin typeface="Arial"/>
                <a:cs typeface="Arial"/>
              </a:rPr>
              <a:t>t</a:t>
            </a:r>
            <a:r>
              <a:rPr sz="1100" spc="5" dirty="0">
                <a:latin typeface="Tahoma"/>
                <a:cs typeface="Tahoma"/>
              </a:rPr>
              <a:t>),</a:t>
            </a:r>
            <a:r>
              <a:rPr sz="1100" spc="25" dirty="0">
                <a:latin typeface="Tahoma"/>
                <a:cs typeface="Tahoma"/>
              </a:rPr>
              <a:t> </a:t>
            </a:r>
            <a:r>
              <a:rPr sz="1100" spc="-60" dirty="0">
                <a:latin typeface="Tahoma"/>
                <a:cs typeface="Tahoma"/>
              </a:rPr>
              <a:t>donde</a:t>
            </a:r>
            <a:r>
              <a:rPr sz="1100" spc="15" dirty="0">
                <a:latin typeface="Tahoma"/>
                <a:cs typeface="Tahoma"/>
              </a:rPr>
              <a:t> </a:t>
            </a:r>
            <a:r>
              <a:rPr sz="1100" i="1" spc="-90" dirty="0">
                <a:latin typeface="Arial"/>
                <a:cs typeface="Arial"/>
              </a:rPr>
              <a:t>a</a:t>
            </a:r>
            <a:r>
              <a:rPr sz="1100" i="1" spc="65" dirty="0">
                <a:latin typeface="Arial"/>
                <a:cs typeface="Arial"/>
              </a:rPr>
              <a:t> </a:t>
            </a:r>
            <a:r>
              <a:rPr sz="1100" spc="-85" dirty="0">
                <a:latin typeface="Tahoma"/>
                <a:cs typeface="Tahoma"/>
              </a:rPr>
              <a:t>es</a:t>
            </a:r>
            <a:r>
              <a:rPr sz="1100" spc="20" dirty="0">
                <a:latin typeface="Tahoma"/>
                <a:cs typeface="Tahoma"/>
              </a:rPr>
              <a:t> </a:t>
            </a:r>
            <a:r>
              <a:rPr sz="1100" spc="-55" dirty="0">
                <a:latin typeface="Tahoma"/>
                <a:cs typeface="Tahoma"/>
              </a:rPr>
              <a:t>una</a:t>
            </a:r>
            <a:r>
              <a:rPr sz="1100" spc="20" dirty="0">
                <a:latin typeface="Tahoma"/>
                <a:cs typeface="Tahoma"/>
              </a:rPr>
              <a:t> </a:t>
            </a:r>
            <a:r>
              <a:rPr sz="1100" spc="-40" dirty="0">
                <a:latin typeface="Tahoma"/>
                <a:cs typeface="Tahoma"/>
              </a:rPr>
              <a:t>constante</a:t>
            </a:r>
            <a:r>
              <a:rPr sz="1100" spc="25" dirty="0">
                <a:latin typeface="Tahoma"/>
                <a:cs typeface="Tahoma"/>
              </a:rPr>
              <a:t> </a:t>
            </a:r>
            <a:r>
              <a:rPr sz="1100" spc="-45" dirty="0">
                <a:latin typeface="Tahoma"/>
                <a:cs typeface="Tahoma"/>
              </a:rPr>
              <a:t>compleja </a:t>
            </a:r>
            <a:r>
              <a:rPr sz="1100" spc="-330" dirty="0">
                <a:latin typeface="Tahoma"/>
                <a:cs typeface="Tahoma"/>
              </a:rPr>
              <a:t> </a:t>
            </a:r>
            <a:r>
              <a:rPr sz="1100" spc="-40" dirty="0">
                <a:latin typeface="Tahoma"/>
                <a:cs typeface="Tahoma"/>
              </a:rPr>
              <a:t>cualquiera.</a:t>
            </a:r>
            <a:endParaRPr sz="1100" dirty="0">
              <a:latin typeface="Tahoma"/>
              <a:cs typeface="Tahoma"/>
            </a:endParaRPr>
          </a:p>
        </p:txBody>
      </p:sp>
      <p:sp>
        <p:nvSpPr>
          <p:cNvPr id="21" name="object 2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
        <p:nvSpPr>
          <p:cNvPr id="6" name="CuadroTexto 5">
            <a:extLst>
              <a:ext uri="{FF2B5EF4-FFF2-40B4-BE49-F238E27FC236}">
                <a16:creationId xmlns:a16="http://schemas.microsoft.com/office/drawing/2014/main" id="{F42861AD-A920-417A-AC9D-63A4DD1F913B}"/>
              </a:ext>
            </a:extLst>
          </p:cNvPr>
          <p:cNvSpPr txBox="1"/>
          <p:nvPr/>
        </p:nvSpPr>
        <p:spPr>
          <a:xfrm>
            <a:off x="186292" y="2487361"/>
            <a:ext cx="4237516" cy="415498"/>
          </a:xfrm>
          <a:prstGeom prst="rect">
            <a:avLst/>
          </a:prstGeom>
          <a:noFill/>
        </p:spPr>
        <p:txBody>
          <a:bodyPr wrap="square">
            <a:spAutoFit/>
          </a:bodyPr>
          <a:lstStyle/>
          <a:p>
            <a:r>
              <a:rPr lang="es-MX" sz="1050" b="0" i="0" dirty="0">
                <a:solidFill>
                  <a:srgbClr val="333333"/>
                </a:solidFill>
                <a:effectLst/>
              </a:rPr>
              <a:t>En un sistema lineal cumple con el principio de </a:t>
            </a:r>
            <a:r>
              <a:rPr lang="es-MX" sz="1050" b="1" i="0" dirty="0">
                <a:solidFill>
                  <a:srgbClr val="333333"/>
                </a:solidFill>
                <a:effectLst/>
              </a:rPr>
              <a:t>superposición</a:t>
            </a:r>
            <a:r>
              <a:rPr lang="es-MX" sz="1050" b="0" i="0" dirty="0">
                <a:solidFill>
                  <a:srgbClr val="333333"/>
                </a:solidFill>
                <a:effectLst/>
              </a:rPr>
              <a:t> que se compone de la propiedad de </a:t>
            </a:r>
            <a:r>
              <a:rPr lang="es-MX" sz="1050" b="0" i="0" dirty="0" err="1">
                <a:solidFill>
                  <a:srgbClr val="333333"/>
                </a:solidFill>
                <a:effectLst/>
              </a:rPr>
              <a:t>aditividad</a:t>
            </a:r>
            <a:r>
              <a:rPr lang="es-MX" sz="1050" b="0" i="0" dirty="0">
                <a:solidFill>
                  <a:srgbClr val="333333"/>
                </a:solidFill>
                <a:effectLst/>
              </a:rPr>
              <a:t> y de la escalabilidad.</a:t>
            </a:r>
            <a:endParaRPr lang="es-CO" sz="1050"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z="1400" spc="-60" dirty="0">
                <a:solidFill>
                  <a:srgbClr val="3333B2"/>
                </a:solidFill>
                <a:latin typeface="Tahoma"/>
                <a:cs typeface="Tahoma"/>
              </a:rPr>
              <a:t>Se</a:t>
            </a:r>
            <a:r>
              <a:rPr sz="1400" spc="-780" dirty="0">
                <a:solidFill>
                  <a:srgbClr val="3333B2"/>
                </a:solidFill>
                <a:latin typeface="Tahoma"/>
                <a:cs typeface="Tahoma"/>
              </a:rPr>
              <a:t>n</a:t>
            </a:r>
            <a:r>
              <a:rPr sz="1400" spc="-60" dirty="0">
                <a:solidFill>
                  <a:srgbClr val="3333B2"/>
                </a:solidFill>
                <a:latin typeface="Tahoma"/>
                <a:cs typeface="Tahoma"/>
              </a:rPr>
              <a:t>˜</a:t>
            </a:r>
            <a:r>
              <a:rPr sz="1400" spc="-65" dirty="0">
                <a:solidFill>
                  <a:srgbClr val="3333B2"/>
                </a:solidFill>
                <a:latin typeface="Tahoma"/>
                <a:cs typeface="Tahoma"/>
              </a:rPr>
              <a:t>ales</a:t>
            </a:r>
            <a:r>
              <a:rPr sz="1400" spc="30" dirty="0">
                <a:solidFill>
                  <a:srgbClr val="3333B2"/>
                </a:solidFill>
                <a:latin typeface="Tahoma"/>
                <a:cs typeface="Tahoma"/>
              </a:rPr>
              <a:t> </a:t>
            </a:r>
            <a:r>
              <a:rPr sz="1400" spc="-20" dirty="0">
                <a:solidFill>
                  <a:srgbClr val="3333B2"/>
                </a:solidFill>
                <a:latin typeface="Tahoma"/>
                <a:cs typeface="Tahoma"/>
              </a:rPr>
              <a:t>p</a:t>
            </a:r>
            <a:r>
              <a:rPr sz="1400" spc="-75" dirty="0">
                <a:solidFill>
                  <a:srgbClr val="3333B2"/>
                </a:solidFill>
                <a:latin typeface="Tahoma"/>
                <a:cs typeface="Tahoma"/>
              </a:rPr>
              <a:t>er</a:t>
            </a:r>
            <a:r>
              <a:rPr sz="1400" spc="5" dirty="0">
                <a:solidFill>
                  <a:srgbClr val="3333B2"/>
                </a:solidFill>
                <a:latin typeface="Tahoma"/>
                <a:cs typeface="Tahoma"/>
              </a:rPr>
              <a:t>i</a:t>
            </a:r>
            <a:r>
              <a:rPr sz="1400" spc="-765" dirty="0">
                <a:solidFill>
                  <a:srgbClr val="3333B2"/>
                </a:solidFill>
                <a:latin typeface="Tahoma"/>
                <a:cs typeface="Tahoma"/>
              </a:rPr>
              <a:t>o</a:t>
            </a:r>
            <a:r>
              <a:rPr sz="1400" spc="-70" dirty="0">
                <a:solidFill>
                  <a:srgbClr val="3333B2"/>
                </a:solidFill>
                <a:latin typeface="Tahoma"/>
                <a:cs typeface="Tahoma"/>
              </a:rPr>
              <a:t>´</a:t>
            </a:r>
            <a:r>
              <a:rPr sz="1400" spc="-45" dirty="0">
                <a:solidFill>
                  <a:srgbClr val="3333B2"/>
                </a:solidFill>
                <a:latin typeface="Tahoma"/>
                <a:cs typeface="Tahoma"/>
              </a:rPr>
              <a:t>dicas</a:t>
            </a:r>
            <a:r>
              <a:rPr sz="1400" spc="30" dirty="0">
                <a:solidFill>
                  <a:srgbClr val="3333B2"/>
                </a:solidFill>
                <a:latin typeface="Tahoma"/>
                <a:cs typeface="Tahoma"/>
              </a:rPr>
              <a:t> </a:t>
            </a:r>
            <a:r>
              <a:rPr sz="1400" spc="-75" dirty="0">
                <a:solidFill>
                  <a:srgbClr val="3333B2"/>
                </a:solidFill>
                <a:latin typeface="Tahoma"/>
                <a:cs typeface="Tahoma"/>
              </a:rPr>
              <a:t>ex</a:t>
            </a:r>
            <a:r>
              <a:rPr sz="1400" spc="-45" dirty="0">
                <a:solidFill>
                  <a:srgbClr val="3333B2"/>
                </a:solidFill>
                <a:latin typeface="Tahoma"/>
                <a:cs typeface="Tahoma"/>
              </a:rPr>
              <a:t>ponencial</a:t>
            </a:r>
            <a:r>
              <a:rPr sz="1400" spc="30" dirty="0">
                <a:solidFill>
                  <a:srgbClr val="3333B2"/>
                </a:solidFill>
                <a:latin typeface="Tahoma"/>
                <a:cs typeface="Tahoma"/>
              </a:rPr>
              <a:t> </a:t>
            </a:r>
            <a:r>
              <a:rPr sz="1400" spc="-50" dirty="0">
                <a:solidFill>
                  <a:srgbClr val="3333B2"/>
                </a:solidFill>
                <a:latin typeface="Tahoma"/>
                <a:cs typeface="Tahoma"/>
              </a:rPr>
              <a:t>compleja</a:t>
            </a:r>
            <a:r>
              <a:rPr sz="1400" spc="30" dirty="0">
                <a:solidFill>
                  <a:srgbClr val="3333B2"/>
                </a:solidFill>
                <a:latin typeface="Tahoma"/>
                <a:cs typeface="Tahoma"/>
              </a:rPr>
              <a:t> </a:t>
            </a:r>
            <a:r>
              <a:rPr sz="1400" spc="-60" dirty="0">
                <a:solidFill>
                  <a:srgbClr val="3333B2"/>
                </a:solidFill>
                <a:latin typeface="Tahoma"/>
                <a:cs typeface="Tahoma"/>
              </a:rPr>
              <a:t>y</a:t>
            </a:r>
            <a:r>
              <a:rPr sz="1400" spc="30" dirty="0">
                <a:solidFill>
                  <a:srgbClr val="3333B2"/>
                </a:solidFill>
                <a:latin typeface="Tahoma"/>
                <a:cs typeface="Tahoma"/>
              </a:rPr>
              <a:t> </a:t>
            </a:r>
            <a:r>
              <a:rPr sz="1400" spc="-45" dirty="0">
                <a:solidFill>
                  <a:srgbClr val="3333B2"/>
                </a:solidFill>
                <a:latin typeface="Tahoma"/>
                <a:cs typeface="Tahoma"/>
              </a:rPr>
              <a:t>sinusoidal</a:t>
            </a:r>
            <a:endParaRPr sz="1400">
              <a:latin typeface="Tahoma"/>
              <a:cs typeface="Tahoma"/>
            </a:endParaRPr>
          </a:p>
        </p:txBody>
      </p:sp>
      <p:sp>
        <p:nvSpPr>
          <p:cNvPr id="14" name="object 14"/>
          <p:cNvSpPr txBox="1"/>
          <p:nvPr/>
        </p:nvSpPr>
        <p:spPr>
          <a:xfrm>
            <a:off x="390232" y="803413"/>
            <a:ext cx="4104640" cy="675005"/>
          </a:xfrm>
          <a:prstGeom prst="rect">
            <a:avLst/>
          </a:prstGeom>
        </p:spPr>
        <p:txBody>
          <a:bodyPr vert="horz" wrap="square" lIns="0" tIns="6985" rIns="0" bIns="0" rtlCol="0">
            <a:spAutoFit/>
          </a:bodyPr>
          <a:lstStyle/>
          <a:p>
            <a:pPr marL="24765" marR="17780" indent="-12700" algn="ctr">
              <a:lnSpc>
                <a:spcPct val="102600"/>
              </a:lnSpc>
              <a:spcBef>
                <a:spcPts val="55"/>
              </a:spcBef>
            </a:pPr>
            <a:r>
              <a:rPr sz="1100" spc="-45" dirty="0">
                <a:latin typeface="Tahoma"/>
                <a:cs typeface="Tahoma"/>
              </a:rPr>
              <a:t>Usando</a:t>
            </a:r>
            <a:r>
              <a:rPr sz="1100" spc="25" dirty="0">
                <a:latin typeface="Tahoma"/>
                <a:cs typeface="Tahoma"/>
              </a:rPr>
              <a:t> </a:t>
            </a:r>
            <a:r>
              <a:rPr sz="1100" spc="-25" dirty="0">
                <a:latin typeface="Tahoma"/>
                <a:cs typeface="Tahoma"/>
              </a:rPr>
              <a:t>la</a:t>
            </a:r>
            <a:r>
              <a:rPr sz="1100" spc="25" dirty="0">
                <a:latin typeface="Tahoma"/>
                <a:cs typeface="Tahoma"/>
              </a:rPr>
              <a:t> </a:t>
            </a:r>
            <a:r>
              <a:rPr sz="1100" spc="-100" dirty="0" err="1">
                <a:latin typeface="Tahoma"/>
                <a:cs typeface="Tahoma"/>
              </a:rPr>
              <a:t>relaci</a:t>
            </a:r>
            <a:r>
              <a:rPr lang="es-MX" sz="1100" spc="-100" dirty="0" err="1">
                <a:latin typeface="Tahoma"/>
                <a:cs typeface="Tahoma"/>
              </a:rPr>
              <a:t>ó</a:t>
            </a:r>
            <a:r>
              <a:rPr sz="1100" spc="-100" dirty="0">
                <a:latin typeface="Tahoma"/>
                <a:cs typeface="Tahoma"/>
              </a:rPr>
              <a:t>n</a:t>
            </a:r>
            <a:r>
              <a:rPr sz="1100" spc="20" dirty="0">
                <a:latin typeface="Tahoma"/>
                <a:cs typeface="Tahoma"/>
              </a:rPr>
              <a:t> </a:t>
            </a:r>
            <a:r>
              <a:rPr sz="1100" spc="-70" dirty="0">
                <a:latin typeface="Tahoma"/>
                <a:cs typeface="Tahoma"/>
              </a:rPr>
              <a:t>de</a:t>
            </a:r>
            <a:r>
              <a:rPr sz="1100" spc="25" dirty="0">
                <a:latin typeface="Tahoma"/>
                <a:cs typeface="Tahoma"/>
              </a:rPr>
              <a:t> </a:t>
            </a:r>
            <a:r>
              <a:rPr sz="1100" spc="-30" dirty="0">
                <a:latin typeface="Tahoma"/>
                <a:cs typeface="Tahoma"/>
              </a:rPr>
              <a:t>Euler,</a:t>
            </a:r>
            <a:r>
              <a:rPr sz="1100" spc="30" dirty="0">
                <a:latin typeface="Tahoma"/>
                <a:cs typeface="Tahoma"/>
              </a:rPr>
              <a:t> </a:t>
            </a:r>
            <a:r>
              <a:rPr sz="1100" spc="-25" dirty="0">
                <a:latin typeface="Tahoma"/>
                <a:cs typeface="Tahoma"/>
              </a:rPr>
              <a:t>la</a:t>
            </a:r>
            <a:r>
              <a:rPr sz="1100" spc="25"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compleja</a:t>
            </a:r>
            <a:r>
              <a:rPr sz="1100" spc="25" dirty="0">
                <a:latin typeface="Tahoma"/>
                <a:cs typeface="Tahoma"/>
              </a:rPr>
              <a:t> </a:t>
            </a:r>
            <a:r>
              <a:rPr sz="1100" spc="-85" dirty="0">
                <a:latin typeface="Tahoma"/>
                <a:cs typeface="Tahoma"/>
              </a:rPr>
              <a:t>se</a:t>
            </a:r>
            <a:r>
              <a:rPr sz="1100" spc="30" dirty="0">
                <a:latin typeface="Tahoma"/>
                <a:cs typeface="Tahoma"/>
              </a:rPr>
              <a:t> </a:t>
            </a:r>
            <a:r>
              <a:rPr sz="1100" spc="-70" dirty="0">
                <a:latin typeface="Tahoma"/>
                <a:cs typeface="Tahoma"/>
              </a:rPr>
              <a:t>puede</a:t>
            </a:r>
            <a:r>
              <a:rPr sz="1100" spc="25" dirty="0">
                <a:latin typeface="Tahoma"/>
                <a:cs typeface="Tahoma"/>
              </a:rPr>
              <a:t> </a:t>
            </a:r>
            <a:r>
              <a:rPr sz="1100" spc="-35" dirty="0">
                <a:latin typeface="Tahoma"/>
                <a:cs typeface="Tahoma"/>
              </a:rPr>
              <a:t>escribir </a:t>
            </a:r>
            <a:r>
              <a:rPr sz="1100" spc="-330" dirty="0">
                <a:latin typeface="Tahoma"/>
                <a:cs typeface="Tahoma"/>
              </a:rPr>
              <a:t> </a:t>
            </a:r>
            <a:r>
              <a:rPr sz="1100" spc="-75" dirty="0">
                <a:latin typeface="Tahoma"/>
                <a:cs typeface="Tahoma"/>
              </a:rPr>
              <a:t>en</a:t>
            </a:r>
            <a:r>
              <a:rPr sz="1100" spc="5" dirty="0">
                <a:latin typeface="Tahoma"/>
                <a:cs typeface="Tahoma"/>
              </a:rPr>
              <a:t> </a:t>
            </a:r>
            <a:r>
              <a:rPr sz="1100" spc="-105" dirty="0">
                <a:latin typeface="Tahoma"/>
                <a:cs typeface="Tahoma"/>
              </a:rPr>
              <a:t>t</a:t>
            </a:r>
            <a:r>
              <a:rPr lang="es-MX" sz="1100" spc="-105" dirty="0">
                <a:latin typeface="Tahoma"/>
                <a:cs typeface="Tahoma"/>
              </a:rPr>
              <a:t>é</a:t>
            </a:r>
            <a:r>
              <a:rPr sz="1100" spc="-105" dirty="0" err="1">
                <a:latin typeface="Tahoma"/>
                <a:cs typeface="Tahoma"/>
              </a:rPr>
              <a:t>rminos</a:t>
            </a:r>
            <a:r>
              <a:rPr sz="1100" spc="5" dirty="0">
                <a:latin typeface="Tahoma"/>
                <a:cs typeface="Tahoma"/>
              </a:rPr>
              <a:t> </a:t>
            </a:r>
            <a:r>
              <a:rPr sz="1100" spc="-70" dirty="0">
                <a:latin typeface="Tahoma"/>
                <a:cs typeface="Tahoma"/>
              </a:rPr>
              <a:t>de</a:t>
            </a:r>
            <a:r>
              <a:rPr sz="1100" spc="10" dirty="0">
                <a:latin typeface="Tahoma"/>
                <a:cs typeface="Tahoma"/>
              </a:rPr>
              <a:t> </a:t>
            </a:r>
            <a:r>
              <a:rPr sz="1100" spc="-130" dirty="0">
                <a:latin typeface="Tahoma"/>
                <a:cs typeface="Tahoma"/>
              </a:rPr>
              <a:t>se</a:t>
            </a:r>
            <a:r>
              <a:rPr lang="es-MX" sz="1100" spc="-130" dirty="0">
                <a:latin typeface="Tahoma"/>
                <a:cs typeface="Tahoma"/>
              </a:rPr>
              <a:t>ñ</a:t>
            </a:r>
            <a:r>
              <a:rPr sz="1100" spc="-130" dirty="0">
                <a:latin typeface="Tahoma"/>
                <a:cs typeface="Tahoma"/>
              </a:rPr>
              <a:t>ales</a:t>
            </a:r>
            <a:r>
              <a:rPr sz="1100" spc="5" dirty="0">
                <a:latin typeface="Tahoma"/>
                <a:cs typeface="Tahoma"/>
              </a:rPr>
              <a:t> </a:t>
            </a:r>
            <a:r>
              <a:rPr sz="1100" spc="-50" dirty="0">
                <a:latin typeface="Tahoma"/>
                <a:cs typeface="Tahoma"/>
              </a:rPr>
              <a:t>sinusoidales</a:t>
            </a:r>
            <a:r>
              <a:rPr sz="1100" spc="10" dirty="0">
                <a:latin typeface="Tahoma"/>
                <a:cs typeface="Tahoma"/>
              </a:rPr>
              <a:t> </a:t>
            </a:r>
            <a:r>
              <a:rPr sz="1100" spc="-45" dirty="0">
                <a:latin typeface="Tahoma"/>
                <a:cs typeface="Tahoma"/>
              </a:rPr>
              <a:t>con</a:t>
            </a:r>
            <a:r>
              <a:rPr sz="1100" spc="5" dirty="0">
                <a:latin typeface="Tahoma"/>
                <a:cs typeface="Tahoma"/>
              </a:rPr>
              <a:t> </a:t>
            </a:r>
            <a:r>
              <a:rPr sz="1100" spc="-45" dirty="0">
                <a:latin typeface="Tahoma"/>
                <a:cs typeface="Tahoma"/>
              </a:rPr>
              <a:t>el</a:t>
            </a:r>
            <a:r>
              <a:rPr sz="1100" spc="10" dirty="0">
                <a:latin typeface="Tahoma"/>
                <a:cs typeface="Tahoma"/>
              </a:rPr>
              <a:t> </a:t>
            </a:r>
            <a:r>
              <a:rPr sz="1100" spc="-50" dirty="0">
                <a:latin typeface="Tahoma"/>
                <a:cs typeface="Tahoma"/>
              </a:rPr>
              <a:t>mismo</a:t>
            </a:r>
            <a:r>
              <a:rPr sz="1100" spc="5" dirty="0">
                <a:latin typeface="Tahoma"/>
                <a:cs typeface="Tahoma"/>
              </a:rPr>
              <a:t> </a:t>
            </a:r>
            <a:r>
              <a:rPr sz="1100" spc="-35" dirty="0">
                <a:latin typeface="Tahoma"/>
                <a:cs typeface="Tahoma"/>
              </a:rPr>
              <a:t>periodo</a:t>
            </a:r>
            <a:r>
              <a:rPr sz="1100" spc="10" dirty="0">
                <a:latin typeface="Tahoma"/>
                <a:cs typeface="Tahoma"/>
              </a:rPr>
              <a:t> </a:t>
            </a:r>
            <a:r>
              <a:rPr sz="1100" spc="-40" dirty="0">
                <a:latin typeface="Tahoma"/>
                <a:cs typeface="Tahoma"/>
              </a:rPr>
              <a:t>fundamental</a:t>
            </a:r>
            <a:endParaRPr sz="1100" dirty="0">
              <a:latin typeface="Tahoma"/>
              <a:cs typeface="Tahoma"/>
            </a:endParaRPr>
          </a:p>
          <a:p>
            <a:pPr>
              <a:lnSpc>
                <a:spcPct val="100000"/>
              </a:lnSpc>
              <a:spcBef>
                <a:spcPts val="45"/>
              </a:spcBef>
            </a:pPr>
            <a:endParaRPr sz="900" dirty="0">
              <a:latin typeface="Tahoma"/>
              <a:cs typeface="Tahoma"/>
            </a:endParaRPr>
          </a:p>
          <a:p>
            <a:pPr marR="1905" algn="ctr">
              <a:lnSpc>
                <a:spcPct val="100000"/>
              </a:lnSpc>
            </a:pP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spc="44" baseline="32407" dirty="0">
                <a:latin typeface="Tahoma"/>
                <a:cs typeface="Tahoma"/>
              </a:rPr>
              <a:t>0</a:t>
            </a:r>
            <a:r>
              <a:rPr sz="1200" i="1" spc="120" baseline="31250" dirty="0">
                <a:latin typeface="Arial"/>
                <a:cs typeface="Arial"/>
              </a:rPr>
              <a:t>t</a:t>
            </a:r>
            <a:r>
              <a:rPr sz="1200" i="1" baseline="31250" dirty="0">
                <a:latin typeface="Arial"/>
                <a:cs typeface="Arial"/>
              </a:rPr>
              <a:t> </a:t>
            </a:r>
            <a:r>
              <a:rPr sz="1200" i="1" spc="-52" baseline="31250" dirty="0">
                <a:latin typeface="Arial"/>
                <a:cs typeface="Arial"/>
              </a:rPr>
              <a:t> </a:t>
            </a:r>
            <a:r>
              <a:rPr sz="1100" spc="45" dirty="0">
                <a:latin typeface="Tahoma"/>
                <a:cs typeface="Tahoma"/>
              </a:rPr>
              <a:t>=</a:t>
            </a:r>
            <a:r>
              <a:rPr sz="1100" spc="-40" dirty="0">
                <a:latin typeface="Tahoma"/>
                <a:cs typeface="Tahoma"/>
              </a:rPr>
              <a:t> </a:t>
            </a:r>
            <a:r>
              <a:rPr sz="1100" spc="-50" dirty="0">
                <a:latin typeface="Tahoma"/>
                <a:cs typeface="Tahoma"/>
              </a:rPr>
              <a:t>cos</a:t>
            </a:r>
            <a:r>
              <a:rPr sz="1100" spc="-165" dirty="0">
                <a:latin typeface="Tahoma"/>
                <a:cs typeface="Tahoma"/>
              </a:rPr>
              <a:t> </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45" dirty="0">
                <a:latin typeface="Arial"/>
                <a:cs typeface="Arial"/>
              </a:rPr>
              <a:t>j</a:t>
            </a:r>
            <a:r>
              <a:rPr sz="1100" i="1" spc="-25" dirty="0">
                <a:latin typeface="Arial"/>
                <a:cs typeface="Arial"/>
              </a:rPr>
              <a:t> </a:t>
            </a:r>
            <a:r>
              <a:rPr sz="1100" spc="-75" dirty="0">
                <a:latin typeface="Tahoma"/>
                <a:cs typeface="Tahoma"/>
              </a:rPr>
              <a:t>sen</a:t>
            </a:r>
            <a:r>
              <a:rPr sz="1100" spc="-165" dirty="0">
                <a:latin typeface="Tahoma"/>
                <a:cs typeface="Tahoma"/>
              </a:rPr>
              <a:t> </a:t>
            </a:r>
            <a:r>
              <a:rPr sz="1100" i="1" spc="-220" dirty="0">
                <a:latin typeface="Verdana"/>
                <a:cs typeface="Verdana"/>
              </a:rPr>
              <a:t>ω</a:t>
            </a:r>
            <a:r>
              <a:rPr sz="1200" spc="52" baseline="-10416" dirty="0">
                <a:latin typeface="Tahoma"/>
                <a:cs typeface="Tahoma"/>
              </a:rPr>
              <a:t>0</a:t>
            </a:r>
            <a:r>
              <a:rPr sz="1100" i="1" spc="85" dirty="0">
                <a:latin typeface="Arial"/>
                <a:cs typeface="Arial"/>
              </a:rPr>
              <a:t>t</a:t>
            </a:r>
            <a:endParaRPr sz="1100" dirty="0">
              <a:latin typeface="Arial"/>
              <a:cs typeface="Arial"/>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7595892-A086-48B6-957F-9FC540AC5522}"/>
              </a:ext>
            </a:extLst>
          </p:cNvPr>
          <p:cNvSpPr txBox="1">
            <a:spLocks noGrp="1"/>
          </p:cNvSpPr>
          <p:nvPr>
            <p:ph type="title"/>
          </p:nvPr>
        </p:nvSpPr>
        <p:spPr>
          <a:xfrm>
            <a:off x="95300" y="72527"/>
            <a:ext cx="773430" cy="244475"/>
          </a:xfrm>
          <a:prstGeom prst="rect">
            <a:avLst/>
          </a:prstGeom>
        </p:spPr>
        <p:txBody>
          <a:bodyPr vert="horz" wrap="square" lIns="0" tIns="17145" rIns="0" bIns="0" rtlCol="0">
            <a:spAutoFit/>
          </a:bodyPr>
          <a:lstStyle/>
          <a:p>
            <a:pPr marL="12700">
              <a:lnSpc>
                <a:spcPct val="100000"/>
              </a:lnSpc>
              <a:spcBef>
                <a:spcPts val="135"/>
              </a:spcBef>
            </a:pPr>
            <a:r>
              <a:rPr spc="-35" dirty="0"/>
              <a:t>Linealidad</a:t>
            </a:r>
          </a:p>
        </p:txBody>
      </p:sp>
      <p:pic>
        <p:nvPicPr>
          <p:cNvPr id="5" name="Picture 2">
            <a:extLst>
              <a:ext uri="{FF2B5EF4-FFF2-40B4-BE49-F238E27FC236}">
                <a16:creationId xmlns:a16="http://schemas.microsoft.com/office/drawing/2014/main" id="{1BCA4CB7-2217-4656-9064-6484C6795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434975"/>
            <a:ext cx="4130968" cy="105927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D7447762-B4F5-4C59-811E-2DE0264FF177}"/>
              </a:ext>
            </a:extLst>
          </p:cNvPr>
          <p:cNvSpPr txBox="1"/>
          <p:nvPr/>
        </p:nvSpPr>
        <p:spPr>
          <a:xfrm>
            <a:off x="71604" y="1494246"/>
            <a:ext cx="4367046" cy="600164"/>
          </a:xfrm>
          <a:prstGeom prst="rect">
            <a:avLst/>
          </a:prstGeom>
          <a:noFill/>
        </p:spPr>
        <p:txBody>
          <a:bodyPr wrap="square">
            <a:spAutoFit/>
          </a:bodyPr>
          <a:lstStyle/>
          <a:p>
            <a:r>
              <a:rPr lang="es-MX" sz="1100" b="0" i="0" dirty="0">
                <a:solidFill>
                  <a:srgbClr val="333333"/>
                </a:solidFill>
                <a:effectLst/>
              </a:rPr>
              <a:t>La superposición puede ser un resultado deseado en un sistema de audio que no añada «distorsiones» a lo que ingresa por un micrófono y se reproduce en los parlantes.</a:t>
            </a:r>
            <a:endParaRPr lang="es-CO" sz="1100" dirty="0"/>
          </a:p>
        </p:txBody>
      </p:sp>
      <p:sp>
        <p:nvSpPr>
          <p:cNvPr id="9" name="CuadroTexto 8">
            <a:extLst>
              <a:ext uri="{FF2B5EF4-FFF2-40B4-BE49-F238E27FC236}">
                <a16:creationId xmlns:a16="http://schemas.microsoft.com/office/drawing/2014/main" id="{998436E4-D6B3-49B1-A856-58FEE7AE882F}"/>
              </a:ext>
            </a:extLst>
          </p:cNvPr>
          <p:cNvSpPr txBox="1"/>
          <p:nvPr/>
        </p:nvSpPr>
        <p:spPr>
          <a:xfrm>
            <a:off x="134558" y="2071325"/>
            <a:ext cx="1941892" cy="1107996"/>
          </a:xfrm>
          <a:prstGeom prst="rect">
            <a:avLst/>
          </a:prstGeom>
          <a:noFill/>
        </p:spPr>
        <p:txBody>
          <a:bodyPr wrap="square">
            <a:spAutoFit/>
          </a:bodyPr>
          <a:lstStyle/>
          <a:p>
            <a:r>
              <a:rPr lang="es-MX" sz="1100" b="0" i="0" dirty="0">
                <a:solidFill>
                  <a:srgbClr val="333333"/>
                </a:solidFill>
                <a:effectLst/>
              </a:rPr>
              <a:t>Un sistema lineal cumple la </a:t>
            </a:r>
            <a:r>
              <a:rPr lang="es-MX" sz="1100" b="1" i="0" dirty="0">
                <a:solidFill>
                  <a:srgbClr val="333333"/>
                </a:solidFill>
                <a:effectLst/>
              </a:rPr>
              <a:t>propiedad de </a:t>
            </a:r>
            <a:r>
              <a:rPr lang="es-MX" sz="1100" b="1" i="0" dirty="0" err="1">
                <a:solidFill>
                  <a:srgbClr val="333333"/>
                </a:solidFill>
                <a:effectLst/>
              </a:rPr>
              <a:t>aditividad</a:t>
            </a:r>
            <a:r>
              <a:rPr lang="es-MX" sz="1100" b="0" i="0" dirty="0">
                <a:solidFill>
                  <a:srgbClr val="333333"/>
                </a:solidFill>
                <a:effectLst/>
              </a:rPr>
              <a:t>, si la respuesta a una suma de señales en la entrada es igual a la suma de las salidas de las señales anteriores.</a:t>
            </a:r>
            <a:endParaRPr lang="es-CO" sz="1100" dirty="0"/>
          </a:p>
        </p:txBody>
      </p:sp>
      <p:pic>
        <p:nvPicPr>
          <p:cNvPr id="4098" name="Picture 2">
            <a:extLst>
              <a:ext uri="{FF2B5EF4-FFF2-40B4-BE49-F238E27FC236}">
                <a16:creationId xmlns:a16="http://schemas.microsoft.com/office/drawing/2014/main" id="{2FEE9E98-56CA-4F48-B504-FF3D6BEB5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404" y="1890198"/>
            <a:ext cx="2128838" cy="1523228"/>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AA889DDE-801C-4FEC-8E0B-91EE336C0F9E}"/>
              </a:ext>
            </a:extLst>
          </p:cNvPr>
          <p:cNvSpPr txBox="1"/>
          <p:nvPr/>
        </p:nvSpPr>
        <p:spPr>
          <a:xfrm>
            <a:off x="229068" y="3125010"/>
            <a:ext cx="2304584" cy="261610"/>
          </a:xfrm>
          <a:prstGeom prst="rect">
            <a:avLst/>
          </a:prstGeom>
          <a:noFill/>
        </p:spPr>
        <p:txBody>
          <a:bodyPr wrap="square">
            <a:spAutoFit/>
          </a:bodyPr>
          <a:lstStyle/>
          <a:p>
            <a:r>
              <a:rPr lang="fr-FR" sz="1100" b="0" i="1" dirty="0">
                <a:solidFill>
                  <a:srgbClr val="333333"/>
                </a:solidFill>
                <a:effectLst/>
              </a:rPr>
              <a:t>x</a:t>
            </a:r>
            <a:r>
              <a:rPr lang="fr-FR" sz="1100" b="0" i="0" dirty="0">
                <a:solidFill>
                  <a:srgbClr val="333333"/>
                </a:solidFill>
                <a:effectLst/>
              </a:rPr>
              <a:t>1​(</a:t>
            </a:r>
            <a:r>
              <a:rPr lang="fr-FR" sz="1100" b="0" i="1" dirty="0">
                <a:solidFill>
                  <a:srgbClr val="333333"/>
                </a:solidFill>
                <a:effectLst/>
              </a:rPr>
              <a:t>t</a:t>
            </a:r>
            <a:r>
              <a:rPr lang="fr-FR" sz="1100" b="0" i="0" dirty="0">
                <a:solidFill>
                  <a:srgbClr val="333333"/>
                </a:solidFill>
                <a:effectLst/>
              </a:rPr>
              <a:t>)+</a:t>
            </a:r>
            <a:r>
              <a:rPr lang="fr-FR" sz="1100" b="0" i="1" dirty="0">
                <a:solidFill>
                  <a:srgbClr val="333333"/>
                </a:solidFill>
                <a:effectLst/>
              </a:rPr>
              <a:t>x</a:t>
            </a:r>
            <a:r>
              <a:rPr lang="fr-FR" sz="1100" b="0" i="0" dirty="0">
                <a:solidFill>
                  <a:srgbClr val="333333"/>
                </a:solidFill>
                <a:effectLst/>
              </a:rPr>
              <a:t>2​(</a:t>
            </a:r>
            <a:r>
              <a:rPr lang="fr-FR" sz="1100" b="0" i="1" dirty="0">
                <a:solidFill>
                  <a:srgbClr val="333333"/>
                </a:solidFill>
                <a:effectLst/>
              </a:rPr>
              <a:t>t</a:t>
            </a:r>
            <a:r>
              <a:rPr lang="fr-FR" sz="1100" b="0" i="0" dirty="0">
                <a:solidFill>
                  <a:srgbClr val="333333"/>
                </a:solidFill>
                <a:effectLst/>
              </a:rPr>
              <a:t>)→</a:t>
            </a:r>
            <a:r>
              <a:rPr lang="fr-FR" sz="1100" b="0" i="1" dirty="0">
                <a:solidFill>
                  <a:srgbClr val="333333"/>
                </a:solidFill>
                <a:effectLst/>
              </a:rPr>
              <a:t>y</a:t>
            </a:r>
            <a:r>
              <a:rPr lang="fr-FR" sz="1100" b="0" i="0" dirty="0">
                <a:solidFill>
                  <a:srgbClr val="333333"/>
                </a:solidFill>
                <a:effectLst/>
              </a:rPr>
              <a:t>1​(</a:t>
            </a:r>
            <a:r>
              <a:rPr lang="fr-FR" sz="1100" b="0" i="1" dirty="0">
                <a:solidFill>
                  <a:srgbClr val="333333"/>
                </a:solidFill>
                <a:effectLst/>
              </a:rPr>
              <a:t>t</a:t>
            </a:r>
            <a:r>
              <a:rPr lang="fr-FR" sz="1100" b="0" i="0" dirty="0">
                <a:solidFill>
                  <a:srgbClr val="333333"/>
                </a:solidFill>
                <a:effectLst/>
              </a:rPr>
              <a:t>)+</a:t>
            </a:r>
            <a:r>
              <a:rPr lang="fr-FR" sz="1100" b="0" i="1" dirty="0">
                <a:solidFill>
                  <a:srgbClr val="333333"/>
                </a:solidFill>
                <a:effectLst/>
              </a:rPr>
              <a:t>y</a:t>
            </a:r>
            <a:r>
              <a:rPr lang="fr-FR" sz="1100" b="0" i="0" dirty="0">
                <a:solidFill>
                  <a:srgbClr val="333333"/>
                </a:solidFill>
                <a:effectLst/>
              </a:rPr>
              <a:t>2​(</a:t>
            </a:r>
            <a:r>
              <a:rPr lang="fr-FR" sz="1100" b="0" i="1" dirty="0">
                <a:solidFill>
                  <a:srgbClr val="333333"/>
                </a:solidFill>
                <a:effectLst/>
              </a:rPr>
              <a:t>t</a:t>
            </a:r>
            <a:r>
              <a:rPr lang="fr-FR" sz="1100" b="0" i="0" dirty="0">
                <a:solidFill>
                  <a:srgbClr val="333333"/>
                </a:solidFill>
                <a:effectLst/>
              </a:rPr>
              <a:t>)</a:t>
            </a:r>
            <a:endParaRPr lang="es-CO" sz="1100" dirty="0"/>
          </a:p>
        </p:txBody>
      </p:sp>
    </p:spTree>
    <p:extLst>
      <p:ext uri="{BB962C8B-B14F-4D97-AF65-F5344CB8AC3E}">
        <p14:creationId xmlns:p14="http://schemas.microsoft.com/office/powerpoint/2010/main" val="11285250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C32677B-0E33-486A-BA9A-491B8ED5D0CE}"/>
              </a:ext>
            </a:extLst>
          </p:cNvPr>
          <p:cNvSpPr txBox="1">
            <a:spLocks noGrp="1"/>
          </p:cNvSpPr>
          <p:nvPr>
            <p:ph type="title"/>
          </p:nvPr>
        </p:nvSpPr>
        <p:spPr>
          <a:xfrm>
            <a:off x="95300" y="72527"/>
            <a:ext cx="773430" cy="244475"/>
          </a:xfrm>
          <a:prstGeom prst="rect">
            <a:avLst/>
          </a:prstGeom>
        </p:spPr>
        <p:txBody>
          <a:bodyPr vert="horz" wrap="square" lIns="0" tIns="17145" rIns="0" bIns="0" rtlCol="0">
            <a:spAutoFit/>
          </a:bodyPr>
          <a:lstStyle/>
          <a:p>
            <a:pPr marL="12700">
              <a:lnSpc>
                <a:spcPct val="100000"/>
              </a:lnSpc>
              <a:spcBef>
                <a:spcPts val="135"/>
              </a:spcBef>
            </a:pPr>
            <a:r>
              <a:rPr spc="-35" dirty="0"/>
              <a:t>Linealidad</a:t>
            </a:r>
          </a:p>
        </p:txBody>
      </p:sp>
      <p:sp>
        <p:nvSpPr>
          <p:cNvPr id="6" name="CuadroTexto 5">
            <a:extLst>
              <a:ext uri="{FF2B5EF4-FFF2-40B4-BE49-F238E27FC236}">
                <a16:creationId xmlns:a16="http://schemas.microsoft.com/office/drawing/2014/main" id="{D5174F45-4174-46C5-832A-B19A95E13517}"/>
              </a:ext>
            </a:extLst>
          </p:cNvPr>
          <p:cNvSpPr txBox="1"/>
          <p:nvPr/>
        </p:nvSpPr>
        <p:spPr>
          <a:xfrm>
            <a:off x="73462" y="324514"/>
            <a:ext cx="2002988" cy="1446550"/>
          </a:xfrm>
          <a:prstGeom prst="rect">
            <a:avLst/>
          </a:prstGeom>
          <a:noFill/>
        </p:spPr>
        <p:txBody>
          <a:bodyPr wrap="square">
            <a:spAutoFit/>
          </a:bodyPr>
          <a:lstStyle/>
          <a:p>
            <a:r>
              <a:rPr lang="es-MX" sz="1100" b="0" i="0" dirty="0">
                <a:solidFill>
                  <a:srgbClr val="333333"/>
                </a:solidFill>
                <a:effectLst/>
              </a:rPr>
              <a:t>La </a:t>
            </a:r>
            <a:r>
              <a:rPr lang="es-MX" sz="1100" b="1" i="1" dirty="0">
                <a:solidFill>
                  <a:srgbClr val="333333"/>
                </a:solidFill>
                <a:effectLst/>
              </a:rPr>
              <a:t>propiedad de escalabilidad u homogeneidad</a:t>
            </a:r>
            <a:r>
              <a:rPr lang="es-MX" sz="1100" b="0" i="0" dirty="0">
                <a:solidFill>
                  <a:srgbClr val="333333"/>
                </a:solidFill>
                <a:effectLst/>
              </a:rPr>
              <a:t> muestra una relación de «amplificación» o «atenuación» representada por una constante.</a:t>
            </a:r>
            <a:br>
              <a:rPr lang="es-MX" sz="1100" dirty="0"/>
            </a:br>
            <a:r>
              <a:rPr lang="es-MX" sz="1100" b="0" i="0" dirty="0">
                <a:solidFill>
                  <a:srgbClr val="333333"/>
                </a:solidFill>
                <a:effectLst/>
              </a:rPr>
              <a:t>Para los ejemplos, las constantes a usar son α y β que podrían ser reales o complejas.</a:t>
            </a:r>
            <a:endParaRPr lang="es-CO" sz="1100" dirty="0"/>
          </a:p>
        </p:txBody>
      </p:sp>
      <p:pic>
        <p:nvPicPr>
          <p:cNvPr id="5122" name="Picture 2">
            <a:extLst>
              <a:ext uri="{FF2B5EF4-FFF2-40B4-BE49-F238E27FC236}">
                <a16:creationId xmlns:a16="http://schemas.microsoft.com/office/drawing/2014/main" id="{9542D7CB-EDCA-4319-B533-C4152C6A4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058" y="194763"/>
            <a:ext cx="2363592" cy="1446549"/>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08B558A-5DBE-43FD-B813-696C5B6D4DC4}"/>
              </a:ext>
            </a:extLst>
          </p:cNvPr>
          <p:cNvSpPr txBox="1"/>
          <p:nvPr/>
        </p:nvSpPr>
        <p:spPr>
          <a:xfrm>
            <a:off x="1390650" y="1900815"/>
            <a:ext cx="1618782" cy="261610"/>
          </a:xfrm>
          <a:prstGeom prst="rect">
            <a:avLst/>
          </a:prstGeom>
          <a:noFill/>
        </p:spPr>
        <p:txBody>
          <a:bodyPr wrap="square">
            <a:spAutoFit/>
          </a:bodyPr>
          <a:lstStyle/>
          <a:p>
            <a:r>
              <a:rPr lang="el-GR" sz="1100" b="0" i="1" dirty="0">
                <a:solidFill>
                  <a:srgbClr val="333333"/>
                </a:solidFill>
                <a:effectLst/>
              </a:rPr>
              <a:t>α</a:t>
            </a:r>
            <a:r>
              <a:rPr lang="es-CO" sz="1100" b="0" i="1" dirty="0">
                <a:solidFill>
                  <a:srgbClr val="333333"/>
                </a:solidFill>
                <a:effectLst/>
              </a:rPr>
              <a:t>x</a:t>
            </a:r>
            <a:r>
              <a:rPr lang="es-CO" sz="1100" b="0" i="0" dirty="0">
                <a:solidFill>
                  <a:srgbClr val="333333"/>
                </a:solidFill>
                <a:effectLst/>
              </a:rPr>
              <a:t>1​(</a:t>
            </a:r>
            <a:r>
              <a:rPr lang="es-CO" sz="1100" b="0" i="1" dirty="0">
                <a:solidFill>
                  <a:srgbClr val="333333"/>
                </a:solidFill>
                <a:effectLst/>
              </a:rPr>
              <a:t>t</a:t>
            </a:r>
            <a:r>
              <a:rPr lang="es-CO" sz="1100" b="0" i="0" dirty="0">
                <a:solidFill>
                  <a:srgbClr val="333333"/>
                </a:solidFill>
                <a:effectLst/>
              </a:rPr>
              <a:t>)→</a:t>
            </a:r>
            <a:r>
              <a:rPr lang="el-GR" sz="1100" b="0" i="1" dirty="0">
                <a:solidFill>
                  <a:srgbClr val="333333"/>
                </a:solidFill>
                <a:effectLst/>
              </a:rPr>
              <a:t>α</a:t>
            </a:r>
            <a:r>
              <a:rPr lang="es-CO" sz="1100" b="0" i="1" dirty="0">
                <a:solidFill>
                  <a:srgbClr val="333333"/>
                </a:solidFill>
                <a:effectLst/>
              </a:rPr>
              <a:t>y</a:t>
            </a:r>
            <a:r>
              <a:rPr lang="es-CO" sz="1100" b="0" i="0" dirty="0">
                <a:solidFill>
                  <a:srgbClr val="333333"/>
                </a:solidFill>
                <a:effectLst/>
              </a:rPr>
              <a:t>1​(</a:t>
            </a:r>
            <a:r>
              <a:rPr lang="es-CO" sz="1100" b="0" i="1" dirty="0">
                <a:solidFill>
                  <a:srgbClr val="333333"/>
                </a:solidFill>
                <a:effectLst/>
              </a:rPr>
              <a:t>t</a:t>
            </a:r>
            <a:r>
              <a:rPr lang="es-CO" sz="1100" b="0" i="0" dirty="0">
                <a:solidFill>
                  <a:srgbClr val="333333"/>
                </a:solidFill>
                <a:effectLst/>
              </a:rPr>
              <a:t>)</a:t>
            </a:r>
            <a:endParaRPr lang="es-CO" sz="1100" dirty="0"/>
          </a:p>
        </p:txBody>
      </p:sp>
      <p:sp>
        <p:nvSpPr>
          <p:cNvPr id="11" name="CuadroTexto 10">
            <a:extLst>
              <a:ext uri="{FF2B5EF4-FFF2-40B4-BE49-F238E27FC236}">
                <a16:creationId xmlns:a16="http://schemas.microsoft.com/office/drawing/2014/main" id="{488036BE-6E26-4DE4-AAF0-0A711E9C2EF5}"/>
              </a:ext>
            </a:extLst>
          </p:cNvPr>
          <p:cNvSpPr txBox="1"/>
          <p:nvPr/>
        </p:nvSpPr>
        <p:spPr>
          <a:xfrm>
            <a:off x="323850" y="2339975"/>
            <a:ext cx="3962400" cy="600164"/>
          </a:xfrm>
          <a:prstGeom prst="rect">
            <a:avLst/>
          </a:prstGeom>
          <a:noFill/>
        </p:spPr>
        <p:txBody>
          <a:bodyPr wrap="square">
            <a:spAutoFit/>
          </a:bodyPr>
          <a:lstStyle/>
          <a:p>
            <a:r>
              <a:rPr lang="es-MX" sz="1100" b="0" i="0" dirty="0">
                <a:solidFill>
                  <a:srgbClr val="333333"/>
                </a:solidFill>
                <a:effectLst/>
              </a:rPr>
              <a:t>La propiedad de escalabilidad implica que una amplificación o atenuación  puede ser aplicada antes o después del sistema, el resultado debería ser semejante.</a:t>
            </a:r>
            <a:endParaRPr lang="es-CO" sz="1100" dirty="0"/>
          </a:p>
        </p:txBody>
      </p:sp>
    </p:spTree>
    <p:extLst>
      <p:ext uri="{BB962C8B-B14F-4D97-AF65-F5344CB8AC3E}">
        <p14:creationId xmlns:p14="http://schemas.microsoft.com/office/powerpoint/2010/main" val="2531579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B8D6DA0-BC84-4636-9076-30E873C4B6BA}"/>
              </a:ext>
            </a:extLst>
          </p:cNvPr>
          <p:cNvSpPr txBox="1">
            <a:spLocks noGrp="1"/>
          </p:cNvSpPr>
          <p:nvPr>
            <p:ph type="title"/>
          </p:nvPr>
        </p:nvSpPr>
        <p:spPr>
          <a:xfrm>
            <a:off x="95300" y="72527"/>
            <a:ext cx="773430" cy="244475"/>
          </a:xfrm>
          <a:prstGeom prst="rect">
            <a:avLst/>
          </a:prstGeom>
        </p:spPr>
        <p:txBody>
          <a:bodyPr vert="horz" wrap="square" lIns="0" tIns="17145" rIns="0" bIns="0" rtlCol="0">
            <a:spAutoFit/>
          </a:bodyPr>
          <a:lstStyle/>
          <a:p>
            <a:pPr marL="12700">
              <a:lnSpc>
                <a:spcPct val="100000"/>
              </a:lnSpc>
              <a:spcBef>
                <a:spcPts val="135"/>
              </a:spcBef>
            </a:pPr>
            <a:r>
              <a:rPr spc="-35" dirty="0"/>
              <a:t>Linealidad</a:t>
            </a:r>
          </a:p>
        </p:txBody>
      </p:sp>
      <p:sp>
        <p:nvSpPr>
          <p:cNvPr id="6" name="CuadroTexto 5">
            <a:extLst>
              <a:ext uri="{FF2B5EF4-FFF2-40B4-BE49-F238E27FC236}">
                <a16:creationId xmlns:a16="http://schemas.microsoft.com/office/drawing/2014/main" id="{B17E1EC2-61F7-4293-90C5-C331730FA1AB}"/>
              </a:ext>
            </a:extLst>
          </p:cNvPr>
          <p:cNvSpPr txBox="1"/>
          <p:nvPr/>
        </p:nvSpPr>
        <p:spPr>
          <a:xfrm>
            <a:off x="95300" y="434975"/>
            <a:ext cx="3361577" cy="769441"/>
          </a:xfrm>
          <a:prstGeom prst="rect">
            <a:avLst/>
          </a:prstGeom>
          <a:noFill/>
        </p:spPr>
        <p:txBody>
          <a:bodyPr wrap="square">
            <a:spAutoFit/>
          </a:bodyPr>
          <a:lstStyle/>
          <a:p>
            <a:pPr algn="l"/>
            <a:r>
              <a:rPr lang="es-MX" sz="1100" b="0" i="0" dirty="0">
                <a:solidFill>
                  <a:srgbClr val="333333"/>
                </a:solidFill>
                <a:effectLst/>
              </a:rPr>
              <a:t>La </a:t>
            </a:r>
            <a:r>
              <a:rPr lang="es-MX" sz="1100" b="1" i="1" dirty="0">
                <a:solidFill>
                  <a:srgbClr val="333333"/>
                </a:solidFill>
                <a:effectLst/>
              </a:rPr>
              <a:t>propiedad de superposición</a:t>
            </a:r>
            <a:r>
              <a:rPr lang="es-MX" sz="1100" b="0" i="0" dirty="0">
                <a:solidFill>
                  <a:srgbClr val="333333"/>
                </a:solidFill>
                <a:effectLst/>
              </a:rPr>
              <a:t> se plantea como una combinación de las propiedades anteriores:</a:t>
            </a:r>
          </a:p>
          <a:p>
            <a:pPr algn="l"/>
            <a:endParaRPr lang="es-MX" sz="1100" b="0" i="0" dirty="0">
              <a:solidFill>
                <a:srgbClr val="333333"/>
              </a:solidFill>
              <a:effectLst/>
            </a:endParaRPr>
          </a:p>
          <a:p>
            <a:pPr algn="l"/>
            <a:r>
              <a:rPr lang="es-MX" sz="1100" b="0" i="0" dirty="0">
                <a:solidFill>
                  <a:srgbClr val="333333"/>
                </a:solidFill>
                <a:effectLst/>
              </a:rPr>
              <a:t>en el tiempo </a:t>
            </a:r>
            <a:r>
              <a:rPr lang="es-MX" sz="1100" b="0" i="0" dirty="0" err="1">
                <a:solidFill>
                  <a:srgbClr val="333333"/>
                </a:solidFill>
                <a:effectLst/>
              </a:rPr>
              <a:t>contínuo</a:t>
            </a:r>
            <a:r>
              <a:rPr lang="es-MX" sz="1100" b="0" i="0" dirty="0">
                <a:solidFill>
                  <a:srgbClr val="333333"/>
                </a:solidFill>
                <a:effectLst/>
              </a:rPr>
              <a:t>:</a:t>
            </a:r>
            <a:endParaRPr lang="es-CO" dirty="0"/>
          </a:p>
        </p:txBody>
      </p:sp>
      <p:sp>
        <p:nvSpPr>
          <p:cNvPr id="8" name="CuadroTexto 7">
            <a:extLst>
              <a:ext uri="{FF2B5EF4-FFF2-40B4-BE49-F238E27FC236}">
                <a16:creationId xmlns:a16="http://schemas.microsoft.com/office/drawing/2014/main" id="{A69A3951-D513-4C14-81AF-505E72B9DBE3}"/>
              </a:ext>
            </a:extLst>
          </p:cNvPr>
          <p:cNvSpPr txBox="1"/>
          <p:nvPr/>
        </p:nvSpPr>
        <p:spPr>
          <a:xfrm>
            <a:off x="171450" y="1204416"/>
            <a:ext cx="2304584" cy="276999"/>
          </a:xfrm>
          <a:prstGeom prst="rect">
            <a:avLst/>
          </a:prstGeom>
          <a:noFill/>
        </p:spPr>
        <p:txBody>
          <a:bodyPr wrap="square">
            <a:spAutoFit/>
          </a:bodyPr>
          <a:lstStyle/>
          <a:p>
            <a:r>
              <a:rPr lang="el-GR" sz="1200" b="0" i="1" dirty="0">
                <a:solidFill>
                  <a:srgbClr val="333333"/>
                </a:solidFill>
                <a:effectLst/>
              </a:rPr>
              <a:t>α</a:t>
            </a:r>
            <a:r>
              <a:rPr lang="es-CO" sz="1200" b="0" i="1" dirty="0">
                <a:solidFill>
                  <a:srgbClr val="333333"/>
                </a:solidFill>
                <a:effectLst/>
              </a:rPr>
              <a:t>x</a:t>
            </a:r>
            <a:r>
              <a:rPr lang="es-CO" sz="1200" b="0" i="0" dirty="0">
                <a:solidFill>
                  <a:srgbClr val="333333"/>
                </a:solidFill>
                <a:effectLst/>
              </a:rPr>
              <a:t>1​(</a:t>
            </a:r>
            <a:r>
              <a:rPr lang="es-CO" sz="1200" b="0" i="1" dirty="0">
                <a:solidFill>
                  <a:srgbClr val="333333"/>
                </a:solidFill>
                <a:effectLst/>
              </a:rPr>
              <a:t>t</a:t>
            </a:r>
            <a:r>
              <a:rPr lang="es-CO" sz="1200" b="0" i="0" dirty="0">
                <a:solidFill>
                  <a:srgbClr val="333333"/>
                </a:solidFill>
                <a:effectLst/>
              </a:rPr>
              <a:t>)+</a:t>
            </a:r>
            <a:r>
              <a:rPr lang="el-GR" sz="1200" b="0" i="1" dirty="0">
                <a:solidFill>
                  <a:srgbClr val="333333"/>
                </a:solidFill>
                <a:effectLst/>
              </a:rPr>
              <a:t>β</a:t>
            </a:r>
            <a:r>
              <a:rPr lang="es-CO" sz="1200" b="0" i="1" dirty="0">
                <a:solidFill>
                  <a:srgbClr val="333333"/>
                </a:solidFill>
                <a:effectLst/>
              </a:rPr>
              <a:t>x</a:t>
            </a:r>
            <a:r>
              <a:rPr lang="es-CO" sz="1200" b="0" i="0" dirty="0">
                <a:solidFill>
                  <a:srgbClr val="333333"/>
                </a:solidFill>
                <a:effectLst/>
              </a:rPr>
              <a:t>2​(</a:t>
            </a:r>
            <a:r>
              <a:rPr lang="es-CO" sz="1200" b="0" i="1" dirty="0">
                <a:solidFill>
                  <a:srgbClr val="333333"/>
                </a:solidFill>
                <a:effectLst/>
              </a:rPr>
              <a:t>t</a:t>
            </a:r>
            <a:r>
              <a:rPr lang="es-CO" sz="1200" b="0" i="0" dirty="0">
                <a:solidFill>
                  <a:srgbClr val="333333"/>
                </a:solidFill>
                <a:effectLst/>
              </a:rPr>
              <a:t>)→</a:t>
            </a:r>
            <a:r>
              <a:rPr lang="el-GR" sz="1200" b="0" i="1" dirty="0">
                <a:solidFill>
                  <a:srgbClr val="333333"/>
                </a:solidFill>
                <a:effectLst/>
              </a:rPr>
              <a:t>α</a:t>
            </a:r>
            <a:r>
              <a:rPr lang="es-CO" sz="1200" b="0" i="1" dirty="0">
                <a:solidFill>
                  <a:srgbClr val="333333"/>
                </a:solidFill>
                <a:effectLst/>
              </a:rPr>
              <a:t>y</a:t>
            </a:r>
            <a:r>
              <a:rPr lang="es-CO" sz="1200" b="0" i="0" dirty="0">
                <a:solidFill>
                  <a:srgbClr val="333333"/>
                </a:solidFill>
                <a:effectLst/>
              </a:rPr>
              <a:t>1​(</a:t>
            </a:r>
            <a:r>
              <a:rPr lang="es-CO" sz="1200" b="0" i="1" dirty="0">
                <a:solidFill>
                  <a:srgbClr val="333333"/>
                </a:solidFill>
                <a:effectLst/>
              </a:rPr>
              <a:t>t</a:t>
            </a:r>
            <a:r>
              <a:rPr lang="es-CO" sz="1200" b="0" i="0" dirty="0">
                <a:solidFill>
                  <a:srgbClr val="333333"/>
                </a:solidFill>
                <a:effectLst/>
              </a:rPr>
              <a:t>)+</a:t>
            </a:r>
            <a:r>
              <a:rPr lang="el-GR" sz="1200" b="0" i="1" dirty="0">
                <a:solidFill>
                  <a:srgbClr val="333333"/>
                </a:solidFill>
                <a:effectLst/>
              </a:rPr>
              <a:t>β</a:t>
            </a:r>
            <a:r>
              <a:rPr lang="es-CO" sz="1200" b="0" i="1" dirty="0">
                <a:solidFill>
                  <a:srgbClr val="333333"/>
                </a:solidFill>
                <a:effectLst/>
              </a:rPr>
              <a:t>y</a:t>
            </a:r>
            <a:r>
              <a:rPr lang="es-CO" sz="1200" b="0" i="0" dirty="0">
                <a:solidFill>
                  <a:srgbClr val="333333"/>
                </a:solidFill>
                <a:effectLst/>
              </a:rPr>
              <a:t>2​(</a:t>
            </a:r>
            <a:r>
              <a:rPr lang="es-CO" sz="1200" b="0" i="1" dirty="0">
                <a:solidFill>
                  <a:srgbClr val="333333"/>
                </a:solidFill>
                <a:effectLst/>
              </a:rPr>
              <a:t>t</a:t>
            </a:r>
            <a:r>
              <a:rPr lang="es-CO" sz="1200" b="0" i="0" dirty="0">
                <a:solidFill>
                  <a:srgbClr val="333333"/>
                </a:solidFill>
                <a:effectLst/>
              </a:rPr>
              <a:t>)</a:t>
            </a:r>
            <a:endParaRPr lang="es-CO" sz="1200" dirty="0"/>
          </a:p>
        </p:txBody>
      </p:sp>
      <p:pic>
        <p:nvPicPr>
          <p:cNvPr id="6146" name="Picture 2">
            <a:extLst>
              <a:ext uri="{FF2B5EF4-FFF2-40B4-BE49-F238E27FC236}">
                <a16:creationId xmlns:a16="http://schemas.microsoft.com/office/drawing/2014/main" id="{61734159-469B-4051-9092-5909D096B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437572"/>
            <a:ext cx="2819400" cy="1575271"/>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720299BD-8B81-4D9A-9683-8535086DA854}"/>
              </a:ext>
            </a:extLst>
          </p:cNvPr>
          <p:cNvSpPr txBox="1"/>
          <p:nvPr/>
        </p:nvSpPr>
        <p:spPr>
          <a:xfrm>
            <a:off x="323850" y="3012843"/>
            <a:ext cx="1371600" cy="261610"/>
          </a:xfrm>
          <a:prstGeom prst="rect">
            <a:avLst/>
          </a:prstGeom>
          <a:noFill/>
        </p:spPr>
        <p:txBody>
          <a:bodyPr wrap="square">
            <a:spAutoFit/>
          </a:bodyPr>
          <a:lstStyle/>
          <a:p>
            <a:r>
              <a:rPr lang="es-CO" sz="1100" b="0" i="0" dirty="0">
                <a:solidFill>
                  <a:srgbClr val="333333"/>
                </a:solidFill>
                <a:effectLst/>
              </a:rPr>
              <a:t>en tiempo discreto:</a:t>
            </a:r>
            <a:endParaRPr lang="es-CO" sz="1100" dirty="0"/>
          </a:p>
        </p:txBody>
      </p:sp>
      <p:sp>
        <p:nvSpPr>
          <p:cNvPr id="13" name="CuadroTexto 12">
            <a:extLst>
              <a:ext uri="{FF2B5EF4-FFF2-40B4-BE49-F238E27FC236}">
                <a16:creationId xmlns:a16="http://schemas.microsoft.com/office/drawing/2014/main" id="{E997877F-4416-4892-A19D-D316FFF4B938}"/>
              </a:ext>
            </a:extLst>
          </p:cNvPr>
          <p:cNvSpPr txBox="1"/>
          <p:nvPr/>
        </p:nvSpPr>
        <p:spPr>
          <a:xfrm>
            <a:off x="1662461" y="3107499"/>
            <a:ext cx="2819400" cy="276999"/>
          </a:xfrm>
          <a:prstGeom prst="rect">
            <a:avLst/>
          </a:prstGeom>
          <a:noFill/>
        </p:spPr>
        <p:txBody>
          <a:bodyPr wrap="square">
            <a:spAutoFit/>
          </a:bodyPr>
          <a:lstStyle/>
          <a:p>
            <a:r>
              <a:rPr lang="pt-BR" sz="1200" b="0" i="1" dirty="0">
                <a:solidFill>
                  <a:srgbClr val="333333"/>
                </a:solidFill>
                <a:effectLst/>
              </a:rPr>
              <a:t>αx</a:t>
            </a:r>
            <a:r>
              <a:rPr lang="pt-BR" sz="1200" b="0" i="0" dirty="0">
                <a:solidFill>
                  <a:srgbClr val="333333"/>
                </a:solidFill>
                <a:effectLst/>
              </a:rPr>
              <a:t>1​[</a:t>
            </a:r>
            <a:r>
              <a:rPr lang="pt-BR" sz="1200" b="0" i="1" dirty="0">
                <a:solidFill>
                  <a:srgbClr val="333333"/>
                </a:solidFill>
                <a:effectLst/>
              </a:rPr>
              <a:t>n</a:t>
            </a:r>
            <a:r>
              <a:rPr lang="pt-BR" sz="1200" b="0" i="0" dirty="0">
                <a:solidFill>
                  <a:srgbClr val="333333"/>
                </a:solidFill>
                <a:effectLst/>
              </a:rPr>
              <a:t>]+</a:t>
            </a:r>
            <a:r>
              <a:rPr lang="pt-BR" sz="1200" b="0" i="1" dirty="0">
                <a:solidFill>
                  <a:srgbClr val="333333"/>
                </a:solidFill>
                <a:effectLst/>
              </a:rPr>
              <a:t>βx</a:t>
            </a:r>
            <a:r>
              <a:rPr lang="pt-BR" sz="1200" b="0" i="0" dirty="0">
                <a:solidFill>
                  <a:srgbClr val="333333"/>
                </a:solidFill>
                <a:effectLst/>
              </a:rPr>
              <a:t>2​[</a:t>
            </a:r>
            <a:r>
              <a:rPr lang="pt-BR" sz="1200" b="0" i="1" dirty="0">
                <a:solidFill>
                  <a:srgbClr val="333333"/>
                </a:solidFill>
                <a:effectLst/>
              </a:rPr>
              <a:t>n</a:t>
            </a:r>
            <a:r>
              <a:rPr lang="pt-BR" sz="1200" b="0" i="0" dirty="0">
                <a:solidFill>
                  <a:srgbClr val="333333"/>
                </a:solidFill>
                <a:effectLst/>
              </a:rPr>
              <a:t>]→</a:t>
            </a:r>
            <a:r>
              <a:rPr lang="pt-BR" sz="1200" b="0" i="1" dirty="0">
                <a:solidFill>
                  <a:srgbClr val="333333"/>
                </a:solidFill>
                <a:effectLst/>
              </a:rPr>
              <a:t>αy</a:t>
            </a:r>
            <a:r>
              <a:rPr lang="pt-BR" sz="1200" b="0" i="0" dirty="0">
                <a:solidFill>
                  <a:srgbClr val="333333"/>
                </a:solidFill>
                <a:effectLst/>
              </a:rPr>
              <a:t>1​[</a:t>
            </a:r>
            <a:r>
              <a:rPr lang="pt-BR" sz="1200" b="0" i="1" dirty="0">
                <a:solidFill>
                  <a:srgbClr val="333333"/>
                </a:solidFill>
                <a:effectLst/>
              </a:rPr>
              <a:t>n</a:t>
            </a:r>
            <a:r>
              <a:rPr lang="pt-BR" sz="1200" b="0" i="0" dirty="0">
                <a:solidFill>
                  <a:srgbClr val="333333"/>
                </a:solidFill>
                <a:effectLst/>
              </a:rPr>
              <a:t>]+</a:t>
            </a:r>
            <a:r>
              <a:rPr lang="pt-BR" sz="1200" b="0" i="1" dirty="0">
                <a:solidFill>
                  <a:srgbClr val="333333"/>
                </a:solidFill>
                <a:effectLst/>
              </a:rPr>
              <a:t>βy</a:t>
            </a:r>
            <a:r>
              <a:rPr lang="pt-BR" sz="1200" b="0" i="0" dirty="0">
                <a:solidFill>
                  <a:srgbClr val="333333"/>
                </a:solidFill>
                <a:effectLst/>
              </a:rPr>
              <a:t>2​[</a:t>
            </a:r>
            <a:r>
              <a:rPr lang="pt-BR" sz="1200" b="0" i="1" dirty="0">
                <a:solidFill>
                  <a:srgbClr val="333333"/>
                </a:solidFill>
                <a:effectLst/>
              </a:rPr>
              <a:t>n</a:t>
            </a:r>
            <a:r>
              <a:rPr lang="pt-BR" sz="1200" b="0" i="0" dirty="0">
                <a:solidFill>
                  <a:srgbClr val="333333"/>
                </a:solidFill>
                <a:effectLst/>
              </a:rPr>
              <a:t>]</a:t>
            </a:r>
            <a:endParaRPr lang="es-CO" dirty="0"/>
          </a:p>
        </p:txBody>
      </p:sp>
    </p:spTree>
    <p:extLst>
      <p:ext uri="{BB962C8B-B14F-4D97-AF65-F5344CB8AC3E}">
        <p14:creationId xmlns:p14="http://schemas.microsoft.com/office/powerpoint/2010/main" val="34446301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419860" cy="263534"/>
          </a:xfrm>
          <a:prstGeom prst="rect">
            <a:avLst/>
          </a:prstGeom>
        </p:spPr>
        <p:txBody>
          <a:bodyPr vert="horz" wrap="square" lIns="0" tIns="17145" rIns="0" bIns="0" rtlCol="0">
            <a:spAutoFit/>
          </a:bodyPr>
          <a:lstStyle/>
          <a:p>
            <a:pPr marL="12700">
              <a:lnSpc>
                <a:spcPct val="100000"/>
              </a:lnSpc>
              <a:spcBef>
                <a:spcPts val="135"/>
              </a:spcBef>
            </a:pPr>
            <a:r>
              <a:rPr sz="1600" spc="-70" dirty="0">
                <a:solidFill>
                  <a:schemeClr val="tx1"/>
                </a:solidFill>
                <a:latin typeface="+mn-lt"/>
              </a:rPr>
              <a:t>Resumen</a:t>
            </a:r>
            <a:r>
              <a:rPr sz="1600" spc="5" dirty="0">
                <a:solidFill>
                  <a:schemeClr val="tx1"/>
                </a:solidFill>
                <a:latin typeface="+mn-lt"/>
              </a:rPr>
              <a:t> </a:t>
            </a:r>
            <a:r>
              <a:rPr sz="1600" spc="-85" dirty="0">
                <a:solidFill>
                  <a:schemeClr val="tx1"/>
                </a:solidFill>
                <a:latin typeface="+mn-lt"/>
              </a:rPr>
              <a:t>de</a:t>
            </a:r>
            <a:r>
              <a:rPr sz="1600" spc="10" dirty="0">
                <a:solidFill>
                  <a:schemeClr val="tx1"/>
                </a:solidFill>
                <a:latin typeface="+mn-lt"/>
              </a:rPr>
              <a:t> </a:t>
            </a:r>
            <a:r>
              <a:rPr sz="1600" spc="-170" dirty="0" err="1">
                <a:solidFill>
                  <a:schemeClr val="tx1"/>
                </a:solidFill>
                <a:latin typeface="+mn-lt"/>
              </a:rPr>
              <a:t>sesi</a:t>
            </a:r>
            <a:r>
              <a:rPr lang="es-MX" sz="1600" spc="-170" dirty="0" err="1">
                <a:solidFill>
                  <a:schemeClr val="tx1"/>
                </a:solidFill>
                <a:latin typeface="+mn-lt"/>
              </a:rPr>
              <a:t>ó</a:t>
            </a:r>
            <a:r>
              <a:rPr sz="1600" spc="-170" dirty="0">
                <a:solidFill>
                  <a:schemeClr val="tx1"/>
                </a:solidFill>
                <a:latin typeface="+mn-lt"/>
              </a:rPr>
              <a:t>n</a:t>
            </a:r>
          </a:p>
        </p:txBody>
      </p:sp>
      <p:pic>
        <p:nvPicPr>
          <p:cNvPr id="3" name="object 3"/>
          <p:cNvPicPr/>
          <p:nvPr/>
        </p:nvPicPr>
        <p:blipFill>
          <a:blip r:embed="rId2" cstate="print"/>
          <a:stretch>
            <a:fillRect/>
          </a:stretch>
        </p:blipFill>
        <p:spPr>
          <a:xfrm>
            <a:off x="281089" y="1363764"/>
            <a:ext cx="65265" cy="65265"/>
          </a:xfrm>
          <a:prstGeom prst="rect">
            <a:avLst/>
          </a:prstGeom>
        </p:spPr>
      </p:pic>
      <p:sp>
        <p:nvSpPr>
          <p:cNvPr id="4" name="object 4"/>
          <p:cNvSpPr txBox="1"/>
          <p:nvPr/>
        </p:nvSpPr>
        <p:spPr>
          <a:xfrm>
            <a:off x="402932" y="1236545"/>
            <a:ext cx="2106295" cy="623632"/>
          </a:xfrm>
          <a:prstGeom prst="rect">
            <a:avLst/>
          </a:prstGeom>
        </p:spPr>
        <p:txBody>
          <a:bodyPr vert="horz" wrap="square" lIns="0" tIns="12700" rIns="0" bIns="0" rtlCol="0">
            <a:spAutoFit/>
          </a:bodyPr>
          <a:lstStyle/>
          <a:p>
            <a:pPr marL="12700" marR="5080">
              <a:lnSpc>
                <a:spcPct val="125299"/>
              </a:lnSpc>
              <a:spcBef>
                <a:spcPts val="100"/>
              </a:spcBef>
            </a:pPr>
            <a:r>
              <a:rPr sz="1100" spc="-125" dirty="0">
                <a:latin typeface="Tahoma"/>
                <a:cs typeface="Tahoma"/>
              </a:rPr>
              <a:t>Se</a:t>
            </a:r>
            <a:r>
              <a:rPr lang="es-CO" sz="1100" spc="-125" dirty="0">
                <a:latin typeface="Tahoma"/>
                <a:cs typeface="Tahoma"/>
              </a:rPr>
              <a:t>ñ</a:t>
            </a:r>
            <a:r>
              <a:rPr sz="1100" spc="-125" dirty="0">
                <a:latin typeface="Tahoma"/>
                <a:cs typeface="Tahoma"/>
              </a:rPr>
              <a:t>ales</a:t>
            </a:r>
            <a:r>
              <a:rPr sz="1100" spc="20" dirty="0">
                <a:latin typeface="Tahoma"/>
                <a:cs typeface="Tahoma"/>
              </a:rPr>
              <a:t> </a:t>
            </a:r>
            <a:r>
              <a:rPr sz="1100" spc="-50" dirty="0">
                <a:latin typeface="Tahoma"/>
                <a:cs typeface="Tahoma"/>
              </a:rPr>
              <a:t>exponenciales</a:t>
            </a:r>
            <a:r>
              <a:rPr sz="1100" spc="25" dirty="0">
                <a:latin typeface="Tahoma"/>
                <a:cs typeface="Tahoma"/>
              </a:rPr>
              <a:t> </a:t>
            </a:r>
            <a:r>
              <a:rPr sz="1100" spc="-45" dirty="0">
                <a:latin typeface="Tahoma"/>
                <a:cs typeface="Tahoma"/>
              </a:rPr>
              <a:t>y</a:t>
            </a:r>
            <a:r>
              <a:rPr sz="1100" spc="20" dirty="0">
                <a:latin typeface="Tahoma"/>
                <a:cs typeface="Tahoma"/>
              </a:rPr>
              <a:t> </a:t>
            </a:r>
            <a:r>
              <a:rPr sz="1100" spc="-50" dirty="0">
                <a:latin typeface="Tahoma"/>
                <a:cs typeface="Tahoma"/>
              </a:rPr>
              <a:t>sinusoidales </a:t>
            </a:r>
            <a:r>
              <a:rPr sz="1100" spc="-330" dirty="0">
                <a:latin typeface="Tahoma"/>
                <a:cs typeface="Tahoma"/>
              </a:rPr>
              <a:t> </a:t>
            </a:r>
            <a:r>
              <a:rPr sz="1100" spc="-45" dirty="0">
                <a:latin typeface="Tahoma"/>
                <a:cs typeface="Tahoma"/>
              </a:rPr>
              <a:t>Sistemas</a:t>
            </a:r>
            <a:r>
              <a:rPr sz="1100" spc="15" dirty="0">
                <a:latin typeface="Tahoma"/>
                <a:cs typeface="Tahoma"/>
              </a:rPr>
              <a:t> </a:t>
            </a:r>
            <a:r>
              <a:rPr sz="1100" spc="-40" dirty="0">
                <a:latin typeface="Tahoma"/>
                <a:cs typeface="Tahoma"/>
              </a:rPr>
              <a:t>continuos</a:t>
            </a:r>
            <a:r>
              <a:rPr sz="1100" spc="20" dirty="0">
                <a:latin typeface="Tahoma"/>
                <a:cs typeface="Tahoma"/>
              </a:rPr>
              <a:t> </a:t>
            </a:r>
            <a:r>
              <a:rPr sz="1100" spc="-45" dirty="0">
                <a:latin typeface="Tahoma"/>
                <a:cs typeface="Tahoma"/>
              </a:rPr>
              <a:t>y</a:t>
            </a:r>
            <a:r>
              <a:rPr sz="1100" spc="15" dirty="0">
                <a:latin typeface="Tahoma"/>
                <a:cs typeface="Tahoma"/>
              </a:rPr>
              <a:t> </a:t>
            </a:r>
            <a:r>
              <a:rPr sz="1100" spc="-40" dirty="0">
                <a:latin typeface="Tahoma"/>
                <a:cs typeface="Tahoma"/>
              </a:rPr>
              <a:t>discretos </a:t>
            </a:r>
            <a:r>
              <a:rPr sz="1100" spc="-35" dirty="0">
                <a:latin typeface="Tahoma"/>
                <a:cs typeface="Tahoma"/>
              </a:rPr>
              <a:t> </a:t>
            </a:r>
            <a:r>
              <a:rPr sz="1100" spc="-40" dirty="0">
                <a:latin typeface="Tahoma"/>
                <a:cs typeface="Tahoma"/>
              </a:rPr>
              <a:t>Propiedades</a:t>
            </a:r>
            <a:r>
              <a:rPr sz="1100" spc="20" dirty="0">
                <a:latin typeface="Tahoma"/>
                <a:cs typeface="Tahoma"/>
              </a:rPr>
              <a:t> </a:t>
            </a:r>
            <a:r>
              <a:rPr sz="1100" spc="-60" dirty="0">
                <a:latin typeface="Tahoma"/>
                <a:cs typeface="Tahoma"/>
              </a:rPr>
              <a:t>b</a:t>
            </a:r>
            <a:r>
              <a:rPr sz="1100" spc="-595" dirty="0">
                <a:latin typeface="Tahoma"/>
                <a:cs typeface="Tahoma"/>
              </a:rPr>
              <a:t>´</a:t>
            </a:r>
            <a:r>
              <a:rPr sz="1100" spc="-45" dirty="0">
                <a:latin typeface="Tahoma"/>
                <a:cs typeface="Tahoma"/>
              </a:rPr>
              <a:t>asicas</a:t>
            </a:r>
            <a:r>
              <a:rPr sz="1100" spc="20" dirty="0">
                <a:latin typeface="Tahoma"/>
                <a:cs typeface="Tahoma"/>
              </a:rPr>
              <a:t> </a:t>
            </a:r>
            <a:r>
              <a:rPr sz="1100" spc="-70" dirty="0">
                <a:latin typeface="Tahoma"/>
                <a:cs typeface="Tahoma"/>
              </a:rPr>
              <a:t>de</a:t>
            </a:r>
            <a:r>
              <a:rPr sz="1100" spc="20" dirty="0">
                <a:latin typeface="Tahoma"/>
                <a:cs typeface="Tahoma"/>
              </a:rPr>
              <a:t> </a:t>
            </a:r>
            <a:r>
              <a:rPr sz="1100" spc="-40" dirty="0">
                <a:latin typeface="Tahoma"/>
                <a:cs typeface="Tahoma"/>
              </a:rPr>
              <a:t>los</a:t>
            </a:r>
            <a:r>
              <a:rPr sz="1100" spc="20" dirty="0">
                <a:latin typeface="Tahoma"/>
                <a:cs typeface="Tahoma"/>
              </a:rPr>
              <a:t> </a:t>
            </a:r>
            <a:r>
              <a:rPr sz="1100" spc="-50" dirty="0">
                <a:latin typeface="Tahoma"/>
                <a:cs typeface="Tahoma"/>
              </a:rPr>
              <a:t>sistemas</a:t>
            </a:r>
            <a:endParaRPr sz="1100" dirty="0">
              <a:latin typeface="Tahoma"/>
              <a:cs typeface="Tahoma"/>
            </a:endParaRPr>
          </a:p>
        </p:txBody>
      </p:sp>
      <p:pic>
        <p:nvPicPr>
          <p:cNvPr id="5" name="object 5"/>
          <p:cNvPicPr/>
          <p:nvPr/>
        </p:nvPicPr>
        <p:blipFill>
          <a:blip r:embed="rId2" cstate="print"/>
          <a:stretch>
            <a:fillRect/>
          </a:stretch>
        </p:blipFill>
        <p:spPr>
          <a:xfrm>
            <a:off x="281089" y="1573796"/>
            <a:ext cx="65265" cy="65265"/>
          </a:xfrm>
          <a:prstGeom prst="rect">
            <a:avLst/>
          </a:prstGeom>
        </p:spPr>
      </p:pic>
      <p:pic>
        <p:nvPicPr>
          <p:cNvPr id="6" name="object 6"/>
          <p:cNvPicPr/>
          <p:nvPr/>
        </p:nvPicPr>
        <p:blipFill>
          <a:blip r:embed="rId3" cstate="print"/>
          <a:stretch>
            <a:fillRect/>
          </a:stretch>
        </p:blipFill>
        <p:spPr>
          <a:xfrm>
            <a:off x="281089" y="1783829"/>
            <a:ext cx="65265" cy="65265"/>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1203325" cy="263534"/>
          </a:xfrm>
          <a:prstGeom prst="rect">
            <a:avLst/>
          </a:prstGeom>
        </p:spPr>
        <p:txBody>
          <a:bodyPr vert="horz" wrap="square" lIns="0" tIns="17145" rIns="0" bIns="0" rtlCol="0">
            <a:spAutoFit/>
          </a:bodyPr>
          <a:lstStyle/>
          <a:p>
            <a:pPr marL="12700">
              <a:lnSpc>
                <a:spcPct val="100000"/>
              </a:lnSpc>
              <a:spcBef>
                <a:spcPts val="135"/>
              </a:spcBef>
            </a:pPr>
            <a:r>
              <a:rPr sz="1600" spc="-45" dirty="0" err="1">
                <a:solidFill>
                  <a:schemeClr val="tx1"/>
                </a:solidFill>
                <a:latin typeface="+mn-lt"/>
              </a:rPr>
              <a:t>Siguiente</a:t>
            </a:r>
            <a:r>
              <a:rPr sz="1600" dirty="0">
                <a:solidFill>
                  <a:schemeClr val="tx1"/>
                </a:solidFill>
                <a:latin typeface="+mn-lt"/>
              </a:rPr>
              <a:t> </a:t>
            </a:r>
            <a:r>
              <a:rPr sz="1600" spc="-170" dirty="0" err="1">
                <a:solidFill>
                  <a:schemeClr val="tx1"/>
                </a:solidFill>
                <a:latin typeface="+mn-lt"/>
              </a:rPr>
              <a:t>sesi</a:t>
            </a:r>
            <a:r>
              <a:rPr lang="es-CO" sz="1600" spc="-170" dirty="0" err="1">
                <a:solidFill>
                  <a:schemeClr val="tx1"/>
                </a:solidFill>
                <a:latin typeface="+mn-lt"/>
              </a:rPr>
              <a:t>ó</a:t>
            </a:r>
            <a:r>
              <a:rPr sz="1600" spc="-170" dirty="0">
                <a:solidFill>
                  <a:schemeClr val="tx1"/>
                </a:solidFill>
                <a:latin typeface="+mn-lt"/>
              </a:rPr>
              <a:t>n</a:t>
            </a:r>
          </a:p>
        </p:txBody>
      </p:sp>
      <p:pic>
        <p:nvPicPr>
          <p:cNvPr id="3" name="object 3"/>
          <p:cNvPicPr/>
          <p:nvPr/>
        </p:nvPicPr>
        <p:blipFill>
          <a:blip r:embed="rId2" cstate="print"/>
          <a:stretch>
            <a:fillRect/>
          </a:stretch>
        </p:blipFill>
        <p:spPr>
          <a:xfrm>
            <a:off x="281089" y="1161326"/>
            <a:ext cx="65265" cy="65265"/>
          </a:xfrm>
          <a:prstGeom prst="rect">
            <a:avLst/>
          </a:prstGeom>
        </p:spPr>
      </p:pic>
      <p:sp>
        <p:nvSpPr>
          <p:cNvPr id="4" name="object 4"/>
          <p:cNvSpPr txBox="1"/>
          <p:nvPr/>
        </p:nvSpPr>
        <p:spPr>
          <a:xfrm>
            <a:off x="377532" y="1034095"/>
            <a:ext cx="3982085" cy="1168653"/>
          </a:xfrm>
          <a:prstGeom prst="rect">
            <a:avLst/>
          </a:prstGeom>
        </p:spPr>
        <p:txBody>
          <a:bodyPr vert="horz" wrap="square" lIns="0" tIns="22860" rIns="0" bIns="0" rtlCol="0">
            <a:spAutoFit/>
          </a:bodyPr>
          <a:lstStyle/>
          <a:p>
            <a:pPr marL="38100" marR="984885">
              <a:lnSpc>
                <a:spcPct val="119200"/>
              </a:lnSpc>
              <a:spcBef>
                <a:spcPts val="180"/>
              </a:spcBef>
            </a:pPr>
            <a:r>
              <a:rPr sz="1100" spc="-45" dirty="0">
                <a:latin typeface="Tahoma"/>
                <a:cs typeface="Tahoma"/>
              </a:rPr>
              <a:t>Sistemas</a:t>
            </a:r>
            <a:r>
              <a:rPr sz="1100" spc="20" dirty="0">
                <a:latin typeface="Tahoma"/>
                <a:cs typeface="Tahoma"/>
              </a:rPr>
              <a:t> </a:t>
            </a:r>
            <a:r>
              <a:rPr sz="1100" spc="-20" dirty="0">
                <a:latin typeface="Tahoma"/>
                <a:cs typeface="Tahoma"/>
              </a:rPr>
              <a:t>LTI</a:t>
            </a:r>
            <a:r>
              <a:rPr sz="1100" spc="20" dirty="0">
                <a:latin typeface="Tahoma"/>
                <a:cs typeface="Tahoma"/>
              </a:rPr>
              <a:t> </a:t>
            </a:r>
            <a:r>
              <a:rPr sz="1100" spc="-45" dirty="0">
                <a:latin typeface="Tahoma"/>
                <a:cs typeface="Tahoma"/>
              </a:rPr>
              <a:t>discretos:</a:t>
            </a:r>
            <a:r>
              <a:rPr sz="1100" spc="20" dirty="0">
                <a:latin typeface="Tahoma"/>
                <a:cs typeface="Tahoma"/>
              </a:rPr>
              <a:t> </a:t>
            </a:r>
            <a:r>
              <a:rPr sz="1100" spc="-10" dirty="0">
                <a:latin typeface="Tahoma"/>
                <a:cs typeface="Tahoma"/>
              </a:rPr>
              <a:t>La</a:t>
            </a:r>
            <a:r>
              <a:rPr sz="1100" spc="20" dirty="0">
                <a:latin typeface="Tahoma"/>
                <a:cs typeface="Tahoma"/>
              </a:rPr>
              <a:t> </a:t>
            </a:r>
            <a:r>
              <a:rPr sz="1100" spc="-60" dirty="0">
                <a:latin typeface="Tahoma"/>
                <a:cs typeface="Tahoma"/>
              </a:rPr>
              <a:t>suma</a:t>
            </a:r>
            <a:r>
              <a:rPr sz="1100" spc="15" dirty="0">
                <a:latin typeface="Tahoma"/>
                <a:cs typeface="Tahoma"/>
              </a:rPr>
              <a:t> </a:t>
            </a:r>
            <a:r>
              <a:rPr sz="1100" spc="-70" dirty="0">
                <a:latin typeface="Tahoma"/>
                <a:cs typeface="Tahoma"/>
              </a:rPr>
              <a:t>de</a:t>
            </a:r>
            <a:r>
              <a:rPr sz="1100" spc="20" dirty="0">
                <a:latin typeface="Tahoma"/>
                <a:cs typeface="Tahoma"/>
              </a:rPr>
              <a:t> </a:t>
            </a:r>
            <a:r>
              <a:rPr sz="1100" spc="-85" dirty="0" err="1">
                <a:latin typeface="Tahoma"/>
                <a:cs typeface="Tahoma"/>
              </a:rPr>
              <a:t>convoluci</a:t>
            </a:r>
            <a:r>
              <a:rPr lang="es-MX" sz="1100" spc="-85" dirty="0" err="1">
                <a:latin typeface="Tahoma"/>
                <a:cs typeface="Tahoma"/>
              </a:rPr>
              <a:t>ó</a:t>
            </a:r>
            <a:r>
              <a:rPr sz="1100" spc="-85" dirty="0">
                <a:latin typeface="Tahoma"/>
                <a:cs typeface="Tahoma"/>
              </a:rPr>
              <a:t>n </a:t>
            </a:r>
            <a:r>
              <a:rPr sz="1100" spc="-80" dirty="0">
                <a:latin typeface="Tahoma"/>
                <a:cs typeface="Tahoma"/>
              </a:rPr>
              <a:t> </a:t>
            </a:r>
            <a:r>
              <a:rPr sz="1100" spc="-45" dirty="0">
                <a:latin typeface="Tahoma"/>
                <a:cs typeface="Tahoma"/>
              </a:rPr>
              <a:t>Sistemas</a:t>
            </a:r>
            <a:r>
              <a:rPr sz="1100" spc="30" dirty="0">
                <a:latin typeface="Tahoma"/>
                <a:cs typeface="Tahoma"/>
              </a:rPr>
              <a:t> </a:t>
            </a:r>
            <a:r>
              <a:rPr sz="1100" spc="-20" dirty="0">
                <a:latin typeface="Tahoma"/>
                <a:cs typeface="Tahoma"/>
              </a:rPr>
              <a:t>LTI</a:t>
            </a:r>
            <a:r>
              <a:rPr sz="1100" spc="30" dirty="0">
                <a:latin typeface="Tahoma"/>
                <a:cs typeface="Tahoma"/>
              </a:rPr>
              <a:t> </a:t>
            </a:r>
            <a:r>
              <a:rPr sz="1100" spc="-45" dirty="0">
                <a:latin typeface="Tahoma"/>
                <a:cs typeface="Tahoma"/>
              </a:rPr>
              <a:t>continuos:</a:t>
            </a:r>
            <a:r>
              <a:rPr sz="1100" spc="30" dirty="0">
                <a:latin typeface="Tahoma"/>
                <a:cs typeface="Tahoma"/>
              </a:rPr>
              <a:t> </a:t>
            </a:r>
            <a:r>
              <a:rPr sz="1100" spc="-10" dirty="0">
                <a:latin typeface="Tahoma"/>
                <a:cs typeface="Tahoma"/>
              </a:rPr>
              <a:t>La</a:t>
            </a:r>
            <a:r>
              <a:rPr sz="1100" spc="30" dirty="0">
                <a:latin typeface="Tahoma"/>
                <a:cs typeface="Tahoma"/>
              </a:rPr>
              <a:t> </a:t>
            </a:r>
            <a:r>
              <a:rPr sz="1100" spc="-35" dirty="0">
                <a:latin typeface="Tahoma"/>
                <a:cs typeface="Tahoma"/>
              </a:rPr>
              <a:t>integral</a:t>
            </a:r>
            <a:r>
              <a:rPr sz="1100" spc="30" dirty="0">
                <a:latin typeface="Tahoma"/>
                <a:cs typeface="Tahoma"/>
              </a:rPr>
              <a:t> </a:t>
            </a:r>
            <a:r>
              <a:rPr sz="1100" spc="-70" dirty="0">
                <a:latin typeface="Tahoma"/>
                <a:cs typeface="Tahoma"/>
              </a:rPr>
              <a:t>de</a:t>
            </a:r>
            <a:r>
              <a:rPr sz="1100" spc="30" dirty="0">
                <a:latin typeface="Tahoma"/>
                <a:cs typeface="Tahoma"/>
              </a:rPr>
              <a:t> </a:t>
            </a:r>
            <a:r>
              <a:rPr sz="1100" spc="-85" dirty="0" err="1">
                <a:latin typeface="Tahoma"/>
                <a:cs typeface="Tahoma"/>
              </a:rPr>
              <a:t>convoluci</a:t>
            </a:r>
            <a:r>
              <a:rPr lang="es-MX" sz="1100" spc="-85" dirty="0" err="1">
                <a:latin typeface="Tahoma"/>
                <a:cs typeface="Tahoma"/>
              </a:rPr>
              <a:t>ó</a:t>
            </a:r>
            <a:r>
              <a:rPr sz="1100" spc="-85" dirty="0">
                <a:latin typeface="Tahoma"/>
                <a:cs typeface="Tahoma"/>
              </a:rPr>
              <a:t>n </a:t>
            </a:r>
            <a:r>
              <a:rPr sz="1100" spc="-330" dirty="0">
                <a:latin typeface="Tahoma"/>
                <a:cs typeface="Tahoma"/>
              </a:rPr>
              <a:t> </a:t>
            </a:r>
            <a:r>
              <a:rPr sz="1100" spc="-60" dirty="0">
                <a:latin typeface="Tahoma"/>
                <a:cs typeface="Tahoma"/>
              </a:rPr>
              <a:t>Tarea:</a:t>
            </a:r>
            <a:r>
              <a:rPr sz="1100" spc="15" dirty="0">
                <a:latin typeface="Tahoma"/>
                <a:cs typeface="Tahoma"/>
              </a:rPr>
              <a:t> </a:t>
            </a:r>
            <a:r>
              <a:rPr sz="1100" spc="-35" dirty="0">
                <a:latin typeface="Tahoma"/>
                <a:cs typeface="Tahoma"/>
              </a:rPr>
              <a:t>realizar</a:t>
            </a:r>
            <a:r>
              <a:rPr sz="1100" spc="20" dirty="0">
                <a:latin typeface="Tahoma"/>
                <a:cs typeface="Tahoma"/>
              </a:rPr>
              <a:t> </a:t>
            </a:r>
            <a:r>
              <a:rPr sz="1100" spc="-25" dirty="0">
                <a:latin typeface="Tahoma"/>
                <a:cs typeface="Tahoma"/>
              </a:rPr>
              <a:t>la</a:t>
            </a:r>
            <a:r>
              <a:rPr sz="1100" spc="20" dirty="0">
                <a:latin typeface="Tahoma"/>
                <a:cs typeface="Tahoma"/>
              </a:rPr>
              <a:t> </a:t>
            </a:r>
            <a:r>
              <a:rPr sz="1100" spc="-35" dirty="0">
                <a:latin typeface="Tahoma"/>
                <a:cs typeface="Tahoma"/>
              </a:rPr>
              <a:t>lectura</a:t>
            </a:r>
            <a:r>
              <a:rPr sz="1100" spc="20" dirty="0">
                <a:latin typeface="Tahoma"/>
                <a:cs typeface="Tahoma"/>
              </a:rPr>
              <a:t> </a:t>
            </a:r>
            <a:r>
              <a:rPr sz="1100" spc="-70" dirty="0">
                <a:latin typeface="Tahoma"/>
                <a:cs typeface="Tahoma"/>
              </a:rPr>
              <a:t>de</a:t>
            </a:r>
            <a:r>
              <a:rPr sz="1100" spc="20" dirty="0">
                <a:latin typeface="Tahoma"/>
                <a:cs typeface="Tahoma"/>
              </a:rPr>
              <a:t> </a:t>
            </a:r>
            <a:r>
              <a:rPr sz="1100" spc="-45" dirty="0">
                <a:latin typeface="Tahoma"/>
                <a:cs typeface="Tahoma"/>
              </a:rPr>
              <a:t>las</a:t>
            </a:r>
            <a:r>
              <a:rPr sz="1100" spc="20" dirty="0">
                <a:latin typeface="Tahoma"/>
                <a:cs typeface="Tahoma"/>
              </a:rPr>
              <a:t> </a:t>
            </a:r>
            <a:r>
              <a:rPr sz="1100" spc="-55" dirty="0">
                <a:latin typeface="Tahoma"/>
                <a:cs typeface="Tahoma"/>
              </a:rPr>
              <a:t>secciones</a:t>
            </a:r>
            <a:endParaRPr sz="1100" dirty="0">
              <a:latin typeface="Tahoma"/>
              <a:cs typeface="Tahoma"/>
            </a:endParaRPr>
          </a:p>
          <a:p>
            <a:pPr marL="349250" indent="-171450">
              <a:lnSpc>
                <a:spcPts val="1200"/>
              </a:lnSpc>
              <a:spcBef>
                <a:spcPts val="175"/>
              </a:spcBef>
              <a:buFont typeface="Arial" panose="020B0604020202020204" pitchFamily="34" charset="0"/>
              <a:buChar char="•"/>
            </a:pPr>
            <a:r>
              <a:rPr sz="1000" spc="-45" dirty="0">
                <a:latin typeface="Tahoma"/>
                <a:cs typeface="Tahoma"/>
              </a:rPr>
              <a:t>2.1</a:t>
            </a:r>
            <a:endParaRPr sz="1000" dirty="0">
              <a:latin typeface="Tahoma"/>
              <a:cs typeface="Tahoma"/>
            </a:endParaRPr>
          </a:p>
          <a:p>
            <a:pPr marL="349250" indent="-171450">
              <a:lnSpc>
                <a:spcPts val="1200"/>
              </a:lnSpc>
              <a:buFont typeface="Arial" panose="020B0604020202020204" pitchFamily="34" charset="0"/>
              <a:buChar char="•"/>
            </a:pPr>
            <a:r>
              <a:rPr sz="1000" spc="-45" dirty="0">
                <a:latin typeface="Tahoma"/>
                <a:cs typeface="Tahoma"/>
              </a:rPr>
              <a:t>2.2</a:t>
            </a:r>
            <a:endParaRPr sz="1000" dirty="0">
              <a:latin typeface="Tahoma"/>
              <a:cs typeface="Tahoma"/>
            </a:endParaRPr>
          </a:p>
          <a:p>
            <a:pPr marL="38100">
              <a:lnSpc>
                <a:spcPct val="100000"/>
              </a:lnSpc>
              <a:spcBef>
                <a:spcPts val="254"/>
              </a:spcBef>
            </a:pPr>
            <a:r>
              <a:rPr sz="1100" spc="-45" dirty="0">
                <a:latin typeface="Tahoma"/>
                <a:cs typeface="Tahoma"/>
              </a:rPr>
              <a:t>del</a:t>
            </a:r>
            <a:r>
              <a:rPr sz="1100" spc="25" dirty="0">
                <a:latin typeface="Tahoma"/>
                <a:cs typeface="Tahoma"/>
              </a:rPr>
              <a:t> </a:t>
            </a:r>
            <a:r>
              <a:rPr sz="1100" spc="-30" dirty="0" err="1">
                <a:latin typeface="Tahoma"/>
                <a:cs typeface="Tahoma"/>
              </a:rPr>
              <a:t>libro</a:t>
            </a:r>
            <a:r>
              <a:rPr sz="1100" spc="25" dirty="0">
                <a:latin typeface="Tahoma"/>
                <a:cs typeface="Tahoma"/>
              </a:rPr>
              <a:t> </a:t>
            </a:r>
            <a:r>
              <a:rPr sz="1100" i="1" spc="-130" dirty="0">
                <a:latin typeface="Arial"/>
                <a:cs typeface="Arial"/>
              </a:rPr>
              <a:t>Se</a:t>
            </a:r>
            <a:r>
              <a:rPr lang="es-CO" sz="1100" i="1" spc="-130" dirty="0">
                <a:latin typeface="Arial"/>
                <a:cs typeface="Arial"/>
              </a:rPr>
              <a:t>ñ</a:t>
            </a:r>
            <a:r>
              <a:rPr sz="1100" i="1" spc="-130" dirty="0">
                <a:latin typeface="Arial"/>
                <a:cs typeface="Arial"/>
              </a:rPr>
              <a:t>ales</a:t>
            </a:r>
            <a:r>
              <a:rPr sz="1100" i="1" spc="-105" dirty="0">
                <a:latin typeface="Arial"/>
                <a:cs typeface="Arial"/>
              </a:rPr>
              <a:t> </a:t>
            </a:r>
            <a:r>
              <a:rPr sz="1100" i="1" spc="-50" dirty="0">
                <a:latin typeface="Arial"/>
                <a:cs typeface="Arial"/>
              </a:rPr>
              <a:t>y</a:t>
            </a:r>
            <a:r>
              <a:rPr sz="1100" i="1" spc="60" dirty="0">
                <a:latin typeface="Arial"/>
                <a:cs typeface="Arial"/>
              </a:rPr>
              <a:t> </a:t>
            </a:r>
            <a:r>
              <a:rPr sz="1100" i="1" spc="-65" dirty="0">
                <a:latin typeface="Arial"/>
                <a:cs typeface="Arial"/>
              </a:rPr>
              <a:t>Sistemas,</a:t>
            </a:r>
            <a:r>
              <a:rPr sz="1100" i="1" spc="65" dirty="0">
                <a:latin typeface="Arial"/>
                <a:cs typeface="Arial"/>
              </a:rPr>
              <a:t> </a:t>
            </a:r>
            <a:r>
              <a:rPr sz="1100" i="1" spc="-35" dirty="0">
                <a:latin typeface="Arial"/>
                <a:cs typeface="Arial"/>
              </a:rPr>
              <a:t>Alan</a:t>
            </a:r>
            <a:r>
              <a:rPr sz="1100" i="1" spc="60" dirty="0">
                <a:latin typeface="Arial"/>
                <a:cs typeface="Arial"/>
              </a:rPr>
              <a:t> </a:t>
            </a:r>
            <a:r>
              <a:rPr sz="1100" i="1" spc="-10" dirty="0">
                <a:latin typeface="Arial"/>
                <a:cs typeface="Arial"/>
              </a:rPr>
              <a:t>V.</a:t>
            </a:r>
            <a:r>
              <a:rPr sz="1100" i="1" spc="65" dirty="0">
                <a:latin typeface="Arial"/>
                <a:cs typeface="Arial"/>
              </a:rPr>
              <a:t> </a:t>
            </a:r>
            <a:r>
              <a:rPr sz="1100" i="1" spc="-55" dirty="0">
                <a:latin typeface="Arial"/>
                <a:cs typeface="Arial"/>
              </a:rPr>
              <a:t>Oppenheim,</a:t>
            </a:r>
            <a:r>
              <a:rPr sz="1100" i="1" spc="65" dirty="0">
                <a:latin typeface="Arial"/>
                <a:cs typeface="Arial"/>
              </a:rPr>
              <a:t> </a:t>
            </a:r>
            <a:r>
              <a:rPr sz="1100" i="1" spc="-80" dirty="0">
                <a:latin typeface="Arial"/>
                <a:cs typeface="Arial"/>
              </a:rPr>
              <a:t>Segunda</a:t>
            </a:r>
            <a:r>
              <a:rPr sz="1100" i="1" spc="60" dirty="0">
                <a:latin typeface="Arial"/>
                <a:cs typeface="Arial"/>
              </a:rPr>
              <a:t> </a:t>
            </a:r>
            <a:r>
              <a:rPr sz="1100" i="1" spc="-80" dirty="0" err="1">
                <a:latin typeface="Arial"/>
                <a:cs typeface="Arial"/>
              </a:rPr>
              <a:t>Edici</a:t>
            </a:r>
            <a:r>
              <a:rPr lang="es-CO" sz="1100" i="1" spc="-80" dirty="0" err="1">
                <a:latin typeface="Arial"/>
                <a:cs typeface="Arial"/>
              </a:rPr>
              <a:t>ó</a:t>
            </a:r>
            <a:r>
              <a:rPr sz="1100" i="1" spc="-80" dirty="0">
                <a:latin typeface="Arial"/>
                <a:cs typeface="Arial"/>
              </a:rPr>
              <a:t>n</a:t>
            </a:r>
            <a:r>
              <a:rPr sz="1100" spc="-80" dirty="0">
                <a:latin typeface="Tahoma"/>
                <a:cs typeface="Tahoma"/>
              </a:rPr>
              <a:t>.</a:t>
            </a:r>
            <a:endParaRPr sz="1100" dirty="0">
              <a:latin typeface="Tahoma"/>
              <a:cs typeface="Tahoma"/>
            </a:endParaRPr>
          </a:p>
        </p:txBody>
      </p:sp>
      <p:pic>
        <p:nvPicPr>
          <p:cNvPr id="5" name="object 5"/>
          <p:cNvPicPr/>
          <p:nvPr/>
        </p:nvPicPr>
        <p:blipFill>
          <a:blip r:embed="rId2" cstate="print"/>
          <a:stretch>
            <a:fillRect/>
          </a:stretch>
        </p:blipFill>
        <p:spPr>
          <a:xfrm>
            <a:off x="281089" y="1371358"/>
            <a:ext cx="65265" cy="65265"/>
          </a:xfrm>
          <a:prstGeom prst="rect">
            <a:avLst/>
          </a:prstGeom>
        </p:spPr>
      </p:pic>
      <p:pic>
        <p:nvPicPr>
          <p:cNvPr id="6" name="object 6"/>
          <p:cNvPicPr/>
          <p:nvPr/>
        </p:nvPicPr>
        <p:blipFill>
          <a:blip r:embed="rId2" cstate="print"/>
          <a:stretch>
            <a:fillRect/>
          </a:stretch>
        </p:blipFill>
        <p:spPr>
          <a:xfrm>
            <a:off x="281089" y="1561147"/>
            <a:ext cx="65265" cy="65265"/>
          </a:xfrm>
          <a:prstGeom prst="rect">
            <a:avLst/>
          </a:prstGeom>
        </p:spPr>
      </p:pic>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72527"/>
            <a:ext cx="3907790" cy="244475"/>
          </a:xfrm>
          <a:prstGeom prst="rect">
            <a:avLst/>
          </a:prstGeom>
        </p:spPr>
        <p:txBody>
          <a:bodyPr vert="horz" wrap="square" lIns="0" tIns="17145" rIns="0" bIns="0" rtlCol="0">
            <a:spAutoFit/>
          </a:bodyPr>
          <a:lstStyle/>
          <a:p>
            <a:pPr marL="12700">
              <a:lnSpc>
                <a:spcPct val="100000"/>
              </a:lnSpc>
              <a:spcBef>
                <a:spcPts val="135"/>
              </a:spcBef>
            </a:pPr>
            <a:r>
              <a:rPr spc="-60" dirty="0"/>
              <a:t>Se</a:t>
            </a:r>
            <a:r>
              <a:rPr spc="-780" dirty="0"/>
              <a:t>n</a:t>
            </a:r>
            <a:r>
              <a:rPr spc="-60" dirty="0"/>
              <a:t>˜</a:t>
            </a:r>
            <a:r>
              <a:rPr spc="-65" dirty="0"/>
              <a:t>ales</a:t>
            </a:r>
            <a:r>
              <a:rPr spc="30" dirty="0"/>
              <a:t> </a:t>
            </a:r>
            <a:r>
              <a:rPr spc="-20" dirty="0"/>
              <a:t>p</a:t>
            </a:r>
            <a:r>
              <a:rPr spc="-75" dirty="0"/>
              <a:t>er</a:t>
            </a:r>
            <a:r>
              <a:rPr spc="5" dirty="0"/>
              <a:t>i</a:t>
            </a:r>
            <a:r>
              <a:rPr spc="-765" dirty="0"/>
              <a:t>o</a:t>
            </a:r>
            <a:r>
              <a:rPr spc="-70" dirty="0"/>
              <a:t>´</a:t>
            </a:r>
            <a:r>
              <a:rPr spc="-45" dirty="0"/>
              <a:t>dicas</a:t>
            </a:r>
            <a:r>
              <a:rPr spc="30" dirty="0"/>
              <a:t> </a:t>
            </a:r>
            <a:r>
              <a:rPr spc="-75" dirty="0"/>
              <a:t>ex</a:t>
            </a:r>
            <a:r>
              <a:rPr spc="-45" dirty="0"/>
              <a:t>ponencial</a:t>
            </a:r>
            <a:r>
              <a:rPr spc="30" dirty="0"/>
              <a:t> </a:t>
            </a:r>
            <a:r>
              <a:rPr spc="-50" dirty="0"/>
              <a:t>compleja</a:t>
            </a:r>
            <a:r>
              <a:rPr spc="30" dirty="0"/>
              <a:t> </a:t>
            </a:r>
            <a:r>
              <a:rPr spc="-60" dirty="0"/>
              <a:t>y</a:t>
            </a:r>
            <a:r>
              <a:rPr spc="30" dirty="0"/>
              <a:t> </a:t>
            </a:r>
            <a:r>
              <a:rPr spc="-45" dirty="0"/>
              <a:t>sinusoidal</a:t>
            </a:r>
          </a:p>
        </p:txBody>
      </p:sp>
      <p:sp>
        <p:nvSpPr>
          <p:cNvPr id="14" name="object 14"/>
          <p:cNvSpPr txBox="1"/>
          <p:nvPr/>
        </p:nvSpPr>
        <p:spPr>
          <a:xfrm>
            <a:off x="390232" y="803413"/>
            <a:ext cx="4104640" cy="675005"/>
          </a:xfrm>
          <a:prstGeom prst="rect">
            <a:avLst/>
          </a:prstGeom>
        </p:spPr>
        <p:txBody>
          <a:bodyPr vert="horz" wrap="square" lIns="0" tIns="6985" rIns="0" bIns="0" rtlCol="0">
            <a:spAutoFit/>
          </a:bodyPr>
          <a:lstStyle/>
          <a:p>
            <a:pPr marL="24765" marR="17780" indent="-12700" algn="ctr">
              <a:lnSpc>
                <a:spcPct val="102600"/>
              </a:lnSpc>
              <a:spcBef>
                <a:spcPts val="55"/>
              </a:spcBef>
            </a:pPr>
            <a:r>
              <a:rPr sz="1100" spc="-45" dirty="0">
                <a:latin typeface="Tahoma"/>
                <a:cs typeface="Tahoma"/>
              </a:rPr>
              <a:t>Usando</a:t>
            </a:r>
            <a:r>
              <a:rPr sz="1100" spc="25" dirty="0">
                <a:latin typeface="Tahoma"/>
                <a:cs typeface="Tahoma"/>
              </a:rPr>
              <a:t> </a:t>
            </a:r>
            <a:r>
              <a:rPr sz="1100" spc="-25" dirty="0">
                <a:latin typeface="Tahoma"/>
                <a:cs typeface="Tahoma"/>
              </a:rPr>
              <a:t>la</a:t>
            </a:r>
            <a:r>
              <a:rPr sz="1100" spc="25" dirty="0">
                <a:latin typeface="Tahoma"/>
                <a:cs typeface="Tahoma"/>
              </a:rPr>
              <a:t> </a:t>
            </a:r>
            <a:r>
              <a:rPr sz="1100" spc="-100" dirty="0" err="1">
                <a:latin typeface="Tahoma"/>
                <a:cs typeface="Tahoma"/>
              </a:rPr>
              <a:t>relaci</a:t>
            </a:r>
            <a:r>
              <a:rPr lang="es-MX" sz="1100" spc="-100" dirty="0" err="1">
                <a:latin typeface="Tahoma"/>
                <a:cs typeface="Tahoma"/>
              </a:rPr>
              <a:t>ó</a:t>
            </a:r>
            <a:r>
              <a:rPr sz="1100" spc="-100" dirty="0">
                <a:latin typeface="Tahoma"/>
                <a:cs typeface="Tahoma"/>
              </a:rPr>
              <a:t>n</a:t>
            </a:r>
            <a:r>
              <a:rPr sz="1100" spc="20" dirty="0">
                <a:latin typeface="Tahoma"/>
                <a:cs typeface="Tahoma"/>
              </a:rPr>
              <a:t> </a:t>
            </a:r>
            <a:r>
              <a:rPr sz="1100" spc="-70" dirty="0">
                <a:latin typeface="Tahoma"/>
                <a:cs typeface="Tahoma"/>
              </a:rPr>
              <a:t>de</a:t>
            </a:r>
            <a:r>
              <a:rPr sz="1100" spc="25" dirty="0">
                <a:latin typeface="Tahoma"/>
                <a:cs typeface="Tahoma"/>
              </a:rPr>
              <a:t> </a:t>
            </a:r>
            <a:r>
              <a:rPr sz="1100" spc="-30" dirty="0">
                <a:latin typeface="Tahoma"/>
                <a:cs typeface="Tahoma"/>
              </a:rPr>
              <a:t>Euler,</a:t>
            </a:r>
            <a:r>
              <a:rPr sz="1100" spc="30" dirty="0">
                <a:latin typeface="Tahoma"/>
                <a:cs typeface="Tahoma"/>
              </a:rPr>
              <a:t> </a:t>
            </a:r>
            <a:r>
              <a:rPr sz="1100" spc="-25" dirty="0">
                <a:latin typeface="Tahoma"/>
                <a:cs typeface="Tahoma"/>
              </a:rPr>
              <a:t>la</a:t>
            </a:r>
            <a:r>
              <a:rPr sz="1100" spc="25" dirty="0">
                <a:latin typeface="Tahoma"/>
                <a:cs typeface="Tahoma"/>
              </a:rPr>
              <a:t> </a:t>
            </a:r>
            <a:r>
              <a:rPr sz="1100" spc="-45" dirty="0">
                <a:latin typeface="Tahoma"/>
                <a:cs typeface="Tahoma"/>
              </a:rPr>
              <a:t>exponencial</a:t>
            </a:r>
            <a:r>
              <a:rPr sz="1100" spc="20" dirty="0">
                <a:latin typeface="Tahoma"/>
                <a:cs typeface="Tahoma"/>
              </a:rPr>
              <a:t> </a:t>
            </a:r>
            <a:r>
              <a:rPr sz="1100" spc="-45" dirty="0">
                <a:latin typeface="Tahoma"/>
                <a:cs typeface="Tahoma"/>
              </a:rPr>
              <a:t>compleja</a:t>
            </a:r>
            <a:r>
              <a:rPr sz="1100" spc="25" dirty="0">
                <a:latin typeface="Tahoma"/>
                <a:cs typeface="Tahoma"/>
              </a:rPr>
              <a:t> </a:t>
            </a:r>
            <a:r>
              <a:rPr sz="1100" spc="-85" dirty="0">
                <a:latin typeface="Tahoma"/>
                <a:cs typeface="Tahoma"/>
              </a:rPr>
              <a:t>se</a:t>
            </a:r>
            <a:r>
              <a:rPr sz="1100" spc="30" dirty="0">
                <a:latin typeface="Tahoma"/>
                <a:cs typeface="Tahoma"/>
              </a:rPr>
              <a:t> </a:t>
            </a:r>
            <a:r>
              <a:rPr sz="1100" spc="-70" dirty="0">
                <a:latin typeface="Tahoma"/>
                <a:cs typeface="Tahoma"/>
              </a:rPr>
              <a:t>puede</a:t>
            </a:r>
            <a:r>
              <a:rPr sz="1100" spc="25" dirty="0">
                <a:latin typeface="Tahoma"/>
                <a:cs typeface="Tahoma"/>
              </a:rPr>
              <a:t> </a:t>
            </a:r>
            <a:r>
              <a:rPr sz="1100" spc="-35" dirty="0">
                <a:latin typeface="Tahoma"/>
                <a:cs typeface="Tahoma"/>
              </a:rPr>
              <a:t>escribir </a:t>
            </a:r>
            <a:r>
              <a:rPr sz="1100" spc="-330" dirty="0">
                <a:latin typeface="Tahoma"/>
                <a:cs typeface="Tahoma"/>
              </a:rPr>
              <a:t> </a:t>
            </a:r>
            <a:r>
              <a:rPr sz="1100" spc="-75" dirty="0">
                <a:latin typeface="Tahoma"/>
                <a:cs typeface="Tahoma"/>
              </a:rPr>
              <a:t>en</a:t>
            </a:r>
            <a:r>
              <a:rPr sz="1100" spc="5" dirty="0">
                <a:latin typeface="Tahoma"/>
                <a:cs typeface="Tahoma"/>
              </a:rPr>
              <a:t> </a:t>
            </a:r>
            <a:r>
              <a:rPr sz="1100" spc="-105" dirty="0">
                <a:latin typeface="Tahoma"/>
                <a:cs typeface="Tahoma"/>
              </a:rPr>
              <a:t>t</a:t>
            </a:r>
            <a:r>
              <a:rPr lang="es-MX" sz="1100" spc="-105" dirty="0">
                <a:latin typeface="Tahoma"/>
                <a:cs typeface="Tahoma"/>
              </a:rPr>
              <a:t>é</a:t>
            </a:r>
            <a:r>
              <a:rPr sz="1100" spc="-105" dirty="0" err="1">
                <a:latin typeface="Tahoma"/>
                <a:cs typeface="Tahoma"/>
              </a:rPr>
              <a:t>rminos</a:t>
            </a:r>
            <a:r>
              <a:rPr sz="1100" spc="5" dirty="0">
                <a:latin typeface="Tahoma"/>
                <a:cs typeface="Tahoma"/>
              </a:rPr>
              <a:t> </a:t>
            </a:r>
            <a:r>
              <a:rPr sz="1100" spc="-70" dirty="0">
                <a:latin typeface="Tahoma"/>
                <a:cs typeface="Tahoma"/>
              </a:rPr>
              <a:t>de</a:t>
            </a:r>
            <a:r>
              <a:rPr sz="1100" spc="10" dirty="0">
                <a:latin typeface="Tahoma"/>
                <a:cs typeface="Tahoma"/>
              </a:rPr>
              <a:t> </a:t>
            </a:r>
            <a:r>
              <a:rPr sz="1100" spc="-130" dirty="0">
                <a:latin typeface="Tahoma"/>
                <a:cs typeface="Tahoma"/>
              </a:rPr>
              <a:t>se</a:t>
            </a:r>
            <a:r>
              <a:rPr lang="es-MX" sz="1100" spc="-130" dirty="0">
                <a:latin typeface="Tahoma"/>
                <a:cs typeface="Tahoma"/>
              </a:rPr>
              <a:t>¿ñ</a:t>
            </a:r>
            <a:r>
              <a:rPr sz="1100" spc="-130" dirty="0">
                <a:latin typeface="Tahoma"/>
                <a:cs typeface="Tahoma"/>
              </a:rPr>
              <a:t>ales</a:t>
            </a:r>
            <a:r>
              <a:rPr sz="1100" spc="5" dirty="0">
                <a:latin typeface="Tahoma"/>
                <a:cs typeface="Tahoma"/>
              </a:rPr>
              <a:t> </a:t>
            </a:r>
            <a:r>
              <a:rPr sz="1100" spc="-50" dirty="0">
                <a:latin typeface="Tahoma"/>
                <a:cs typeface="Tahoma"/>
              </a:rPr>
              <a:t>sinusoidales</a:t>
            </a:r>
            <a:r>
              <a:rPr sz="1100" spc="10" dirty="0">
                <a:latin typeface="Tahoma"/>
                <a:cs typeface="Tahoma"/>
              </a:rPr>
              <a:t> </a:t>
            </a:r>
            <a:r>
              <a:rPr sz="1100" spc="-45" dirty="0">
                <a:latin typeface="Tahoma"/>
                <a:cs typeface="Tahoma"/>
              </a:rPr>
              <a:t>con</a:t>
            </a:r>
            <a:r>
              <a:rPr sz="1100" spc="5" dirty="0">
                <a:latin typeface="Tahoma"/>
                <a:cs typeface="Tahoma"/>
              </a:rPr>
              <a:t> </a:t>
            </a:r>
            <a:r>
              <a:rPr sz="1100" spc="-45" dirty="0">
                <a:latin typeface="Tahoma"/>
                <a:cs typeface="Tahoma"/>
              </a:rPr>
              <a:t>el</a:t>
            </a:r>
            <a:r>
              <a:rPr sz="1100" spc="10" dirty="0">
                <a:latin typeface="Tahoma"/>
                <a:cs typeface="Tahoma"/>
              </a:rPr>
              <a:t> </a:t>
            </a:r>
            <a:r>
              <a:rPr sz="1100" spc="-50" dirty="0">
                <a:latin typeface="Tahoma"/>
                <a:cs typeface="Tahoma"/>
              </a:rPr>
              <a:t>mismo</a:t>
            </a:r>
            <a:r>
              <a:rPr sz="1100" spc="5" dirty="0">
                <a:latin typeface="Tahoma"/>
                <a:cs typeface="Tahoma"/>
              </a:rPr>
              <a:t> </a:t>
            </a:r>
            <a:r>
              <a:rPr sz="1100" spc="-35" dirty="0">
                <a:latin typeface="Tahoma"/>
                <a:cs typeface="Tahoma"/>
              </a:rPr>
              <a:t>periodo</a:t>
            </a:r>
            <a:r>
              <a:rPr sz="1100" spc="10" dirty="0">
                <a:latin typeface="Tahoma"/>
                <a:cs typeface="Tahoma"/>
              </a:rPr>
              <a:t> </a:t>
            </a:r>
            <a:r>
              <a:rPr sz="1100" spc="-40" dirty="0">
                <a:latin typeface="Tahoma"/>
                <a:cs typeface="Tahoma"/>
              </a:rPr>
              <a:t>fundamental</a:t>
            </a:r>
            <a:endParaRPr sz="1100" dirty="0">
              <a:latin typeface="Tahoma"/>
              <a:cs typeface="Tahoma"/>
            </a:endParaRPr>
          </a:p>
          <a:p>
            <a:pPr>
              <a:lnSpc>
                <a:spcPct val="100000"/>
              </a:lnSpc>
              <a:spcBef>
                <a:spcPts val="45"/>
              </a:spcBef>
            </a:pPr>
            <a:endParaRPr sz="900" dirty="0">
              <a:latin typeface="Tahoma"/>
              <a:cs typeface="Tahoma"/>
            </a:endParaRPr>
          </a:p>
          <a:p>
            <a:pPr marR="1905" algn="ctr">
              <a:lnSpc>
                <a:spcPct val="100000"/>
              </a:lnSpc>
            </a:pPr>
            <a:r>
              <a:rPr sz="1100" i="1" spc="-60" dirty="0">
                <a:latin typeface="Arial"/>
                <a:cs typeface="Arial"/>
              </a:rPr>
              <a:t>e</a:t>
            </a:r>
            <a:r>
              <a:rPr sz="1200" i="1" spc="172" baseline="31250" dirty="0">
                <a:latin typeface="Arial"/>
                <a:cs typeface="Arial"/>
              </a:rPr>
              <a:t>j</a:t>
            </a:r>
            <a:r>
              <a:rPr sz="1200" i="1" spc="-52" baseline="31250" dirty="0">
                <a:latin typeface="Calibri"/>
                <a:cs typeface="Calibri"/>
              </a:rPr>
              <a:t>ω</a:t>
            </a:r>
            <a:r>
              <a:rPr sz="900" spc="44" baseline="32407" dirty="0">
                <a:latin typeface="Tahoma"/>
                <a:cs typeface="Tahoma"/>
              </a:rPr>
              <a:t>0</a:t>
            </a:r>
            <a:r>
              <a:rPr sz="1200" i="1" spc="120" baseline="31250" dirty="0">
                <a:latin typeface="Arial"/>
                <a:cs typeface="Arial"/>
              </a:rPr>
              <a:t>t</a:t>
            </a:r>
            <a:r>
              <a:rPr sz="1200" i="1" baseline="31250" dirty="0">
                <a:latin typeface="Arial"/>
                <a:cs typeface="Arial"/>
              </a:rPr>
              <a:t> </a:t>
            </a:r>
            <a:r>
              <a:rPr sz="1200" i="1" spc="-52" baseline="31250" dirty="0">
                <a:latin typeface="Arial"/>
                <a:cs typeface="Arial"/>
              </a:rPr>
              <a:t> </a:t>
            </a:r>
            <a:r>
              <a:rPr sz="1100" spc="45" dirty="0">
                <a:latin typeface="Tahoma"/>
                <a:cs typeface="Tahoma"/>
              </a:rPr>
              <a:t>=</a:t>
            </a:r>
            <a:r>
              <a:rPr sz="1100" spc="-40" dirty="0">
                <a:latin typeface="Tahoma"/>
                <a:cs typeface="Tahoma"/>
              </a:rPr>
              <a:t> </a:t>
            </a:r>
            <a:r>
              <a:rPr sz="1100" spc="-50" dirty="0">
                <a:latin typeface="Tahoma"/>
                <a:cs typeface="Tahoma"/>
              </a:rPr>
              <a:t>cos</a:t>
            </a:r>
            <a:r>
              <a:rPr sz="1100" spc="-165" dirty="0">
                <a:latin typeface="Tahoma"/>
                <a:cs typeface="Tahoma"/>
              </a:rPr>
              <a:t> </a:t>
            </a:r>
            <a:r>
              <a:rPr sz="1100" i="1" spc="-220" dirty="0">
                <a:latin typeface="Verdana"/>
                <a:cs typeface="Verdana"/>
              </a:rPr>
              <a:t>ω</a:t>
            </a:r>
            <a:r>
              <a:rPr sz="1200" spc="52" baseline="-10416" dirty="0">
                <a:latin typeface="Tahoma"/>
                <a:cs typeface="Tahoma"/>
              </a:rPr>
              <a:t>0</a:t>
            </a:r>
            <a:r>
              <a:rPr sz="1100" i="1" spc="85" dirty="0">
                <a:latin typeface="Arial"/>
                <a:cs typeface="Arial"/>
              </a:rPr>
              <a:t>t</a:t>
            </a:r>
            <a:r>
              <a:rPr sz="1100" i="1" spc="15" dirty="0">
                <a:latin typeface="Arial"/>
                <a:cs typeface="Arial"/>
              </a:rPr>
              <a:t> </a:t>
            </a:r>
            <a:r>
              <a:rPr sz="1100" spc="45" dirty="0">
                <a:latin typeface="Tahoma"/>
                <a:cs typeface="Tahoma"/>
              </a:rPr>
              <a:t>+</a:t>
            </a:r>
            <a:r>
              <a:rPr sz="1100" spc="-105" dirty="0">
                <a:latin typeface="Tahoma"/>
                <a:cs typeface="Tahoma"/>
              </a:rPr>
              <a:t> </a:t>
            </a:r>
            <a:r>
              <a:rPr sz="1100" i="1" spc="45" dirty="0">
                <a:latin typeface="Arial"/>
                <a:cs typeface="Arial"/>
              </a:rPr>
              <a:t>j</a:t>
            </a:r>
            <a:r>
              <a:rPr sz="1100" i="1" spc="-25" dirty="0">
                <a:latin typeface="Arial"/>
                <a:cs typeface="Arial"/>
              </a:rPr>
              <a:t> </a:t>
            </a:r>
            <a:r>
              <a:rPr sz="1100" spc="-75" dirty="0">
                <a:latin typeface="Tahoma"/>
                <a:cs typeface="Tahoma"/>
              </a:rPr>
              <a:t>sen</a:t>
            </a:r>
            <a:r>
              <a:rPr sz="1100" spc="-165" dirty="0">
                <a:latin typeface="Tahoma"/>
                <a:cs typeface="Tahoma"/>
              </a:rPr>
              <a:t> </a:t>
            </a:r>
            <a:r>
              <a:rPr sz="1100" i="1" spc="-220" dirty="0">
                <a:latin typeface="Verdana"/>
                <a:cs typeface="Verdana"/>
              </a:rPr>
              <a:t>ω</a:t>
            </a:r>
            <a:r>
              <a:rPr sz="1200" spc="52" baseline="-10416" dirty="0">
                <a:latin typeface="Tahoma"/>
                <a:cs typeface="Tahoma"/>
              </a:rPr>
              <a:t>0</a:t>
            </a:r>
            <a:r>
              <a:rPr sz="1100" i="1" spc="85" dirty="0">
                <a:latin typeface="Arial"/>
                <a:cs typeface="Arial"/>
              </a:rPr>
              <a:t>t</a:t>
            </a:r>
            <a:endParaRPr sz="1100" dirty="0">
              <a:latin typeface="Arial"/>
              <a:cs typeface="Arial"/>
            </a:endParaRPr>
          </a:p>
        </p:txBody>
      </p:sp>
      <p:pic>
        <p:nvPicPr>
          <p:cNvPr id="15" name="object 15"/>
          <p:cNvPicPr/>
          <p:nvPr/>
        </p:nvPicPr>
        <p:blipFill>
          <a:blip r:embed="rId2" cstate="print"/>
          <a:stretch>
            <a:fillRect/>
          </a:stretch>
        </p:blipFill>
        <p:spPr>
          <a:xfrm>
            <a:off x="281089" y="1681441"/>
            <a:ext cx="65265" cy="65265"/>
          </a:xfrm>
          <a:prstGeom prst="rect">
            <a:avLst/>
          </a:prstGeom>
        </p:spPr>
      </p:pic>
      <p:sp>
        <p:nvSpPr>
          <p:cNvPr id="16" name="object 16"/>
          <p:cNvSpPr txBox="1"/>
          <p:nvPr/>
        </p:nvSpPr>
        <p:spPr>
          <a:xfrm>
            <a:off x="2108047" y="2141091"/>
            <a:ext cx="377190" cy="191770"/>
          </a:xfrm>
          <a:prstGeom prst="rect">
            <a:avLst/>
          </a:prstGeom>
        </p:spPr>
        <p:txBody>
          <a:bodyPr vert="horz" wrap="square" lIns="0" tIns="11430" rIns="0" bIns="0" rtlCol="0">
            <a:spAutoFit/>
          </a:bodyPr>
          <a:lstStyle/>
          <a:p>
            <a:pPr marL="38100">
              <a:lnSpc>
                <a:spcPct val="100000"/>
              </a:lnSpc>
              <a:spcBef>
                <a:spcPts val="90"/>
              </a:spcBef>
            </a:pPr>
            <a:r>
              <a:rPr sz="1100" i="1" spc="25" dirty="0">
                <a:latin typeface="Arial"/>
                <a:cs typeface="Arial"/>
              </a:rPr>
              <a:t>T</a:t>
            </a:r>
            <a:r>
              <a:rPr sz="1200" spc="37" baseline="-10416" dirty="0">
                <a:latin typeface="Tahoma"/>
                <a:cs typeface="Tahoma"/>
              </a:rPr>
              <a:t>0</a:t>
            </a:r>
            <a:r>
              <a:rPr sz="1200" spc="75" baseline="-10416" dirty="0">
                <a:latin typeface="Tahoma"/>
                <a:cs typeface="Tahoma"/>
              </a:rPr>
              <a:t> </a:t>
            </a:r>
            <a:r>
              <a:rPr sz="1100" spc="45" dirty="0">
                <a:latin typeface="Tahoma"/>
                <a:cs typeface="Tahoma"/>
              </a:rPr>
              <a:t>=</a:t>
            </a:r>
            <a:endParaRPr sz="1100">
              <a:latin typeface="Tahoma"/>
              <a:cs typeface="Tahoma"/>
            </a:endParaRPr>
          </a:p>
        </p:txBody>
      </p:sp>
      <p:sp>
        <p:nvSpPr>
          <p:cNvPr id="17" name="object 17"/>
          <p:cNvSpPr txBox="1"/>
          <p:nvPr/>
        </p:nvSpPr>
        <p:spPr>
          <a:xfrm>
            <a:off x="377532" y="1598001"/>
            <a:ext cx="4129404" cy="641350"/>
          </a:xfrm>
          <a:prstGeom prst="rect">
            <a:avLst/>
          </a:prstGeom>
        </p:spPr>
        <p:txBody>
          <a:bodyPr vert="horz" wrap="square" lIns="0" tIns="6985" rIns="0" bIns="0" rtlCol="0">
            <a:spAutoFit/>
          </a:bodyPr>
          <a:lstStyle/>
          <a:p>
            <a:pPr marL="38100" marR="30480">
              <a:lnSpc>
                <a:spcPct val="102600"/>
              </a:lnSpc>
              <a:spcBef>
                <a:spcPts val="55"/>
              </a:spcBef>
            </a:pPr>
            <a:r>
              <a:rPr sz="1100" dirty="0">
                <a:latin typeface="Tahoma"/>
                <a:cs typeface="Tahoma"/>
              </a:rPr>
              <a:t>Si</a:t>
            </a:r>
            <a:r>
              <a:rPr sz="1100" spc="15" dirty="0">
                <a:latin typeface="Tahoma"/>
                <a:cs typeface="Tahoma"/>
              </a:rPr>
              <a:t> </a:t>
            </a:r>
            <a:r>
              <a:rPr sz="1100" i="1" spc="-114" dirty="0">
                <a:latin typeface="Verdana"/>
                <a:cs typeface="Verdana"/>
              </a:rPr>
              <a:t>ω</a:t>
            </a:r>
            <a:r>
              <a:rPr sz="1200" spc="-172" baseline="-10416" dirty="0">
                <a:latin typeface="Tahoma"/>
                <a:cs typeface="Tahoma"/>
              </a:rPr>
              <a:t>0</a:t>
            </a:r>
            <a:r>
              <a:rPr sz="1200" spc="-44" baseline="-10416" dirty="0">
                <a:latin typeface="Tahoma"/>
                <a:cs typeface="Tahoma"/>
              </a:rPr>
              <a:t> </a:t>
            </a:r>
            <a:r>
              <a:rPr sz="1100" spc="45" dirty="0">
                <a:latin typeface="Tahoma"/>
                <a:cs typeface="Tahoma"/>
              </a:rPr>
              <a:t>=</a:t>
            </a:r>
            <a:r>
              <a:rPr sz="1100" spc="-40" dirty="0">
                <a:latin typeface="Tahoma"/>
                <a:cs typeface="Tahoma"/>
              </a:rPr>
              <a:t> </a:t>
            </a:r>
            <a:r>
              <a:rPr sz="1100" spc="-45" dirty="0">
                <a:latin typeface="Tahoma"/>
                <a:cs typeface="Tahoma"/>
              </a:rPr>
              <a:t>0,</a:t>
            </a:r>
            <a:r>
              <a:rPr sz="1100" spc="20" dirty="0">
                <a:latin typeface="Tahoma"/>
                <a:cs typeface="Tahoma"/>
              </a:rPr>
              <a:t> </a:t>
            </a:r>
            <a:r>
              <a:rPr sz="1100" spc="-55" dirty="0">
                <a:latin typeface="Tahoma"/>
                <a:cs typeface="Tahoma"/>
              </a:rPr>
              <a:t>entonces</a:t>
            </a:r>
            <a:r>
              <a:rPr sz="1100" spc="15" dirty="0">
                <a:latin typeface="Tahoma"/>
                <a:cs typeface="Tahoma"/>
              </a:rPr>
              <a:t> </a:t>
            </a:r>
            <a:r>
              <a:rPr sz="1100" i="1" spc="-50" dirty="0">
                <a:latin typeface="Arial"/>
                <a:cs typeface="Arial"/>
              </a:rPr>
              <a:t>x</a:t>
            </a:r>
            <a:r>
              <a:rPr sz="1100" i="1" spc="-204" dirty="0">
                <a:latin typeface="Arial"/>
                <a:cs typeface="Arial"/>
              </a:rPr>
              <a:t> </a:t>
            </a:r>
            <a:r>
              <a:rPr sz="1100" spc="55" dirty="0">
                <a:latin typeface="Tahoma"/>
                <a:cs typeface="Tahoma"/>
              </a:rPr>
              <a:t>(</a:t>
            </a:r>
            <a:r>
              <a:rPr sz="1100" i="1" spc="55" dirty="0">
                <a:latin typeface="Arial"/>
                <a:cs typeface="Arial"/>
              </a:rPr>
              <a:t>t</a:t>
            </a:r>
            <a:r>
              <a:rPr sz="1100" spc="55" dirty="0">
                <a:latin typeface="Tahoma"/>
                <a:cs typeface="Tahoma"/>
              </a:rPr>
              <a:t>)</a:t>
            </a:r>
            <a:r>
              <a:rPr sz="1100" spc="-40" dirty="0">
                <a:latin typeface="Tahoma"/>
                <a:cs typeface="Tahoma"/>
              </a:rPr>
              <a:t> </a:t>
            </a:r>
            <a:r>
              <a:rPr sz="1100" spc="45" dirty="0">
                <a:latin typeface="Tahoma"/>
                <a:cs typeface="Tahoma"/>
              </a:rPr>
              <a:t>=</a:t>
            </a:r>
            <a:r>
              <a:rPr sz="1100" spc="-40" dirty="0">
                <a:latin typeface="Tahoma"/>
                <a:cs typeface="Tahoma"/>
              </a:rPr>
              <a:t> </a:t>
            </a:r>
            <a:r>
              <a:rPr sz="1100" spc="-45" dirty="0">
                <a:latin typeface="Tahoma"/>
                <a:cs typeface="Tahoma"/>
              </a:rPr>
              <a:t>1,</a:t>
            </a:r>
            <a:r>
              <a:rPr sz="1100" spc="20" dirty="0">
                <a:latin typeface="Tahoma"/>
                <a:cs typeface="Tahoma"/>
              </a:rPr>
              <a:t> </a:t>
            </a:r>
            <a:r>
              <a:rPr sz="1100" spc="-25" dirty="0">
                <a:latin typeface="Tahoma"/>
                <a:cs typeface="Tahoma"/>
              </a:rPr>
              <a:t>la</a:t>
            </a:r>
            <a:r>
              <a:rPr sz="1100" spc="15" dirty="0">
                <a:latin typeface="Tahoma"/>
                <a:cs typeface="Tahoma"/>
              </a:rPr>
              <a:t> </a:t>
            </a:r>
            <a:r>
              <a:rPr sz="1100" spc="-30" dirty="0">
                <a:latin typeface="Tahoma"/>
                <a:cs typeface="Tahoma"/>
              </a:rPr>
              <a:t>cual</a:t>
            </a:r>
            <a:r>
              <a:rPr sz="1100" spc="20" dirty="0">
                <a:latin typeface="Tahoma"/>
                <a:cs typeface="Tahoma"/>
              </a:rPr>
              <a:t> </a:t>
            </a:r>
            <a:r>
              <a:rPr sz="1100" spc="-85" dirty="0">
                <a:latin typeface="Tahoma"/>
                <a:cs typeface="Tahoma"/>
              </a:rPr>
              <a:t>es</a:t>
            </a:r>
            <a:r>
              <a:rPr sz="1100" spc="15" dirty="0">
                <a:latin typeface="Tahoma"/>
                <a:cs typeface="Tahoma"/>
              </a:rPr>
              <a:t> </a:t>
            </a:r>
            <a:r>
              <a:rPr sz="1100" spc="-90" dirty="0">
                <a:latin typeface="Tahoma"/>
                <a:cs typeface="Tahoma"/>
              </a:rPr>
              <a:t>peri</a:t>
            </a:r>
            <a:r>
              <a:rPr lang="es-MX" sz="1100" spc="-90" dirty="0" err="1">
                <a:latin typeface="Tahoma"/>
                <a:cs typeface="Tahoma"/>
              </a:rPr>
              <a:t>ó</a:t>
            </a:r>
            <a:r>
              <a:rPr sz="1100" spc="-90" dirty="0" err="1">
                <a:latin typeface="Tahoma"/>
                <a:cs typeface="Tahoma"/>
              </a:rPr>
              <a:t>dica</a:t>
            </a:r>
            <a:r>
              <a:rPr sz="1100" spc="20" dirty="0">
                <a:latin typeface="Tahoma"/>
                <a:cs typeface="Tahoma"/>
              </a:rPr>
              <a:t> </a:t>
            </a:r>
            <a:r>
              <a:rPr sz="1100" spc="-55" dirty="0">
                <a:latin typeface="Tahoma"/>
                <a:cs typeface="Tahoma"/>
              </a:rPr>
              <a:t>para</a:t>
            </a:r>
            <a:r>
              <a:rPr sz="1100" spc="15" dirty="0">
                <a:latin typeface="Tahoma"/>
                <a:cs typeface="Tahoma"/>
              </a:rPr>
              <a:t> </a:t>
            </a:r>
            <a:r>
              <a:rPr sz="1100" spc="-40" dirty="0">
                <a:latin typeface="Tahoma"/>
                <a:cs typeface="Tahoma"/>
              </a:rPr>
              <a:t>cualquier</a:t>
            </a:r>
            <a:r>
              <a:rPr sz="1100" spc="20" dirty="0">
                <a:latin typeface="Tahoma"/>
                <a:cs typeface="Tahoma"/>
              </a:rPr>
              <a:t> </a:t>
            </a:r>
            <a:r>
              <a:rPr sz="1100" spc="-45" dirty="0">
                <a:latin typeface="Tahoma"/>
                <a:cs typeface="Tahoma"/>
              </a:rPr>
              <a:t>valor </a:t>
            </a:r>
            <a:r>
              <a:rPr sz="1100" spc="-330" dirty="0">
                <a:latin typeface="Tahoma"/>
                <a:cs typeface="Tahoma"/>
              </a:rPr>
              <a:t> </a:t>
            </a:r>
            <a:r>
              <a:rPr sz="1100" spc="-70" dirty="0">
                <a:latin typeface="Tahoma"/>
                <a:cs typeface="Tahoma"/>
              </a:rPr>
              <a:t>de</a:t>
            </a:r>
            <a:r>
              <a:rPr sz="1100" spc="20" dirty="0">
                <a:latin typeface="Tahoma"/>
                <a:cs typeface="Tahoma"/>
              </a:rPr>
              <a:t> </a:t>
            </a:r>
            <a:r>
              <a:rPr sz="1100" i="1" spc="65" dirty="0">
                <a:latin typeface="Arial"/>
                <a:cs typeface="Arial"/>
              </a:rPr>
              <a:t>T</a:t>
            </a:r>
            <a:r>
              <a:rPr sz="1100" i="1" spc="-160" dirty="0">
                <a:latin typeface="Arial"/>
                <a:cs typeface="Arial"/>
              </a:rPr>
              <a:t> </a:t>
            </a:r>
            <a:r>
              <a:rPr sz="1100" spc="-35" dirty="0">
                <a:latin typeface="Tahoma"/>
                <a:cs typeface="Tahoma"/>
              </a:rPr>
              <a:t>.</a:t>
            </a:r>
            <a:r>
              <a:rPr sz="1100" spc="20" dirty="0">
                <a:latin typeface="Tahoma"/>
                <a:cs typeface="Tahoma"/>
              </a:rPr>
              <a:t> </a:t>
            </a:r>
            <a:r>
              <a:rPr sz="1100" dirty="0">
                <a:latin typeface="Tahoma"/>
                <a:cs typeface="Tahoma"/>
              </a:rPr>
              <a:t>Si</a:t>
            </a:r>
            <a:r>
              <a:rPr sz="1100" spc="20" dirty="0">
                <a:latin typeface="Tahoma"/>
                <a:cs typeface="Tahoma"/>
              </a:rPr>
              <a:t> </a:t>
            </a:r>
            <a:r>
              <a:rPr sz="1100" i="1" spc="-220" dirty="0">
                <a:latin typeface="Verdana"/>
                <a:cs typeface="Verdana"/>
              </a:rPr>
              <a:t>ω</a:t>
            </a:r>
            <a:r>
              <a:rPr sz="1200" spc="-22" baseline="-10416" dirty="0">
                <a:latin typeface="Tahoma"/>
                <a:cs typeface="Tahoma"/>
              </a:rPr>
              <a:t>0</a:t>
            </a:r>
            <a:r>
              <a:rPr sz="1200" spc="150" baseline="-10416" dirty="0">
                <a:latin typeface="Tahoma"/>
                <a:cs typeface="Tahoma"/>
              </a:rPr>
              <a:t> </a:t>
            </a:r>
            <a:r>
              <a:rPr lang="es-CO" sz="1100" i="1" spc="-5" dirty="0">
                <a:latin typeface="Arial"/>
                <a:cs typeface="Arial"/>
              </a:rPr>
              <a:t>≠</a:t>
            </a:r>
            <a:r>
              <a:rPr sz="1100" spc="-40" dirty="0">
                <a:latin typeface="Tahoma"/>
                <a:cs typeface="Tahoma"/>
              </a:rPr>
              <a:t> </a:t>
            </a:r>
            <a:r>
              <a:rPr sz="1100" spc="-55" dirty="0">
                <a:latin typeface="Tahoma"/>
                <a:cs typeface="Tahoma"/>
              </a:rPr>
              <a:t>0</a:t>
            </a:r>
            <a:r>
              <a:rPr sz="1100" spc="15" dirty="0">
                <a:latin typeface="Tahoma"/>
                <a:cs typeface="Tahoma"/>
              </a:rPr>
              <a:t> </a:t>
            </a:r>
            <a:r>
              <a:rPr sz="1100" spc="-55" dirty="0">
                <a:latin typeface="Tahoma"/>
                <a:cs typeface="Tahoma"/>
              </a:rPr>
              <a:t>entonces</a:t>
            </a:r>
            <a:r>
              <a:rPr sz="1100" spc="20" dirty="0">
                <a:latin typeface="Tahoma"/>
                <a:cs typeface="Tahoma"/>
              </a:rPr>
              <a:t> </a:t>
            </a:r>
            <a:r>
              <a:rPr sz="1100" spc="-45" dirty="0">
                <a:latin typeface="Tahoma"/>
                <a:cs typeface="Tahoma"/>
              </a:rPr>
              <a:t>el</a:t>
            </a:r>
            <a:r>
              <a:rPr sz="1100" spc="20" dirty="0">
                <a:latin typeface="Tahoma"/>
                <a:cs typeface="Tahoma"/>
              </a:rPr>
              <a:t> </a:t>
            </a:r>
            <a:r>
              <a:rPr sz="1100" spc="-20" dirty="0">
                <a:latin typeface="Tahoma"/>
                <a:cs typeface="Tahoma"/>
              </a:rPr>
              <a:t>p</a:t>
            </a:r>
            <a:r>
              <a:rPr sz="1100" spc="-40" dirty="0">
                <a:latin typeface="Tahoma"/>
                <a:cs typeface="Tahoma"/>
              </a:rPr>
              <a:t>eri</a:t>
            </a:r>
            <a:r>
              <a:rPr sz="1100" spc="-30" dirty="0">
                <a:latin typeface="Tahoma"/>
                <a:cs typeface="Tahoma"/>
              </a:rPr>
              <a:t>o</a:t>
            </a:r>
            <a:r>
              <a:rPr sz="1100" spc="-50" dirty="0">
                <a:latin typeface="Tahoma"/>
                <a:cs typeface="Tahoma"/>
              </a:rPr>
              <a:t>do</a:t>
            </a:r>
            <a:r>
              <a:rPr sz="1100" spc="20" dirty="0">
                <a:latin typeface="Tahoma"/>
                <a:cs typeface="Tahoma"/>
              </a:rPr>
              <a:t> </a:t>
            </a:r>
            <a:r>
              <a:rPr sz="1100" spc="-40" dirty="0">
                <a:latin typeface="Tahoma"/>
                <a:cs typeface="Tahoma"/>
              </a:rPr>
              <a:t>fundamental</a:t>
            </a:r>
            <a:r>
              <a:rPr sz="1100" spc="15" dirty="0">
                <a:latin typeface="Tahoma"/>
                <a:cs typeface="Tahoma"/>
              </a:rPr>
              <a:t> </a:t>
            </a:r>
            <a:r>
              <a:rPr sz="1100" i="1" spc="65" dirty="0">
                <a:latin typeface="Arial"/>
                <a:cs typeface="Arial"/>
              </a:rPr>
              <a:t>T</a:t>
            </a:r>
            <a:r>
              <a:rPr sz="1200" spc="-22" baseline="-10416" dirty="0">
                <a:latin typeface="Tahoma"/>
                <a:cs typeface="Tahoma"/>
              </a:rPr>
              <a:t>0</a:t>
            </a:r>
            <a:r>
              <a:rPr sz="1200" baseline="-10416" dirty="0">
                <a:latin typeface="Tahoma"/>
                <a:cs typeface="Tahoma"/>
              </a:rPr>
              <a:t> </a:t>
            </a:r>
            <a:r>
              <a:rPr sz="1200" spc="-135" baseline="-10416" dirty="0">
                <a:latin typeface="Tahoma"/>
                <a:cs typeface="Tahoma"/>
              </a:rPr>
              <a:t> </a:t>
            </a:r>
            <a:r>
              <a:rPr sz="1100" spc="-70" dirty="0">
                <a:latin typeface="Tahoma"/>
                <a:cs typeface="Tahoma"/>
              </a:rPr>
              <a:t>de</a:t>
            </a:r>
            <a:r>
              <a:rPr sz="1100" spc="20" dirty="0">
                <a:latin typeface="Tahoma"/>
                <a:cs typeface="Tahoma"/>
              </a:rPr>
              <a:t> </a:t>
            </a:r>
            <a:r>
              <a:rPr sz="1100" i="1" spc="-50" dirty="0">
                <a:latin typeface="Arial"/>
                <a:cs typeface="Arial"/>
              </a:rPr>
              <a:t>x</a:t>
            </a:r>
            <a:r>
              <a:rPr sz="1100" i="1" spc="-210" dirty="0">
                <a:latin typeface="Arial"/>
                <a:cs typeface="Arial"/>
              </a:rPr>
              <a:t> </a:t>
            </a:r>
            <a:r>
              <a:rPr sz="1100" dirty="0">
                <a:latin typeface="Tahoma"/>
                <a:cs typeface="Tahoma"/>
              </a:rPr>
              <a:t>(</a:t>
            </a:r>
            <a:r>
              <a:rPr sz="1100" i="1" spc="160" dirty="0">
                <a:latin typeface="Arial"/>
                <a:cs typeface="Arial"/>
              </a:rPr>
              <a:t>t</a:t>
            </a:r>
            <a:r>
              <a:rPr sz="1100" dirty="0">
                <a:latin typeface="Tahoma"/>
                <a:cs typeface="Tahoma"/>
              </a:rPr>
              <a:t>)</a:t>
            </a:r>
            <a:r>
              <a:rPr sz="1100" spc="20" dirty="0">
                <a:latin typeface="Tahoma"/>
                <a:cs typeface="Tahoma"/>
              </a:rPr>
              <a:t> </a:t>
            </a:r>
            <a:r>
              <a:rPr sz="1100" spc="-85" dirty="0">
                <a:latin typeface="Tahoma"/>
                <a:cs typeface="Tahoma"/>
              </a:rPr>
              <a:t>es</a:t>
            </a:r>
            <a:endParaRPr sz="1100" dirty="0">
              <a:latin typeface="Tahoma"/>
              <a:cs typeface="Tahoma"/>
            </a:endParaRPr>
          </a:p>
          <a:p>
            <a:pPr marL="334645" algn="ctr">
              <a:lnSpc>
                <a:spcPct val="100000"/>
              </a:lnSpc>
              <a:spcBef>
                <a:spcPts val="865"/>
              </a:spcBef>
            </a:pPr>
            <a:r>
              <a:rPr sz="1100" spc="-70" dirty="0">
                <a:latin typeface="Tahoma"/>
                <a:cs typeface="Tahoma"/>
              </a:rPr>
              <a:t>2</a:t>
            </a:r>
            <a:r>
              <a:rPr sz="1100" i="1" spc="-70" dirty="0">
                <a:latin typeface="Verdana"/>
                <a:cs typeface="Verdana"/>
              </a:rPr>
              <a:t>π</a:t>
            </a:r>
            <a:endParaRPr sz="1100" dirty="0">
              <a:latin typeface="Verdana"/>
              <a:cs typeface="Verdana"/>
            </a:endParaRPr>
          </a:p>
        </p:txBody>
      </p:sp>
      <p:sp>
        <p:nvSpPr>
          <p:cNvPr id="18" name="object 18"/>
          <p:cNvSpPr/>
          <p:nvPr/>
        </p:nvSpPr>
        <p:spPr>
          <a:xfrm>
            <a:off x="2500452" y="2257691"/>
            <a:ext cx="223520" cy="0"/>
          </a:xfrm>
          <a:custGeom>
            <a:avLst/>
            <a:gdLst/>
            <a:ahLst/>
            <a:cxnLst/>
            <a:rect l="l" t="t" r="r" b="b"/>
            <a:pathLst>
              <a:path w="223519">
                <a:moveTo>
                  <a:pt x="0" y="0"/>
                </a:moveTo>
                <a:lnTo>
                  <a:pt x="223304" y="0"/>
                </a:lnTo>
              </a:path>
            </a:pathLst>
          </a:custGeom>
          <a:ln w="5537">
            <a:solidFill>
              <a:srgbClr val="000000"/>
            </a:solidFill>
          </a:ln>
        </p:spPr>
        <p:txBody>
          <a:bodyPr wrap="square" lIns="0" tIns="0" rIns="0" bIns="0" rtlCol="0"/>
          <a:lstStyle/>
          <a:p>
            <a:endParaRPr/>
          </a:p>
        </p:txBody>
      </p:sp>
      <p:sp>
        <p:nvSpPr>
          <p:cNvPr id="19" name="object 19"/>
          <p:cNvSpPr txBox="1"/>
          <p:nvPr/>
        </p:nvSpPr>
        <p:spPr>
          <a:xfrm>
            <a:off x="2462352" y="2236125"/>
            <a:ext cx="299720" cy="191770"/>
          </a:xfrm>
          <a:prstGeom prst="rect">
            <a:avLst/>
          </a:prstGeom>
        </p:spPr>
        <p:txBody>
          <a:bodyPr vert="horz" wrap="square" lIns="0" tIns="11430" rIns="0" bIns="0" rtlCol="0">
            <a:spAutoFit/>
          </a:bodyPr>
          <a:lstStyle/>
          <a:p>
            <a:pPr marL="38100">
              <a:lnSpc>
                <a:spcPct val="100000"/>
              </a:lnSpc>
              <a:spcBef>
                <a:spcPts val="90"/>
              </a:spcBef>
            </a:pPr>
            <a:r>
              <a:rPr sz="1100" i="1" spc="-40" dirty="0">
                <a:latin typeface="Arial"/>
                <a:cs typeface="Arial"/>
              </a:rPr>
              <a:t>|</a:t>
            </a:r>
            <a:r>
              <a:rPr sz="1100" i="1" spc="-40" dirty="0">
                <a:latin typeface="Verdana"/>
                <a:cs typeface="Verdana"/>
              </a:rPr>
              <a:t>ω</a:t>
            </a:r>
            <a:r>
              <a:rPr sz="1200" spc="-60" baseline="-10416" dirty="0">
                <a:latin typeface="Tahoma"/>
                <a:cs typeface="Tahoma"/>
              </a:rPr>
              <a:t>0</a:t>
            </a:r>
            <a:r>
              <a:rPr sz="1100" i="1" spc="-40" dirty="0">
                <a:latin typeface="Arial"/>
                <a:cs typeface="Arial"/>
              </a:rPr>
              <a:t>|</a:t>
            </a:r>
            <a:endParaRPr sz="1100">
              <a:latin typeface="Arial"/>
              <a:cs typeface="Arial"/>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10" dirty="0"/>
              <a:t>Jan Bacca</a:t>
            </a:r>
            <a:r>
              <a:rPr spc="15" dirty="0"/>
              <a:t> R. </a:t>
            </a:r>
            <a:r>
              <a:rPr spc="20" dirty="0"/>
              <a:t> </a:t>
            </a:r>
            <a:r>
              <a:rPr spc="15" dirty="0"/>
              <a:t>Ana</a:t>
            </a:r>
            <a:r>
              <a:rPr spc="10" dirty="0"/>
              <a:t> </a:t>
            </a:r>
            <a:r>
              <a:rPr spc="-45" dirty="0"/>
              <a:t>Mar´ıa</a:t>
            </a:r>
            <a:r>
              <a:rPr spc="20" dirty="0"/>
              <a:t> </a:t>
            </a:r>
            <a:r>
              <a:rPr spc="-20" dirty="0"/>
              <a:t>Reyes</a:t>
            </a:r>
            <a:r>
              <a:rPr spc="220" dirty="0"/>
              <a:t> </a:t>
            </a:r>
            <a:r>
              <a:rPr spc="30" dirty="0"/>
              <a:t>(UN)</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342</TotalTime>
  <Words>6525</Words>
  <Application>Microsoft Office PowerPoint</Application>
  <PresentationFormat>Personalizado</PresentationFormat>
  <Paragraphs>1160</Paragraphs>
  <Slides>84</Slides>
  <Notes>0</Notes>
  <HiddenSlides>0</HiddenSlides>
  <MMClips>0</MMClips>
  <ScaleCrop>false</ScaleCrop>
  <HeadingPairs>
    <vt:vector size="6" baseType="variant">
      <vt:variant>
        <vt:lpstr>Fuentes usadas</vt:lpstr>
      </vt:variant>
      <vt:variant>
        <vt:i4>15</vt:i4>
      </vt:variant>
      <vt:variant>
        <vt:lpstr>Tema</vt:lpstr>
      </vt:variant>
      <vt:variant>
        <vt:i4>1</vt:i4>
      </vt:variant>
      <vt:variant>
        <vt:lpstr>Títulos de diapositiva</vt:lpstr>
      </vt:variant>
      <vt:variant>
        <vt:i4>84</vt:i4>
      </vt:variant>
    </vt:vector>
  </HeadingPairs>
  <TitlesOfParts>
    <vt:vector size="100" baseType="lpstr">
      <vt:lpstr>SimSun-ExtB</vt:lpstr>
      <vt:lpstr>Arial</vt:lpstr>
      <vt:lpstr>Calibri</vt:lpstr>
      <vt:lpstr>Cambria Math</vt:lpstr>
      <vt:lpstr>Gill Sans MT</vt:lpstr>
      <vt:lpstr>KaTeX_Main</vt:lpstr>
      <vt:lpstr>KaTeX_Math</vt:lpstr>
      <vt:lpstr>Libre Franklin</vt:lpstr>
      <vt:lpstr>Lucida Sans Unicode</vt:lpstr>
      <vt:lpstr>Microsoft Sans Serif</vt:lpstr>
      <vt:lpstr>Symbol</vt:lpstr>
      <vt:lpstr>Tahoma</vt:lpstr>
      <vt:lpstr>Times New Roman</vt:lpstr>
      <vt:lpstr>Trebuchet MS</vt:lpstr>
      <vt:lpstr>Verdana</vt:lpstr>
      <vt:lpstr>Office Theme</vt:lpstr>
      <vt:lpstr>Presentación de PowerPoint</vt:lpstr>
      <vt:lpstr>Agenda</vt:lpstr>
      <vt:lpstr>Sen˜ales continuas exponencial compleja y sinusoidal</vt:lpstr>
      <vt:lpstr>Sen˜ales exponencial reales</vt:lpstr>
      <vt:lpstr>Presentación de PowerPoint</vt:lpstr>
      <vt:lpstr>Sen˜ales perio´dicas exponencial compleja y sinusoidal</vt:lpstr>
      <vt:lpstr>Sen˜ales perio´dicas exponencial compleja y sinusoidal</vt:lpstr>
      <vt:lpstr>Presentación de PowerPoint</vt:lpstr>
      <vt:lpstr>Sen˜ales perio´dicas exponencial compleja y sinusoidal</vt:lpstr>
      <vt:lpstr>Sen˜ales perio´dicas exponencial compleja y sinusoidal</vt:lpstr>
      <vt:lpstr>Sen˜ales perio´dicas exponencial compleja y sinusoidal</vt:lpstr>
      <vt:lpstr>Sen˜ales perio´dicas exponencial compleja y sinusoidal</vt:lpstr>
      <vt:lpstr>Sen˜ales perio´dicas exponencial compleja y sinusoidal</vt:lpstr>
      <vt:lpstr>Sen˜ales perio´dicas exponencial compleja y sinusoidal</vt:lpstr>
      <vt:lpstr>Sen˜ales perio´dicas exponencial compleja y sinusoidal</vt:lpstr>
      <vt:lpstr>Sen˜ales perio´dicas exponencial compleja y sinusoidal</vt:lpstr>
      <vt:lpstr>Sen˜ales perio´dicas exponencial compleja y sinusoidal</vt:lpstr>
      <vt:lpstr>Conjuntos de exponenciales complejas relacionadas  armónicamente</vt:lpstr>
      <vt:lpstr>Conjuntos de exponenciales complejas relacionadas  armónicamente</vt:lpstr>
      <vt:lpstr>Conjuntos de exponenciales complejas relacionadas  armónicamente</vt:lpstr>
      <vt:lpstr>Conjuntos de exponenciales complejas relacionadas  armónicamente</vt:lpstr>
      <vt:lpstr>Sen˜ales exponencial complejas generales</vt:lpstr>
      <vt:lpstr>Sen˜ales exponencial complejas generales</vt:lpstr>
      <vt:lpstr>Sen˜ales exponencial complejas generales</vt:lpstr>
      <vt:lpstr>Sen˜ales exponencial complejas generales</vt:lpstr>
      <vt:lpstr>Sen˜ales discretas exponencial compleja y sinusoidal</vt:lpstr>
      <vt:lpstr>Sen˜ales discretas exponencial compleja y sinusoidal</vt:lpstr>
      <vt:lpstr>Sen˜ales exponenciales reales</vt:lpstr>
      <vt:lpstr>Sen˜ales exponenciales reales</vt:lpstr>
      <vt:lpstr>Sen˜ales sinusoidales</vt:lpstr>
      <vt:lpstr>Sen˜ales sinusoidales</vt:lpstr>
      <vt:lpstr>Sen˜ales sinusoidales</vt:lpstr>
      <vt:lpstr>Sen˜ales sinusoidales</vt:lpstr>
      <vt:lpstr>Sen˜ales exponencial complejas generales</vt:lpstr>
      <vt:lpstr>Sen˜ales exponencial complejas generales</vt:lpstr>
      <vt:lpstr>Sen˜ales exponencial complejas generales</vt:lpstr>
      <vt:lpstr>Presentación de PowerPoint</vt:lpstr>
      <vt:lpstr>Propiedades de periodicidad de exponenciales discretas</vt:lpstr>
      <vt:lpstr>Propiedades de periodicidad de exponenciales discretas</vt:lpstr>
      <vt:lpstr>Propiedades de periodicidad de exponenciales discretas</vt:lpstr>
      <vt:lpstr>Propiedades de periodicidad de exponenciales discretas</vt:lpstr>
      <vt:lpstr>Propiedades de periodicidad de exponenciales discretas</vt:lpstr>
      <vt:lpstr>Propiedades de periodicidad de exponenciales discretas</vt:lpstr>
      <vt:lpstr>Secuencia de sinusoidales discretas para diferentes  frecuencias</vt:lpstr>
      <vt:lpstr>Secuencia de sinusoidales discretas para diferentes  frecuencias</vt:lpstr>
      <vt:lpstr>Propiedades</vt:lpstr>
      <vt:lpstr>Propiedades</vt:lpstr>
      <vt:lpstr>Propiedades</vt:lpstr>
      <vt:lpstr>Propiedades</vt:lpstr>
      <vt:lpstr>Presentación de PowerPoint</vt:lpstr>
      <vt:lpstr>Ejemplos sencillos de sistemas</vt:lpstr>
      <vt:lpstr>Presentación de PowerPoint</vt:lpstr>
      <vt:lpstr>Presentación de PowerPoint</vt:lpstr>
      <vt:lpstr>Ejemplos sencillos de sistemas</vt:lpstr>
      <vt:lpstr>Presentación de PowerPoint</vt:lpstr>
      <vt:lpstr>Ejemplos sencillos de sistemas</vt:lpstr>
      <vt:lpstr>Ejemplos sencillos de sistemas</vt:lpstr>
      <vt:lpstr>Ejemplos sencillos de sistemas</vt:lpstr>
      <vt:lpstr>Propiedades b´asicas de los sistemas</vt:lpstr>
      <vt:lpstr>Sistemas con y sin memoria</vt:lpstr>
      <vt:lpstr>Sistemas con y sin memoria</vt:lpstr>
      <vt:lpstr>Sistemas con y sin memoria</vt:lpstr>
      <vt:lpstr>Invertibilidad y sistemas inversos</vt:lpstr>
      <vt:lpstr>Causalidad</vt:lpstr>
      <vt:lpstr>y(t) = x(t-1)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Estabilidad</vt:lpstr>
      <vt:lpstr>Invariancia en el tiempo</vt:lpstr>
      <vt:lpstr>Presentación de PowerPoint</vt:lpstr>
      <vt:lpstr>Linealidad</vt:lpstr>
      <vt:lpstr>Linealidad</vt:lpstr>
      <vt:lpstr>Linealidad</vt:lpstr>
      <vt:lpstr>Linealidad</vt:lpstr>
      <vt:lpstr>Resumen de sesión</vt:lpstr>
      <vt:lpstr>Siguiente sesión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Señales y Sistemas 1  Sesión 2</dc:title>
  <dc:creator>José Ramon Iglesias Gamarra; R Iglesias</dc:creator>
  <cp:lastModifiedBy>José Ramon Iglesias Gamarra</cp:lastModifiedBy>
  <cp:revision>21</cp:revision>
  <dcterms:created xsi:type="dcterms:W3CDTF">2023-01-06T13:46:16Z</dcterms:created>
  <dcterms:modified xsi:type="dcterms:W3CDTF">2023-03-01T22:56:43Z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2018-02-14T00:00:00Z</vt:filetime>
  </property>
  <property fmtid="{D5CDD505-2E9C-101B-9397-08002B2CF9AE}" pid="3" name="Creator">
    <vt:lpwstr>LaTeX with Beamer class version 3.36</vt:lpwstr>
  </property>
  <property fmtid="{D5CDD505-2E9C-101B-9397-08002B2CF9AE}" pid="4" name="LastSaved">
    <vt:filetime>2023-01-06T00:00:00Z</vt:filetime>
  </property>
</Properties>
</file>