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860" r:id="rId2"/>
    <p:sldId id="261" r:id="rId3"/>
    <p:sldId id="262" r:id="rId4"/>
    <p:sldId id="800" r:id="rId5"/>
    <p:sldId id="806" r:id="rId6"/>
    <p:sldId id="802" r:id="rId7"/>
    <p:sldId id="803" r:id="rId8"/>
    <p:sldId id="805" r:id="rId9"/>
    <p:sldId id="804" r:id="rId10"/>
    <p:sldId id="807" r:id="rId11"/>
    <p:sldId id="808" r:id="rId12"/>
    <p:sldId id="809" r:id="rId13"/>
    <p:sldId id="810" r:id="rId14"/>
    <p:sldId id="811" r:id="rId15"/>
    <p:sldId id="815" r:id="rId16"/>
    <p:sldId id="816" r:id="rId17"/>
    <p:sldId id="817" r:id="rId18"/>
    <p:sldId id="818" r:id="rId19"/>
    <p:sldId id="812" r:id="rId20"/>
    <p:sldId id="813" r:id="rId21"/>
    <p:sldId id="814" r:id="rId22"/>
    <p:sldId id="819" r:id="rId23"/>
    <p:sldId id="843" r:id="rId24"/>
    <p:sldId id="848" r:id="rId25"/>
    <p:sldId id="847" r:id="rId26"/>
    <p:sldId id="844" r:id="rId27"/>
    <p:sldId id="845" r:id="rId28"/>
    <p:sldId id="846" r:id="rId29"/>
    <p:sldId id="849" r:id="rId30"/>
    <p:sldId id="836" r:id="rId31"/>
    <p:sldId id="820" r:id="rId32"/>
    <p:sldId id="827" r:id="rId33"/>
    <p:sldId id="821" r:id="rId34"/>
    <p:sldId id="822" r:id="rId35"/>
    <p:sldId id="823" r:id="rId36"/>
    <p:sldId id="824" r:id="rId37"/>
    <p:sldId id="825" r:id="rId38"/>
    <p:sldId id="826" r:id="rId39"/>
    <p:sldId id="829" r:id="rId40"/>
    <p:sldId id="830" r:id="rId41"/>
    <p:sldId id="831" r:id="rId42"/>
    <p:sldId id="828" r:id="rId43"/>
    <p:sldId id="832" r:id="rId44"/>
    <p:sldId id="833" r:id="rId45"/>
    <p:sldId id="834" r:id="rId46"/>
    <p:sldId id="835" r:id="rId47"/>
    <p:sldId id="850" r:id="rId48"/>
    <p:sldId id="851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2254"/>
  </p:normalViewPr>
  <p:slideViewPr>
    <p:cSldViewPr snapToGrid="0" snapToObjects="1">
      <p:cViewPr varScale="1">
        <p:scale>
          <a:sx n="105" d="100"/>
          <a:sy n="105" d="100"/>
        </p:scale>
        <p:origin x="20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19.emf"/><Relationship Id="rId9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17.emf"/><Relationship Id="rId7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4.emf"/><Relationship Id="rId4" Type="http://schemas.openxmlformats.org/officeDocument/2006/relationships/image" Target="../media/image19.emf"/><Relationship Id="rId9" Type="http://schemas.openxmlformats.org/officeDocument/2006/relationships/image" Target="../media/image2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21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26.emf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15.emf"/><Relationship Id="rId7" Type="http://schemas.openxmlformats.org/officeDocument/2006/relationships/image" Target="../media/image30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5.emf"/><Relationship Id="rId7" Type="http://schemas.openxmlformats.org/officeDocument/2006/relationships/image" Target="../media/image3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5.emf"/><Relationship Id="rId7" Type="http://schemas.openxmlformats.org/officeDocument/2006/relationships/image" Target="../media/image3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5.emf"/><Relationship Id="rId7" Type="http://schemas.openxmlformats.org/officeDocument/2006/relationships/image" Target="../media/image3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image" Target="../media/image40.emf"/><Relationship Id="rId5" Type="http://schemas.openxmlformats.org/officeDocument/2006/relationships/image" Target="../media/image29.emf"/><Relationship Id="rId10" Type="http://schemas.openxmlformats.org/officeDocument/2006/relationships/image" Target="../media/image39.emf"/><Relationship Id="rId4" Type="http://schemas.openxmlformats.org/officeDocument/2006/relationships/image" Target="../media/image28.emf"/><Relationship Id="rId9" Type="http://schemas.openxmlformats.org/officeDocument/2006/relationships/image" Target="../media/image3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5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5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15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5.e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15.emf"/><Relationship Id="rId7" Type="http://schemas.openxmlformats.org/officeDocument/2006/relationships/image" Target="../media/image3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3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30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38.emf"/><Relationship Id="rId4" Type="http://schemas.openxmlformats.org/officeDocument/2006/relationships/image" Target="../media/image4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3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4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2370976" y="4336301"/>
            <a:ext cx="1996444" cy="93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5744"/>
            <a:r>
              <a:rPr lang="en-US" sz="1518" dirty="0">
                <a:latin typeface="Gill Sans MT" panose="020B0502020104020203" pitchFamily="34" charset="77"/>
              </a:rPr>
              <a:t>Dr. José Ramón Iglesias</a:t>
            </a:r>
          </a:p>
          <a:p>
            <a:pPr defTabSz="385744"/>
            <a:r>
              <a:rPr lang="en-US" sz="78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385744"/>
            <a:r>
              <a:rPr lang="en-US" sz="78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385744"/>
            <a:r>
              <a:rPr lang="en-US" sz="78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385744"/>
            <a:r>
              <a:rPr lang="en-US" sz="788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385744"/>
            <a:endParaRPr lang="en-US" sz="788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2377578" y="2558196"/>
            <a:ext cx="2708563" cy="507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5744"/>
            <a:r>
              <a:rPr lang="en-US" sz="1856" dirty="0">
                <a:latin typeface="Arial" panose="020B0604020202020204" pitchFamily="34" charset="0"/>
                <a:cs typeface="Arial" panose="020B0604020202020204" pitchFamily="34" charset="0"/>
              </a:rPr>
              <a:t>Tratamiento de Señales</a:t>
            </a:r>
          </a:p>
          <a:p>
            <a:pPr defTabSz="385744"/>
            <a:r>
              <a:rPr lang="en-US" sz="843" dirty="0">
                <a:latin typeface="Gill Sans MT" panose="020B0502020104020203" pitchFamily="34" charset="77"/>
              </a:rPr>
              <a:t>Version 2023-2</a:t>
            </a: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616" y="2009994"/>
            <a:ext cx="1457143" cy="47678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0F5150A-3ABB-4D85-BCB8-002C5DC277E6}"/>
              </a:ext>
            </a:extLst>
          </p:cNvPr>
          <p:cNvSpPr txBox="1"/>
          <p:nvPr/>
        </p:nvSpPr>
        <p:spPr>
          <a:xfrm>
            <a:off x="121024" y="3297655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Trebuchet MS"/>
                <a:cs typeface="Trebuchet MS"/>
              </a:rPr>
              <a:t>Transformada</a:t>
            </a:r>
            <a:r>
              <a:rPr lang="en-US" sz="2400" b="1" dirty="0">
                <a:latin typeface="Trebuchet MS"/>
                <a:cs typeface="Trebuchet MS"/>
              </a:rPr>
              <a:t> de Hough</a:t>
            </a:r>
          </a:p>
          <a:p>
            <a:pPr algn="ctr"/>
            <a:endParaRPr lang="es-CL" sz="1000" dirty="0"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1500" y="1917700"/>
            <a:ext cx="723900" cy="393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4800" y="2082800"/>
            <a:ext cx="2095500" cy="127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7100" y="2489200"/>
            <a:ext cx="2476500" cy="4013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7000" y="1778000"/>
            <a:ext cx="2946400" cy="31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30800" y="2197100"/>
            <a:ext cx="3276600" cy="330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2900" y="3416300"/>
            <a:ext cx="1574800" cy="355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07000" y="5130800"/>
            <a:ext cx="20447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41500" y="622300"/>
            <a:ext cx="5435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Hough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74907-7E18-664F-A33E-8022FE1F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230D1-356A-1E48-AB53-73705414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9D556-B7E3-E44F-AE05-102D5A4F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6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4AC0-2767-C847-A898-EE70037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8332-C3F8-894D-BA0E-F6D4634E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B17B-2E74-FB4F-9E2E-C8FCE5C5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CC894-3A99-9343-9706-5427EB7DB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777DD-475D-D647-977D-6A989E7C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45A6F-BDAB-A845-9F77-60CD50CE8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0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E814B-C413-3945-A023-33284ADA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C709-93D5-1441-9904-DD8D7CB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CAE5F-D15B-1A40-84A3-2ED91DCB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14EC9-0B3A-7B45-9A4C-644543394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B73DA-2FC6-6F49-B1FB-C1CCDF3FE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71593-EDB9-564F-BC0F-D1E13D5A5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E160A-2CAD-DE46-A24C-E8010CBB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0F5F-217D-4F49-BC95-B9ACCF5C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3FDB0-4791-E845-994C-65F10D38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91ABB-CC32-1147-BEC0-FF0C17DD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E626F-F072-2447-9CA2-8CFEC0095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9B973-CE5A-044D-A4C7-82952E45C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C16-CD51-554D-9425-F5035B8D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89282-9134-7840-BCF5-1E06A21C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F2091-FBDD-E449-A2A3-25016760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DBBB8-73B3-CF4D-B4EB-C7784FAA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92-AD4B-D34D-AEF7-4C7D7BBA1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1F3A6-DEEF-A344-9762-C8FA971CC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93080D-D44D-704B-B107-18ED1D3CE984}"/>
              </a:ext>
            </a:extLst>
          </p:cNvPr>
          <p:cNvSpPr/>
          <p:nvPr/>
        </p:nvSpPr>
        <p:spPr>
          <a:xfrm>
            <a:off x="6412089" y="281093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D5B9A-FA6B-5440-9DD7-94D7B04C3718}"/>
              </a:ext>
            </a:extLst>
          </p:cNvPr>
          <p:cNvCxnSpPr/>
          <p:nvPr/>
        </p:nvCxnSpPr>
        <p:spPr>
          <a:xfrm>
            <a:off x="1162756" y="2054578"/>
            <a:ext cx="2844800" cy="303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169F4-B2B4-6946-86C4-A1200FA4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42CAE-5085-B640-8841-818DDD53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C2DF4-9D81-2C4B-94B8-BA21B02C8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CAD6-2C91-544A-BC22-C13906C4E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03-17A1-8E4F-8258-FD889AF5A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C5F5BE1-AE63-8A45-B27F-2F5E25D1D00F}"/>
              </a:ext>
            </a:extLst>
          </p:cNvPr>
          <p:cNvSpPr/>
          <p:nvPr/>
        </p:nvSpPr>
        <p:spPr>
          <a:xfrm>
            <a:off x="7032982" y="335280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54A1-915E-A34A-AB71-BE8B0C0E1446}"/>
              </a:ext>
            </a:extLst>
          </p:cNvPr>
          <p:cNvCxnSpPr>
            <a:cxnSpLocks/>
          </p:cNvCxnSpPr>
          <p:nvPr/>
        </p:nvCxnSpPr>
        <p:spPr>
          <a:xfrm flipV="1">
            <a:off x="1151467" y="3273778"/>
            <a:ext cx="2856089" cy="1185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A8C18-EF2D-1741-8650-9BE2F754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2AF9F-9A01-E24A-8F54-5E9C10C8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3936-6142-894D-9955-4FF1DB0D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848DA-CA90-8F40-BBB7-724A79279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2EE2B-48F2-DC44-8CF7-FE9553A6B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562100"/>
            <a:ext cx="3911600" cy="19685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" y="4064000"/>
            <a:ext cx="3860800" cy="1955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0" y="1562100"/>
            <a:ext cx="3873500" cy="1968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5500" y="4064000"/>
            <a:ext cx="3873500" cy="1917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79500" y="622300"/>
            <a:ext cx="69723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Transformada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de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Hough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(Cont)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39CB9-8D78-AF42-9139-EE3DCD9E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3" y="2465211"/>
            <a:ext cx="27559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9B7B-0E0A-1A4C-BDD8-1DDE87E8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77" y="2439811"/>
            <a:ext cx="2794000" cy="2565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898595-E29D-8B49-8EB1-F45A0E85AD53}"/>
              </a:ext>
            </a:extLst>
          </p:cNvPr>
          <p:cNvSpPr/>
          <p:nvPr/>
        </p:nvSpPr>
        <p:spPr>
          <a:xfrm>
            <a:off x="1346200" y="618667"/>
            <a:ext cx="5506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Transformada </a:t>
            </a:r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Hough</a:t>
            </a:r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 para Círculos</a:t>
            </a:r>
          </a:p>
        </p:txBody>
      </p:sp>
    </p:spTree>
    <p:extLst>
      <p:ext uri="{BB962C8B-B14F-4D97-AF65-F5344CB8AC3E}">
        <p14:creationId xmlns:p14="http://schemas.microsoft.com/office/powerpoint/2010/main" val="37314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6394BD-705D-074A-924A-5996AB4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01" y="1840088"/>
            <a:ext cx="6007597" cy="4481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139F6D-1919-574F-AEE3-6C3A35ABC49F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Segmentación de Iris</a:t>
            </a:r>
          </a:p>
        </p:txBody>
      </p:sp>
    </p:spTree>
    <p:extLst>
      <p:ext uri="{BB962C8B-B14F-4D97-AF65-F5344CB8AC3E}">
        <p14:creationId xmlns:p14="http://schemas.microsoft.com/office/powerpoint/2010/main" val="20896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655</Words>
  <Application>Microsoft Office PowerPoint</Application>
  <PresentationFormat>Presentación en pantalla (4:3)</PresentationFormat>
  <Paragraphs>142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4" baseType="lpstr">
      <vt:lpstr>Arial</vt:lpstr>
      <vt:lpstr>Calibri</vt:lpstr>
      <vt:lpstr>Gill Sans MT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José Ramon Iglesias Gamarra</cp:lastModifiedBy>
  <cp:revision>110</cp:revision>
  <dcterms:created xsi:type="dcterms:W3CDTF">2014-09-22T14:15:05Z</dcterms:created>
  <dcterms:modified xsi:type="dcterms:W3CDTF">2023-11-01T14:46:59Z</dcterms:modified>
</cp:coreProperties>
</file>