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ustomerSegmentationDashboard_16175595616510/RFM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8EE033-1C91-4A73-8EBD-AA80510D6A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Customer Segmentation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729E70-21A8-42E0-B4E0-10C3A9EA85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5/16/2024 1:49:55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FM Dashboard" id="2" name="slide2">
            <a:extLst>
              <a:ext uri="{FF2B5EF4-FFF2-40B4-BE49-F238E27FC236}">
                <a16:creationId xmlns:a16="http://schemas.microsoft.com/office/drawing/2014/main" id="{3EBF3642-D5A7-4AB0-B143-22897D819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2024-05-16T13:49:56Z</dcterms:created>
  <dcterms:modified xsi:type="dcterms:W3CDTF">2024-05-16T13:49:56Z</dcterms:modified>
</cp:coreProperties>
</file>