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0" r:id="rId5"/>
    <p:sldId id="261" r:id="rId6"/>
    <p:sldId id="265" r:id="rId7"/>
    <p:sldId id="263" r:id="rId8"/>
    <p:sldId id="267" r:id="rId9"/>
    <p:sldId id="266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16T19:19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20479,'0'0'0,"-46"-21"-128,46 21 0,-8-10 128,8 10 0,0 0-128,0 0 128,16 0 0,-16 0 0,0 0-14591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0AC-E59C-46AC-AF5E-D0F8B4FC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31E1-E8AA-4A05-BA56-8C487E621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7654-85CF-4691-B877-36324DD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06F-1A68-44D6-8BB9-81BE2E57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B44D-DAE5-41E3-9344-D3368E83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97B6-A274-4B6E-8D65-17973E9D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64418-4767-45CE-A694-87CD6FFB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33CE-F4FC-42DB-8C79-F78AA3C8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60E52-6774-4036-A356-17DE213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4792-202D-4946-83C9-2BACAD01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A33A7-0F0F-418D-BC3D-24498461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4B1C-5AC9-42C4-9B23-21FF3CDC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6EFD-3AA4-46C6-A11B-6987699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A97C-7630-46B9-87B0-FB1C8DB2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609F-A846-4E51-BEAD-E0F524D9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E61D-1B53-41A7-A34B-15C50EE3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8B71-6223-4B11-B1B6-8711BE4C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19AD-3A66-4D47-8CFE-A3C452CF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0F3F-994C-4982-A17C-128A85A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CEDB-8706-466C-A304-A8C38683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C9B1-02AE-4D63-9543-D75AEC0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DA5BF-9F67-40D4-923C-F1EE7D6E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F67A-7EE7-48BF-8C69-EA9B9CFC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FB9B-579B-40C2-A240-CD363F7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FB33-1A36-49FE-A631-F264C15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784-2BDA-4A95-BAB5-5D66BC23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9B5-2188-40BB-BF8A-3BA02E982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7679-03F2-49AD-AEFC-E2080355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32FE-709E-45EE-9FC3-F1471B0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1DC8-9CA1-4C38-88D3-76A45CBA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C102-3796-4779-83C3-1A5E9BC3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30C1-1E8C-40C5-9F2A-1729EA63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5881F-94EE-4DFD-864C-A0A509A1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7442-9F39-40B2-9170-F35AD7250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C761-9F52-45F5-BD7C-63AE80DB9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55E4C-6B17-4693-B34F-9C169FC6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788-A92D-4883-82A3-7A6BC752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5137A-615B-4A40-AF20-CBBDBF69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7A442-0A01-40D6-A297-B80034BB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4349-4C9E-4CCD-A16E-24787AC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0213-DBA0-46FF-B1CF-8B9A775B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864F-2CFC-40AB-9874-7E1D751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B06A8-0F6A-47A2-A2C2-191981AC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86785-879F-4716-BEBE-20409299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C88A4-E434-4E02-9D71-717B6B3C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6713-E61A-46AB-B6BF-F3C51E5A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5A01-26A9-4986-A4E8-EA7DAA2B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9419-021D-4165-B7C3-AD944352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B936-4305-4D0B-AE3B-EDFB829A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BDFE-B82D-4818-A8D8-151C3139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1AF8-4DC6-4EF8-B941-5D3578D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9BE2-C5E2-48F6-B396-3C7D5EC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E32F-3C82-4BF1-843D-F2C24762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D1DA6-F74E-4B39-8CC0-2309B37D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27C1-EC19-4A81-886E-613DFFB63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C38B-2866-438B-A3E9-1C20CDF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86CD-5593-47AC-BAB9-90E89FD3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FC54-B4FB-4ECE-816C-73A938E5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992F8-4C72-488A-BE5C-949AFFBA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04FA-3946-452C-AEA5-3E693DD0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F886-B3ED-496C-AC3D-50F40CC7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9CBB-5352-4BB4-89C3-A7D6BE39E07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1437-2765-43A4-A7F9-07D9EAC5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D917-2087-457F-A4FC-84573BDB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7E15-4B11-4686-80D3-D2325D63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49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D82A-6975-4D7E-B0C1-B9FA2D7A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21BB-055B-4215-855A-F43765618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Sparrow, Kristin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55C49-5541-434B-8FC0-A109E88D9EFD}"/>
                  </a:ext>
                </a:extLst>
              </p14:cNvPr>
              <p14:cNvContentPartPr/>
              <p14:nvPr/>
            </p14:nvContentPartPr>
            <p14:xfrm>
              <a:off x="5715600" y="3179760"/>
              <a:ext cx="19800" cy="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55C49-5541-434B-8FC0-A109E88D9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6960" y="3170760"/>
                <a:ext cx="3744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80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 1.1.5 notes">
            <a:extLst>
              <a:ext uri="{FF2B5EF4-FFF2-40B4-BE49-F238E27FC236}">
                <a16:creationId xmlns:a16="http://schemas.microsoft.com/office/drawing/2014/main" id="{E0CDC557-2CBB-4F59-8CC6-5EF9F4C8E0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 1 2.1">
            <a:extLst>
              <a:ext uri="{FF2B5EF4-FFF2-40B4-BE49-F238E27FC236}">
                <a16:creationId xmlns:a16="http://schemas.microsoft.com/office/drawing/2014/main" id="{C7360312-C770-40A4-B1CE-9956DB13C4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 l.2dl cont.">
            <a:extLst>
              <a:ext uri="{FF2B5EF4-FFF2-40B4-BE49-F238E27FC236}">
                <a16:creationId xmlns:a16="http://schemas.microsoft.com/office/drawing/2014/main" id="{A37ED8F1-4E16-4051-9DAF-B9EF259AAB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.hapt l.2.2">
            <a:extLst>
              <a:ext uri="{FF2B5EF4-FFF2-40B4-BE49-F238E27FC236}">
                <a16:creationId xmlns:a16="http://schemas.microsoft.com/office/drawing/2014/main" id="{A14689ED-0CFE-44B8-9524-C824BC0F7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 1.2.3">
            <a:extLst>
              <a:ext uri="{FF2B5EF4-FFF2-40B4-BE49-F238E27FC236}">
                <a16:creationId xmlns:a16="http://schemas.microsoft.com/office/drawing/2014/main" id="{2EC7A57A-4C85-4E8D-869F-397ADFD370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 1.3">
            <a:extLst>
              <a:ext uri="{FF2B5EF4-FFF2-40B4-BE49-F238E27FC236}">
                <a16:creationId xmlns:a16="http://schemas.microsoft.com/office/drawing/2014/main" id="{DEF893A5-0DAB-40DC-A0B5-9E1D696A68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 1.4 Signed numb.">
            <a:extLst>
              <a:ext uri="{FF2B5EF4-FFF2-40B4-BE49-F238E27FC236}">
                <a16:creationId xmlns:a16="http://schemas.microsoft.com/office/drawing/2014/main" id="{D4B763FA-E873-4E4A-9DA3-521B24682B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 1.2.3">
            <a:extLst>
              <a:ext uri="{FF2B5EF4-FFF2-40B4-BE49-F238E27FC236}">
                <a16:creationId xmlns:a16="http://schemas.microsoft.com/office/drawing/2014/main" id="{3BF8743A-BC90-481B-9517-2EA76AD381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Sparrow, Kristin</dc:creator>
  <cp:lastModifiedBy>Sparrow, Kristin</cp:lastModifiedBy>
  <cp:revision>1</cp:revision>
  <dcterms:created xsi:type="dcterms:W3CDTF">2018-09-16T19:18:37Z</dcterms:created>
  <dcterms:modified xsi:type="dcterms:W3CDTF">2018-09-16T19:25:23Z</dcterms:modified>
</cp:coreProperties>
</file>