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1AB5-742A-49F9-9391-E65E64EAFC8A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8A8C33-C08C-4AC1-8711-552594EF3AF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1AB5-742A-49F9-9391-E65E64EAFC8A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8C33-C08C-4AC1-8711-552594EF3A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1AB5-742A-49F9-9391-E65E64EAFC8A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8C33-C08C-4AC1-8711-552594EF3A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1AB5-742A-49F9-9391-E65E64EAFC8A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8C33-C08C-4AC1-8711-552594EF3A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1AB5-742A-49F9-9391-E65E64EAFC8A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8C33-C08C-4AC1-8711-552594EF3A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1AB5-742A-49F9-9391-E65E64EAFC8A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8C33-C08C-4AC1-8711-552594EF3AF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1AB5-742A-49F9-9391-E65E64EAFC8A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8C33-C08C-4AC1-8711-552594EF3AF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1AB5-742A-49F9-9391-E65E64EAFC8A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8C33-C08C-4AC1-8711-552594EF3A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1AB5-742A-49F9-9391-E65E64EAFC8A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8C33-C08C-4AC1-8711-552594EF3A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1AB5-742A-49F9-9391-E65E64EAFC8A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8C33-C08C-4AC1-8711-552594EF3A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1AB5-742A-49F9-9391-E65E64EAFC8A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8C33-C08C-4AC1-8711-552594EF3A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B8A1AB5-742A-49F9-9391-E65E64EAFC8A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B8A8C33-C08C-4AC1-8711-552594EF3AF2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pt-BR" i="1" dirty="0" err="1" smtClean="0"/>
              <a:t>Filters</a:t>
            </a:r>
            <a:r>
              <a:rPr lang="pt-BR" i="1" dirty="0" smtClean="0"/>
              <a:t> </a:t>
            </a:r>
            <a:r>
              <a:rPr lang="pt-BR" i="1" dirty="0" err="1" smtClean="0"/>
              <a:t>AngularJs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752600"/>
          </a:xfrm>
        </p:spPr>
        <p:txBody>
          <a:bodyPr/>
          <a:lstStyle/>
          <a:p>
            <a:pPr algn="just"/>
            <a:r>
              <a:rPr lang="pt-BR" dirty="0" smtClean="0">
                <a:solidFill>
                  <a:schemeClr val="tx2"/>
                </a:solidFill>
              </a:rPr>
              <a:t>Componentes:</a:t>
            </a:r>
          </a:p>
          <a:p>
            <a:pPr algn="just"/>
            <a:r>
              <a:rPr lang="pt-BR" dirty="0" err="1" smtClean="0">
                <a:solidFill>
                  <a:schemeClr val="tx2"/>
                </a:solidFill>
              </a:rPr>
              <a:t>Esmael</a:t>
            </a:r>
            <a:r>
              <a:rPr lang="pt-BR" dirty="0" smtClean="0">
                <a:solidFill>
                  <a:schemeClr val="tx2"/>
                </a:solidFill>
              </a:rPr>
              <a:t> Gadelha</a:t>
            </a:r>
          </a:p>
          <a:p>
            <a:pPr algn="just"/>
            <a:r>
              <a:rPr lang="pt-BR" dirty="0" smtClean="0">
                <a:solidFill>
                  <a:schemeClr val="tx2"/>
                </a:solidFill>
              </a:rPr>
              <a:t>José </a:t>
            </a:r>
            <a:r>
              <a:rPr lang="pt-BR" dirty="0" err="1" smtClean="0">
                <a:solidFill>
                  <a:schemeClr val="tx2"/>
                </a:solidFill>
              </a:rPr>
              <a:t>Raniel</a:t>
            </a:r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18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315200" cy="1154097"/>
          </a:xfrm>
        </p:spPr>
        <p:txBody>
          <a:bodyPr/>
          <a:lstStyle/>
          <a:p>
            <a:r>
              <a:rPr lang="pt-BR" i="1" dirty="0" smtClean="0"/>
              <a:t>Código Base</a:t>
            </a:r>
            <a:endParaRPr lang="pt-BR" i="1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556792"/>
            <a:ext cx="7683545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757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/>
          <a:lstStyle/>
          <a:p>
            <a:r>
              <a:rPr lang="pt-BR" i="1" dirty="0" smtClean="0"/>
              <a:t>Explicação das linhas 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pt-BR" dirty="0" smtClean="0"/>
              <a:t>Linha 01: Criação do novo modulo chamado “</a:t>
            </a:r>
            <a:r>
              <a:rPr lang="pt-BR" dirty="0" err="1" smtClean="0"/>
              <a:t>Filters</a:t>
            </a:r>
            <a:r>
              <a:rPr lang="pt-BR" dirty="0" smtClean="0"/>
              <a:t>”.</a:t>
            </a:r>
          </a:p>
          <a:p>
            <a:endParaRPr lang="pt-BR" dirty="0"/>
          </a:p>
          <a:p>
            <a:r>
              <a:rPr lang="pt-BR" dirty="0" smtClean="0"/>
              <a:t>Linha 02: Retorna uma função que tem como parâmetro um </a:t>
            </a:r>
            <a:r>
              <a:rPr lang="pt-BR" i="1" dirty="0" smtClean="0"/>
              <a:t>“</a:t>
            </a:r>
            <a:r>
              <a:rPr lang="pt-BR" dirty="0" smtClean="0"/>
              <a:t>Input</a:t>
            </a:r>
            <a:r>
              <a:rPr lang="pt-BR" i="1" dirty="0" smtClean="0"/>
              <a:t>”.</a:t>
            </a:r>
          </a:p>
          <a:p>
            <a:endParaRPr lang="pt-BR" i="1" dirty="0"/>
          </a:p>
          <a:p>
            <a:r>
              <a:rPr lang="pt-BR" dirty="0" smtClean="0"/>
              <a:t>Linha 03: Retorno do “input” em caixa alta.</a:t>
            </a:r>
          </a:p>
        </p:txBody>
      </p:sp>
    </p:spTree>
    <p:extLst>
      <p:ext uri="{BB962C8B-B14F-4D97-AF65-F5344CB8AC3E}">
        <p14:creationId xmlns:p14="http://schemas.microsoft.com/office/powerpoint/2010/main" val="6088483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315200" cy="1154097"/>
          </a:xfrm>
        </p:spPr>
        <p:txBody>
          <a:bodyPr>
            <a:normAutofit/>
          </a:bodyPr>
          <a:lstStyle/>
          <a:p>
            <a:r>
              <a:rPr lang="pt-BR" i="1" dirty="0" smtClean="0"/>
              <a:t>Importação do Filtro</a:t>
            </a:r>
            <a:endParaRPr lang="pt-BR" i="1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7028081" cy="4824536"/>
          </a:xfrm>
        </p:spPr>
      </p:pic>
    </p:spTree>
    <p:extLst>
      <p:ext uri="{BB962C8B-B14F-4D97-AF65-F5344CB8AC3E}">
        <p14:creationId xmlns:p14="http://schemas.microsoft.com/office/powerpoint/2010/main" val="315509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pt-BR" i="1" dirty="0" smtClean="0"/>
              <a:t>Chamando a função zumbi.html</a:t>
            </a:r>
            <a:endParaRPr lang="pt-BR" i="1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72816"/>
            <a:ext cx="7392448" cy="4536504"/>
          </a:xfrm>
        </p:spPr>
      </p:pic>
    </p:spTree>
    <p:extLst>
      <p:ext uri="{BB962C8B-B14F-4D97-AF65-F5344CB8AC3E}">
        <p14:creationId xmlns:p14="http://schemas.microsoft.com/office/powerpoint/2010/main" val="2273604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315200" cy="1154097"/>
          </a:xfrm>
        </p:spPr>
        <p:txBody>
          <a:bodyPr/>
          <a:lstStyle/>
          <a:p>
            <a:r>
              <a:rPr lang="pt-BR" i="1" dirty="0" smtClean="0"/>
              <a:t>Uso do filtro</a:t>
            </a:r>
            <a:endParaRPr lang="pt-BR" i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7519904" cy="4896544"/>
          </a:xfrm>
        </p:spPr>
      </p:pic>
    </p:spTree>
    <p:extLst>
      <p:ext uri="{BB962C8B-B14F-4D97-AF65-F5344CB8AC3E}">
        <p14:creationId xmlns:p14="http://schemas.microsoft.com/office/powerpoint/2010/main" val="1277958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315200" cy="1154097"/>
          </a:xfrm>
        </p:spPr>
        <p:txBody>
          <a:bodyPr/>
          <a:lstStyle/>
          <a:p>
            <a:r>
              <a:rPr lang="pt-BR" i="1" dirty="0" smtClean="0"/>
              <a:t>Input</a:t>
            </a:r>
            <a:endParaRPr lang="pt-BR" i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8280920" cy="5184576"/>
          </a:xfrm>
        </p:spPr>
      </p:pic>
    </p:spTree>
    <p:extLst>
      <p:ext uri="{BB962C8B-B14F-4D97-AF65-F5344CB8AC3E}">
        <p14:creationId xmlns:p14="http://schemas.microsoft.com/office/powerpoint/2010/main" val="1003596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69</TotalTime>
  <Words>61</Words>
  <Application>Microsoft Office PowerPoint</Application>
  <PresentationFormat>Apresentação na tela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Perspectiva</vt:lpstr>
      <vt:lpstr>Filters AngularJs</vt:lpstr>
      <vt:lpstr>Código Base</vt:lpstr>
      <vt:lpstr>Explicação das linhas </vt:lpstr>
      <vt:lpstr>Importação do Filtro</vt:lpstr>
      <vt:lpstr>Chamando a função zumbi.html</vt:lpstr>
      <vt:lpstr>Uso do filtro</vt:lpstr>
      <vt:lpstr>Input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Filters AngularJs</dc:title>
  <dc:creator>Raniel Macêdo</dc:creator>
  <cp:lastModifiedBy>Raniel Macêdo</cp:lastModifiedBy>
  <cp:revision>6</cp:revision>
  <dcterms:created xsi:type="dcterms:W3CDTF">2017-09-20T18:15:42Z</dcterms:created>
  <dcterms:modified xsi:type="dcterms:W3CDTF">2017-09-20T19:25:19Z</dcterms:modified>
</cp:coreProperties>
</file>