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4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5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0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8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4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DA404-5D43-4272-93D9-C6BC70D0DD40}" type="datetimeFigureOut">
              <a:rPr lang="pt-BR" smtClean="0"/>
              <a:t>20/09/2017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FA0E-A026-4966-BF3A-01D5267F4E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4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404664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ISCG</a:t>
            </a:r>
            <a:br>
              <a:rPr lang="pt-BR" dirty="0" smtClean="0"/>
            </a:br>
            <a:r>
              <a:rPr lang="pt-BR" sz="3100" dirty="0" smtClean="0"/>
              <a:t>Informação e Segurança Campina Grande</a:t>
            </a:r>
            <a:endParaRPr lang="pt-BR" sz="3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/>
          <a:lstStyle/>
          <a:p>
            <a:pPr algn="l"/>
            <a:r>
              <a:rPr lang="pt-BR" dirty="0" smtClean="0"/>
              <a:t>Componentes:</a:t>
            </a:r>
          </a:p>
          <a:p>
            <a:pPr algn="l"/>
            <a:r>
              <a:rPr lang="pt-BR" dirty="0" smtClean="0"/>
              <a:t>Glauber </a:t>
            </a:r>
            <a:r>
              <a:rPr lang="pt-BR" dirty="0" err="1" smtClean="0"/>
              <a:t>Handerson</a:t>
            </a:r>
            <a:endParaRPr lang="pt-BR" dirty="0" smtClean="0"/>
          </a:p>
          <a:p>
            <a:pPr algn="l"/>
            <a:r>
              <a:rPr lang="pt-BR" dirty="0" smtClean="0"/>
              <a:t>José </a:t>
            </a:r>
            <a:r>
              <a:rPr lang="pt-BR" dirty="0" err="1" smtClean="0"/>
              <a:t>Raniel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Gerar Informações para auxiliar na segurança das pessoas na cidade de Campina Grande.</a:t>
            </a:r>
          </a:p>
          <a:p>
            <a:r>
              <a:rPr lang="pt-BR" dirty="0" smtClean="0"/>
              <a:t>Auxiliar as autoridades de segurança na identificação de locais de crimes.</a:t>
            </a:r>
          </a:p>
          <a:p>
            <a:r>
              <a:rPr lang="pt-BR" dirty="0" smtClean="0"/>
              <a:t>Aproximar as pessoas das autoridades de segurança.</a:t>
            </a:r>
          </a:p>
          <a:p>
            <a:r>
              <a:rPr lang="pt-BR" dirty="0" smtClean="0"/>
              <a:t>Melhorar a segurança de uma forma geral na cidade de Campina Grande.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4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ISCG Informação e Segurança Campina Grande</vt:lpstr>
      <vt:lpstr>Objetivos</vt:lpstr>
      <vt:lpstr>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ISCG</dc:title>
  <dc:creator>Raniel Macêdo</dc:creator>
  <cp:lastModifiedBy>Raniel Macêdo</cp:lastModifiedBy>
  <cp:revision>3</cp:revision>
  <dcterms:created xsi:type="dcterms:W3CDTF">2017-09-20T20:08:24Z</dcterms:created>
  <dcterms:modified xsi:type="dcterms:W3CDTF">2017-09-20T20:48:26Z</dcterms:modified>
</cp:coreProperties>
</file>