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swald Light"/>
      <p:regular r:id="rId24"/>
      <p:bold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OswaldLight-bold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5f5750c3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5f5750c3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5f5750c3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5f5750c3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5f5750c3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5f5750c3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678f172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678f172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678f172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678f172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678f172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678f172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678f172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678f172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678f172c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678f172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678f172c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678f172c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f5750c3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5f5750c3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5f5750c3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5f5750c3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5f5750c3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5f5750c3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5f5750c3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5f5750c3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5f5750c3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5f5750c3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f5750c3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5f5750c3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5f5750c3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5f5750c3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5f5750c3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5f5750c3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bit.ly/3MHBzp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bit.ly/3MHBzp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7227" l="0" r="0" t="863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6954275" y="2572000"/>
            <a:ext cx="2189700" cy="1282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6954275" y="832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Diseño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 rot="10800000">
            <a:off x="2520925" y="3426700"/>
            <a:ext cx="4440900" cy="311400"/>
          </a:xfrm>
          <a:prstGeom prst="bentConnector3">
            <a:avLst>
              <a:gd fmla="val 99997" name="adj1"/>
            </a:avLst>
          </a:prstGeom>
          <a:noFill/>
          <a:ln cap="flat" cmpd="sng" w="2286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/>
          <p:nvPr/>
        </p:nvSpPr>
        <p:spPr>
          <a:xfrm>
            <a:off x="717200" y="1412475"/>
            <a:ext cx="431100" cy="431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303950" y="3053450"/>
            <a:ext cx="431100" cy="431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954275" y="257175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Desarrollo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954275" y="319625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Combat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Level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Narrative Designer / Writer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Quest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954275" y="28231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Engine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AI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UI/UX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6954275" y="2572000"/>
            <a:ext cx="2189700" cy="1282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6954275" y="832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Diseño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717200" y="1412475"/>
            <a:ext cx="431100" cy="431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2303950" y="3053450"/>
            <a:ext cx="431100" cy="431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6954275" y="257175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Desarrollo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4356438" y="1197075"/>
            <a:ext cx="431100" cy="4311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3"/>
          <p:cNvCxnSpPr/>
          <p:nvPr/>
        </p:nvCxnSpPr>
        <p:spPr>
          <a:xfrm rot="10800000">
            <a:off x="4571279" y="1412633"/>
            <a:ext cx="2405100" cy="0"/>
          </a:xfrm>
          <a:prstGeom prst="straightConnector1">
            <a:avLst/>
          </a:prstGeom>
          <a:noFill/>
          <a:ln cap="flat" cmpd="sng" w="2286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3"/>
          <p:cNvSpPr txBox="1"/>
          <p:nvPr/>
        </p:nvSpPr>
        <p:spPr>
          <a:xfrm>
            <a:off x="6954275" y="12890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Arte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954275" y="28231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Engine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AI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UI/UX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6954275" y="319625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Combat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Level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Narrative Designer / Writer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Quest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954275" y="15406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Texture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Concept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Music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Effects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6954275" y="2572000"/>
            <a:ext cx="2189700" cy="1282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6954275" y="832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Diseño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717200" y="1412475"/>
            <a:ext cx="431100" cy="431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303950" y="3053450"/>
            <a:ext cx="431100" cy="431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6954275" y="257175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Desarrollo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4356438" y="1197075"/>
            <a:ext cx="431100" cy="4311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6954275" y="12890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Arte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75" name="Google Shape;175;p24"/>
          <p:cNvCxnSpPr/>
          <p:nvPr/>
        </p:nvCxnSpPr>
        <p:spPr>
          <a:xfrm rot="10800000">
            <a:off x="4860975" y="3462675"/>
            <a:ext cx="2108100" cy="565200"/>
          </a:xfrm>
          <a:prstGeom prst="bentConnector3">
            <a:avLst>
              <a:gd fmla="val 101032" name="adj1"/>
            </a:avLst>
          </a:prstGeom>
          <a:noFill/>
          <a:ln cap="flat" cmpd="sng" w="2286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4"/>
          <p:cNvSpPr/>
          <p:nvPr/>
        </p:nvSpPr>
        <p:spPr>
          <a:xfrm>
            <a:off x="4621863" y="3211250"/>
            <a:ext cx="431100" cy="431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6954275" y="38545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Producción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954275" y="15406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Texture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Concept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Music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Effects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954275" y="319625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Combat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Level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Narrative Designer / Writer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Quest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954275" y="28231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Engine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AI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UI/UX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954275" y="4181800"/>
            <a:ext cx="218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Project Manager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Product Owner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QA tester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Let’s get Creative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425" y="3649800"/>
            <a:ext cx="1310700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265500" y="86145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</a:t>
            </a:r>
            <a:endParaRPr/>
          </a:p>
        </p:txBody>
      </p:sp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265500" y="2571750"/>
            <a:ext cx="4045200" cy="1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Ficha de Diseño: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Movimiento Personaje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Habilidad Especial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Obstáculo</a:t>
            </a:r>
            <a:r>
              <a:rPr lang="es" sz="2000"/>
              <a:t>/Enemigo</a:t>
            </a:r>
            <a:endParaRPr sz="2000"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4839350" y="86145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74F"/>
                </a:solidFill>
              </a:rPr>
              <a:t>DESARROLLO</a:t>
            </a:r>
            <a:endParaRPr>
              <a:solidFill>
                <a:srgbClr val="37474F"/>
              </a:solidFill>
            </a:endParaRP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839350" y="2571600"/>
            <a:ext cx="4045200" cy="1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	Construct 3 -&gt; no-Code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s">
                <a:solidFill>
                  <a:schemeClr val="lt1"/>
                </a:solidFill>
              </a:rPr>
              <a:t>Dos proyectos paralelos</a:t>
            </a:r>
            <a:endParaRPr>
              <a:solidFill>
                <a:schemeClr val="lt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s">
                <a:solidFill>
                  <a:schemeClr val="lt1"/>
                </a:solidFill>
              </a:rPr>
              <a:t>Cada uno </a:t>
            </a:r>
            <a:r>
              <a:rPr lang="es">
                <a:solidFill>
                  <a:schemeClr val="lt1"/>
                </a:solidFill>
              </a:rPr>
              <a:t>escoge</a:t>
            </a:r>
            <a:r>
              <a:rPr lang="es">
                <a:solidFill>
                  <a:schemeClr val="lt1"/>
                </a:solidFill>
              </a:rPr>
              <a:t> lo suyo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con la Ficha de Diseño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11031" r="16818" t="0"/>
          <a:stretch/>
        </p:blipFill>
        <p:spPr>
          <a:xfrm>
            <a:off x="311700" y="1152475"/>
            <a:ext cx="5834225" cy="3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125" y="1849450"/>
            <a:ext cx="1984175" cy="19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6460100" y="3764800"/>
            <a:ext cx="24324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5"/>
              </a:rPr>
              <a:t>https://bit.ly/3MHBzpP</a:t>
            </a:r>
            <a:endParaRPr sz="16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¡Descargala en el repo!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¡Todos</a:t>
            </a:r>
            <a:r>
              <a:rPr lang="es"/>
              <a:t> a Construct 3!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075" y="1131450"/>
            <a:ext cx="2432400" cy="2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>
            <p:ph idx="4294967295" type="body"/>
          </p:nvPr>
        </p:nvSpPr>
        <p:spPr>
          <a:xfrm>
            <a:off x="5996063" y="3442175"/>
            <a:ext cx="24324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8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https://bit.ly/3MHBzpP</a:t>
            </a:r>
            <a:endParaRPr sz="1708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8">
                <a:solidFill>
                  <a:srgbClr val="37474F"/>
                </a:solidFill>
              </a:rPr>
              <a:t>En el repo -&gt; Links.md</a:t>
            </a:r>
            <a:endParaRPr sz="1808">
              <a:solidFill>
                <a:srgbClr val="37474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¿¿??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3832800"/>
            <a:ext cx="4045200" cy="9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¿Quién soy yo?</a:t>
            </a:r>
            <a:endParaRPr sz="2900"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731225" y="724200"/>
            <a:ext cx="4077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Jose Manuel Rasilla Paz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Ingeniería Informática 1º  - Uneat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Productos Interactivos 4º - Utad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FiveXGames - (01-2021 / 06-2021)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1088654"/>
            <a:ext cx="4045199" cy="261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425" y="3649800"/>
            <a:ext cx="1310700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del Proyecto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879499" cy="350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425" y="3649800"/>
            <a:ext cx="1310700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videojuegos?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425" y="3649800"/>
            <a:ext cx="1310700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1603" t="0"/>
          <a:stretch/>
        </p:blipFill>
        <p:spPr>
          <a:xfrm>
            <a:off x="311700" y="782400"/>
            <a:ext cx="4636200" cy="378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2410" t="0"/>
          <a:stretch/>
        </p:blipFill>
        <p:spPr>
          <a:xfrm>
            <a:off x="388525" y="1589775"/>
            <a:ext cx="4523150" cy="28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266283" y="946847"/>
            <a:ext cx="25395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chemeClr val="dk1"/>
                </a:highlight>
              </a:rPr>
              <a:t>uneatlantico.es/ii/salidas-profesionales/ </a:t>
            </a:r>
            <a:endParaRPr sz="800">
              <a:highlight>
                <a:schemeClr val="dk1"/>
              </a:highlight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133" y="782400"/>
            <a:ext cx="3720640" cy="37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Work - </a:t>
            </a:r>
            <a:r>
              <a:rPr lang="es"/>
              <a:t>Sincronía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0277" l="0" r="0" t="26202"/>
          <a:stretch/>
        </p:blipFill>
        <p:spPr>
          <a:xfrm>
            <a:off x="282950" y="1195050"/>
            <a:ext cx="8578099" cy="3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>
            <a:off x="6954275" y="2571750"/>
            <a:ext cx="2189700" cy="1282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6954275" y="2572000"/>
            <a:ext cx="2189700" cy="1282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6954275" y="832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Diseño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 flipH="1">
            <a:off x="941750" y="123075"/>
            <a:ext cx="6020100" cy="1608300"/>
          </a:xfrm>
          <a:prstGeom prst="bentConnector3">
            <a:avLst>
              <a:gd fmla="val 100000" name="adj1"/>
            </a:avLst>
          </a:prstGeom>
          <a:noFill/>
          <a:ln cap="flat" cmpd="sng" w="2286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1"/>
          <p:cNvSpPr/>
          <p:nvPr/>
        </p:nvSpPr>
        <p:spPr>
          <a:xfrm>
            <a:off x="717200" y="1412475"/>
            <a:ext cx="431100" cy="431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6954275" y="319625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Combat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Level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Narrative Designer / </a:t>
            </a: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Writer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Quest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